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07" r:id="rId2"/>
  </p:sldMasterIdLst>
  <p:notesMasterIdLst>
    <p:notesMasterId r:id="rId31"/>
  </p:notesMasterIdLst>
  <p:sldIdLst>
    <p:sldId id="261" r:id="rId3"/>
    <p:sldId id="334" r:id="rId4"/>
    <p:sldId id="263" r:id="rId5"/>
    <p:sldId id="262" r:id="rId6"/>
    <p:sldId id="265" r:id="rId7"/>
    <p:sldId id="264" r:id="rId8"/>
    <p:sldId id="266" r:id="rId9"/>
    <p:sldId id="268" r:id="rId10"/>
    <p:sldId id="270" r:id="rId11"/>
    <p:sldId id="323" r:id="rId12"/>
    <p:sldId id="272" r:id="rId13"/>
    <p:sldId id="259" r:id="rId14"/>
    <p:sldId id="277" r:id="rId15"/>
    <p:sldId id="278" r:id="rId16"/>
    <p:sldId id="282" r:id="rId17"/>
    <p:sldId id="289" r:id="rId18"/>
    <p:sldId id="292" r:id="rId19"/>
    <p:sldId id="297" r:id="rId20"/>
    <p:sldId id="299" r:id="rId21"/>
    <p:sldId id="311" r:id="rId22"/>
    <p:sldId id="310" r:id="rId23"/>
    <p:sldId id="293" r:id="rId24"/>
    <p:sldId id="449" r:id="rId25"/>
    <p:sldId id="335" r:id="rId26"/>
    <p:sldId id="436" r:id="rId27"/>
    <p:sldId id="437" r:id="rId28"/>
    <p:sldId id="438" r:id="rId29"/>
    <p:sldId id="450" r:id="rId30"/>
  </p:sldIdLst>
  <p:sldSz cx="18288000" cy="10285413"/>
  <p:notesSz cx="6858000" cy="9144000"/>
  <p:custDataLst>
    <p:tags r:id="rId3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B3B3B"/>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0" autoAdjust="0"/>
    <p:restoredTop sz="90749" autoAdjust="0"/>
  </p:normalViewPr>
  <p:slideViewPr>
    <p:cSldViewPr snapToGrid="0" showGuides="1">
      <p:cViewPr varScale="1">
        <p:scale>
          <a:sx n="42" d="100"/>
          <a:sy n="42" d="100"/>
        </p:scale>
        <p:origin x="960" y="48"/>
      </p:cViewPr>
      <p:guideLst>
        <p:guide orient="horz" pos="3240"/>
        <p:guide pos="576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A974-2B9D-4DE7-B1FD-B969DD33CD5E}" type="datetimeFigureOut">
              <a:rPr kumimoji="1" lang="ja-JP" altLang="en-US" smtClean="0"/>
              <a:t>2023/11/29</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E44EA-33D9-406B-AA52-45755D8D5CBE}" type="slidenum">
              <a:rPr kumimoji="1" lang="ja-JP" altLang="en-US" smtClean="0"/>
              <a:t>‹Nº›</a:t>
            </a:fld>
            <a:endParaRPr kumimoji="1" lang="ja-JP" altLang="en-US"/>
          </a:p>
        </p:txBody>
      </p:sp>
    </p:spTree>
    <p:extLst>
      <p:ext uri="{BB962C8B-B14F-4D97-AF65-F5344CB8AC3E}">
        <p14:creationId xmlns:p14="http://schemas.microsoft.com/office/powerpoint/2010/main"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1</a:t>
            </a:fld>
            <a:endParaRPr kumimoji="1" lang="ja-JP" altLang="en-US"/>
          </a:p>
        </p:txBody>
      </p:sp>
    </p:spTree>
    <p:extLst>
      <p:ext uri="{BB962C8B-B14F-4D97-AF65-F5344CB8AC3E}">
        <p14:creationId xmlns:p14="http://schemas.microsoft.com/office/powerpoint/2010/main" val="2563542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17</a:t>
            </a:fld>
            <a:endParaRPr kumimoji="1" lang="ja-JP" altLang="en-US"/>
          </a:p>
        </p:txBody>
      </p:sp>
    </p:spTree>
    <p:extLst>
      <p:ext uri="{BB962C8B-B14F-4D97-AF65-F5344CB8AC3E}">
        <p14:creationId xmlns:p14="http://schemas.microsoft.com/office/powerpoint/2010/main" val="159539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19</a:t>
            </a:fld>
            <a:endParaRPr kumimoji="1" lang="ja-JP" altLang="en-US"/>
          </a:p>
        </p:txBody>
      </p:sp>
    </p:spTree>
    <p:extLst>
      <p:ext uri="{BB962C8B-B14F-4D97-AF65-F5344CB8AC3E}">
        <p14:creationId xmlns:p14="http://schemas.microsoft.com/office/powerpoint/2010/main" val="358382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97253F44-0F92-4F89-B992-BAEBC5634495}" type="slidenum">
              <a:rPr lang="en-US" smtClean="0"/>
              <a:t>20</a:t>
            </a:fld>
            <a:endParaRPr lang="en-US"/>
          </a:p>
        </p:txBody>
      </p:sp>
    </p:spTree>
    <p:extLst>
      <p:ext uri="{BB962C8B-B14F-4D97-AF65-F5344CB8AC3E}">
        <p14:creationId xmlns:p14="http://schemas.microsoft.com/office/powerpoint/2010/main" val="174883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21</a:t>
            </a:fld>
            <a:endParaRPr kumimoji="1" lang="ja-JP" altLang="en-US"/>
          </a:p>
        </p:txBody>
      </p:sp>
    </p:spTree>
    <p:extLst>
      <p:ext uri="{BB962C8B-B14F-4D97-AF65-F5344CB8AC3E}">
        <p14:creationId xmlns:p14="http://schemas.microsoft.com/office/powerpoint/2010/main" val="54006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97253F44-0F92-4F89-B992-BAEBC5634495}" type="slidenum">
              <a:rPr lang="en-US" smtClean="0"/>
              <a:t>23</a:t>
            </a:fld>
            <a:endParaRPr lang="en-US"/>
          </a:p>
        </p:txBody>
      </p:sp>
    </p:spTree>
    <p:extLst>
      <p:ext uri="{BB962C8B-B14F-4D97-AF65-F5344CB8AC3E}">
        <p14:creationId xmlns:p14="http://schemas.microsoft.com/office/powerpoint/2010/main" val="2478585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880C355-F141-4FC9-88EC-CDD8451BE7E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4A3753A-5FD2-4EED-835A-345A47CAF688}"/>
              </a:ext>
            </a:extLst>
          </p:cNvPr>
          <p:cNvSpPr txBox="1">
            <a:spLocks noGrp="1"/>
          </p:cNvSpPr>
          <p:nvPr>
            <p:ph type="body" sz="quarter" idx="1"/>
          </p:nvPr>
        </p:nvSpPr>
        <p:spPr/>
        <p:txBody>
          <a:bodyPr/>
          <a:lstStyle/>
          <a:p>
            <a:pPr marL="158748" lvl="0"/>
            <a:r>
              <a:rPr lang="en-US">
                <a:solidFill>
                  <a:srgbClr val="143A78"/>
                </a:solidFill>
                <a:latin typeface="Arial" panose="020B0604020202020204" pitchFamily="34" charset="0"/>
                <a:cs typeface="Arial" panose="020B0604020202020204" pitchFamily="34" charset="0"/>
              </a:rPr>
              <a:t>slidesppt.net</a:t>
            </a:r>
          </a:p>
          <a:p>
            <a:pPr marL="158748" lvl="0"/>
            <a:endParaRPr lang="es-PE"/>
          </a:p>
        </p:txBody>
      </p:sp>
    </p:spTree>
    <p:extLst>
      <p:ext uri="{BB962C8B-B14F-4D97-AF65-F5344CB8AC3E}">
        <p14:creationId xmlns:p14="http://schemas.microsoft.com/office/powerpoint/2010/main" val="435745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91073DF-EA69-43AA-8200-BFBDD68B79FE}"/>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0E233A9-9D38-4894-8818-B61ADB702323}"/>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1673816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08AA440-BEF3-438F-B495-0F26E7E8BC0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DC59F18C-5479-4404-B00F-6FD0B55D33C8}"/>
              </a:ext>
            </a:extLst>
          </p:cNvPr>
          <p:cNvSpPr txBox="1">
            <a:spLocks noGrp="1"/>
          </p:cNvSpPr>
          <p:nvPr>
            <p:ph type="body" sz="quarter" idx="1"/>
          </p:nvPr>
        </p:nvSpPr>
        <p:spPr/>
        <p:txBody>
          <a:bodyPr/>
          <a:lstStyle/>
          <a:p>
            <a:pPr lvl="0"/>
            <a:r>
              <a:rPr lang="en-US">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413645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142DAD-70B1-4764-B90C-0217981A009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1036AEB-87BA-4DDA-82F9-84C89414EBAA}"/>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152409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3</a:t>
            </a:fld>
            <a:endParaRPr kumimoji="1" lang="ja-JP" altLang="en-US"/>
          </a:p>
        </p:txBody>
      </p:sp>
    </p:spTree>
    <p:extLst>
      <p:ext uri="{BB962C8B-B14F-4D97-AF65-F5344CB8AC3E}">
        <p14:creationId xmlns:p14="http://schemas.microsoft.com/office/powerpoint/2010/main" val="473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5</a:t>
            </a:fld>
            <a:endParaRPr kumimoji="1" lang="ja-JP" altLang="en-US"/>
          </a:p>
        </p:txBody>
      </p:sp>
    </p:spTree>
    <p:extLst>
      <p:ext uri="{BB962C8B-B14F-4D97-AF65-F5344CB8AC3E}">
        <p14:creationId xmlns:p14="http://schemas.microsoft.com/office/powerpoint/2010/main" val="415391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7</a:t>
            </a:fld>
            <a:endParaRPr kumimoji="1" lang="ja-JP" altLang="en-US"/>
          </a:p>
        </p:txBody>
      </p:sp>
    </p:spTree>
    <p:extLst>
      <p:ext uri="{BB962C8B-B14F-4D97-AF65-F5344CB8AC3E}">
        <p14:creationId xmlns:p14="http://schemas.microsoft.com/office/powerpoint/2010/main" val="260113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9</a:t>
            </a:fld>
            <a:endParaRPr kumimoji="1" lang="ja-JP" altLang="en-US"/>
          </a:p>
        </p:txBody>
      </p:sp>
    </p:spTree>
    <p:extLst>
      <p:ext uri="{BB962C8B-B14F-4D97-AF65-F5344CB8AC3E}">
        <p14:creationId xmlns:p14="http://schemas.microsoft.com/office/powerpoint/2010/main" val="413585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11</a:t>
            </a:fld>
            <a:endParaRPr kumimoji="1" lang="ja-JP" altLang="en-US"/>
          </a:p>
        </p:txBody>
      </p:sp>
    </p:spTree>
    <p:extLst>
      <p:ext uri="{BB962C8B-B14F-4D97-AF65-F5344CB8AC3E}">
        <p14:creationId xmlns:p14="http://schemas.microsoft.com/office/powerpoint/2010/main" val="405820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12</a:t>
            </a:fld>
            <a:endParaRPr kumimoji="1" lang="ja-JP" altLang="en-US"/>
          </a:p>
        </p:txBody>
      </p:sp>
    </p:spTree>
    <p:extLst>
      <p:ext uri="{BB962C8B-B14F-4D97-AF65-F5344CB8AC3E}">
        <p14:creationId xmlns:p14="http://schemas.microsoft.com/office/powerpoint/2010/main" val="358938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14</a:t>
            </a:fld>
            <a:endParaRPr kumimoji="1" lang="ja-JP" altLang="en-US"/>
          </a:p>
        </p:txBody>
      </p:sp>
    </p:spTree>
    <p:extLst>
      <p:ext uri="{BB962C8B-B14F-4D97-AF65-F5344CB8AC3E}">
        <p14:creationId xmlns:p14="http://schemas.microsoft.com/office/powerpoint/2010/main" val="34982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solidFill>
                  <a:srgbClr val="143A78"/>
                </a:solidFill>
                <a:latin typeface="Arial" panose="020B0604020202020204" pitchFamily="34" charset="0"/>
                <a:cs typeface="Arial" panose="020B0604020202020204" pitchFamily="34" charset="0"/>
              </a:rPr>
              <a:t>slidesppt.net</a:t>
            </a:r>
          </a:p>
          <a:p>
            <a:endParaRPr lang="es-ES"/>
          </a:p>
        </p:txBody>
      </p:sp>
      <p:sp>
        <p:nvSpPr>
          <p:cNvPr id="4" name="Marcador de número de diapositiva 3"/>
          <p:cNvSpPr>
            <a:spLocks noGrp="1"/>
          </p:cNvSpPr>
          <p:nvPr>
            <p:ph type="sldNum" sz="quarter" idx="5"/>
          </p:nvPr>
        </p:nvSpPr>
        <p:spPr/>
        <p:txBody>
          <a:bodyPr/>
          <a:lstStyle/>
          <a:p>
            <a:fld id="{B5CE44EA-33D9-406B-AA52-45755D8D5CBE}" type="slidenum">
              <a:rPr kumimoji="1" lang="ja-JP" altLang="en-US" smtClean="0"/>
              <a:t>15</a:t>
            </a:fld>
            <a:endParaRPr kumimoji="1" lang="ja-JP" altLang="en-US"/>
          </a:p>
        </p:txBody>
      </p:sp>
    </p:spTree>
    <p:extLst>
      <p:ext uri="{BB962C8B-B14F-4D97-AF65-F5344CB8AC3E}">
        <p14:creationId xmlns:p14="http://schemas.microsoft.com/office/powerpoint/2010/main" val="277997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423938" y="2641600"/>
            <a:ext cx="15440126" cy="2354116"/>
          </a:xfrm>
        </p:spPr>
        <p:txBody>
          <a:bodyPr anchor="b">
            <a:normAutofit/>
          </a:bodyPr>
          <a:lstStyle>
            <a:lvl1pPr algn="ctr">
              <a:lnSpc>
                <a:spcPct val="80000"/>
              </a:lnSpc>
              <a:defRPr sz="9600" baseline="0">
                <a:latin typeface="Roboto Bold" pitchFamily="2" charset="0"/>
              </a:defRPr>
            </a:lvl1pPr>
          </a:lstStyle>
          <a:p>
            <a:r>
              <a:rPr kumimoji="1" lang="en-US" altLang="ja-JP"/>
              <a:t>Heading Goes Here</a:t>
            </a:r>
            <a:endParaRPr kumimoji="1" lang="ja-JP" altLang="en-US"/>
          </a:p>
        </p:txBody>
      </p:sp>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‹Nº›</a:t>
            </a:fld>
            <a:endParaRPr lang="en-US"/>
          </a:p>
        </p:txBody>
      </p:sp>
      <p:sp>
        <p:nvSpPr>
          <p:cNvPr id="6" name="テキスト プレースホルダー 5"/>
          <p:cNvSpPr>
            <a:spLocks noGrp="1"/>
          </p:cNvSpPr>
          <p:nvPr>
            <p:ph type="body" sz="quarter" idx="12" hasCustomPrompt="1"/>
          </p:nvPr>
        </p:nvSpPr>
        <p:spPr>
          <a:xfrm>
            <a:off x="1423938" y="5297715"/>
            <a:ext cx="15440126" cy="3401786"/>
          </a:xfrm>
        </p:spPr>
        <p:txBody>
          <a:bodyPr numCol="1" spcCol="360000" anchor="t">
            <a:normAutofit/>
          </a:bodyPr>
          <a:lstStyle>
            <a:lvl1pPr marL="0" indent="0" algn="ctr">
              <a:spcBef>
                <a:spcPts val="120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032750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24" name="Rectangle 23"/>
          <p:cNvSpPr/>
          <p:nvPr userDrawn="1"/>
        </p:nvSpPr>
        <p:spPr>
          <a:xfrm>
            <a:off x="0" y="1509486"/>
            <a:ext cx="18288000" cy="3718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t>‹Nº›</a:t>
            </a:fld>
            <a:endParaRPr lang="en-US"/>
          </a:p>
        </p:txBody>
      </p:sp>
      <p:sp>
        <p:nvSpPr>
          <p:cNvPr id="5" name="Picture Placeholder 6"/>
          <p:cNvSpPr>
            <a:spLocks noGrp="1"/>
          </p:cNvSpPr>
          <p:nvPr>
            <p:ph type="pic" sz="quarter" idx="13" hasCustomPrompt="1"/>
          </p:nvPr>
        </p:nvSpPr>
        <p:spPr>
          <a:xfrm>
            <a:off x="783770" y="0"/>
            <a:ext cx="7112001" cy="7620000"/>
          </a:xfrm>
        </p:spPr>
        <p:txBody>
          <a:bodyPr/>
          <a:lstStyle>
            <a:lvl1pPr>
              <a:defRPr i="1" baseline="0"/>
            </a:lvl1pPr>
          </a:lstStyle>
          <a:p>
            <a:r>
              <a:rPr kumimoji="1" lang="en-US" altLang="ja-JP"/>
              <a:t>Insert an image</a:t>
            </a:r>
            <a:endParaRPr kumimoji="1" lang="ja-JP" altLang="en-US"/>
          </a:p>
        </p:txBody>
      </p:sp>
      <p:sp>
        <p:nvSpPr>
          <p:cNvPr id="6" name="タイトル 1"/>
          <p:cNvSpPr>
            <a:spLocks noGrp="1"/>
          </p:cNvSpPr>
          <p:nvPr>
            <p:ph type="title" hasCustomPrompt="1"/>
          </p:nvPr>
        </p:nvSpPr>
        <p:spPr>
          <a:xfrm>
            <a:off x="8432800" y="1669144"/>
            <a:ext cx="9042402" cy="2786742"/>
          </a:xfrm>
        </p:spPr>
        <p:txBody>
          <a:bodyPr anchor="b">
            <a:normAutofit/>
          </a:bodyPr>
          <a:lstStyle>
            <a:lvl1pPr>
              <a:lnSpc>
                <a:spcPct val="80000"/>
              </a:lnSpc>
              <a:defRPr sz="96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12" name="テキスト プレースホルダー 5"/>
          <p:cNvSpPr>
            <a:spLocks noGrp="1"/>
          </p:cNvSpPr>
          <p:nvPr>
            <p:ph type="body" sz="quarter" idx="12" hasCustomPrompt="1"/>
          </p:nvPr>
        </p:nvSpPr>
        <p:spPr>
          <a:xfrm>
            <a:off x="8432800" y="5740268"/>
            <a:ext cx="9042402" cy="3381828"/>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16" name="テキスト プレースホルダー 5"/>
          <p:cNvSpPr>
            <a:spLocks noGrp="1"/>
          </p:cNvSpPr>
          <p:nvPr>
            <p:ph type="body" sz="quarter" idx="15" hasCustomPrompt="1"/>
          </p:nvPr>
        </p:nvSpPr>
        <p:spPr>
          <a:xfrm>
            <a:off x="783770" y="7783178"/>
            <a:ext cx="7112001" cy="1738193"/>
          </a:xfrm>
        </p:spPr>
        <p:txBody>
          <a:bodyPr numCol="1" spcCol="360000" anchor="t">
            <a:normAutofit/>
          </a:bodyPr>
          <a:lstStyle>
            <a:lvl1pPr marL="285750" indent="-285750" algn="l">
              <a:spcBef>
                <a:spcPts val="1200"/>
              </a:spcBef>
              <a:buClr>
                <a:schemeClr val="bg2">
                  <a:lumMod val="90000"/>
                </a:schemeClr>
              </a:buClr>
              <a:buFont typeface="Wingdings" panose="05000000000000000000" pitchFamily="2" charset="2"/>
              <a:buChar char="n"/>
              <a:defRPr sz="1600">
                <a:solidFill>
                  <a:schemeClr val="bg2">
                    <a:lumMod val="75000"/>
                  </a:schemeClr>
                </a:solidFill>
              </a:defRPr>
            </a:lvl1pPr>
          </a:lstStyle>
          <a:p>
            <a:pPr lvl="0"/>
            <a:r>
              <a:rPr kumimoji="1" lang="en-US" altLang="ja-JP"/>
              <a:t>Text Goes Here</a:t>
            </a:r>
            <a:endParaRPr kumimoji="1" lang="ja-JP" altLang="en-US"/>
          </a:p>
        </p:txBody>
      </p:sp>
      <p:sp>
        <p:nvSpPr>
          <p:cNvPr id="23" name="テキスト プレースホルダー 5"/>
          <p:cNvSpPr>
            <a:spLocks noGrp="1"/>
          </p:cNvSpPr>
          <p:nvPr>
            <p:ph type="body" sz="quarter" idx="20" hasCustomPrompt="1"/>
          </p:nvPr>
        </p:nvSpPr>
        <p:spPr>
          <a:xfrm>
            <a:off x="8461828" y="4223658"/>
            <a:ext cx="9042402" cy="899884"/>
          </a:xfrm>
        </p:spPr>
        <p:txBody>
          <a:bodyPr numCol="1" spcCol="360000" anchor="t">
            <a:noAutofit/>
          </a:bodyPr>
          <a:lstStyle>
            <a:lvl1pPr marL="0" indent="0" algn="l">
              <a:spcBef>
                <a:spcPts val="1200"/>
              </a:spcBef>
              <a:buClr>
                <a:schemeClr val="accent1"/>
              </a:buClr>
              <a:buFontTx/>
              <a:buNone/>
              <a:defRPr sz="3200">
                <a:solidFill>
                  <a:schemeClr val="bg2">
                    <a:lumMod val="75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6704283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500"/>
                                        <p:tgtEl>
                                          <p:spTgt spid="24"/>
                                        </p:tgtEl>
                                      </p:cBhvr>
                                    </p:animEffect>
                                  </p:childTnLst>
                                </p:cTn>
                              </p:par>
                            </p:childTnLst>
                          </p:cTn>
                        </p:par>
                        <p:par>
                          <p:cTn id="12" fill="hold" nodeType="afterGroup">
                            <p:stCondLst>
                              <p:cond delay="1000"/>
                            </p:stCondLst>
                            <p:childTnLst>
                              <p:par>
                                <p:cTn id="13" presetID="2" presetClass="entr" presetSubtype="2" decel="10000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par>
                          <p:cTn id="21" fill="hold" nodeType="afterGroup">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nodeType="afterGroup">
                            <p:stCondLst>
                              <p:cond delay="2750"/>
                            </p:stCondLst>
                            <p:childTnLst>
                              <p:par>
                                <p:cTn id="26" presetID="22" presetClass="entr" presetSubtype="8" fill="hold" grpId="0" nodeType="after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wipe(left)">
                                      <p:cBhvr>
                                        <p:cTn id="2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P spid="6"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6" name="タイトル 1"/>
          <p:cNvSpPr>
            <a:spLocks noGrp="1"/>
          </p:cNvSpPr>
          <p:nvPr>
            <p:ph type="title" hasCustomPrompt="1"/>
          </p:nvPr>
        </p:nvSpPr>
        <p:spPr>
          <a:xfrm>
            <a:off x="591457" y="688851"/>
            <a:ext cx="9942286" cy="4475627"/>
          </a:xfrm>
        </p:spPr>
        <p:txBody>
          <a:bodyPr anchor="t">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t>‹Nº›</a:t>
            </a:fld>
            <a:endParaRPr lang="en-US"/>
          </a:p>
        </p:txBody>
      </p:sp>
      <p:sp>
        <p:nvSpPr>
          <p:cNvPr id="5" name="Picture Placeholder 6"/>
          <p:cNvSpPr>
            <a:spLocks noGrp="1"/>
          </p:cNvSpPr>
          <p:nvPr>
            <p:ph type="pic" sz="quarter" idx="13" hasCustomPrompt="1"/>
          </p:nvPr>
        </p:nvSpPr>
        <p:spPr>
          <a:xfrm>
            <a:off x="3004458" y="43543"/>
            <a:ext cx="7529286" cy="10241870"/>
          </a:xfrm>
          <a:effectLst>
            <a:outerShdw blurRad="101600" dist="76200" dir="10800000" algn="r" rotWithShape="0">
              <a:schemeClr val="tx1">
                <a:alpha val="93000"/>
              </a:schemeClr>
            </a:outerShdw>
          </a:effectLst>
        </p:spPr>
        <p:txBody>
          <a:bodyPr/>
          <a:lstStyle>
            <a:lvl1pPr>
              <a:defRPr i="1" baseline="0"/>
            </a:lvl1pPr>
          </a:lstStyle>
          <a:p>
            <a:r>
              <a:rPr kumimoji="1" lang="en-US" altLang="ja-JP"/>
              <a:t>Insert an image</a:t>
            </a:r>
            <a:endParaRPr kumimoji="1" lang="ja-JP" altLang="en-US"/>
          </a:p>
        </p:txBody>
      </p:sp>
      <p:sp>
        <p:nvSpPr>
          <p:cNvPr id="12" name="テキスト プレースホルダー 5"/>
          <p:cNvSpPr>
            <a:spLocks noGrp="1"/>
          </p:cNvSpPr>
          <p:nvPr>
            <p:ph type="body" sz="quarter" idx="12" hasCustomPrompt="1"/>
          </p:nvPr>
        </p:nvSpPr>
        <p:spPr>
          <a:xfrm>
            <a:off x="10929258" y="4335712"/>
            <a:ext cx="6499326" cy="4314802"/>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
        <p:nvSpPr>
          <p:cNvPr id="23" name="テキスト プレースホルダー 5"/>
          <p:cNvSpPr>
            <a:spLocks noGrp="1"/>
          </p:cNvSpPr>
          <p:nvPr>
            <p:ph type="body" sz="quarter" idx="20" hasCustomPrompt="1"/>
          </p:nvPr>
        </p:nvSpPr>
        <p:spPr>
          <a:xfrm>
            <a:off x="10929258" y="3435827"/>
            <a:ext cx="6499326" cy="899884"/>
          </a:xfrm>
        </p:spPr>
        <p:txBody>
          <a:bodyPr numCol="1" spcCol="360000" anchor="t">
            <a:noAutofit/>
          </a:bodyPr>
          <a:lstStyle>
            <a:lvl1pPr marL="0" indent="0" algn="l">
              <a:spcBef>
                <a:spcPts val="1200"/>
              </a:spcBef>
              <a:buClr>
                <a:schemeClr val="accent1"/>
              </a:buClr>
              <a:buFontTx/>
              <a:buNone/>
              <a:defRPr sz="3200">
                <a:solidFill>
                  <a:schemeClr val="bg1"/>
                </a:solidFill>
                <a:latin typeface="Roboto Bold" pitchFamily="2" charset="0"/>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628526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nodeType="afterGroup">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left)">
                                      <p:cBhvr>
                                        <p:cTn id="16" dur="500"/>
                                        <p:tgtEl>
                                          <p:spTgt spid="23">
                                            <p:txEl>
                                              <p:pRg st="0" end="0"/>
                                            </p:txEl>
                                          </p:spTgt>
                                        </p:tgtEl>
                                      </p:cBhvr>
                                    </p:animEffect>
                                  </p:childTnLst>
                                </p:cTn>
                              </p:par>
                            </p:childTnLst>
                          </p:cTn>
                        </p:par>
                        <p:par>
                          <p:cTn id="17" fill="hold" nodeType="afterGroup">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left)">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s and an image">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t>‹Nº›</a:t>
            </a:fld>
            <a:endParaRPr lang="en-US"/>
          </a:p>
        </p:txBody>
      </p:sp>
      <p:sp>
        <p:nvSpPr>
          <p:cNvPr id="5" name="Picture Placeholder 6"/>
          <p:cNvSpPr>
            <a:spLocks noGrp="1"/>
          </p:cNvSpPr>
          <p:nvPr>
            <p:ph type="pic" sz="quarter" idx="13" hasCustomPrompt="1"/>
          </p:nvPr>
        </p:nvSpPr>
        <p:spPr>
          <a:xfrm>
            <a:off x="6081603" y="1209822"/>
            <a:ext cx="6124794" cy="9075591"/>
          </a:xfrm>
          <a:effectLst>
            <a:outerShdw blurRad="50800" dist="76200" dir="10800000" algn="r" rotWithShape="0">
              <a:prstClr val="black">
                <a:alpha val="40000"/>
              </a:prstClr>
            </a:outerShdw>
          </a:effectLst>
        </p:spPr>
        <p:txBody>
          <a:bodyPr/>
          <a:lstStyle>
            <a:lvl1pPr>
              <a:defRPr i="1" baseline="0"/>
            </a:lvl1pPr>
          </a:lstStyle>
          <a:p>
            <a:r>
              <a:rPr kumimoji="1" lang="en-US" altLang="ja-JP"/>
              <a:t>Insert an image</a:t>
            </a:r>
            <a:endParaRPr kumimoji="1" lang="ja-JP" altLang="en-US"/>
          </a:p>
        </p:txBody>
      </p:sp>
      <p:sp>
        <p:nvSpPr>
          <p:cNvPr id="14" name="テキスト プレースホルダー 5"/>
          <p:cNvSpPr>
            <a:spLocks noGrp="1"/>
          </p:cNvSpPr>
          <p:nvPr>
            <p:ph type="body" sz="quarter" idx="18" hasCustomPrompt="1"/>
          </p:nvPr>
        </p:nvSpPr>
        <p:spPr>
          <a:xfrm>
            <a:off x="775021" y="2965656"/>
            <a:ext cx="5080002" cy="537027"/>
          </a:xfrm>
        </p:spPr>
        <p:txBody>
          <a:bodyPr numCol="1" spcCol="360000" anchor="b">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5" name="テキスト プレースホルダー 5"/>
          <p:cNvSpPr>
            <a:spLocks noGrp="1"/>
          </p:cNvSpPr>
          <p:nvPr>
            <p:ph type="body" sz="quarter" idx="19" hasCustomPrompt="1"/>
          </p:nvPr>
        </p:nvSpPr>
        <p:spPr>
          <a:xfrm>
            <a:off x="775021" y="3488176"/>
            <a:ext cx="5080002" cy="2139599"/>
          </a:xfrm>
        </p:spPr>
        <p:txBody>
          <a:bodyPr numCol="1" spcCol="360000" anchor="t">
            <a:normAutofit/>
          </a:bodyPr>
          <a:lstStyle>
            <a:lvl1pPr marL="0" indent="0" algn="l">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6" name="テキスト プレースホルダー 5"/>
          <p:cNvSpPr>
            <a:spLocks noGrp="1"/>
          </p:cNvSpPr>
          <p:nvPr>
            <p:ph type="body" sz="quarter" idx="20" hasCustomPrompt="1"/>
          </p:nvPr>
        </p:nvSpPr>
        <p:spPr>
          <a:xfrm>
            <a:off x="775021" y="6150295"/>
            <a:ext cx="5080002" cy="537027"/>
          </a:xfrm>
        </p:spPr>
        <p:txBody>
          <a:bodyPr numCol="1" spcCol="360000" anchor="b">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7" name="テキスト プレースホルダー 5"/>
          <p:cNvSpPr>
            <a:spLocks noGrp="1"/>
          </p:cNvSpPr>
          <p:nvPr>
            <p:ph type="body" sz="quarter" idx="21" hasCustomPrompt="1"/>
          </p:nvPr>
        </p:nvSpPr>
        <p:spPr>
          <a:xfrm>
            <a:off x="775021" y="6672815"/>
            <a:ext cx="5080002" cy="2139599"/>
          </a:xfrm>
        </p:spPr>
        <p:txBody>
          <a:bodyPr numCol="1" spcCol="360000" anchor="t">
            <a:normAutofit/>
          </a:bodyPr>
          <a:lstStyle>
            <a:lvl1pPr marL="0" indent="0" algn="l">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8" name="テキスト プレースホルダー 5"/>
          <p:cNvSpPr>
            <a:spLocks noGrp="1"/>
          </p:cNvSpPr>
          <p:nvPr>
            <p:ph type="body" sz="quarter" idx="22" hasCustomPrompt="1"/>
          </p:nvPr>
        </p:nvSpPr>
        <p:spPr>
          <a:xfrm>
            <a:off x="12432977" y="2965656"/>
            <a:ext cx="5080002" cy="537027"/>
          </a:xfrm>
        </p:spPr>
        <p:txBody>
          <a:bodyPr numCol="1" spcCol="360000" anchor="b">
            <a:normAutofit/>
          </a:bodyPr>
          <a:lstStyle>
            <a:lvl1pPr marL="0" indent="0" algn="r">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9" name="テキスト プレースホルダー 5"/>
          <p:cNvSpPr>
            <a:spLocks noGrp="1"/>
          </p:cNvSpPr>
          <p:nvPr>
            <p:ph type="body" sz="quarter" idx="23" hasCustomPrompt="1"/>
          </p:nvPr>
        </p:nvSpPr>
        <p:spPr>
          <a:xfrm>
            <a:off x="12432977" y="3488176"/>
            <a:ext cx="5080002" cy="2139599"/>
          </a:xfrm>
        </p:spPr>
        <p:txBody>
          <a:bodyPr numCol="1" spcCol="360000" anchor="t">
            <a:normAutofit/>
          </a:bodyPr>
          <a:lstStyle>
            <a:lvl1pPr marL="0" indent="0" algn="r">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20" name="テキスト プレースホルダー 5"/>
          <p:cNvSpPr>
            <a:spLocks noGrp="1"/>
          </p:cNvSpPr>
          <p:nvPr>
            <p:ph type="body" sz="quarter" idx="24" hasCustomPrompt="1"/>
          </p:nvPr>
        </p:nvSpPr>
        <p:spPr>
          <a:xfrm>
            <a:off x="12432977" y="6150295"/>
            <a:ext cx="5080002" cy="537027"/>
          </a:xfrm>
        </p:spPr>
        <p:txBody>
          <a:bodyPr numCol="1" spcCol="360000" anchor="b">
            <a:normAutofit/>
          </a:bodyPr>
          <a:lstStyle>
            <a:lvl1pPr marL="0" indent="0" algn="r">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1" name="テキスト プレースホルダー 5"/>
          <p:cNvSpPr>
            <a:spLocks noGrp="1"/>
          </p:cNvSpPr>
          <p:nvPr>
            <p:ph type="body" sz="quarter" idx="25" hasCustomPrompt="1"/>
          </p:nvPr>
        </p:nvSpPr>
        <p:spPr>
          <a:xfrm>
            <a:off x="12432977" y="6672815"/>
            <a:ext cx="5080002" cy="2139599"/>
          </a:xfrm>
        </p:spPr>
        <p:txBody>
          <a:bodyPr numCol="1" spcCol="360000" anchor="t">
            <a:normAutofit/>
          </a:bodyPr>
          <a:lstStyle>
            <a:lvl1pPr marL="0" indent="0" algn="r">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832899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nodeType="afterGroup">
                            <p:stCondLst>
                              <p:cond delay="1250"/>
                            </p:stCondLst>
                            <p:childTnLst>
                              <p:par>
                                <p:cTn id="14" presetID="2" presetClass="entr" presetSubtype="8"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nodeType="afterGroup">
                            <p:stCondLst>
                              <p:cond delay="2250"/>
                            </p:stCondLst>
                            <p:childTnLst>
                              <p:par>
                                <p:cTn id="23" presetID="2" presetClass="entr" presetSubtype="8" decel="100000" fill="hold" grpId="0" nodeType="afterEffect">
                                  <p:stCondLst>
                                    <p:cond delay="25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500"/>
                                        <p:tgtEl>
                                          <p:spTgt spid="17">
                                            <p:txEl>
                                              <p:pRg st="0" end="0"/>
                                            </p:txEl>
                                          </p:spTgt>
                                        </p:tgtEl>
                                      </p:cBhvr>
                                    </p:animEffect>
                                  </p:childTnLst>
                                </p:cTn>
                              </p:par>
                            </p:childTnLst>
                          </p:cTn>
                        </p:par>
                        <p:par>
                          <p:cTn id="31" fill="hold" nodeType="afterGroup">
                            <p:stCondLst>
                              <p:cond delay="3500"/>
                            </p:stCondLst>
                            <p:childTnLst>
                              <p:par>
                                <p:cTn id="32" presetID="2" presetClass="entr" presetSubtype="2" decel="100000" fill="hold" grpId="0" nodeType="afterEffect">
                                  <p:stCondLst>
                                    <p:cond delay="25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4250"/>
                            </p:stCondLst>
                            <p:childTnLst>
                              <p:par>
                                <p:cTn id="37" presetID="22" presetClass="entr" presetSubtype="2"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wipe(right)">
                                      <p:cBhvr>
                                        <p:cTn id="39" dur="500"/>
                                        <p:tgtEl>
                                          <p:spTgt spid="19">
                                            <p:txEl>
                                              <p:pRg st="0" end="0"/>
                                            </p:txEl>
                                          </p:spTgt>
                                        </p:tgtEl>
                                      </p:cBhvr>
                                    </p:animEffect>
                                  </p:childTnLst>
                                </p:cTn>
                              </p:par>
                            </p:childTnLst>
                          </p:cTn>
                        </p:par>
                        <p:par>
                          <p:cTn id="40" fill="hold" nodeType="afterGroup">
                            <p:stCondLst>
                              <p:cond delay="4750"/>
                            </p:stCondLst>
                            <p:childTnLst>
                              <p:par>
                                <p:cTn id="41" presetID="2" presetClass="entr" presetSubtype="2" decel="100000" fill="hold" grpId="0" nodeType="afterEffect">
                                  <p:stCondLst>
                                    <p:cond delay="25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500"/>
                            </p:stCondLst>
                            <p:childTnLst>
                              <p:par>
                                <p:cTn id="46" presetID="22" presetClass="entr" presetSubtype="2" fill="hold" grpId="0"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wipe(right)">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t>‹Nº›</a:t>
            </a:fld>
            <a:endParaRPr lang="en-US"/>
          </a:p>
        </p:txBody>
      </p:sp>
      <p:sp>
        <p:nvSpPr>
          <p:cNvPr id="5" name="Picture Placeholder 6"/>
          <p:cNvSpPr>
            <a:spLocks noGrp="1"/>
          </p:cNvSpPr>
          <p:nvPr>
            <p:ph type="pic" sz="quarter" idx="13" hasCustomPrompt="1"/>
          </p:nvPr>
        </p:nvSpPr>
        <p:spPr>
          <a:xfrm>
            <a:off x="0" y="0"/>
            <a:ext cx="18288000" cy="51419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6" name="テキスト プレースホルダー 5"/>
          <p:cNvSpPr>
            <a:spLocks noGrp="1"/>
          </p:cNvSpPr>
          <p:nvPr>
            <p:ph type="body" sz="quarter" idx="12" hasCustomPrompt="1"/>
          </p:nvPr>
        </p:nvSpPr>
        <p:spPr>
          <a:xfrm>
            <a:off x="2757714" y="4100052"/>
            <a:ext cx="12772572" cy="1749509"/>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7" name="タイトル 1"/>
          <p:cNvSpPr>
            <a:spLocks noGrp="1"/>
          </p:cNvSpPr>
          <p:nvPr>
            <p:ph type="title" hasCustomPrompt="1"/>
          </p:nvPr>
        </p:nvSpPr>
        <p:spPr>
          <a:xfrm>
            <a:off x="3009900" y="4254501"/>
            <a:ext cx="12268200" cy="1612800"/>
          </a:xfrm>
        </p:spPr>
        <p:txBody>
          <a:bodyPr anchor="ctr">
            <a:normAutofit/>
          </a:bodyPr>
          <a:lstStyle>
            <a:lvl1pPr algn="ctr">
              <a:lnSpc>
                <a:spcPct val="100000"/>
              </a:lnSpc>
              <a:defRPr sz="9600" baseline="0">
                <a:latin typeface="Roboto Bold" pitchFamily="2" charset="0"/>
              </a:defRPr>
            </a:lvl1pPr>
          </a:lstStyle>
          <a:p>
            <a:r>
              <a:rPr kumimoji="1" lang="en-US" altLang="ja-JP"/>
              <a:t>Slide Title</a:t>
            </a:r>
            <a:endParaRPr kumimoji="1" lang="ja-JP" altLang="en-US"/>
          </a:p>
        </p:txBody>
      </p:sp>
      <p:sp>
        <p:nvSpPr>
          <p:cNvPr id="8" name="テキスト プレースホルダー 5"/>
          <p:cNvSpPr>
            <a:spLocks noGrp="1"/>
          </p:cNvSpPr>
          <p:nvPr>
            <p:ph type="body" sz="quarter" idx="14" hasCustomPrompt="1"/>
          </p:nvPr>
        </p:nvSpPr>
        <p:spPr>
          <a:xfrm>
            <a:off x="1015999" y="6281739"/>
            <a:ext cx="5080002" cy="537027"/>
          </a:xfrm>
        </p:spPr>
        <p:txBody>
          <a:bodyPr numCol="1" spcCol="360000" anchor="b">
            <a:normAutofit/>
          </a:bodyPr>
          <a:lstStyle>
            <a:lvl1pPr marL="0" indent="0" algn="ctr">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9" name="テキスト プレースホルダー 5"/>
          <p:cNvSpPr>
            <a:spLocks noGrp="1"/>
          </p:cNvSpPr>
          <p:nvPr>
            <p:ph type="body" sz="quarter" idx="15" hasCustomPrompt="1"/>
          </p:nvPr>
        </p:nvSpPr>
        <p:spPr>
          <a:xfrm>
            <a:off x="1015999" y="6804259"/>
            <a:ext cx="5080002" cy="2122108"/>
          </a:xfrm>
        </p:spPr>
        <p:txBody>
          <a:bodyPr numCol="1" spcCol="360000" anchor="t">
            <a:normAutofit/>
          </a:bodyPr>
          <a:lstStyle>
            <a:lvl1pPr marL="0" indent="0" algn="ctr">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0" name="テキスト プレースホルダー 5"/>
          <p:cNvSpPr>
            <a:spLocks noGrp="1"/>
          </p:cNvSpPr>
          <p:nvPr>
            <p:ph type="body" sz="quarter" idx="16" hasCustomPrompt="1"/>
          </p:nvPr>
        </p:nvSpPr>
        <p:spPr>
          <a:xfrm>
            <a:off x="6603999" y="6281739"/>
            <a:ext cx="5080002" cy="537027"/>
          </a:xfrm>
        </p:spPr>
        <p:txBody>
          <a:bodyPr numCol="1" spcCol="360000" anchor="b">
            <a:normAutofit/>
          </a:bodyPr>
          <a:lstStyle>
            <a:lvl1pPr marL="0" indent="0" algn="ctr">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1" name="テキスト プレースホルダー 5"/>
          <p:cNvSpPr>
            <a:spLocks noGrp="1"/>
          </p:cNvSpPr>
          <p:nvPr>
            <p:ph type="body" sz="quarter" idx="17" hasCustomPrompt="1"/>
          </p:nvPr>
        </p:nvSpPr>
        <p:spPr>
          <a:xfrm>
            <a:off x="6603999" y="6804259"/>
            <a:ext cx="5080002" cy="2122108"/>
          </a:xfrm>
        </p:spPr>
        <p:txBody>
          <a:bodyPr numCol="1" spcCol="360000" anchor="t">
            <a:normAutofit/>
          </a:bodyPr>
          <a:lstStyle>
            <a:lvl1pPr marL="0" indent="0" algn="ctr">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12" name="テキスト プレースホルダー 5"/>
          <p:cNvSpPr>
            <a:spLocks noGrp="1"/>
          </p:cNvSpPr>
          <p:nvPr>
            <p:ph type="body" sz="quarter" idx="18" hasCustomPrompt="1"/>
          </p:nvPr>
        </p:nvSpPr>
        <p:spPr>
          <a:xfrm>
            <a:off x="12191999" y="6267232"/>
            <a:ext cx="5080002" cy="537027"/>
          </a:xfrm>
        </p:spPr>
        <p:txBody>
          <a:bodyPr numCol="1" spcCol="360000" anchor="b">
            <a:normAutofit/>
          </a:bodyPr>
          <a:lstStyle>
            <a:lvl1pPr marL="0" indent="0" algn="ctr">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3" name="テキスト プレースホルダー 5"/>
          <p:cNvSpPr>
            <a:spLocks noGrp="1"/>
          </p:cNvSpPr>
          <p:nvPr>
            <p:ph type="body" sz="quarter" idx="19" hasCustomPrompt="1"/>
          </p:nvPr>
        </p:nvSpPr>
        <p:spPr>
          <a:xfrm>
            <a:off x="12191999" y="6789752"/>
            <a:ext cx="5080002" cy="2122108"/>
          </a:xfrm>
        </p:spPr>
        <p:txBody>
          <a:bodyPr numCol="1" spcCol="360000" anchor="t">
            <a:normAutofit/>
          </a:bodyPr>
          <a:lstStyle>
            <a:lvl1pPr marL="0" indent="0" algn="ctr">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876095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25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000"/>
                            </p:stCondLst>
                            <p:childTnLst>
                              <p:par>
                                <p:cTn id="18" presetID="2" presetClass="entr" presetSubtype="4" decel="10000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750"/>
                            </p:stCondLst>
                            <p:childTnLst>
                              <p:par>
                                <p:cTn id="27" presetID="2" presetClass="entr" presetSubtype="4" decel="10000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500"/>
                            </p:stCondLst>
                            <p:childTnLst>
                              <p:par>
                                <p:cTn id="36" presetID="2" presetClass="entr" presetSubtype="4"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big image">
    <p:spTree>
      <p:nvGrpSpPr>
        <p:cNvPr id="1" name=""/>
        <p:cNvGrpSpPr/>
        <p:nvPr/>
      </p:nvGrpSpPr>
      <p:grpSpPr>
        <a:xfrm>
          <a:off x="0" y="0"/>
          <a:ext cx="0" cy="0"/>
          <a:chOff x="0" y="0"/>
          <a:chExt cx="0" cy="0"/>
        </a:xfrm>
      </p:grpSpPr>
      <p:sp>
        <p:nvSpPr>
          <p:cNvPr id="5" name="Picture Placeholder 6"/>
          <p:cNvSpPr>
            <a:spLocks noGrp="1"/>
          </p:cNvSpPr>
          <p:nvPr>
            <p:ph type="pic" sz="quarter" idx="13" hasCustomPrompt="1"/>
          </p:nvPr>
        </p:nvSpPr>
        <p:spPr>
          <a:xfrm>
            <a:off x="0" y="-1"/>
            <a:ext cx="9144000"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1" name="テキスト プレースホルダー 5"/>
          <p:cNvSpPr>
            <a:spLocks noGrp="1"/>
          </p:cNvSpPr>
          <p:nvPr>
            <p:ph type="body" sz="quarter" idx="23" hasCustomPrompt="1"/>
          </p:nvPr>
        </p:nvSpPr>
        <p:spPr>
          <a:xfrm>
            <a:off x="6860168" y="1117600"/>
            <a:ext cx="11427832" cy="3425371"/>
          </a:xfrm>
          <a:solidFill>
            <a:schemeClr val="tx1"/>
          </a:solidFill>
        </p:spPr>
        <p:txBody>
          <a:bodyPr numCol="1" spcCol="360000" anchor="ctr">
            <a:noAutofit/>
          </a:bodyPr>
          <a:lstStyle>
            <a:lvl1pPr marL="0" indent="0" algn="l">
              <a:lnSpc>
                <a:spcPct val="100000"/>
              </a:lnSpc>
              <a:spcBef>
                <a:spcPct val="0"/>
              </a:spcBef>
              <a:buClr>
                <a:schemeClr val="accent1"/>
              </a:buClr>
              <a:buFontTx/>
              <a:buNone/>
              <a:defRPr sz="6600" baseline="0">
                <a:solidFill>
                  <a:schemeClr val="bg2"/>
                </a:solidFill>
                <a:latin typeface="+mj-lt"/>
              </a:defRPr>
            </a:lvl1pPr>
          </a:lstStyle>
          <a:p>
            <a:pPr lvl="0"/>
            <a:r>
              <a:rPr kumimoji="1" lang="en-US" altLang="ja-JP"/>
              <a:t> </a:t>
            </a: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t>‹Nº›</a:t>
            </a:fld>
            <a:endParaRPr lang="en-US"/>
          </a:p>
        </p:txBody>
      </p:sp>
      <p:sp>
        <p:nvSpPr>
          <p:cNvPr id="6" name="タイトル 1"/>
          <p:cNvSpPr>
            <a:spLocks noGrp="1"/>
          </p:cNvSpPr>
          <p:nvPr>
            <p:ph type="title" hasCustomPrompt="1"/>
          </p:nvPr>
        </p:nvSpPr>
        <p:spPr>
          <a:xfrm>
            <a:off x="7297006" y="1393371"/>
            <a:ext cx="10178194" cy="2873828"/>
          </a:xfrm>
          <a:noFill/>
        </p:spPr>
        <p:txBody>
          <a:bodyPr anchor="b">
            <a:normAutofit/>
          </a:bodyPr>
          <a:lstStyle>
            <a:lvl1pPr marL="0" indent="0">
              <a:lnSpc>
                <a:spcPct val="80000"/>
              </a:lnSpc>
              <a:defRPr sz="96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7" name="テキスト プレースホルダー 5"/>
          <p:cNvSpPr>
            <a:spLocks noGrp="1"/>
          </p:cNvSpPr>
          <p:nvPr>
            <p:ph type="body" sz="quarter" idx="14" hasCustomPrompt="1"/>
          </p:nvPr>
        </p:nvSpPr>
        <p:spPr>
          <a:xfrm>
            <a:off x="9390741" y="5067509"/>
            <a:ext cx="8084459" cy="537027"/>
          </a:xfrm>
        </p:spPr>
        <p:txBody>
          <a:bodyPr numCol="1" spcCol="360000" anchor="b">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8" name="テキスト プレースホルダー 5"/>
          <p:cNvSpPr>
            <a:spLocks noGrp="1"/>
          </p:cNvSpPr>
          <p:nvPr>
            <p:ph type="body" sz="quarter" idx="15" hasCustomPrompt="1"/>
          </p:nvPr>
        </p:nvSpPr>
        <p:spPr>
          <a:xfrm>
            <a:off x="9390740" y="5590029"/>
            <a:ext cx="8084459" cy="1491110"/>
          </a:xfrm>
        </p:spPr>
        <p:txBody>
          <a:bodyPr numCol="1" spcCol="360000" anchor="t">
            <a:normAutofit/>
          </a:bodyPr>
          <a:lstStyle>
            <a:lvl1pPr marL="0" indent="0" algn="l">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
        <p:nvSpPr>
          <p:cNvPr id="9" name="テキスト プレースホルダー 5"/>
          <p:cNvSpPr>
            <a:spLocks noGrp="1"/>
          </p:cNvSpPr>
          <p:nvPr>
            <p:ph type="body" sz="quarter" idx="16" hasCustomPrompt="1"/>
          </p:nvPr>
        </p:nvSpPr>
        <p:spPr>
          <a:xfrm>
            <a:off x="9390741" y="7313560"/>
            <a:ext cx="8084459" cy="537027"/>
          </a:xfrm>
        </p:spPr>
        <p:txBody>
          <a:bodyPr numCol="1" spcCol="360000" anchor="b">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10" name="テキスト プレースホルダー 5"/>
          <p:cNvSpPr>
            <a:spLocks noGrp="1"/>
          </p:cNvSpPr>
          <p:nvPr>
            <p:ph type="body" sz="quarter" idx="17" hasCustomPrompt="1"/>
          </p:nvPr>
        </p:nvSpPr>
        <p:spPr>
          <a:xfrm>
            <a:off x="9390740" y="7836080"/>
            <a:ext cx="8084459" cy="1491110"/>
          </a:xfrm>
        </p:spPr>
        <p:txBody>
          <a:bodyPr numCol="1" spcCol="360000" anchor="t">
            <a:normAutofit/>
          </a:bodyPr>
          <a:lstStyle>
            <a:lvl1pPr marL="0" indent="0" algn="l">
              <a:lnSpc>
                <a:spcPct val="130000"/>
              </a:lnSpc>
              <a:spcBef>
                <a:spcPct val="0"/>
              </a:spcBef>
              <a:buClr>
                <a:schemeClr val="accent1"/>
              </a:buClr>
              <a:buFontTx/>
              <a:buNone/>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3539019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250"/>
                            </p:stCondLst>
                            <p:childTnLst>
                              <p:par>
                                <p:cTn id="18" presetID="2" presetClass="entr" presetSubtype="2" decel="10000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2" presetClass="entr" presetSubtype="2" decel="10000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6" grpId="0"/>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p>
        </p:txBody>
      </p:sp>
      <p:sp>
        <p:nvSpPr>
          <p:cNvPr id="4" name="Slide Number Placeholder 3"/>
          <p:cNvSpPr>
            <a:spLocks noGrp="1"/>
          </p:cNvSpPr>
          <p:nvPr>
            <p:ph type="sldNum" sz="quarter" idx="11"/>
          </p:nvPr>
        </p:nvSpPr>
        <p:spPr/>
        <p:txBody>
          <a:bodyPr/>
          <a:lstStyle/>
          <a:p>
            <a:fld id="{03EB59E2-90B9-4CD3-AC74-D672227E13C3}" type="slidenum">
              <a:rPr lang="en-US" smtClean="0"/>
              <a:t>‹Nº›</a:t>
            </a:fld>
            <a:endParaRPr lang="en-US"/>
          </a:p>
        </p:txBody>
      </p:sp>
      <p:sp>
        <p:nvSpPr>
          <p:cNvPr id="5" name="Picture Placeholder 6"/>
          <p:cNvSpPr>
            <a:spLocks noGrp="1"/>
          </p:cNvSpPr>
          <p:nvPr>
            <p:ph type="pic" sz="quarter" idx="13" hasCustomPrompt="1"/>
          </p:nvPr>
        </p:nvSpPr>
        <p:spPr>
          <a:xfrm>
            <a:off x="9158514" y="449943"/>
            <a:ext cx="8653497" cy="8905072"/>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7" name="Right Triangle 6"/>
          <p:cNvSpPr/>
          <p:nvPr userDrawn="1"/>
        </p:nvSpPr>
        <p:spPr>
          <a:xfrm rot="2700000">
            <a:off x="8693952" y="4846008"/>
            <a:ext cx="593402" cy="593402"/>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Straight Connector 8"/>
          <p:cNvCxnSpPr>
            <a:stCxn id="7" idx="2"/>
          </p:cNvCxnSpPr>
          <p:nvPr userDrawn="1"/>
        </p:nvCxnSpPr>
        <p:spPr>
          <a:xfrm flipH="1" flipV="1">
            <a:off x="3860203" y="5141913"/>
            <a:ext cx="4710851" cy="7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6" hasCustomPrompt="1"/>
          </p:nvPr>
        </p:nvSpPr>
        <p:spPr>
          <a:xfrm>
            <a:off x="591457" y="5297773"/>
            <a:ext cx="7536543" cy="4057241"/>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cxnSp>
        <p:nvCxnSpPr>
          <p:cNvPr id="18" name="Straight Connector 17"/>
          <p:cNvCxnSpPr>
            <a:endCxn id="7" idx="2"/>
          </p:cNvCxnSpPr>
          <p:nvPr userDrawn="1"/>
        </p:nvCxnSpPr>
        <p:spPr>
          <a:xfrm>
            <a:off x="0" y="5141117"/>
            <a:ext cx="8571054" cy="15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タイトル 1"/>
          <p:cNvSpPr>
            <a:spLocks noGrp="1"/>
          </p:cNvSpPr>
          <p:nvPr>
            <p:ph type="title" hasCustomPrompt="1"/>
          </p:nvPr>
        </p:nvSpPr>
        <p:spPr>
          <a:xfrm>
            <a:off x="591457" y="688851"/>
            <a:ext cx="9942286" cy="3879195"/>
          </a:xfrm>
        </p:spPr>
        <p:txBody>
          <a:bodyPr anchor="b">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Tree>
    <p:extLst>
      <p:ext uri="{BB962C8B-B14F-4D97-AF65-F5344CB8AC3E}">
        <p14:creationId xmlns:p14="http://schemas.microsoft.com/office/powerpoint/2010/main" val="1814130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nodeType="afterGroup">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ppt_x"/>
                                          </p:val>
                                        </p:tav>
                                        <p:tav tm="100000">
                                          <p:val>
                                            <p:strVal val="#ppt_x"/>
                                          </p:val>
                                        </p:tav>
                                      </p:tavLst>
                                    </p:anim>
                                    <p:anim calcmode="lin" valueType="num">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04195" y="725713"/>
            <a:ext cx="15679610" cy="4833257"/>
          </a:xfrm>
        </p:spPr>
        <p:txBody>
          <a:bodyPr anchor="b">
            <a:normAutofit/>
          </a:bodyPr>
          <a:lstStyle>
            <a:lvl1pPr algn="ctr">
              <a:lnSpc>
                <a:spcPct val="80000"/>
              </a:lnSpc>
              <a:defRPr sz="9600" baseline="0">
                <a:solidFill>
                  <a:schemeClr val="bg1"/>
                </a:solidFill>
                <a:latin typeface="Roboto Bold" pitchFamily="2" charset="0"/>
              </a:defRPr>
            </a:lvl1pPr>
          </a:lstStyle>
          <a:p>
            <a:r>
              <a:rPr kumimoji="1" lang="en-US" altLang="ja-JP"/>
              <a:t>Heading Goes Here</a:t>
            </a:r>
            <a:endParaRPr kumimoji="1" lang="ja-JP" altLang="en-US"/>
          </a:p>
        </p:txBody>
      </p:sp>
      <p:sp>
        <p:nvSpPr>
          <p:cNvPr id="6" name="テキスト プレースホルダー 5"/>
          <p:cNvSpPr>
            <a:spLocks noGrp="1"/>
          </p:cNvSpPr>
          <p:nvPr>
            <p:ph type="body" sz="quarter" idx="12" hasCustomPrompt="1"/>
          </p:nvPr>
        </p:nvSpPr>
        <p:spPr>
          <a:xfrm>
            <a:off x="1304195" y="5463307"/>
            <a:ext cx="15679610" cy="769258"/>
          </a:xfrm>
        </p:spPr>
        <p:txBody>
          <a:bodyPr numCol="1" spcCol="360000" anchor="t">
            <a:normAutofit/>
          </a:bodyPr>
          <a:lstStyle>
            <a:lvl1pPr algn="ctr">
              <a:spcBef>
                <a:spcPts val="1200"/>
              </a:spcBef>
              <a:defRPr sz="2800">
                <a:solidFill>
                  <a:schemeClr val="bg2"/>
                </a:solidFill>
                <a:latin typeface="+mj-lt"/>
              </a:defRPr>
            </a:lvl1pPr>
          </a:lstStyle>
          <a:p>
            <a:pPr lvl="0"/>
            <a:r>
              <a:rPr kumimoji="1" lang="en-US" altLang="ja-JP"/>
              <a:t>Text Goes Here</a:t>
            </a:r>
            <a:endParaRPr kumimoji="1" lang="ja-JP" altLang="en-US"/>
          </a:p>
        </p:txBody>
      </p:sp>
      <p:sp>
        <p:nvSpPr>
          <p:cNvPr id="4" name="テキスト プレースホルダー 12"/>
          <p:cNvSpPr>
            <a:spLocks noGrp="1"/>
          </p:cNvSpPr>
          <p:nvPr>
            <p:ph type="body" sz="quarter" idx="27" hasCustomPrompt="1"/>
          </p:nvPr>
        </p:nvSpPr>
        <p:spPr>
          <a:xfrm>
            <a:off x="5114925" y="7675418"/>
            <a:ext cx="8058150" cy="1993074"/>
          </a:xfrm>
        </p:spPr>
        <p:txBody>
          <a:bodyPr anchor="b">
            <a:normAutofit/>
          </a:bodyPr>
          <a:lstStyle>
            <a:lvl1pPr marL="0" indent="0" algn="ctr">
              <a:spcBef>
                <a:spcPct val="0"/>
              </a:spcBef>
              <a:buClr>
                <a:schemeClr val="accent1"/>
              </a:buClr>
              <a:buFontTx/>
              <a:buNone/>
              <a:defRPr sz="2000" baseline="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987088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nodeType="afterGroup">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4" name="テキスト プレースホルダー 5"/>
          <p:cNvSpPr>
            <a:spLocks noGrp="1"/>
          </p:cNvSpPr>
          <p:nvPr>
            <p:ph type="body" sz="quarter" idx="12" hasCustomPrompt="1"/>
          </p:nvPr>
        </p:nvSpPr>
        <p:spPr>
          <a:xfrm>
            <a:off x="0" y="7920112"/>
            <a:ext cx="11127545" cy="201413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5" name="タイトル 1"/>
          <p:cNvSpPr>
            <a:spLocks noGrp="1"/>
          </p:cNvSpPr>
          <p:nvPr>
            <p:ph type="title" hasCustomPrompt="1"/>
          </p:nvPr>
        </p:nvSpPr>
        <p:spPr>
          <a:xfrm>
            <a:off x="1400961" y="8385617"/>
            <a:ext cx="9346755" cy="1083126"/>
          </a:xfrm>
        </p:spPr>
        <p:txBody>
          <a:bodyPr anchor="ctr">
            <a:noAutofit/>
          </a:bodyPr>
          <a:lstStyle>
            <a:lvl1pPr algn="r">
              <a:lnSpc>
                <a:spcPct val="100000"/>
              </a:lnSpc>
              <a:defRPr sz="9600" baseline="0">
                <a:latin typeface="Roboto Bold" pitchFamily="2" charset="0"/>
              </a:defRPr>
            </a:lvl1pPr>
          </a:lstStyle>
          <a:p>
            <a:r>
              <a:rPr kumimoji="1" lang="en-US" altLang="ja-JP"/>
              <a:t>Section Name</a:t>
            </a:r>
            <a:endParaRPr kumimoji="1" lang="ja-JP" altLang="en-US"/>
          </a:p>
        </p:txBody>
      </p:sp>
    </p:spTree>
    <p:extLst>
      <p:ext uri="{BB962C8B-B14F-4D97-AF65-F5344CB8AC3E}">
        <p14:creationId xmlns:p14="http://schemas.microsoft.com/office/powerpoint/2010/main" val="1982729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8" decel="10000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big image">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7576452" y="490877"/>
            <a:ext cx="10218618" cy="9303659"/>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5" name="タイトル 1"/>
          <p:cNvSpPr>
            <a:spLocks noGrp="1"/>
          </p:cNvSpPr>
          <p:nvPr>
            <p:ph type="title" hasCustomPrompt="1"/>
          </p:nvPr>
        </p:nvSpPr>
        <p:spPr>
          <a:xfrm>
            <a:off x="591457" y="833994"/>
            <a:ext cx="10308772" cy="3099378"/>
          </a:xfrm>
        </p:spPr>
        <p:txBody>
          <a:bodyPr anchor="ctr">
            <a:normAutofit/>
          </a:bodyPr>
          <a:lstStyle>
            <a:lvl1pPr algn="l">
              <a:lnSpc>
                <a:spcPct val="80000"/>
              </a:lnSpc>
              <a:defRPr sz="9600" baseline="0">
                <a:latin typeface="Roboto Bold" pitchFamily="2" charset="0"/>
              </a:defRPr>
            </a:lvl1pPr>
          </a:lstStyle>
          <a:p>
            <a:r>
              <a:rPr kumimoji="1" lang="en-US" altLang="ja-JP"/>
              <a:t>Slide Title Goes Here</a:t>
            </a:r>
            <a:endParaRPr kumimoji="1" lang="ja-JP" altLang="en-US"/>
          </a:p>
        </p:txBody>
      </p:sp>
      <p:sp>
        <p:nvSpPr>
          <p:cNvPr id="6" name="テキスト プレースホルダー 5"/>
          <p:cNvSpPr>
            <a:spLocks noGrp="1"/>
          </p:cNvSpPr>
          <p:nvPr>
            <p:ph type="body" sz="quarter" idx="14" hasCustomPrompt="1"/>
          </p:nvPr>
        </p:nvSpPr>
        <p:spPr>
          <a:xfrm>
            <a:off x="591457" y="3916250"/>
            <a:ext cx="6767286" cy="1933008"/>
          </a:xfrm>
        </p:spPr>
        <p:txBody>
          <a:bodyPr numCol="1" spcCol="360000" anchor="b">
            <a:normAutofit/>
          </a:bodyPr>
          <a:lstStyle>
            <a:lvl1pPr marL="0" indent="0" algn="l">
              <a:lnSpc>
                <a:spcPct val="120000"/>
              </a:lnSpc>
              <a:spcBef>
                <a:spcPct val="0"/>
              </a:spcBef>
              <a:buClr>
                <a:schemeClr val="accent1"/>
              </a:buClr>
              <a:buFontTx/>
              <a:buNone/>
              <a:defRPr sz="3200">
                <a:solidFill>
                  <a:schemeClr val="tx2">
                    <a:lumMod val="60000"/>
                    <a:lumOff val="40000"/>
                  </a:schemeClr>
                </a:solidFill>
              </a:defRPr>
            </a:lvl1pPr>
          </a:lstStyle>
          <a:p>
            <a:pPr lvl="0"/>
            <a:r>
              <a:rPr kumimoji="1" lang="en-US" altLang="ja-JP"/>
              <a:t>Text Goes Here</a:t>
            </a:r>
            <a:endParaRPr kumimoji="1" lang="ja-JP" altLang="en-US"/>
          </a:p>
        </p:txBody>
      </p:sp>
      <p:sp>
        <p:nvSpPr>
          <p:cNvPr id="7" name="テキスト プレースホルダー 5"/>
          <p:cNvSpPr>
            <a:spLocks noGrp="1"/>
          </p:cNvSpPr>
          <p:nvPr>
            <p:ph type="body" sz="quarter" idx="20" hasCustomPrompt="1"/>
          </p:nvPr>
        </p:nvSpPr>
        <p:spPr>
          <a:xfrm>
            <a:off x="591457" y="6020820"/>
            <a:ext cx="6767286" cy="3494314"/>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6583201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1" decel="100000" fill="hold" grpId="0" nodeType="withEffect">
                                  <p:stCondLst>
                                    <p:cond delay="0"/>
                                  </p:stCondLst>
                                  <p:iterate type="wd">
                                    <p:tmPct val="10000"/>
                                  </p:iterate>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1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4" name="テキスト プレースホルダー 5"/>
          <p:cNvSpPr>
            <a:spLocks noGrp="1"/>
          </p:cNvSpPr>
          <p:nvPr>
            <p:ph type="body" sz="quarter" idx="12" hasCustomPrompt="1"/>
          </p:nvPr>
        </p:nvSpPr>
        <p:spPr>
          <a:xfrm>
            <a:off x="9144000" y="-1"/>
            <a:ext cx="9144000" cy="10285413"/>
          </a:xfrm>
          <a:solidFill>
            <a:schemeClr val="tx1">
              <a:alpha val="50000"/>
            </a:schemeClr>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15" name="タイトル 1"/>
          <p:cNvSpPr>
            <a:spLocks noGrp="1"/>
          </p:cNvSpPr>
          <p:nvPr>
            <p:ph type="title" hasCustomPrompt="1"/>
          </p:nvPr>
        </p:nvSpPr>
        <p:spPr>
          <a:xfrm>
            <a:off x="9677400" y="833993"/>
            <a:ext cx="8058150" cy="5000749"/>
          </a:xfrm>
        </p:spPr>
        <p:txBody>
          <a:bodyPr anchor="ctr">
            <a:normAutofit/>
          </a:bodyPr>
          <a:lstStyle>
            <a:lvl1pPr algn="l">
              <a:lnSpc>
                <a:spcPct val="80000"/>
              </a:lnSpc>
              <a:defRPr sz="8000" baseline="0">
                <a:latin typeface="Roboto Bold" pitchFamily="2" charset="0"/>
              </a:defRPr>
            </a:lvl1pPr>
          </a:lstStyle>
          <a:p>
            <a:r>
              <a:rPr kumimoji="1" lang="en-US" altLang="ja-JP"/>
              <a:t>Slide Title Goes Here</a:t>
            </a:r>
            <a:endParaRPr kumimoji="1" lang="ja-JP" altLang="en-US"/>
          </a:p>
        </p:txBody>
      </p:sp>
      <p:sp>
        <p:nvSpPr>
          <p:cNvPr id="16" name="テキスト プレースホルダー 12"/>
          <p:cNvSpPr>
            <a:spLocks noGrp="1"/>
          </p:cNvSpPr>
          <p:nvPr>
            <p:ph type="body" sz="quarter" idx="27" hasCustomPrompt="1"/>
          </p:nvPr>
        </p:nvSpPr>
        <p:spPr>
          <a:xfrm>
            <a:off x="9677400" y="5900795"/>
            <a:ext cx="8058150" cy="3504461"/>
          </a:xfrm>
        </p:spPr>
        <p:txBody>
          <a:bodyPr>
            <a:normAutofit/>
          </a:bodyPr>
          <a:lstStyle>
            <a:lvl1pPr marL="342900" indent="-342900" algn="l">
              <a:spcBef>
                <a:spcPts val="1200"/>
              </a:spcBef>
              <a:buClr>
                <a:schemeClr val="accent1"/>
              </a:buClr>
              <a:buFont typeface="Wingdings" panose="05000000000000000000" pitchFamily="2" charset="2"/>
              <a:buChar char="n"/>
              <a:defRPr sz="2000" baseline="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4122292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nodeType="afterGroup">
                            <p:stCondLst>
                              <p:cond delay="500"/>
                            </p:stCondLst>
                            <p:childTnLst>
                              <p:par>
                                <p:cTn id="9" presetID="22" presetClass="entr" presetSubtype="1"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1" decel="100000" fill="hold" grpId="0" nodeType="withEffect">
                                  <p:stCondLst>
                                    <p:cond delay="0"/>
                                  </p:stCondLst>
                                  <p:iterate type="wd">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ppt_x"/>
                                          </p:val>
                                        </p:tav>
                                        <p:tav tm="100000">
                                          <p:val>
                                            <p:strVal val="#ppt_x"/>
                                          </p:val>
                                        </p:tav>
                                      </p:tavLst>
                                    </p:anim>
                                    <p:anim calcmode="lin" valueType="num">
                                      <p:cBhvr additive="base">
                                        <p:cTn id="15" dur="750" fill="hold"/>
                                        <p:tgtEl>
                                          <p:spTgt spid="15"/>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left)">
                                      <p:cBhvr>
                                        <p:cTn id="1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tmplLst>
          <p:tmpl>
            <p:tnLst>
              <p:par>
                <p:cTn presetID="22" presetClass="entr" presetSubtype="1"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‹Nº›</a:t>
            </a:fld>
            <a:endParaRPr lang="en-US"/>
          </a:p>
        </p:txBody>
      </p:sp>
      <p:sp>
        <p:nvSpPr>
          <p:cNvPr id="7" name="タイトル 1"/>
          <p:cNvSpPr>
            <a:spLocks noGrp="1"/>
          </p:cNvSpPr>
          <p:nvPr>
            <p:ph type="title" hasCustomPrompt="1"/>
          </p:nvPr>
        </p:nvSpPr>
        <p:spPr>
          <a:xfrm>
            <a:off x="798286" y="928914"/>
            <a:ext cx="8069943" cy="8244115"/>
          </a:xfrm>
        </p:spPr>
        <p:txBody>
          <a:bodyPr anchor="ctr">
            <a:normAutofit/>
          </a:bodyPr>
          <a:lstStyle>
            <a:lvl1pPr algn="ctr">
              <a:lnSpc>
                <a:spcPct val="80000"/>
              </a:lnSpc>
              <a:defRPr sz="9600" baseline="0">
                <a:latin typeface="Roboto Bold" pitchFamily="2" charset="0"/>
              </a:defRPr>
            </a:lvl1pPr>
          </a:lstStyle>
          <a:p>
            <a:r>
              <a:rPr kumimoji="1" lang="en-US" altLang="ja-JP"/>
              <a:t>Heading Goes Here</a:t>
            </a:r>
            <a:endParaRPr kumimoji="1" lang="ja-JP" altLang="en-US"/>
          </a:p>
        </p:txBody>
      </p:sp>
      <p:sp>
        <p:nvSpPr>
          <p:cNvPr id="8" name="テキスト プレースホルダー 5"/>
          <p:cNvSpPr>
            <a:spLocks noGrp="1"/>
          </p:cNvSpPr>
          <p:nvPr>
            <p:ph type="body" sz="quarter" idx="12" hasCustomPrompt="1"/>
          </p:nvPr>
        </p:nvSpPr>
        <p:spPr>
          <a:xfrm>
            <a:off x="9274629" y="928914"/>
            <a:ext cx="8273142" cy="8244115"/>
          </a:xfrm>
        </p:spPr>
        <p:txBody>
          <a:bodyPr numCol="1" spcCol="360000" anchor="ctr">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450140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99" y="4062976"/>
            <a:ext cx="16459200" cy="1439939"/>
          </a:xfrm>
        </p:spPr>
        <p:txBody>
          <a:bodyPr anchor="b">
            <a:noAutofit/>
          </a:bodyPr>
          <a:lstStyle>
            <a:lvl1pPr algn="ctr">
              <a:defRPr sz="7998" kern="0" spc="2000" baseline="0"/>
            </a:lvl1pPr>
          </a:lstStyle>
          <a:p>
            <a:r>
              <a:rPr kumimoji="1" lang="en-US" altLang="ja-JP"/>
              <a:t>TITLE</a:t>
            </a:r>
            <a:endParaRPr kumimoji="1" lang="ja-JP" altLang="en-US"/>
          </a:p>
        </p:txBody>
      </p:sp>
      <p:sp>
        <p:nvSpPr>
          <p:cNvPr id="6" name="テキスト プレースホルダー 5"/>
          <p:cNvSpPr>
            <a:spLocks noGrp="1"/>
          </p:cNvSpPr>
          <p:nvPr>
            <p:ph type="body" sz="quarter" idx="12" hasCustomPrompt="1"/>
          </p:nvPr>
        </p:nvSpPr>
        <p:spPr>
          <a:xfrm>
            <a:off x="970841" y="5358921"/>
            <a:ext cx="16346317" cy="575752"/>
          </a:xfrm>
        </p:spPr>
        <p:txBody>
          <a:bodyPr>
            <a:noAutofit/>
          </a:bodyPr>
          <a:lstStyle>
            <a:lvl1pPr algn="ctr">
              <a:spcBef>
                <a:spcPct val="0"/>
              </a:spcBef>
              <a:defRPr sz="2799" spc="1000" baseline="0">
                <a:solidFill>
                  <a:schemeClr val="tx1"/>
                </a:solidFill>
              </a:defRPr>
            </a:lvl1pPr>
          </a:lstStyle>
          <a:p>
            <a:pPr lvl="0"/>
            <a:r>
              <a:rPr kumimoji="1" lang="en-US" altLang="ja-JP"/>
              <a:t>DESCRIPTION GOES HERE</a:t>
            </a:r>
            <a:endParaRPr kumimoji="1" lang="ja-JP" altLang="en-US"/>
          </a:p>
        </p:txBody>
      </p:sp>
      <p:sp>
        <p:nvSpPr>
          <p:cNvPr id="7" name="テキスト プレースホルダー 5"/>
          <p:cNvSpPr>
            <a:spLocks noGrp="1"/>
          </p:cNvSpPr>
          <p:nvPr>
            <p:ph type="body" sz="quarter" idx="13" hasCustomPrompt="1"/>
          </p:nvPr>
        </p:nvSpPr>
        <p:spPr>
          <a:xfrm>
            <a:off x="970841" y="8166577"/>
            <a:ext cx="16346317" cy="1871696"/>
          </a:xfrm>
        </p:spPr>
        <p:txBody>
          <a:bodyPr anchor="b"/>
          <a:lstStyle>
            <a:lvl1pPr algn="ctr">
              <a:spcBef>
                <a:spcPct val="0"/>
              </a:spcBef>
              <a:defRPr baseline="0">
                <a:solidFill>
                  <a:schemeClr val="tx1"/>
                </a:solidFill>
              </a:defRPr>
            </a:lvl1pPr>
          </a:lstStyle>
          <a:p>
            <a:pPr lvl="0"/>
            <a:r>
              <a:rPr kumimoji="1" lang="en-US" altLang="ja-JP"/>
              <a:t>Info</a:t>
            </a:r>
            <a:endParaRPr kumimoji="1" lang="ja-JP" altLang="en-US"/>
          </a:p>
        </p:txBody>
      </p:sp>
    </p:spTree>
    <p:extLst>
      <p:ext uri="{BB962C8B-B14F-4D97-AF65-F5344CB8AC3E}">
        <p14:creationId xmlns:p14="http://schemas.microsoft.com/office/powerpoint/2010/main" val="3404584915"/>
      </p:ext>
    </p:extLst>
  </p:cSld>
  <p:clrMapOvr>
    <a:masterClrMapping/>
  </p:clrMapOvr>
  <mc:AlternateContent xmlns:mc="http://schemas.openxmlformats.org/markup-compatibility/2006" xmlns:p14="http://schemas.microsoft.com/office/powerpoint/2010/main">
    <mc:Choice Requires="p14">
      <p:transition spd="slow" p14:dur="59000">
        <p:fade/>
      </p:transition>
    </mc:Choice>
    <mc:Fallback xmlns=""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2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iterate type="lt">
                                    <p:tmPct val="10000"/>
                                  </p:iterate>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 presetClass="entr" presetSubtype="2" decel="100000" fill="hold" nodeType="withEffect">
                  <p:stCondLst>
                    <p:cond delay="25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5100B8CD-A211-4DB3-A6E3-0A876A9D7AAB}"/>
              </a:ext>
            </a:extLst>
          </p:cNvPr>
          <p:cNvSpPr txBox="1">
            <a:spLocks noGrp="1"/>
          </p:cNvSpPr>
          <p:nvPr>
            <p:ph type="title"/>
          </p:nvPr>
        </p:nvSpPr>
        <p:spPr>
          <a:xfrm>
            <a:off x="1976133" y="197685"/>
            <a:ext cx="14338609" cy="1298376"/>
          </a:xfrm>
          <a:prstGeom prst="rect">
            <a:avLst/>
          </a:prstGeom>
          <a:noFill/>
          <a:ln>
            <a:noFill/>
          </a:ln>
        </p:spPr>
        <p:txBody>
          <a:bodyPr vert="horz" wrap="square" lIns="0" tIns="0" rIns="0" bIns="0" anchor="t" anchorCtr="1" compatLnSpc="1">
            <a:noAutofit/>
          </a:bodyPr>
          <a:lstStyle>
            <a:lvl1pPr marL="0" marR="0" lvl="0" indent="0" algn="ctr" fontAlgn="auto">
              <a:lnSpc>
                <a:spcPct val="80000"/>
              </a:lnSpc>
              <a:spcBef>
                <a:spcPct val="0"/>
              </a:spcBef>
              <a:spcAft>
                <a:spcPct val="0"/>
              </a:spcAft>
              <a:defRPr lang="es-PE" sz="7199" b="0" i="0" u="none" strike="noStrike" cap="none" spc="0" baseline="0">
                <a:solidFill>
                  <a:srgbClr val="27348B"/>
                </a:solidFill>
                <a:uFillTx/>
                <a:latin typeface="Playfair Display Black"/>
                <a:ea typeface="Arial Unicode MS"/>
              </a:defRPr>
            </a:lvl1pPr>
          </a:lstStyle>
          <a:p>
            <a:pPr lvl="0"/>
            <a:endParaRPr lang="es-PE"/>
          </a:p>
        </p:txBody>
      </p:sp>
    </p:spTree>
    <p:extLst>
      <p:ext uri="{BB962C8B-B14F-4D97-AF65-F5344CB8AC3E}">
        <p14:creationId xmlns:p14="http://schemas.microsoft.com/office/powerpoint/2010/main" val="24818037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Icon sets layout">
    <p:bg>
      <p:bgPr>
        <a:solidFill>
          <a:schemeClr val="bg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CF0C00D-9017-401C-A9A6-9D42248A7AC1}"/>
              </a:ext>
            </a:extLst>
          </p:cNvPr>
          <p:cNvSpPr txBox="1">
            <a:spLocks noGrp="1"/>
          </p:cNvSpPr>
          <p:nvPr>
            <p:ph type="body" sz="quarter" idx="4294967295"/>
          </p:nvPr>
        </p:nvSpPr>
        <p:spPr>
          <a:xfrm>
            <a:off x="485285" y="185193"/>
            <a:ext cx="17359792" cy="108619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ct val="0"/>
              </a:spcAft>
              <a:buNone/>
              <a:defRPr lang="en-US" sz="8097" b="0" i="0" u="none" strike="noStrike" cap="none" spc="0" baseline="0">
                <a:solidFill>
                  <a:srgbClr val="000000"/>
                </a:solidFill>
                <a:uFillTx/>
                <a:latin typeface="Arial"/>
                <a:ea typeface="Arial Unicode MS"/>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83C4F54D-CB3A-4D64-8BA4-89725E8D9826}"/>
              </a:ext>
            </a:extLst>
          </p:cNvPr>
          <p:cNvSpPr/>
          <p:nvPr/>
        </p:nvSpPr>
        <p:spPr>
          <a:xfrm>
            <a:off x="531028" y="1697135"/>
            <a:ext cx="5341161" cy="8102587"/>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C00000"/>
          </a:solidFill>
          <a:ln cap="flat">
            <a:noFill/>
            <a:prstDash val="solid"/>
          </a:ln>
        </p:spPr>
        <p:txBody>
          <a:bodyPr vert="horz" wrap="square" lIns="182830" tIns="91423" rIns="182830" bIns="91423" anchor="ctr" anchorCtr="1" compatLnSpc="1">
            <a:noAutofit/>
          </a:bodyPr>
          <a:lstStyle/>
          <a:p>
            <a:pPr marL="0" marR="0" lvl="0" indent="0" algn="ct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985F437D-78B0-4724-9194-70277C792344}"/>
              </a:ext>
            </a:extLst>
          </p:cNvPr>
          <p:cNvSpPr/>
          <p:nvPr/>
        </p:nvSpPr>
        <p:spPr>
          <a:xfrm>
            <a:off x="684716" y="1944725"/>
            <a:ext cx="196302" cy="6397650"/>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82830" tIns="91423" rIns="182830" bIns="91423" anchor="ctr" anchorCtr="1" compatLnSpc="1">
            <a:noAutofit/>
          </a:bodyPr>
          <a:lstStyle/>
          <a:p>
            <a:pPr marL="0" marR="0" lvl="0" indent="0" algn="ct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grpSp>
        <p:nvGrpSpPr>
          <p:cNvPr id="5" name="Grupo 5">
            <a:extLst>
              <a:ext uri="{FF2B5EF4-FFF2-40B4-BE49-F238E27FC236}">
                <a16:creationId xmlns:a16="http://schemas.microsoft.com/office/drawing/2014/main" id="{48300C83-5A47-499D-B9CF-2F58A8C78A8F}"/>
              </a:ext>
            </a:extLst>
          </p:cNvPr>
          <p:cNvGrpSpPr/>
          <p:nvPr/>
        </p:nvGrpSpPr>
        <p:grpSpPr>
          <a:xfrm>
            <a:off x="2094062" y="2779008"/>
            <a:ext cx="3348363" cy="2745455"/>
            <a:chOff x="1396041" y="1852957"/>
            <a:chExt cx="2232242" cy="1830586"/>
          </a:xfrm>
        </p:grpSpPr>
        <p:sp>
          <p:nvSpPr>
            <p:cNvPr id="6" name="TextBox 57">
              <a:extLst>
                <a:ext uri="{FF2B5EF4-FFF2-40B4-BE49-F238E27FC236}">
                  <a16:creationId xmlns:a16="http://schemas.microsoft.com/office/drawing/2014/main" id="{4597E60F-DA88-4184-A41E-A0B447A9C63C}"/>
                </a:ext>
              </a:extLst>
            </p:cNvPr>
            <p:cNvSpPr txBox="1"/>
            <p:nvPr/>
          </p:nvSpPr>
          <p:spPr>
            <a:xfrm>
              <a:off x="1396041" y="1852957"/>
              <a:ext cx="2232242" cy="984885"/>
            </a:xfrm>
            <a:prstGeom prst="rect">
              <a:avLst/>
            </a:prstGeom>
            <a:noFill/>
            <a:ln cap="flat">
              <a:noFill/>
            </a:ln>
          </p:spPr>
          <p:txBody>
            <a:bodyPr vert="horz" wrap="square" lIns="91440" tIns="45720" rIns="91440" bIns="45720" anchor="ctr" anchorCtr="0" compatLnSpc="1">
              <a:spAutoFit/>
            </a:bodyPr>
            <a:lstStyle/>
            <a:p>
              <a:pPr marL="0" marR="0" lvl="0" indent="0" algn="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999"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8D81C163-6CAB-46F2-BBF5-96B4453E4193}"/>
                </a:ext>
              </a:extLst>
            </p:cNvPr>
            <p:cNvSpPr txBox="1"/>
            <p:nvPr/>
          </p:nvSpPr>
          <p:spPr>
            <a:xfrm>
              <a:off x="1396041" y="2698658"/>
              <a:ext cx="2232242" cy="984885"/>
            </a:xfrm>
            <a:prstGeom prst="rect">
              <a:avLst/>
            </a:prstGeom>
            <a:noFill/>
            <a:ln cap="flat">
              <a:noFill/>
            </a:ln>
          </p:spPr>
          <p:txBody>
            <a:bodyPr vert="horz" wrap="square" lIns="91440" tIns="45720" rIns="91440" bIns="45720" anchor="ctr" anchorCtr="0" compatLnSpc="1">
              <a:spAutoFit/>
            </a:bodyPr>
            <a:lstStyle/>
            <a:p>
              <a:pPr marL="0" marR="0" lvl="0" indent="0" algn="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999"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999"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E5154FA6-2C37-4D83-B5E2-2DB19E682F18}"/>
              </a:ext>
            </a:extLst>
          </p:cNvPr>
          <p:cNvSpPr txBox="1"/>
          <p:nvPr/>
        </p:nvSpPr>
        <p:spPr>
          <a:xfrm>
            <a:off x="2419790" y="8749507"/>
            <a:ext cx="3348006" cy="600065"/>
          </a:xfrm>
          <a:prstGeom prst="rect">
            <a:avLst/>
          </a:prstGeom>
          <a:noFill/>
          <a:ln cap="flat">
            <a:noFill/>
          </a:ln>
        </p:spPr>
        <p:txBody>
          <a:bodyPr vert="horz" wrap="square" lIns="182830" tIns="91423" rIns="182830" bIns="91423" anchor="ctr" anchorCtr="0" compatLnSpc="1">
            <a:spAutoFit/>
          </a:bodyPr>
          <a:lstStyle/>
          <a:p>
            <a:pPr marL="0" marR="0" lvl="0" indent="0" algn="l"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699"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6F7518A1-6E24-4C20-A5B6-D07DB27EA233}"/>
              </a:ext>
            </a:extLst>
          </p:cNvPr>
          <p:cNvSpPr txBox="1"/>
          <p:nvPr/>
        </p:nvSpPr>
        <p:spPr>
          <a:xfrm>
            <a:off x="1366498" y="6031941"/>
            <a:ext cx="4075943" cy="2954193"/>
          </a:xfrm>
          <a:prstGeom prst="rect">
            <a:avLst/>
          </a:prstGeom>
          <a:noFill/>
          <a:ln cap="flat">
            <a:noFill/>
          </a:ln>
        </p:spPr>
        <p:txBody>
          <a:bodyPr vert="horz" wrap="square" lIns="182830" tIns="91423" rIns="182830" bIns="91423" anchor="ctr" anchorCtr="0" compatLnSpc="1">
            <a:spAutoFit/>
          </a:bodyPr>
          <a:lstStyle/>
          <a:p>
            <a:pPr marL="0" marR="0" lvl="0" indent="0" algn="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599"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599"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599"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0A873780-DA56-4574-9228-E7EA682A4A60}"/>
              </a:ext>
            </a:extLst>
          </p:cNvPr>
          <p:cNvGrpSpPr/>
          <p:nvPr/>
        </p:nvGrpSpPr>
        <p:grpSpPr>
          <a:xfrm>
            <a:off x="850734" y="8103876"/>
            <a:ext cx="1464690" cy="1464464"/>
            <a:chOff x="567156" y="5403417"/>
            <a:chExt cx="976460" cy="976460"/>
          </a:xfrm>
        </p:grpSpPr>
        <p:sp>
          <p:nvSpPr>
            <p:cNvPr id="11" name="Lágrima 15">
              <a:extLst>
                <a:ext uri="{FF2B5EF4-FFF2-40B4-BE49-F238E27FC236}">
                  <a16:creationId xmlns:a16="http://schemas.microsoft.com/office/drawing/2014/main" id="{32A7E1F7-349A-4243-BBB4-5F4CCA12B717}"/>
                </a:ext>
              </a:extLst>
            </p:cNvPr>
            <p:cNvSpPr/>
            <p:nvPr/>
          </p:nvSpPr>
          <p:spPr>
            <a:xfrm rot="10799991">
              <a:off x="567156" y="5403417"/>
              <a:ext cx="976460" cy="976460"/>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Unicode MS"/>
              </a:endParaRPr>
            </a:p>
          </p:txBody>
        </p:sp>
        <p:grpSp>
          <p:nvGrpSpPr>
            <p:cNvPr id="12" name="Grupo 16">
              <a:extLst>
                <a:ext uri="{FF2B5EF4-FFF2-40B4-BE49-F238E27FC236}">
                  <a16:creationId xmlns:a16="http://schemas.microsoft.com/office/drawing/2014/main" id="{48B91433-E915-4E68-9260-F60343500E3E}"/>
                </a:ext>
              </a:extLst>
            </p:cNvPr>
            <p:cNvGrpSpPr/>
            <p:nvPr/>
          </p:nvGrpSpPr>
          <p:grpSpPr>
            <a:xfrm>
              <a:off x="736338" y="5562441"/>
              <a:ext cx="662784" cy="641570"/>
              <a:chOff x="736338" y="5562441"/>
              <a:chExt cx="662784" cy="641570"/>
            </a:xfrm>
          </p:grpSpPr>
          <p:sp>
            <p:nvSpPr>
              <p:cNvPr id="13" name="Freeform 14">
                <a:extLst>
                  <a:ext uri="{FF2B5EF4-FFF2-40B4-BE49-F238E27FC236}">
                    <a16:creationId xmlns:a16="http://schemas.microsoft.com/office/drawing/2014/main" id="{6A561CFC-BE0B-4906-8517-B08CD1F4F9BB}"/>
                  </a:ext>
                </a:extLst>
              </p:cNvPr>
              <p:cNvSpPr/>
              <p:nvPr/>
            </p:nvSpPr>
            <p:spPr>
              <a:xfrm>
                <a:off x="736338" y="5562441"/>
                <a:ext cx="383673" cy="641570"/>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E9C04E38-C59D-4BF8-8AE5-C43E6D4939A6}"/>
                  </a:ext>
                </a:extLst>
              </p:cNvPr>
              <p:cNvSpPr/>
              <p:nvPr/>
            </p:nvSpPr>
            <p:spPr>
              <a:xfrm>
                <a:off x="1135163" y="5684870"/>
                <a:ext cx="263959" cy="319116"/>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85FC68A7-7F4A-446B-AF45-8250B2AFB09D}"/>
                  </a:ext>
                </a:extLst>
              </p:cNvPr>
              <p:cNvSpPr/>
              <p:nvPr/>
            </p:nvSpPr>
            <p:spPr>
              <a:xfrm>
                <a:off x="1135163" y="5730645"/>
                <a:ext cx="216685" cy="347910"/>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1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0C4661C5-B53C-41CD-8C24-682EA94E5F47}"/>
              </a:ext>
            </a:extLst>
          </p:cNvPr>
          <p:cNvSpPr/>
          <p:nvPr/>
        </p:nvSpPr>
        <p:spPr>
          <a:xfrm rot="5400013">
            <a:off x="3897864" y="7823650"/>
            <a:ext cx="152442" cy="3336938"/>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82830" tIns="91423" rIns="182830" bIns="91423" anchor="ctr" anchorCtr="1" compatLnSpc="1">
            <a:noAutofit/>
          </a:bodyPr>
          <a:lstStyle/>
          <a:p>
            <a:pPr marL="0" marR="0" lvl="0" indent="0" algn="ct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grpSp>
        <p:nvGrpSpPr>
          <p:cNvPr id="17" name="Grupo 14">
            <a:extLst>
              <a:ext uri="{FF2B5EF4-FFF2-40B4-BE49-F238E27FC236}">
                <a16:creationId xmlns:a16="http://schemas.microsoft.com/office/drawing/2014/main" id="{3C760C89-4921-47B2-A8CE-D0A59E52095D}"/>
              </a:ext>
            </a:extLst>
          </p:cNvPr>
          <p:cNvGrpSpPr/>
          <p:nvPr/>
        </p:nvGrpSpPr>
        <p:grpSpPr>
          <a:xfrm>
            <a:off x="4283903" y="1944727"/>
            <a:ext cx="1358666" cy="1365338"/>
            <a:chOff x="2855935" y="1296684"/>
            <a:chExt cx="905777" cy="910366"/>
          </a:xfrm>
        </p:grpSpPr>
        <p:sp>
          <p:nvSpPr>
            <p:cNvPr id="18" name="Rounded Rectangle 3">
              <a:extLst>
                <a:ext uri="{FF2B5EF4-FFF2-40B4-BE49-F238E27FC236}">
                  <a16:creationId xmlns:a16="http://schemas.microsoft.com/office/drawing/2014/main" id="{01B5A146-C0F9-42B8-914B-59D295B4C85E}"/>
                </a:ext>
              </a:extLst>
            </p:cNvPr>
            <p:cNvSpPr/>
            <p:nvPr/>
          </p:nvSpPr>
          <p:spPr>
            <a:xfrm rot="10799991">
              <a:off x="3632372" y="1301273"/>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sp>
          <p:nvSpPr>
            <p:cNvPr id="19" name="Rounded Rectangle 3">
              <a:extLst>
                <a:ext uri="{FF2B5EF4-FFF2-40B4-BE49-F238E27FC236}">
                  <a16:creationId xmlns:a16="http://schemas.microsoft.com/office/drawing/2014/main" id="{D215DD7B-16A7-4B09-9B44-CEFD6FDEB867}"/>
                </a:ext>
              </a:extLst>
            </p:cNvPr>
            <p:cNvSpPr/>
            <p:nvPr/>
          </p:nvSpPr>
          <p:spPr>
            <a:xfrm rot="5400013">
              <a:off x="3244158" y="908461"/>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2026" b="0" i="0" u="none" strike="noStrike" kern="0" cap="none" spc="0" baseline="0">
                <a:solidFill>
                  <a:srgbClr val="000000"/>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F7712455-1060-4990-A415-26E0FA1E783D}"/>
              </a:ext>
            </a:extLst>
          </p:cNvPr>
          <p:cNvGrpSpPr/>
          <p:nvPr/>
        </p:nvGrpSpPr>
        <p:grpSpPr>
          <a:xfrm>
            <a:off x="940862" y="8185805"/>
            <a:ext cx="1274051" cy="1273854"/>
            <a:chOff x="627241" y="5458044"/>
            <a:chExt cx="849367" cy="849367"/>
          </a:xfrm>
        </p:grpSpPr>
        <p:sp>
          <p:nvSpPr>
            <p:cNvPr id="21" name="Forma libre: forma 30">
              <a:extLst>
                <a:ext uri="{FF2B5EF4-FFF2-40B4-BE49-F238E27FC236}">
                  <a16:creationId xmlns:a16="http://schemas.microsoft.com/office/drawing/2014/main" id="{92A95EE4-FF42-4549-AA0C-1D0B55D70450}"/>
                </a:ext>
              </a:extLst>
            </p:cNvPr>
            <p:cNvSpPr/>
            <p:nvPr/>
          </p:nvSpPr>
          <p:spPr>
            <a:xfrm>
              <a:off x="627241" y="5458044"/>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00000"/>
            </a:solidFill>
            <a:ln cap="flat">
              <a:noFill/>
              <a:prstDash val="solid"/>
            </a:ln>
          </p:spPr>
          <p:txBody>
            <a:bodyPr vert="horz" wrap="square" lIns="91440" tIns="45720" rIns="91440" bIns="45720" anchor="ctr" anchorCtr="0" compatLnSpc="1">
              <a:noAutofit/>
            </a:bodyPr>
            <a:lstStyle/>
            <a:p>
              <a:pPr marL="0" marR="0" lvl="0" indent="0" algn="l"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210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0DE29360-510F-44C7-8A4D-FA24E5C25B06}"/>
                </a:ext>
              </a:extLst>
            </p:cNvPr>
            <p:cNvSpPr/>
            <p:nvPr/>
          </p:nvSpPr>
          <p:spPr>
            <a:xfrm>
              <a:off x="736503" y="5562377"/>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828225"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21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9456697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0972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304CB8-020F-4A4E-9A41-4268A8587047}"/>
              </a:ext>
            </a:extLst>
          </p:cNvPr>
          <p:cNvSpPr>
            <a:spLocks noGrp="1"/>
          </p:cNvSpPr>
          <p:nvPr>
            <p:ph type="pic" sz="quarter" idx="10"/>
          </p:nvPr>
        </p:nvSpPr>
        <p:spPr>
          <a:xfrm>
            <a:off x="9492344" y="3265212"/>
            <a:ext cx="7576457" cy="5920915"/>
          </a:xfrm>
          <a:custGeom>
            <a:avLst/>
            <a:gdLst>
              <a:gd name="connsiteX0" fmla="*/ 0 w 5050971"/>
              <a:gd name="connsiteY0" fmla="*/ 0 h 3947886"/>
              <a:gd name="connsiteX1" fmla="*/ 5050971 w 5050971"/>
              <a:gd name="connsiteY1" fmla="*/ 0 h 3947886"/>
              <a:gd name="connsiteX2" fmla="*/ 5050971 w 5050971"/>
              <a:gd name="connsiteY2" fmla="*/ 3947886 h 3947886"/>
              <a:gd name="connsiteX3" fmla="*/ 0 w 5050971"/>
              <a:gd name="connsiteY3" fmla="*/ 3947886 h 3947886"/>
            </a:gdLst>
            <a:ahLst/>
            <a:cxnLst>
              <a:cxn ang="0">
                <a:pos x="connsiteX0" y="connsiteY0"/>
              </a:cxn>
              <a:cxn ang="0">
                <a:pos x="connsiteX1" y="connsiteY1"/>
              </a:cxn>
              <a:cxn ang="0">
                <a:pos x="connsiteX2" y="connsiteY2"/>
              </a:cxn>
              <a:cxn ang="0">
                <a:pos x="connsiteX3" y="connsiteY3"/>
              </a:cxn>
            </a:cxnLst>
            <a:rect l="l" t="t" r="r" b="b"/>
            <a:pathLst>
              <a:path w="5050971" h="3947886">
                <a:moveTo>
                  <a:pt x="0" y="0"/>
                </a:moveTo>
                <a:lnTo>
                  <a:pt x="5050971" y="0"/>
                </a:lnTo>
                <a:lnTo>
                  <a:pt x="5050971" y="3947886"/>
                </a:lnTo>
                <a:lnTo>
                  <a:pt x="0" y="3947886"/>
                </a:lnTo>
                <a:close/>
              </a:path>
            </a:pathLst>
          </a:custGeom>
        </p:spPr>
        <p:txBody>
          <a:bodyPr wrap="square">
            <a:noAutofit/>
          </a:bodyPr>
          <a:lstStyle/>
          <a:p>
            <a:endParaRPr lang="en-US"/>
          </a:p>
        </p:txBody>
      </p:sp>
    </p:spTree>
    <p:extLst>
      <p:ext uri="{BB962C8B-B14F-4D97-AF65-F5344CB8AC3E}">
        <p14:creationId xmlns:p14="http://schemas.microsoft.com/office/powerpoint/2010/main" val="8422750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a:xfrm>
            <a:off x="16956867" y="8709340"/>
            <a:ext cx="739036" cy="547603"/>
          </a:xfrm>
        </p:spPr>
        <p:txBody>
          <a:bodyPr/>
          <a:lstStyle/>
          <a:p>
            <a:fld id="{03EB59E2-90B9-4CD3-AC74-D672227E13C3}" type="slidenum">
              <a:rPr lang="en-US" smtClean="0"/>
              <a:t>‹Nº›</a:t>
            </a:fld>
            <a:endParaRPr lang="en-US"/>
          </a:p>
        </p:txBody>
      </p:sp>
      <p:sp>
        <p:nvSpPr>
          <p:cNvPr id="6" name="テキスト プレースホルダー 5"/>
          <p:cNvSpPr>
            <a:spLocks noGrp="1"/>
          </p:cNvSpPr>
          <p:nvPr>
            <p:ph type="body" sz="quarter" idx="12" hasCustomPrompt="1"/>
          </p:nvPr>
        </p:nvSpPr>
        <p:spPr>
          <a:xfrm>
            <a:off x="10175068" y="962594"/>
            <a:ext cx="5631544" cy="537027"/>
          </a:xfrm>
        </p:spPr>
        <p:txBody>
          <a:bodyPr numCol="1" spcCol="360000" anchor="t">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7" name="タイトル 1"/>
          <p:cNvSpPr>
            <a:spLocks noGrp="1"/>
          </p:cNvSpPr>
          <p:nvPr>
            <p:ph type="title" hasCustomPrompt="1"/>
          </p:nvPr>
        </p:nvSpPr>
        <p:spPr>
          <a:xfrm>
            <a:off x="972457" y="1499621"/>
            <a:ext cx="6937829" cy="7286170"/>
          </a:xfrm>
        </p:spPr>
        <p:txBody>
          <a:bodyPr anchor="ctr">
            <a:normAutofit/>
          </a:bodyPr>
          <a:lstStyle>
            <a:lvl1pPr algn="ctr">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8" name="テキスト プレースホルダー 5"/>
          <p:cNvSpPr>
            <a:spLocks noGrp="1"/>
          </p:cNvSpPr>
          <p:nvPr>
            <p:ph type="body" sz="quarter" idx="13" hasCustomPrompt="1"/>
          </p:nvPr>
        </p:nvSpPr>
        <p:spPr>
          <a:xfrm>
            <a:off x="8774441" y="831966"/>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9" name="テキスト プレースホルダー 5"/>
          <p:cNvSpPr>
            <a:spLocks noGrp="1"/>
          </p:cNvSpPr>
          <p:nvPr>
            <p:ph type="body" sz="quarter" idx="14" hasCustomPrompt="1"/>
          </p:nvPr>
        </p:nvSpPr>
        <p:spPr>
          <a:xfrm>
            <a:off x="10175068" y="1456082"/>
            <a:ext cx="5631544" cy="391883"/>
          </a:xfrm>
        </p:spPr>
        <p:txBody>
          <a:bodyPr numCol="1" spcCol="360000" anchor="t">
            <a:normAutofit/>
          </a:bodyPr>
          <a:lstStyle>
            <a:lvl1pPr marL="0" indent="0" algn="l">
              <a:lnSpc>
                <a:spcPct val="100000"/>
              </a:lnSpc>
              <a:spcBef>
                <a:spcPct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28" name="テキスト プレースホルダー 5"/>
          <p:cNvSpPr>
            <a:spLocks noGrp="1"/>
          </p:cNvSpPr>
          <p:nvPr>
            <p:ph type="body" sz="quarter" idx="15" hasCustomPrompt="1"/>
          </p:nvPr>
        </p:nvSpPr>
        <p:spPr>
          <a:xfrm>
            <a:off x="10175068" y="2415361"/>
            <a:ext cx="5631544" cy="537027"/>
          </a:xfrm>
        </p:spPr>
        <p:txBody>
          <a:bodyPr numCol="1" spcCol="360000" anchor="t">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29" name="テキスト プレースホルダー 5"/>
          <p:cNvSpPr>
            <a:spLocks noGrp="1"/>
          </p:cNvSpPr>
          <p:nvPr>
            <p:ph type="body" sz="quarter" idx="16" hasCustomPrompt="1"/>
          </p:nvPr>
        </p:nvSpPr>
        <p:spPr>
          <a:xfrm>
            <a:off x="8774441" y="2284733"/>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0" name="テキスト プレースホルダー 5"/>
          <p:cNvSpPr>
            <a:spLocks noGrp="1"/>
          </p:cNvSpPr>
          <p:nvPr>
            <p:ph type="body" sz="quarter" idx="17" hasCustomPrompt="1"/>
          </p:nvPr>
        </p:nvSpPr>
        <p:spPr>
          <a:xfrm>
            <a:off x="10175068" y="2908849"/>
            <a:ext cx="5631544" cy="391883"/>
          </a:xfrm>
        </p:spPr>
        <p:txBody>
          <a:bodyPr numCol="1" spcCol="360000" anchor="t">
            <a:normAutofit/>
          </a:bodyPr>
          <a:lstStyle>
            <a:lvl1pPr marL="0" indent="0" algn="l">
              <a:lnSpc>
                <a:spcPct val="100000"/>
              </a:lnSpc>
              <a:spcBef>
                <a:spcPct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1" name="テキスト プレースホルダー 5"/>
          <p:cNvSpPr>
            <a:spLocks noGrp="1"/>
          </p:cNvSpPr>
          <p:nvPr>
            <p:ph type="body" sz="quarter" idx="18" hasCustomPrompt="1"/>
          </p:nvPr>
        </p:nvSpPr>
        <p:spPr>
          <a:xfrm>
            <a:off x="10175068" y="3868128"/>
            <a:ext cx="5631544" cy="537027"/>
          </a:xfrm>
        </p:spPr>
        <p:txBody>
          <a:bodyPr numCol="1" spcCol="360000" anchor="t">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2" name="テキスト プレースホルダー 5"/>
          <p:cNvSpPr>
            <a:spLocks noGrp="1"/>
          </p:cNvSpPr>
          <p:nvPr>
            <p:ph type="body" sz="quarter" idx="19" hasCustomPrompt="1"/>
          </p:nvPr>
        </p:nvSpPr>
        <p:spPr>
          <a:xfrm>
            <a:off x="8774441" y="3737500"/>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3" name="テキスト プレースホルダー 5"/>
          <p:cNvSpPr>
            <a:spLocks noGrp="1"/>
          </p:cNvSpPr>
          <p:nvPr>
            <p:ph type="body" sz="quarter" idx="20" hasCustomPrompt="1"/>
          </p:nvPr>
        </p:nvSpPr>
        <p:spPr>
          <a:xfrm>
            <a:off x="10175068" y="4361616"/>
            <a:ext cx="5631544" cy="391883"/>
          </a:xfrm>
        </p:spPr>
        <p:txBody>
          <a:bodyPr numCol="1" spcCol="360000" anchor="t">
            <a:normAutofit/>
          </a:bodyPr>
          <a:lstStyle>
            <a:lvl1pPr marL="0" indent="0" algn="l">
              <a:lnSpc>
                <a:spcPct val="100000"/>
              </a:lnSpc>
              <a:spcBef>
                <a:spcPct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4" name="テキスト プレースホルダー 5"/>
          <p:cNvSpPr>
            <a:spLocks noGrp="1"/>
          </p:cNvSpPr>
          <p:nvPr>
            <p:ph type="body" sz="quarter" idx="21" hasCustomPrompt="1"/>
          </p:nvPr>
        </p:nvSpPr>
        <p:spPr>
          <a:xfrm>
            <a:off x="10175068" y="5320895"/>
            <a:ext cx="5631544" cy="537027"/>
          </a:xfrm>
        </p:spPr>
        <p:txBody>
          <a:bodyPr numCol="1" spcCol="360000" anchor="t">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5" name="テキスト プレースホルダー 5"/>
          <p:cNvSpPr>
            <a:spLocks noGrp="1"/>
          </p:cNvSpPr>
          <p:nvPr>
            <p:ph type="body" sz="quarter" idx="22" hasCustomPrompt="1"/>
          </p:nvPr>
        </p:nvSpPr>
        <p:spPr>
          <a:xfrm>
            <a:off x="8774441" y="5190267"/>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6" name="テキスト プレースホルダー 5"/>
          <p:cNvSpPr>
            <a:spLocks noGrp="1"/>
          </p:cNvSpPr>
          <p:nvPr>
            <p:ph type="body" sz="quarter" idx="23" hasCustomPrompt="1"/>
          </p:nvPr>
        </p:nvSpPr>
        <p:spPr>
          <a:xfrm>
            <a:off x="10175068" y="5814383"/>
            <a:ext cx="5631544" cy="391883"/>
          </a:xfrm>
        </p:spPr>
        <p:txBody>
          <a:bodyPr numCol="1" spcCol="360000" anchor="t">
            <a:normAutofit/>
          </a:bodyPr>
          <a:lstStyle>
            <a:lvl1pPr marL="0" indent="0" algn="l">
              <a:lnSpc>
                <a:spcPct val="100000"/>
              </a:lnSpc>
              <a:spcBef>
                <a:spcPct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37" name="テキスト プレースホルダー 5"/>
          <p:cNvSpPr>
            <a:spLocks noGrp="1"/>
          </p:cNvSpPr>
          <p:nvPr>
            <p:ph type="body" sz="quarter" idx="24" hasCustomPrompt="1"/>
          </p:nvPr>
        </p:nvSpPr>
        <p:spPr>
          <a:xfrm>
            <a:off x="10175068" y="6773662"/>
            <a:ext cx="5631544" cy="537027"/>
          </a:xfrm>
        </p:spPr>
        <p:txBody>
          <a:bodyPr numCol="1" spcCol="360000" anchor="t">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38" name="テキスト プレースホルダー 5"/>
          <p:cNvSpPr>
            <a:spLocks noGrp="1"/>
          </p:cNvSpPr>
          <p:nvPr>
            <p:ph type="body" sz="quarter" idx="25" hasCustomPrompt="1"/>
          </p:nvPr>
        </p:nvSpPr>
        <p:spPr>
          <a:xfrm>
            <a:off x="8774441" y="6643034"/>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9" name="テキスト プレースホルダー 5"/>
          <p:cNvSpPr>
            <a:spLocks noGrp="1"/>
          </p:cNvSpPr>
          <p:nvPr>
            <p:ph type="body" sz="quarter" idx="26" hasCustomPrompt="1"/>
          </p:nvPr>
        </p:nvSpPr>
        <p:spPr>
          <a:xfrm>
            <a:off x="10175068" y="7267150"/>
            <a:ext cx="5631544" cy="391883"/>
          </a:xfrm>
        </p:spPr>
        <p:txBody>
          <a:bodyPr numCol="1" spcCol="360000" anchor="t">
            <a:normAutofit/>
          </a:bodyPr>
          <a:lstStyle>
            <a:lvl1pPr marL="0" indent="0" algn="l">
              <a:lnSpc>
                <a:spcPct val="100000"/>
              </a:lnSpc>
              <a:spcBef>
                <a:spcPct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
        <p:nvSpPr>
          <p:cNvPr id="40" name="テキスト プレースホルダー 5"/>
          <p:cNvSpPr>
            <a:spLocks noGrp="1"/>
          </p:cNvSpPr>
          <p:nvPr>
            <p:ph type="body" sz="quarter" idx="27" hasCustomPrompt="1"/>
          </p:nvPr>
        </p:nvSpPr>
        <p:spPr>
          <a:xfrm>
            <a:off x="10175068" y="8226430"/>
            <a:ext cx="5631544" cy="537027"/>
          </a:xfrm>
        </p:spPr>
        <p:txBody>
          <a:bodyPr numCol="1" spcCol="360000" anchor="t">
            <a:normAutofit/>
          </a:bodyPr>
          <a:lstStyle>
            <a:lvl1pPr marL="0" indent="0" algn="l">
              <a:lnSpc>
                <a:spcPct val="100000"/>
              </a:lnSpc>
              <a:spcBef>
                <a:spcPct val="0"/>
              </a:spcBef>
              <a:buClr>
                <a:schemeClr val="accent1"/>
              </a:buClr>
              <a:buFontTx/>
              <a:buNone/>
              <a:defRPr sz="3200" baseline="0">
                <a:solidFill>
                  <a:schemeClr val="bg2"/>
                </a:solidFill>
                <a:latin typeface="+mj-lt"/>
              </a:defRPr>
            </a:lvl1pPr>
          </a:lstStyle>
          <a:p>
            <a:pPr lvl="0"/>
            <a:r>
              <a:rPr kumimoji="1" lang="en-US" altLang="ja-JP"/>
              <a:t>Heading Goes Here</a:t>
            </a:r>
            <a:endParaRPr kumimoji="1" lang="ja-JP" altLang="en-US"/>
          </a:p>
        </p:txBody>
      </p:sp>
      <p:sp>
        <p:nvSpPr>
          <p:cNvPr id="41" name="テキスト プレースホルダー 5"/>
          <p:cNvSpPr>
            <a:spLocks noGrp="1"/>
          </p:cNvSpPr>
          <p:nvPr>
            <p:ph type="body" sz="quarter" idx="28" hasCustomPrompt="1"/>
          </p:nvPr>
        </p:nvSpPr>
        <p:spPr>
          <a:xfrm>
            <a:off x="8774441" y="8095802"/>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42" name="テキスト プレースホルダー 5"/>
          <p:cNvSpPr>
            <a:spLocks noGrp="1"/>
          </p:cNvSpPr>
          <p:nvPr>
            <p:ph type="body" sz="quarter" idx="29" hasCustomPrompt="1"/>
          </p:nvPr>
        </p:nvSpPr>
        <p:spPr>
          <a:xfrm>
            <a:off x="10175068" y="8719918"/>
            <a:ext cx="5631544" cy="391883"/>
          </a:xfrm>
        </p:spPr>
        <p:txBody>
          <a:bodyPr numCol="1" spcCol="360000" anchor="t">
            <a:normAutofit/>
          </a:bodyPr>
          <a:lstStyle>
            <a:lvl1pPr marL="0" indent="0" algn="l">
              <a:lnSpc>
                <a:spcPct val="100000"/>
              </a:lnSpc>
              <a:spcBef>
                <a:spcPct val="0"/>
              </a:spcBef>
              <a:buClr>
                <a:schemeClr val="accent1"/>
              </a:buClr>
              <a:buFontTx/>
              <a:buNone/>
              <a:defRPr sz="1800">
                <a:solidFill>
                  <a:schemeClr val="bg2">
                    <a:lumMod val="75000"/>
                  </a:schemeClr>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590955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600"/>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450"/>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3300"/>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4150"/>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5000"/>
                            </p:stCondLst>
                            <p:childTnLst>
                              <p:par>
                                <p:cTn id="75" presetID="2" presetClass="entr" presetSubtype="1" decel="100000" fill="hold" grpId="0" nodeType="afterEffect">
                                  <p:stCondLst>
                                    <p:cond delay="0"/>
                                  </p:stCondLst>
                                  <p:iterate type="lt">
                                    <p:tmPct val="10000"/>
                                  </p:iterate>
                                  <p:childTnLst>
                                    <p:set>
                                      <p:cBhvr>
                                        <p:cTn id="76" dur="1" fill="hold">
                                          <p:stCondLst>
                                            <p:cond delay="0"/>
                                          </p:stCondLst>
                                        </p:cTn>
                                        <p:tgtEl>
                                          <p:spTgt spid="41">
                                            <p:txEl>
                                              <p:pRg st="0" end="0"/>
                                            </p:txEl>
                                          </p:spTgt>
                                        </p:tgtEl>
                                        <p:attrNameLst>
                                          <p:attrName>style.visibility</p:attrName>
                                        </p:attrNameLst>
                                      </p:cBhvr>
                                      <p:to>
                                        <p:strVal val="visible"/>
                                      </p:to>
                                    </p:set>
                                    <p:anim calcmode="lin" valueType="num">
                                      <p:cBhvr additive="base">
                                        <p:cTn id="77"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78"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40">
                                            <p:txEl>
                                              <p:pRg st="0" end="0"/>
                                            </p:txEl>
                                          </p:spTgt>
                                        </p:tgtEl>
                                        <p:attrNameLst>
                                          <p:attrName>style.visibility</p:attrName>
                                        </p:attrNameLst>
                                      </p:cBhvr>
                                      <p:to>
                                        <p:strVal val="visible"/>
                                      </p:to>
                                    </p:set>
                                    <p:anim calcmode="lin" valueType="num">
                                      <p:cBhvr additive="base">
                                        <p:cTn id="81" dur="7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82" dur="750" fill="hold"/>
                                        <p:tgtEl>
                                          <p:spTgt spid="40">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100"/>
                                  </p:stCondLst>
                                  <p:childTnLst>
                                    <p:set>
                                      <p:cBhvr>
                                        <p:cTn id="84" dur="1" fill="hold">
                                          <p:stCondLst>
                                            <p:cond delay="0"/>
                                          </p:stCondLst>
                                        </p:cTn>
                                        <p:tgtEl>
                                          <p:spTgt spid="42">
                                            <p:txEl>
                                              <p:pRg st="0" end="0"/>
                                            </p:txEl>
                                          </p:spTgt>
                                        </p:tgtEl>
                                        <p:attrNameLst>
                                          <p:attrName>style.visibility</p:attrName>
                                        </p:attrNameLst>
                                      </p:cBhvr>
                                      <p:to>
                                        <p:strVal val="visible"/>
                                      </p:to>
                                    </p:set>
                                    <p:anim calcmode="lin" valueType="num">
                                      <p:cBhvr additive="base">
                                        <p:cTn id="85" dur="75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86" dur="75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1+#ppt_w/2"/>
                          </p:val>
                        </p:tav>
                        <p:tav tm="100000">
                          <p:val>
                            <p:strVal val="#ppt_x"/>
                          </p:val>
                        </p:tav>
                      </p:tavLst>
                    </p:anim>
                    <p:anim calcmode="lin" valueType="num">
                      <p:cBhvr additive="base">
                        <p:cTn dur="75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2" decel="100000" fill="hold" nodeType="withEffect">
                  <p:stCondLst>
                    <p:cond delay="1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1+#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‹Nº›</a:t>
            </a:fld>
            <a:endParaRPr lang="en-US"/>
          </a:p>
        </p:txBody>
      </p:sp>
      <p:sp>
        <p:nvSpPr>
          <p:cNvPr id="7" name="タイトル 1"/>
          <p:cNvSpPr>
            <a:spLocks noGrp="1"/>
          </p:cNvSpPr>
          <p:nvPr>
            <p:ph type="title" hasCustomPrompt="1"/>
          </p:nvPr>
        </p:nvSpPr>
        <p:spPr>
          <a:xfrm>
            <a:off x="972457" y="1499621"/>
            <a:ext cx="6937829" cy="7286170"/>
          </a:xfrm>
        </p:spPr>
        <p:txBody>
          <a:bodyPr anchor="ctr">
            <a:normAutofit/>
          </a:bodyPr>
          <a:lstStyle>
            <a:lvl1pPr algn="ctr">
              <a:lnSpc>
                <a:spcPct val="80000"/>
              </a:lnSpc>
              <a:defRPr sz="9600" baseline="0">
                <a:latin typeface="+mj-lt"/>
              </a:defRPr>
            </a:lvl1pPr>
          </a:lstStyle>
          <a:p>
            <a:r>
              <a:rPr kumimoji="1" lang="en-US" altLang="ja-JP"/>
              <a:t>Slide Title </a:t>
            </a:r>
            <a:br>
              <a:rPr kumimoji="1" lang="en-US" altLang="ja-JP"/>
            </a:br>
            <a:r>
              <a:rPr kumimoji="1" lang="en-US" altLang="ja-JP"/>
              <a:t>Goes Here</a:t>
            </a:r>
            <a:endParaRPr kumimoji="1" lang="ja-JP" altLang="en-US"/>
          </a:p>
        </p:txBody>
      </p:sp>
      <p:sp>
        <p:nvSpPr>
          <p:cNvPr id="8" name="テキスト プレースホルダー 5"/>
          <p:cNvSpPr>
            <a:spLocks noGrp="1"/>
          </p:cNvSpPr>
          <p:nvPr>
            <p:ph type="body" sz="quarter" idx="13" hasCustomPrompt="1"/>
          </p:nvPr>
        </p:nvSpPr>
        <p:spPr>
          <a:xfrm>
            <a:off x="8050541" y="1659280"/>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9" name="テキスト プレースホルダー 5"/>
          <p:cNvSpPr>
            <a:spLocks noGrp="1"/>
          </p:cNvSpPr>
          <p:nvPr>
            <p:ph type="body" sz="quarter" idx="14" hasCustomPrompt="1"/>
          </p:nvPr>
        </p:nvSpPr>
        <p:spPr>
          <a:xfrm>
            <a:off x="9451167" y="1659280"/>
            <a:ext cx="7846233" cy="1161141"/>
          </a:xfrm>
        </p:spPr>
        <p:txBody>
          <a:bodyPr numCol="1" spcCol="360000" anchor="ctr">
            <a:normAutofit/>
          </a:bodyPr>
          <a:lstStyle>
            <a:lvl1pPr marL="0" indent="0" algn="l">
              <a:lnSpc>
                <a:spcPct val="130000"/>
              </a:lnSpc>
              <a:spcBef>
                <a:spcPct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
        <p:nvSpPr>
          <p:cNvPr id="29" name="テキスト プレースホルダー 5"/>
          <p:cNvSpPr>
            <a:spLocks noGrp="1"/>
          </p:cNvSpPr>
          <p:nvPr>
            <p:ph type="body" sz="quarter" idx="16" hasCustomPrompt="1"/>
          </p:nvPr>
        </p:nvSpPr>
        <p:spPr>
          <a:xfrm>
            <a:off x="8050541" y="3112047"/>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0" name="テキスト プレースホルダー 5"/>
          <p:cNvSpPr>
            <a:spLocks noGrp="1"/>
          </p:cNvSpPr>
          <p:nvPr>
            <p:ph type="body" sz="quarter" idx="17" hasCustomPrompt="1"/>
          </p:nvPr>
        </p:nvSpPr>
        <p:spPr>
          <a:xfrm>
            <a:off x="9451167" y="3112047"/>
            <a:ext cx="7846233" cy="1161141"/>
          </a:xfrm>
        </p:spPr>
        <p:txBody>
          <a:bodyPr numCol="1" spcCol="360000" anchor="ctr">
            <a:normAutofit/>
          </a:bodyPr>
          <a:lstStyle>
            <a:lvl1pPr marL="0" indent="0" algn="l">
              <a:lnSpc>
                <a:spcPct val="130000"/>
              </a:lnSpc>
              <a:spcBef>
                <a:spcPct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
        <p:nvSpPr>
          <p:cNvPr id="32" name="テキスト プレースホルダー 5"/>
          <p:cNvSpPr>
            <a:spLocks noGrp="1"/>
          </p:cNvSpPr>
          <p:nvPr>
            <p:ph type="body" sz="quarter" idx="19" hasCustomPrompt="1"/>
          </p:nvPr>
        </p:nvSpPr>
        <p:spPr>
          <a:xfrm>
            <a:off x="8050541" y="4564814"/>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3" name="テキスト プレースホルダー 5"/>
          <p:cNvSpPr>
            <a:spLocks noGrp="1"/>
          </p:cNvSpPr>
          <p:nvPr>
            <p:ph type="body" sz="quarter" idx="20" hasCustomPrompt="1"/>
          </p:nvPr>
        </p:nvSpPr>
        <p:spPr>
          <a:xfrm>
            <a:off x="9451167" y="4564814"/>
            <a:ext cx="7846233" cy="1161141"/>
          </a:xfrm>
        </p:spPr>
        <p:txBody>
          <a:bodyPr numCol="1" spcCol="360000" anchor="ctr">
            <a:normAutofit/>
          </a:bodyPr>
          <a:lstStyle>
            <a:lvl1pPr marL="0" indent="0" algn="l">
              <a:lnSpc>
                <a:spcPct val="130000"/>
              </a:lnSpc>
              <a:spcBef>
                <a:spcPct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
        <p:nvSpPr>
          <p:cNvPr id="35" name="テキスト プレースホルダー 5"/>
          <p:cNvSpPr>
            <a:spLocks noGrp="1"/>
          </p:cNvSpPr>
          <p:nvPr>
            <p:ph type="body" sz="quarter" idx="22" hasCustomPrompt="1"/>
          </p:nvPr>
        </p:nvSpPr>
        <p:spPr>
          <a:xfrm>
            <a:off x="8050541" y="6017581"/>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6" name="テキスト プレースホルダー 5"/>
          <p:cNvSpPr>
            <a:spLocks noGrp="1"/>
          </p:cNvSpPr>
          <p:nvPr>
            <p:ph type="body" sz="quarter" idx="23" hasCustomPrompt="1"/>
          </p:nvPr>
        </p:nvSpPr>
        <p:spPr>
          <a:xfrm>
            <a:off x="9451167" y="6017581"/>
            <a:ext cx="7846233" cy="1161141"/>
          </a:xfrm>
        </p:spPr>
        <p:txBody>
          <a:bodyPr numCol="1" spcCol="360000" anchor="ctr">
            <a:normAutofit/>
          </a:bodyPr>
          <a:lstStyle>
            <a:lvl1pPr marL="0" indent="0" algn="l">
              <a:lnSpc>
                <a:spcPct val="130000"/>
              </a:lnSpc>
              <a:spcBef>
                <a:spcPct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
        <p:nvSpPr>
          <p:cNvPr id="38" name="テキスト プレースホルダー 5"/>
          <p:cNvSpPr>
            <a:spLocks noGrp="1"/>
          </p:cNvSpPr>
          <p:nvPr>
            <p:ph type="body" sz="quarter" idx="25" hasCustomPrompt="1"/>
          </p:nvPr>
        </p:nvSpPr>
        <p:spPr>
          <a:xfrm>
            <a:off x="8050541" y="7470348"/>
            <a:ext cx="1255486" cy="1161141"/>
          </a:xfrm>
        </p:spPr>
        <p:txBody>
          <a:bodyPr numCol="1" spcCol="360000" anchor="ctr">
            <a:noAutofit/>
          </a:bodyPr>
          <a:lstStyle>
            <a:lvl1pPr marL="0" indent="0" algn="r">
              <a:lnSpc>
                <a:spcPct val="100000"/>
              </a:lnSpc>
              <a:spcBef>
                <a:spcPct val="0"/>
              </a:spcBef>
              <a:buClr>
                <a:schemeClr val="accent1"/>
              </a:buClr>
              <a:buFontTx/>
              <a:buNone/>
              <a:defRPr sz="7200" i="1">
                <a:solidFill>
                  <a:schemeClr val="accent1"/>
                </a:solidFill>
              </a:defRPr>
            </a:lvl1pPr>
          </a:lstStyle>
          <a:p>
            <a:pPr lvl="0"/>
            <a:r>
              <a:rPr kumimoji="1" lang="en-US" altLang="ja-JP"/>
              <a:t>00</a:t>
            </a:r>
            <a:endParaRPr kumimoji="1" lang="ja-JP" altLang="en-US"/>
          </a:p>
        </p:txBody>
      </p:sp>
      <p:sp>
        <p:nvSpPr>
          <p:cNvPr id="39" name="テキスト プレースホルダー 5"/>
          <p:cNvSpPr>
            <a:spLocks noGrp="1"/>
          </p:cNvSpPr>
          <p:nvPr>
            <p:ph type="body" sz="quarter" idx="26" hasCustomPrompt="1"/>
          </p:nvPr>
        </p:nvSpPr>
        <p:spPr>
          <a:xfrm>
            <a:off x="9451167" y="7470348"/>
            <a:ext cx="7846233" cy="1161141"/>
          </a:xfrm>
        </p:spPr>
        <p:txBody>
          <a:bodyPr numCol="1" spcCol="360000" anchor="ctr">
            <a:normAutofit/>
          </a:bodyPr>
          <a:lstStyle>
            <a:lvl1pPr marL="0" indent="0" algn="l">
              <a:lnSpc>
                <a:spcPct val="130000"/>
              </a:lnSpc>
              <a:spcBef>
                <a:spcPct val="0"/>
              </a:spcBef>
              <a:buClr>
                <a:schemeClr val="accent1"/>
              </a:buClr>
              <a:buFontTx/>
              <a:buNone/>
              <a:defRPr sz="1800">
                <a:solidFill>
                  <a:schemeClr val="bg1"/>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2222190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6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29">
                                            <p:txEl>
                                              <p:pRg st="0" end="0"/>
                                            </p:txEl>
                                          </p:spTgt>
                                        </p:tgtEl>
                                        <p:attrNameLst>
                                          <p:attrName>style.visibility</p:attrName>
                                        </p:attrNameLst>
                                      </p:cBhvr>
                                      <p:to>
                                        <p:strVal val="visible"/>
                                      </p:to>
                                    </p:set>
                                    <p:anim calcmode="lin" valueType="num">
                                      <p:cBhvr additive="base">
                                        <p:cTn id="21"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450"/>
                            </p:stCondLst>
                            <p:childTnLst>
                              <p:par>
                                <p:cTn id="28" presetID="2" presetClass="entr" presetSubtype="1" decel="100000" fill="hold" grpId="0" nodeType="afterEffect">
                                  <p:stCondLst>
                                    <p:cond delay="0"/>
                                  </p:stCondLst>
                                  <p:iterate type="lt">
                                    <p:tmPct val="10000"/>
                                  </p:iterate>
                                  <p:childTnLst>
                                    <p:set>
                                      <p:cBhvr>
                                        <p:cTn id="29" dur="1" fill="hold">
                                          <p:stCondLst>
                                            <p:cond delay="0"/>
                                          </p:stCondLst>
                                        </p:cTn>
                                        <p:tgtEl>
                                          <p:spTgt spid="32">
                                            <p:txEl>
                                              <p:pRg st="0" end="0"/>
                                            </p:txEl>
                                          </p:spTgt>
                                        </p:tgtEl>
                                        <p:attrNameLst>
                                          <p:attrName>style.visibility</p:attrName>
                                        </p:attrNameLst>
                                      </p:cBhvr>
                                      <p:to>
                                        <p:strVal val="visible"/>
                                      </p:to>
                                    </p:set>
                                    <p:anim calcmode="lin" valueType="num">
                                      <p:cBhvr additive="base">
                                        <p:cTn id="30"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32" presetID="2" presetClass="entr" presetSubtype="2" decel="100000" fill="hold" grpId="0" nodeType="withEffect">
                                  <p:stCondLst>
                                    <p:cond delay="100"/>
                                  </p:stCondLst>
                                  <p:childTnLst>
                                    <p:set>
                                      <p:cBhvr>
                                        <p:cTn id="33" dur="1" fill="hold">
                                          <p:stCondLst>
                                            <p:cond delay="0"/>
                                          </p:stCondLst>
                                        </p:cTn>
                                        <p:tgtEl>
                                          <p:spTgt spid="33">
                                            <p:txEl>
                                              <p:pRg st="0" end="0"/>
                                            </p:txEl>
                                          </p:spTgt>
                                        </p:tgtEl>
                                        <p:attrNameLst>
                                          <p:attrName>style.visibility</p:attrName>
                                        </p:attrNameLst>
                                      </p:cBhvr>
                                      <p:to>
                                        <p:strVal val="visible"/>
                                      </p:to>
                                    </p:set>
                                    <p:anim calcmode="lin" valueType="num">
                                      <p:cBhvr additive="base">
                                        <p:cTn id="34"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300"/>
                            </p:stCondLst>
                            <p:childTnLst>
                              <p:par>
                                <p:cTn id="37" presetID="2" presetClass="entr" presetSubtype="1" decel="100000" fill="hold" grpId="0" nodeType="afterEffect">
                                  <p:stCondLst>
                                    <p:cond delay="0"/>
                                  </p:stCondLst>
                                  <p:iterate type="lt">
                                    <p:tmPct val="10000"/>
                                  </p:iterate>
                                  <p:childTnLst>
                                    <p:set>
                                      <p:cBhvr>
                                        <p:cTn id="38" dur="1" fill="hold">
                                          <p:stCondLst>
                                            <p:cond delay="0"/>
                                          </p:stCondLst>
                                        </p:cTn>
                                        <p:tgtEl>
                                          <p:spTgt spid="35">
                                            <p:txEl>
                                              <p:pRg st="0" end="0"/>
                                            </p:txEl>
                                          </p:spTgt>
                                        </p:tgtEl>
                                        <p:attrNameLst>
                                          <p:attrName>style.visibility</p:attrName>
                                        </p:attrNameLst>
                                      </p:cBhvr>
                                      <p:to>
                                        <p:strVal val="visible"/>
                                      </p:to>
                                    </p:set>
                                    <p:anim calcmode="lin" valueType="num">
                                      <p:cBhvr additive="base">
                                        <p:cTn id="39"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4150"/>
                            </p:stCondLst>
                            <p:childTnLst>
                              <p:par>
                                <p:cTn id="46" presetID="2" presetClass="entr" presetSubtype="1" decel="100000" fill="hold" grpId="0" nodeType="afterEffect">
                                  <p:stCondLst>
                                    <p:cond delay="0"/>
                                  </p:stCondLst>
                                  <p:iterate type="lt">
                                    <p:tmPct val="10000"/>
                                  </p:iterate>
                                  <p:childTnLst>
                                    <p:set>
                                      <p:cBhvr>
                                        <p:cTn id="47" dur="1" fill="hold">
                                          <p:stCondLst>
                                            <p:cond delay="0"/>
                                          </p:stCondLst>
                                        </p:cTn>
                                        <p:tgtEl>
                                          <p:spTgt spid="38">
                                            <p:txEl>
                                              <p:pRg st="0" end="0"/>
                                            </p:txEl>
                                          </p:spTgt>
                                        </p:tgtEl>
                                        <p:attrNameLst>
                                          <p:attrName>style.visibility</p:attrName>
                                        </p:attrNameLst>
                                      </p:cBhvr>
                                      <p:to>
                                        <p:strVal val="visible"/>
                                      </p:to>
                                    </p:set>
                                    <p:anim calcmode="lin" valueType="num">
                                      <p:cBhvr additive="base">
                                        <p:cTn id="48"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2" decel="100000" fill="hold" grpId="0" nodeType="withEffect">
                                  <p:stCondLst>
                                    <p:cond delay="100"/>
                                  </p:stCondLst>
                                  <p:childTnLst>
                                    <p:set>
                                      <p:cBhvr>
                                        <p:cTn id="51" dur="1" fill="hold">
                                          <p:stCondLst>
                                            <p:cond delay="0"/>
                                          </p:stCondLst>
                                        </p:cTn>
                                        <p:tgtEl>
                                          <p:spTgt spid="39">
                                            <p:txEl>
                                              <p:pRg st="0" end="0"/>
                                            </p:txEl>
                                          </p:spTgt>
                                        </p:tgtEl>
                                        <p:attrNameLst>
                                          <p:attrName>style.visibility</p:attrName>
                                        </p:attrNameLst>
                                      </p:cBhvr>
                                      <p:to>
                                        <p:strVal val="visible"/>
                                      </p:to>
                                    </p:set>
                                    <p:anim calcmode="lin" valueType="num">
                                      <p:cBhvr additive="base">
                                        <p:cTn id="5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5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‹Nº›</a:t>
            </a:fld>
            <a:endParaRPr lang="en-US"/>
          </a:p>
        </p:txBody>
      </p:sp>
      <p:sp>
        <p:nvSpPr>
          <p:cNvPr id="7" name="Picture Placeholder 6"/>
          <p:cNvSpPr>
            <a:spLocks noGrp="1"/>
          </p:cNvSpPr>
          <p:nvPr>
            <p:ph type="pic" sz="quarter" idx="13" hasCustomPrompt="1"/>
          </p:nvPr>
        </p:nvSpPr>
        <p:spPr>
          <a:xfrm>
            <a:off x="478972" y="478973"/>
            <a:ext cx="8171542" cy="9361714"/>
          </a:xfrm>
        </p:spPr>
        <p:txBody>
          <a:bodyPr/>
          <a:lstStyle>
            <a:lvl1pPr>
              <a:defRPr i="1" baseline="0"/>
            </a:lvl1pPr>
          </a:lstStyle>
          <a:p>
            <a:r>
              <a:rPr kumimoji="1" lang="en-US" altLang="ja-JP"/>
              <a:t>Insert an image</a:t>
            </a:r>
            <a:endParaRPr kumimoji="1" lang="ja-JP" altLang="en-US"/>
          </a:p>
        </p:txBody>
      </p:sp>
      <p:sp>
        <p:nvSpPr>
          <p:cNvPr id="8" name="タイトル 1"/>
          <p:cNvSpPr>
            <a:spLocks noGrp="1"/>
          </p:cNvSpPr>
          <p:nvPr>
            <p:ph type="title" hasCustomPrompt="1"/>
          </p:nvPr>
        </p:nvSpPr>
        <p:spPr>
          <a:xfrm>
            <a:off x="7707085" y="2191657"/>
            <a:ext cx="9802733" cy="4348244"/>
          </a:xfrm>
        </p:spPr>
        <p:txBody>
          <a:bodyPr anchor="b">
            <a:normAutofit/>
          </a:bodyPr>
          <a:lstStyle>
            <a:lvl1pPr>
              <a:lnSpc>
                <a:spcPct val="80000"/>
              </a:lnSpc>
              <a:defRPr sz="9600" baseline="0">
                <a:latin typeface="+mj-lt"/>
              </a:defRPr>
            </a:lvl1pPr>
          </a:lstStyle>
          <a:p>
            <a:r>
              <a:rPr kumimoji="1" lang="en-US" altLang="ja-JP"/>
              <a:t>Slide Title Goes Here</a:t>
            </a:r>
            <a:endParaRPr kumimoji="1" lang="ja-JP" altLang="en-US"/>
          </a:p>
        </p:txBody>
      </p:sp>
      <p:sp>
        <p:nvSpPr>
          <p:cNvPr id="9" name="テキスト プレースホルダー 5"/>
          <p:cNvSpPr>
            <a:spLocks noGrp="1"/>
          </p:cNvSpPr>
          <p:nvPr>
            <p:ph type="body" sz="quarter" idx="12" hasCustomPrompt="1"/>
          </p:nvPr>
        </p:nvSpPr>
        <p:spPr>
          <a:xfrm>
            <a:off x="8955314" y="6734969"/>
            <a:ext cx="8554505" cy="1964531"/>
          </a:xfrm>
        </p:spPr>
        <p:txBody>
          <a:bodyPr numCol="1" spcCol="360000" anchor="t">
            <a:normAutofit/>
          </a:bodyPr>
          <a:lstStyle>
            <a:lvl1pPr algn="l">
              <a:spcBef>
                <a:spcPts val="1200"/>
              </a:spcBef>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1229476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905501" y="1066800"/>
            <a:ext cx="11051367" cy="5473101"/>
          </a:xfrm>
        </p:spPr>
        <p:txBody>
          <a:bodyPr anchor="b">
            <a:normAutofit/>
          </a:bodyPr>
          <a:lstStyle>
            <a:lvl1pPr>
              <a:lnSpc>
                <a:spcPct val="80000"/>
              </a:lnSpc>
              <a:defRPr sz="9600" baseline="0">
                <a:latin typeface="+mj-lt"/>
              </a:defRPr>
            </a:lvl1pPr>
          </a:lstStyle>
          <a:p>
            <a:r>
              <a:rPr kumimoji="1" lang="en-US" altLang="ja-JP"/>
              <a:t>Slide Title Goes Here</a:t>
            </a:r>
            <a:endParaRPr kumimoji="1" lang="ja-JP" altLang="en-US"/>
          </a:p>
        </p:txBody>
      </p:sp>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‹Nº›</a:t>
            </a:fld>
            <a:endParaRPr lang="en-US"/>
          </a:p>
        </p:txBody>
      </p:sp>
      <p:sp>
        <p:nvSpPr>
          <p:cNvPr id="6" name="テキスト プレースホルダー 5"/>
          <p:cNvSpPr>
            <a:spLocks noGrp="1"/>
          </p:cNvSpPr>
          <p:nvPr>
            <p:ph type="body" sz="quarter" idx="12" hasCustomPrompt="1"/>
          </p:nvPr>
        </p:nvSpPr>
        <p:spPr>
          <a:xfrm>
            <a:off x="5905500" y="6734969"/>
            <a:ext cx="11051367" cy="1964531"/>
          </a:xfrm>
        </p:spPr>
        <p:txBody>
          <a:bodyPr numCol="1" spcCol="360000" anchor="t">
            <a:normAutofit/>
          </a:bodyPr>
          <a:lstStyle>
            <a:lvl1pPr algn="l">
              <a:spcBef>
                <a:spcPts val="1200"/>
              </a:spcBef>
              <a:defRPr sz="1800">
                <a:solidFill>
                  <a:schemeClr val="bg2"/>
                </a:solidFill>
              </a:defRPr>
            </a:lvl1pPr>
          </a:lstStyle>
          <a:p>
            <a:pPr lvl="0"/>
            <a:r>
              <a:rPr kumimoji="1" lang="en-US" altLang="ja-JP"/>
              <a:t>Text Goes Here</a:t>
            </a:r>
            <a:endParaRPr kumimoji="1" lang="ja-JP" altLang="en-US"/>
          </a:p>
        </p:txBody>
      </p:sp>
      <p:sp>
        <p:nvSpPr>
          <p:cNvPr id="7" name="Picture Placeholder 6"/>
          <p:cNvSpPr>
            <a:spLocks noGrp="1"/>
          </p:cNvSpPr>
          <p:nvPr>
            <p:ph type="pic" sz="quarter" idx="13" hasCustomPrompt="1"/>
          </p:nvPr>
        </p:nvSpPr>
        <p:spPr>
          <a:xfrm>
            <a:off x="0" y="0"/>
            <a:ext cx="5457825" cy="10285413"/>
          </a:xfrm>
        </p:spPr>
        <p:txBody>
          <a:bodyPr/>
          <a:lstStyle>
            <a:lvl1pPr>
              <a:defRPr i="1" baseline="0"/>
            </a:lvl1pPr>
          </a:lstStyle>
          <a:p>
            <a:r>
              <a:rPr kumimoji="1" lang="en-US" altLang="ja-JP"/>
              <a:t>Insert an image</a:t>
            </a:r>
            <a:endParaRPr kumimoji="1" lang="ja-JP" altLang="en-US"/>
          </a:p>
        </p:txBody>
      </p:sp>
    </p:spTree>
    <p:extLst>
      <p:ext uri="{BB962C8B-B14F-4D97-AF65-F5344CB8AC3E}">
        <p14:creationId xmlns:p14="http://schemas.microsoft.com/office/powerpoint/2010/main" val="651198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‹Nº›</a:t>
            </a:fld>
            <a:endParaRPr lang="en-US"/>
          </a:p>
        </p:txBody>
      </p:sp>
      <p:sp>
        <p:nvSpPr>
          <p:cNvPr id="7" name="Picture Placeholder 6"/>
          <p:cNvSpPr>
            <a:spLocks noGrp="1"/>
          </p:cNvSpPr>
          <p:nvPr>
            <p:ph type="pic" sz="quarter" idx="13" hasCustomPrompt="1"/>
          </p:nvPr>
        </p:nvSpPr>
        <p:spPr>
          <a:xfrm>
            <a:off x="0" y="1441563"/>
            <a:ext cx="18288000" cy="7402286"/>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9" name="テキスト プレースホルダー 5"/>
          <p:cNvSpPr>
            <a:spLocks noGrp="1"/>
          </p:cNvSpPr>
          <p:nvPr>
            <p:ph type="body" sz="quarter" idx="12" hasCustomPrompt="1"/>
          </p:nvPr>
        </p:nvSpPr>
        <p:spPr>
          <a:xfrm>
            <a:off x="246742" y="1"/>
            <a:ext cx="8839201" cy="4829260"/>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10" name="タイトル 1"/>
          <p:cNvSpPr>
            <a:spLocks noGrp="1"/>
          </p:cNvSpPr>
          <p:nvPr>
            <p:ph type="title" hasCustomPrompt="1"/>
          </p:nvPr>
        </p:nvSpPr>
        <p:spPr>
          <a:xfrm>
            <a:off x="246742" y="449943"/>
            <a:ext cx="8839201" cy="4379317"/>
          </a:xfrm>
        </p:spPr>
        <p:txBody>
          <a:bodyPr anchor="ctr">
            <a:normAutofit/>
          </a:bodyPr>
          <a:lstStyle>
            <a:lvl1pPr algn="ctr">
              <a:lnSpc>
                <a:spcPct val="80000"/>
              </a:lnSpc>
              <a:defRPr sz="96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11" name="テキスト プレースホルダー 5"/>
          <p:cNvSpPr>
            <a:spLocks noGrp="1"/>
          </p:cNvSpPr>
          <p:nvPr>
            <p:ph type="body" sz="quarter" idx="14" hasCustomPrompt="1"/>
          </p:nvPr>
        </p:nvSpPr>
        <p:spPr>
          <a:xfrm>
            <a:off x="9216571" y="7402286"/>
            <a:ext cx="9071430" cy="183664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12" name="テキスト プレースホルダー 5"/>
          <p:cNvSpPr>
            <a:spLocks noGrp="1"/>
          </p:cNvSpPr>
          <p:nvPr>
            <p:ph type="body" sz="quarter" idx="15" hasCustomPrompt="1"/>
          </p:nvPr>
        </p:nvSpPr>
        <p:spPr>
          <a:xfrm>
            <a:off x="9405257" y="7402286"/>
            <a:ext cx="8406754" cy="1836646"/>
          </a:xfrm>
        </p:spPr>
        <p:txBody>
          <a:bodyPr numCol="1" spcCol="360000" anchor="ctr">
            <a:normAutofit/>
          </a:bodyPr>
          <a:lstStyle>
            <a:lvl1pPr algn="l">
              <a:spcBef>
                <a:spcPts val="1200"/>
              </a:spcBef>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6558814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fill="hold"/>
                                        <p:tgtEl>
                                          <p:spTgt spid="10"/>
                                        </p:tgtEl>
                                        <p:attrNameLst>
                                          <p:attrName>ppt_x</p:attrName>
                                        </p:attrNameLst>
                                      </p:cBhvr>
                                      <p:tavLst>
                                        <p:tav tm="0">
                                          <p:val>
                                            <p:strVal val="#ppt_x"/>
                                          </p:val>
                                        </p:tav>
                                        <p:tav tm="100000">
                                          <p:val>
                                            <p:strVal val="#ppt_x"/>
                                          </p:val>
                                        </p:tav>
                                      </p:tavLst>
                                    </p:anim>
                                    <p:anim calcmode="lin" valueType="num">
                                      <p:cBhvr additive="base">
                                        <p:cTn id="17" dur="750" fill="hold"/>
                                        <p:tgtEl>
                                          <p:spTgt spid="10"/>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000"/>
                            </p:stCondLst>
                            <p:childTnLst>
                              <p:par>
                                <p:cTn id="19" presetID="2" presetClass="entr" presetSubtype="2"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1+#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bldP spid="11" grpId="0" animBg="1">
        <p:tmplLst>
          <p:tmpl>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and tex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‹Nº›</a:t>
            </a:fld>
            <a:endParaRPr lang="en-US"/>
          </a:p>
        </p:txBody>
      </p:sp>
      <p:sp>
        <p:nvSpPr>
          <p:cNvPr id="7" name="Picture Placeholder 6"/>
          <p:cNvSpPr>
            <a:spLocks noGrp="1"/>
          </p:cNvSpPr>
          <p:nvPr>
            <p:ph type="pic" sz="quarter" idx="13" hasCustomPrompt="1"/>
          </p:nvPr>
        </p:nvSpPr>
        <p:spPr>
          <a:xfrm>
            <a:off x="0" y="1441563"/>
            <a:ext cx="18288000" cy="7402286"/>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0" name="タイトル 1"/>
          <p:cNvSpPr>
            <a:spLocks noGrp="1"/>
          </p:cNvSpPr>
          <p:nvPr>
            <p:ph type="title" hasCustomPrompt="1"/>
          </p:nvPr>
        </p:nvSpPr>
        <p:spPr>
          <a:xfrm>
            <a:off x="398207" y="1500555"/>
            <a:ext cx="8687738" cy="7402286"/>
          </a:xfrm>
        </p:spPr>
        <p:txBody>
          <a:bodyPr anchor="ctr">
            <a:normAutofit/>
          </a:bodyPr>
          <a:lstStyle>
            <a:lvl1pPr algn="l">
              <a:lnSpc>
                <a:spcPct val="100000"/>
              </a:lnSpc>
              <a:defRPr sz="8000" baseline="0">
                <a:latin typeface="Roboto Bold" pitchFamily="2" charset="0"/>
              </a:defRPr>
            </a:lvl1pPr>
          </a:lstStyle>
          <a:p>
            <a:r>
              <a:rPr kumimoji="1" lang="en-US" altLang="ja-JP"/>
              <a:t>Slide Title </a:t>
            </a:r>
            <a:br>
              <a:rPr kumimoji="1" lang="en-US" altLang="ja-JP"/>
            </a:br>
            <a:r>
              <a:rPr kumimoji="1" lang="en-US" altLang="ja-JP"/>
              <a:t>Goes Here</a:t>
            </a:r>
            <a:endParaRPr kumimoji="1" lang="ja-JP" altLang="en-US"/>
          </a:p>
        </p:txBody>
      </p:sp>
      <p:sp>
        <p:nvSpPr>
          <p:cNvPr id="12" name="テキスト プレースホルダー 5"/>
          <p:cNvSpPr>
            <a:spLocks noGrp="1"/>
          </p:cNvSpPr>
          <p:nvPr>
            <p:ph type="body" sz="quarter" idx="15" hasCustomPrompt="1"/>
          </p:nvPr>
        </p:nvSpPr>
        <p:spPr>
          <a:xfrm>
            <a:off x="9405257" y="6699802"/>
            <a:ext cx="8406754" cy="1836646"/>
          </a:xfrm>
        </p:spPr>
        <p:txBody>
          <a:bodyPr numCol="1" spcCol="360000" anchor="b">
            <a:normAutofit/>
          </a:bodyPr>
          <a:lstStyle>
            <a:lvl1pPr algn="l">
              <a:spcBef>
                <a:spcPts val="1200"/>
              </a:spcBef>
              <a:defRPr sz="1800">
                <a:solidFill>
                  <a:schemeClr val="bg2"/>
                </a:solidFill>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3060356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and texts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t>‹Nº›</a:t>
            </a:fld>
            <a:endParaRPr lang="en-US"/>
          </a:p>
        </p:txBody>
      </p:sp>
      <p:sp>
        <p:nvSpPr>
          <p:cNvPr id="7" name="Picture Placeholder 6"/>
          <p:cNvSpPr>
            <a:spLocks noGrp="1"/>
          </p:cNvSpPr>
          <p:nvPr>
            <p:ph type="pic" sz="quarter" idx="13" hasCustomPrompt="1"/>
          </p:nvPr>
        </p:nvSpPr>
        <p:spPr>
          <a:xfrm>
            <a:off x="0" y="0"/>
            <a:ext cx="18288000" cy="5123543"/>
          </a:xfrm>
          <a:solidFill>
            <a:schemeClr val="tx2">
              <a:lumMod val="50000"/>
            </a:schemeClr>
          </a:solidFill>
        </p:spPr>
        <p:txBody>
          <a:bodyPr/>
          <a:lstStyle>
            <a:lvl1pPr>
              <a:defRPr i="1" baseline="0"/>
            </a:lvl1pPr>
          </a:lstStyle>
          <a:p>
            <a:r>
              <a:rPr kumimoji="1" lang="en-US" altLang="ja-JP"/>
              <a:t>Insert an image</a:t>
            </a:r>
            <a:endParaRPr kumimoji="1" lang="ja-JP" altLang="en-US"/>
          </a:p>
        </p:txBody>
      </p:sp>
      <p:sp>
        <p:nvSpPr>
          <p:cNvPr id="12" name="テキスト プレースホルダー 5"/>
          <p:cNvSpPr>
            <a:spLocks noGrp="1"/>
          </p:cNvSpPr>
          <p:nvPr>
            <p:ph type="body" sz="quarter" idx="15" hasCustomPrompt="1"/>
          </p:nvPr>
        </p:nvSpPr>
        <p:spPr>
          <a:xfrm>
            <a:off x="1756229" y="7750464"/>
            <a:ext cx="14775543" cy="1371871"/>
          </a:xfrm>
        </p:spPr>
        <p:txBody>
          <a:bodyPr numCol="1" spcCol="360000" anchor="t">
            <a:normAutofit/>
          </a:bodyPr>
          <a:lstStyle>
            <a:lvl1pPr algn="ctr">
              <a:spcBef>
                <a:spcPts val="1200"/>
              </a:spcBef>
              <a:defRPr sz="1800">
                <a:solidFill>
                  <a:schemeClr val="bg2"/>
                </a:solidFill>
              </a:defRPr>
            </a:lvl1pPr>
          </a:lstStyle>
          <a:p>
            <a:pPr lvl="0"/>
            <a:r>
              <a:rPr kumimoji="1" lang="en-US" altLang="ja-JP"/>
              <a:t>Text Goes Here</a:t>
            </a:r>
            <a:endParaRPr kumimoji="1" lang="ja-JP" altLang="en-US"/>
          </a:p>
        </p:txBody>
      </p:sp>
      <p:sp>
        <p:nvSpPr>
          <p:cNvPr id="8" name="テキスト プレースホルダー 5"/>
          <p:cNvSpPr>
            <a:spLocks noGrp="1"/>
          </p:cNvSpPr>
          <p:nvPr>
            <p:ph type="body" sz="quarter" idx="12" hasCustomPrompt="1"/>
          </p:nvPr>
        </p:nvSpPr>
        <p:spPr>
          <a:xfrm>
            <a:off x="1441097" y="4187907"/>
            <a:ext cx="15428688" cy="190430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a:t> </a:t>
            </a:r>
            <a:endParaRPr kumimoji="1" lang="ja-JP" altLang="en-US"/>
          </a:p>
        </p:txBody>
      </p:sp>
      <p:sp>
        <p:nvSpPr>
          <p:cNvPr id="11" name="タイトル 1"/>
          <p:cNvSpPr>
            <a:spLocks noGrp="1"/>
          </p:cNvSpPr>
          <p:nvPr>
            <p:ph type="title" hasCustomPrompt="1"/>
          </p:nvPr>
        </p:nvSpPr>
        <p:spPr>
          <a:xfrm>
            <a:off x="1767668" y="4467571"/>
            <a:ext cx="14775545" cy="1612865"/>
          </a:xfrm>
        </p:spPr>
        <p:txBody>
          <a:bodyPr anchor="ctr">
            <a:normAutofit/>
          </a:bodyPr>
          <a:lstStyle>
            <a:lvl1pPr algn="ctr">
              <a:lnSpc>
                <a:spcPct val="100000"/>
              </a:lnSpc>
              <a:defRPr sz="9600" baseline="0">
                <a:latin typeface="Roboto Bold" pitchFamily="2" charset="0"/>
              </a:defRPr>
            </a:lvl1pPr>
          </a:lstStyle>
          <a:p>
            <a:r>
              <a:rPr kumimoji="1" lang="en-US" altLang="ja-JP"/>
              <a:t>Slide Title Goes Here</a:t>
            </a:r>
            <a:endParaRPr kumimoji="1" lang="ja-JP" altLang="en-US"/>
          </a:p>
        </p:txBody>
      </p:sp>
      <p:sp>
        <p:nvSpPr>
          <p:cNvPr id="14" name="テキスト プレースホルダー 5"/>
          <p:cNvSpPr>
            <a:spLocks noGrp="1"/>
          </p:cNvSpPr>
          <p:nvPr>
            <p:ph type="body" sz="quarter" idx="17" hasCustomPrompt="1"/>
          </p:nvPr>
        </p:nvSpPr>
        <p:spPr>
          <a:xfrm>
            <a:off x="1611086" y="6212221"/>
            <a:ext cx="14932126" cy="1418235"/>
          </a:xfrm>
        </p:spPr>
        <p:txBody>
          <a:bodyPr numCol="1" spcCol="360000" anchor="b">
            <a:normAutofit/>
          </a:bodyPr>
          <a:lstStyle>
            <a:lvl1pPr algn="ctr">
              <a:spcBef>
                <a:spcPts val="1200"/>
              </a:spcBef>
              <a:defRPr sz="3200">
                <a:solidFill>
                  <a:schemeClr val="bg2"/>
                </a:solidFill>
                <a:latin typeface="+mj-lt"/>
              </a:defRPr>
            </a:lvl1pPr>
          </a:lstStyle>
          <a:p>
            <a:pPr lvl="0"/>
            <a:r>
              <a:rPr kumimoji="1" lang="en-US" altLang="ja-JP"/>
              <a:t>Text Goes Here</a:t>
            </a:r>
            <a:endParaRPr kumimoji="1" lang="ja-JP" altLang="en-US"/>
          </a:p>
        </p:txBody>
      </p:sp>
    </p:spTree>
    <p:extLst>
      <p:ext uri="{BB962C8B-B14F-4D97-AF65-F5344CB8AC3E}">
        <p14:creationId xmlns:p14="http://schemas.microsoft.com/office/powerpoint/2010/main" val="2604406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4" decel="100000" fill="hold" grpId="0" nodeType="withEffect">
                                  <p:stCondLst>
                                    <p:cond delay="0"/>
                                  </p:stCondLst>
                                  <p:iterate type="wd">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ppt_x"/>
                                          </p:val>
                                        </p:tav>
                                        <p:tav tm="100000">
                                          <p:val>
                                            <p:strVal val="#ppt_x"/>
                                          </p:val>
                                        </p:tav>
                                      </p:tavLst>
                                    </p:anim>
                                    <p:anim calcmode="lin" valueType="num">
                                      <p:cBhvr additive="base">
                                        <p:cTn id="15" dur="750" fill="hold"/>
                                        <p:tgtEl>
                                          <p:spTgt spid="11"/>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250"/>
                            </p:stCondLst>
                            <p:childTnLst>
                              <p:par>
                                <p:cTn id="17" presetID="2" presetClass="entr" presetSubtype="4" decel="100000"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8" grpId="0"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正方形/長方形 9"/>
          <p:cNvSpPr/>
          <p:nvPr userDrawn="1"/>
        </p:nvSpPr>
        <p:spPr>
          <a:xfrm>
            <a:off x="17079238" y="9557359"/>
            <a:ext cx="726510" cy="728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Title Placeholder 1"/>
          <p:cNvSpPr>
            <a:spLocks noGrp="1"/>
          </p:cNvSpPr>
          <p:nvPr>
            <p:ph type="title"/>
          </p:nvPr>
        </p:nvSpPr>
        <p:spPr>
          <a:xfrm>
            <a:off x="475989" y="431799"/>
            <a:ext cx="17259909" cy="2166257"/>
          </a:xfrm>
          <a:prstGeom prst="rect">
            <a:avLst/>
          </a:prstGeom>
        </p:spPr>
        <p:txBody>
          <a:bodyPr vert="horz" lIns="91440" tIns="45720" rIns="91440" bIns="45720" rtlCol="0" anchor="ctr">
            <a:noAutofit/>
          </a:bodyPr>
          <a:lstStyle/>
          <a:p>
            <a:r>
              <a:rPr lang="en-US" altLang="ja-JP"/>
              <a:t>Master Title Configuration</a:t>
            </a:r>
            <a:endParaRPr lang="en-US"/>
          </a:p>
        </p:txBody>
      </p:sp>
      <p:sp>
        <p:nvSpPr>
          <p:cNvPr id="3" name="Text Placeholder 2"/>
          <p:cNvSpPr>
            <a:spLocks noGrp="1"/>
          </p:cNvSpPr>
          <p:nvPr>
            <p:ph type="body" idx="1"/>
          </p:nvPr>
        </p:nvSpPr>
        <p:spPr>
          <a:xfrm>
            <a:off x="475989" y="2674712"/>
            <a:ext cx="17336022" cy="6589303"/>
          </a:xfrm>
          <a:prstGeom prst="rect">
            <a:avLst/>
          </a:prstGeom>
        </p:spPr>
        <p:txBody>
          <a:bodyPr vert="horz" lIns="91440" tIns="45720" rIns="91440" bIns="45720" rtlCol="0">
            <a:normAutofit/>
          </a:bodyPr>
          <a:lstStyle/>
          <a:p>
            <a:pPr lvl="0"/>
            <a:r>
              <a:rPr lang="en-US" altLang="ja-JP"/>
              <a:t>Master Text Configuration</a:t>
            </a:r>
            <a:endParaRPr lang="ja-JP" altLang="en-US"/>
          </a:p>
        </p:txBody>
      </p:sp>
      <p:sp>
        <p:nvSpPr>
          <p:cNvPr id="5" name="Footer Placeholder 4"/>
          <p:cNvSpPr>
            <a:spLocks noGrp="1"/>
          </p:cNvSpPr>
          <p:nvPr>
            <p:ph type="ftr" sz="quarter" idx="3"/>
          </p:nvPr>
        </p:nvSpPr>
        <p:spPr>
          <a:xfrm>
            <a:off x="10784668" y="9634015"/>
            <a:ext cx="6172200" cy="547603"/>
          </a:xfrm>
          <a:prstGeom prst="rect">
            <a:avLst/>
          </a:prstGeom>
        </p:spPr>
        <p:txBody>
          <a:bodyPr vert="horz" lIns="91440" tIns="45720" rIns="91440" bIns="45720" rtlCol="0" anchor="ctr"/>
          <a:lstStyle>
            <a:lvl1pPr algn="r">
              <a:defRPr sz="1600">
                <a:solidFill>
                  <a:schemeClr val="bg2">
                    <a:lumMod val="75000"/>
                  </a:schemeClr>
                </a:solidFill>
              </a:defRPr>
            </a:lvl1pPr>
          </a:lstStyle>
          <a:p>
            <a:r>
              <a:rPr lang="en-US"/>
              <a:t>The Power of PowerPoint | thepopp.com</a:t>
            </a:r>
          </a:p>
        </p:txBody>
      </p:sp>
      <p:sp>
        <p:nvSpPr>
          <p:cNvPr id="6" name="Slide Number Placeholder 5"/>
          <p:cNvSpPr>
            <a:spLocks noGrp="1"/>
          </p:cNvSpPr>
          <p:nvPr>
            <p:ph type="sldNum" sz="quarter" idx="4"/>
          </p:nvPr>
        </p:nvSpPr>
        <p:spPr>
          <a:xfrm>
            <a:off x="17072975" y="9634015"/>
            <a:ext cx="739036" cy="547603"/>
          </a:xfrm>
          <a:prstGeom prst="rect">
            <a:avLst/>
          </a:prstGeom>
        </p:spPr>
        <p:txBody>
          <a:bodyPr vert="horz" lIns="91440" tIns="45720" rIns="91440" bIns="45720" rtlCol="0" anchor="ctr"/>
          <a:lstStyle>
            <a:lvl1pPr algn="ctr">
              <a:defRPr sz="2400">
                <a:solidFill>
                  <a:schemeClr val="bg1"/>
                </a:solidFill>
              </a:defRPr>
            </a:lvl1pPr>
          </a:lstStyle>
          <a:p>
            <a:fld id="{03EB59E2-90B9-4CD3-AC74-D672227E13C3}" type="slidenum">
              <a:rPr lang="en-US" smtClean="0"/>
              <a:t>‹Nº›</a:t>
            </a:fld>
            <a:endParaRPr lang="en-US"/>
          </a:p>
        </p:txBody>
      </p:sp>
    </p:spTree>
    <p:extLst>
      <p:ext uri="{BB962C8B-B14F-4D97-AF65-F5344CB8AC3E}">
        <p14:creationId xmlns:p14="http://schemas.microsoft.com/office/powerpoint/2010/main" val="2645080697"/>
      </p:ext>
    </p:extLst>
  </p:cSld>
  <p:clrMap bg1="lt1" tx1="dk1" bg2="lt2" tx2="dk2" accent1="accent1" accent2="accent2" accent3="accent3" accent4="accent4" accent5="accent5" accent6="accent6" hlink="hlink" folHlink="folHlink"/>
  <p:sldLayoutIdLst>
    <p:sldLayoutId id="2147483713" r:id="rId1"/>
    <p:sldLayoutId id="2147483730" r:id="rId2"/>
    <p:sldLayoutId id="2147483712" r:id="rId3"/>
    <p:sldLayoutId id="2147483773" r:id="rId4"/>
    <p:sldLayoutId id="2147483705" r:id="rId5"/>
    <p:sldLayoutId id="2147483766" r:id="rId6"/>
    <p:sldLayoutId id="2147483714" r:id="rId7"/>
    <p:sldLayoutId id="2147483725" r:id="rId8"/>
    <p:sldLayoutId id="2147483745" r:id="rId9"/>
    <p:sldLayoutId id="2147483717" r:id="rId10"/>
    <p:sldLayoutId id="2147483718" r:id="rId11"/>
    <p:sldLayoutId id="2147483726" r:id="rId12"/>
    <p:sldLayoutId id="2147483720" r:id="rId13"/>
    <p:sldLayoutId id="2147483734" r:id="rId14"/>
    <p:sldLayoutId id="2147483755" r:id="rId15"/>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1"/>
      <p:bldP spid="6" grpId="2"/>
    </p:bldLst>
  </p:timing>
  <p:hf hdr="0" dt="0"/>
  <p:txStyles>
    <p:titleStyle>
      <a:lvl1pPr algn="l" defTabSz="1371417" rtl="0" eaLnBrk="1" latinLnBrk="0" hangingPunct="1">
        <a:lnSpc>
          <a:spcPct val="90000"/>
        </a:lnSpc>
        <a:spcBef>
          <a:spcPct val="0"/>
        </a:spcBef>
        <a:buNone/>
        <a:defRPr sz="9600" kern="1200">
          <a:solidFill>
            <a:schemeClr val="bg1"/>
          </a:solidFill>
          <a:latin typeface="Roboto Bold" pitchFamily="2" charset="0"/>
          <a:ea typeface="+mj-ea"/>
          <a:cs typeface="+mj-cs"/>
        </a:defRPr>
      </a:lvl1pPr>
    </p:titleStyle>
    <p:body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989" y="431800"/>
            <a:ext cx="17259909" cy="878164"/>
          </a:xfrm>
          <a:prstGeom prst="rect">
            <a:avLst/>
          </a:prstGeom>
        </p:spPr>
        <p:txBody>
          <a:bodyPr vert="horz" lIns="91440" tIns="45720" rIns="91440" bIns="45720" rtlCol="0" anchor="ctr">
            <a:normAutofit/>
          </a:bodyPr>
          <a:lstStyle/>
          <a:p>
            <a:r>
              <a:rPr lang="en-US" altLang="ja-JP"/>
              <a:t>Master Title Configuration</a:t>
            </a:r>
            <a:endParaRPr lang="en-US"/>
          </a:p>
        </p:txBody>
      </p:sp>
      <p:sp>
        <p:nvSpPr>
          <p:cNvPr id="3" name="Text Placeholder 2"/>
          <p:cNvSpPr>
            <a:spLocks noGrp="1"/>
          </p:cNvSpPr>
          <p:nvPr>
            <p:ph type="body" idx="1"/>
          </p:nvPr>
        </p:nvSpPr>
        <p:spPr>
          <a:xfrm>
            <a:off x="475989" y="1758330"/>
            <a:ext cx="17336022" cy="7505685"/>
          </a:xfrm>
          <a:prstGeom prst="rect">
            <a:avLst/>
          </a:prstGeom>
        </p:spPr>
        <p:txBody>
          <a:bodyPr vert="horz" lIns="91440" tIns="45720" rIns="91440" bIns="45720" rtlCol="0">
            <a:normAutofit/>
          </a:bodyPr>
          <a:lstStyle/>
          <a:p>
            <a:pPr lvl="0"/>
            <a:r>
              <a:rPr lang="en-US" altLang="ja-JP"/>
              <a:t>Master Text Configuration</a:t>
            </a:r>
            <a:endParaRPr lang="ja-JP" altLang="en-US"/>
          </a:p>
        </p:txBody>
      </p:sp>
    </p:spTree>
    <p:extLst>
      <p:ext uri="{BB962C8B-B14F-4D97-AF65-F5344CB8AC3E}">
        <p14:creationId xmlns:p14="http://schemas.microsoft.com/office/powerpoint/2010/main" val="2107295787"/>
      </p:ext>
    </p:extLst>
  </p:cSld>
  <p:clrMap bg1="lt1" tx1="dk1" bg2="lt2" tx2="dk2" accent1="accent1" accent2="accent2" accent3="accent3" accent4="accent4" accent5="accent5" accent6="accent6" hlink="hlink" folHlink="folHlink"/>
  <p:sldLayoutIdLst>
    <p:sldLayoutId id="2147483708" r:id="rId1"/>
    <p:sldLayoutId id="2147483716" r:id="rId2"/>
    <p:sldLayoutId id="2147483736" r:id="rId3"/>
    <p:sldLayoutId id="2147483740" r:id="rId4"/>
    <p:sldLayoutId id="2147483774" r:id="rId5"/>
    <p:sldLayoutId id="2147483775" r:id="rId6"/>
    <p:sldLayoutId id="2147483776" r:id="rId7"/>
    <p:sldLayoutId id="2147483778" r:id="rId8"/>
    <p:sldLayoutId id="2147483779" r:id="rId9"/>
  </p:sldLayoutIdLst>
  <p:transition/>
  <p:hf hdr="0" dt="0"/>
  <p:txStyles>
    <p:titleStyle>
      <a:lvl1pPr algn="l" defTabSz="1371417" rtl="0" eaLnBrk="1" latinLnBrk="0" hangingPunct="1">
        <a:lnSpc>
          <a:spcPct val="90000"/>
        </a:lnSpc>
        <a:spcBef>
          <a:spcPct val="0"/>
        </a:spcBef>
        <a:buNone/>
        <a:defRPr sz="4400" kern="1200">
          <a:solidFill>
            <a:schemeClr val="bg1"/>
          </a:solidFill>
          <a:latin typeface="Roboto Bold" pitchFamily="2" charset="0"/>
          <a:ea typeface="+mj-ea"/>
          <a:cs typeface="+mj-cs"/>
        </a:defRPr>
      </a:lvl1pPr>
    </p:titleStyle>
    <p:body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jpe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9.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onts.google.com/specimen/Roboto"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jpeg"/><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lidesppt.net/"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2EB592C-7A1B-4D36-8517-4C6FB3864E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039337"/>
            <a:ext cx="18304932" cy="5506689"/>
          </a:xfrm>
          <a:prstGeom prst="rect">
            <a:avLst/>
          </a:prstGeom>
        </p:spPr>
      </p:pic>
      <p:sp>
        <p:nvSpPr>
          <p:cNvPr id="11" name="Freeform 5">
            <a:extLst>
              <a:ext uri="{FF2B5EF4-FFF2-40B4-BE49-F238E27FC236}">
                <a16:creationId xmlns:a16="http://schemas.microsoft.com/office/drawing/2014/main" id="{8EE07255-1B6D-4DB6-9AD0-E2F20F917358}"/>
              </a:ext>
            </a:extLst>
          </p:cNvPr>
          <p:cNvSpPr/>
          <p:nvPr/>
        </p:nvSpPr>
        <p:spPr bwMode="auto">
          <a:xfrm>
            <a:off x="7938" y="8685212"/>
            <a:ext cx="18280062" cy="1600201"/>
          </a:xfrm>
          <a:custGeom>
            <a:avLst/>
            <a:gdLst>
              <a:gd name="T0" fmla="*/ 0 w 2255"/>
              <a:gd name="T1" fmla="*/ 240 h 796"/>
              <a:gd name="T2" fmla="*/ 60 w 2255"/>
              <a:gd name="T3" fmla="*/ 263 h 796"/>
              <a:gd name="T4" fmla="*/ 464 w 2255"/>
              <a:gd name="T5" fmla="*/ 413 h 796"/>
              <a:gd name="T6" fmla="*/ 489 w 2255"/>
              <a:gd name="T7" fmla="*/ 423 h 796"/>
              <a:gd name="T8" fmla="*/ 629 w 2255"/>
              <a:gd name="T9" fmla="*/ 466 h 796"/>
              <a:gd name="T10" fmla="*/ 707 w 2255"/>
              <a:gd name="T11" fmla="*/ 457 h 796"/>
              <a:gd name="T12" fmla="*/ 742 w 2255"/>
              <a:gd name="T13" fmla="*/ 440 h 796"/>
              <a:gd name="T14" fmla="*/ 865 w 2255"/>
              <a:gd name="T15" fmla="*/ 386 h 796"/>
              <a:gd name="T16" fmla="*/ 1190 w 2255"/>
              <a:gd name="T17" fmla="*/ 263 h 796"/>
              <a:gd name="T18" fmla="*/ 1396 w 2255"/>
              <a:gd name="T19" fmla="*/ 195 h 796"/>
              <a:gd name="T20" fmla="*/ 1573 w 2255"/>
              <a:gd name="T21" fmla="*/ 141 h 796"/>
              <a:gd name="T22" fmla="*/ 2160 w 2255"/>
              <a:gd name="T23" fmla="*/ 9 h 796"/>
              <a:gd name="T24" fmla="*/ 2255 w 2255"/>
              <a:gd name="T25" fmla="*/ 0 h 796"/>
              <a:gd name="T26" fmla="*/ 2255 w 2255"/>
              <a:gd name="T27" fmla="*/ 576 h 796"/>
              <a:gd name="T28" fmla="*/ 2235 w 2255"/>
              <a:gd name="T29" fmla="*/ 575 h 796"/>
              <a:gd name="T30" fmla="*/ 1891 w 2255"/>
              <a:gd name="T31" fmla="*/ 626 h 796"/>
              <a:gd name="T32" fmla="*/ 1633 w 2255"/>
              <a:gd name="T33" fmla="*/ 686 h 796"/>
              <a:gd name="T34" fmla="*/ 1281 w 2255"/>
              <a:gd name="T35" fmla="*/ 784 h 796"/>
              <a:gd name="T36" fmla="*/ 1272 w 2255"/>
              <a:gd name="T37" fmla="*/ 796 h 796"/>
              <a:gd name="T38" fmla="*/ 17 w 2255"/>
              <a:gd name="T39" fmla="*/ 796 h 796"/>
              <a:gd name="T40" fmla="*/ 0 w 2255"/>
              <a:gd name="T41" fmla="*/ 779 h 796"/>
              <a:gd name="T42" fmla="*/ 0 w 2255"/>
              <a:gd name="T43" fmla="*/ 24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5" h="796">
                <a:moveTo>
                  <a:pt x="0" y="240"/>
                </a:moveTo>
                <a:cubicBezTo>
                  <a:pt x="23" y="241"/>
                  <a:pt x="41" y="255"/>
                  <a:pt x="60" y="263"/>
                </a:cubicBezTo>
                <a:cubicBezTo>
                  <a:pt x="192" y="321"/>
                  <a:pt x="327" y="370"/>
                  <a:pt x="464" y="413"/>
                </a:cubicBezTo>
                <a:cubicBezTo>
                  <a:pt x="472" y="416"/>
                  <a:pt x="481" y="420"/>
                  <a:pt x="489" y="423"/>
                </a:cubicBezTo>
                <a:cubicBezTo>
                  <a:pt x="536" y="437"/>
                  <a:pt x="583" y="450"/>
                  <a:pt x="629" y="466"/>
                </a:cubicBezTo>
                <a:cubicBezTo>
                  <a:pt x="657" y="476"/>
                  <a:pt x="682" y="471"/>
                  <a:pt x="707" y="457"/>
                </a:cubicBezTo>
                <a:cubicBezTo>
                  <a:pt x="718" y="451"/>
                  <a:pt x="730" y="446"/>
                  <a:pt x="742" y="440"/>
                </a:cubicBezTo>
                <a:cubicBezTo>
                  <a:pt x="783" y="422"/>
                  <a:pt x="823" y="403"/>
                  <a:pt x="865" y="386"/>
                </a:cubicBezTo>
                <a:cubicBezTo>
                  <a:pt x="972" y="343"/>
                  <a:pt x="1080" y="301"/>
                  <a:pt x="1190" y="263"/>
                </a:cubicBezTo>
                <a:cubicBezTo>
                  <a:pt x="1258" y="240"/>
                  <a:pt x="1327" y="217"/>
                  <a:pt x="1396" y="195"/>
                </a:cubicBezTo>
                <a:cubicBezTo>
                  <a:pt x="1455" y="176"/>
                  <a:pt x="1514" y="159"/>
                  <a:pt x="1573" y="141"/>
                </a:cubicBezTo>
                <a:cubicBezTo>
                  <a:pt x="1766" y="85"/>
                  <a:pt x="1961" y="37"/>
                  <a:pt x="2160" y="9"/>
                </a:cubicBezTo>
                <a:cubicBezTo>
                  <a:pt x="2191" y="5"/>
                  <a:pt x="2223" y="0"/>
                  <a:pt x="2255" y="0"/>
                </a:cubicBezTo>
                <a:cubicBezTo>
                  <a:pt x="2255" y="192"/>
                  <a:pt x="2255" y="384"/>
                  <a:pt x="2255" y="576"/>
                </a:cubicBezTo>
                <a:cubicBezTo>
                  <a:pt x="2249" y="576"/>
                  <a:pt x="2242" y="575"/>
                  <a:pt x="2235" y="575"/>
                </a:cubicBezTo>
                <a:cubicBezTo>
                  <a:pt x="2119" y="584"/>
                  <a:pt x="2005" y="603"/>
                  <a:pt x="1891" y="626"/>
                </a:cubicBezTo>
                <a:cubicBezTo>
                  <a:pt x="1805" y="644"/>
                  <a:pt x="1719" y="663"/>
                  <a:pt x="1633" y="686"/>
                </a:cubicBezTo>
                <a:cubicBezTo>
                  <a:pt x="1515" y="717"/>
                  <a:pt x="1399" y="753"/>
                  <a:pt x="1281" y="784"/>
                </a:cubicBezTo>
                <a:cubicBezTo>
                  <a:pt x="1275" y="785"/>
                  <a:pt x="1269" y="788"/>
                  <a:pt x="1272" y="796"/>
                </a:cubicBezTo>
                <a:cubicBezTo>
                  <a:pt x="854" y="796"/>
                  <a:pt x="435" y="796"/>
                  <a:pt x="17" y="796"/>
                </a:cubicBezTo>
                <a:cubicBezTo>
                  <a:pt x="4" y="796"/>
                  <a:pt x="0" y="795"/>
                  <a:pt x="0" y="779"/>
                </a:cubicBezTo>
                <a:cubicBezTo>
                  <a:pt x="0" y="600"/>
                  <a:pt x="0" y="420"/>
                  <a:pt x="0" y="24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s-ES"/>
          </a:p>
        </p:txBody>
      </p:sp>
      <p:sp>
        <p:nvSpPr>
          <p:cNvPr id="13" name="Freeform 5">
            <a:extLst>
              <a:ext uri="{FF2B5EF4-FFF2-40B4-BE49-F238E27FC236}">
                <a16:creationId xmlns:a16="http://schemas.microsoft.com/office/drawing/2014/main" id="{12361E1E-4239-438C-B398-3DBA7BB3AD07}"/>
              </a:ext>
            </a:extLst>
          </p:cNvPr>
          <p:cNvSpPr/>
          <p:nvPr/>
        </p:nvSpPr>
        <p:spPr bwMode="auto">
          <a:xfrm rot="10800000">
            <a:off x="0" y="0"/>
            <a:ext cx="18280062" cy="1600201"/>
          </a:xfrm>
          <a:custGeom>
            <a:avLst/>
            <a:gdLst>
              <a:gd name="T0" fmla="*/ 0 w 2255"/>
              <a:gd name="T1" fmla="*/ 240 h 796"/>
              <a:gd name="T2" fmla="*/ 60 w 2255"/>
              <a:gd name="T3" fmla="*/ 263 h 796"/>
              <a:gd name="T4" fmla="*/ 464 w 2255"/>
              <a:gd name="T5" fmla="*/ 413 h 796"/>
              <a:gd name="T6" fmla="*/ 489 w 2255"/>
              <a:gd name="T7" fmla="*/ 423 h 796"/>
              <a:gd name="T8" fmla="*/ 629 w 2255"/>
              <a:gd name="T9" fmla="*/ 466 h 796"/>
              <a:gd name="T10" fmla="*/ 707 w 2255"/>
              <a:gd name="T11" fmla="*/ 457 h 796"/>
              <a:gd name="T12" fmla="*/ 742 w 2255"/>
              <a:gd name="T13" fmla="*/ 440 h 796"/>
              <a:gd name="T14" fmla="*/ 865 w 2255"/>
              <a:gd name="T15" fmla="*/ 386 h 796"/>
              <a:gd name="T16" fmla="*/ 1190 w 2255"/>
              <a:gd name="T17" fmla="*/ 263 h 796"/>
              <a:gd name="T18" fmla="*/ 1396 w 2255"/>
              <a:gd name="T19" fmla="*/ 195 h 796"/>
              <a:gd name="T20" fmla="*/ 1573 w 2255"/>
              <a:gd name="T21" fmla="*/ 141 h 796"/>
              <a:gd name="T22" fmla="*/ 2160 w 2255"/>
              <a:gd name="T23" fmla="*/ 9 h 796"/>
              <a:gd name="T24" fmla="*/ 2255 w 2255"/>
              <a:gd name="T25" fmla="*/ 0 h 796"/>
              <a:gd name="T26" fmla="*/ 2255 w 2255"/>
              <a:gd name="T27" fmla="*/ 576 h 796"/>
              <a:gd name="T28" fmla="*/ 2235 w 2255"/>
              <a:gd name="T29" fmla="*/ 575 h 796"/>
              <a:gd name="T30" fmla="*/ 1891 w 2255"/>
              <a:gd name="T31" fmla="*/ 626 h 796"/>
              <a:gd name="T32" fmla="*/ 1633 w 2255"/>
              <a:gd name="T33" fmla="*/ 686 h 796"/>
              <a:gd name="T34" fmla="*/ 1281 w 2255"/>
              <a:gd name="T35" fmla="*/ 784 h 796"/>
              <a:gd name="T36" fmla="*/ 1272 w 2255"/>
              <a:gd name="T37" fmla="*/ 796 h 796"/>
              <a:gd name="T38" fmla="*/ 17 w 2255"/>
              <a:gd name="T39" fmla="*/ 796 h 796"/>
              <a:gd name="T40" fmla="*/ 0 w 2255"/>
              <a:gd name="T41" fmla="*/ 779 h 796"/>
              <a:gd name="T42" fmla="*/ 0 w 2255"/>
              <a:gd name="T43" fmla="*/ 24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5" h="796">
                <a:moveTo>
                  <a:pt x="0" y="240"/>
                </a:moveTo>
                <a:cubicBezTo>
                  <a:pt x="23" y="241"/>
                  <a:pt x="41" y="255"/>
                  <a:pt x="60" y="263"/>
                </a:cubicBezTo>
                <a:cubicBezTo>
                  <a:pt x="192" y="321"/>
                  <a:pt x="327" y="370"/>
                  <a:pt x="464" y="413"/>
                </a:cubicBezTo>
                <a:cubicBezTo>
                  <a:pt x="472" y="416"/>
                  <a:pt x="481" y="420"/>
                  <a:pt x="489" y="423"/>
                </a:cubicBezTo>
                <a:cubicBezTo>
                  <a:pt x="536" y="437"/>
                  <a:pt x="583" y="450"/>
                  <a:pt x="629" y="466"/>
                </a:cubicBezTo>
                <a:cubicBezTo>
                  <a:pt x="657" y="476"/>
                  <a:pt x="682" y="471"/>
                  <a:pt x="707" y="457"/>
                </a:cubicBezTo>
                <a:cubicBezTo>
                  <a:pt x="718" y="451"/>
                  <a:pt x="730" y="446"/>
                  <a:pt x="742" y="440"/>
                </a:cubicBezTo>
                <a:cubicBezTo>
                  <a:pt x="783" y="422"/>
                  <a:pt x="823" y="403"/>
                  <a:pt x="865" y="386"/>
                </a:cubicBezTo>
                <a:cubicBezTo>
                  <a:pt x="972" y="343"/>
                  <a:pt x="1080" y="301"/>
                  <a:pt x="1190" y="263"/>
                </a:cubicBezTo>
                <a:cubicBezTo>
                  <a:pt x="1258" y="240"/>
                  <a:pt x="1327" y="217"/>
                  <a:pt x="1396" y="195"/>
                </a:cubicBezTo>
                <a:cubicBezTo>
                  <a:pt x="1455" y="176"/>
                  <a:pt x="1514" y="159"/>
                  <a:pt x="1573" y="141"/>
                </a:cubicBezTo>
                <a:cubicBezTo>
                  <a:pt x="1766" y="85"/>
                  <a:pt x="1961" y="37"/>
                  <a:pt x="2160" y="9"/>
                </a:cubicBezTo>
                <a:cubicBezTo>
                  <a:pt x="2191" y="5"/>
                  <a:pt x="2223" y="0"/>
                  <a:pt x="2255" y="0"/>
                </a:cubicBezTo>
                <a:cubicBezTo>
                  <a:pt x="2255" y="192"/>
                  <a:pt x="2255" y="384"/>
                  <a:pt x="2255" y="576"/>
                </a:cubicBezTo>
                <a:cubicBezTo>
                  <a:pt x="2249" y="576"/>
                  <a:pt x="2242" y="575"/>
                  <a:pt x="2235" y="575"/>
                </a:cubicBezTo>
                <a:cubicBezTo>
                  <a:pt x="2119" y="584"/>
                  <a:pt x="2005" y="603"/>
                  <a:pt x="1891" y="626"/>
                </a:cubicBezTo>
                <a:cubicBezTo>
                  <a:pt x="1805" y="644"/>
                  <a:pt x="1719" y="663"/>
                  <a:pt x="1633" y="686"/>
                </a:cubicBezTo>
                <a:cubicBezTo>
                  <a:pt x="1515" y="717"/>
                  <a:pt x="1399" y="753"/>
                  <a:pt x="1281" y="784"/>
                </a:cubicBezTo>
                <a:cubicBezTo>
                  <a:pt x="1275" y="785"/>
                  <a:pt x="1269" y="788"/>
                  <a:pt x="1272" y="796"/>
                </a:cubicBezTo>
                <a:cubicBezTo>
                  <a:pt x="854" y="796"/>
                  <a:pt x="435" y="796"/>
                  <a:pt x="17" y="796"/>
                </a:cubicBezTo>
                <a:cubicBezTo>
                  <a:pt x="4" y="796"/>
                  <a:pt x="0" y="795"/>
                  <a:pt x="0" y="779"/>
                </a:cubicBezTo>
                <a:cubicBezTo>
                  <a:pt x="0" y="600"/>
                  <a:pt x="0" y="420"/>
                  <a:pt x="0" y="240"/>
                </a:cubicBezTo>
                <a:close/>
              </a:path>
            </a:pathLst>
          </a:custGeom>
          <a:solidFill>
            <a:schemeClr val="bg2">
              <a:lumMod val="10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7" name="Title 6"/>
          <p:cNvSpPr>
            <a:spLocks noGrp="1"/>
          </p:cNvSpPr>
          <p:nvPr>
            <p:ph type="title"/>
          </p:nvPr>
        </p:nvSpPr>
        <p:spPr>
          <a:xfrm>
            <a:off x="396836" y="5306911"/>
            <a:ext cx="9836506" cy="1600203"/>
          </a:xfrm>
        </p:spPr>
        <p:txBody>
          <a:bodyPr>
            <a:noAutofit/>
          </a:bodyPr>
          <a:lstStyle/>
          <a:p>
            <a:pPr>
              <a:lnSpc>
                <a:spcPct val="100000"/>
              </a:lnSpc>
            </a:pPr>
            <a:r>
              <a:rPr lang="en-US" altLang="ja-JP"/>
              <a:t>ALBANIAN GASTRONOMY</a:t>
            </a:r>
            <a:endParaRPr kumimoji="1" lang="ja-JP" altLang="en-US"/>
          </a:p>
        </p:txBody>
      </p:sp>
      <p:sp>
        <p:nvSpPr>
          <p:cNvPr id="8" name="Text Placeholder 7"/>
          <p:cNvSpPr>
            <a:spLocks noGrp="1"/>
          </p:cNvSpPr>
          <p:nvPr>
            <p:ph type="body" sz="quarter" idx="12"/>
          </p:nvPr>
        </p:nvSpPr>
        <p:spPr>
          <a:xfrm>
            <a:off x="3437995" y="7081891"/>
            <a:ext cx="3754188" cy="769258"/>
          </a:xfrm>
          <a:solidFill>
            <a:srgbClr val="C00000"/>
          </a:solidFill>
        </p:spPr>
        <p:txBody>
          <a:bodyPr/>
          <a:lstStyle/>
          <a:p>
            <a:r>
              <a:rPr kumimoji="1" lang="en-US" altLang="ja-JP">
                <a:solidFill>
                  <a:schemeClr val="bg1"/>
                </a:solidFill>
              </a:rPr>
              <a:t>Free Template</a:t>
            </a:r>
            <a:endParaRPr kumimoji="1" lang="ja-JP" altLang="en-US">
              <a:solidFill>
                <a:schemeClr val="bg1"/>
              </a:solidFill>
            </a:endParaRPr>
          </a:p>
        </p:txBody>
      </p:sp>
      <p:sp>
        <p:nvSpPr>
          <p:cNvPr id="10" name="AutoShape 3">
            <a:extLst>
              <a:ext uri="{FF2B5EF4-FFF2-40B4-BE49-F238E27FC236}">
                <a16:creationId xmlns:a16="http://schemas.microsoft.com/office/drawing/2014/main" id="{AED5AA9A-C168-4524-ADC6-E312AF5041A7}"/>
              </a:ext>
            </a:extLst>
          </p:cNvPr>
          <p:cNvSpPr>
            <a:spLocks noChangeAspect="1" noChangeArrowheads="1" noTextEdit="1"/>
          </p:cNvSpPr>
          <p:nvPr/>
        </p:nvSpPr>
        <p:spPr bwMode="auto">
          <a:xfrm>
            <a:off x="0" y="8686800"/>
            <a:ext cx="182880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4" name="Text Placeholder 9">
            <a:extLst>
              <a:ext uri="{FF2B5EF4-FFF2-40B4-BE49-F238E27FC236}">
                <a16:creationId xmlns:a16="http://schemas.microsoft.com/office/drawing/2014/main" id="{B5082156-8110-4C6B-8CA9-04A615B85B28}"/>
              </a:ext>
            </a:extLst>
          </p:cNvPr>
          <p:cNvSpPr txBox="1"/>
          <p:nvPr/>
        </p:nvSpPr>
        <p:spPr>
          <a:xfrm>
            <a:off x="3260055" y="8023032"/>
            <a:ext cx="4110068" cy="1143868"/>
          </a:xfrm>
          <a:prstGeom prst="rect">
            <a:avLst/>
          </a:prstGeom>
        </p:spPr>
        <p:txBody>
          <a:bodyPr vert="horz" lIns="91440" tIns="45720" rIns="91440" bIns="45720" numCol="1" spcCol="360000" rtlCol="0" anchor="t">
            <a:normAutofit/>
          </a:bodyPr>
          <a:lstStyle>
            <a:lvl1pPr marL="0" indent="0" algn="ctr" defTabSz="1371417" rtl="0" eaLnBrk="1" latinLnBrk="0" hangingPunct="1">
              <a:lnSpc>
                <a:spcPct val="130000"/>
              </a:lnSpc>
              <a:spcBef>
                <a:spcPts val="1200"/>
              </a:spcBef>
              <a:buFontTx/>
              <a:buNone/>
              <a:defRPr sz="2800" kern="1200" baseline="0">
                <a:solidFill>
                  <a:schemeClr val="bg2"/>
                </a:solidFill>
                <a:latin typeface="+mj-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en-US" altLang="ja-JP" sz="1400">
                <a:solidFill>
                  <a:schemeClr val="tx1"/>
                </a:solidFill>
              </a:rPr>
              <a:t>Vim id munere ignota suavitate, nam ut ipsum liberavisse. Mea fastidii recteque te, falli aperiam necessitatibus in per. </a:t>
            </a:r>
          </a:p>
        </p:txBody>
      </p:sp>
      <p:sp>
        <p:nvSpPr>
          <p:cNvPr id="26" name="Rectangle 8">
            <a:extLst>
              <a:ext uri="{FF2B5EF4-FFF2-40B4-BE49-F238E27FC236}">
                <a16:creationId xmlns:a16="http://schemas.microsoft.com/office/drawing/2014/main" id="{EB04050E-D71C-4C29-BAEA-E19D1CDF14C4}"/>
              </a:ext>
            </a:extLst>
          </p:cNvPr>
          <p:cNvSpPr>
            <a:spLocks noChangeArrowheads="1"/>
          </p:cNvSpPr>
          <p:nvPr/>
        </p:nvSpPr>
        <p:spPr bwMode="auto">
          <a:xfrm>
            <a:off x="176462" y="9692996"/>
            <a:ext cx="2998927" cy="447573"/>
          </a:xfrm>
          <a:prstGeom prst="rect">
            <a:avLst/>
          </a:prstGeom>
          <a:noFill/>
          <a:ln>
            <a:noFill/>
          </a:ln>
          <a:effectLst/>
        </p:spPr>
        <p:txBody>
          <a:bodyPr vert="horz" wrap="square" lIns="0" tIns="-22218" rIns="0" bIns="-2221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pPr>
            <a:r>
              <a:rPr kumimoji="0" lang="es-PE" altLang="es-PE" sz="3200" b="0" i="0" u="none" strike="noStrike" cap="none" normalizeH="0" baseline="0">
                <a:ln>
                  <a:noFill/>
                </a:ln>
                <a:solidFill>
                  <a:schemeClr val="bg1"/>
                </a:solidFill>
                <a:effectLst/>
                <a:latin typeface="+mj-lt"/>
              </a:rPr>
              <a:t>slidesppt.net</a:t>
            </a:r>
            <a:r>
              <a:rPr kumimoji="0" lang="es-PE" altLang="es-PE" sz="2400" b="0" i="0" u="none" strike="noStrike" cap="none" normalizeH="0" baseline="0">
                <a:ln>
                  <a:noFill/>
                </a:ln>
                <a:solidFill>
                  <a:schemeClr val="bg1"/>
                </a:solidFill>
                <a:effectLst/>
                <a:latin typeface="+mj-lt"/>
              </a:rPr>
              <a:t> </a:t>
            </a:r>
            <a:endParaRPr kumimoji="0" lang="es-PE" altLang="es-PE" sz="2800" b="0" i="0" u="none" strike="noStrike" cap="none" normalizeH="0" baseline="0">
              <a:ln>
                <a:noFill/>
              </a:ln>
              <a:solidFill>
                <a:schemeClr val="bg1"/>
              </a:solidFill>
              <a:effectLst/>
              <a:latin typeface="+mj-lt"/>
            </a:endParaRPr>
          </a:p>
        </p:txBody>
      </p:sp>
      <p:pic>
        <p:nvPicPr>
          <p:cNvPr id="15" name="Imagen 14">
            <a:extLst>
              <a:ext uri="{FF2B5EF4-FFF2-40B4-BE49-F238E27FC236}">
                <a16:creationId xmlns:a16="http://schemas.microsoft.com/office/drawing/2014/main" id="{DC4A1B63-1F25-4BE1-A047-4B9D37D23F7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41994" y="727943"/>
            <a:ext cx="4550189" cy="3412642"/>
          </a:xfrm>
          <a:prstGeom prst="rect">
            <a:avLst/>
          </a:prstGeom>
        </p:spPr>
      </p:pic>
      <p:grpSp>
        <p:nvGrpSpPr>
          <p:cNvPr id="31" name="Gráfico 10">
            <a:extLst>
              <a:ext uri="{FF2B5EF4-FFF2-40B4-BE49-F238E27FC236}">
                <a16:creationId xmlns:a16="http://schemas.microsoft.com/office/drawing/2014/main" id="{2174909E-55B5-40AA-9A54-0C4BD4E3751F}"/>
              </a:ext>
            </a:extLst>
          </p:cNvPr>
          <p:cNvGrpSpPr/>
          <p:nvPr/>
        </p:nvGrpSpPr>
        <p:grpSpPr>
          <a:xfrm>
            <a:off x="15959827" y="440880"/>
            <a:ext cx="2007808" cy="2007808"/>
            <a:chOff x="627235" y="5458033"/>
            <a:chExt cx="849367" cy="849367"/>
          </a:xfrm>
          <a:solidFill>
            <a:srgbClr val="00BFF3"/>
          </a:solidFill>
        </p:grpSpPr>
        <p:sp>
          <p:nvSpPr>
            <p:cNvPr id="32" name="Forma libre: forma 31">
              <a:extLst>
                <a:ext uri="{FF2B5EF4-FFF2-40B4-BE49-F238E27FC236}">
                  <a16:creationId xmlns:a16="http://schemas.microsoft.com/office/drawing/2014/main" id="{E1C6E102-D727-49BC-9468-C78A490B026B}"/>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C00000"/>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2100"/>
            </a:p>
          </p:txBody>
        </p:sp>
        <p:sp>
          <p:nvSpPr>
            <p:cNvPr id="33" name="Forma libre: forma 32">
              <a:extLst>
                <a:ext uri="{FF2B5EF4-FFF2-40B4-BE49-F238E27FC236}">
                  <a16:creationId xmlns:a16="http://schemas.microsoft.com/office/drawing/2014/main" id="{5C5BF0C6-2149-4DF4-8B2E-F80987CD13A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2100"/>
            </a:p>
          </p:txBody>
        </p:sp>
      </p:grpSp>
      <p:pic>
        <p:nvPicPr>
          <p:cNvPr id="23" name="Imagen 22">
            <a:extLst>
              <a:ext uri="{FF2B5EF4-FFF2-40B4-BE49-F238E27FC236}">
                <a16:creationId xmlns:a16="http://schemas.microsoft.com/office/drawing/2014/main" id="{0CA4AFDF-E8BE-449D-AE73-6C37BD7A7B2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935428" y="7546025"/>
            <a:ext cx="4307091" cy="2739387"/>
          </a:xfrm>
          <a:prstGeom prst="rect">
            <a:avLst/>
          </a:prstGeom>
        </p:spPr>
      </p:pic>
      <p:pic>
        <p:nvPicPr>
          <p:cNvPr id="9" name="Imagen 8">
            <a:extLst>
              <a:ext uri="{FF2B5EF4-FFF2-40B4-BE49-F238E27FC236}">
                <a16:creationId xmlns:a16="http://schemas.microsoft.com/office/drawing/2014/main" id="{0996E82B-D681-4F58-9528-9ECBDD2A323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27630" y="-1"/>
            <a:ext cx="5554872" cy="10285413"/>
          </a:xfrm>
          <a:prstGeom prst="rect">
            <a:avLst/>
          </a:prstGeom>
        </p:spPr>
      </p:pic>
    </p:spTree>
    <p:extLst>
      <p:ext uri="{BB962C8B-B14F-4D97-AF65-F5344CB8AC3E}">
        <p14:creationId xmlns:p14="http://schemas.microsoft.com/office/powerpoint/2010/main" val="948634693"/>
      </p:ext>
    </p:extLst>
  </p:cSld>
  <p:clrMapOvr>
    <a:masterClrMapping/>
  </p:clrMapOvr>
  <mc:AlternateContent xmlns:mc="http://schemas.openxmlformats.org/markup-compatibility/2006" xmlns:p14="http://schemas.microsoft.com/office/powerpoint/2010/main">
    <mc:Choice Requires="p14">
      <p:transition spd="med" p14:dur="700" advTm="3587">
        <p:fade/>
      </p:transition>
    </mc:Choice>
    <mc:Fallback xmlns="" xmlns:a14="http://schemas.microsoft.com/office/drawing/2010/main" xmlns:p15="http://schemas.microsoft.com/office/powerpoint/2012/main" xmlns:p159="http://schemas.microsoft.com/office/powerpoint/2015/09/main">
      <p:transition spd="med" advTm="3587">
        <p:fade/>
      </p:transition>
    </mc:Fallback>
  </mc:AlternateContent>
  <p:extLst>
    <p:ext uri="{E180D4A7-C9FB-4DFB-919C-405C955672EB}">
      <p14:showEvtLst xmlns:p14="http://schemas.microsoft.com/office/powerpoint/2010/main">
        <p14:playEvt time="2266"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arcador de posición de imagen 18">
            <a:extLst>
              <a:ext uri="{FF2B5EF4-FFF2-40B4-BE49-F238E27FC236}">
                <a16:creationId xmlns:a16="http://schemas.microsoft.com/office/drawing/2014/main" id="{0ECC9AFA-20EE-4D17-9618-2C5D0EC9945B}"/>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p:pic>
      <p:sp>
        <p:nvSpPr>
          <p:cNvPr id="14" name="Rectángulo 13">
            <a:extLst>
              <a:ext uri="{FF2B5EF4-FFF2-40B4-BE49-F238E27FC236}">
                <a16:creationId xmlns:a16="http://schemas.microsoft.com/office/drawing/2014/main" id="{3CC32048-6492-4B56-9545-6229F4DE13AD}"/>
              </a:ext>
            </a:extLst>
          </p:cNvPr>
          <p:cNvSpPr/>
          <p:nvPr/>
        </p:nvSpPr>
        <p:spPr>
          <a:xfrm>
            <a:off x="6040174" y="6509660"/>
            <a:ext cx="32004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3" name="Rectángulo 12">
            <a:extLst>
              <a:ext uri="{FF2B5EF4-FFF2-40B4-BE49-F238E27FC236}">
                <a16:creationId xmlns:a16="http://schemas.microsoft.com/office/drawing/2014/main" id="{B70C7FE1-E953-43B0-9A01-2A1B79C8779E}"/>
              </a:ext>
            </a:extLst>
          </p:cNvPr>
          <p:cNvSpPr/>
          <p:nvPr/>
        </p:nvSpPr>
        <p:spPr>
          <a:xfrm>
            <a:off x="0" y="0"/>
            <a:ext cx="32004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4" name="Slide Number Placeholder 3"/>
          <p:cNvSpPr>
            <a:spLocks noGrp="1"/>
          </p:cNvSpPr>
          <p:nvPr>
            <p:ph type="sldNum" sz="quarter" idx="11"/>
          </p:nvPr>
        </p:nvSpPr>
        <p:spPr/>
        <p:txBody>
          <a:bodyPr/>
          <a:lstStyle/>
          <a:p>
            <a:fld id="{03EB59E2-90B9-4CD3-AC74-D672227E13C3}" type="slidenum">
              <a:rPr lang="en-US" smtClean="0"/>
              <a:t>10</a:t>
            </a:fld>
            <a:endParaRPr lang="en-US"/>
          </a:p>
        </p:txBody>
      </p:sp>
      <p:sp>
        <p:nvSpPr>
          <p:cNvPr id="6" name="Title 5"/>
          <p:cNvSpPr>
            <a:spLocks noGrp="1"/>
          </p:cNvSpPr>
          <p:nvPr>
            <p:ph type="title"/>
          </p:nvPr>
        </p:nvSpPr>
        <p:spPr>
          <a:xfrm>
            <a:off x="9564920" y="1306286"/>
            <a:ext cx="6545938" cy="3041958"/>
          </a:xfrm>
        </p:spPr>
        <p:txBody>
          <a:bodyPr/>
          <a:lstStyle/>
          <a:p>
            <a:r>
              <a:rPr kumimoji="1" lang="en-US" altLang="ja-JP"/>
              <a:t>OUR</a:t>
            </a:r>
            <a:br>
              <a:rPr kumimoji="1" lang="en-US" altLang="ja-JP"/>
            </a:br>
            <a:r>
              <a:rPr kumimoji="1" lang="en-US" altLang="ja-JP">
                <a:solidFill>
                  <a:srgbClr val="C00000"/>
                </a:solidFill>
              </a:rPr>
              <a:t>COMPANY</a:t>
            </a:r>
            <a:endParaRPr kumimoji="1" lang="ja-JP" altLang="en-US">
              <a:solidFill>
                <a:srgbClr val="C00000"/>
              </a:solidFill>
            </a:endParaRPr>
          </a:p>
        </p:txBody>
      </p:sp>
      <p:sp>
        <p:nvSpPr>
          <p:cNvPr id="7" name="Text Placeholder 6"/>
          <p:cNvSpPr>
            <a:spLocks noGrp="1"/>
          </p:cNvSpPr>
          <p:nvPr>
            <p:ph type="body" sz="quarter" idx="12"/>
          </p:nvPr>
        </p:nvSpPr>
        <p:spPr>
          <a:xfrm>
            <a:off x="9830634" y="4721971"/>
            <a:ext cx="7042224" cy="1964531"/>
          </a:xfrm>
        </p:spPr>
        <p:txBody>
          <a:bodyPr>
            <a:normAutofit/>
          </a:bodyPr>
          <a:lstStyle/>
          <a:p>
            <a:r>
              <a:rPr kumimoji="1" lang="en-US" altLang="ja-JP"/>
              <a:t>Per an nisl moderatius, tale erat probo ut mei, quas legere signiferumque nam ne. Eu quis delicata efficiendi his, tota summo liber in sea, est ei saepe civibus maiestatis. </a:t>
            </a:r>
            <a:r>
              <a:rPr kumimoji="1" lang="en-US" altLang="ja-JP">
                <a:solidFill>
                  <a:srgbClr val="C00000"/>
                </a:solidFill>
              </a:rPr>
              <a:t>Clita nostrud explicari at eam</a:t>
            </a:r>
            <a:r>
              <a:rPr kumimoji="1" lang="en-US" altLang="ja-JP"/>
              <a:t>, urbanitas disputando complectitur ei vel. Nec eu wisi malis perpetua, ea duo inani epicurei, fugit ullum in duo.</a:t>
            </a:r>
          </a:p>
        </p:txBody>
      </p:sp>
      <p:grpSp>
        <p:nvGrpSpPr>
          <p:cNvPr id="9" name="Grupo 8">
            <a:extLst>
              <a:ext uri="{FF2B5EF4-FFF2-40B4-BE49-F238E27FC236}">
                <a16:creationId xmlns:a16="http://schemas.microsoft.com/office/drawing/2014/main" id="{A99F08C1-FD02-49E0-A4A8-A7BE977A6CE0}"/>
              </a:ext>
            </a:extLst>
          </p:cNvPr>
          <p:cNvGrpSpPr/>
          <p:nvPr/>
        </p:nvGrpSpPr>
        <p:grpSpPr>
          <a:xfrm>
            <a:off x="14064343" y="695939"/>
            <a:ext cx="4223657" cy="1078519"/>
            <a:chOff x="13434645" y="1104719"/>
            <a:chExt cx="4853355" cy="805766"/>
          </a:xfrm>
        </p:grpSpPr>
        <p:sp>
          <p:nvSpPr>
            <p:cNvPr id="10" name="Rectángulo 9">
              <a:extLst>
                <a:ext uri="{FF2B5EF4-FFF2-40B4-BE49-F238E27FC236}">
                  <a16:creationId xmlns:a16="http://schemas.microsoft.com/office/drawing/2014/main" id="{6911A46C-0A40-4A4E-94F9-E646C936129C}"/>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1" name="Flecha: pentágono 10">
              <a:extLst>
                <a:ext uri="{FF2B5EF4-FFF2-40B4-BE49-F238E27FC236}">
                  <a16:creationId xmlns:a16="http://schemas.microsoft.com/office/drawing/2014/main" id="{A057FB65-521F-4090-8DE6-D7DE45472DE4}"/>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sp>
        <p:nvSpPr>
          <p:cNvPr id="12" name="Text Placeholder 6">
            <a:extLst>
              <a:ext uri="{FF2B5EF4-FFF2-40B4-BE49-F238E27FC236}">
                <a16:creationId xmlns:a16="http://schemas.microsoft.com/office/drawing/2014/main" id="{7D1E5079-036D-43A3-8423-42934EFACB95}"/>
              </a:ext>
            </a:extLst>
          </p:cNvPr>
          <p:cNvSpPr txBox="1"/>
          <p:nvPr/>
        </p:nvSpPr>
        <p:spPr>
          <a:xfrm>
            <a:off x="9830634" y="7060229"/>
            <a:ext cx="7042224" cy="1964531"/>
          </a:xfrm>
          <a:prstGeom prst="rect">
            <a:avLst/>
          </a:prstGeom>
        </p:spPr>
        <p:txBody>
          <a:bodyPr vert="horz" lIns="91440" tIns="45720" rIns="91440" bIns="45720" numCol="1" spcCol="360000" rtlCol="0" anchor="t">
            <a:normAutofit/>
          </a:bodyPr>
          <a:lstStyle>
            <a:lvl1pPr marL="0" indent="0" algn="l" defTabSz="1371417" rtl="0" eaLnBrk="1" latinLnBrk="0" hangingPunct="1">
              <a:lnSpc>
                <a:spcPct val="130000"/>
              </a:lnSpc>
              <a:spcBef>
                <a:spcPts val="1200"/>
              </a:spcBef>
              <a:buFontTx/>
              <a:buNone/>
              <a:defRPr sz="1800" kern="1200" baseline="0">
                <a:solidFill>
                  <a:schemeClr val="bg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en-US" altLang="ja-JP"/>
              <a:t>Per an nisl moderatius, tale erat probo ut mei, quas legere signiferumque nam ne. Eu quis delicata efficiendi his, tota summo liber in sea, est ei saepe civibus maiestatis. </a:t>
            </a:r>
            <a:r>
              <a:rPr kumimoji="1" lang="en-US" altLang="ja-JP">
                <a:solidFill>
                  <a:srgbClr val="C00000"/>
                </a:solidFill>
              </a:rPr>
              <a:t>Clita nostrud explicari at eam</a:t>
            </a:r>
            <a:r>
              <a:rPr kumimoji="1" lang="en-US" altLang="ja-JP"/>
              <a:t>, urbanitas disputando complectitur ei vel. Nec eu wisi malis perpetua, ea duo inani epicurei, fugit ullum in duo.</a:t>
            </a:r>
          </a:p>
        </p:txBody>
      </p:sp>
      <p:grpSp>
        <p:nvGrpSpPr>
          <p:cNvPr id="15" name="Grupo 14">
            <a:extLst>
              <a:ext uri="{FF2B5EF4-FFF2-40B4-BE49-F238E27FC236}">
                <a16:creationId xmlns:a16="http://schemas.microsoft.com/office/drawing/2014/main" id="{E092CA3B-6898-438A-9B06-2E8D53C6A0AE}"/>
              </a:ext>
            </a:extLst>
          </p:cNvPr>
          <p:cNvGrpSpPr/>
          <p:nvPr/>
        </p:nvGrpSpPr>
        <p:grpSpPr>
          <a:xfrm>
            <a:off x="15044057" y="695939"/>
            <a:ext cx="3243943" cy="1078519"/>
            <a:chOff x="13434645" y="1104719"/>
            <a:chExt cx="4853355" cy="805766"/>
          </a:xfrm>
        </p:grpSpPr>
        <p:sp>
          <p:nvSpPr>
            <p:cNvPr id="16" name="Rectángulo 15">
              <a:extLst>
                <a:ext uri="{FF2B5EF4-FFF2-40B4-BE49-F238E27FC236}">
                  <a16:creationId xmlns:a16="http://schemas.microsoft.com/office/drawing/2014/main" id="{073BCEE7-3B6C-4C06-BC3C-FB0A393145F5}"/>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7" name="Flecha: pentágono 16">
              <a:extLst>
                <a:ext uri="{FF2B5EF4-FFF2-40B4-BE49-F238E27FC236}">
                  <a16:creationId xmlns:a16="http://schemas.microsoft.com/office/drawing/2014/main" id="{98951EE0-8FB5-47A1-976D-4D08F44284F5}"/>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18" name="Imagen 17">
            <a:extLst>
              <a:ext uri="{FF2B5EF4-FFF2-40B4-BE49-F238E27FC236}">
                <a16:creationId xmlns:a16="http://schemas.microsoft.com/office/drawing/2014/main" id="{E2085ED4-684A-4AF6-8BB2-AA10D4718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44057" y="170638"/>
            <a:ext cx="3674701" cy="2756026"/>
          </a:xfrm>
          <a:prstGeom prst="rect">
            <a:avLst/>
          </a:prstGeom>
        </p:spPr>
      </p:pic>
      <p:pic>
        <p:nvPicPr>
          <p:cNvPr id="21" name="Imagen 20">
            <a:extLst>
              <a:ext uri="{FF2B5EF4-FFF2-40B4-BE49-F238E27FC236}">
                <a16:creationId xmlns:a16="http://schemas.microsoft.com/office/drawing/2014/main" id="{F7F85176-E67D-4173-A943-A693F935230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3793" y="-1"/>
            <a:ext cx="11699769" cy="10285413"/>
          </a:xfrm>
          <a:prstGeom prst="rect">
            <a:avLst/>
          </a:prstGeom>
        </p:spPr>
      </p:pic>
    </p:spTree>
    <p:extLst>
      <p:ext uri="{BB962C8B-B14F-4D97-AF65-F5344CB8AC3E}">
        <p14:creationId xmlns:p14="http://schemas.microsoft.com/office/powerpoint/2010/main" val="581416946"/>
      </p:ext>
    </p:extLst>
  </p:cSld>
  <p:clrMapOvr>
    <a:masterClrMapping/>
  </p:clrMapOvr>
  <mc:AlternateContent xmlns:mc="http://schemas.openxmlformats.org/markup-compatibility/2006" xmlns:p14="http://schemas.microsoft.com/office/powerpoint/2010/main">
    <mc:Choice Requires="p14">
      <p:transition spd="slow" p14:dur="1250" advTm="2893">
        <p14:flip dir="r"/>
      </p:transition>
    </mc:Choice>
    <mc:Fallback xmlns="" xmlns:a14="http://schemas.microsoft.com/office/drawing/2010/main" xmlns:p15="http://schemas.microsoft.com/office/powerpoint/2012/main" xmlns:p159="http://schemas.microsoft.com/office/powerpoint/2015/09/main">
      <p:transition spd="slow" advTm="289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A114E806-E664-46C5-9DE6-A9D887D01BBA}"/>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p:pic>
      <p:sp>
        <p:nvSpPr>
          <p:cNvPr id="4" name="Slide Number Placeholder 3"/>
          <p:cNvSpPr>
            <a:spLocks noGrp="1"/>
          </p:cNvSpPr>
          <p:nvPr>
            <p:ph type="sldNum" sz="quarter" idx="11"/>
          </p:nvPr>
        </p:nvSpPr>
        <p:spPr/>
        <p:txBody>
          <a:bodyPr/>
          <a:lstStyle/>
          <a:p>
            <a:fld id="{03EB59E2-90B9-4CD3-AC74-D672227E13C3}" type="slidenum">
              <a:rPr lang="en-US" smtClean="0"/>
              <a:t>11</a:t>
            </a:fld>
            <a:endParaRPr lang="en-US"/>
          </a:p>
        </p:txBody>
      </p:sp>
      <p:sp>
        <p:nvSpPr>
          <p:cNvPr id="7" name="Text Placeholder 6"/>
          <p:cNvSpPr>
            <a:spLocks noGrp="1"/>
          </p:cNvSpPr>
          <p:nvPr>
            <p:ph type="body" sz="quarter" idx="12"/>
          </p:nvPr>
        </p:nvSpPr>
        <p:spPr/>
        <p:txBody>
          <a:bodyPr/>
          <a:lstStyle/>
          <a:p>
            <a:endParaRPr kumimoji="1" lang="ja-JP" altLang="en-US"/>
          </a:p>
        </p:txBody>
      </p:sp>
      <p:sp>
        <p:nvSpPr>
          <p:cNvPr id="6" name="Title 5"/>
          <p:cNvSpPr>
            <a:spLocks noGrp="1"/>
          </p:cNvSpPr>
          <p:nvPr>
            <p:ph type="title"/>
          </p:nvPr>
        </p:nvSpPr>
        <p:spPr/>
        <p:txBody>
          <a:bodyPr/>
          <a:lstStyle/>
          <a:p>
            <a:r>
              <a:rPr kumimoji="1" lang="en-US" altLang="ja-JP"/>
              <a:t>OUR </a:t>
            </a:r>
            <a:r>
              <a:rPr kumimoji="1" lang="en-US" altLang="ja-JP">
                <a:solidFill>
                  <a:srgbClr val="C00000"/>
                </a:solidFill>
              </a:rPr>
              <a:t>SERVICES</a:t>
            </a:r>
            <a:endParaRPr kumimoji="1" lang="ja-JP" altLang="en-US">
              <a:solidFill>
                <a:srgbClr val="C00000"/>
              </a:solidFill>
            </a:endParaRPr>
          </a:p>
        </p:txBody>
      </p:sp>
      <p:sp>
        <p:nvSpPr>
          <p:cNvPr id="9" name="Text Placeholder 8"/>
          <p:cNvSpPr>
            <a:spLocks noGrp="1"/>
          </p:cNvSpPr>
          <p:nvPr>
            <p:ph type="body" sz="quarter" idx="14"/>
          </p:nvPr>
        </p:nvSpPr>
        <p:spPr/>
        <p:txBody>
          <a:bodyPr>
            <a:normAutofit lnSpcReduction="10000"/>
          </a:bodyPr>
          <a:lstStyle/>
          <a:p>
            <a:r>
              <a:rPr kumimoji="1" lang="en-US" altLang="ja-JP">
                <a:solidFill>
                  <a:schemeClr val="accent2"/>
                </a:solidFill>
              </a:rPr>
              <a:t>UX DESIGN</a:t>
            </a:r>
            <a:endParaRPr kumimoji="1" lang="ja-JP" altLang="en-US">
              <a:solidFill>
                <a:schemeClr val="accent2"/>
              </a:solidFill>
            </a:endParaRPr>
          </a:p>
        </p:txBody>
      </p:sp>
      <p:sp>
        <p:nvSpPr>
          <p:cNvPr id="10" name="Text Placeholder 9"/>
          <p:cNvSpPr>
            <a:spLocks noGrp="1"/>
          </p:cNvSpPr>
          <p:nvPr>
            <p:ph type="body" sz="quarter" idx="15"/>
          </p:nvPr>
        </p:nvSpPr>
        <p:spPr/>
        <p:txBody>
          <a:bodyPr>
            <a:normAutofit/>
          </a:bodyPr>
          <a:lstStyle/>
          <a:p>
            <a:r>
              <a:rPr kumimoji="1" lang="en-US" altLang="ja-JP">
                <a:solidFill>
                  <a:schemeClr val="tx1"/>
                </a:solidFill>
              </a:rPr>
              <a:t>Vel eu nulla alterum referrentur. An mel sensibus molestiae, eos sint elitr dissentias et. Graeci utroque volutpat no nam. Ex sed iriure equidem molestiae, scripta democritum mel eu. Tritani debitis feugait qui eu.</a:t>
            </a:r>
            <a:endParaRPr kumimoji="1" lang="ja-JP" altLang="en-US">
              <a:solidFill>
                <a:schemeClr val="tx1"/>
              </a:solidFill>
            </a:endParaRPr>
          </a:p>
        </p:txBody>
      </p:sp>
      <p:sp>
        <p:nvSpPr>
          <p:cNvPr id="11" name="Text Placeholder 10"/>
          <p:cNvSpPr>
            <a:spLocks noGrp="1"/>
          </p:cNvSpPr>
          <p:nvPr>
            <p:ph type="body" sz="quarter" idx="16"/>
          </p:nvPr>
        </p:nvSpPr>
        <p:spPr/>
        <p:txBody>
          <a:bodyPr>
            <a:normAutofit lnSpcReduction="10000"/>
          </a:bodyPr>
          <a:lstStyle/>
          <a:p>
            <a:r>
              <a:rPr kumimoji="1" lang="en-US" altLang="ja-JP">
                <a:solidFill>
                  <a:schemeClr val="accent2"/>
                </a:solidFill>
              </a:rPr>
              <a:t>CONSULTING</a:t>
            </a:r>
            <a:endParaRPr kumimoji="1" lang="ja-JP" altLang="en-US">
              <a:solidFill>
                <a:schemeClr val="accent2"/>
              </a:solidFill>
            </a:endParaRPr>
          </a:p>
        </p:txBody>
      </p:sp>
      <p:sp>
        <p:nvSpPr>
          <p:cNvPr id="12" name="Text Placeholder 11"/>
          <p:cNvSpPr>
            <a:spLocks noGrp="1"/>
          </p:cNvSpPr>
          <p:nvPr>
            <p:ph type="body" sz="quarter" idx="17"/>
          </p:nvPr>
        </p:nvSpPr>
        <p:spPr/>
        <p:txBody>
          <a:bodyPr/>
          <a:lstStyle/>
          <a:p>
            <a:r>
              <a:rPr kumimoji="1" lang="en-US" altLang="ja-JP">
                <a:solidFill>
                  <a:schemeClr val="tx1"/>
                </a:solidFill>
              </a:rPr>
              <a:t>Ut vitae pericula mea. Nulla appareat inciderint ut eum, sea eu semper fuisset. Cu ludus evertitur complectitur has, usu ea solet omnesque forensibus, oratio iracundia ad eos. No vel vidit ridens gubergren.</a:t>
            </a:r>
            <a:endParaRPr kumimoji="1" lang="ja-JP" altLang="en-US">
              <a:solidFill>
                <a:schemeClr val="tx1"/>
              </a:solidFill>
            </a:endParaRPr>
          </a:p>
        </p:txBody>
      </p:sp>
      <p:sp>
        <p:nvSpPr>
          <p:cNvPr id="13" name="Text Placeholder 12"/>
          <p:cNvSpPr>
            <a:spLocks noGrp="1"/>
          </p:cNvSpPr>
          <p:nvPr>
            <p:ph type="body" sz="quarter" idx="18"/>
          </p:nvPr>
        </p:nvSpPr>
        <p:spPr/>
        <p:txBody>
          <a:bodyPr>
            <a:normAutofit lnSpcReduction="10000"/>
          </a:bodyPr>
          <a:lstStyle/>
          <a:p>
            <a:r>
              <a:rPr kumimoji="1" lang="en-US" altLang="ja-JP">
                <a:solidFill>
                  <a:schemeClr val="accent2"/>
                </a:solidFill>
              </a:rPr>
              <a:t>MARKETING</a:t>
            </a:r>
            <a:endParaRPr kumimoji="1" lang="ja-JP" altLang="en-US">
              <a:solidFill>
                <a:schemeClr val="accent2"/>
              </a:solidFill>
            </a:endParaRPr>
          </a:p>
        </p:txBody>
      </p:sp>
      <p:sp>
        <p:nvSpPr>
          <p:cNvPr id="14" name="Text Placeholder 13"/>
          <p:cNvSpPr>
            <a:spLocks noGrp="1"/>
          </p:cNvSpPr>
          <p:nvPr>
            <p:ph type="body" sz="quarter" idx="19"/>
          </p:nvPr>
        </p:nvSpPr>
        <p:spPr/>
        <p:txBody>
          <a:bodyPr/>
          <a:lstStyle/>
          <a:p>
            <a:r>
              <a:rPr kumimoji="1" lang="en-US" altLang="ja-JP">
                <a:solidFill>
                  <a:schemeClr val="tx1"/>
                </a:solidFill>
              </a:rPr>
              <a:t>Ea quo etiam malorum assentior, sit cu legendos platonem cotidieque. Id verterem consectetuer vis, sed ea legere omittam, dicit delenit vel ei. Illud laoreet conceptam pro ei, nam euripidis democritum eu.</a:t>
            </a:r>
            <a:endParaRPr kumimoji="1" lang="ja-JP" altLang="en-US">
              <a:solidFill>
                <a:schemeClr val="tx1"/>
              </a:solidFill>
            </a:endParaRPr>
          </a:p>
        </p:txBody>
      </p:sp>
    </p:spTree>
    <p:extLst>
      <p:ext uri="{BB962C8B-B14F-4D97-AF65-F5344CB8AC3E}">
        <p14:creationId xmlns:p14="http://schemas.microsoft.com/office/powerpoint/2010/main" val="3305816378"/>
      </p:ext>
    </p:extLst>
  </p:cSld>
  <p:clrMapOvr>
    <a:masterClrMapping/>
  </p:clrMapOvr>
  <mc:AlternateContent xmlns:mc="http://schemas.openxmlformats.org/markup-compatibility/2006" xmlns:p14="http://schemas.microsoft.com/office/powerpoint/2010/main">
    <mc:Choice Requires="p14">
      <p:transition spd="slow" p14:dur="1250" advTm="5560">
        <p14:flip dir="r"/>
      </p:transition>
    </mc:Choice>
    <mc:Fallback xmlns="" xmlns:a14="http://schemas.microsoft.com/office/drawing/2010/main" xmlns:p15="http://schemas.microsoft.com/office/powerpoint/2012/main" xmlns:p159="http://schemas.microsoft.com/office/powerpoint/2015/09/main">
      <p:transition spd="slow" advTm="556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1244" y="1676400"/>
            <a:ext cx="9935235" cy="5473101"/>
          </a:xfrm>
        </p:spPr>
        <p:txBody>
          <a:bodyPr/>
          <a:lstStyle/>
          <a:p>
            <a:r>
              <a:rPr kumimoji="1" lang="en-US" altLang="ja-JP"/>
              <a:t>UNIQUE</a:t>
            </a:r>
            <a:br>
              <a:rPr kumimoji="1" lang="en-US" altLang="ja-JP"/>
            </a:br>
            <a:r>
              <a:rPr kumimoji="1" lang="en-US" altLang="ja-JP"/>
              <a:t>AND</a:t>
            </a:r>
            <a:br>
              <a:rPr kumimoji="1" lang="en-US" altLang="ja-JP"/>
            </a:br>
            <a:r>
              <a:rPr kumimoji="1" lang="en-US" altLang="ja-JP">
                <a:solidFill>
                  <a:srgbClr val="C00000"/>
                </a:solidFill>
              </a:rPr>
              <a:t>SOPHISTICATED</a:t>
            </a:r>
            <a:endParaRPr kumimoji="1" lang="ja-JP" altLang="en-US">
              <a:solidFill>
                <a:srgbClr val="C00000"/>
              </a:solidFill>
            </a:endParaRPr>
          </a:p>
        </p:txBody>
      </p:sp>
      <p:sp>
        <p:nvSpPr>
          <p:cNvPr id="4" name="Slide Number Placeholder 3"/>
          <p:cNvSpPr>
            <a:spLocks noGrp="1"/>
          </p:cNvSpPr>
          <p:nvPr>
            <p:ph type="sldNum" sz="quarter" idx="11"/>
          </p:nvPr>
        </p:nvSpPr>
        <p:spPr/>
        <p:txBody>
          <a:bodyPr/>
          <a:lstStyle/>
          <a:p>
            <a:fld id="{03EB59E2-90B9-4CD3-AC74-D672227E13C3}" type="slidenum">
              <a:rPr lang="en-US" smtClean="0"/>
              <a:t>12</a:t>
            </a:fld>
            <a:endParaRPr lang="en-US"/>
          </a:p>
        </p:txBody>
      </p:sp>
      <p:sp>
        <p:nvSpPr>
          <p:cNvPr id="7" name="Text Placeholder 6"/>
          <p:cNvSpPr>
            <a:spLocks noGrp="1"/>
          </p:cNvSpPr>
          <p:nvPr>
            <p:ph type="body" sz="quarter" idx="12"/>
          </p:nvPr>
        </p:nvSpPr>
        <p:spPr>
          <a:xfrm>
            <a:off x="7621243" y="7344569"/>
            <a:ext cx="9451731" cy="1964531"/>
          </a:xfrm>
        </p:spPr>
        <p:txBody>
          <a:bodyPr/>
          <a:lstStyle/>
          <a:p>
            <a:r>
              <a:rPr kumimoji="1" lang="en-US" altLang="ja-JP"/>
              <a:t>In modus splendide quo, nam mundi cetero deleniti ne, ea nibh minimum omittam eos. Consetetur reprehendunt pri ne, simul meliore pro ne. Erant instructior definitiones id ius, eam ad aeterno nostrud interpretaris. Ea vis agam purto salutandi, ea vel oratio verear impetus. </a:t>
            </a:r>
            <a:r>
              <a:rPr kumimoji="1" lang="en-US" altLang="ja-JP">
                <a:solidFill>
                  <a:srgbClr val="C00000"/>
                </a:solidFill>
              </a:rPr>
              <a:t>In mea pericula concludaturque</a:t>
            </a:r>
            <a:r>
              <a:rPr kumimoji="1" lang="en-US" altLang="ja-JP"/>
              <a:t>, ei usu assum convenire consequuntur, eam oporteat aliquando et.</a:t>
            </a:r>
          </a:p>
          <a:p>
            <a:endParaRPr kumimoji="1" lang="ja-JP" altLang="en-US"/>
          </a:p>
        </p:txBody>
      </p:sp>
      <p:grpSp>
        <p:nvGrpSpPr>
          <p:cNvPr id="9" name="Grupo 8">
            <a:extLst>
              <a:ext uri="{FF2B5EF4-FFF2-40B4-BE49-F238E27FC236}">
                <a16:creationId xmlns:a16="http://schemas.microsoft.com/office/drawing/2014/main" id="{038143A4-FBD5-4C13-8EF3-34F864C96F42}"/>
              </a:ext>
            </a:extLst>
          </p:cNvPr>
          <p:cNvGrpSpPr/>
          <p:nvPr/>
        </p:nvGrpSpPr>
        <p:grpSpPr>
          <a:xfrm>
            <a:off x="14064343" y="695939"/>
            <a:ext cx="4223657" cy="1078519"/>
            <a:chOff x="13434645" y="1104719"/>
            <a:chExt cx="4853355" cy="805766"/>
          </a:xfrm>
        </p:grpSpPr>
        <p:sp>
          <p:nvSpPr>
            <p:cNvPr id="10" name="Rectángulo 9">
              <a:extLst>
                <a:ext uri="{FF2B5EF4-FFF2-40B4-BE49-F238E27FC236}">
                  <a16:creationId xmlns:a16="http://schemas.microsoft.com/office/drawing/2014/main" id="{2B070F6D-37AF-470F-A06B-5F2338AA1116}"/>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1" name="Flecha: pentágono 10">
              <a:extLst>
                <a:ext uri="{FF2B5EF4-FFF2-40B4-BE49-F238E27FC236}">
                  <a16:creationId xmlns:a16="http://schemas.microsoft.com/office/drawing/2014/main" id="{E141B07B-1B08-4AEF-A076-DC3942AC8D26}"/>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12" name="Marcador de posición de imagen 11">
            <a:extLst>
              <a:ext uri="{FF2B5EF4-FFF2-40B4-BE49-F238E27FC236}">
                <a16:creationId xmlns:a16="http://schemas.microsoft.com/office/drawing/2014/main" id="{C2623FEF-0B06-43EE-A6E4-B72DB674830F}"/>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0" y="-1"/>
            <a:ext cx="5457825" cy="10285413"/>
          </a:xfrm>
        </p:spPr>
      </p:pic>
      <p:grpSp>
        <p:nvGrpSpPr>
          <p:cNvPr id="13" name="Grupo 12">
            <a:extLst>
              <a:ext uri="{FF2B5EF4-FFF2-40B4-BE49-F238E27FC236}">
                <a16:creationId xmlns:a16="http://schemas.microsoft.com/office/drawing/2014/main" id="{3A9D848B-F70F-4488-8E23-415D6551F97E}"/>
              </a:ext>
            </a:extLst>
          </p:cNvPr>
          <p:cNvGrpSpPr/>
          <p:nvPr/>
        </p:nvGrpSpPr>
        <p:grpSpPr>
          <a:xfrm>
            <a:off x="14064343" y="695939"/>
            <a:ext cx="4223657" cy="1078519"/>
            <a:chOff x="13434645" y="1104719"/>
            <a:chExt cx="4853355" cy="805766"/>
          </a:xfrm>
        </p:grpSpPr>
        <p:sp>
          <p:nvSpPr>
            <p:cNvPr id="14" name="Rectángulo 13">
              <a:extLst>
                <a:ext uri="{FF2B5EF4-FFF2-40B4-BE49-F238E27FC236}">
                  <a16:creationId xmlns:a16="http://schemas.microsoft.com/office/drawing/2014/main" id="{94F64703-6C36-49DB-9F40-BC1AB9718298}"/>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5" name="Flecha: pentágono 14">
              <a:extLst>
                <a:ext uri="{FF2B5EF4-FFF2-40B4-BE49-F238E27FC236}">
                  <a16:creationId xmlns:a16="http://schemas.microsoft.com/office/drawing/2014/main" id="{EE03DDAC-4DD3-4174-AF90-53E0DE2B50C4}"/>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grpSp>
        <p:nvGrpSpPr>
          <p:cNvPr id="16" name="Grupo 15">
            <a:extLst>
              <a:ext uri="{FF2B5EF4-FFF2-40B4-BE49-F238E27FC236}">
                <a16:creationId xmlns:a16="http://schemas.microsoft.com/office/drawing/2014/main" id="{5C0B940A-3F05-46A8-8CC5-CC45E11DBDA6}"/>
              </a:ext>
            </a:extLst>
          </p:cNvPr>
          <p:cNvGrpSpPr/>
          <p:nvPr/>
        </p:nvGrpSpPr>
        <p:grpSpPr>
          <a:xfrm>
            <a:off x="15044057" y="695939"/>
            <a:ext cx="3243943" cy="1078519"/>
            <a:chOff x="13434645" y="1104719"/>
            <a:chExt cx="4853355" cy="805766"/>
          </a:xfrm>
        </p:grpSpPr>
        <p:sp>
          <p:nvSpPr>
            <p:cNvPr id="17" name="Rectángulo 16">
              <a:extLst>
                <a:ext uri="{FF2B5EF4-FFF2-40B4-BE49-F238E27FC236}">
                  <a16:creationId xmlns:a16="http://schemas.microsoft.com/office/drawing/2014/main" id="{C3DACE2A-807E-4EBA-8E45-18C4EFF6D123}"/>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8" name="Flecha: pentágono 17">
              <a:extLst>
                <a:ext uri="{FF2B5EF4-FFF2-40B4-BE49-F238E27FC236}">
                  <a16:creationId xmlns:a16="http://schemas.microsoft.com/office/drawing/2014/main" id="{520C8E3E-5426-4E93-9E6B-F5068817751D}"/>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19" name="Imagen 18">
            <a:extLst>
              <a:ext uri="{FF2B5EF4-FFF2-40B4-BE49-F238E27FC236}">
                <a16:creationId xmlns:a16="http://schemas.microsoft.com/office/drawing/2014/main" id="{AD5AB579-98B4-4A49-A8D7-C1BEA122EC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44057" y="170638"/>
            <a:ext cx="3674701" cy="2756026"/>
          </a:xfrm>
          <a:prstGeom prst="rect">
            <a:avLst/>
          </a:prstGeom>
        </p:spPr>
      </p:pic>
    </p:spTree>
    <p:extLst>
      <p:ext uri="{BB962C8B-B14F-4D97-AF65-F5344CB8AC3E}">
        <p14:creationId xmlns:p14="http://schemas.microsoft.com/office/powerpoint/2010/main" val="2154164392"/>
      </p:ext>
    </p:extLst>
  </p:cSld>
  <p:clrMapOvr>
    <a:masterClrMapping/>
  </p:clrMapOvr>
  <mc:AlternateContent xmlns:mc="http://schemas.openxmlformats.org/markup-compatibility/2006" xmlns:p14="http://schemas.microsoft.com/office/powerpoint/2010/main">
    <mc:Choice Requires="p14">
      <p:transition spd="slow" p14:dur="1250" advTm="3174">
        <p14:flip dir="r"/>
      </p:transition>
    </mc:Choice>
    <mc:Fallback xmlns="" xmlns:a14="http://schemas.microsoft.com/office/drawing/2010/main" xmlns:p15="http://schemas.microsoft.com/office/powerpoint/2012/main" xmlns:p159="http://schemas.microsoft.com/office/powerpoint/2015/09/main">
      <p:transition spd="slow" advTm="3174">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AC4B9D53-0C32-4731-85D7-8AFC49C18EE2}"/>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a:ext>
            </a:extLst>
          </a:blip>
          <a:stretch>
            <a:fillRect/>
          </a:stretch>
        </p:blipFill>
        <p:spPr/>
      </p:pic>
      <p:sp>
        <p:nvSpPr>
          <p:cNvPr id="3" name="Slide Number Placeholder 2"/>
          <p:cNvSpPr>
            <a:spLocks noGrp="1"/>
          </p:cNvSpPr>
          <p:nvPr>
            <p:ph type="sldNum" sz="quarter" idx="11"/>
          </p:nvPr>
        </p:nvSpPr>
        <p:spPr/>
        <p:txBody>
          <a:bodyPr/>
          <a:lstStyle/>
          <a:p>
            <a:fld id="{03EB59E2-90B9-4CD3-AC74-D672227E13C3}" type="slidenum">
              <a:rPr lang="en-US" smtClean="0"/>
              <a:t>13</a:t>
            </a:fld>
            <a:endParaRPr lang="en-US"/>
          </a:p>
        </p:txBody>
      </p:sp>
      <p:sp>
        <p:nvSpPr>
          <p:cNvPr id="28" name="Title 27"/>
          <p:cNvSpPr>
            <a:spLocks noGrp="1"/>
          </p:cNvSpPr>
          <p:nvPr>
            <p:ph type="title"/>
          </p:nvPr>
        </p:nvSpPr>
        <p:spPr/>
        <p:txBody>
          <a:bodyPr/>
          <a:lstStyle/>
          <a:p>
            <a:r>
              <a:rPr kumimoji="1" lang="en-US" altLang="ja-JP"/>
              <a:t>IMAGINATION</a:t>
            </a:r>
            <a:br>
              <a:rPr kumimoji="1" lang="en-US" altLang="ja-JP"/>
            </a:br>
            <a:r>
              <a:rPr kumimoji="1" lang="en-US" altLang="ja-JP"/>
              <a:t>MEANS</a:t>
            </a:r>
            <a:br>
              <a:rPr kumimoji="1" lang="en-US" altLang="ja-JP"/>
            </a:br>
            <a:r>
              <a:rPr kumimoji="1" lang="en-US" altLang="ja-JP"/>
              <a:t>NOTHING</a:t>
            </a:r>
            <a:br>
              <a:rPr kumimoji="1" lang="en-US" altLang="ja-JP"/>
            </a:br>
            <a:r>
              <a:rPr kumimoji="1" lang="en-US" altLang="ja-JP"/>
              <a:t>WITHOUT</a:t>
            </a:r>
            <a:br>
              <a:rPr kumimoji="1" lang="en-US" altLang="ja-JP"/>
            </a:br>
            <a:r>
              <a:rPr kumimoji="1" lang="en-US" altLang="ja-JP">
                <a:solidFill>
                  <a:srgbClr val="C00000"/>
                </a:solidFill>
              </a:rPr>
              <a:t>DOING</a:t>
            </a:r>
            <a:endParaRPr kumimoji="1" lang="ja-JP" altLang="en-US">
              <a:solidFill>
                <a:srgbClr val="C00000"/>
              </a:solidFill>
            </a:endParaRPr>
          </a:p>
        </p:txBody>
      </p:sp>
      <p:sp>
        <p:nvSpPr>
          <p:cNvPr id="31" name="Text Placeholder 30"/>
          <p:cNvSpPr>
            <a:spLocks noGrp="1"/>
          </p:cNvSpPr>
          <p:nvPr>
            <p:ph type="body" sz="quarter" idx="15"/>
          </p:nvPr>
        </p:nvSpPr>
        <p:spPr>
          <a:solidFill>
            <a:schemeClr val="bg1"/>
          </a:solidFill>
        </p:spPr>
        <p:txBody>
          <a:bodyPr/>
          <a:lstStyle/>
          <a:p>
            <a:r>
              <a:rPr kumimoji="1" lang="en-US" altLang="ja-JP">
                <a:solidFill>
                  <a:schemeClr val="tx2">
                    <a:lumMod val="50000"/>
                  </a:schemeClr>
                </a:solidFill>
              </a:rPr>
              <a:t>Eros recusabo ut sit. Possim facilisis adolescens ad duo, at veniam tamquam principes qui, cu utinam corpora per. Ne pri melius appareat accusata, viris pertinacia usu ei, ea his omnis quaeque constituam. </a:t>
            </a:r>
            <a:endParaRPr kumimoji="1" lang="ja-JP" altLang="en-US">
              <a:solidFill>
                <a:schemeClr val="tx2">
                  <a:lumMod val="50000"/>
                </a:schemeClr>
              </a:solidFill>
            </a:endParaRPr>
          </a:p>
        </p:txBody>
      </p:sp>
    </p:spTree>
    <p:extLst>
      <p:ext uri="{BB962C8B-B14F-4D97-AF65-F5344CB8AC3E}">
        <p14:creationId xmlns:p14="http://schemas.microsoft.com/office/powerpoint/2010/main" val="95707884"/>
      </p:ext>
    </p:extLst>
  </p:cSld>
  <p:clrMapOvr>
    <a:masterClrMapping/>
  </p:clrMapOvr>
  <mc:AlternateContent xmlns:mc="http://schemas.openxmlformats.org/markup-compatibility/2006" xmlns:p14="http://schemas.microsoft.com/office/powerpoint/2010/main">
    <mc:Choice Requires="p14">
      <p:transition spd="slow" p14:dur="1250" advTm="3914">
        <p14:flip dir="r"/>
      </p:transition>
    </mc:Choice>
    <mc:Fallback xmlns="" xmlns:a14="http://schemas.microsoft.com/office/drawing/2010/main" xmlns:p15="http://schemas.microsoft.com/office/powerpoint/2012/main" xmlns:p159="http://schemas.microsoft.com/office/powerpoint/2015/09/main">
      <p:transition spd="slow" advTm="391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Marcador de posición de imagen 18">
            <a:extLst>
              <a:ext uri="{FF2B5EF4-FFF2-40B4-BE49-F238E27FC236}">
                <a16:creationId xmlns:a16="http://schemas.microsoft.com/office/drawing/2014/main" id="{F4279370-FA70-4C51-97A5-FCE1AC1EB634}"/>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p:pic>
      <p:sp>
        <p:nvSpPr>
          <p:cNvPr id="8" name="Rectángulo 7">
            <a:extLst>
              <a:ext uri="{FF2B5EF4-FFF2-40B4-BE49-F238E27FC236}">
                <a16:creationId xmlns:a16="http://schemas.microsoft.com/office/drawing/2014/main" id="{2F5A5BF3-2CF9-453F-BA29-99A312A3CFB7}"/>
              </a:ext>
            </a:extLst>
          </p:cNvPr>
          <p:cNvSpPr/>
          <p:nvPr/>
        </p:nvSpPr>
        <p:spPr>
          <a:xfrm>
            <a:off x="3683726" y="531190"/>
            <a:ext cx="11025051" cy="922303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7" name="Title 6"/>
          <p:cNvSpPr>
            <a:spLocks noGrp="1"/>
          </p:cNvSpPr>
          <p:nvPr>
            <p:ph type="title"/>
          </p:nvPr>
        </p:nvSpPr>
        <p:spPr/>
        <p:txBody>
          <a:bodyPr/>
          <a:lstStyle/>
          <a:p>
            <a:r>
              <a:rPr kumimoji="1" lang="en-US" altLang="ja-JP">
                <a:solidFill>
                  <a:schemeClr val="tx1"/>
                </a:solidFill>
              </a:rPr>
              <a:t>OUR</a:t>
            </a:r>
            <a:r>
              <a:rPr kumimoji="1" lang="en-US" altLang="ja-JP"/>
              <a:t> </a:t>
            </a:r>
            <a:r>
              <a:rPr kumimoji="1" lang="en-US" altLang="ja-JP">
                <a:solidFill>
                  <a:srgbClr val="C00000"/>
                </a:solidFill>
              </a:rPr>
              <a:t>PROMISES</a:t>
            </a:r>
            <a:endParaRPr kumimoji="1" lang="ja-JP" altLang="en-US">
              <a:solidFill>
                <a:srgbClr val="C00000"/>
              </a:solidFill>
            </a:endParaRPr>
          </a:p>
        </p:txBody>
      </p:sp>
      <p:sp>
        <p:nvSpPr>
          <p:cNvPr id="3" name="Slide Number Placeholder 2"/>
          <p:cNvSpPr>
            <a:spLocks noGrp="1"/>
          </p:cNvSpPr>
          <p:nvPr>
            <p:ph type="sldNum" sz="quarter" idx="11"/>
          </p:nvPr>
        </p:nvSpPr>
        <p:spPr/>
        <p:txBody>
          <a:bodyPr/>
          <a:lstStyle/>
          <a:p>
            <a:fld id="{03EB59E2-90B9-4CD3-AC74-D672227E13C3}" type="slidenum">
              <a:rPr lang="en-US" smtClean="0"/>
              <a:t>14</a:t>
            </a:fld>
            <a:endParaRPr lang="en-US"/>
          </a:p>
        </p:txBody>
      </p:sp>
      <p:sp>
        <p:nvSpPr>
          <p:cNvPr id="9" name="Text Placeholder 8"/>
          <p:cNvSpPr>
            <a:spLocks noGrp="1"/>
          </p:cNvSpPr>
          <p:nvPr>
            <p:ph type="body" sz="quarter" idx="18"/>
          </p:nvPr>
        </p:nvSpPr>
        <p:spPr/>
        <p:txBody>
          <a:bodyPr>
            <a:normAutofit lnSpcReduction="10000"/>
          </a:bodyPr>
          <a:lstStyle/>
          <a:p>
            <a:r>
              <a:rPr kumimoji="1" lang="en-US" altLang="ja-JP">
                <a:solidFill>
                  <a:schemeClr val="tx1"/>
                </a:solidFill>
              </a:rPr>
              <a:t>WE CARE</a:t>
            </a:r>
            <a:endParaRPr kumimoji="1" lang="ja-JP" altLang="en-US">
              <a:solidFill>
                <a:schemeClr val="tx1"/>
              </a:solidFill>
            </a:endParaRPr>
          </a:p>
        </p:txBody>
      </p:sp>
      <p:sp>
        <p:nvSpPr>
          <p:cNvPr id="10" name="Text Placeholder 9"/>
          <p:cNvSpPr>
            <a:spLocks noGrp="1"/>
          </p:cNvSpPr>
          <p:nvPr>
            <p:ph type="body" sz="quarter" idx="19"/>
          </p:nvPr>
        </p:nvSpPr>
        <p:spPr>
          <a:solidFill>
            <a:srgbClr val="C00000"/>
          </a:solidFill>
        </p:spPr>
        <p:txBody>
          <a:bodyPr/>
          <a:lstStyle/>
          <a:p>
            <a:r>
              <a:rPr kumimoji="1" lang="en-US" altLang="ja-JP"/>
              <a:t>Ad essent audire sed. Ut mea ubique possit. Suas enim nusquam quo at. Quo ad decore explicari, mei ut harum iracundia, qui aperiri efficiantur complectitur cu.</a:t>
            </a:r>
          </a:p>
          <a:p>
            <a:endParaRPr kumimoji="1" lang="ja-JP" altLang="en-US"/>
          </a:p>
        </p:txBody>
      </p:sp>
      <p:sp>
        <p:nvSpPr>
          <p:cNvPr id="11" name="Text Placeholder 10"/>
          <p:cNvSpPr>
            <a:spLocks noGrp="1"/>
          </p:cNvSpPr>
          <p:nvPr>
            <p:ph type="body" sz="quarter" idx="20"/>
          </p:nvPr>
        </p:nvSpPr>
        <p:spPr/>
        <p:txBody>
          <a:bodyPr>
            <a:normAutofit lnSpcReduction="10000"/>
          </a:bodyPr>
          <a:lstStyle/>
          <a:p>
            <a:r>
              <a:rPr kumimoji="1" lang="en-US" altLang="ja-JP">
                <a:solidFill>
                  <a:schemeClr val="tx1"/>
                </a:solidFill>
              </a:rPr>
              <a:t>WE CREATE</a:t>
            </a:r>
            <a:endParaRPr kumimoji="1" lang="ja-JP" altLang="en-US">
              <a:solidFill>
                <a:schemeClr val="tx1"/>
              </a:solidFill>
            </a:endParaRPr>
          </a:p>
        </p:txBody>
      </p:sp>
      <p:sp>
        <p:nvSpPr>
          <p:cNvPr id="12" name="Text Placeholder 11"/>
          <p:cNvSpPr>
            <a:spLocks noGrp="1"/>
          </p:cNvSpPr>
          <p:nvPr>
            <p:ph type="body" sz="quarter" idx="21"/>
          </p:nvPr>
        </p:nvSpPr>
        <p:spPr>
          <a:solidFill>
            <a:srgbClr val="C00000"/>
          </a:solidFill>
        </p:spPr>
        <p:txBody>
          <a:bodyPr/>
          <a:lstStyle/>
          <a:p>
            <a:r>
              <a:rPr kumimoji="1" lang="en-US" altLang="ja-JP"/>
              <a:t>Ius no exerci deseruisse complectitur, pri accusata mediocrem dissentiunt ad. Quo lorem voluptatibus ut, ad nec </a:t>
            </a:r>
            <a:r>
              <a:rPr kumimoji="1" lang="en-US" altLang="ja-JP">
                <a:solidFill>
                  <a:schemeClr val="accent1"/>
                </a:solidFill>
              </a:rPr>
              <a:t>semper consetetur, sed ne solum vocent aperiam</a:t>
            </a:r>
            <a:r>
              <a:rPr kumimoji="1" lang="en-US" altLang="ja-JP"/>
              <a:t>. </a:t>
            </a:r>
            <a:endParaRPr kumimoji="1" lang="ja-JP" altLang="en-US"/>
          </a:p>
        </p:txBody>
      </p:sp>
      <p:sp>
        <p:nvSpPr>
          <p:cNvPr id="13" name="Text Placeholder 12"/>
          <p:cNvSpPr>
            <a:spLocks noGrp="1"/>
          </p:cNvSpPr>
          <p:nvPr>
            <p:ph type="body" sz="quarter" idx="22"/>
          </p:nvPr>
        </p:nvSpPr>
        <p:spPr/>
        <p:txBody>
          <a:bodyPr>
            <a:normAutofit lnSpcReduction="10000"/>
          </a:bodyPr>
          <a:lstStyle/>
          <a:p>
            <a:r>
              <a:rPr kumimoji="1" lang="en-US" altLang="ja-JP">
                <a:solidFill>
                  <a:schemeClr val="tx1"/>
                </a:solidFill>
              </a:rPr>
              <a:t>WE SHARE</a:t>
            </a:r>
            <a:endParaRPr kumimoji="1" lang="ja-JP" altLang="en-US">
              <a:solidFill>
                <a:schemeClr val="tx1"/>
              </a:solidFill>
            </a:endParaRPr>
          </a:p>
        </p:txBody>
      </p:sp>
      <p:sp>
        <p:nvSpPr>
          <p:cNvPr id="14" name="Text Placeholder 13"/>
          <p:cNvSpPr>
            <a:spLocks noGrp="1"/>
          </p:cNvSpPr>
          <p:nvPr>
            <p:ph type="body" sz="quarter" idx="23"/>
          </p:nvPr>
        </p:nvSpPr>
        <p:spPr>
          <a:solidFill>
            <a:srgbClr val="C00000"/>
          </a:solidFill>
        </p:spPr>
        <p:txBody>
          <a:bodyPr/>
          <a:lstStyle/>
          <a:p>
            <a:r>
              <a:rPr kumimoji="1" lang="en-US" altLang="ja-JP"/>
              <a:t>Est decore accommodare philosophia in, duo ad veri habeo. </a:t>
            </a:r>
            <a:r>
              <a:rPr kumimoji="1" lang="en-US" altLang="ja-JP">
                <a:solidFill>
                  <a:schemeClr val="accent1"/>
                </a:solidFill>
              </a:rPr>
              <a:t>An sea veritus interesset</a:t>
            </a:r>
            <a:r>
              <a:rPr kumimoji="1" lang="en-US" altLang="ja-JP"/>
              <a:t>, id per labore conclusionemque, albucius constituto mnesarchum eam ex.</a:t>
            </a:r>
            <a:endParaRPr kumimoji="1" lang="ja-JP" altLang="en-US"/>
          </a:p>
        </p:txBody>
      </p:sp>
      <p:sp>
        <p:nvSpPr>
          <p:cNvPr id="15" name="Text Placeholder 14"/>
          <p:cNvSpPr>
            <a:spLocks noGrp="1"/>
          </p:cNvSpPr>
          <p:nvPr>
            <p:ph type="body" sz="quarter" idx="24"/>
          </p:nvPr>
        </p:nvSpPr>
        <p:spPr/>
        <p:txBody>
          <a:bodyPr>
            <a:normAutofit lnSpcReduction="10000"/>
          </a:bodyPr>
          <a:lstStyle/>
          <a:p>
            <a:r>
              <a:rPr kumimoji="1" lang="en-US" altLang="ja-JP">
                <a:solidFill>
                  <a:schemeClr val="tx1"/>
                </a:solidFill>
              </a:rPr>
              <a:t>WE SATISFY</a:t>
            </a:r>
            <a:endParaRPr kumimoji="1" lang="ja-JP" altLang="en-US">
              <a:solidFill>
                <a:schemeClr val="tx1"/>
              </a:solidFill>
            </a:endParaRPr>
          </a:p>
        </p:txBody>
      </p:sp>
      <p:sp>
        <p:nvSpPr>
          <p:cNvPr id="16" name="Text Placeholder 15"/>
          <p:cNvSpPr>
            <a:spLocks noGrp="1"/>
          </p:cNvSpPr>
          <p:nvPr>
            <p:ph type="body" sz="quarter" idx="25"/>
          </p:nvPr>
        </p:nvSpPr>
        <p:spPr>
          <a:solidFill>
            <a:srgbClr val="C00000"/>
          </a:solidFill>
        </p:spPr>
        <p:txBody>
          <a:bodyPr/>
          <a:lstStyle/>
          <a:p>
            <a:r>
              <a:rPr kumimoji="1" lang="en-US" altLang="ja-JP"/>
              <a:t>Cu senserit vulputate qui. Scripta deleniti qui no, tamquam oblique mandamus ius ut, malis aeterno per in. Suavitate qualisque consequat id sed. At duo dico accusamus.</a:t>
            </a:r>
            <a:endParaRPr kumimoji="1" lang="ja-JP" altLang="en-US"/>
          </a:p>
        </p:txBody>
      </p:sp>
    </p:spTree>
    <p:extLst>
      <p:ext uri="{BB962C8B-B14F-4D97-AF65-F5344CB8AC3E}">
        <p14:creationId xmlns:p14="http://schemas.microsoft.com/office/powerpoint/2010/main" val="1791228891"/>
      </p:ext>
    </p:extLst>
  </p:cSld>
  <p:clrMapOvr>
    <a:masterClrMapping/>
  </p:clrMapOvr>
  <mc:AlternateContent xmlns:mc="http://schemas.openxmlformats.org/markup-compatibility/2006" xmlns:p14="http://schemas.microsoft.com/office/powerpoint/2010/main">
    <mc:Choice Requires="p14">
      <p:transition spd="slow" p14:dur="1250" advTm="7642">
        <p14:flip dir="r"/>
      </p:transition>
    </mc:Choice>
    <mc:Fallback xmlns="" xmlns:a14="http://schemas.microsoft.com/office/drawing/2010/main" xmlns:p15="http://schemas.microsoft.com/office/powerpoint/2012/main" xmlns:p159="http://schemas.microsoft.com/office/powerpoint/2015/09/main">
      <p:transition spd="slow" advTm="7642">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EB59E2-90B9-4CD3-AC74-D672227E13C3}" type="slidenum">
              <a:rPr lang="en-US" smtClean="0"/>
              <a:t>15</a:t>
            </a:fld>
            <a:endParaRPr lang="en-US"/>
          </a:p>
        </p:txBody>
      </p:sp>
      <p:sp>
        <p:nvSpPr>
          <p:cNvPr id="14" name="Title 13"/>
          <p:cNvSpPr>
            <a:spLocks noGrp="1"/>
          </p:cNvSpPr>
          <p:nvPr>
            <p:ph type="title"/>
          </p:nvPr>
        </p:nvSpPr>
        <p:spPr>
          <a:xfrm>
            <a:off x="475989" y="5660078"/>
            <a:ext cx="8069943" cy="4247738"/>
          </a:xfrm>
        </p:spPr>
        <p:txBody>
          <a:bodyPr/>
          <a:lstStyle/>
          <a:p>
            <a:r>
              <a:rPr kumimoji="1" lang="en-US" altLang="ja-JP">
                <a:solidFill>
                  <a:schemeClr val="tx1"/>
                </a:solidFill>
              </a:rPr>
              <a:t>A LEADER IS A DEALER IN </a:t>
            </a:r>
            <a:r>
              <a:rPr kumimoji="1" lang="en-US" altLang="ja-JP">
                <a:solidFill>
                  <a:srgbClr val="C00000"/>
                </a:solidFill>
              </a:rPr>
              <a:t>HOPE</a:t>
            </a:r>
            <a:endParaRPr kumimoji="1" lang="ja-JP" altLang="en-US">
              <a:solidFill>
                <a:srgbClr val="C00000"/>
              </a:solidFill>
            </a:endParaRPr>
          </a:p>
        </p:txBody>
      </p:sp>
      <p:sp>
        <p:nvSpPr>
          <p:cNvPr id="15" name="Text Placeholder 14"/>
          <p:cNvSpPr>
            <a:spLocks noGrp="1"/>
          </p:cNvSpPr>
          <p:nvPr>
            <p:ph type="body" sz="quarter" idx="12"/>
          </p:nvPr>
        </p:nvSpPr>
        <p:spPr>
          <a:xfrm>
            <a:off x="9169351" y="6055922"/>
            <a:ext cx="8273142" cy="3456050"/>
          </a:xfrm>
        </p:spPr>
        <p:txBody>
          <a:bodyPr/>
          <a:lstStyle/>
          <a:p>
            <a:r>
              <a:rPr kumimoji="1" lang="en-US" altLang="ja-JP">
                <a:solidFill>
                  <a:schemeClr val="tx1"/>
                </a:solidFill>
              </a:rPr>
              <a:t>Nec cibo disputando cu. Purto constituto ut eam. Eu lorem copiosae honestatis sea, at assum facete scriptorem vix. Laudem detraxit has et, consul doctus sententiae duo te. Quod mnesarchum mea eu, malis affert quo eu.</a:t>
            </a:r>
          </a:p>
          <a:p>
            <a:r>
              <a:rPr kumimoji="1" lang="en-US" altLang="ja-JP">
                <a:solidFill>
                  <a:schemeClr val="tx1"/>
                </a:solidFill>
              </a:rPr>
              <a:t>Facer suscipiantur has at, no omnes consul imperdiet mel. Vim errem zril nostrud ad, nec libris feugait at. Mea an mollis definiebas quaerendum, dicat debet viris ius te. </a:t>
            </a:r>
          </a:p>
        </p:txBody>
      </p:sp>
      <p:pic>
        <p:nvPicPr>
          <p:cNvPr id="5" name="Imagen 4">
            <a:extLst>
              <a:ext uri="{FF2B5EF4-FFF2-40B4-BE49-F238E27FC236}">
                <a16:creationId xmlns:a16="http://schemas.microsoft.com/office/drawing/2014/main" id="{07EEBE27-3E8E-4428-9EE2-EF517FDD481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72000"/>
                    </a14:imgEffect>
                  </a14:imgLayer>
                </a14:imgProps>
              </a:ext>
              <a:ext uri="{28A0092B-C50C-407E-A947-70E740481C1C}">
                <a14:useLocalDpi xmlns:a14="http://schemas.microsoft.com/office/drawing/2010/main"/>
              </a:ext>
            </a:extLst>
          </a:blip>
          <a:stretch>
            <a:fillRect/>
          </a:stretch>
        </p:blipFill>
        <p:spPr>
          <a:xfrm>
            <a:off x="0" y="254000"/>
            <a:ext cx="18288000" cy="4906090"/>
          </a:xfrm>
          <a:prstGeom prst="rect">
            <a:avLst/>
          </a:prstGeom>
        </p:spPr>
      </p:pic>
      <p:grpSp>
        <p:nvGrpSpPr>
          <p:cNvPr id="8" name="Grupo 7">
            <a:extLst>
              <a:ext uri="{FF2B5EF4-FFF2-40B4-BE49-F238E27FC236}">
                <a16:creationId xmlns:a16="http://schemas.microsoft.com/office/drawing/2014/main" id="{C5DFD97E-9F63-4A46-9577-410EFF106D64}"/>
              </a:ext>
            </a:extLst>
          </p:cNvPr>
          <p:cNvGrpSpPr/>
          <p:nvPr/>
        </p:nvGrpSpPr>
        <p:grpSpPr>
          <a:xfrm>
            <a:off x="14064343" y="695939"/>
            <a:ext cx="4223657" cy="1078519"/>
            <a:chOff x="13434645" y="1104719"/>
            <a:chExt cx="4853355" cy="805766"/>
          </a:xfrm>
        </p:grpSpPr>
        <p:sp>
          <p:nvSpPr>
            <p:cNvPr id="9" name="Rectángulo 8">
              <a:extLst>
                <a:ext uri="{FF2B5EF4-FFF2-40B4-BE49-F238E27FC236}">
                  <a16:creationId xmlns:a16="http://schemas.microsoft.com/office/drawing/2014/main" id="{00828A51-55DF-4C2E-9B12-8D8CEA08C5EE}"/>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0" name="Flecha: pentágono 9">
              <a:extLst>
                <a:ext uri="{FF2B5EF4-FFF2-40B4-BE49-F238E27FC236}">
                  <a16:creationId xmlns:a16="http://schemas.microsoft.com/office/drawing/2014/main" id="{C19B2A0D-C8D1-4753-B4D5-F468612C64E1}"/>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grpSp>
        <p:nvGrpSpPr>
          <p:cNvPr id="11" name="Grupo 10">
            <a:extLst>
              <a:ext uri="{FF2B5EF4-FFF2-40B4-BE49-F238E27FC236}">
                <a16:creationId xmlns:a16="http://schemas.microsoft.com/office/drawing/2014/main" id="{D9C5C750-AE44-4605-B5CE-C7D13C246C91}"/>
              </a:ext>
            </a:extLst>
          </p:cNvPr>
          <p:cNvGrpSpPr/>
          <p:nvPr/>
        </p:nvGrpSpPr>
        <p:grpSpPr>
          <a:xfrm>
            <a:off x="15044057" y="695939"/>
            <a:ext cx="3243943" cy="1078519"/>
            <a:chOff x="13434645" y="1104719"/>
            <a:chExt cx="4853355" cy="805766"/>
          </a:xfrm>
        </p:grpSpPr>
        <p:sp>
          <p:nvSpPr>
            <p:cNvPr id="12" name="Rectángulo 11">
              <a:extLst>
                <a:ext uri="{FF2B5EF4-FFF2-40B4-BE49-F238E27FC236}">
                  <a16:creationId xmlns:a16="http://schemas.microsoft.com/office/drawing/2014/main" id="{43E6402D-F9DE-4535-A383-9B78819BBF2D}"/>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3" name="Flecha: pentágono 12">
              <a:extLst>
                <a:ext uri="{FF2B5EF4-FFF2-40B4-BE49-F238E27FC236}">
                  <a16:creationId xmlns:a16="http://schemas.microsoft.com/office/drawing/2014/main" id="{F83B3F8F-7A8D-4C2E-8168-5222BEFF73CD}"/>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16" name="Imagen 15">
            <a:extLst>
              <a:ext uri="{FF2B5EF4-FFF2-40B4-BE49-F238E27FC236}">
                <a16:creationId xmlns:a16="http://schemas.microsoft.com/office/drawing/2014/main" id="{53245048-47B8-4C1F-A5E1-50E0C8DF6AB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044057" y="170638"/>
            <a:ext cx="3674701" cy="2756026"/>
          </a:xfrm>
          <a:prstGeom prst="rect">
            <a:avLst/>
          </a:prstGeom>
        </p:spPr>
      </p:pic>
    </p:spTree>
    <p:extLst>
      <p:ext uri="{BB962C8B-B14F-4D97-AF65-F5344CB8AC3E}">
        <p14:creationId xmlns:p14="http://schemas.microsoft.com/office/powerpoint/2010/main" val="287105588"/>
      </p:ext>
    </p:extLst>
  </p:cSld>
  <p:clrMapOvr>
    <a:masterClrMapping/>
  </p:clrMapOvr>
  <mc:AlternateContent xmlns:mc="http://schemas.openxmlformats.org/markup-compatibility/2006" xmlns:p14="http://schemas.microsoft.com/office/powerpoint/2010/main">
    <mc:Choice Requires="p14">
      <p:transition spd="slow" p14:dur="1250" advTm="2896">
        <p14:flip dir="r"/>
      </p:transition>
    </mc:Choice>
    <mc:Fallback xmlns="" xmlns:a14="http://schemas.microsoft.com/office/drawing/2010/main" xmlns:p15="http://schemas.microsoft.com/office/powerpoint/2012/main" xmlns:p159="http://schemas.microsoft.com/office/powerpoint/2015/09/main">
      <p:transition spd="slow" advTm="289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4B5F731D-5CA7-426A-9204-C67CCC9CCE9D}"/>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tretch>
            <a:fillRect/>
          </a:stretch>
        </p:blipFill>
        <p:spPr/>
      </p:pic>
      <p:sp>
        <p:nvSpPr>
          <p:cNvPr id="3" name="Text Placeholder 2"/>
          <p:cNvSpPr>
            <a:spLocks noGrp="1"/>
          </p:cNvSpPr>
          <p:nvPr>
            <p:ph type="body" sz="quarter" idx="23"/>
          </p:nvPr>
        </p:nvSpPr>
        <p:spPr/>
        <p:txBody>
          <a:bodyPr/>
          <a:lstStyle/>
          <a:p>
            <a:endParaRPr kumimoji="1" lang="ja-JP" altLang="en-US"/>
          </a:p>
        </p:txBody>
      </p:sp>
      <p:sp>
        <p:nvSpPr>
          <p:cNvPr id="5" name="Slide Number Placeholder 4"/>
          <p:cNvSpPr>
            <a:spLocks noGrp="1"/>
          </p:cNvSpPr>
          <p:nvPr>
            <p:ph type="sldNum" sz="quarter" idx="11"/>
          </p:nvPr>
        </p:nvSpPr>
        <p:spPr/>
        <p:txBody>
          <a:bodyPr/>
          <a:lstStyle/>
          <a:p>
            <a:fld id="{03EB59E2-90B9-4CD3-AC74-D672227E13C3}" type="slidenum">
              <a:rPr lang="en-US" smtClean="0"/>
              <a:t>16</a:t>
            </a:fld>
            <a:endParaRPr lang="en-US"/>
          </a:p>
        </p:txBody>
      </p:sp>
      <p:sp>
        <p:nvSpPr>
          <p:cNvPr id="6" name="Title 5"/>
          <p:cNvSpPr>
            <a:spLocks noGrp="1"/>
          </p:cNvSpPr>
          <p:nvPr>
            <p:ph type="title"/>
          </p:nvPr>
        </p:nvSpPr>
        <p:spPr/>
        <p:txBody>
          <a:bodyPr/>
          <a:lstStyle/>
          <a:p>
            <a:r>
              <a:rPr kumimoji="1" lang="en-US" altLang="ja-JP"/>
              <a:t>OUR PRODUCT</a:t>
            </a:r>
            <a:br>
              <a:rPr kumimoji="1" lang="en-US" altLang="ja-JP"/>
            </a:br>
            <a:r>
              <a:rPr kumimoji="1" lang="en-US" altLang="ja-JP">
                <a:solidFill>
                  <a:srgbClr val="C00000"/>
                </a:solidFill>
              </a:rPr>
              <a:t>PRINCIPLES</a:t>
            </a:r>
            <a:endParaRPr kumimoji="1" lang="ja-JP" altLang="en-US">
              <a:solidFill>
                <a:srgbClr val="C00000"/>
              </a:solidFill>
            </a:endParaRPr>
          </a:p>
        </p:txBody>
      </p:sp>
      <p:sp>
        <p:nvSpPr>
          <p:cNvPr id="7" name="Text Placeholder 6"/>
          <p:cNvSpPr>
            <a:spLocks noGrp="1"/>
          </p:cNvSpPr>
          <p:nvPr>
            <p:ph type="body" sz="quarter" idx="14"/>
          </p:nvPr>
        </p:nvSpPr>
        <p:spPr/>
        <p:txBody>
          <a:bodyPr>
            <a:normAutofit lnSpcReduction="10000"/>
          </a:bodyPr>
          <a:lstStyle/>
          <a:p>
            <a:r>
              <a:rPr kumimoji="1" lang="en-US" altLang="ja-JP"/>
              <a:t>CORPORATE IDENTITY</a:t>
            </a:r>
            <a:endParaRPr kumimoji="1" lang="ja-JP" altLang="en-US"/>
          </a:p>
        </p:txBody>
      </p:sp>
      <p:sp>
        <p:nvSpPr>
          <p:cNvPr id="8" name="Text Placeholder 7"/>
          <p:cNvSpPr>
            <a:spLocks noGrp="1"/>
          </p:cNvSpPr>
          <p:nvPr>
            <p:ph type="body" sz="quarter" idx="15"/>
          </p:nvPr>
        </p:nvSpPr>
        <p:spPr/>
        <p:txBody>
          <a:bodyPr>
            <a:normAutofit/>
          </a:bodyPr>
          <a:lstStyle/>
          <a:p>
            <a:r>
              <a:rPr kumimoji="1" lang="en-US" altLang="ja-JP"/>
              <a:t>Eum noster dignissim argumentum an, mea te abhorreant posidonium. Quo eu mazim splendide. Affert quaestio argumentum ei vis, mollis mediocritatem sea no, ut his purto nullam.</a:t>
            </a:r>
            <a:endParaRPr kumimoji="1" lang="ja-JP" altLang="en-US"/>
          </a:p>
        </p:txBody>
      </p:sp>
      <p:sp>
        <p:nvSpPr>
          <p:cNvPr id="9" name="Text Placeholder 8"/>
          <p:cNvSpPr>
            <a:spLocks noGrp="1"/>
          </p:cNvSpPr>
          <p:nvPr>
            <p:ph type="body" sz="quarter" idx="16"/>
          </p:nvPr>
        </p:nvSpPr>
        <p:spPr/>
        <p:txBody>
          <a:bodyPr>
            <a:normAutofit lnSpcReduction="10000"/>
          </a:bodyPr>
          <a:lstStyle/>
          <a:p>
            <a:r>
              <a:rPr kumimoji="1" lang="en-US" altLang="ja-JP"/>
              <a:t>INNOVATIVE &amp; CREATIVE DESIGN</a:t>
            </a:r>
          </a:p>
        </p:txBody>
      </p:sp>
      <p:sp>
        <p:nvSpPr>
          <p:cNvPr id="10" name="Text Placeholder 9"/>
          <p:cNvSpPr>
            <a:spLocks noGrp="1"/>
          </p:cNvSpPr>
          <p:nvPr>
            <p:ph type="body" sz="quarter" idx="17"/>
          </p:nvPr>
        </p:nvSpPr>
        <p:spPr/>
        <p:txBody>
          <a:bodyPr/>
          <a:lstStyle/>
          <a:p>
            <a:r>
              <a:rPr kumimoji="1" lang="en-US" altLang="ja-JP"/>
              <a:t>Ex soluta altera his, </a:t>
            </a:r>
            <a:r>
              <a:rPr kumimoji="1" lang="en-US" altLang="ja-JP">
                <a:solidFill>
                  <a:srgbClr val="C00000"/>
                </a:solidFill>
              </a:rPr>
              <a:t>eum probatus singulis interesset no</a:t>
            </a:r>
            <a:r>
              <a:rPr kumimoji="1" lang="en-US" altLang="ja-JP"/>
              <a:t>, solet vitae appellantur ad nam. In eos percipit interesset, vis at tempor alienum, nullam eirmod albucius id vel.</a:t>
            </a:r>
            <a:endParaRPr kumimoji="1" lang="ja-JP" altLang="en-US"/>
          </a:p>
        </p:txBody>
      </p:sp>
      <p:pic>
        <p:nvPicPr>
          <p:cNvPr id="15" name="Imagen 14">
            <a:extLst>
              <a:ext uri="{FF2B5EF4-FFF2-40B4-BE49-F238E27FC236}">
                <a16:creationId xmlns:a16="http://schemas.microsoft.com/office/drawing/2014/main" id="{FBE32C7D-4A1F-4A6E-BD6B-B559FB100F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8000" y="4267199"/>
            <a:ext cx="6148155" cy="4098770"/>
          </a:xfrm>
          <a:prstGeom prst="rect">
            <a:avLst/>
          </a:prstGeom>
        </p:spPr>
      </p:pic>
      <p:grpSp>
        <p:nvGrpSpPr>
          <p:cNvPr id="16" name="Grupo 15">
            <a:extLst>
              <a:ext uri="{FF2B5EF4-FFF2-40B4-BE49-F238E27FC236}">
                <a16:creationId xmlns:a16="http://schemas.microsoft.com/office/drawing/2014/main" id="{BE05B6F5-9089-481E-9B68-789F89E5A9D7}"/>
              </a:ext>
            </a:extLst>
          </p:cNvPr>
          <p:cNvGrpSpPr/>
          <p:nvPr/>
        </p:nvGrpSpPr>
        <p:grpSpPr>
          <a:xfrm>
            <a:off x="14064343" y="695939"/>
            <a:ext cx="4223657" cy="1078519"/>
            <a:chOff x="13434645" y="1104719"/>
            <a:chExt cx="4853355" cy="805766"/>
          </a:xfrm>
        </p:grpSpPr>
        <p:sp>
          <p:nvSpPr>
            <p:cNvPr id="17" name="Rectángulo 16">
              <a:extLst>
                <a:ext uri="{FF2B5EF4-FFF2-40B4-BE49-F238E27FC236}">
                  <a16:creationId xmlns:a16="http://schemas.microsoft.com/office/drawing/2014/main" id="{A9C00839-BAF0-4F4A-B70B-CE3A182CEDBF}"/>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8" name="Flecha: pentágono 17">
              <a:extLst>
                <a:ext uri="{FF2B5EF4-FFF2-40B4-BE49-F238E27FC236}">
                  <a16:creationId xmlns:a16="http://schemas.microsoft.com/office/drawing/2014/main" id="{D594A305-DCCF-4DEB-8DFC-6630D37862B0}"/>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grpSp>
        <p:nvGrpSpPr>
          <p:cNvPr id="19" name="Grupo 18">
            <a:extLst>
              <a:ext uri="{FF2B5EF4-FFF2-40B4-BE49-F238E27FC236}">
                <a16:creationId xmlns:a16="http://schemas.microsoft.com/office/drawing/2014/main" id="{10E3E109-864D-49BD-A3D3-DCCDDD01E89F}"/>
              </a:ext>
            </a:extLst>
          </p:cNvPr>
          <p:cNvGrpSpPr/>
          <p:nvPr/>
        </p:nvGrpSpPr>
        <p:grpSpPr>
          <a:xfrm>
            <a:off x="15044057" y="695939"/>
            <a:ext cx="3243943" cy="1078519"/>
            <a:chOff x="13434645" y="1104719"/>
            <a:chExt cx="4853355" cy="805766"/>
          </a:xfrm>
        </p:grpSpPr>
        <p:sp>
          <p:nvSpPr>
            <p:cNvPr id="20" name="Rectángulo 19">
              <a:extLst>
                <a:ext uri="{FF2B5EF4-FFF2-40B4-BE49-F238E27FC236}">
                  <a16:creationId xmlns:a16="http://schemas.microsoft.com/office/drawing/2014/main" id="{49968E7F-060E-4183-A17A-BDFC66FD1927}"/>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21" name="Flecha: pentágono 20">
              <a:extLst>
                <a:ext uri="{FF2B5EF4-FFF2-40B4-BE49-F238E27FC236}">
                  <a16:creationId xmlns:a16="http://schemas.microsoft.com/office/drawing/2014/main" id="{20D5E1FE-B62E-482D-9220-0DDD44B4BF72}"/>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22" name="Imagen 21">
            <a:extLst>
              <a:ext uri="{FF2B5EF4-FFF2-40B4-BE49-F238E27FC236}">
                <a16:creationId xmlns:a16="http://schemas.microsoft.com/office/drawing/2014/main" id="{C1219DDB-7F5E-4BBA-95EF-94ED578E5F6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044057" y="170638"/>
            <a:ext cx="3674701" cy="2756026"/>
          </a:xfrm>
          <a:prstGeom prst="rect">
            <a:avLst/>
          </a:prstGeom>
        </p:spPr>
      </p:pic>
    </p:spTree>
    <p:extLst>
      <p:ext uri="{BB962C8B-B14F-4D97-AF65-F5344CB8AC3E}">
        <p14:creationId xmlns:p14="http://schemas.microsoft.com/office/powerpoint/2010/main" val="1908648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44">
        <p15:prstTrans prst="prestige"/>
      </p:transition>
    </mc:Choice>
    <mc:Fallback xmlns="" xmlns:p14="http://schemas.microsoft.com/office/powerpoint/2010/main" xmlns:a14="http://schemas.microsoft.com/office/drawing/2010/main" xmlns:p159="http://schemas.microsoft.com/office/powerpoint/2015/09/main">
      <p:transition spd="slow" advTm="404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D4767DF1-F037-4273-82D4-D7A2AA8E9025}"/>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rightnessContrast bright="-56000"/>
                    </a14:imgEffect>
                  </a14:imgLayer>
                </a14:imgProps>
              </a:ext>
              <a:ext uri="{28A0092B-C50C-407E-A947-70E740481C1C}">
                <a14:useLocalDpi xmlns:a14="http://schemas.microsoft.com/office/drawing/2010/main"/>
              </a:ext>
            </a:extLst>
          </a:blip>
          <a:stretch>
            <a:fillRect/>
          </a:stretch>
        </p:blipFill>
        <p:spPr/>
      </p:pic>
      <p:sp>
        <p:nvSpPr>
          <p:cNvPr id="12" name="Title 11"/>
          <p:cNvSpPr>
            <a:spLocks noGrp="1"/>
          </p:cNvSpPr>
          <p:nvPr>
            <p:ph type="title"/>
          </p:nvPr>
        </p:nvSpPr>
        <p:spPr/>
        <p:txBody>
          <a:bodyPr/>
          <a:lstStyle/>
          <a:p>
            <a:r>
              <a:rPr kumimoji="1" lang="en-US" altLang="ja-JP"/>
              <a:t>OUR LATEST</a:t>
            </a:r>
            <a:br>
              <a:rPr kumimoji="1" lang="en-US" altLang="ja-JP"/>
            </a:br>
            <a:r>
              <a:rPr kumimoji="1" lang="en-US" altLang="ja-JP">
                <a:solidFill>
                  <a:srgbClr val="C00000"/>
                </a:solidFill>
              </a:rPr>
              <a:t>PROJECT</a:t>
            </a:r>
            <a:endParaRPr kumimoji="1" lang="ja-JP" altLang="en-US">
              <a:solidFill>
                <a:srgbClr val="C00000"/>
              </a:solidFill>
            </a:endParaRPr>
          </a:p>
        </p:txBody>
      </p:sp>
      <p:sp>
        <p:nvSpPr>
          <p:cNvPr id="14" name="Text Placeholder 13"/>
          <p:cNvSpPr>
            <a:spLocks noGrp="1"/>
          </p:cNvSpPr>
          <p:nvPr>
            <p:ph type="body" sz="quarter" idx="14"/>
          </p:nvPr>
        </p:nvSpPr>
        <p:spPr/>
        <p:txBody>
          <a:bodyPr/>
          <a:lstStyle/>
          <a:p>
            <a:r>
              <a:rPr kumimoji="1" lang="en-US" altLang="ja-JP">
                <a:solidFill>
                  <a:srgbClr val="FFFFFF"/>
                </a:solidFill>
              </a:rPr>
              <a:t>We’ll provide</a:t>
            </a:r>
            <a:br>
              <a:rPr kumimoji="1" lang="en-US" altLang="ja-JP">
                <a:solidFill>
                  <a:srgbClr val="FFFFFF"/>
                </a:solidFill>
              </a:rPr>
            </a:br>
            <a:r>
              <a:rPr kumimoji="1" lang="en-US" altLang="ja-JP">
                <a:solidFill>
                  <a:srgbClr val="FFFFFF"/>
                </a:solidFill>
              </a:rPr>
              <a:t>what you’ve never seen before.</a:t>
            </a:r>
            <a:endParaRPr kumimoji="1" lang="ja-JP" altLang="en-US">
              <a:solidFill>
                <a:srgbClr val="FFFFFF"/>
              </a:solidFill>
            </a:endParaRPr>
          </a:p>
        </p:txBody>
      </p:sp>
      <p:sp>
        <p:nvSpPr>
          <p:cNvPr id="15" name="Text Placeholder 14"/>
          <p:cNvSpPr>
            <a:spLocks noGrp="1"/>
          </p:cNvSpPr>
          <p:nvPr>
            <p:ph type="body" sz="quarter" idx="20"/>
          </p:nvPr>
        </p:nvSpPr>
        <p:spPr/>
        <p:txBody>
          <a:bodyPr>
            <a:normAutofit/>
          </a:bodyPr>
          <a:lstStyle/>
          <a:p>
            <a:r>
              <a:rPr kumimoji="1" lang="en-US" altLang="ja-JP"/>
              <a:t>Per ut paulo admodum aliquando, moderatius necessitatibus duo cu. Natum mucius postea te cum, pro vidit reprimique id. At ius veritus offendit copiosae, elitr fuisset insolens usu ut. Vix et nostrud recusabo incorrupte, at autem mucius appetere mel.</a:t>
            </a:r>
          </a:p>
          <a:p>
            <a:r>
              <a:rPr kumimoji="1" lang="en-US" altLang="ja-JP"/>
              <a:t>In vel labore facilisi, sed ad hinc veritus fuisset, erant harum populo ad sea. Eu eam tacimates salutandi explicari. Vix ne agam probo. </a:t>
            </a:r>
            <a:endParaRPr kumimoji="1" lang="ja-JP" altLang="en-US"/>
          </a:p>
        </p:txBody>
      </p:sp>
      <p:pic>
        <p:nvPicPr>
          <p:cNvPr id="8" name="Imagen 7">
            <a:extLst>
              <a:ext uri="{FF2B5EF4-FFF2-40B4-BE49-F238E27FC236}">
                <a16:creationId xmlns:a16="http://schemas.microsoft.com/office/drawing/2014/main" id="{13752809-A0ED-4D95-8B80-1167868F3C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72779" y="96010"/>
            <a:ext cx="9225964" cy="9698526"/>
          </a:xfrm>
          <a:prstGeom prst="rect">
            <a:avLst/>
          </a:prstGeom>
        </p:spPr>
      </p:pic>
    </p:spTree>
    <p:extLst>
      <p:ext uri="{BB962C8B-B14F-4D97-AF65-F5344CB8AC3E}">
        <p14:creationId xmlns:p14="http://schemas.microsoft.com/office/powerpoint/2010/main" val="3277281524"/>
      </p:ext>
    </p:extLst>
  </p:cSld>
  <p:clrMapOvr>
    <a:masterClrMapping/>
  </p:clrMapOvr>
  <mc:AlternateContent xmlns:mc="http://schemas.openxmlformats.org/markup-compatibility/2006" xmlns:p14="http://schemas.microsoft.com/office/powerpoint/2010/main">
    <mc:Choice Requires="p14">
      <p:transition spd="slow" p14:dur="1250" advTm="4339">
        <p14:flip dir="r"/>
      </p:transition>
    </mc:Choice>
    <mc:Fallback xmlns="" xmlns:a14="http://schemas.microsoft.com/office/drawing/2010/main" xmlns:p15="http://schemas.microsoft.com/office/powerpoint/2012/main" xmlns:p159="http://schemas.microsoft.com/office/powerpoint/2015/09/main">
      <p:transition spd="slow" advTm="433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9F5C246F-E676-40D6-B156-3A3BAC66F692}"/>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p:pic>
      <p:sp>
        <p:nvSpPr>
          <p:cNvPr id="7" name="Text Placeholder 6"/>
          <p:cNvSpPr>
            <a:spLocks noGrp="1"/>
          </p:cNvSpPr>
          <p:nvPr>
            <p:ph type="body" sz="quarter" idx="12"/>
          </p:nvPr>
        </p:nvSpPr>
        <p:spPr>
          <a:xfrm>
            <a:off x="748145" y="-1"/>
            <a:ext cx="16987405" cy="10285413"/>
          </a:xfrm>
        </p:spPr>
        <p:txBody>
          <a:bodyPr/>
          <a:lstStyle/>
          <a:p>
            <a:endParaRPr kumimoji="1" lang="ja-JP" altLang="en-US"/>
          </a:p>
        </p:txBody>
      </p:sp>
      <p:sp>
        <p:nvSpPr>
          <p:cNvPr id="6" name="Title 5"/>
          <p:cNvSpPr>
            <a:spLocks noGrp="1"/>
          </p:cNvSpPr>
          <p:nvPr>
            <p:ph type="title"/>
          </p:nvPr>
        </p:nvSpPr>
        <p:spPr/>
        <p:txBody>
          <a:bodyPr/>
          <a:lstStyle/>
          <a:p>
            <a:r>
              <a:rPr kumimoji="1" lang="en-US" altLang="ja-JP"/>
              <a:t>SOME PEOPLE </a:t>
            </a:r>
            <a:r>
              <a:rPr kumimoji="1" lang="en-US" altLang="ja-JP">
                <a:solidFill>
                  <a:srgbClr val="C00000"/>
                </a:solidFill>
              </a:rPr>
              <a:t>FEEL</a:t>
            </a:r>
            <a:r>
              <a:rPr kumimoji="1" lang="en-US" altLang="ja-JP"/>
              <a:t> THE RAIN. OTHERS JUST GET WET.</a:t>
            </a:r>
            <a:endParaRPr kumimoji="1" lang="ja-JP" altLang="en-US"/>
          </a:p>
        </p:txBody>
      </p:sp>
      <p:sp>
        <p:nvSpPr>
          <p:cNvPr id="9" name="Text Placeholder 8"/>
          <p:cNvSpPr>
            <a:spLocks noGrp="1"/>
          </p:cNvSpPr>
          <p:nvPr>
            <p:ph type="body" sz="quarter" idx="27"/>
          </p:nvPr>
        </p:nvSpPr>
        <p:spPr/>
        <p:txBody>
          <a:bodyPr/>
          <a:lstStyle/>
          <a:p>
            <a:r>
              <a:rPr kumimoji="1" lang="en-US" altLang="ja-JP"/>
              <a:t>Ei falli labitur eripuit est, postea copiosae mea te. Et ipsum movet detraxit ius, ea pri augue eripuit definiebas. Nihil clita pro an, expetenda accommodare et duo, mucius inermis interpretaris ei eam. Inani propriae cu has. </a:t>
            </a:r>
          </a:p>
          <a:p>
            <a:r>
              <a:rPr kumimoji="1" lang="en-US" altLang="ja-JP"/>
              <a:t>Ex dolorem officiis principes qui, at vel sale sonet indoctum, mel deseruisse constituam in. Purto quas persecuti vix id, sonet labitur aliquid no est, te vel erant principes moderatius.</a:t>
            </a:r>
            <a:endParaRPr kumimoji="1" lang="ja-JP" altLang="en-US"/>
          </a:p>
        </p:txBody>
      </p:sp>
      <p:pic>
        <p:nvPicPr>
          <p:cNvPr id="11" name="Imagen 10">
            <a:extLst>
              <a:ext uri="{FF2B5EF4-FFF2-40B4-BE49-F238E27FC236}">
                <a16:creationId xmlns:a16="http://schemas.microsoft.com/office/drawing/2014/main" id="{DD6C5E6D-190D-46B9-83AA-276BD56C51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1430" y="-2"/>
            <a:ext cx="6842686" cy="10285413"/>
          </a:xfrm>
          <a:prstGeom prst="rect">
            <a:avLst/>
          </a:prstGeom>
        </p:spPr>
      </p:pic>
    </p:spTree>
    <p:extLst>
      <p:ext uri="{BB962C8B-B14F-4D97-AF65-F5344CB8AC3E}">
        <p14:creationId xmlns:p14="http://schemas.microsoft.com/office/powerpoint/2010/main" val="1690740975"/>
      </p:ext>
    </p:extLst>
  </p:cSld>
  <p:clrMapOvr>
    <a:masterClrMapping/>
  </p:clrMapOvr>
  <mc:AlternateContent xmlns:mc="http://schemas.openxmlformats.org/markup-compatibility/2006" xmlns:p14="http://schemas.microsoft.com/office/powerpoint/2010/main">
    <mc:Choice Requires="p14">
      <p:transition spd="slow" p14:dur="1250" advTm="4514">
        <p14:flip dir="r"/>
      </p:transition>
    </mc:Choice>
    <mc:Fallback xmlns="" xmlns:a14="http://schemas.microsoft.com/office/drawing/2010/main" xmlns:p15="http://schemas.microsoft.com/office/powerpoint/2012/main" xmlns:p159="http://schemas.microsoft.com/office/powerpoint/2015/09/main">
      <p:transition spd="slow" advTm="4514">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98747283-2D1F-4F22-8FA8-BAEB2C80C47A}"/>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p:pic>
      <p:sp>
        <p:nvSpPr>
          <p:cNvPr id="9" name="Text Placeholder 8"/>
          <p:cNvSpPr>
            <a:spLocks noGrp="1"/>
          </p:cNvSpPr>
          <p:nvPr>
            <p:ph type="body" sz="quarter" idx="15"/>
          </p:nvPr>
        </p:nvSpPr>
        <p:spPr/>
        <p:txBody>
          <a:bodyPr/>
          <a:lstStyle/>
          <a:p>
            <a:r>
              <a:rPr kumimoji="1" lang="en-US" altLang="ja-JP"/>
              <a:t>Cu sea odio iuvaret vivendum. Graecis pertinax at mel, ut qui delenit democritum. Per at paulo consul laboramus, cum no vero graece causae. His cu illum nonumy, eirmod quaeque eu eam. Sed falli epicuri appareat at, hinc numquam aliquam eum te, no sumo maiestatis incorrupte vel. Ridens everti ut sea, ius te aliquid dolores apeirian, id eum omnes aperiam oblique.</a:t>
            </a:r>
            <a:endParaRPr kumimoji="1" lang="ja-JP" altLang="en-US"/>
          </a:p>
        </p:txBody>
      </p:sp>
      <p:sp>
        <p:nvSpPr>
          <p:cNvPr id="7" name="Text Placeholder 6"/>
          <p:cNvSpPr>
            <a:spLocks noGrp="1"/>
          </p:cNvSpPr>
          <p:nvPr>
            <p:ph type="body" sz="quarter" idx="12"/>
          </p:nvPr>
        </p:nvSpPr>
        <p:spPr/>
        <p:txBody>
          <a:bodyPr/>
          <a:lstStyle/>
          <a:p>
            <a:r>
              <a:rPr kumimoji="1" lang="en-US" altLang="ja-JP"/>
              <a:t> </a:t>
            </a:r>
            <a:endParaRPr kumimoji="1" lang="ja-JP" altLang="en-US"/>
          </a:p>
        </p:txBody>
      </p:sp>
      <p:sp>
        <p:nvSpPr>
          <p:cNvPr id="6" name="Title 5"/>
          <p:cNvSpPr>
            <a:spLocks noGrp="1"/>
          </p:cNvSpPr>
          <p:nvPr>
            <p:ph type="title"/>
          </p:nvPr>
        </p:nvSpPr>
        <p:spPr/>
        <p:txBody>
          <a:bodyPr/>
          <a:lstStyle/>
          <a:p>
            <a:r>
              <a:rPr kumimoji="1" lang="en-US" altLang="ja-JP"/>
              <a:t>KEY </a:t>
            </a:r>
            <a:r>
              <a:rPr kumimoji="1" lang="en-US" altLang="ja-JP">
                <a:solidFill>
                  <a:srgbClr val="C00000"/>
                </a:solidFill>
              </a:rPr>
              <a:t>CONCEPT</a:t>
            </a:r>
            <a:endParaRPr kumimoji="1" lang="ja-JP" altLang="en-US">
              <a:solidFill>
                <a:srgbClr val="C00000"/>
              </a:solidFill>
            </a:endParaRPr>
          </a:p>
        </p:txBody>
      </p:sp>
      <p:sp>
        <p:nvSpPr>
          <p:cNvPr id="11" name="Text Placeholder 10"/>
          <p:cNvSpPr>
            <a:spLocks noGrp="1"/>
          </p:cNvSpPr>
          <p:nvPr>
            <p:ph type="body" sz="quarter" idx="17"/>
          </p:nvPr>
        </p:nvSpPr>
        <p:spPr/>
        <p:txBody>
          <a:bodyPr/>
          <a:lstStyle/>
          <a:p>
            <a:r>
              <a:rPr kumimoji="1" lang="en-US" altLang="ja-JP">
                <a:solidFill>
                  <a:srgbClr val="C00000"/>
                </a:solidFill>
              </a:rPr>
              <a:t>DETERMINE</a:t>
            </a:r>
            <a:r>
              <a:rPr kumimoji="1" lang="en-US" altLang="ja-JP"/>
              <a:t> THAT THE THING CAN AND SHALL BE DONE, </a:t>
            </a:r>
            <a:br>
              <a:rPr kumimoji="1" lang="en-US" altLang="ja-JP"/>
            </a:br>
            <a:r>
              <a:rPr kumimoji="1" lang="en-US" altLang="ja-JP"/>
              <a:t>AND THEN WE SHALL FIND THE WAY.</a:t>
            </a:r>
            <a:endParaRPr kumimoji="1" lang="ja-JP" altLang="en-US"/>
          </a:p>
        </p:txBody>
      </p:sp>
      <p:sp>
        <p:nvSpPr>
          <p:cNvPr id="13" name="Slide Number Placeholder 12"/>
          <p:cNvSpPr>
            <a:spLocks noGrp="1"/>
          </p:cNvSpPr>
          <p:nvPr>
            <p:ph type="sldNum" sz="quarter" idx="11"/>
          </p:nvPr>
        </p:nvSpPr>
        <p:spPr/>
        <p:txBody>
          <a:bodyPr/>
          <a:lstStyle/>
          <a:p>
            <a:fld id="{03EB59E2-90B9-4CD3-AC74-D672227E13C3}" type="slidenum">
              <a:rPr lang="en-US" smtClean="0"/>
              <a:t>19</a:t>
            </a:fld>
            <a:endParaRPr lang="en-US"/>
          </a:p>
        </p:txBody>
      </p:sp>
      <p:grpSp>
        <p:nvGrpSpPr>
          <p:cNvPr id="12" name="Grupo 11">
            <a:extLst>
              <a:ext uri="{FF2B5EF4-FFF2-40B4-BE49-F238E27FC236}">
                <a16:creationId xmlns:a16="http://schemas.microsoft.com/office/drawing/2014/main" id="{F1D65B08-39DF-47FB-AFE2-9A0FFBC3BD44}"/>
              </a:ext>
            </a:extLst>
          </p:cNvPr>
          <p:cNvGrpSpPr/>
          <p:nvPr/>
        </p:nvGrpSpPr>
        <p:grpSpPr>
          <a:xfrm>
            <a:off x="14064343" y="695939"/>
            <a:ext cx="4223657" cy="1078519"/>
            <a:chOff x="13434645" y="1104719"/>
            <a:chExt cx="4853355" cy="805766"/>
          </a:xfrm>
        </p:grpSpPr>
        <p:sp>
          <p:nvSpPr>
            <p:cNvPr id="14" name="Rectángulo 13">
              <a:extLst>
                <a:ext uri="{FF2B5EF4-FFF2-40B4-BE49-F238E27FC236}">
                  <a16:creationId xmlns:a16="http://schemas.microsoft.com/office/drawing/2014/main" id="{2FE152EE-600D-4995-8C91-1061E29F9DD2}"/>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5" name="Flecha: pentágono 14">
              <a:extLst>
                <a:ext uri="{FF2B5EF4-FFF2-40B4-BE49-F238E27FC236}">
                  <a16:creationId xmlns:a16="http://schemas.microsoft.com/office/drawing/2014/main" id="{5CB6CF05-F3A7-44C6-B277-9C557BF58EFF}"/>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grpSp>
        <p:nvGrpSpPr>
          <p:cNvPr id="16" name="Grupo 15">
            <a:extLst>
              <a:ext uri="{FF2B5EF4-FFF2-40B4-BE49-F238E27FC236}">
                <a16:creationId xmlns:a16="http://schemas.microsoft.com/office/drawing/2014/main" id="{F4DE0395-2D07-47AE-A485-0F25210D38BF}"/>
              </a:ext>
            </a:extLst>
          </p:cNvPr>
          <p:cNvGrpSpPr/>
          <p:nvPr/>
        </p:nvGrpSpPr>
        <p:grpSpPr>
          <a:xfrm>
            <a:off x="15044057" y="695939"/>
            <a:ext cx="3243943" cy="1078519"/>
            <a:chOff x="13434645" y="1104719"/>
            <a:chExt cx="4853355" cy="805766"/>
          </a:xfrm>
        </p:grpSpPr>
        <p:sp>
          <p:nvSpPr>
            <p:cNvPr id="17" name="Rectángulo 16">
              <a:extLst>
                <a:ext uri="{FF2B5EF4-FFF2-40B4-BE49-F238E27FC236}">
                  <a16:creationId xmlns:a16="http://schemas.microsoft.com/office/drawing/2014/main" id="{05E6F33D-F7C9-4D43-9B44-34758339A578}"/>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8" name="Flecha: pentágono 17">
              <a:extLst>
                <a:ext uri="{FF2B5EF4-FFF2-40B4-BE49-F238E27FC236}">
                  <a16:creationId xmlns:a16="http://schemas.microsoft.com/office/drawing/2014/main" id="{C4BD57DD-EFD9-4EC3-9045-6502AF7225BF}"/>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19" name="Imagen 18">
            <a:extLst>
              <a:ext uri="{FF2B5EF4-FFF2-40B4-BE49-F238E27FC236}">
                <a16:creationId xmlns:a16="http://schemas.microsoft.com/office/drawing/2014/main" id="{9E6D29EC-047A-44BD-BB93-C467145370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44057" y="170638"/>
            <a:ext cx="3674701" cy="2756026"/>
          </a:xfrm>
          <a:prstGeom prst="rect">
            <a:avLst/>
          </a:prstGeom>
        </p:spPr>
      </p:pic>
    </p:spTree>
    <p:extLst>
      <p:ext uri="{BB962C8B-B14F-4D97-AF65-F5344CB8AC3E}">
        <p14:creationId xmlns:p14="http://schemas.microsoft.com/office/powerpoint/2010/main" val="334213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423">
        <p15:prstTrans prst="prestige"/>
      </p:transition>
    </mc:Choice>
    <mc:Fallback xmlns="" xmlns:p14="http://schemas.microsoft.com/office/powerpoint/2010/main" xmlns:a14="http://schemas.microsoft.com/office/drawing/2010/main" xmlns:p159="http://schemas.microsoft.com/office/powerpoint/2015/09/main">
      <p:transition spd="slow" advTm="342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2ADA24EB-DE19-4343-937D-1449B61EF936}"/>
              </a:ext>
            </a:extLst>
          </p:cNvPr>
          <p:cNvSpPr/>
          <p:nvPr/>
        </p:nvSpPr>
        <p:spPr bwMode="auto">
          <a:xfrm rot="10800000">
            <a:off x="0" y="0"/>
            <a:ext cx="18280062" cy="1600201"/>
          </a:xfrm>
          <a:custGeom>
            <a:avLst/>
            <a:gdLst>
              <a:gd name="T0" fmla="*/ 0 w 2255"/>
              <a:gd name="T1" fmla="*/ 240 h 796"/>
              <a:gd name="T2" fmla="*/ 60 w 2255"/>
              <a:gd name="T3" fmla="*/ 263 h 796"/>
              <a:gd name="T4" fmla="*/ 464 w 2255"/>
              <a:gd name="T5" fmla="*/ 413 h 796"/>
              <a:gd name="T6" fmla="*/ 489 w 2255"/>
              <a:gd name="T7" fmla="*/ 423 h 796"/>
              <a:gd name="T8" fmla="*/ 629 w 2255"/>
              <a:gd name="T9" fmla="*/ 466 h 796"/>
              <a:gd name="T10" fmla="*/ 707 w 2255"/>
              <a:gd name="T11" fmla="*/ 457 h 796"/>
              <a:gd name="T12" fmla="*/ 742 w 2255"/>
              <a:gd name="T13" fmla="*/ 440 h 796"/>
              <a:gd name="T14" fmla="*/ 865 w 2255"/>
              <a:gd name="T15" fmla="*/ 386 h 796"/>
              <a:gd name="T16" fmla="*/ 1190 w 2255"/>
              <a:gd name="T17" fmla="*/ 263 h 796"/>
              <a:gd name="T18" fmla="*/ 1396 w 2255"/>
              <a:gd name="T19" fmla="*/ 195 h 796"/>
              <a:gd name="T20" fmla="*/ 1573 w 2255"/>
              <a:gd name="T21" fmla="*/ 141 h 796"/>
              <a:gd name="T22" fmla="*/ 2160 w 2255"/>
              <a:gd name="T23" fmla="*/ 9 h 796"/>
              <a:gd name="T24" fmla="*/ 2255 w 2255"/>
              <a:gd name="T25" fmla="*/ 0 h 796"/>
              <a:gd name="T26" fmla="*/ 2255 w 2255"/>
              <a:gd name="T27" fmla="*/ 576 h 796"/>
              <a:gd name="T28" fmla="*/ 2235 w 2255"/>
              <a:gd name="T29" fmla="*/ 575 h 796"/>
              <a:gd name="T30" fmla="*/ 1891 w 2255"/>
              <a:gd name="T31" fmla="*/ 626 h 796"/>
              <a:gd name="T32" fmla="*/ 1633 w 2255"/>
              <a:gd name="T33" fmla="*/ 686 h 796"/>
              <a:gd name="T34" fmla="*/ 1281 w 2255"/>
              <a:gd name="T35" fmla="*/ 784 h 796"/>
              <a:gd name="T36" fmla="*/ 1272 w 2255"/>
              <a:gd name="T37" fmla="*/ 796 h 796"/>
              <a:gd name="T38" fmla="*/ 17 w 2255"/>
              <a:gd name="T39" fmla="*/ 796 h 796"/>
              <a:gd name="T40" fmla="*/ 0 w 2255"/>
              <a:gd name="T41" fmla="*/ 779 h 796"/>
              <a:gd name="T42" fmla="*/ 0 w 2255"/>
              <a:gd name="T43" fmla="*/ 24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55" h="796">
                <a:moveTo>
                  <a:pt x="0" y="240"/>
                </a:moveTo>
                <a:cubicBezTo>
                  <a:pt x="23" y="241"/>
                  <a:pt x="41" y="255"/>
                  <a:pt x="60" y="263"/>
                </a:cubicBezTo>
                <a:cubicBezTo>
                  <a:pt x="192" y="321"/>
                  <a:pt x="327" y="370"/>
                  <a:pt x="464" y="413"/>
                </a:cubicBezTo>
                <a:cubicBezTo>
                  <a:pt x="472" y="416"/>
                  <a:pt x="481" y="420"/>
                  <a:pt x="489" y="423"/>
                </a:cubicBezTo>
                <a:cubicBezTo>
                  <a:pt x="536" y="437"/>
                  <a:pt x="583" y="450"/>
                  <a:pt x="629" y="466"/>
                </a:cubicBezTo>
                <a:cubicBezTo>
                  <a:pt x="657" y="476"/>
                  <a:pt x="682" y="471"/>
                  <a:pt x="707" y="457"/>
                </a:cubicBezTo>
                <a:cubicBezTo>
                  <a:pt x="718" y="451"/>
                  <a:pt x="730" y="446"/>
                  <a:pt x="742" y="440"/>
                </a:cubicBezTo>
                <a:cubicBezTo>
                  <a:pt x="783" y="422"/>
                  <a:pt x="823" y="403"/>
                  <a:pt x="865" y="386"/>
                </a:cubicBezTo>
                <a:cubicBezTo>
                  <a:pt x="972" y="343"/>
                  <a:pt x="1080" y="301"/>
                  <a:pt x="1190" y="263"/>
                </a:cubicBezTo>
                <a:cubicBezTo>
                  <a:pt x="1258" y="240"/>
                  <a:pt x="1327" y="217"/>
                  <a:pt x="1396" y="195"/>
                </a:cubicBezTo>
                <a:cubicBezTo>
                  <a:pt x="1455" y="176"/>
                  <a:pt x="1514" y="159"/>
                  <a:pt x="1573" y="141"/>
                </a:cubicBezTo>
                <a:cubicBezTo>
                  <a:pt x="1766" y="85"/>
                  <a:pt x="1961" y="37"/>
                  <a:pt x="2160" y="9"/>
                </a:cubicBezTo>
                <a:cubicBezTo>
                  <a:pt x="2191" y="5"/>
                  <a:pt x="2223" y="0"/>
                  <a:pt x="2255" y="0"/>
                </a:cubicBezTo>
                <a:cubicBezTo>
                  <a:pt x="2255" y="192"/>
                  <a:pt x="2255" y="384"/>
                  <a:pt x="2255" y="576"/>
                </a:cubicBezTo>
                <a:cubicBezTo>
                  <a:pt x="2249" y="576"/>
                  <a:pt x="2242" y="575"/>
                  <a:pt x="2235" y="575"/>
                </a:cubicBezTo>
                <a:cubicBezTo>
                  <a:pt x="2119" y="584"/>
                  <a:pt x="2005" y="603"/>
                  <a:pt x="1891" y="626"/>
                </a:cubicBezTo>
                <a:cubicBezTo>
                  <a:pt x="1805" y="644"/>
                  <a:pt x="1719" y="663"/>
                  <a:pt x="1633" y="686"/>
                </a:cubicBezTo>
                <a:cubicBezTo>
                  <a:pt x="1515" y="717"/>
                  <a:pt x="1399" y="753"/>
                  <a:pt x="1281" y="784"/>
                </a:cubicBezTo>
                <a:cubicBezTo>
                  <a:pt x="1275" y="785"/>
                  <a:pt x="1269" y="788"/>
                  <a:pt x="1272" y="796"/>
                </a:cubicBezTo>
                <a:cubicBezTo>
                  <a:pt x="854" y="796"/>
                  <a:pt x="435" y="796"/>
                  <a:pt x="17" y="796"/>
                </a:cubicBezTo>
                <a:cubicBezTo>
                  <a:pt x="4" y="796"/>
                  <a:pt x="0" y="795"/>
                  <a:pt x="0" y="779"/>
                </a:cubicBezTo>
                <a:cubicBezTo>
                  <a:pt x="0" y="600"/>
                  <a:pt x="0" y="420"/>
                  <a:pt x="0" y="240"/>
                </a:cubicBezTo>
                <a:close/>
              </a:path>
            </a:pathLst>
          </a:custGeom>
          <a:solidFill>
            <a:schemeClr val="bg2">
              <a:lumMod val="10000"/>
            </a:schemeClr>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Title 19"/>
          <p:cNvSpPr>
            <a:spLocks noGrp="1"/>
          </p:cNvSpPr>
          <p:nvPr>
            <p:ph type="title"/>
          </p:nvPr>
        </p:nvSpPr>
        <p:spPr>
          <a:xfrm>
            <a:off x="475989" y="7464993"/>
            <a:ext cx="6937829" cy="1840462"/>
          </a:xfrm>
        </p:spPr>
        <p:txBody>
          <a:bodyPr/>
          <a:lstStyle/>
          <a:p>
            <a:r>
              <a:rPr kumimoji="1" lang="en-US" altLang="ja-JP">
                <a:solidFill>
                  <a:schemeClr val="tx1">
                    <a:lumMod val="95000"/>
                    <a:lumOff val="5000"/>
                  </a:schemeClr>
                </a:solidFill>
              </a:rPr>
              <a:t>READ ME</a:t>
            </a:r>
            <a:endParaRPr kumimoji="1" lang="ja-JP" altLang="en-US">
              <a:solidFill>
                <a:schemeClr val="tx1">
                  <a:lumMod val="95000"/>
                  <a:lumOff val="5000"/>
                </a:schemeClr>
              </a:solidFill>
            </a:endParaRPr>
          </a:p>
        </p:txBody>
      </p:sp>
      <p:sp>
        <p:nvSpPr>
          <p:cNvPr id="21" name="Text Placeholder 20"/>
          <p:cNvSpPr>
            <a:spLocks noGrp="1"/>
          </p:cNvSpPr>
          <p:nvPr>
            <p:ph type="body" sz="quarter" idx="13"/>
          </p:nvPr>
        </p:nvSpPr>
        <p:spPr/>
        <p:txBody>
          <a:bodyPr/>
          <a:lstStyle/>
          <a:p>
            <a:r>
              <a:rPr kumimoji="1" lang="en-US" altLang="ja-JP">
                <a:solidFill>
                  <a:srgbClr val="C00000"/>
                </a:solidFill>
              </a:rPr>
              <a:t>01</a:t>
            </a:r>
            <a:endParaRPr kumimoji="1" lang="ja-JP" altLang="en-US">
              <a:solidFill>
                <a:srgbClr val="C00000"/>
              </a:solidFill>
            </a:endParaRPr>
          </a:p>
        </p:txBody>
      </p:sp>
      <p:sp>
        <p:nvSpPr>
          <p:cNvPr id="22" name="Text Placeholder 21"/>
          <p:cNvSpPr>
            <a:spLocks noGrp="1"/>
          </p:cNvSpPr>
          <p:nvPr>
            <p:ph type="body" sz="quarter" idx="14"/>
          </p:nvPr>
        </p:nvSpPr>
        <p:spPr/>
        <p:txBody>
          <a:bodyPr/>
          <a:lstStyle/>
          <a:p>
            <a:r>
              <a:rPr kumimoji="1" lang="en-US" altLang="ja-JP">
                <a:solidFill>
                  <a:schemeClr val="tx1">
                    <a:lumMod val="95000"/>
                    <a:lumOff val="5000"/>
                  </a:schemeClr>
                </a:solidFill>
              </a:rPr>
              <a:t>Download and install </a:t>
            </a:r>
            <a:r>
              <a:rPr kumimoji="1" lang="en-US" altLang="ja-JP">
                <a:solidFill>
                  <a:schemeClr val="tx1">
                    <a:lumMod val="95000"/>
                    <a:lumOff val="5000"/>
                  </a:schemeClr>
                </a:solidFill>
                <a:hlinkClick r:id="rId2">
                  <a:extLst>
                    <a:ext uri="{A12FA001-AC4F-418D-AE19-62706E023703}">
                      <ahyp:hlinkClr xmlns:ahyp="http://schemas.microsoft.com/office/drawing/2018/hyperlinkcolor" val="tx"/>
                    </a:ext>
                  </a:extLst>
                </a:hlinkClick>
              </a:rPr>
              <a:t>Roboto font family</a:t>
            </a:r>
            <a:r>
              <a:rPr kumimoji="1" lang="en-US" altLang="ja-JP">
                <a:solidFill>
                  <a:schemeClr val="tx1">
                    <a:lumMod val="95000"/>
                    <a:lumOff val="5000"/>
                  </a:schemeClr>
                </a:solidFill>
              </a:rPr>
              <a:t> before editing this template (need to restart PowerPoint after installing them). </a:t>
            </a:r>
          </a:p>
        </p:txBody>
      </p:sp>
      <p:sp>
        <p:nvSpPr>
          <p:cNvPr id="23" name="Text Placeholder 22"/>
          <p:cNvSpPr>
            <a:spLocks noGrp="1"/>
          </p:cNvSpPr>
          <p:nvPr>
            <p:ph type="body" sz="quarter" idx="16"/>
          </p:nvPr>
        </p:nvSpPr>
        <p:spPr/>
        <p:txBody>
          <a:bodyPr/>
          <a:lstStyle/>
          <a:p>
            <a:r>
              <a:rPr kumimoji="1" lang="en-US" altLang="ja-JP">
                <a:solidFill>
                  <a:srgbClr val="C00000"/>
                </a:solidFill>
              </a:rPr>
              <a:t>02</a:t>
            </a:r>
            <a:endParaRPr kumimoji="1" lang="ja-JP" altLang="en-US">
              <a:solidFill>
                <a:srgbClr val="C00000"/>
              </a:solidFill>
            </a:endParaRPr>
          </a:p>
        </p:txBody>
      </p:sp>
      <p:sp>
        <p:nvSpPr>
          <p:cNvPr id="24" name="Text Placeholder 23"/>
          <p:cNvSpPr>
            <a:spLocks noGrp="1"/>
          </p:cNvSpPr>
          <p:nvPr>
            <p:ph type="body" sz="quarter" idx="17"/>
          </p:nvPr>
        </p:nvSpPr>
        <p:spPr/>
        <p:txBody>
          <a:bodyPr/>
          <a:lstStyle/>
          <a:p>
            <a:r>
              <a:rPr kumimoji="1" lang="en-US" altLang="ja-JP">
                <a:solidFill>
                  <a:schemeClr val="tx1">
                    <a:lumMod val="95000"/>
                    <a:lumOff val="5000"/>
                  </a:schemeClr>
                </a:solidFill>
              </a:rPr>
              <a:t>Do not sell or distribute this template.</a:t>
            </a:r>
          </a:p>
        </p:txBody>
      </p:sp>
      <p:sp>
        <p:nvSpPr>
          <p:cNvPr id="25" name="Text Placeholder 24"/>
          <p:cNvSpPr>
            <a:spLocks noGrp="1"/>
          </p:cNvSpPr>
          <p:nvPr>
            <p:ph type="body" sz="quarter" idx="19"/>
          </p:nvPr>
        </p:nvSpPr>
        <p:spPr/>
        <p:txBody>
          <a:bodyPr/>
          <a:lstStyle/>
          <a:p>
            <a:r>
              <a:rPr kumimoji="1" lang="en-US" altLang="ja-JP">
                <a:solidFill>
                  <a:srgbClr val="C00000"/>
                </a:solidFill>
              </a:rPr>
              <a:t>03</a:t>
            </a:r>
            <a:endParaRPr kumimoji="1" lang="ja-JP" altLang="en-US">
              <a:solidFill>
                <a:srgbClr val="C00000"/>
              </a:solidFill>
            </a:endParaRPr>
          </a:p>
        </p:txBody>
      </p:sp>
      <p:sp>
        <p:nvSpPr>
          <p:cNvPr id="26" name="Text Placeholder 25"/>
          <p:cNvSpPr>
            <a:spLocks noGrp="1"/>
          </p:cNvSpPr>
          <p:nvPr>
            <p:ph type="body" sz="quarter" idx="20"/>
          </p:nvPr>
        </p:nvSpPr>
        <p:spPr/>
        <p:txBody>
          <a:bodyPr>
            <a:normAutofit/>
          </a:bodyPr>
          <a:lstStyle/>
          <a:p>
            <a:r>
              <a:rPr kumimoji="1" lang="en-US" altLang="ja-JP">
                <a:solidFill>
                  <a:schemeClr val="tx1">
                    <a:lumMod val="95000"/>
                    <a:lumOff val="5000"/>
                  </a:schemeClr>
                </a:solidFill>
              </a:rPr>
              <a:t>There are 2 types of slides. One has a Layout(defined by Slide Master) and another doesn’t. To customize slides defined by Layout, open Slide Master from “View” tab.</a:t>
            </a:r>
            <a:endParaRPr kumimoji="1" lang="ja-JP" altLang="en-US">
              <a:solidFill>
                <a:schemeClr val="tx1">
                  <a:lumMod val="95000"/>
                  <a:lumOff val="5000"/>
                </a:schemeClr>
              </a:solidFill>
            </a:endParaRPr>
          </a:p>
        </p:txBody>
      </p:sp>
      <p:sp>
        <p:nvSpPr>
          <p:cNvPr id="27" name="Text Placeholder 26"/>
          <p:cNvSpPr>
            <a:spLocks noGrp="1"/>
          </p:cNvSpPr>
          <p:nvPr>
            <p:ph type="body" sz="quarter" idx="22"/>
          </p:nvPr>
        </p:nvSpPr>
        <p:spPr/>
        <p:txBody>
          <a:bodyPr/>
          <a:lstStyle/>
          <a:p>
            <a:r>
              <a:rPr kumimoji="1" lang="en-US" altLang="ja-JP">
                <a:solidFill>
                  <a:srgbClr val="C00000"/>
                </a:solidFill>
              </a:rPr>
              <a:t>04</a:t>
            </a:r>
            <a:endParaRPr kumimoji="1" lang="ja-JP" altLang="en-US">
              <a:solidFill>
                <a:srgbClr val="C00000"/>
              </a:solidFill>
            </a:endParaRPr>
          </a:p>
        </p:txBody>
      </p:sp>
      <p:sp>
        <p:nvSpPr>
          <p:cNvPr id="28" name="Text Placeholder 27"/>
          <p:cNvSpPr>
            <a:spLocks noGrp="1"/>
          </p:cNvSpPr>
          <p:nvPr>
            <p:ph type="body" sz="quarter" idx="23"/>
          </p:nvPr>
        </p:nvSpPr>
        <p:spPr/>
        <p:txBody>
          <a:bodyPr/>
          <a:lstStyle/>
          <a:p>
            <a:r>
              <a:rPr kumimoji="1" lang="en-US" altLang="ja-JP">
                <a:solidFill>
                  <a:schemeClr val="tx1">
                    <a:lumMod val="95000"/>
                    <a:lumOff val="5000"/>
                  </a:schemeClr>
                </a:solidFill>
              </a:rPr>
              <a:t>About the slides defined by Layout, select a slide and hit Enter, and you don’t have to delete all texts and icons. </a:t>
            </a:r>
          </a:p>
        </p:txBody>
      </p:sp>
      <p:sp>
        <p:nvSpPr>
          <p:cNvPr id="29" name="Text Placeholder 28"/>
          <p:cNvSpPr>
            <a:spLocks noGrp="1"/>
          </p:cNvSpPr>
          <p:nvPr>
            <p:ph type="body" sz="quarter" idx="25"/>
          </p:nvPr>
        </p:nvSpPr>
        <p:spPr/>
        <p:txBody>
          <a:bodyPr/>
          <a:lstStyle/>
          <a:p>
            <a:r>
              <a:rPr kumimoji="1" lang="en-US" altLang="ja-JP">
                <a:solidFill>
                  <a:srgbClr val="C00000"/>
                </a:solidFill>
              </a:rPr>
              <a:t>05</a:t>
            </a:r>
            <a:endParaRPr kumimoji="1" lang="ja-JP" altLang="en-US">
              <a:solidFill>
                <a:srgbClr val="C00000"/>
              </a:solidFill>
            </a:endParaRPr>
          </a:p>
        </p:txBody>
      </p:sp>
      <p:sp>
        <p:nvSpPr>
          <p:cNvPr id="30" name="Text Placeholder 29"/>
          <p:cNvSpPr>
            <a:spLocks noGrp="1"/>
          </p:cNvSpPr>
          <p:nvPr>
            <p:ph type="body" sz="quarter" idx="26"/>
          </p:nvPr>
        </p:nvSpPr>
        <p:spPr/>
        <p:txBody>
          <a:bodyPr/>
          <a:lstStyle/>
          <a:p>
            <a:r>
              <a:rPr kumimoji="1" lang="en-US" altLang="ja-JP">
                <a:solidFill>
                  <a:schemeClr val="tx1">
                    <a:lumMod val="95000"/>
                    <a:lumOff val="5000"/>
                  </a:schemeClr>
                </a:solidFill>
              </a:rPr>
              <a:t>Enjoy it! :)</a:t>
            </a:r>
            <a:endParaRPr kumimoji="1" lang="ja-JP" altLang="en-US">
              <a:solidFill>
                <a:schemeClr val="tx1">
                  <a:lumMod val="95000"/>
                  <a:lumOff val="5000"/>
                </a:schemeClr>
              </a:solidFill>
            </a:endParaRPr>
          </a:p>
        </p:txBody>
      </p:sp>
      <p:sp>
        <p:nvSpPr>
          <p:cNvPr id="32" name="Slide Number Placeholder 31"/>
          <p:cNvSpPr>
            <a:spLocks noGrp="1"/>
          </p:cNvSpPr>
          <p:nvPr>
            <p:ph type="sldNum" sz="quarter" idx="11"/>
          </p:nvPr>
        </p:nvSpPr>
        <p:spPr/>
        <p:txBody>
          <a:bodyPr/>
          <a:lstStyle/>
          <a:p>
            <a:fld id="{03EB59E2-90B9-4CD3-AC74-D672227E13C3}" type="slidenum">
              <a:rPr lang="en-US" smtClean="0"/>
              <a:t>2</a:t>
            </a:fld>
            <a:endParaRPr lang="en-US"/>
          </a:p>
        </p:txBody>
      </p:sp>
      <p:grpSp>
        <p:nvGrpSpPr>
          <p:cNvPr id="13" name="Grupo 12">
            <a:extLst>
              <a:ext uri="{FF2B5EF4-FFF2-40B4-BE49-F238E27FC236}">
                <a16:creationId xmlns:a16="http://schemas.microsoft.com/office/drawing/2014/main" id="{75405643-4119-43E6-AB7E-70BE2030E361}"/>
              </a:ext>
            </a:extLst>
          </p:cNvPr>
          <p:cNvGrpSpPr/>
          <p:nvPr/>
        </p:nvGrpSpPr>
        <p:grpSpPr>
          <a:xfrm rot="5400000">
            <a:off x="-480004" y="7403119"/>
            <a:ext cx="3375565" cy="1765629"/>
            <a:chOff x="5930271" y="11277406"/>
            <a:chExt cx="3375565" cy="1765629"/>
          </a:xfrm>
        </p:grpSpPr>
        <p:sp>
          <p:nvSpPr>
            <p:cNvPr id="5" name="Forma libre: forma 4">
              <a:extLst>
                <a:ext uri="{FF2B5EF4-FFF2-40B4-BE49-F238E27FC236}">
                  <a16:creationId xmlns:a16="http://schemas.microsoft.com/office/drawing/2014/main" id="{61FB835F-4A93-4A0C-945E-C03A03B88A09}"/>
                </a:ext>
              </a:extLst>
            </p:cNvPr>
            <p:cNvSpPr/>
            <p:nvPr/>
          </p:nvSpPr>
          <p:spPr>
            <a:xfrm>
              <a:off x="5930271" y="11708774"/>
              <a:ext cx="3375564" cy="1334261"/>
            </a:xfrm>
            <a:custGeom>
              <a:avLst/>
              <a:gdLst>
                <a:gd name="connsiteX0" fmla="*/ 3375827 w 3375564"/>
                <a:gd name="connsiteY0" fmla="*/ 291 h 1334261"/>
                <a:gd name="connsiteX1" fmla="*/ 3080552 w 3375564"/>
                <a:gd name="connsiteY1" fmla="*/ 164787 h 1334261"/>
                <a:gd name="connsiteX2" fmla="*/ 3020069 w 3375564"/>
                <a:gd name="connsiteY2" fmla="*/ 268896 h 1334261"/>
                <a:gd name="connsiteX3" fmla="*/ 3021212 w 3375564"/>
                <a:gd name="connsiteY3" fmla="*/ 945171 h 1334261"/>
                <a:gd name="connsiteX4" fmla="*/ 2958156 w 3375564"/>
                <a:gd name="connsiteY4" fmla="*/ 1009560 h 1334261"/>
                <a:gd name="connsiteX5" fmla="*/ 672156 w 3375564"/>
                <a:gd name="connsiteY5" fmla="*/ 1008893 h 1334261"/>
                <a:gd name="connsiteX6" fmla="*/ 505945 w 3375564"/>
                <a:gd name="connsiteY6" fmla="*/ 1054518 h 1334261"/>
                <a:gd name="connsiteX7" fmla="*/ 62175 w 3375564"/>
                <a:gd name="connsiteY7" fmla="*/ 1304263 h 1334261"/>
                <a:gd name="connsiteX8" fmla="*/ 2834 w 3375564"/>
                <a:gd name="connsiteY8" fmla="*/ 1323313 h 1334261"/>
                <a:gd name="connsiteX9" fmla="*/ 453 w 3375564"/>
                <a:gd name="connsiteY9" fmla="*/ 1334553 h 1334261"/>
                <a:gd name="connsiteX10" fmla="*/ 3341823 w 3375564"/>
                <a:gd name="connsiteY10" fmla="*/ 1334553 h 1334261"/>
                <a:gd name="connsiteX11" fmla="*/ 3376018 w 3375564"/>
                <a:gd name="connsiteY11" fmla="*/ 1300453 h 1334261"/>
                <a:gd name="connsiteX12" fmla="*/ 3375827 w 3375564"/>
                <a:gd name="connsiteY12" fmla="*/ 291 h 13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564" h="1334261">
                  <a:moveTo>
                    <a:pt x="3375827" y="291"/>
                  </a:moveTo>
                  <a:cubicBezTo>
                    <a:pt x="3277720" y="55536"/>
                    <a:pt x="3181232" y="113924"/>
                    <a:pt x="3080552" y="164787"/>
                  </a:cubicBezTo>
                  <a:cubicBezTo>
                    <a:pt x="3032927" y="188695"/>
                    <a:pt x="3019497" y="218223"/>
                    <a:pt x="3020069" y="268896"/>
                  </a:cubicBezTo>
                  <a:cubicBezTo>
                    <a:pt x="3022640" y="494257"/>
                    <a:pt x="3021307" y="719619"/>
                    <a:pt x="3021212" y="945171"/>
                  </a:cubicBezTo>
                  <a:cubicBezTo>
                    <a:pt x="3021212" y="1008988"/>
                    <a:pt x="3020354" y="1009560"/>
                    <a:pt x="2958156" y="1009560"/>
                  </a:cubicBezTo>
                  <a:cubicBezTo>
                    <a:pt x="2196156" y="1009560"/>
                    <a:pt x="1434156" y="1009338"/>
                    <a:pt x="672156" y="1008893"/>
                  </a:cubicBezTo>
                  <a:cubicBezTo>
                    <a:pt x="613625" y="1008610"/>
                    <a:pt x="556132" y="1024391"/>
                    <a:pt x="505945" y="1054518"/>
                  </a:cubicBezTo>
                  <a:cubicBezTo>
                    <a:pt x="358879" y="1139195"/>
                    <a:pt x="209908" y="1220634"/>
                    <a:pt x="62175" y="1304263"/>
                  </a:cubicBezTo>
                  <a:cubicBezTo>
                    <a:pt x="43877" y="1314546"/>
                    <a:pt x="23694" y="1321026"/>
                    <a:pt x="2834" y="1323313"/>
                  </a:cubicBezTo>
                  <a:cubicBezTo>
                    <a:pt x="2072" y="1327123"/>
                    <a:pt x="1310" y="1330838"/>
                    <a:pt x="453" y="1334553"/>
                  </a:cubicBezTo>
                  <a:cubicBezTo>
                    <a:pt x="1114240" y="1334553"/>
                    <a:pt x="2228036" y="1334553"/>
                    <a:pt x="3341823" y="1334553"/>
                  </a:cubicBezTo>
                  <a:cubicBezTo>
                    <a:pt x="3370398" y="1334553"/>
                    <a:pt x="3376018" y="1328838"/>
                    <a:pt x="3376018" y="1300453"/>
                  </a:cubicBezTo>
                  <a:cubicBezTo>
                    <a:pt x="3375320" y="867066"/>
                    <a:pt x="3375256" y="433678"/>
                    <a:pt x="3375827" y="291"/>
                  </a:cubicBezTo>
                  <a:close/>
                </a:path>
              </a:pathLst>
            </a:custGeom>
            <a:solidFill>
              <a:srgbClr val="C00000"/>
            </a:solidFill>
            <a:ln w="9525" cap="flat">
              <a:noFill/>
              <a:prstDash val="solid"/>
              <a:miter/>
            </a:ln>
          </p:spPr>
          <p:txBody>
            <a:bodyPr rtlCol="0" anchor="ctr"/>
            <a:lstStyle/>
            <a:p>
              <a:endParaRPr lang="es-ES"/>
            </a:p>
          </p:txBody>
        </p:sp>
        <p:sp>
          <p:nvSpPr>
            <p:cNvPr id="6" name="Forma libre: forma 5">
              <a:extLst>
                <a:ext uri="{FF2B5EF4-FFF2-40B4-BE49-F238E27FC236}">
                  <a16:creationId xmlns:a16="http://schemas.microsoft.com/office/drawing/2014/main" id="{93D0612C-0596-4ACC-83AF-A175C9BCAD05}"/>
                </a:ext>
              </a:extLst>
            </p:cNvPr>
            <p:cNvSpPr/>
            <p:nvPr/>
          </p:nvSpPr>
          <p:spPr>
            <a:xfrm>
              <a:off x="9077046" y="11373518"/>
              <a:ext cx="228790" cy="186910"/>
            </a:xfrm>
            <a:custGeom>
              <a:avLst/>
              <a:gdLst>
                <a:gd name="connsiteX0" fmla="*/ 229053 w 228790"/>
                <a:gd name="connsiteY0" fmla="*/ 97422 h 186910"/>
                <a:gd name="connsiteX1" fmla="*/ 48078 w 228790"/>
                <a:gd name="connsiteY1" fmla="*/ 179908 h 186910"/>
                <a:gd name="connsiteX2" fmla="*/ 453 w 228790"/>
                <a:gd name="connsiteY2" fmla="*/ 150571 h 186910"/>
                <a:gd name="connsiteX3" fmla="*/ 453 w 228790"/>
                <a:gd name="connsiteY3" fmla="*/ 36843 h 186910"/>
                <a:gd name="connsiteX4" fmla="*/ 48840 w 228790"/>
                <a:gd name="connsiteY4" fmla="*/ 6458 h 186910"/>
                <a:gd name="connsiteX5" fmla="*/ 229244 w 228790"/>
                <a:gd name="connsiteY5" fmla="*/ 78372 h 1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89" h="186910">
                  <a:moveTo>
                    <a:pt x="229053" y="97422"/>
                  </a:moveTo>
                  <a:cubicBezTo>
                    <a:pt x="168665" y="124854"/>
                    <a:pt x="107895" y="151333"/>
                    <a:pt x="48078" y="179908"/>
                  </a:cubicBezTo>
                  <a:cubicBezTo>
                    <a:pt x="14645" y="195910"/>
                    <a:pt x="453" y="185338"/>
                    <a:pt x="453" y="150571"/>
                  </a:cubicBezTo>
                  <a:cubicBezTo>
                    <a:pt x="453" y="112471"/>
                    <a:pt x="453" y="74371"/>
                    <a:pt x="453" y="36843"/>
                  </a:cubicBezTo>
                  <a:cubicBezTo>
                    <a:pt x="453" y="-686"/>
                    <a:pt x="17693" y="-6305"/>
                    <a:pt x="48840" y="6458"/>
                  </a:cubicBezTo>
                  <a:cubicBezTo>
                    <a:pt x="108848" y="30842"/>
                    <a:pt x="169141" y="54083"/>
                    <a:pt x="229244" y="78372"/>
                  </a:cubicBezTo>
                  <a:close/>
                </a:path>
              </a:pathLst>
            </a:custGeom>
            <a:solidFill>
              <a:srgbClr val="C00000"/>
            </a:solidFill>
            <a:ln w="9525" cap="flat">
              <a:noFill/>
              <a:prstDash val="solid"/>
              <a:miter/>
            </a:ln>
          </p:spPr>
          <p:txBody>
            <a:bodyPr rtlCol="0" anchor="ctr"/>
            <a:lstStyle/>
            <a:p>
              <a:endParaRPr lang="es-ES"/>
            </a:p>
          </p:txBody>
        </p:sp>
        <p:sp>
          <p:nvSpPr>
            <p:cNvPr id="7" name="Forma libre: forma 6">
              <a:extLst>
                <a:ext uri="{FF2B5EF4-FFF2-40B4-BE49-F238E27FC236}">
                  <a16:creationId xmlns:a16="http://schemas.microsoft.com/office/drawing/2014/main" id="{0D7E9326-E762-41F3-8075-44249D6ED351}"/>
                </a:ext>
              </a:extLst>
            </p:cNvPr>
            <p:cNvSpPr/>
            <p:nvPr/>
          </p:nvSpPr>
          <p:spPr>
            <a:xfrm>
              <a:off x="8587160" y="11277406"/>
              <a:ext cx="441593" cy="378323"/>
            </a:xfrm>
            <a:custGeom>
              <a:avLst/>
              <a:gdLst>
                <a:gd name="connsiteX0" fmla="*/ 442047 w 441593"/>
                <a:gd name="connsiteY0" fmla="*/ 196963 h 378323"/>
                <a:gd name="connsiteX1" fmla="*/ 442047 w 441593"/>
                <a:gd name="connsiteY1" fmla="*/ 339838 h 378323"/>
                <a:gd name="connsiteX2" fmla="*/ 395755 w 441593"/>
                <a:gd name="connsiteY2" fmla="*/ 372033 h 378323"/>
                <a:gd name="connsiteX3" fmla="*/ 20756 w 441593"/>
                <a:gd name="connsiteY3" fmla="*/ 198487 h 378323"/>
                <a:gd name="connsiteX4" fmla="*/ 849 w 441593"/>
                <a:gd name="connsiteY4" fmla="*/ 175913 h 378323"/>
                <a:gd name="connsiteX5" fmla="*/ 29424 w 441593"/>
                <a:gd name="connsiteY5" fmla="*/ 153624 h 378323"/>
                <a:gd name="connsiteX6" fmla="*/ 316412 w 441593"/>
                <a:gd name="connsiteY6" fmla="*/ 39324 h 378323"/>
                <a:gd name="connsiteX7" fmla="*/ 404518 w 441593"/>
                <a:gd name="connsiteY7" fmla="*/ 3891 h 378323"/>
                <a:gd name="connsiteX8" fmla="*/ 438332 w 441593"/>
                <a:gd name="connsiteY8" fmla="*/ 25989 h 378323"/>
                <a:gd name="connsiteX9" fmla="*/ 438332 w 441593"/>
                <a:gd name="connsiteY9" fmla="*/ 196868 h 3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93" h="378323">
                  <a:moveTo>
                    <a:pt x="442047" y="196963"/>
                  </a:moveTo>
                  <a:cubicBezTo>
                    <a:pt x="442047" y="244588"/>
                    <a:pt x="442047" y="292213"/>
                    <a:pt x="442047" y="339838"/>
                  </a:cubicBezTo>
                  <a:cubicBezTo>
                    <a:pt x="442047" y="372414"/>
                    <a:pt x="431379" y="388606"/>
                    <a:pt x="395755" y="372033"/>
                  </a:cubicBezTo>
                  <a:cubicBezTo>
                    <a:pt x="270978" y="313835"/>
                    <a:pt x="145724" y="256399"/>
                    <a:pt x="20756" y="198487"/>
                  </a:cubicBezTo>
                  <a:cubicBezTo>
                    <a:pt x="11231" y="194010"/>
                    <a:pt x="-2009" y="190391"/>
                    <a:pt x="849" y="175913"/>
                  </a:cubicBezTo>
                  <a:cubicBezTo>
                    <a:pt x="3706" y="161435"/>
                    <a:pt x="18279" y="158101"/>
                    <a:pt x="29424" y="153624"/>
                  </a:cubicBezTo>
                  <a:cubicBezTo>
                    <a:pt x="124674" y="115524"/>
                    <a:pt x="220686" y="77424"/>
                    <a:pt x="316412" y="39324"/>
                  </a:cubicBezTo>
                  <a:cubicBezTo>
                    <a:pt x="345844" y="27609"/>
                    <a:pt x="375086" y="15512"/>
                    <a:pt x="404518" y="3891"/>
                  </a:cubicBezTo>
                  <a:cubicBezTo>
                    <a:pt x="425854" y="-4491"/>
                    <a:pt x="438332" y="1320"/>
                    <a:pt x="438332" y="25989"/>
                  </a:cubicBezTo>
                  <a:cubicBezTo>
                    <a:pt x="438332" y="83139"/>
                    <a:pt x="438332" y="140099"/>
                    <a:pt x="438332" y="196868"/>
                  </a:cubicBezTo>
                  <a:close/>
                </a:path>
              </a:pathLst>
            </a:custGeom>
            <a:solidFill>
              <a:srgbClr val="C00000"/>
            </a:solidFill>
            <a:ln w="9525" cap="flat">
              <a:noFill/>
              <a:prstDash val="solid"/>
              <a:miter/>
            </a:ln>
          </p:spPr>
          <p:txBody>
            <a:bodyPr rtlCol="0" anchor="ctr"/>
            <a:lstStyle/>
            <a:p>
              <a:endParaRPr lang="es-ES"/>
            </a:p>
          </p:txBody>
        </p:sp>
        <p:sp>
          <p:nvSpPr>
            <p:cNvPr id="8" name="Forma libre: forma 7">
              <a:extLst>
                <a:ext uri="{FF2B5EF4-FFF2-40B4-BE49-F238E27FC236}">
                  <a16:creationId xmlns:a16="http://schemas.microsoft.com/office/drawing/2014/main" id="{F74CDE3D-EA6E-4F4E-B41B-EFEC3DDA9989}"/>
                </a:ext>
              </a:extLst>
            </p:cNvPr>
            <p:cNvSpPr/>
            <p:nvPr/>
          </p:nvSpPr>
          <p:spPr>
            <a:xfrm>
              <a:off x="8571336" y="11587099"/>
              <a:ext cx="318265" cy="270344"/>
            </a:xfrm>
            <a:custGeom>
              <a:avLst/>
              <a:gdLst>
                <a:gd name="connsiteX0" fmla="*/ 575 w 318265"/>
                <a:gd name="connsiteY0" fmla="*/ 132443 h 270344"/>
                <a:gd name="connsiteX1" fmla="*/ 575 w 318265"/>
                <a:gd name="connsiteY1" fmla="*/ 37193 h 270344"/>
                <a:gd name="connsiteX2" fmla="*/ 45343 w 318265"/>
                <a:gd name="connsiteY2" fmla="*/ 4903 h 270344"/>
                <a:gd name="connsiteX3" fmla="*/ 297089 w 318265"/>
                <a:gd name="connsiteY3" fmla="*/ 105583 h 270344"/>
                <a:gd name="connsiteX4" fmla="*/ 297089 w 318265"/>
                <a:gd name="connsiteY4" fmla="*/ 146445 h 270344"/>
                <a:gd name="connsiteX5" fmla="*/ 47343 w 318265"/>
                <a:gd name="connsiteY5" fmla="*/ 263984 h 270344"/>
                <a:gd name="connsiteX6" fmla="*/ 480 w 318265"/>
                <a:gd name="connsiteY6" fmla="*/ 232456 h 270344"/>
                <a:gd name="connsiteX7" fmla="*/ 575 w 318265"/>
                <a:gd name="connsiteY7" fmla="*/ 132443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65" h="270344">
                  <a:moveTo>
                    <a:pt x="575" y="132443"/>
                  </a:moveTo>
                  <a:cubicBezTo>
                    <a:pt x="575" y="100725"/>
                    <a:pt x="575" y="69007"/>
                    <a:pt x="575" y="37193"/>
                  </a:cubicBezTo>
                  <a:cubicBezTo>
                    <a:pt x="575" y="5380"/>
                    <a:pt x="14291" y="-7384"/>
                    <a:pt x="45343" y="4903"/>
                  </a:cubicBezTo>
                  <a:cubicBezTo>
                    <a:pt x="129353" y="38146"/>
                    <a:pt x="213459" y="71578"/>
                    <a:pt x="297089" y="105583"/>
                  </a:cubicBezTo>
                  <a:cubicBezTo>
                    <a:pt x="327664" y="118061"/>
                    <a:pt x="324140" y="133586"/>
                    <a:pt x="297089" y="146445"/>
                  </a:cubicBezTo>
                  <a:cubicBezTo>
                    <a:pt x="214031" y="185945"/>
                    <a:pt x="130782" y="225122"/>
                    <a:pt x="47343" y="263984"/>
                  </a:cubicBezTo>
                  <a:cubicBezTo>
                    <a:pt x="15053" y="279033"/>
                    <a:pt x="-282" y="268556"/>
                    <a:pt x="480" y="232456"/>
                  </a:cubicBezTo>
                  <a:cubicBezTo>
                    <a:pt x="1242" y="199118"/>
                    <a:pt x="575" y="165781"/>
                    <a:pt x="575" y="132443"/>
                  </a:cubicBezTo>
                  <a:close/>
                </a:path>
              </a:pathLst>
            </a:custGeom>
            <a:solidFill>
              <a:srgbClr val="C00000"/>
            </a:solidFill>
            <a:ln w="9525" cap="flat">
              <a:noFill/>
              <a:prstDash val="solid"/>
              <a:miter/>
            </a:ln>
          </p:spPr>
          <p:txBody>
            <a:bodyPr rtlCol="0" anchor="ctr"/>
            <a:lstStyle/>
            <a:p>
              <a:endParaRPr lang="es-ES"/>
            </a:p>
          </p:txBody>
        </p:sp>
      </p:grpSp>
      <p:grpSp>
        <p:nvGrpSpPr>
          <p:cNvPr id="14" name="Grupo 13">
            <a:extLst>
              <a:ext uri="{FF2B5EF4-FFF2-40B4-BE49-F238E27FC236}">
                <a16:creationId xmlns:a16="http://schemas.microsoft.com/office/drawing/2014/main" id="{38C50ACC-E51C-443E-9294-8F33D68252C5}"/>
              </a:ext>
            </a:extLst>
          </p:cNvPr>
          <p:cNvGrpSpPr/>
          <p:nvPr/>
        </p:nvGrpSpPr>
        <p:grpSpPr>
          <a:xfrm rot="5400000">
            <a:off x="15385193" y="1117926"/>
            <a:ext cx="3375565" cy="1765497"/>
            <a:chOff x="5868167" y="10490813"/>
            <a:chExt cx="3375565" cy="1765497"/>
          </a:xfrm>
        </p:grpSpPr>
        <p:sp>
          <p:nvSpPr>
            <p:cNvPr id="9" name="Forma libre: forma 8">
              <a:extLst>
                <a:ext uri="{FF2B5EF4-FFF2-40B4-BE49-F238E27FC236}">
                  <a16:creationId xmlns:a16="http://schemas.microsoft.com/office/drawing/2014/main" id="{5520788F-F5E4-4AFB-B09F-7689FBCEC444}"/>
                </a:ext>
              </a:extLst>
            </p:cNvPr>
            <p:cNvSpPr/>
            <p:nvPr/>
          </p:nvSpPr>
          <p:spPr>
            <a:xfrm>
              <a:off x="5868167" y="10490813"/>
              <a:ext cx="3375565" cy="1334261"/>
            </a:xfrm>
            <a:custGeom>
              <a:avLst/>
              <a:gdLst>
                <a:gd name="connsiteX0" fmla="*/ 645 w 3375565"/>
                <a:gd name="connsiteY0" fmla="*/ 1334553 h 1334261"/>
                <a:gd name="connsiteX1" fmla="*/ 295920 w 3375565"/>
                <a:gd name="connsiteY1" fmla="*/ 1170056 h 1334261"/>
                <a:gd name="connsiteX2" fmla="*/ 356308 w 3375565"/>
                <a:gd name="connsiteY2" fmla="*/ 1065948 h 1334261"/>
                <a:gd name="connsiteX3" fmla="*/ 355165 w 3375565"/>
                <a:gd name="connsiteY3" fmla="*/ 389673 h 1334261"/>
                <a:gd name="connsiteX4" fmla="*/ 418221 w 3375565"/>
                <a:gd name="connsiteY4" fmla="*/ 325188 h 1334261"/>
                <a:gd name="connsiteX5" fmla="*/ 2704221 w 3375565"/>
                <a:gd name="connsiteY5" fmla="*/ 325855 h 1334261"/>
                <a:gd name="connsiteX6" fmla="*/ 2870432 w 3375565"/>
                <a:gd name="connsiteY6" fmla="*/ 280230 h 1334261"/>
                <a:gd name="connsiteX7" fmla="*/ 3314297 w 3375565"/>
                <a:gd name="connsiteY7" fmla="*/ 30580 h 1334261"/>
                <a:gd name="connsiteX8" fmla="*/ 3373543 w 3375565"/>
                <a:gd name="connsiteY8" fmla="*/ 11530 h 1334261"/>
                <a:gd name="connsiteX9" fmla="*/ 3376019 w 3375565"/>
                <a:gd name="connsiteY9" fmla="*/ 291 h 1334261"/>
                <a:gd name="connsiteX10" fmla="*/ 34554 w 3375565"/>
                <a:gd name="connsiteY10" fmla="*/ 291 h 1334261"/>
                <a:gd name="connsiteX11" fmla="*/ 454 w 3375565"/>
                <a:gd name="connsiteY11" fmla="*/ 34390 h 1334261"/>
                <a:gd name="connsiteX12" fmla="*/ 645 w 3375565"/>
                <a:gd name="connsiteY12" fmla="*/ 1334553 h 13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565" h="1334261">
                  <a:moveTo>
                    <a:pt x="645" y="1334553"/>
                  </a:moveTo>
                  <a:cubicBezTo>
                    <a:pt x="98752" y="1279308"/>
                    <a:pt x="195336" y="1220919"/>
                    <a:pt x="295920" y="1170056"/>
                  </a:cubicBezTo>
                  <a:cubicBezTo>
                    <a:pt x="343069" y="1146148"/>
                    <a:pt x="356880" y="1116621"/>
                    <a:pt x="356308" y="1065948"/>
                  </a:cubicBezTo>
                  <a:cubicBezTo>
                    <a:pt x="353832" y="840586"/>
                    <a:pt x="355070" y="615225"/>
                    <a:pt x="355165" y="389673"/>
                  </a:cubicBezTo>
                  <a:cubicBezTo>
                    <a:pt x="355165" y="325855"/>
                    <a:pt x="356022" y="325188"/>
                    <a:pt x="418221" y="325188"/>
                  </a:cubicBezTo>
                  <a:cubicBezTo>
                    <a:pt x="1180221" y="325188"/>
                    <a:pt x="1942221" y="325408"/>
                    <a:pt x="2704221" y="325855"/>
                  </a:cubicBezTo>
                  <a:cubicBezTo>
                    <a:pt x="2762761" y="326207"/>
                    <a:pt x="2820273" y="310425"/>
                    <a:pt x="2870432" y="280230"/>
                  </a:cubicBezTo>
                  <a:cubicBezTo>
                    <a:pt x="3017593" y="195553"/>
                    <a:pt x="3166564" y="114114"/>
                    <a:pt x="3314297" y="30580"/>
                  </a:cubicBezTo>
                  <a:cubicBezTo>
                    <a:pt x="3332556" y="20303"/>
                    <a:pt x="3352711" y="13826"/>
                    <a:pt x="3373543" y="11530"/>
                  </a:cubicBezTo>
                  <a:cubicBezTo>
                    <a:pt x="3374305" y="7815"/>
                    <a:pt x="3375162" y="4005"/>
                    <a:pt x="3376019" y="291"/>
                  </a:cubicBezTo>
                  <a:cubicBezTo>
                    <a:pt x="2262165" y="291"/>
                    <a:pt x="1148341" y="291"/>
                    <a:pt x="34554" y="291"/>
                  </a:cubicBezTo>
                  <a:cubicBezTo>
                    <a:pt x="5979" y="291"/>
                    <a:pt x="359" y="6006"/>
                    <a:pt x="454" y="34390"/>
                  </a:cubicBezTo>
                  <a:cubicBezTo>
                    <a:pt x="1150" y="467778"/>
                    <a:pt x="1216" y="901165"/>
                    <a:pt x="645" y="1334553"/>
                  </a:cubicBezTo>
                  <a:close/>
                </a:path>
              </a:pathLst>
            </a:custGeom>
            <a:solidFill>
              <a:srgbClr val="C00000"/>
            </a:solidFill>
            <a:ln w="9525" cap="flat">
              <a:noFill/>
              <a:prstDash val="solid"/>
              <a:miter/>
            </a:ln>
          </p:spPr>
          <p:txBody>
            <a:bodyPr rtlCol="0" anchor="ctr"/>
            <a:lstStyle/>
            <a:p>
              <a:endParaRPr lang="es-ES"/>
            </a:p>
          </p:txBody>
        </p:sp>
        <p:sp>
          <p:nvSpPr>
            <p:cNvPr id="10" name="Forma libre: forma 9">
              <a:extLst>
                <a:ext uri="{FF2B5EF4-FFF2-40B4-BE49-F238E27FC236}">
                  <a16:creationId xmlns:a16="http://schemas.microsoft.com/office/drawing/2014/main" id="{5E4D3451-C9B4-4272-89E3-1F5C6B0FFCB7}"/>
                </a:ext>
              </a:extLst>
            </p:cNvPr>
            <p:cNvSpPr/>
            <p:nvPr/>
          </p:nvSpPr>
          <p:spPr>
            <a:xfrm>
              <a:off x="5868168" y="11973420"/>
              <a:ext cx="228790" cy="186910"/>
            </a:xfrm>
            <a:custGeom>
              <a:avLst/>
              <a:gdLst>
                <a:gd name="connsiteX0" fmla="*/ 643 w 228790"/>
                <a:gd name="connsiteY0" fmla="*/ 90070 h 186910"/>
                <a:gd name="connsiteX1" fmla="*/ 181618 w 228790"/>
                <a:gd name="connsiteY1" fmla="*/ 7584 h 186910"/>
                <a:gd name="connsiteX2" fmla="*/ 229243 w 228790"/>
                <a:gd name="connsiteY2" fmla="*/ 36921 h 186910"/>
                <a:gd name="connsiteX3" fmla="*/ 229243 w 228790"/>
                <a:gd name="connsiteY3" fmla="*/ 150649 h 186910"/>
                <a:gd name="connsiteX4" fmla="*/ 180857 w 228790"/>
                <a:gd name="connsiteY4" fmla="*/ 181034 h 186910"/>
                <a:gd name="connsiteX5" fmla="*/ 453 w 228790"/>
                <a:gd name="connsiteY5" fmla="*/ 109120 h 1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89" h="186910">
                  <a:moveTo>
                    <a:pt x="643" y="90070"/>
                  </a:moveTo>
                  <a:cubicBezTo>
                    <a:pt x="61032" y="62733"/>
                    <a:pt x="121802" y="36159"/>
                    <a:pt x="181618" y="7584"/>
                  </a:cubicBezTo>
                  <a:cubicBezTo>
                    <a:pt x="215146" y="-8418"/>
                    <a:pt x="229243" y="2154"/>
                    <a:pt x="229243" y="36921"/>
                  </a:cubicBezTo>
                  <a:cubicBezTo>
                    <a:pt x="229243" y="75021"/>
                    <a:pt x="229243" y="113121"/>
                    <a:pt x="229243" y="150649"/>
                  </a:cubicBezTo>
                  <a:cubicBezTo>
                    <a:pt x="229243" y="188178"/>
                    <a:pt x="212099" y="193798"/>
                    <a:pt x="180857" y="181034"/>
                  </a:cubicBezTo>
                  <a:cubicBezTo>
                    <a:pt x="120944" y="156650"/>
                    <a:pt x="60651" y="133409"/>
                    <a:pt x="453" y="109120"/>
                  </a:cubicBezTo>
                  <a:close/>
                </a:path>
              </a:pathLst>
            </a:custGeom>
            <a:solidFill>
              <a:srgbClr val="C00000"/>
            </a:solidFill>
            <a:ln w="9525" cap="flat">
              <a:noFill/>
              <a:prstDash val="solid"/>
              <a:miter/>
            </a:ln>
          </p:spPr>
          <p:txBody>
            <a:bodyPr rtlCol="0" anchor="ctr"/>
            <a:lstStyle/>
            <a:p>
              <a:endParaRPr lang="es-ES"/>
            </a:p>
          </p:txBody>
        </p:sp>
        <p:sp>
          <p:nvSpPr>
            <p:cNvPr id="11" name="Forma libre: forma 10">
              <a:extLst>
                <a:ext uri="{FF2B5EF4-FFF2-40B4-BE49-F238E27FC236}">
                  <a16:creationId xmlns:a16="http://schemas.microsoft.com/office/drawing/2014/main" id="{04EFD9D0-E73F-484F-B54F-25CA663A4BA3}"/>
                </a:ext>
              </a:extLst>
            </p:cNvPr>
            <p:cNvSpPr/>
            <p:nvPr/>
          </p:nvSpPr>
          <p:spPr>
            <a:xfrm>
              <a:off x="6145251" y="11877968"/>
              <a:ext cx="441686" cy="378342"/>
            </a:xfrm>
            <a:custGeom>
              <a:avLst/>
              <a:gdLst>
                <a:gd name="connsiteX0" fmla="*/ 453 w 441686"/>
                <a:gd name="connsiteY0" fmla="*/ 181998 h 378342"/>
                <a:gd name="connsiteX1" fmla="*/ 453 w 441686"/>
                <a:gd name="connsiteY1" fmla="*/ 39123 h 378342"/>
                <a:gd name="connsiteX2" fmla="*/ 46840 w 441686"/>
                <a:gd name="connsiteY2" fmla="*/ 6928 h 378342"/>
                <a:gd name="connsiteX3" fmla="*/ 421744 w 441686"/>
                <a:gd name="connsiteY3" fmla="*/ 180474 h 378342"/>
                <a:gd name="connsiteX4" fmla="*/ 441746 w 441686"/>
                <a:gd name="connsiteY4" fmla="*/ 202953 h 378342"/>
                <a:gd name="connsiteX5" fmla="*/ 413171 w 441686"/>
                <a:gd name="connsiteY5" fmla="*/ 225242 h 378342"/>
                <a:gd name="connsiteX6" fmla="*/ 126183 w 441686"/>
                <a:gd name="connsiteY6" fmla="*/ 339542 h 378342"/>
                <a:gd name="connsiteX7" fmla="*/ 38077 w 441686"/>
                <a:gd name="connsiteY7" fmla="*/ 374975 h 378342"/>
                <a:gd name="connsiteX8" fmla="*/ 4263 w 441686"/>
                <a:gd name="connsiteY8" fmla="*/ 352877 h 378342"/>
                <a:gd name="connsiteX9" fmla="*/ 4263 w 441686"/>
                <a:gd name="connsiteY9" fmla="*/ 181998 h 3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686" h="378342">
                  <a:moveTo>
                    <a:pt x="453" y="181998"/>
                  </a:moveTo>
                  <a:cubicBezTo>
                    <a:pt x="453" y="134373"/>
                    <a:pt x="453" y="86748"/>
                    <a:pt x="453" y="39123"/>
                  </a:cubicBezTo>
                  <a:cubicBezTo>
                    <a:pt x="453" y="6452"/>
                    <a:pt x="11121" y="-9740"/>
                    <a:pt x="46840" y="6928"/>
                  </a:cubicBezTo>
                  <a:cubicBezTo>
                    <a:pt x="171617" y="65126"/>
                    <a:pt x="296776" y="122467"/>
                    <a:pt x="421744" y="180474"/>
                  </a:cubicBezTo>
                  <a:cubicBezTo>
                    <a:pt x="431269" y="184951"/>
                    <a:pt x="444604" y="188475"/>
                    <a:pt x="441746" y="202953"/>
                  </a:cubicBezTo>
                  <a:cubicBezTo>
                    <a:pt x="438889" y="217431"/>
                    <a:pt x="424316" y="220765"/>
                    <a:pt x="413171" y="225242"/>
                  </a:cubicBezTo>
                  <a:cubicBezTo>
                    <a:pt x="317921" y="263342"/>
                    <a:pt x="221814" y="301442"/>
                    <a:pt x="126183" y="339542"/>
                  </a:cubicBezTo>
                  <a:cubicBezTo>
                    <a:pt x="96751" y="351257"/>
                    <a:pt x="67509" y="363449"/>
                    <a:pt x="38077" y="374975"/>
                  </a:cubicBezTo>
                  <a:cubicBezTo>
                    <a:pt x="16741" y="383452"/>
                    <a:pt x="4263" y="377642"/>
                    <a:pt x="4263" y="352877"/>
                  </a:cubicBezTo>
                  <a:cubicBezTo>
                    <a:pt x="4263" y="295727"/>
                    <a:pt x="4263" y="238577"/>
                    <a:pt x="4263" y="181998"/>
                  </a:cubicBezTo>
                  <a:close/>
                </a:path>
              </a:pathLst>
            </a:custGeom>
            <a:solidFill>
              <a:srgbClr val="C00000"/>
            </a:solidFill>
            <a:ln w="9525" cap="flat">
              <a:noFill/>
              <a:prstDash val="solid"/>
              <a:miter/>
            </a:ln>
          </p:spPr>
          <p:txBody>
            <a:bodyPr rtlCol="0" anchor="ctr"/>
            <a:lstStyle/>
            <a:p>
              <a:endParaRPr lang="es-ES"/>
            </a:p>
          </p:txBody>
        </p:sp>
        <p:sp>
          <p:nvSpPr>
            <p:cNvPr id="12" name="Forma libre: forma 11">
              <a:extLst>
                <a:ext uri="{FF2B5EF4-FFF2-40B4-BE49-F238E27FC236}">
                  <a16:creationId xmlns:a16="http://schemas.microsoft.com/office/drawing/2014/main" id="{45E53340-3F67-43B1-8CAD-E273908FF721}"/>
                </a:ext>
              </a:extLst>
            </p:cNvPr>
            <p:cNvSpPr/>
            <p:nvPr/>
          </p:nvSpPr>
          <p:spPr>
            <a:xfrm>
              <a:off x="6284379" y="11676449"/>
              <a:ext cx="318193" cy="270286"/>
            </a:xfrm>
            <a:custGeom>
              <a:avLst/>
              <a:gdLst>
                <a:gd name="connsiteX0" fmla="*/ 318620 w 318193"/>
                <a:gd name="connsiteY0" fmla="*/ 138439 h 270286"/>
                <a:gd name="connsiteX1" fmla="*/ 318620 w 318193"/>
                <a:gd name="connsiteY1" fmla="*/ 233689 h 270286"/>
                <a:gd name="connsiteX2" fmla="*/ 273853 w 318193"/>
                <a:gd name="connsiteY2" fmla="*/ 265978 h 270286"/>
                <a:gd name="connsiteX3" fmla="*/ 22012 w 318193"/>
                <a:gd name="connsiteY3" fmla="*/ 165299 h 270286"/>
                <a:gd name="connsiteX4" fmla="*/ 22012 w 318193"/>
                <a:gd name="connsiteY4" fmla="*/ 124532 h 270286"/>
                <a:gd name="connsiteX5" fmla="*/ 271757 w 318193"/>
                <a:gd name="connsiteY5" fmla="*/ 6898 h 270286"/>
                <a:gd name="connsiteX6" fmla="*/ 318620 w 318193"/>
                <a:gd name="connsiteY6" fmla="*/ 38521 h 270286"/>
                <a:gd name="connsiteX7" fmla="*/ 318620 w 318193"/>
                <a:gd name="connsiteY7" fmla="*/ 138439 h 27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193" h="270286">
                  <a:moveTo>
                    <a:pt x="318620" y="138439"/>
                  </a:moveTo>
                  <a:cubicBezTo>
                    <a:pt x="318620" y="170157"/>
                    <a:pt x="318620" y="201970"/>
                    <a:pt x="318620" y="233689"/>
                  </a:cubicBezTo>
                  <a:cubicBezTo>
                    <a:pt x="318620" y="265407"/>
                    <a:pt x="304904" y="278266"/>
                    <a:pt x="273853" y="265978"/>
                  </a:cubicBezTo>
                  <a:cubicBezTo>
                    <a:pt x="189747" y="232736"/>
                    <a:pt x="105737" y="199303"/>
                    <a:pt x="22012" y="165299"/>
                  </a:cubicBezTo>
                  <a:cubicBezTo>
                    <a:pt x="-8468" y="152916"/>
                    <a:pt x="-4944" y="137295"/>
                    <a:pt x="22012" y="124532"/>
                  </a:cubicBezTo>
                  <a:cubicBezTo>
                    <a:pt x="105070" y="84908"/>
                    <a:pt x="188318" y="45694"/>
                    <a:pt x="271757" y="6898"/>
                  </a:cubicBezTo>
                  <a:cubicBezTo>
                    <a:pt x="303952" y="-8056"/>
                    <a:pt x="319382" y="2326"/>
                    <a:pt x="318620" y="38521"/>
                  </a:cubicBezTo>
                  <a:cubicBezTo>
                    <a:pt x="317858" y="71764"/>
                    <a:pt x="318525" y="105101"/>
                    <a:pt x="318620" y="138439"/>
                  </a:cubicBezTo>
                  <a:close/>
                </a:path>
              </a:pathLst>
            </a:custGeom>
            <a:solidFill>
              <a:srgbClr val="C00000"/>
            </a:solidFill>
            <a:ln w="9525" cap="flat">
              <a:noFill/>
              <a:prstDash val="solid"/>
              <a:miter/>
            </a:ln>
          </p:spPr>
          <p:txBody>
            <a:bodyPr rtlCol="0" anchor="ctr"/>
            <a:lstStyle/>
            <a:p>
              <a:endParaRPr lang="es-ES"/>
            </a:p>
          </p:txBody>
        </p:sp>
      </p:grpSp>
      <p:pic>
        <p:nvPicPr>
          <p:cNvPr id="3" name="Imagen 2">
            <a:extLst>
              <a:ext uri="{FF2B5EF4-FFF2-40B4-BE49-F238E27FC236}">
                <a16:creationId xmlns:a16="http://schemas.microsoft.com/office/drawing/2014/main" id="{29407D17-90C7-4EA6-B730-07EDCA9ABD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1583" y="2190695"/>
            <a:ext cx="8126984" cy="6095238"/>
          </a:xfrm>
          <a:prstGeom prst="rect">
            <a:avLst/>
          </a:prstGeom>
        </p:spPr>
      </p:pic>
    </p:spTree>
    <p:extLst>
      <p:ext uri="{BB962C8B-B14F-4D97-AF65-F5344CB8AC3E}">
        <p14:creationId xmlns:p14="http://schemas.microsoft.com/office/powerpoint/2010/main" val="37339203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C3B8EE9C-2E0A-445A-ABDA-325D49676864}"/>
              </a:ext>
            </a:extLst>
          </p:cNvPr>
          <p:cNvSpPr/>
          <p:nvPr/>
        </p:nvSpPr>
        <p:spPr>
          <a:xfrm>
            <a:off x="1411" y="1038931"/>
            <a:ext cx="18285178" cy="3323974"/>
          </a:xfrm>
          <a:prstGeom prst="rect">
            <a:avLst/>
          </a:prstGeom>
          <a:solidFill>
            <a:srgbClr val="FF9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4049"/>
          </a:p>
        </p:txBody>
      </p:sp>
      <p:sp>
        <p:nvSpPr>
          <p:cNvPr id="6" name="Rectangle 5">
            <a:extLst>
              <a:ext uri="{FF2B5EF4-FFF2-40B4-BE49-F238E27FC236}">
                <a16:creationId xmlns:a16="http://schemas.microsoft.com/office/drawing/2014/main" id="{DE4DC201-4084-47A0-8023-0C1F6DF0F5E5}"/>
              </a:ext>
            </a:extLst>
          </p:cNvPr>
          <p:cNvSpPr/>
          <p:nvPr/>
        </p:nvSpPr>
        <p:spPr>
          <a:xfrm>
            <a:off x="1220424" y="3265212"/>
            <a:ext cx="8271867" cy="59209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49"/>
          </a:p>
        </p:txBody>
      </p:sp>
      <p:sp>
        <p:nvSpPr>
          <p:cNvPr id="2" name="Rectangle 1">
            <a:extLst>
              <a:ext uri="{FF2B5EF4-FFF2-40B4-BE49-F238E27FC236}">
                <a16:creationId xmlns:a16="http://schemas.microsoft.com/office/drawing/2014/main" id="{FF855A24-46D1-4ECC-85E3-F34259F193BA}"/>
              </a:ext>
            </a:extLst>
          </p:cNvPr>
          <p:cNvSpPr/>
          <p:nvPr/>
        </p:nvSpPr>
        <p:spPr>
          <a:xfrm>
            <a:off x="2112914" y="4936889"/>
            <a:ext cx="2379522" cy="363176"/>
          </a:xfrm>
          <a:prstGeom prst="rect">
            <a:avLst/>
          </a:prstGeom>
        </p:spPr>
        <p:txBody>
          <a:bodyPr wrap="square">
            <a:spAutoFit/>
          </a:bodyPr>
          <a:lstStyle/>
          <a:p>
            <a:pPr>
              <a:lnSpc>
                <a:spcPts val="2250"/>
              </a:lnSpc>
            </a:pPr>
            <a:r>
              <a:rPr lang="en-US" sz="1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CEO Deck Presentation</a:t>
            </a:r>
          </a:p>
        </p:txBody>
      </p:sp>
      <p:sp>
        <p:nvSpPr>
          <p:cNvPr id="3" name="Rectangle 2">
            <a:extLst>
              <a:ext uri="{FF2B5EF4-FFF2-40B4-BE49-F238E27FC236}">
                <a16:creationId xmlns:a16="http://schemas.microsoft.com/office/drawing/2014/main" id="{9ACB5823-C1C9-4FC2-89A2-62495A202555}"/>
              </a:ext>
            </a:extLst>
          </p:cNvPr>
          <p:cNvSpPr/>
          <p:nvPr/>
        </p:nvSpPr>
        <p:spPr>
          <a:xfrm>
            <a:off x="2112913" y="4471265"/>
            <a:ext cx="2415752" cy="461665"/>
          </a:xfrm>
          <a:prstGeom prst="rect">
            <a:avLst/>
          </a:prstGeom>
        </p:spPr>
        <p:txBody>
          <a:bodyPr wrap="square">
            <a:spAutoFit/>
          </a:bodyPr>
          <a:lstStyle/>
          <a:p>
            <a:r>
              <a:rPr lang="en-US" sz="2400" b="1">
                <a:solidFill>
                  <a:schemeClr val="tx1">
                    <a:lumMod val="75000"/>
                    <a:lumOff val="25000"/>
                  </a:schemeClr>
                </a:solidFill>
                <a:latin typeface="Raleway SemiBold" panose="020B0703030101060003" pitchFamily="34" charset="0"/>
              </a:rPr>
              <a:t>William Jones</a:t>
            </a:r>
          </a:p>
        </p:txBody>
      </p:sp>
      <p:sp>
        <p:nvSpPr>
          <p:cNvPr id="4" name="Rectangle 3">
            <a:extLst>
              <a:ext uri="{FF2B5EF4-FFF2-40B4-BE49-F238E27FC236}">
                <a16:creationId xmlns:a16="http://schemas.microsoft.com/office/drawing/2014/main" id="{282F281F-4B23-44B7-AED9-1FD268B8B625}"/>
              </a:ext>
            </a:extLst>
          </p:cNvPr>
          <p:cNvSpPr/>
          <p:nvPr/>
        </p:nvSpPr>
        <p:spPr>
          <a:xfrm>
            <a:off x="5795472" y="1422925"/>
            <a:ext cx="6704567" cy="1054135"/>
          </a:xfrm>
          <a:prstGeom prst="rect">
            <a:avLst/>
          </a:prstGeom>
        </p:spPr>
        <p:txBody>
          <a:bodyPr wrap="square">
            <a:spAutoFit/>
          </a:bodyPr>
          <a:lstStyle/>
          <a:p>
            <a:pPr>
              <a:lnSpc>
                <a:spcPts val="7499"/>
              </a:lnSpc>
            </a:pPr>
            <a:r>
              <a:rPr lang="en-US" sz="7499">
                <a:solidFill>
                  <a:schemeClr val="bg1"/>
                </a:solidFill>
                <a:latin typeface="Raleway SemiBold" panose="020B0703030101060003" pitchFamily="34" charset="0"/>
              </a:rPr>
              <a:t>Team Leader</a:t>
            </a:r>
          </a:p>
        </p:txBody>
      </p:sp>
      <p:sp>
        <p:nvSpPr>
          <p:cNvPr id="8" name="Rectangle 7">
            <a:extLst>
              <a:ext uri="{FF2B5EF4-FFF2-40B4-BE49-F238E27FC236}">
                <a16:creationId xmlns:a16="http://schemas.microsoft.com/office/drawing/2014/main" id="{8E793B51-BDA2-40C4-9EB4-F6C6A1FADA3A}"/>
              </a:ext>
            </a:extLst>
          </p:cNvPr>
          <p:cNvSpPr/>
          <p:nvPr/>
        </p:nvSpPr>
        <p:spPr>
          <a:xfrm>
            <a:off x="2112914" y="5771633"/>
            <a:ext cx="6182131" cy="2132892"/>
          </a:xfrm>
          <a:prstGeom prst="rect">
            <a:avLst/>
          </a:prstGeom>
        </p:spPr>
        <p:txBody>
          <a:bodyPr wrap="square">
            <a:spAutoFit/>
          </a:bodyPr>
          <a:lstStyle/>
          <a:p>
            <a:pPr>
              <a:lnSpc>
                <a:spcPts val="2250"/>
              </a:lnSpc>
            </a:pPr>
            <a:r>
              <a:rPr lang="en-US" sz="1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There are many variations of passages of Lorem Ipsum available, but believable. If you are going to use a passage of Lorem Ipsum, you need to be sure there isn't anything embarrassing</a:t>
            </a:r>
          </a:p>
          <a:p>
            <a:pPr>
              <a:lnSpc>
                <a:spcPts val="2250"/>
              </a:lnSpc>
            </a:pPr>
            <a:endParaRPr lang="en-US" sz="1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2250"/>
              </a:lnSpc>
            </a:pPr>
            <a:r>
              <a:rPr lang="en-US" sz="1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hidden in the middle of text. There are many variations of passages of Lorem Ipsum available, but believable. </a:t>
            </a:r>
          </a:p>
        </p:txBody>
      </p:sp>
      <p:grpSp>
        <p:nvGrpSpPr>
          <p:cNvPr id="9" name="Grupo 8">
            <a:extLst>
              <a:ext uri="{FF2B5EF4-FFF2-40B4-BE49-F238E27FC236}">
                <a16:creationId xmlns:a16="http://schemas.microsoft.com/office/drawing/2014/main" id="{237051E9-D8E1-403C-9780-6854FA72A034}"/>
              </a:ext>
            </a:extLst>
          </p:cNvPr>
          <p:cNvGrpSpPr/>
          <p:nvPr/>
        </p:nvGrpSpPr>
        <p:grpSpPr>
          <a:xfrm>
            <a:off x="1249567" y="1"/>
            <a:ext cx="2038823" cy="2786313"/>
            <a:chOff x="832232" y="0"/>
            <a:chExt cx="1359425" cy="1857829"/>
          </a:xfrm>
          <a:solidFill>
            <a:srgbClr val="FF0000"/>
          </a:solidFill>
        </p:grpSpPr>
        <p:sp>
          <p:nvSpPr>
            <p:cNvPr id="10" name="Rectangle 3">
              <a:extLst>
                <a:ext uri="{FF2B5EF4-FFF2-40B4-BE49-F238E27FC236}">
                  <a16:creationId xmlns:a16="http://schemas.microsoft.com/office/drawing/2014/main" id="{AEB70608-8EF7-417C-A8CF-F12ADFC3A09D}"/>
                </a:ext>
              </a:extLst>
            </p:cNvPr>
            <p:cNvSpPr/>
            <p:nvPr/>
          </p:nvSpPr>
          <p:spPr>
            <a:xfrm>
              <a:off x="1698171" y="0"/>
              <a:ext cx="493486" cy="18578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49"/>
            </a:p>
          </p:txBody>
        </p:sp>
        <p:sp>
          <p:nvSpPr>
            <p:cNvPr id="12" name="Rectangle 3">
              <a:extLst>
                <a:ext uri="{FF2B5EF4-FFF2-40B4-BE49-F238E27FC236}">
                  <a16:creationId xmlns:a16="http://schemas.microsoft.com/office/drawing/2014/main" id="{2FE33FAB-7004-43E6-9E8E-C1C79AFF1B65}"/>
                </a:ext>
              </a:extLst>
            </p:cNvPr>
            <p:cNvSpPr/>
            <p:nvPr/>
          </p:nvSpPr>
          <p:spPr>
            <a:xfrm>
              <a:off x="832232" y="0"/>
              <a:ext cx="493486" cy="872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49"/>
            </a:p>
          </p:txBody>
        </p:sp>
      </p:grpSp>
      <p:pic>
        <p:nvPicPr>
          <p:cNvPr id="21" name="Marcador de posición de imagen 20">
            <a:extLst>
              <a:ext uri="{FF2B5EF4-FFF2-40B4-BE49-F238E27FC236}">
                <a16:creationId xmlns:a16="http://schemas.microsoft.com/office/drawing/2014/main" id="{F6917238-45C8-4B71-AD73-66A1EEE37895}"/>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p:pic>
      <p:grpSp>
        <p:nvGrpSpPr>
          <p:cNvPr id="23" name="Grupo 22">
            <a:extLst>
              <a:ext uri="{FF2B5EF4-FFF2-40B4-BE49-F238E27FC236}">
                <a16:creationId xmlns:a16="http://schemas.microsoft.com/office/drawing/2014/main" id="{53ED9B3B-B080-41F7-B0D0-3E32B99B1FED}"/>
              </a:ext>
            </a:extLst>
          </p:cNvPr>
          <p:cNvGrpSpPr/>
          <p:nvPr/>
        </p:nvGrpSpPr>
        <p:grpSpPr>
          <a:xfrm>
            <a:off x="14064343" y="695939"/>
            <a:ext cx="4223657" cy="1078519"/>
            <a:chOff x="13434645" y="1104719"/>
            <a:chExt cx="4853355" cy="805766"/>
          </a:xfrm>
        </p:grpSpPr>
        <p:sp>
          <p:nvSpPr>
            <p:cNvPr id="24" name="Rectángulo 23">
              <a:extLst>
                <a:ext uri="{FF2B5EF4-FFF2-40B4-BE49-F238E27FC236}">
                  <a16:creationId xmlns:a16="http://schemas.microsoft.com/office/drawing/2014/main" id="{E144475C-0A90-48D5-BEEA-C957F6AC93B0}"/>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25" name="Flecha: pentágono 24">
              <a:extLst>
                <a:ext uri="{FF2B5EF4-FFF2-40B4-BE49-F238E27FC236}">
                  <a16:creationId xmlns:a16="http://schemas.microsoft.com/office/drawing/2014/main" id="{F0ACBD6A-8DA2-456C-83C5-363A759D4FAC}"/>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grpSp>
        <p:nvGrpSpPr>
          <p:cNvPr id="26" name="Grupo 25">
            <a:extLst>
              <a:ext uri="{FF2B5EF4-FFF2-40B4-BE49-F238E27FC236}">
                <a16:creationId xmlns:a16="http://schemas.microsoft.com/office/drawing/2014/main" id="{EBF93FEB-A6AB-4C41-A0DF-43CBA1D9B290}"/>
              </a:ext>
            </a:extLst>
          </p:cNvPr>
          <p:cNvGrpSpPr/>
          <p:nvPr/>
        </p:nvGrpSpPr>
        <p:grpSpPr>
          <a:xfrm>
            <a:off x="15044057" y="695939"/>
            <a:ext cx="3243943" cy="1078519"/>
            <a:chOff x="13434645" y="1104719"/>
            <a:chExt cx="4853355" cy="805766"/>
          </a:xfrm>
        </p:grpSpPr>
        <p:sp>
          <p:nvSpPr>
            <p:cNvPr id="27" name="Rectángulo 26">
              <a:extLst>
                <a:ext uri="{FF2B5EF4-FFF2-40B4-BE49-F238E27FC236}">
                  <a16:creationId xmlns:a16="http://schemas.microsoft.com/office/drawing/2014/main" id="{104B777E-C010-4540-A0D8-9841D5F4CC81}"/>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28" name="Flecha: pentágono 27">
              <a:extLst>
                <a:ext uri="{FF2B5EF4-FFF2-40B4-BE49-F238E27FC236}">
                  <a16:creationId xmlns:a16="http://schemas.microsoft.com/office/drawing/2014/main" id="{6EF1EA52-82E4-4A93-9BC9-D7BC45D8A7AE}"/>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29" name="Imagen 28">
            <a:extLst>
              <a:ext uri="{FF2B5EF4-FFF2-40B4-BE49-F238E27FC236}">
                <a16:creationId xmlns:a16="http://schemas.microsoft.com/office/drawing/2014/main" id="{990F3C91-88BD-4C03-8C7E-02775ECBB6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44057" y="170638"/>
            <a:ext cx="3674701" cy="2756026"/>
          </a:xfrm>
          <a:prstGeom prst="rect">
            <a:avLst/>
          </a:prstGeom>
        </p:spPr>
      </p:pic>
    </p:spTree>
    <p:extLst>
      <p:ext uri="{BB962C8B-B14F-4D97-AF65-F5344CB8AC3E}">
        <p14:creationId xmlns:p14="http://schemas.microsoft.com/office/powerpoint/2010/main" val="38634598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EB59E2-90B9-4CD3-AC74-D672227E13C3}" type="slidenum">
              <a:rPr lang="en-US" smtClean="0"/>
              <a:t>21</a:t>
            </a:fld>
            <a:endParaRPr lang="en-US"/>
          </a:p>
        </p:txBody>
      </p:sp>
      <p:sp>
        <p:nvSpPr>
          <p:cNvPr id="11" name="Text Placeholder 10"/>
          <p:cNvSpPr>
            <a:spLocks noGrp="1"/>
          </p:cNvSpPr>
          <p:nvPr>
            <p:ph type="body" sz="quarter" idx="26"/>
          </p:nvPr>
        </p:nvSpPr>
        <p:spPr/>
        <p:txBody>
          <a:bodyPr/>
          <a:lstStyle/>
          <a:p>
            <a:r>
              <a:rPr kumimoji="1" lang="en-US" altLang="ja-JP"/>
              <a:t>Vis mazim complectitur ut, et dicta percipit consectetuer eum. Ad ius nusquam adipisci, autem modus vel at. Ei vitae fabulas signiferumque mea, pro et iudicabit deseruisse. Vix illud numquam cu, agam singulis ut cum.</a:t>
            </a:r>
          </a:p>
          <a:p>
            <a:r>
              <a:rPr kumimoji="1" lang="en-US" altLang="ja-JP"/>
              <a:t>Liber maiestatis vim cu. Probo tation et eos, id persius vivendum euripidis mel. Cu ius quodsi inermis. Unum lucilius qui cu. Etiam facilis duo ne, ne quo mazim debitis meliore, argumentum elaboraret mel ne. An pro dolorum omittantur vituperatoribus. An usu nominavi consectetuer.</a:t>
            </a:r>
            <a:endParaRPr kumimoji="1" lang="ja-JP" altLang="en-US"/>
          </a:p>
        </p:txBody>
      </p:sp>
      <p:sp>
        <p:nvSpPr>
          <p:cNvPr id="9" name="Title 8"/>
          <p:cNvSpPr>
            <a:spLocks noGrp="1"/>
          </p:cNvSpPr>
          <p:nvPr>
            <p:ph type="title"/>
          </p:nvPr>
        </p:nvSpPr>
        <p:spPr/>
        <p:txBody>
          <a:bodyPr/>
          <a:lstStyle/>
          <a:p>
            <a:r>
              <a:rPr kumimoji="1" lang="en-US" altLang="ja-JP"/>
              <a:t>THE MOST</a:t>
            </a:r>
            <a:br>
              <a:rPr kumimoji="1" lang="en-US" altLang="ja-JP"/>
            </a:br>
            <a:r>
              <a:rPr kumimoji="1" lang="en-US" altLang="ja-JP">
                <a:solidFill>
                  <a:srgbClr val="C00000"/>
                </a:solidFill>
              </a:rPr>
              <a:t>EFFECTIVE</a:t>
            </a:r>
            <a:r>
              <a:rPr kumimoji="1" lang="en-US" altLang="ja-JP"/>
              <a:t> WAY</a:t>
            </a:r>
            <a:endParaRPr kumimoji="1" lang="ja-JP" altLang="en-US"/>
          </a:p>
        </p:txBody>
      </p:sp>
      <p:pic>
        <p:nvPicPr>
          <p:cNvPr id="7" name="Marcador de posición de imagen 6">
            <a:extLst>
              <a:ext uri="{FF2B5EF4-FFF2-40B4-BE49-F238E27FC236}">
                <a16:creationId xmlns:a16="http://schemas.microsoft.com/office/drawing/2014/main" id="{BAAF206B-3976-44B0-ACC9-DB534BCF1A29}"/>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113401654"/>
      </p:ext>
    </p:extLst>
  </p:cSld>
  <p:clrMapOvr>
    <a:masterClrMapping/>
  </p:clrMapOvr>
  <p:transition spd="slow" advTm="5260">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544F3D-E18E-449B-8210-4148E5F4B98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6000"/>
                    </a14:imgEffect>
                  </a14:imgLayer>
                </a14:imgProps>
              </a:ext>
              <a:ext uri="{28A0092B-C50C-407E-A947-70E740481C1C}">
                <a14:useLocalDpi xmlns:a14="http://schemas.microsoft.com/office/drawing/2010/main"/>
              </a:ext>
            </a:extLst>
          </a:blip>
          <a:stretch>
            <a:fillRect/>
          </a:stretch>
        </p:blipFill>
        <p:spPr>
          <a:xfrm>
            <a:off x="0" y="2465922"/>
            <a:ext cx="18304932" cy="4311830"/>
          </a:xfrm>
          <a:prstGeom prst="rect">
            <a:avLst/>
          </a:prstGeom>
        </p:spPr>
      </p:pic>
      <p:sp>
        <p:nvSpPr>
          <p:cNvPr id="7" name="Rectángulo 6">
            <a:extLst>
              <a:ext uri="{FF2B5EF4-FFF2-40B4-BE49-F238E27FC236}">
                <a16:creationId xmlns:a16="http://schemas.microsoft.com/office/drawing/2014/main" id="{8D261FE9-AAE5-45CA-812A-484112CC8297}"/>
              </a:ext>
            </a:extLst>
          </p:cNvPr>
          <p:cNvSpPr/>
          <p:nvPr/>
        </p:nvSpPr>
        <p:spPr>
          <a:xfrm>
            <a:off x="2205" y="0"/>
            <a:ext cx="18283591" cy="4758267"/>
          </a:xfrm>
          <a:prstGeom prst="rect">
            <a:avLst/>
          </a:prstGeom>
          <a:gradFill flip="none" rotWithShape="1">
            <a:gsLst>
              <a:gs pos="0">
                <a:schemeClr val="accent1">
                  <a:alpha val="0"/>
                  <a:lumMod val="0"/>
                </a:schemeClr>
              </a:gs>
              <a:gs pos="100000">
                <a:srgbClr val="C000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4799"/>
          </a:p>
        </p:txBody>
      </p:sp>
      <p:sp>
        <p:nvSpPr>
          <p:cNvPr id="14" name="タイトル 13"/>
          <p:cNvSpPr>
            <a:spLocks noGrp="1"/>
          </p:cNvSpPr>
          <p:nvPr>
            <p:ph type="title"/>
          </p:nvPr>
        </p:nvSpPr>
        <p:spPr>
          <a:xfrm>
            <a:off x="916384" y="6916903"/>
            <a:ext cx="16455231" cy="1439939"/>
          </a:xfrm>
        </p:spPr>
        <p:txBody>
          <a:bodyPr/>
          <a:lstStyle/>
          <a:p>
            <a:r>
              <a:rPr kumimoji="1" lang="en-US" altLang="ja-JP"/>
              <a:t>THANK </a:t>
            </a:r>
            <a:r>
              <a:rPr kumimoji="1" lang="en-US" altLang="ja-JP">
                <a:solidFill>
                  <a:srgbClr val="C00000"/>
                </a:solidFill>
              </a:rPr>
              <a:t>YOU</a:t>
            </a:r>
            <a:r>
              <a:rPr kumimoji="1" lang="en-US" altLang="ja-JP"/>
              <a:t>!</a:t>
            </a:r>
            <a:endParaRPr kumimoji="1" lang="ja-JP" altLang="en-US"/>
          </a:p>
        </p:txBody>
      </p:sp>
      <p:sp>
        <p:nvSpPr>
          <p:cNvPr id="15" name="テキスト プレースホルダー 14"/>
          <p:cNvSpPr>
            <a:spLocks noGrp="1"/>
          </p:cNvSpPr>
          <p:nvPr>
            <p:ph type="body" sz="quarter" idx="12"/>
          </p:nvPr>
        </p:nvSpPr>
        <p:spPr>
          <a:xfrm>
            <a:off x="972812" y="8212848"/>
            <a:ext cx="16342376" cy="575752"/>
          </a:xfrm>
        </p:spPr>
        <p:txBody>
          <a:bodyPr/>
          <a:lstStyle/>
          <a:p>
            <a:r>
              <a:rPr kumimoji="1" lang="en-US" altLang="ja-JP">
                <a:solidFill>
                  <a:schemeClr val="bg1"/>
                </a:solidFill>
              </a:rPr>
              <a:t>SLIDESPPT.NET</a:t>
            </a:r>
            <a:endParaRPr kumimoji="1" lang="ja-JP" altLang="en-US">
              <a:solidFill>
                <a:schemeClr val="bg1"/>
              </a:solidFill>
            </a:endParaRPr>
          </a:p>
        </p:txBody>
      </p:sp>
      <p:sp>
        <p:nvSpPr>
          <p:cNvPr id="12" name="テキスト プレースホルダー 10">
            <a:extLst>
              <a:ext uri="{FF2B5EF4-FFF2-40B4-BE49-F238E27FC236}">
                <a16:creationId xmlns:a16="http://schemas.microsoft.com/office/drawing/2014/main" id="{ED38F334-14FD-44ED-8012-792B36D0778D}"/>
              </a:ext>
            </a:extLst>
          </p:cNvPr>
          <p:cNvSpPr txBox="1"/>
          <p:nvPr/>
        </p:nvSpPr>
        <p:spPr>
          <a:xfrm>
            <a:off x="2232299" y="8907090"/>
            <a:ext cx="14543371" cy="1223947"/>
          </a:xfrm>
          <a:prstGeom prst="rect">
            <a:avLst/>
          </a:prstGeom>
        </p:spPr>
        <p:txBody>
          <a:bodyPr/>
          <a:lstStyle>
            <a:lvl1pPr marL="0" indent="0" algn="l" defTabSz="1632753"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ctr"/>
            <a:r>
              <a:rPr lang="en-US" altLang="ja-JP">
                <a:solidFill>
                  <a:schemeClr val="bg1"/>
                </a:solidFill>
              </a:rPr>
              <a:t>Altera fastidii qui ad, graecis corrumpit ius ut. Pri falli doctus in, eum id euismod veritus. Quo et wisi causae delicatissimi, nisl comprehensam eum in, te viris periculis neglegentur has.</a:t>
            </a:r>
            <a:endParaRPr lang="ja-JP" altLang="en-US">
              <a:solidFill>
                <a:schemeClr val="bg1"/>
              </a:solidFill>
            </a:endParaRPr>
          </a:p>
        </p:txBody>
      </p:sp>
      <p:grpSp>
        <p:nvGrpSpPr>
          <p:cNvPr id="9" name="Grupo 8">
            <a:extLst>
              <a:ext uri="{FF2B5EF4-FFF2-40B4-BE49-F238E27FC236}">
                <a16:creationId xmlns:a16="http://schemas.microsoft.com/office/drawing/2014/main" id="{BA81638D-AA4F-4D71-9C07-7B3E5A71F155}"/>
              </a:ext>
            </a:extLst>
          </p:cNvPr>
          <p:cNvGrpSpPr/>
          <p:nvPr/>
        </p:nvGrpSpPr>
        <p:grpSpPr>
          <a:xfrm rot="5400000">
            <a:off x="-310649" y="7353308"/>
            <a:ext cx="3375565" cy="1765629"/>
            <a:chOff x="5930271" y="11277406"/>
            <a:chExt cx="3375565" cy="1765629"/>
          </a:xfrm>
          <a:solidFill>
            <a:schemeClr val="bg1"/>
          </a:solidFill>
        </p:grpSpPr>
        <p:sp>
          <p:nvSpPr>
            <p:cNvPr id="13" name="Forma libre: forma 12">
              <a:extLst>
                <a:ext uri="{FF2B5EF4-FFF2-40B4-BE49-F238E27FC236}">
                  <a16:creationId xmlns:a16="http://schemas.microsoft.com/office/drawing/2014/main" id="{BEB9613C-4491-4AB0-84D4-EC417527F762}"/>
                </a:ext>
              </a:extLst>
            </p:cNvPr>
            <p:cNvSpPr/>
            <p:nvPr/>
          </p:nvSpPr>
          <p:spPr>
            <a:xfrm>
              <a:off x="5930271" y="11708774"/>
              <a:ext cx="3375564" cy="1334261"/>
            </a:xfrm>
            <a:custGeom>
              <a:avLst/>
              <a:gdLst>
                <a:gd name="connsiteX0" fmla="*/ 3375827 w 3375564"/>
                <a:gd name="connsiteY0" fmla="*/ 291 h 1334261"/>
                <a:gd name="connsiteX1" fmla="*/ 3080552 w 3375564"/>
                <a:gd name="connsiteY1" fmla="*/ 164787 h 1334261"/>
                <a:gd name="connsiteX2" fmla="*/ 3020069 w 3375564"/>
                <a:gd name="connsiteY2" fmla="*/ 268896 h 1334261"/>
                <a:gd name="connsiteX3" fmla="*/ 3021212 w 3375564"/>
                <a:gd name="connsiteY3" fmla="*/ 945171 h 1334261"/>
                <a:gd name="connsiteX4" fmla="*/ 2958156 w 3375564"/>
                <a:gd name="connsiteY4" fmla="*/ 1009560 h 1334261"/>
                <a:gd name="connsiteX5" fmla="*/ 672156 w 3375564"/>
                <a:gd name="connsiteY5" fmla="*/ 1008893 h 1334261"/>
                <a:gd name="connsiteX6" fmla="*/ 505945 w 3375564"/>
                <a:gd name="connsiteY6" fmla="*/ 1054518 h 1334261"/>
                <a:gd name="connsiteX7" fmla="*/ 62175 w 3375564"/>
                <a:gd name="connsiteY7" fmla="*/ 1304263 h 1334261"/>
                <a:gd name="connsiteX8" fmla="*/ 2834 w 3375564"/>
                <a:gd name="connsiteY8" fmla="*/ 1323313 h 1334261"/>
                <a:gd name="connsiteX9" fmla="*/ 453 w 3375564"/>
                <a:gd name="connsiteY9" fmla="*/ 1334553 h 1334261"/>
                <a:gd name="connsiteX10" fmla="*/ 3341823 w 3375564"/>
                <a:gd name="connsiteY10" fmla="*/ 1334553 h 1334261"/>
                <a:gd name="connsiteX11" fmla="*/ 3376018 w 3375564"/>
                <a:gd name="connsiteY11" fmla="*/ 1300453 h 1334261"/>
                <a:gd name="connsiteX12" fmla="*/ 3375827 w 3375564"/>
                <a:gd name="connsiteY12" fmla="*/ 291 h 13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564" h="1334261">
                  <a:moveTo>
                    <a:pt x="3375827" y="291"/>
                  </a:moveTo>
                  <a:cubicBezTo>
                    <a:pt x="3277720" y="55536"/>
                    <a:pt x="3181232" y="113924"/>
                    <a:pt x="3080552" y="164787"/>
                  </a:cubicBezTo>
                  <a:cubicBezTo>
                    <a:pt x="3032927" y="188695"/>
                    <a:pt x="3019497" y="218223"/>
                    <a:pt x="3020069" y="268896"/>
                  </a:cubicBezTo>
                  <a:cubicBezTo>
                    <a:pt x="3022640" y="494257"/>
                    <a:pt x="3021307" y="719619"/>
                    <a:pt x="3021212" y="945171"/>
                  </a:cubicBezTo>
                  <a:cubicBezTo>
                    <a:pt x="3021212" y="1008988"/>
                    <a:pt x="3020354" y="1009560"/>
                    <a:pt x="2958156" y="1009560"/>
                  </a:cubicBezTo>
                  <a:cubicBezTo>
                    <a:pt x="2196156" y="1009560"/>
                    <a:pt x="1434156" y="1009338"/>
                    <a:pt x="672156" y="1008893"/>
                  </a:cubicBezTo>
                  <a:cubicBezTo>
                    <a:pt x="613625" y="1008610"/>
                    <a:pt x="556132" y="1024391"/>
                    <a:pt x="505945" y="1054518"/>
                  </a:cubicBezTo>
                  <a:cubicBezTo>
                    <a:pt x="358879" y="1139195"/>
                    <a:pt x="209908" y="1220634"/>
                    <a:pt x="62175" y="1304263"/>
                  </a:cubicBezTo>
                  <a:cubicBezTo>
                    <a:pt x="43877" y="1314546"/>
                    <a:pt x="23694" y="1321026"/>
                    <a:pt x="2834" y="1323313"/>
                  </a:cubicBezTo>
                  <a:cubicBezTo>
                    <a:pt x="2072" y="1327123"/>
                    <a:pt x="1310" y="1330838"/>
                    <a:pt x="453" y="1334553"/>
                  </a:cubicBezTo>
                  <a:cubicBezTo>
                    <a:pt x="1114240" y="1334553"/>
                    <a:pt x="2228036" y="1334553"/>
                    <a:pt x="3341823" y="1334553"/>
                  </a:cubicBezTo>
                  <a:cubicBezTo>
                    <a:pt x="3370398" y="1334553"/>
                    <a:pt x="3376018" y="1328838"/>
                    <a:pt x="3376018" y="1300453"/>
                  </a:cubicBezTo>
                  <a:cubicBezTo>
                    <a:pt x="3375320" y="867066"/>
                    <a:pt x="3375256" y="433678"/>
                    <a:pt x="3375827" y="291"/>
                  </a:cubicBezTo>
                  <a:close/>
                </a:path>
              </a:pathLst>
            </a:custGeom>
            <a:grpFill/>
            <a:ln w="9525" cap="flat">
              <a:no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3C7D722A-9A8E-4463-8A5B-9480545848B8}"/>
                </a:ext>
              </a:extLst>
            </p:cNvPr>
            <p:cNvSpPr/>
            <p:nvPr/>
          </p:nvSpPr>
          <p:spPr>
            <a:xfrm>
              <a:off x="9077046" y="11373518"/>
              <a:ext cx="228790" cy="186910"/>
            </a:xfrm>
            <a:custGeom>
              <a:avLst/>
              <a:gdLst>
                <a:gd name="connsiteX0" fmla="*/ 229053 w 228790"/>
                <a:gd name="connsiteY0" fmla="*/ 97422 h 186910"/>
                <a:gd name="connsiteX1" fmla="*/ 48078 w 228790"/>
                <a:gd name="connsiteY1" fmla="*/ 179908 h 186910"/>
                <a:gd name="connsiteX2" fmla="*/ 453 w 228790"/>
                <a:gd name="connsiteY2" fmla="*/ 150571 h 186910"/>
                <a:gd name="connsiteX3" fmla="*/ 453 w 228790"/>
                <a:gd name="connsiteY3" fmla="*/ 36843 h 186910"/>
                <a:gd name="connsiteX4" fmla="*/ 48840 w 228790"/>
                <a:gd name="connsiteY4" fmla="*/ 6458 h 186910"/>
                <a:gd name="connsiteX5" fmla="*/ 229244 w 228790"/>
                <a:gd name="connsiteY5" fmla="*/ 78372 h 1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89" h="186910">
                  <a:moveTo>
                    <a:pt x="229053" y="97422"/>
                  </a:moveTo>
                  <a:cubicBezTo>
                    <a:pt x="168665" y="124854"/>
                    <a:pt x="107895" y="151333"/>
                    <a:pt x="48078" y="179908"/>
                  </a:cubicBezTo>
                  <a:cubicBezTo>
                    <a:pt x="14645" y="195910"/>
                    <a:pt x="453" y="185338"/>
                    <a:pt x="453" y="150571"/>
                  </a:cubicBezTo>
                  <a:cubicBezTo>
                    <a:pt x="453" y="112471"/>
                    <a:pt x="453" y="74371"/>
                    <a:pt x="453" y="36843"/>
                  </a:cubicBezTo>
                  <a:cubicBezTo>
                    <a:pt x="453" y="-686"/>
                    <a:pt x="17693" y="-6305"/>
                    <a:pt x="48840" y="6458"/>
                  </a:cubicBezTo>
                  <a:cubicBezTo>
                    <a:pt x="108848" y="30842"/>
                    <a:pt x="169141" y="54083"/>
                    <a:pt x="229244" y="78372"/>
                  </a:cubicBezTo>
                  <a:close/>
                </a:path>
              </a:pathLst>
            </a:custGeom>
            <a:grpFill/>
            <a:ln w="9525" cap="flat">
              <a:no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4A14AD6C-5BF7-4C39-A1FE-D83D620632B5}"/>
                </a:ext>
              </a:extLst>
            </p:cNvPr>
            <p:cNvSpPr/>
            <p:nvPr/>
          </p:nvSpPr>
          <p:spPr>
            <a:xfrm>
              <a:off x="8587160" y="11277406"/>
              <a:ext cx="441593" cy="378323"/>
            </a:xfrm>
            <a:custGeom>
              <a:avLst/>
              <a:gdLst>
                <a:gd name="connsiteX0" fmla="*/ 442047 w 441593"/>
                <a:gd name="connsiteY0" fmla="*/ 196963 h 378323"/>
                <a:gd name="connsiteX1" fmla="*/ 442047 w 441593"/>
                <a:gd name="connsiteY1" fmla="*/ 339838 h 378323"/>
                <a:gd name="connsiteX2" fmla="*/ 395755 w 441593"/>
                <a:gd name="connsiteY2" fmla="*/ 372033 h 378323"/>
                <a:gd name="connsiteX3" fmla="*/ 20756 w 441593"/>
                <a:gd name="connsiteY3" fmla="*/ 198487 h 378323"/>
                <a:gd name="connsiteX4" fmla="*/ 849 w 441593"/>
                <a:gd name="connsiteY4" fmla="*/ 175913 h 378323"/>
                <a:gd name="connsiteX5" fmla="*/ 29424 w 441593"/>
                <a:gd name="connsiteY5" fmla="*/ 153624 h 378323"/>
                <a:gd name="connsiteX6" fmla="*/ 316412 w 441593"/>
                <a:gd name="connsiteY6" fmla="*/ 39324 h 378323"/>
                <a:gd name="connsiteX7" fmla="*/ 404518 w 441593"/>
                <a:gd name="connsiteY7" fmla="*/ 3891 h 378323"/>
                <a:gd name="connsiteX8" fmla="*/ 438332 w 441593"/>
                <a:gd name="connsiteY8" fmla="*/ 25989 h 378323"/>
                <a:gd name="connsiteX9" fmla="*/ 438332 w 441593"/>
                <a:gd name="connsiteY9" fmla="*/ 196868 h 3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93" h="378323">
                  <a:moveTo>
                    <a:pt x="442047" y="196963"/>
                  </a:moveTo>
                  <a:cubicBezTo>
                    <a:pt x="442047" y="244588"/>
                    <a:pt x="442047" y="292213"/>
                    <a:pt x="442047" y="339838"/>
                  </a:cubicBezTo>
                  <a:cubicBezTo>
                    <a:pt x="442047" y="372414"/>
                    <a:pt x="431379" y="388606"/>
                    <a:pt x="395755" y="372033"/>
                  </a:cubicBezTo>
                  <a:cubicBezTo>
                    <a:pt x="270978" y="313835"/>
                    <a:pt x="145724" y="256399"/>
                    <a:pt x="20756" y="198487"/>
                  </a:cubicBezTo>
                  <a:cubicBezTo>
                    <a:pt x="11231" y="194010"/>
                    <a:pt x="-2009" y="190391"/>
                    <a:pt x="849" y="175913"/>
                  </a:cubicBezTo>
                  <a:cubicBezTo>
                    <a:pt x="3706" y="161435"/>
                    <a:pt x="18279" y="158101"/>
                    <a:pt x="29424" y="153624"/>
                  </a:cubicBezTo>
                  <a:cubicBezTo>
                    <a:pt x="124674" y="115524"/>
                    <a:pt x="220686" y="77424"/>
                    <a:pt x="316412" y="39324"/>
                  </a:cubicBezTo>
                  <a:cubicBezTo>
                    <a:pt x="345844" y="27609"/>
                    <a:pt x="375086" y="15512"/>
                    <a:pt x="404518" y="3891"/>
                  </a:cubicBezTo>
                  <a:cubicBezTo>
                    <a:pt x="425854" y="-4491"/>
                    <a:pt x="438332" y="1320"/>
                    <a:pt x="438332" y="25989"/>
                  </a:cubicBezTo>
                  <a:cubicBezTo>
                    <a:pt x="438332" y="83139"/>
                    <a:pt x="438332" y="140099"/>
                    <a:pt x="438332" y="196868"/>
                  </a:cubicBezTo>
                  <a:close/>
                </a:path>
              </a:pathLst>
            </a:custGeom>
            <a:grpFill/>
            <a:ln w="9525" cap="flat">
              <a:no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B8D8B74C-D30C-4F16-9A2D-3BD1E9C82A78}"/>
                </a:ext>
              </a:extLst>
            </p:cNvPr>
            <p:cNvSpPr/>
            <p:nvPr/>
          </p:nvSpPr>
          <p:spPr>
            <a:xfrm>
              <a:off x="8571336" y="11587099"/>
              <a:ext cx="318265" cy="270344"/>
            </a:xfrm>
            <a:custGeom>
              <a:avLst/>
              <a:gdLst>
                <a:gd name="connsiteX0" fmla="*/ 575 w 318265"/>
                <a:gd name="connsiteY0" fmla="*/ 132443 h 270344"/>
                <a:gd name="connsiteX1" fmla="*/ 575 w 318265"/>
                <a:gd name="connsiteY1" fmla="*/ 37193 h 270344"/>
                <a:gd name="connsiteX2" fmla="*/ 45343 w 318265"/>
                <a:gd name="connsiteY2" fmla="*/ 4903 h 270344"/>
                <a:gd name="connsiteX3" fmla="*/ 297089 w 318265"/>
                <a:gd name="connsiteY3" fmla="*/ 105583 h 270344"/>
                <a:gd name="connsiteX4" fmla="*/ 297089 w 318265"/>
                <a:gd name="connsiteY4" fmla="*/ 146445 h 270344"/>
                <a:gd name="connsiteX5" fmla="*/ 47343 w 318265"/>
                <a:gd name="connsiteY5" fmla="*/ 263984 h 270344"/>
                <a:gd name="connsiteX6" fmla="*/ 480 w 318265"/>
                <a:gd name="connsiteY6" fmla="*/ 232456 h 270344"/>
                <a:gd name="connsiteX7" fmla="*/ 575 w 318265"/>
                <a:gd name="connsiteY7" fmla="*/ 132443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65" h="270344">
                  <a:moveTo>
                    <a:pt x="575" y="132443"/>
                  </a:moveTo>
                  <a:cubicBezTo>
                    <a:pt x="575" y="100725"/>
                    <a:pt x="575" y="69007"/>
                    <a:pt x="575" y="37193"/>
                  </a:cubicBezTo>
                  <a:cubicBezTo>
                    <a:pt x="575" y="5380"/>
                    <a:pt x="14291" y="-7384"/>
                    <a:pt x="45343" y="4903"/>
                  </a:cubicBezTo>
                  <a:cubicBezTo>
                    <a:pt x="129353" y="38146"/>
                    <a:pt x="213459" y="71578"/>
                    <a:pt x="297089" y="105583"/>
                  </a:cubicBezTo>
                  <a:cubicBezTo>
                    <a:pt x="327664" y="118061"/>
                    <a:pt x="324140" y="133586"/>
                    <a:pt x="297089" y="146445"/>
                  </a:cubicBezTo>
                  <a:cubicBezTo>
                    <a:pt x="214031" y="185945"/>
                    <a:pt x="130782" y="225122"/>
                    <a:pt x="47343" y="263984"/>
                  </a:cubicBezTo>
                  <a:cubicBezTo>
                    <a:pt x="15053" y="279033"/>
                    <a:pt x="-282" y="268556"/>
                    <a:pt x="480" y="232456"/>
                  </a:cubicBezTo>
                  <a:cubicBezTo>
                    <a:pt x="1242" y="199118"/>
                    <a:pt x="575" y="165781"/>
                    <a:pt x="575" y="132443"/>
                  </a:cubicBezTo>
                  <a:close/>
                </a:path>
              </a:pathLst>
            </a:custGeom>
            <a:grpFill/>
            <a:ln w="9525" cap="flat">
              <a:noFill/>
              <a:prstDash val="solid"/>
              <a:miter/>
            </a:ln>
          </p:spPr>
          <p:txBody>
            <a:bodyPr rtlCol="0" anchor="ctr"/>
            <a:lstStyle/>
            <a:p>
              <a:endParaRPr lang="es-ES"/>
            </a:p>
          </p:txBody>
        </p:sp>
      </p:grpSp>
      <p:grpSp>
        <p:nvGrpSpPr>
          <p:cNvPr id="19" name="Grupo 18">
            <a:extLst>
              <a:ext uri="{FF2B5EF4-FFF2-40B4-BE49-F238E27FC236}">
                <a16:creationId xmlns:a16="http://schemas.microsoft.com/office/drawing/2014/main" id="{C97F8D20-ED04-4452-AA38-23D8A5555FB7}"/>
              </a:ext>
            </a:extLst>
          </p:cNvPr>
          <p:cNvGrpSpPr/>
          <p:nvPr/>
        </p:nvGrpSpPr>
        <p:grpSpPr>
          <a:xfrm rot="16200000">
            <a:off x="15412838" y="1045756"/>
            <a:ext cx="3375565" cy="1765629"/>
            <a:chOff x="5930271" y="11277406"/>
            <a:chExt cx="3375565" cy="1765629"/>
          </a:xfrm>
          <a:solidFill>
            <a:schemeClr val="bg1"/>
          </a:solidFill>
        </p:grpSpPr>
        <p:sp>
          <p:nvSpPr>
            <p:cNvPr id="20" name="Forma libre: forma 19">
              <a:extLst>
                <a:ext uri="{FF2B5EF4-FFF2-40B4-BE49-F238E27FC236}">
                  <a16:creationId xmlns:a16="http://schemas.microsoft.com/office/drawing/2014/main" id="{D1907F02-538B-4CD6-BA04-3832639F9DAE}"/>
                </a:ext>
              </a:extLst>
            </p:cNvPr>
            <p:cNvSpPr/>
            <p:nvPr/>
          </p:nvSpPr>
          <p:spPr>
            <a:xfrm>
              <a:off x="5930271" y="11708774"/>
              <a:ext cx="3375564" cy="1334261"/>
            </a:xfrm>
            <a:custGeom>
              <a:avLst/>
              <a:gdLst>
                <a:gd name="connsiteX0" fmla="*/ 3375827 w 3375564"/>
                <a:gd name="connsiteY0" fmla="*/ 291 h 1334261"/>
                <a:gd name="connsiteX1" fmla="*/ 3080552 w 3375564"/>
                <a:gd name="connsiteY1" fmla="*/ 164787 h 1334261"/>
                <a:gd name="connsiteX2" fmla="*/ 3020069 w 3375564"/>
                <a:gd name="connsiteY2" fmla="*/ 268896 h 1334261"/>
                <a:gd name="connsiteX3" fmla="*/ 3021212 w 3375564"/>
                <a:gd name="connsiteY3" fmla="*/ 945171 h 1334261"/>
                <a:gd name="connsiteX4" fmla="*/ 2958156 w 3375564"/>
                <a:gd name="connsiteY4" fmla="*/ 1009560 h 1334261"/>
                <a:gd name="connsiteX5" fmla="*/ 672156 w 3375564"/>
                <a:gd name="connsiteY5" fmla="*/ 1008893 h 1334261"/>
                <a:gd name="connsiteX6" fmla="*/ 505945 w 3375564"/>
                <a:gd name="connsiteY6" fmla="*/ 1054518 h 1334261"/>
                <a:gd name="connsiteX7" fmla="*/ 62175 w 3375564"/>
                <a:gd name="connsiteY7" fmla="*/ 1304263 h 1334261"/>
                <a:gd name="connsiteX8" fmla="*/ 2834 w 3375564"/>
                <a:gd name="connsiteY8" fmla="*/ 1323313 h 1334261"/>
                <a:gd name="connsiteX9" fmla="*/ 453 w 3375564"/>
                <a:gd name="connsiteY9" fmla="*/ 1334553 h 1334261"/>
                <a:gd name="connsiteX10" fmla="*/ 3341823 w 3375564"/>
                <a:gd name="connsiteY10" fmla="*/ 1334553 h 1334261"/>
                <a:gd name="connsiteX11" fmla="*/ 3376018 w 3375564"/>
                <a:gd name="connsiteY11" fmla="*/ 1300453 h 1334261"/>
                <a:gd name="connsiteX12" fmla="*/ 3375827 w 3375564"/>
                <a:gd name="connsiteY12" fmla="*/ 291 h 13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564" h="1334261">
                  <a:moveTo>
                    <a:pt x="3375827" y="291"/>
                  </a:moveTo>
                  <a:cubicBezTo>
                    <a:pt x="3277720" y="55536"/>
                    <a:pt x="3181232" y="113924"/>
                    <a:pt x="3080552" y="164787"/>
                  </a:cubicBezTo>
                  <a:cubicBezTo>
                    <a:pt x="3032927" y="188695"/>
                    <a:pt x="3019497" y="218223"/>
                    <a:pt x="3020069" y="268896"/>
                  </a:cubicBezTo>
                  <a:cubicBezTo>
                    <a:pt x="3022640" y="494257"/>
                    <a:pt x="3021307" y="719619"/>
                    <a:pt x="3021212" y="945171"/>
                  </a:cubicBezTo>
                  <a:cubicBezTo>
                    <a:pt x="3021212" y="1008988"/>
                    <a:pt x="3020354" y="1009560"/>
                    <a:pt x="2958156" y="1009560"/>
                  </a:cubicBezTo>
                  <a:cubicBezTo>
                    <a:pt x="2196156" y="1009560"/>
                    <a:pt x="1434156" y="1009338"/>
                    <a:pt x="672156" y="1008893"/>
                  </a:cubicBezTo>
                  <a:cubicBezTo>
                    <a:pt x="613625" y="1008610"/>
                    <a:pt x="556132" y="1024391"/>
                    <a:pt x="505945" y="1054518"/>
                  </a:cubicBezTo>
                  <a:cubicBezTo>
                    <a:pt x="358879" y="1139195"/>
                    <a:pt x="209908" y="1220634"/>
                    <a:pt x="62175" y="1304263"/>
                  </a:cubicBezTo>
                  <a:cubicBezTo>
                    <a:pt x="43877" y="1314546"/>
                    <a:pt x="23694" y="1321026"/>
                    <a:pt x="2834" y="1323313"/>
                  </a:cubicBezTo>
                  <a:cubicBezTo>
                    <a:pt x="2072" y="1327123"/>
                    <a:pt x="1310" y="1330838"/>
                    <a:pt x="453" y="1334553"/>
                  </a:cubicBezTo>
                  <a:cubicBezTo>
                    <a:pt x="1114240" y="1334553"/>
                    <a:pt x="2228036" y="1334553"/>
                    <a:pt x="3341823" y="1334553"/>
                  </a:cubicBezTo>
                  <a:cubicBezTo>
                    <a:pt x="3370398" y="1334553"/>
                    <a:pt x="3376018" y="1328838"/>
                    <a:pt x="3376018" y="1300453"/>
                  </a:cubicBezTo>
                  <a:cubicBezTo>
                    <a:pt x="3375320" y="867066"/>
                    <a:pt x="3375256" y="433678"/>
                    <a:pt x="3375827" y="291"/>
                  </a:cubicBezTo>
                  <a:close/>
                </a:path>
              </a:pathLst>
            </a:custGeom>
            <a:grpFill/>
            <a:ln w="9525" cap="flat">
              <a:noFill/>
              <a:prstDash val="solid"/>
              <a:miter/>
            </a:ln>
          </p:spPr>
          <p:txBody>
            <a:bodyPr rtlCol="0" anchor="ctr"/>
            <a:lstStyle/>
            <a:p>
              <a:endParaRPr lang="es-ES"/>
            </a:p>
          </p:txBody>
        </p:sp>
        <p:sp>
          <p:nvSpPr>
            <p:cNvPr id="21" name="Forma libre: forma 20">
              <a:extLst>
                <a:ext uri="{FF2B5EF4-FFF2-40B4-BE49-F238E27FC236}">
                  <a16:creationId xmlns:a16="http://schemas.microsoft.com/office/drawing/2014/main" id="{F155138D-8D3B-4A70-A3AC-EAB56E07CBBB}"/>
                </a:ext>
              </a:extLst>
            </p:cNvPr>
            <p:cNvSpPr/>
            <p:nvPr/>
          </p:nvSpPr>
          <p:spPr>
            <a:xfrm>
              <a:off x="9077046" y="11373518"/>
              <a:ext cx="228790" cy="186910"/>
            </a:xfrm>
            <a:custGeom>
              <a:avLst/>
              <a:gdLst>
                <a:gd name="connsiteX0" fmla="*/ 229053 w 228790"/>
                <a:gd name="connsiteY0" fmla="*/ 97422 h 186910"/>
                <a:gd name="connsiteX1" fmla="*/ 48078 w 228790"/>
                <a:gd name="connsiteY1" fmla="*/ 179908 h 186910"/>
                <a:gd name="connsiteX2" fmla="*/ 453 w 228790"/>
                <a:gd name="connsiteY2" fmla="*/ 150571 h 186910"/>
                <a:gd name="connsiteX3" fmla="*/ 453 w 228790"/>
                <a:gd name="connsiteY3" fmla="*/ 36843 h 186910"/>
                <a:gd name="connsiteX4" fmla="*/ 48840 w 228790"/>
                <a:gd name="connsiteY4" fmla="*/ 6458 h 186910"/>
                <a:gd name="connsiteX5" fmla="*/ 229244 w 228790"/>
                <a:gd name="connsiteY5" fmla="*/ 78372 h 1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89" h="186910">
                  <a:moveTo>
                    <a:pt x="229053" y="97422"/>
                  </a:moveTo>
                  <a:cubicBezTo>
                    <a:pt x="168665" y="124854"/>
                    <a:pt x="107895" y="151333"/>
                    <a:pt x="48078" y="179908"/>
                  </a:cubicBezTo>
                  <a:cubicBezTo>
                    <a:pt x="14645" y="195910"/>
                    <a:pt x="453" y="185338"/>
                    <a:pt x="453" y="150571"/>
                  </a:cubicBezTo>
                  <a:cubicBezTo>
                    <a:pt x="453" y="112471"/>
                    <a:pt x="453" y="74371"/>
                    <a:pt x="453" y="36843"/>
                  </a:cubicBezTo>
                  <a:cubicBezTo>
                    <a:pt x="453" y="-686"/>
                    <a:pt x="17693" y="-6305"/>
                    <a:pt x="48840" y="6458"/>
                  </a:cubicBezTo>
                  <a:cubicBezTo>
                    <a:pt x="108848" y="30842"/>
                    <a:pt x="169141" y="54083"/>
                    <a:pt x="229244" y="78372"/>
                  </a:cubicBezTo>
                  <a:close/>
                </a:path>
              </a:pathLst>
            </a:custGeom>
            <a:grpFill/>
            <a:ln w="9525" cap="flat">
              <a:noFill/>
              <a:prstDash val="solid"/>
              <a:miter/>
            </a:ln>
          </p:spPr>
          <p:txBody>
            <a:bodyPr rtlCol="0" anchor="ctr"/>
            <a:lstStyle/>
            <a:p>
              <a:endParaRPr lang="es-ES"/>
            </a:p>
          </p:txBody>
        </p:sp>
        <p:sp>
          <p:nvSpPr>
            <p:cNvPr id="22" name="Forma libre: forma 21">
              <a:extLst>
                <a:ext uri="{FF2B5EF4-FFF2-40B4-BE49-F238E27FC236}">
                  <a16:creationId xmlns:a16="http://schemas.microsoft.com/office/drawing/2014/main" id="{7BBC6268-A4CA-429C-8309-C5C15C0B9704}"/>
                </a:ext>
              </a:extLst>
            </p:cNvPr>
            <p:cNvSpPr/>
            <p:nvPr/>
          </p:nvSpPr>
          <p:spPr>
            <a:xfrm>
              <a:off x="8587160" y="11277406"/>
              <a:ext cx="441593" cy="378323"/>
            </a:xfrm>
            <a:custGeom>
              <a:avLst/>
              <a:gdLst>
                <a:gd name="connsiteX0" fmla="*/ 442047 w 441593"/>
                <a:gd name="connsiteY0" fmla="*/ 196963 h 378323"/>
                <a:gd name="connsiteX1" fmla="*/ 442047 w 441593"/>
                <a:gd name="connsiteY1" fmla="*/ 339838 h 378323"/>
                <a:gd name="connsiteX2" fmla="*/ 395755 w 441593"/>
                <a:gd name="connsiteY2" fmla="*/ 372033 h 378323"/>
                <a:gd name="connsiteX3" fmla="*/ 20756 w 441593"/>
                <a:gd name="connsiteY3" fmla="*/ 198487 h 378323"/>
                <a:gd name="connsiteX4" fmla="*/ 849 w 441593"/>
                <a:gd name="connsiteY4" fmla="*/ 175913 h 378323"/>
                <a:gd name="connsiteX5" fmla="*/ 29424 w 441593"/>
                <a:gd name="connsiteY5" fmla="*/ 153624 h 378323"/>
                <a:gd name="connsiteX6" fmla="*/ 316412 w 441593"/>
                <a:gd name="connsiteY6" fmla="*/ 39324 h 378323"/>
                <a:gd name="connsiteX7" fmla="*/ 404518 w 441593"/>
                <a:gd name="connsiteY7" fmla="*/ 3891 h 378323"/>
                <a:gd name="connsiteX8" fmla="*/ 438332 w 441593"/>
                <a:gd name="connsiteY8" fmla="*/ 25989 h 378323"/>
                <a:gd name="connsiteX9" fmla="*/ 438332 w 441593"/>
                <a:gd name="connsiteY9" fmla="*/ 196868 h 3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93" h="378323">
                  <a:moveTo>
                    <a:pt x="442047" y="196963"/>
                  </a:moveTo>
                  <a:cubicBezTo>
                    <a:pt x="442047" y="244588"/>
                    <a:pt x="442047" y="292213"/>
                    <a:pt x="442047" y="339838"/>
                  </a:cubicBezTo>
                  <a:cubicBezTo>
                    <a:pt x="442047" y="372414"/>
                    <a:pt x="431379" y="388606"/>
                    <a:pt x="395755" y="372033"/>
                  </a:cubicBezTo>
                  <a:cubicBezTo>
                    <a:pt x="270978" y="313835"/>
                    <a:pt x="145724" y="256399"/>
                    <a:pt x="20756" y="198487"/>
                  </a:cubicBezTo>
                  <a:cubicBezTo>
                    <a:pt x="11231" y="194010"/>
                    <a:pt x="-2009" y="190391"/>
                    <a:pt x="849" y="175913"/>
                  </a:cubicBezTo>
                  <a:cubicBezTo>
                    <a:pt x="3706" y="161435"/>
                    <a:pt x="18279" y="158101"/>
                    <a:pt x="29424" y="153624"/>
                  </a:cubicBezTo>
                  <a:cubicBezTo>
                    <a:pt x="124674" y="115524"/>
                    <a:pt x="220686" y="77424"/>
                    <a:pt x="316412" y="39324"/>
                  </a:cubicBezTo>
                  <a:cubicBezTo>
                    <a:pt x="345844" y="27609"/>
                    <a:pt x="375086" y="15512"/>
                    <a:pt x="404518" y="3891"/>
                  </a:cubicBezTo>
                  <a:cubicBezTo>
                    <a:pt x="425854" y="-4491"/>
                    <a:pt x="438332" y="1320"/>
                    <a:pt x="438332" y="25989"/>
                  </a:cubicBezTo>
                  <a:cubicBezTo>
                    <a:pt x="438332" y="83139"/>
                    <a:pt x="438332" y="140099"/>
                    <a:pt x="438332" y="196868"/>
                  </a:cubicBezTo>
                  <a:close/>
                </a:path>
              </a:pathLst>
            </a:custGeom>
            <a:grpFill/>
            <a:ln w="9525" cap="flat">
              <a:noFill/>
              <a:prstDash val="solid"/>
              <a:miter/>
            </a:ln>
          </p:spPr>
          <p:txBody>
            <a:bodyPr rtlCol="0" anchor="ctr"/>
            <a:lstStyle/>
            <a:p>
              <a:endParaRPr lang="es-ES"/>
            </a:p>
          </p:txBody>
        </p:sp>
        <p:sp>
          <p:nvSpPr>
            <p:cNvPr id="23" name="Forma libre: forma 22">
              <a:extLst>
                <a:ext uri="{FF2B5EF4-FFF2-40B4-BE49-F238E27FC236}">
                  <a16:creationId xmlns:a16="http://schemas.microsoft.com/office/drawing/2014/main" id="{CABAD7DF-5047-4881-8DEB-DFEECDCF9BCB}"/>
                </a:ext>
              </a:extLst>
            </p:cNvPr>
            <p:cNvSpPr/>
            <p:nvPr/>
          </p:nvSpPr>
          <p:spPr>
            <a:xfrm>
              <a:off x="8571336" y="11587099"/>
              <a:ext cx="318265" cy="270344"/>
            </a:xfrm>
            <a:custGeom>
              <a:avLst/>
              <a:gdLst>
                <a:gd name="connsiteX0" fmla="*/ 575 w 318265"/>
                <a:gd name="connsiteY0" fmla="*/ 132443 h 270344"/>
                <a:gd name="connsiteX1" fmla="*/ 575 w 318265"/>
                <a:gd name="connsiteY1" fmla="*/ 37193 h 270344"/>
                <a:gd name="connsiteX2" fmla="*/ 45343 w 318265"/>
                <a:gd name="connsiteY2" fmla="*/ 4903 h 270344"/>
                <a:gd name="connsiteX3" fmla="*/ 297089 w 318265"/>
                <a:gd name="connsiteY3" fmla="*/ 105583 h 270344"/>
                <a:gd name="connsiteX4" fmla="*/ 297089 w 318265"/>
                <a:gd name="connsiteY4" fmla="*/ 146445 h 270344"/>
                <a:gd name="connsiteX5" fmla="*/ 47343 w 318265"/>
                <a:gd name="connsiteY5" fmla="*/ 263984 h 270344"/>
                <a:gd name="connsiteX6" fmla="*/ 480 w 318265"/>
                <a:gd name="connsiteY6" fmla="*/ 232456 h 270344"/>
                <a:gd name="connsiteX7" fmla="*/ 575 w 318265"/>
                <a:gd name="connsiteY7" fmla="*/ 132443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65" h="270344">
                  <a:moveTo>
                    <a:pt x="575" y="132443"/>
                  </a:moveTo>
                  <a:cubicBezTo>
                    <a:pt x="575" y="100725"/>
                    <a:pt x="575" y="69007"/>
                    <a:pt x="575" y="37193"/>
                  </a:cubicBezTo>
                  <a:cubicBezTo>
                    <a:pt x="575" y="5380"/>
                    <a:pt x="14291" y="-7384"/>
                    <a:pt x="45343" y="4903"/>
                  </a:cubicBezTo>
                  <a:cubicBezTo>
                    <a:pt x="129353" y="38146"/>
                    <a:pt x="213459" y="71578"/>
                    <a:pt x="297089" y="105583"/>
                  </a:cubicBezTo>
                  <a:cubicBezTo>
                    <a:pt x="327664" y="118061"/>
                    <a:pt x="324140" y="133586"/>
                    <a:pt x="297089" y="146445"/>
                  </a:cubicBezTo>
                  <a:cubicBezTo>
                    <a:pt x="214031" y="185945"/>
                    <a:pt x="130782" y="225122"/>
                    <a:pt x="47343" y="263984"/>
                  </a:cubicBezTo>
                  <a:cubicBezTo>
                    <a:pt x="15053" y="279033"/>
                    <a:pt x="-282" y="268556"/>
                    <a:pt x="480" y="232456"/>
                  </a:cubicBezTo>
                  <a:cubicBezTo>
                    <a:pt x="1242" y="199118"/>
                    <a:pt x="575" y="165781"/>
                    <a:pt x="575" y="132443"/>
                  </a:cubicBezTo>
                  <a:close/>
                </a:path>
              </a:pathLst>
            </a:custGeom>
            <a:grpFill/>
            <a:ln w="9525" cap="flat">
              <a:noFill/>
              <a:prstDash val="solid"/>
              <a:miter/>
            </a:ln>
          </p:spPr>
          <p:txBody>
            <a:bodyPr rtlCol="0" anchor="ctr"/>
            <a:lstStyle/>
            <a:p>
              <a:endParaRPr lang="es-ES"/>
            </a:p>
          </p:txBody>
        </p:sp>
      </p:grpSp>
      <p:pic>
        <p:nvPicPr>
          <p:cNvPr id="5" name="Imagen 4">
            <a:extLst>
              <a:ext uri="{FF2B5EF4-FFF2-40B4-BE49-F238E27FC236}">
                <a16:creationId xmlns:a16="http://schemas.microsoft.com/office/drawing/2014/main" id="{9D18627A-2C50-4021-98CF-25C8EDC4A05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11175" y="1496813"/>
            <a:ext cx="8126984" cy="6095238"/>
          </a:xfrm>
          <a:prstGeom prst="rect">
            <a:avLst/>
          </a:prstGeom>
        </p:spPr>
      </p:pic>
    </p:spTree>
    <p:extLst>
      <p:ext uri="{BB962C8B-B14F-4D97-AF65-F5344CB8AC3E}">
        <p14:creationId xmlns:p14="http://schemas.microsoft.com/office/powerpoint/2010/main" val="2051714769"/>
      </p:ext>
    </p:extLst>
  </p:cSld>
  <p:clrMapOvr>
    <a:masterClrMapping/>
  </p:clrMapOvr>
  <mc:AlternateContent xmlns:mc="http://schemas.openxmlformats.org/markup-compatibility/2006" xmlns:p14="http://schemas.microsoft.com/office/powerpoint/2010/main">
    <mc:Choice Requires="p14">
      <p:transition spd="slow" p14:dur="59000">
        <p:fade/>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060D6FC-18C5-58DA-199A-05D40A9A54A2}"/>
              </a:ext>
            </a:extLst>
          </p:cNvPr>
          <p:cNvSpPr txBox="1"/>
          <p:nvPr/>
        </p:nvSpPr>
        <p:spPr>
          <a:xfrm>
            <a:off x="3561523" y="719329"/>
            <a:ext cx="11164952" cy="1107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599">
                <a:latin typeface="Roboto" panose="02000000000000000000" pitchFamily="2" charset="0"/>
                <a:ea typeface="Roboto" panose="02000000000000000000" pitchFamily="2" charset="0"/>
                <a:cs typeface="Roboto" panose="02000000000000000000" pitchFamily="2" charset="0"/>
              </a:rPr>
              <a:t>Instructions for use</a:t>
            </a:r>
            <a:endParaRPr lang="en-GB" sz="6599">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29640FA0-52A8-E3E3-EB82-43D932A543E6}"/>
              </a:ext>
            </a:extLst>
          </p:cNvPr>
          <p:cNvSpPr txBox="1"/>
          <p:nvPr/>
        </p:nvSpPr>
        <p:spPr>
          <a:xfrm>
            <a:off x="5849097" y="3089396"/>
            <a:ext cx="658980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Roboto" panose="02000000000000000000" pitchFamily="2" charset="0"/>
                <a:ea typeface="Roboto" panose="02000000000000000000" pitchFamily="2" charset="0"/>
                <a:cs typeface="Roboto" panose="02000000000000000000" pitchFamily="2" charset="0"/>
              </a:rPr>
              <a:t>What you are allowed to do :</a:t>
            </a:r>
            <a:endParaRPr lang="en-GB" sz="24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F85DB1DF-2658-68B8-6E4E-CA9FC0237EC3}"/>
              </a:ext>
            </a:extLst>
          </p:cNvPr>
          <p:cNvSpPr txBox="1"/>
          <p:nvPr/>
        </p:nvSpPr>
        <p:spPr>
          <a:xfrm>
            <a:off x="3904445" y="3647797"/>
            <a:ext cx="10479108" cy="12926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401A53B4-E8C8-6069-A32A-FD0785AE2E95}"/>
              </a:ext>
            </a:extLst>
          </p:cNvPr>
          <p:cNvSpPr txBox="1"/>
          <p:nvPr/>
        </p:nvSpPr>
        <p:spPr>
          <a:xfrm>
            <a:off x="3904445" y="2030465"/>
            <a:ext cx="1047910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24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2B5B9226-2614-0EAB-F7EF-03D4AED769A5}"/>
              </a:ext>
            </a:extLst>
          </p:cNvPr>
          <p:cNvSpPr txBox="1"/>
          <p:nvPr/>
        </p:nvSpPr>
        <p:spPr>
          <a:xfrm>
            <a:off x="5740489" y="5170848"/>
            <a:ext cx="68070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24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139FF5BA-1453-7187-1181-2AB83994DCAE}"/>
              </a:ext>
            </a:extLst>
          </p:cNvPr>
          <p:cNvSpPr txBox="1"/>
          <p:nvPr/>
        </p:nvSpPr>
        <p:spPr>
          <a:xfrm>
            <a:off x="3904445" y="5595469"/>
            <a:ext cx="10479108" cy="17081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87075766-3E27-DBB3-8651-8B9DA9BEFBC2}"/>
              </a:ext>
            </a:extLst>
          </p:cNvPr>
          <p:cNvSpPr txBox="1"/>
          <p:nvPr/>
        </p:nvSpPr>
        <p:spPr>
          <a:xfrm>
            <a:off x="5740489" y="7450822"/>
            <a:ext cx="68070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Roboto" panose="02000000000000000000" pitchFamily="2" charset="0"/>
                <a:ea typeface="Roboto" panose="02000000000000000000" pitchFamily="2" charset="0"/>
                <a:cs typeface="Roboto" panose="02000000000000000000" pitchFamily="2" charset="0"/>
              </a:rPr>
              <a:t>Useful links :</a:t>
            </a:r>
            <a:endParaRPr lang="en-GB" sz="2400" b="1">
              <a:latin typeface="Roboto" panose="02000000000000000000" pitchFamily="2" charset="0"/>
              <a:ea typeface="Roboto" panose="02000000000000000000" pitchFamily="2" charset="0"/>
              <a:cs typeface="Roboto" panose="02000000000000000000" pitchFamily="2" charset="0"/>
            </a:endParaRPr>
          </a:p>
        </p:txBody>
      </p:sp>
      <p:sp>
        <p:nvSpPr>
          <p:cNvPr id="9" name="TextBox 12">
            <a:extLst>
              <a:ext uri="{FF2B5EF4-FFF2-40B4-BE49-F238E27FC236}">
                <a16:creationId xmlns:a16="http://schemas.microsoft.com/office/drawing/2014/main" id="{BFD10397-2EE2-61DA-5D67-D6F98B69F4BC}"/>
              </a:ext>
            </a:extLst>
          </p:cNvPr>
          <p:cNvSpPr txBox="1"/>
          <p:nvPr/>
        </p:nvSpPr>
        <p:spPr>
          <a:xfrm>
            <a:off x="2418771" y="7959501"/>
            <a:ext cx="13450449" cy="12926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a:latin typeface="Roboto" panose="02000000000000000000" pitchFamily="2" charset="0"/>
                <a:ea typeface="Roboto" panose="02000000000000000000" pitchFamily="2" charset="0"/>
                <a:cs typeface="Roboto" panose="02000000000000000000" pitchFamily="2" charset="0"/>
              </a:rPr>
              <a:t>Frequently Asked Questions: </a:t>
            </a:r>
            <a:r>
              <a:rPr lang="en-US">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a:latin typeface="Roboto" panose="02000000000000000000" pitchFamily="2" charset="0"/>
                <a:ea typeface="Roboto" panose="02000000000000000000" pitchFamily="2" charset="0"/>
                <a:cs typeface="Roboto" panose="02000000000000000000" pitchFamily="2" charset="0"/>
              </a:rPr>
              <a:t>Tutorials and Tips: </a:t>
            </a:r>
            <a:r>
              <a:rPr lang="en-US">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0" name="Rectángulo 9">
            <a:extLst>
              <a:ext uri="{FF2B5EF4-FFF2-40B4-BE49-F238E27FC236}">
                <a16:creationId xmlns:a16="http://schemas.microsoft.com/office/drawing/2014/main" id="{CA40EB9A-966C-574F-E013-A1A547694D1D}"/>
              </a:ext>
            </a:extLst>
          </p:cNvPr>
          <p:cNvSpPr/>
          <p:nvPr/>
        </p:nvSpPr>
        <p:spPr>
          <a:xfrm>
            <a:off x="355600" y="408153"/>
            <a:ext cx="17627600" cy="9532580"/>
          </a:xfrm>
          <a:prstGeom prst="rect">
            <a:avLst/>
          </a:prstGeom>
          <a:noFill/>
          <a:ln w="571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4049">
              <a:ln>
                <a:solidFill>
                  <a:srgbClr val="7030A0"/>
                </a:solidFill>
              </a:ln>
            </a:endParaRPr>
          </a:p>
        </p:txBody>
      </p:sp>
    </p:spTree>
    <p:extLst>
      <p:ext uri="{BB962C8B-B14F-4D97-AF65-F5344CB8AC3E}">
        <p14:creationId xmlns:p14="http://schemas.microsoft.com/office/powerpoint/2010/main" val="35557198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3;p42">
            <a:extLst>
              <a:ext uri="{FF2B5EF4-FFF2-40B4-BE49-F238E27FC236}">
                <a16:creationId xmlns:a16="http://schemas.microsoft.com/office/drawing/2014/main" id="{89E37F13-D138-438E-9D9C-9AD44935CA1E}"/>
              </a:ext>
            </a:extLst>
          </p:cNvPr>
          <p:cNvSpPr txBox="1"/>
          <p:nvPr/>
        </p:nvSpPr>
        <p:spPr>
          <a:xfrm>
            <a:off x="694059" y="773063"/>
            <a:ext cx="6363909" cy="1546832"/>
          </a:xfrm>
          <a:prstGeom prst="rect">
            <a:avLst/>
          </a:prstGeom>
          <a:noFill/>
          <a:ln cap="flat">
            <a:noFill/>
          </a:ln>
        </p:spPr>
        <p:txBody>
          <a:bodyPr vert="horz" wrap="square" lIns="182803" tIns="182803" rIns="182803" bIns="182803" anchor="t" anchorCtr="1" compatLnSpc="1">
            <a:noAutofit/>
          </a:bodyPr>
          <a:lstStyle/>
          <a:p>
            <a:pPr defTabSz="1828225">
              <a:lnSpc>
                <a:spcPct val="80000"/>
              </a:lnSpc>
              <a:spcBef>
                <a:spcPct val="0"/>
              </a:spcBef>
              <a:spcAft>
                <a:spcPct val="0"/>
              </a:spcAft>
              <a:defRPr sz="1800" b="0" i="0" u="none" strike="noStrike" kern="0" cap="none" spc="0" baseline="0">
                <a:solidFill>
                  <a:srgbClr val="000000"/>
                </a:solidFill>
                <a:uFillTx/>
              </a:defRPr>
            </a:pPr>
            <a:r>
              <a:rPr lang="es-PE" sz="8997" b="1" kern="0">
                <a:solidFill>
                  <a:srgbClr val="C00000"/>
                </a:solidFill>
                <a:latin typeface="Arial (Títulos)"/>
                <a:ea typeface="DM Sans"/>
                <a:cs typeface="Rubik"/>
              </a:rPr>
              <a:t>FUENTE</a:t>
            </a:r>
          </a:p>
        </p:txBody>
      </p:sp>
      <p:sp>
        <p:nvSpPr>
          <p:cNvPr id="3" name="Google Shape;270;p42">
            <a:extLst>
              <a:ext uri="{FF2B5EF4-FFF2-40B4-BE49-F238E27FC236}">
                <a16:creationId xmlns:a16="http://schemas.microsoft.com/office/drawing/2014/main" id="{C14E4FA6-70A5-4A56-A977-B8E37455955A}"/>
              </a:ext>
            </a:extLst>
          </p:cNvPr>
          <p:cNvSpPr txBox="1"/>
          <p:nvPr/>
        </p:nvSpPr>
        <p:spPr>
          <a:xfrm>
            <a:off x="1447204" y="2988894"/>
            <a:ext cx="8313334" cy="847895"/>
          </a:xfrm>
          <a:prstGeom prst="rect">
            <a:avLst/>
          </a:prstGeom>
          <a:noFill/>
          <a:ln cap="flat">
            <a:noFill/>
          </a:ln>
        </p:spPr>
        <p:txBody>
          <a:bodyPr vert="horz" wrap="square" lIns="182803" tIns="182803" rIns="182803" bIns="182803" anchor="t" anchorCtr="0" compatLnSpc="1">
            <a:noAutofit/>
          </a:bodyPr>
          <a:lstStyle/>
          <a:p>
            <a:pPr defTabSz="1828225">
              <a:spcBef>
                <a:spcPct val="0"/>
              </a:spcBef>
              <a:spcAft>
                <a:spcPct val="0"/>
              </a:spcAft>
              <a:defRPr sz="1800" b="0" i="0" u="none" strike="noStrike" kern="0" cap="none" spc="0" baseline="0">
                <a:solidFill>
                  <a:srgbClr val="000000"/>
                </a:solidFill>
                <a:uFillTx/>
              </a:defRPr>
            </a:pPr>
            <a:r>
              <a:rPr lang="es-PE" sz="3198" b="1" kern="0">
                <a:solidFill>
                  <a:srgbClr val="C00000"/>
                </a:solidFill>
                <a:latin typeface="Source Sans Pro" pitchFamily="34"/>
                <a:ea typeface="Rubik"/>
                <a:cs typeface="Rubik"/>
              </a:rPr>
              <a:t>ELABORADO POR </a:t>
            </a:r>
            <a:r>
              <a:rPr lang="es-PE" sz="3198" b="1" kern="0">
                <a:solidFill>
                  <a:srgbClr val="C00000"/>
                </a:solidFill>
                <a:latin typeface="Source Sans Pro" pitchFamily="34"/>
                <a:ea typeface="Montserrat"/>
                <a:cs typeface="Assistant Light" pitchFamily="2"/>
              </a:rPr>
              <a:t>: </a:t>
            </a:r>
            <a:r>
              <a:rPr lang="es-PE" sz="3198" kern="0">
                <a:solidFill>
                  <a:schemeClr val="tx2">
                    <a:lumMod val="50000"/>
                  </a:schemeClr>
                </a:solidFill>
                <a:latin typeface="Source Sans Pro" pitchFamily="34"/>
                <a:ea typeface="Montserrat"/>
                <a:cs typeface="Kanit Light"/>
              </a:rPr>
              <a:t>slidesppt.net</a:t>
            </a:r>
          </a:p>
          <a:p>
            <a:pPr defTabSz="1828225">
              <a:spcBef>
                <a:spcPct val="0"/>
              </a:spcBef>
              <a:spcAft>
                <a:spcPct val="0"/>
              </a:spcAft>
              <a:defRPr sz="1800" b="0" i="0" u="none" strike="noStrike" kern="0" cap="none" spc="0" baseline="0">
                <a:solidFill>
                  <a:srgbClr val="000000"/>
                </a:solidFill>
                <a:uFillTx/>
              </a:defRPr>
            </a:pPr>
            <a:endParaRPr lang="es-PE" sz="3198" b="1" kern="0">
              <a:solidFill>
                <a:schemeClr val="tx2">
                  <a:lumMod val="50000"/>
                </a:schemeClr>
              </a:solidFill>
              <a:latin typeface="Source Sans Pro" pitchFamily="34"/>
              <a:ea typeface="Rubik"/>
              <a:cs typeface="Rubik"/>
            </a:endParaRPr>
          </a:p>
        </p:txBody>
      </p:sp>
      <p:grpSp>
        <p:nvGrpSpPr>
          <p:cNvPr id="4" name="Grupo 3">
            <a:extLst>
              <a:ext uri="{FF2B5EF4-FFF2-40B4-BE49-F238E27FC236}">
                <a16:creationId xmlns:a16="http://schemas.microsoft.com/office/drawing/2014/main" id="{368B02AC-092A-4EEC-B734-9254ED540742}"/>
              </a:ext>
            </a:extLst>
          </p:cNvPr>
          <p:cNvGrpSpPr/>
          <p:nvPr/>
        </p:nvGrpSpPr>
        <p:grpSpPr>
          <a:xfrm>
            <a:off x="1447205" y="4497291"/>
            <a:ext cx="5976922" cy="3188353"/>
            <a:chOff x="1169892" y="2996863"/>
            <a:chExt cx="3985576" cy="2126081"/>
          </a:xfrm>
        </p:grpSpPr>
        <p:sp>
          <p:nvSpPr>
            <p:cNvPr id="5" name="Google Shape;272;p42">
              <a:extLst>
                <a:ext uri="{FF2B5EF4-FFF2-40B4-BE49-F238E27FC236}">
                  <a16:creationId xmlns:a16="http://schemas.microsoft.com/office/drawing/2014/main" id="{C14943A2-4AFD-4D7C-8CEC-6EB3C6345DCE}"/>
                </a:ext>
              </a:extLst>
            </p:cNvPr>
            <p:cNvSpPr txBox="1"/>
            <p:nvPr/>
          </p:nvSpPr>
          <p:spPr>
            <a:xfrm>
              <a:off x="1169892" y="2996863"/>
              <a:ext cx="2822798" cy="411598"/>
            </a:xfrm>
            <a:prstGeom prst="rect">
              <a:avLst/>
            </a:prstGeom>
            <a:noFill/>
            <a:ln cap="flat">
              <a:noFill/>
            </a:ln>
          </p:spPr>
          <p:txBody>
            <a:bodyPr vert="horz" wrap="square" lIns="182803" tIns="182803" rIns="182803" bIns="182803" anchor="t" anchorCtr="0" compatLnSpc="1">
              <a:noAutofit/>
            </a:bodyPr>
            <a:lstStyle/>
            <a:p>
              <a:pPr defTabSz="1828225">
                <a:spcBef>
                  <a:spcPct val="0"/>
                </a:spcBef>
                <a:spcAft>
                  <a:spcPct val="0"/>
                </a:spcAft>
                <a:defRPr sz="1800" b="0" i="0" u="none" strike="noStrike" kern="0" cap="none" spc="0" baseline="0">
                  <a:solidFill>
                    <a:srgbClr val="000000"/>
                  </a:solidFill>
                  <a:uFillTx/>
                </a:defRPr>
              </a:pPr>
              <a:r>
                <a:rPr lang="es-PE" sz="3198" b="1" kern="0">
                  <a:solidFill>
                    <a:srgbClr val="C00000"/>
                  </a:solidFill>
                  <a:latin typeface="Source Sans Pro" pitchFamily="34"/>
                  <a:ea typeface="Rubik"/>
                  <a:cs typeface="Rubik"/>
                </a:rPr>
                <a:t>IMAGES :</a:t>
              </a:r>
            </a:p>
          </p:txBody>
        </p:sp>
        <p:sp>
          <p:nvSpPr>
            <p:cNvPr id="6" name="Google Shape;273;p42">
              <a:extLst>
                <a:ext uri="{FF2B5EF4-FFF2-40B4-BE49-F238E27FC236}">
                  <a16:creationId xmlns:a16="http://schemas.microsoft.com/office/drawing/2014/main" id="{7F574180-1F22-434F-9B4E-B456FA9F4AB1}"/>
                </a:ext>
              </a:extLst>
            </p:cNvPr>
            <p:cNvSpPr txBox="1"/>
            <p:nvPr/>
          </p:nvSpPr>
          <p:spPr>
            <a:xfrm>
              <a:off x="1169892" y="3408371"/>
              <a:ext cx="3985576" cy="1714573"/>
            </a:xfrm>
            <a:prstGeom prst="rect">
              <a:avLst/>
            </a:prstGeom>
            <a:noFill/>
            <a:ln cap="flat">
              <a:noFill/>
            </a:ln>
          </p:spPr>
          <p:txBody>
            <a:bodyPr vert="horz" wrap="square" lIns="182803" tIns="182803" rIns="182803" bIns="182803" anchor="t" anchorCtr="0" compatLnSpc="1">
              <a:noAutofit/>
            </a:bodyPr>
            <a:lstStyle/>
            <a:p>
              <a:pPr marL="514213" indent="-514213" defTabSz="1828225">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999" kern="0">
                  <a:solidFill>
                    <a:schemeClr val="tx2">
                      <a:lumMod val="50000"/>
                    </a:schemeClr>
                  </a:solidFill>
                  <a:latin typeface="Source Sans Pro" pitchFamily="34"/>
                  <a:ea typeface="Montserrat"/>
                  <a:cs typeface="Kanit Light"/>
                </a:rPr>
                <a:t>gettyimages.es</a:t>
              </a:r>
            </a:p>
            <a:p>
              <a:pPr marL="514213" indent="-514213" defTabSz="1828225">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999" kern="0">
                  <a:solidFill>
                    <a:schemeClr val="tx2">
                      <a:lumMod val="50000"/>
                    </a:schemeClr>
                  </a:solidFill>
                  <a:latin typeface="Source Sans Pro" pitchFamily="34"/>
                  <a:ea typeface="Montserrat"/>
                  <a:cs typeface="Kanit Light"/>
                </a:rPr>
                <a:t>unsplash.com</a:t>
              </a:r>
            </a:p>
            <a:p>
              <a:pPr marL="514213" indent="-514213" defTabSz="1828225">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999" kern="0">
                  <a:solidFill>
                    <a:schemeClr val="tx2">
                      <a:lumMod val="50000"/>
                    </a:schemeClr>
                  </a:solidFill>
                  <a:latin typeface="Source Sans Pro" pitchFamily="34"/>
                  <a:ea typeface="Montserrat"/>
                  <a:cs typeface="Kanit Light"/>
                </a:rPr>
                <a:t>pixabay.com</a:t>
              </a:r>
            </a:p>
          </p:txBody>
        </p:sp>
      </p:grpSp>
      <p:sp>
        <p:nvSpPr>
          <p:cNvPr id="7" name="Google Shape;274;p42">
            <a:extLst>
              <a:ext uri="{FF2B5EF4-FFF2-40B4-BE49-F238E27FC236}">
                <a16:creationId xmlns:a16="http://schemas.microsoft.com/office/drawing/2014/main" id="{A905A9D9-5E73-479E-AB0F-EC8FCDCAEB60}"/>
              </a:ext>
            </a:extLst>
          </p:cNvPr>
          <p:cNvSpPr txBox="1"/>
          <p:nvPr/>
        </p:nvSpPr>
        <p:spPr>
          <a:xfrm>
            <a:off x="1447204" y="7348270"/>
            <a:ext cx="4233176" cy="617248"/>
          </a:xfrm>
          <a:prstGeom prst="rect">
            <a:avLst/>
          </a:prstGeom>
          <a:noFill/>
          <a:ln cap="flat">
            <a:noFill/>
          </a:ln>
        </p:spPr>
        <p:txBody>
          <a:bodyPr vert="horz" wrap="square" lIns="182803" tIns="182803" rIns="182803" bIns="182803" anchor="t" anchorCtr="0" compatLnSpc="1">
            <a:noAutofit/>
          </a:bodyPr>
          <a:lstStyle/>
          <a:p>
            <a:pPr defTabSz="1828225">
              <a:spcBef>
                <a:spcPct val="0"/>
              </a:spcBef>
              <a:spcAft>
                <a:spcPct val="0"/>
              </a:spcAft>
              <a:defRPr sz="1800" b="0" i="0" u="none" strike="noStrike" kern="0" cap="none" spc="0" baseline="0">
                <a:solidFill>
                  <a:srgbClr val="000000"/>
                </a:solidFill>
                <a:uFillTx/>
              </a:defRPr>
            </a:pPr>
            <a:r>
              <a:rPr lang="en-US" sz="3198" b="1" kern="0">
                <a:solidFill>
                  <a:srgbClr val="C00000"/>
                </a:solidFill>
                <a:latin typeface="Source Sans Pro" pitchFamily="34"/>
                <a:ea typeface="Rubik"/>
                <a:cs typeface="Rubik"/>
              </a:rPr>
              <a:t>FONTS :</a:t>
            </a:r>
          </a:p>
        </p:txBody>
      </p:sp>
      <p:sp>
        <p:nvSpPr>
          <p:cNvPr id="8" name="Google Shape;275;p42">
            <a:extLst>
              <a:ext uri="{FF2B5EF4-FFF2-40B4-BE49-F238E27FC236}">
                <a16:creationId xmlns:a16="http://schemas.microsoft.com/office/drawing/2014/main" id="{EC011486-B8D5-4D4A-A340-F5748A8C7277}"/>
              </a:ext>
            </a:extLst>
          </p:cNvPr>
          <p:cNvSpPr txBox="1"/>
          <p:nvPr/>
        </p:nvSpPr>
        <p:spPr>
          <a:xfrm>
            <a:off x="1447204" y="7965381"/>
            <a:ext cx="6461420" cy="1368869"/>
          </a:xfrm>
          <a:prstGeom prst="rect">
            <a:avLst/>
          </a:prstGeom>
          <a:noFill/>
          <a:ln cap="flat">
            <a:noFill/>
          </a:ln>
        </p:spPr>
        <p:txBody>
          <a:bodyPr vert="horz" wrap="square" lIns="182803" tIns="182803" rIns="182803" bIns="182803" anchor="t" anchorCtr="0" compatLnSpc="1">
            <a:noAutofit/>
          </a:bodyPr>
          <a:lstStyle/>
          <a:p>
            <a:pPr marL="571270" indent="-571270" defTabSz="1828225">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999" kern="0">
                <a:solidFill>
                  <a:schemeClr val="tx2">
                    <a:lumMod val="50000"/>
                  </a:schemeClr>
                </a:solidFill>
                <a:latin typeface="Source Sans Pro" pitchFamily="34"/>
                <a:ea typeface="Montserrat"/>
                <a:cs typeface="Kanit Light"/>
              </a:rPr>
              <a:t>Roboto Bold</a:t>
            </a:r>
          </a:p>
          <a:p>
            <a:pPr marL="571270" indent="-571270" defTabSz="1828225">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endParaRPr lang="es-PE" sz="2999" kern="0">
              <a:solidFill>
                <a:schemeClr val="tx2">
                  <a:lumMod val="50000"/>
                </a:schemeClr>
              </a:solidFill>
              <a:latin typeface="Source Sans Pro" pitchFamily="34"/>
              <a:ea typeface="Montserrat"/>
              <a:cs typeface="Kanit Light"/>
            </a:endParaRPr>
          </a:p>
        </p:txBody>
      </p:sp>
      <p:sp>
        <p:nvSpPr>
          <p:cNvPr id="9" name="TextBox 59">
            <a:extLst>
              <a:ext uri="{FF2B5EF4-FFF2-40B4-BE49-F238E27FC236}">
                <a16:creationId xmlns:a16="http://schemas.microsoft.com/office/drawing/2014/main" id="{EF7ACF6D-89C4-4EA5-AC12-C22CC3E69E2C}"/>
              </a:ext>
            </a:extLst>
          </p:cNvPr>
          <p:cNvSpPr txBox="1"/>
          <p:nvPr/>
        </p:nvSpPr>
        <p:spPr>
          <a:xfrm>
            <a:off x="14457921" y="9622077"/>
            <a:ext cx="3347198" cy="507747"/>
          </a:xfrm>
          <a:prstGeom prst="rect">
            <a:avLst/>
          </a:prstGeom>
          <a:noFill/>
          <a:ln cap="flat">
            <a:noFill/>
          </a:ln>
        </p:spPr>
        <p:txBody>
          <a:bodyPr vert="horz" wrap="square" lIns="182830" tIns="91423" rIns="182830" bIns="91423" anchor="ctr" anchorCtr="0" compatLnSpc="1">
            <a:spAutoFit/>
          </a:bodyPr>
          <a:lstStyle/>
          <a:p>
            <a:pPr algn="r" defTabSz="1828225">
              <a:spcBef>
                <a:spcPct val="0"/>
              </a:spcBef>
              <a:spcAft>
                <a:spcPct val="0"/>
              </a:spcAft>
              <a:defRPr sz="1800" b="0" i="0" u="none" strike="noStrike" kern="0" cap="none" spc="0" baseline="0">
                <a:solidFill>
                  <a:srgbClr val="000000"/>
                </a:solidFill>
                <a:uFillTx/>
              </a:defRPr>
            </a:pPr>
            <a:r>
              <a:rPr lang="en-US" sz="2100" kern="0">
                <a:solidFill>
                  <a:schemeClr val="tx1">
                    <a:lumMod val="95000"/>
                    <a:lumOff val="5000"/>
                  </a:schemeClr>
                </a:solidFill>
                <a:latin typeface="Arial" panose="020B0604020202020204" pitchFamily="34" charset="0"/>
                <a:ea typeface="Arial"/>
                <a:cs typeface="Arial" panose="020B0604020202020204" pitchFamily="34" charset="0"/>
              </a:rPr>
              <a:t>slidesppt.net</a:t>
            </a:r>
          </a:p>
        </p:txBody>
      </p:sp>
      <p:grpSp>
        <p:nvGrpSpPr>
          <p:cNvPr id="10" name="Gráfico 10">
            <a:extLst>
              <a:ext uri="{FF2B5EF4-FFF2-40B4-BE49-F238E27FC236}">
                <a16:creationId xmlns:a16="http://schemas.microsoft.com/office/drawing/2014/main" id="{4444F259-68F9-48EE-A50B-DC0305283703}"/>
              </a:ext>
            </a:extLst>
          </p:cNvPr>
          <p:cNvGrpSpPr/>
          <p:nvPr/>
        </p:nvGrpSpPr>
        <p:grpSpPr>
          <a:xfrm>
            <a:off x="16531375" y="8217051"/>
            <a:ext cx="1273743" cy="1273743"/>
            <a:chOff x="11022104" y="5479057"/>
            <a:chExt cx="849367" cy="849367"/>
          </a:xfrm>
        </p:grpSpPr>
        <p:sp>
          <p:nvSpPr>
            <p:cNvPr id="11" name="Forma libre: forma 30">
              <a:extLst>
                <a:ext uri="{FF2B5EF4-FFF2-40B4-BE49-F238E27FC236}">
                  <a16:creationId xmlns:a16="http://schemas.microsoft.com/office/drawing/2014/main" id="{226EAEF8-49F2-4180-B5C8-B4DA29C5DD60}"/>
                </a:ext>
              </a:extLst>
            </p:cNvPr>
            <p:cNvSpPr/>
            <p:nvPr/>
          </p:nvSpPr>
          <p:spPr>
            <a:xfrm>
              <a:off x="11022104" y="5479057"/>
              <a:ext cx="849367" cy="84936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C00000"/>
            </a:solidFill>
            <a:ln cap="flat">
              <a:noFill/>
              <a:prstDash val="solid"/>
            </a:ln>
          </p:spPr>
          <p:txBody>
            <a:bodyPr vert="horz" wrap="square" lIns="182830" tIns="91423" rIns="182830" bIns="91423"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 name="Forma libre: forma 31">
              <a:extLst>
                <a:ext uri="{FF2B5EF4-FFF2-40B4-BE49-F238E27FC236}">
                  <a16:creationId xmlns:a16="http://schemas.microsoft.com/office/drawing/2014/main" id="{5246461C-CA22-48AB-B939-755C4B45FF64}"/>
                </a:ext>
              </a:extLst>
            </p:cNvPr>
            <p:cNvSpPr/>
            <p:nvPr/>
          </p:nvSpPr>
          <p:spPr>
            <a:xfrm>
              <a:off x="11131367" y="5583397"/>
              <a:ext cx="662016" cy="64063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chemeClr val="bg1"/>
            </a:solidFill>
            <a:ln cap="flat">
              <a:noFill/>
              <a:prstDash val="solid"/>
            </a:ln>
          </p:spPr>
          <p:txBody>
            <a:bodyPr vert="horz" wrap="square" lIns="182830" tIns="91423" rIns="182830" bIns="91423"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sp>
        <p:nvSpPr>
          <p:cNvPr id="23" name="Freeform 5">
            <a:extLst>
              <a:ext uri="{FF2B5EF4-FFF2-40B4-BE49-F238E27FC236}">
                <a16:creationId xmlns:a16="http://schemas.microsoft.com/office/drawing/2014/main" id="{16FAD27A-054A-4DD9-B75F-9934D98EC63C}"/>
              </a:ext>
            </a:extLst>
          </p:cNvPr>
          <p:cNvSpPr/>
          <p:nvPr/>
        </p:nvSpPr>
        <p:spPr bwMode="auto">
          <a:xfrm>
            <a:off x="10284973" y="3357288"/>
            <a:ext cx="3876820" cy="3225720"/>
          </a:xfrm>
          <a:custGeom>
            <a:avLst/>
            <a:gdLst>
              <a:gd name="T0" fmla="*/ 147 w 295"/>
              <a:gd name="T1" fmla="*/ 1 h 245"/>
              <a:gd name="T2" fmla="*/ 197 w 295"/>
              <a:gd name="T3" fmla="*/ 1 h 245"/>
              <a:gd name="T4" fmla="*/ 207 w 295"/>
              <a:gd name="T5" fmla="*/ 3 h 245"/>
              <a:gd name="T6" fmla="*/ 255 w 295"/>
              <a:gd name="T7" fmla="*/ 31 h 245"/>
              <a:gd name="T8" fmla="*/ 263 w 295"/>
              <a:gd name="T9" fmla="*/ 38 h 245"/>
              <a:gd name="T10" fmla="*/ 292 w 295"/>
              <a:gd name="T11" fmla="*/ 79 h 245"/>
              <a:gd name="T12" fmla="*/ 291 w 295"/>
              <a:gd name="T13" fmla="*/ 89 h 245"/>
              <a:gd name="T14" fmla="*/ 228 w 295"/>
              <a:gd name="T15" fmla="*/ 157 h 245"/>
              <a:gd name="T16" fmla="*/ 153 w 295"/>
              <a:gd name="T17" fmla="*/ 238 h 245"/>
              <a:gd name="T18" fmla="*/ 141 w 295"/>
              <a:gd name="T19" fmla="*/ 239 h 245"/>
              <a:gd name="T20" fmla="*/ 3 w 295"/>
              <a:gd name="T21" fmla="*/ 89 h 245"/>
              <a:gd name="T22" fmla="*/ 2 w 295"/>
              <a:gd name="T23" fmla="*/ 80 h 245"/>
              <a:gd name="T24" fmla="*/ 31 w 295"/>
              <a:gd name="T25" fmla="*/ 38 h 245"/>
              <a:gd name="T26" fmla="*/ 39 w 295"/>
              <a:gd name="T27" fmla="*/ 31 h 245"/>
              <a:gd name="T28" fmla="*/ 87 w 295"/>
              <a:gd name="T29" fmla="*/ 3 h 245"/>
              <a:gd name="T30" fmla="*/ 97 w 295"/>
              <a:gd name="T31" fmla="*/ 0 h 245"/>
              <a:gd name="T32" fmla="*/ 147 w 295"/>
              <a:gd name="T33"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45">
                <a:moveTo>
                  <a:pt x="147" y="1"/>
                </a:moveTo>
                <a:cubicBezTo>
                  <a:pt x="164" y="1"/>
                  <a:pt x="180" y="1"/>
                  <a:pt x="197" y="1"/>
                </a:cubicBezTo>
                <a:cubicBezTo>
                  <a:pt x="200" y="0"/>
                  <a:pt x="204" y="1"/>
                  <a:pt x="207" y="3"/>
                </a:cubicBezTo>
                <a:cubicBezTo>
                  <a:pt x="223" y="12"/>
                  <a:pt x="239" y="21"/>
                  <a:pt x="255" y="31"/>
                </a:cubicBezTo>
                <a:cubicBezTo>
                  <a:pt x="259" y="32"/>
                  <a:pt x="261" y="35"/>
                  <a:pt x="263" y="38"/>
                </a:cubicBezTo>
                <a:cubicBezTo>
                  <a:pt x="273" y="52"/>
                  <a:pt x="282" y="65"/>
                  <a:pt x="292" y="79"/>
                </a:cubicBezTo>
                <a:cubicBezTo>
                  <a:pt x="294" y="83"/>
                  <a:pt x="295" y="86"/>
                  <a:pt x="291" y="89"/>
                </a:cubicBezTo>
                <a:cubicBezTo>
                  <a:pt x="270" y="112"/>
                  <a:pt x="249" y="135"/>
                  <a:pt x="228" y="157"/>
                </a:cubicBezTo>
                <a:cubicBezTo>
                  <a:pt x="203" y="184"/>
                  <a:pt x="178" y="211"/>
                  <a:pt x="153" y="238"/>
                </a:cubicBezTo>
                <a:cubicBezTo>
                  <a:pt x="147" y="245"/>
                  <a:pt x="147" y="245"/>
                  <a:pt x="141" y="239"/>
                </a:cubicBezTo>
                <a:cubicBezTo>
                  <a:pt x="95" y="189"/>
                  <a:pt x="49" y="139"/>
                  <a:pt x="3" y="89"/>
                </a:cubicBezTo>
                <a:cubicBezTo>
                  <a:pt x="0" y="86"/>
                  <a:pt x="0" y="84"/>
                  <a:pt x="2" y="80"/>
                </a:cubicBezTo>
                <a:cubicBezTo>
                  <a:pt x="12" y="66"/>
                  <a:pt x="21" y="52"/>
                  <a:pt x="31" y="38"/>
                </a:cubicBezTo>
                <a:cubicBezTo>
                  <a:pt x="33" y="35"/>
                  <a:pt x="36" y="32"/>
                  <a:pt x="39" y="31"/>
                </a:cubicBezTo>
                <a:cubicBezTo>
                  <a:pt x="55" y="21"/>
                  <a:pt x="71" y="12"/>
                  <a:pt x="87" y="3"/>
                </a:cubicBezTo>
                <a:cubicBezTo>
                  <a:pt x="90" y="1"/>
                  <a:pt x="94" y="0"/>
                  <a:pt x="97" y="0"/>
                </a:cubicBezTo>
                <a:cubicBezTo>
                  <a:pt x="114" y="1"/>
                  <a:pt x="131" y="1"/>
                  <a:pt x="147" y="1"/>
                </a:cubicBezTo>
                <a:close/>
              </a:path>
            </a:pathLst>
          </a:custGeom>
          <a:solidFill>
            <a:schemeClr val="bg1"/>
          </a:solidFill>
          <a:ln w="57150">
            <a:noFill/>
            <a:round/>
          </a:ln>
        </p:spPr>
        <p:txBody>
          <a:bodyPr vert="horz" wrap="square" lIns="91440" tIns="45720" rIns="91440" bIns="45720" numCol="1" anchor="t" anchorCtr="0" compatLnSpc="1">
            <a:prstTxWarp prst="textNoShape">
              <a:avLst/>
            </a:prstTxWarp>
          </a:bodyPr>
          <a:lstStyle/>
          <a:p>
            <a:endParaRPr lang="es-ES"/>
          </a:p>
        </p:txBody>
      </p:sp>
      <p:pic>
        <p:nvPicPr>
          <p:cNvPr id="14" name="Imagen 13">
            <a:extLst>
              <a:ext uri="{FF2B5EF4-FFF2-40B4-BE49-F238E27FC236}">
                <a16:creationId xmlns:a16="http://schemas.microsoft.com/office/drawing/2014/main" id="{0B46CFDF-0B28-4D38-9E53-D7EACE8D50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06752" y="-1"/>
            <a:ext cx="9865041" cy="10285413"/>
          </a:xfrm>
          <a:prstGeom prst="rect">
            <a:avLst/>
          </a:prstGeom>
        </p:spPr>
      </p:pic>
      <p:pic>
        <p:nvPicPr>
          <p:cNvPr id="17" name="Imagen 16">
            <a:extLst>
              <a:ext uri="{FF2B5EF4-FFF2-40B4-BE49-F238E27FC236}">
                <a16:creationId xmlns:a16="http://schemas.microsoft.com/office/drawing/2014/main" id="{0A872DEC-5605-420F-9E60-A11436D91B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00426" y="0"/>
            <a:ext cx="5716480" cy="10285413"/>
          </a:xfrm>
          <a:prstGeom prst="rect">
            <a:avLst/>
          </a:prstGeom>
        </p:spPr>
      </p:pic>
    </p:spTree>
    <p:extLst>
      <p:ext uri="{BB962C8B-B14F-4D97-AF65-F5344CB8AC3E}">
        <p14:creationId xmlns:p14="http://schemas.microsoft.com/office/powerpoint/2010/main" val="36519614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E55F80D7-D91C-4CCA-9F3C-6D5C5FE4B987}"/>
              </a:ext>
            </a:extLst>
          </p:cNvPr>
          <p:cNvSpPr/>
          <p:nvPr/>
        </p:nvSpPr>
        <p:spPr>
          <a:xfrm>
            <a:off x="9168098" y="2238138"/>
            <a:ext cx="784530" cy="786847"/>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3" name="Isosceles Triangle 51">
            <a:extLst>
              <a:ext uri="{FF2B5EF4-FFF2-40B4-BE49-F238E27FC236}">
                <a16:creationId xmlns:a16="http://schemas.microsoft.com/office/drawing/2014/main" id="{99FB9E0C-6683-4F72-95E9-ACDBD5CE847C}"/>
              </a:ext>
            </a:extLst>
          </p:cNvPr>
          <p:cNvSpPr/>
          <p:nvPr/>
        </p:nvSpPr>
        <p:spPr>
          <a:xfrm>
            <a:off x="7910287" y="2343905"/>
            <a:ext cx="784530" cy="575288"/>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4" name="Isosceles Triangle 57">
            <a:extLst>
              <a:ext uri="{FF2B5EF4-FFF2-40B4-BE49-F238E27FC236}">
                <a16:creationId xmlns:a16="http://schemas.microsoft.com/office/drawing/2014/main" id="{B3C84FC9-D37E-4694-8E0D-37158395BEBB}"/>
              </a:ext>
            </a:extLst>
          </p:cNvPr>
          <p:cNvSpPr/>
          <p:nvPr/>
        </p:nvSpPr>
        <p:spPr>
          <a:xfrm>
            <a:off x="9171223" y="6779125"/>
            <a:ext cx="469591" cy="1061595"/>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5" name="Rectangle 7">
            <a:extLst>
              <a:ext uri="{FF2B5EF4-FFF2-40B4-BE49-F238E27FC236}">
                <a16:creationId xmlns:a16="http://schemas.microsoft.com/office/drawing/2014/main" id="{C49605C1-36D6-478F-BC7B-2381AA6C4010}"/>
              </a:ext>
            </a:extLst>
          </p:cNvPr>
          <p:cNvSpPr/>
          <p:nvPr/>
        </p:nvSpPr>
        <p:spPr>
          <a:xfrm rot="18900010">
            <a:off x="14377344" y="5480965"/>
            <a:ext cx="338415" cy="753924"/>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6" name="Parallelogram 15">
            <a:extLst>
              <a:ext uri="{FF2B5EF4-FFF2-40B4-BE49-F238E27FC236}">
                <a16:creationId xmlns:a16="http://schemas.microsoft.com/office/drawing/2014/main" id="{ADAA153F-77B9-41BE-8411-E5571F7E3528}"/>
              </a:ext>
            </a:extLst>
          </p:cNvPr>
          <p:cNvSpPr/>
          <p:nvPr/>
        </p:nvSpPr>
        <p:spPr>
          <a:xfrm flipH="1">
            <a:off x="7900840" y="6961626"/>
            <a:ext cx="696562" cy="696562"/>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7" name="Freeform 19">
            <a:extLst>
              <a:ext uri="{FF2B5EF4-FFF2-40B4-BE49-F238E27FC236}">
                <a16:creationId xmlns:a16="http://schemas.microsoft.com/office/drawing/2014/main" id="{AB139CAF-E7FE-4F5D-9FC9-162DA619914C}"/>
              </a:ext>
            </a:extLst>
          </p:cNvPr>
          <p:cNvSpPr/>
          <p:nvPr/>
        </p:nvSpPr>
        <p:spPr>
          <a:xfrm>
            <a:off x="11617512" y="5462884"/>
            <a:ext cx="691009" cy="679915"/>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8" name="Rectangle 30">
            <a:extLst>
              <a:ext uri="{FF2B5EF4-FFF2-40B4-BE49-F238E27FC236}">
                <a16:creationId xmlns:a16="http://schemas.microsoft.com/office/drawing/2014/main" id="{6EA815C7-2ACD-4AB9-B0E6-526A34CCFFBF}"/>
              </a:ext>
            </a:extLst>
          </p:cNvPr>
          <p:cNvSpPr/>
          <p:nvPr/>
        </p:nvSpPr>
        <p:spPr>
          <a:xfrm>
            <a:off x="16593755" y="5399997"/>
            <a:ext cx="696562" cy="694534"/>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9" name="Rectangle 7">
            <a:extLst>
              <a:ext uri="{FF2B5EF4-FFF2-40B4-BE49-F238E27FC236}">
                <a16:creationId xmlns:a16="http://schemas.microsoft.com/office/drawing/2014/main" id="{4BF79F19-538E-4CE0-92E2-688A6EF370A7}"/>
              </a:ext>
            </a:extLst>
          </p:cNvPr>
          <p:cNvSpPr/>
          <p:nvPr/>
        </p:nvSpPr>
        <p:spPr>
          <a:xfrm>
            <a:off x="10425935" y="2277973"/>
            <a:ext cx="707177" cy="707177"/>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0" name="Rectangle 15">
            <a:extLst>
              <a:ext uri="{FF2B5EF4-FFF2-40B4-BE49-F238E27FC236}">
                <a16:creationId xmlns:a16="http://schemas.microsoft.com/office/drawing/2014/main" id="{D264E941-0B61-45EB-B1E4-5F775393584D}"/>
              </a:ext>
            </a:extLst>
          </p:cNvPr>
          <p:cNvSpPr/>
          <p:nvPr/>
        </p:nvSpPr>
        <p:spPr>
          <a:xfrm rot="5400013">
            <a:off x="11605933" y="2277982"/>
            <a:ext cx="708124" cy="707177"/>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1" name="Pie 24">
            <a:extLst>
              <a:ext uri="{FF2B5EF4-FFF2-40B4-BE49-F238E27FC236}">
                <a16:creationId xmlns:a16="http://schemas.microsoft.com/office/drawing/2014/main" id="{15D5F08F-4309-4577-A5B8-3F892E708893}"/>
              </a:ext>
            </a:extLst>
          </p:cNvPr>
          <p:cNvSpPr/>
          <p:nvPr/>
        </p:nvSpPr>
        <p:spPr>
          <a:xfrm>
            <a:off x="10214636" y="6927262"/>
            <a:ext cx="769596" cy="765332"/>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2" name="Block Arc 14">
            <a:extLst>
              <a:ext uri="{FF2B5EF4-FFF2-40B4-BE49-F238E27FC236}">
                <a16:creationId xmlns:a16="http://schemas.microsoft.com/office/drawing/2014/main" id="{BC10D254-C2D6-4B56-B854-61BACDBE7EDE}"/>
              </a:ext>
            </a:extLst>
          </p:cNvPr>
          <p:cNvSpPr/>
          <p:nvPr/>
        </p:nvSpPr>
        <p:spPr>
          <a:xfrm rot="16200004">
            <a:off x="12787153" y="2205830"/>
            <a:ext cx="850900" cy="851449"/>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3" name="Block Arc 41">
            <a:extLst>
              <a:ext uri="{FF2B5EF4-FFF2-40B4-BE49-F238E27FC236}">
                <a16:creationId xmlns:a16="http://schemas.microsoft.com/office/drawing/2014/main" id="{25FF046D-49A8-40D8-A0F4-E3148F2CE748}"/>
              </a:ext>
            </a:extLst>
          </p:cNvPr>
          <p:cNvSpPr/>
          <p:nvPr/>
        </p:nvSpPr>
        <p:spPr>
          <a:xfrm>
            <a:off x="14111635" y="2136390"/>
            <a:ext cx="709781" cy="99034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4" name="Right Triangle 17">
            <a:extLst>
              <a:ext uri="{FF2B5EF4-FFF2-40B4-BE49-F238E27FC236}">
                <a16:creationId xmlns:a16="http://schemas.microsoft.com/office/drawing/2014/main" id="{83B2D8E2-E937-4F2C-A033-708417C167F0}"/>
              </a:ext>
            </a:extLst>
          </p:cNvPr>
          <p:cNvSpPr/>
          <p:nvPr/>
        </p:nvSpPr>
        <p:spPr>
          <a:xfrm>
            <a:off x="11558042" y="6900222"/>
            <a:ext cx="578552" cy="819401"/>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5" name="Oval 66">
            <a:extLst>
              <a:ext uri="{FF2B5EF4-FFF2-40B4-BE49-F238E27FC236}">
                <a16:creationId xmlns:a16="http://schemas.microsoft.com/office/drawing/2014/main" id="{95AD1F1C-C971-4318-B78A-FA74EA88C89B}"/>
              </a:ext>
            </a:extLst>
          </p:cNvPr>
          <p:cNvSpPr/>
          <p:nvPr/>
        </p:nvSpPr>
        <p:spPr>
          <a:xfrm rot="20700014">
            <a:off x="9206276" y="5450461"/>
            <a:ext cx="822816" cy="704818"/>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6" name="Rectangle 9">
            <a:extLst>
              <a:ext uri="{FF2B5EF4-FFF2-40B4-BE49-F238E27FC236}">
                <a16:creationId xmlns:a16="http://schemas.microsoft.com/office/drawing/2014/main" id="{1F67E1B5-AB53-4F29-93F7-96490C630235}"/>
              </a:ext>
            </a:extLst>
          </p:cNvPr>
          <p:cNvSpPr/>
          <p:nvPr/>
        </p:nvSpPr>
        <p:spPr>
          <a:xfrm>
            <a:off x="6602383" y="5317035"/>
            <a:ext cx="790824" cy="740265"/>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7" name="Frame 17">
            <a:extLst>
              <a:ext uri="{FF2B5EF4-FFF2-40B4-BE49-F238E27FC236}">
                <a16:creationId xmlns:a16="http://schemas.microsoft.com/office/drawing/2014/main" id="{5FA4443A-783A-4150-9040-B4162B2BEF12}"/>
              </a:ext>
            </a:extLst>
          </p:cNvPr>
          <p:cNvSpPr/>
          <p:nvPr/>
        </p:nvSpPr>
        <p:spPr>
          <a:xfrm>
            <a:off x="6564977" y="6918898"/>
            <a:ext cx="762041" cy="762041"/>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8" name="Teardrop 1">
            <a:extLst>
              <a:ext uri="{FF2B5EF4-FFF2-40B4-BE49-F238E27FC236}">
                <a16:creationId xmlns:a16="http://schemas.microsoft.com/office/drawing/2014/main" id="{73AEF043-F033-44B5-8D0D-622E1DEAE89D}"/>
              </a:ext>
            </a:extLst>
          </p:cNvPr>
          <p:cNvSpPr/>
          <p:nvPr/>
        </p:nvSpPr>
        <p:spPr>
          <a:xfrm rot="18805988">
            <a:off x="15188594" y="2308894"/>
            <a:ext cx="827574" cy="818935"/>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 f4 0 f2"/>
              <a:gd name="f173" fmla="+- f3 0 f2"/>
              <a:gd name="f174" fmla="*/ f173 1 1807241"/>
              <a:gd name="f175" fmla="*/ f172 1 1788383"/>
              <a:gd name="f176" fmla="*/ f2 1 f174"/>
              <a:gd name="f177" fmla="*/ f3 1 f174"/>
              <a:gd name="f178" fmla="*/ f2 1 f175"/>
              <a:gd name="f179" fmla="*/ f4 1 f175"/>
              <a:gd name="f180" fmla="*/ f176 f170 1"/>
              <a:gd name="f181" fmla="*/ f177 f170 1"/>
              <a:gd name="f182" fmla="*/ f179 f171 1"/>
              <a:gd name="f183" fmla="*/ f178 f171 1"/>
            </a:gdLst>
            <a:ahLst/>
            <a:cxnLst>
              <a:cxn ang="3cd4">
                <a:pos x="hc" y="t"/>
              </a:cxn>
              <a:cxn ang="0">
                <a:pos x="r" y="vc"/>
              </a:cxn>
              <a:cxn ang="cd4">
                <a:pos x="hc" y="b"/>
              </a:cxn>
              <a:cxn ang="cd2">
                <a:pos x="l" y="vc"/>
              </a:cxn>
            </a:cxnLst>
            <a:rect l="f180" t="f183" r="f181" b="f182"/>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19" name="Rectangle 130">
            <a:extLst>
              <a:ext uri="{FF2B5EF4-FFF2-40B4-BE49-F238E27FC236}">
                <a16:creationId xmlns:a16="http://schemas.microsoft.com/office/drawing/2014/main" id="{C470DF25-EC65-48BF-81E3-A90B589F690A}"/>
              </a:ext>
            </a:extLst>
          </p:cNvPr>
          <p:cNvSpPr/>
          <p:nvPr/>
        </p:nvSpPr>
        <p:spPr>
          <a:xfrm>
            <a:off x="16397484" y="2309032"/>
            <a:ext cx="816673" cy="820389"/>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20" name="Right Triangle 17">
            <a:extLst>
              <a:ext uri="{FF2B5EF4-FFF2-40B4-BE49-F238E27FC236}">
                <a16:creationId xmlns:a16="http://schemas.microsoft.com/office/drawing/2014/main" id="{0105DF5C-6DAB-4E4A-86A7-341CA94BA807}"/>
              </a:ext>
            </a:extLst>
          </p:cNvPr>
          <p:cNvSpPr/>
          <p:nvPr/>
        </p:nvSpPr>
        <p:spPr>
          <a:xfrm>
            <a:off x="14044044" y="6865828"/>
            <a:ext cx="717049" cy="853792"/>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21" name="Right Triangle 17">
            <a:extLst>
              <a:ext uri="{FF2B5EF4-FFF2-40B4-BE49-F238E27FC236}">
                <a16:creationId xmlns:a16="http://schemas.microsoft.com/office/drawing/2014/main" id="{2A88FD17-CE35-461C-96CA-FD373204F92B}"/>
              </a:ext>
            </a:extLst>
          </p:cNvPr>
          <p:cNvSpPr/>
          <p:nvPr/>
        </p:nvSpPr>
        <p:spPr>
          <a:xfrm>
            <a:off x="12731793" y="6865828"/>
            <a:ext cx="717049" cy="853792"/>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22" name="Right Triangle 17">
            <a:extLst>
              <a:ext uri="{FF2B5EF4-FFF2-40B4-BE49-F238E27FC236}">
                <a16:creationId xmlns:a16="http://schemas.microsoft.com/office/drawing/2014/main" id="{B3C3F9F8-1205-461F-AC50-1E2FE9D9DE46}"/>
              </a:ext>
            </a:extLst>
          </p:cNvPr>
          <p:cNvSpPr/>
          <p:nvPr/>
        </p:nvSpPr>
        <p:spPr>
          <a:xfrm>
            <a:off x="15356278" y="6865828"/>
            <a:ext cx="717049" cy="853792"/>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23" name="Oval 44">
            <a:extLst>
              <a:ext uri="{FF2B5EF4-FFF2-40B4-BE49-F238E27FC236}">
                <a16:creationId xmlns:a16="http://schemas.microsoft.com/office/drawing/2014/main" id="{CF124369-9BD4-49D1-A51F-A7A6DB9B6097}"/>
              </a:ext>
            </a:extLst>
          </p:cNvPr>
          <p:cNvSpPr/>
          <p:nvPr/>
        </p:nvSpPr>
        <p:spPr>
          <a:xfrm>
            <a:off x="16668514" y="6865828"/>
            <a:ext cx="717049" cy="853792"/>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AE4500"/>
              </a:solidFill>
              <a:latin typeface="Arial"/>
              <a:ea typeface="맑은 고딕" pitchFamily="34"/>
            </a:endParaRPr>
          </a:p>
        </p:txBody>
      </p:sp>
      <p:sp>
        <p:nvSpPr>
          <p:cNvPr id="24" name="Google Shape;6000;p67">
            <a:extLst>
              <a:ext uri="{FF2B5EF4-FFF2-40B4-BE49-F238E27FC236}">
                <a16:creationId xmlns:a16="http://schemas.microsoft.com/office/drawing/2014/main" id="{2A509B35-4856-442E-A664-5464AEC00126}"/>
              </a:ext>
            </a:extLst>
          </p:cNvPr>
          <p:cNvSpPr/>
          <p:nvPr/>
        </p:nvSpPr>
        <p:spPr>
          <a:xfrm>
            <a:off x="6527416" y="2218063"/>
            <a:ext cx="906147" cy="924495"/>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1">
              <a:lumMod val="95000"/>
              <a:lumOff val="5000"/>
            </a:schemeClr>
          </a:solid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nvGrpSpPr>
          <p:cNvPr id="25" name="Google Shape;6029;p67">
            <a:extLst>
              <a:ext uri="{FF2B5EF4-FFF2-40B4-BE49-F238E27FC236}">
                <a16:creationId xmlns:a16="http://schemas.microsoft.com/office/drawing/2014/main" id="{712A2D4F-9397-49E9-86BB-A716B3402EC5}"/>
              </a:ext>
            </a:extLst>
          </p:cNvPr>
          <p:cNvGrpSpPr/>
          <p:nvPr/>
        </p:nvGrpSpPr>
        <p:grpSpPr>
          <a:xfrm>
            <a:off x="14050528" y="8128342"/>
            <a:ext cx="606087" cy="840150"/>
            <a:chOff x="9367808" y="5419904"/>
            <a:chExt cx="404156" cy="560235"/>
          </a:xfrm>
          <a:solidFill>
            <a:schemeClr val="tx1">
              <a:lumMod val="95000"/>
              <a:lumOff val="5000"/>
            </a:schemeClr>
          </a:solidFill>
        </p:grpSpPr>
        <p:sp>
          <p:nvSpPr>
            <p:cNvPr id="26" name="Google Shape;6030;p67">
              <a:extLst>
                <a:ext uri="{FF2B5EF4-FFF2-40B4-BE49-F238E27FC236}">
                  <a16:creationId xmlns:a16="http://schemas.microsoft.com/office/drawing/2014/main" id="{7170B847-C0E7-4191-8932-2C140EAA7D9F}"/>
                </a:ext>
              </a:extLst>
            </p:cNvPr>
            <p:cNvSpPr/>
            <p:nvPr/>
          </p:nvSpPr>
          <p:spPr>
            <a:xfrm>
              <a:off x="9587996" y="5421322"/>
              <a:ext cx="183968" cy="218806"/>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27" name="Google Shape;6031;p67">
              <a:extLst>
                <a:ext uri="{FF2B5EF4-FFF2-40B4-BE49-F238E27FC236}">
                  <a16:creationId xmlns:a16="http://schemas.microsoft.com/office/drawing/2014/main" id="{7D555136-751B-4977-A1AC-A56B2E3FFC30}"/>
                </a:ext>
              </a:extLst>
            </p:cNvPr>
            <p:cNvSpPr/>
            <p:nvPr/>
          </p:nvSpPr>
          <p:spPr>
            <a:xfrm>
              <a:off x="9551721" y="5563429"/>
              <a:ext cx="39063" cy="111556"/>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28" name="Google Shape;6032;p67">
              <a:extLst>
                <a:ext uri="{FF2B5EF4-FFF2-40B4-BE49-F238E27FC236}">
                  <a16:creationId xmlns:a16="http://schemas.microsoft.com/office/drawing/2014/main" id="{439B789E-CD1C-474F-8C54-2A866B2EC11F}"/>
                </a:ext>
              </a:extLst>
            </p:cNvPr>
            <p:cNvSpPr/>
            <p:nvPr/>
          </p:nvSpPr>
          <p:spPr>
            <a:xfrm>
              <a:off x="9369189" y="5419904"/>
              <a:ext cx="182587" cy="21744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29" name="Google Shape;6033;p67">
              <a:extLst>
                <a:ext uri="{FF2B5EF4-FFF2-40B4-BE49-F238E27FC236}">
                  <a16:creationId xmlns:a16="http://schemas.microsoft.com/office/drawing/2014/main" id="{BA97E363-F68E-47A6-A692-C7367AC73CF7}"/>
                </a:ext>
              </a:extLst>
            </p:cNvPr>
            <p:cNvSpPr/>
            <p:nvPr/>
          </p:nvSpPr>
          <p:spPr>
            <a:xfrm>
              <a:off x="9367808" y="5677729"/>
              <a:ext cx="404155" cy="302410"/>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30" name="Google Shape;6066;p67">
            <a:extLst>
              <a:ext uri="{FF2B5EF4-FFF2-40B4-BE49-F238E27FC236}">
                <a16:creationId xmlns:a16="http://schemas.microsoft.com/office/drawing/2014/main" id="{CC555F69-22EE-4D50-8B5B-C6408AC23FF1}"/>
              </a:ext>
            </a:extLst>
          </p:cNvPr>
          <p:cNvGrpSpPr/>
          <p:nvPr/>
        </p:nvGrpSpPr>
        <p:grpSpPr>
          <a:xfrm>
            <a:off x="6471346" y="3600932"/>
            <a:ext cx="966060" cy="961287"/>
            <a:chOff x="4313800" y="2400903"/>
            <a:chExt cx="644195" cy="641012"/>
          </a:xfrm>
          <a:solidFill>
            <a:schemeClr val="tx1">
              <a:lumMod val="95000"/>
              <a:lumOff val="5000"/>
            </a:schemeClr>
          </a:solidFill>
        </p:grpSpPr>
        <p:sp>
          <p:nvSpPr>
            <p:cNvPr id="31" name="Google Shape;6067;p67">
              <a:extLst>
                <a:ext uri="{FF2B5EF4-FFF2-40B4-BE49-F238E27FC236}">
                  <a16:creationId xmlns:a16="http://schemas.microsoft.com/office/drawing/2014/main" id="{3DBF1E86-86AF-4283-8492-A3B6F54247CC}"/>
                </a:ext>
              </a:extLst>
            </p:cNvPr>
            <p:cNvSpPr/>
            <p:nvPr/>
          </p:nvSpPr>
          <p:spPr>
            <a:xfrm>
              <a:off x="4313800" y="2400903"/>
              <a:ext cx="515054" cy="513426"/>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32" name="Google Shape;6068;p67">
              <a:extLst>
                <a:ext uri="{FF2B5EF4-FFF2-40B4-BE49-F238E27FC236}">
                  <a16:creationId xmlns:a16="http://schemas.microsoft.com/office/drawing/2014/main" id="{4BDB89B6-2095-4AFA-90BA-81EC3E5ABF66}"/>
                </a:ext>
              </a:extLst>
            </p:cNvPr>
            <p:cNvSpPr/>
            <p:nvPr/>
          </p:nvSpPr>
          <p:spPr>
            <a:xfrm>
              <a:off x="4399882" y="2658956"/>
              <a:ext cx="558113" cy="382959"/>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33" name="Google Shape;5976;p67">
            <a:extLst>
              <a:ext uri="{FF2B5EF4-FFF2-40B4-BE49-F238E27FC236}">
                <a16:creationId xmlns:a16="http://schemas.microsoft.com/office/drawing/2014/main" id="{119A9956-258D-44E7-A53E-7B17097B1F31}"/>
              </a:ext>
            </a:extLst>
          </p:cNvPr>
          <p:cNvGrpSpPr/>
          <p:nvPr/>
        </p:nvGrpSpPr>
        <p:grpSpPr>
          <a:xfrm>
            <a:off x="6600438" y="8426799"/>
            <a:ext cx="742925" cy="662954"/>
            <a:chOff x="4399882" y="5618923"/>
            <a:chExt cx="495403" cy="442076"/>
          </a:xfrm>
          <a:solidFill>
            <a:schemeClr val="tx1">
              <a:lumMod val="95000"/>
              <a:lumOff val="5000"/>
            </a:schemeClr>
          </a:solidFill>
        </p:grpSpPr>
        <p:sp>
          <p:nvSpPr>
            <p:cNvPr id="34" name="Google Shape;5977;p67">
              <a:extLst>
                <a:ext uri="{FF2B5EF4-FFF2-40B4-BE49-F238E27FC236}">
                  <a16:creationId xmlns:a16="http://schemas.microsoft.com/office/drawing/2014/main" id="{A47CFE1F-63AD-40E0-98E9-AB4438133417}"/>
                </a:ext>
              </a:extLst>
            </p:cNvPr>
            <p:cNvSpPr/>
            <p:nvPr/>
          </p:nvSpPr>
          <p:spPr>
            <a:xfrm>
              <a:off x="4525246" y="5618923"/>
              <a:ext cx="370039" cy="366134"/>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35" name="Google Shape;5978;p67">
              <a:extLst>
                <a:ext uri="{FF2B5EF4-FFF2-40B4-BE49-F238E27FC236}">
                  <a16:creationId xmlns:a16="http://schemas.microsoft.com/office/drawing/2014/main" id="{429C529F-F4D6-4900-82C3-BCB591625445}"/>
                </a:ext>
              </a:extLst>
            </p:cNvPr>
            <p:cNvSpPr/>
            <p:nvPr/>
          </p:nvSpPr>
          <p:spPr>
            <a:xfrm>
              <a:off x="4475814" y="5848831"/>
              <a:ext cx="182011" cy="182011"/>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36" name="Google Shape;5979;p67">
              <a:extLst>
                <a:ext uri="{FF2B5EF4-FFF2-40B4-BE49-F238E27FC236}">
                  <a16:creationId xmlns:a16="http://schemas.microsoft.com/office/drawing/2014/main" id="{12F83C39-F300-45EF-9094-587F0638A453}"/>
                </a:ext>
              </a:extLst>
            </p:cNvPr>
            <p:cNvSpPr/>
            <p:nvPr/>
          </p:nvSpPr>
          <p:spPr>
            <a:xfrm>
              <a:off x="4399882" y="5991066"/>
              <a:ext cx="119347" cy="69933"/>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37" name="Google Shape;5989;p67">
            <a:extLst>
              <a:ext uri="{FF2B5EF4-FFF2-40B4-BE49-F238E27FC236}">
                <a16:creationId xmlns:a16="http://schemas.microsoft.com/office/drawing/2014/main" id="{97A736E3-C157-4385-9CED-17311CA1038D}"/>
              </a:ext>
            </a:extLst>
          </p:cNvPr>
          <p:cNvGrpSpPr/>
          <p:nvPr/>
        </p:nvGrpSpPr>
        <p:grpSpPr>
          <a:xfrm>
            <a:off x="12648214" y="8251386"/>
            <a:ext cx="744639" cy="728568"/>
            <a:chOff x="8432706" y="5501953"/>
            <a:chExt cx="496546" cy="485829"/>
          </a:xfrm>
          <a:solidFill>
            <a:schemeClr val="tx1">
              <a:lumMod val="95000"/>
              <a:lumOff val="5000"/>
            </a:schemeClr>
          </a:solidFill>
        </p:grpSpPr>
        <p:sp>
          <p:nvSpPr>
            <p:cNvPr id="38" name="Google Shape;5990;p67">
              <a:extLst>
                <a:ext uri="{FF2B5EF4-FFF2-40B4-BE49-F238E27FC236}">
                  <a16:creationId xmlns:a16="http://schemas.microsoft.com/office/drawing/2014/main" id="{599BB28F-BF6E-4E85-AE36-93ECF8ABFD86}"/>
                </a:ext>
              </a:extLst>
            </p:cNvPr>
            <p:cNvSpPr/>
            <p:nvPr/>
          </p:nvSpPr>
          <p:spPr>
            <a:xfrm>
              <a:off x="8586947" y="5501953"/>
              <a:ext cx="162735" cy="161236"/>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39" name="Google Shape;5991;p67">
              <a:extLst>
                <a:ext uri="{FF2B5EF4-FFF2-40B4-BE49-F238E27FC236}">
                  <a16:creationId xmlns:a16="http://schemas.microsoft.com/office/drawing/2014/main" id="{C004892A-26F9-440D-93FB-DF545BDA9533}"/>
                </a:ext>
              </a:extLst>
            </p:cNvPr>
            <p:cNvSpPr/>
            <p:nvPr/>
          </p:nvSpPr>
          <p:spPr>
            <a:xfrm>
              <a:off x="8765328" y="5679118"/>
              <a:ext cx="163924" cy="161236"/>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40" name="Google Shape;5992;p67">
              <a:extLst>
                <a:ext uri="{FF2B5EF4-FFF2-40B4-BE49-F238E27FC236}">
                  <a16:creationId xmlns:a16="http://schemas.microsoft.com/office/drawing/2014/main" id="{749D8ABE-7BDF-4E1C-93FF-A3E0C7576A60}"/>
                </a:ext>
              </a:extLst>
            </p:cNvPr>
            <p:cNvSpPr/>
            <p:nvPr/>
          </p:nvSpPr>
          <p:spPr>
            <a:xfrm>
              <a:off x="8432706" y="5598093"/>
              <a:ext cx="401357" cy="38968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41" name="Google Shape;6007;p67">
            <a:extLst>
              <a:ext uri="{FF2B5EF4-FFF2-40B4-BE49-F238E27FC236}">
                <a16:creationId xmlns:a16="http://schemas.microsoft.com/office/drawing/2014/main" id="{BABF1708-D847-494F-90F2-050D4AD9D940}"/>
              </a:ext>
            </a:extLst>
          </p:cNvPr>
          <p:cNvGrpSpPr/>
          <p:nvPr/>
        </p:nvGrpSpPr>
        <p:grpSpPr>
          <a:xfrm>
            <a:off x="7928622" y="8312532"/>
            <a:ext cx="704351" cy="713375"/>
            <a:chOff x="5285552" y="5542727"/>
            <a:chExt cx="469681" cy="475698"/>
          </a:xfrm>
          <a:solidFill>
            <a:schemeClr val="tx1">
              <a:lumMod val="95000"/>
              <a:lumOff val="5000"/>
            </a:schemeClr>
          </a:solidFill>
        </p:grpSpPr>
        <p:sp>
          <p:nvSpPr>
            <p:cNvPr id="42" name="Google Shape;6008;p67">
              <a:extLst>
                <a:ext uri="{FF2B5EF4-FFF2-40B4-BE49-F238E27FC236}">
                  <a16:creationId xmlns:a16="http://schemas.microsoft.com/office/drawing/2014/main" id="{DED9E22E-8A78-470C-87BF-9D252534CC4C}"/>
                </a:ext>
              </a:extLst>
            </p:cNvPr>
            <p:cNvSpPr/>
            <p:nvPr/>
          </p:nvSpPr>
          <p:spPr>
            <a:xfrm>
              <a:off x="5285552" y="5542727"/>
              <a:ext cx="469681" cy="475698"/>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43" name="Google Shape;6009;p67">
              <a:extLst>
                <a:ext uri="{FF2B5EF4-FFF2-40B4-BE49-F238E27FC236}">
                  <a16:creationId xmlns:a16="http://schemas.microsoft.com/office/drawing/2014/main" id="{BA398167-BAC1-4156-9AB3-50073C06B6D4}"/>
                </a:ext>
              </a:extLst>
            </p:cNvPr>
            <p:cNvSpPr/>
            <p:nvPr/>
          </p:nvSpPr>
          <p:spPr>
            <a:xfrm>
              <a:off x="5463933" y="5733461"/>
              <a:ext cx="96441" cy="9528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44" name="Google Shape;6018;p67">
            <a:extLst>
              <a:ext uri="{FF2B5EF4-FFF2-40B4-BE49-F238E27FC236}">
                <a16:creationId xmlns:a16="http://schemas.microsoft.com/office/drawing/2014/main" id="{916D3536-FE76-4608-A8A4-A82ED7833B22}"/>
              </a:ext>
            </a:extLst>
          </p:cNvPr>
          <p:cNvGrpSpPr/>
          <p:nvPr/>
        </p:nvGrpSpPr>
        <p:grpSpPr>
          <a:xfrm>
            <a:off x="15330363" y="8345456"/>
            <a:ext cx="730228" cy="665175"/>
            <a:chOff x="10221236" y="5564681"/>
            <a:chExt cx="486936" cy="443557"/>
          </a:xfrm>
          <a:solidFill>
            <a:schemeClr val="tx1">
              <a:lumMod val="95000"/>
              <a:lumOff val="5000"/>
            </a:schemeClr>
          </a:solidFill>
        </p:grpSpPr>
        <p:sp>
          <p:nvSpPr>
            <p:cNvPr id="45" name="Google Shape;6019;p67">
              <a:extLst>
                <a:ext uri="{FF2B5EF4-FFF2-40B4-BE49-F238E27FC236}">
                  <a16:creationId xmlns:a16="http://schemas.microsoft.com/office/drawing/2014/main" id="{6BBC510E-E6C2-458E-AD7C-41A3D295B5F8}"/>
                </a:ext>
              </a:extLst>
            </p:cNvPr>
            <p:cNvSpPr/>
            <p:nvPr/>
          </p:nvSpPr>
          <p:spPr>
            <a:xfrm>
              <a:off x="10221236" y="5564681"/>
              <a:ext cx="459248" cy="126589"/>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46" name="Google Shape;6020;p67">
              <a:extLst>
                <a:ext uri="{FF2B5EF4-FFF2-40B4-BE49-F238E27FC236}">
                  <a16:creationId xmlns:a16="http://schemas.microsoft.com/office/drawing/2014/main" id="{5D7F20C0-EDE1-4532-A409-027E00E7B69D}"/>
                </a:ext>
              </a:extLst>
            </p:cNvPr>
            <p:cNvSpPr/>
            <p:nvPr/>
          </p:nvSpPr>
          <p:spPr>
            <a:xfrm>
              <a:off x="10583997" y="5722562"/>
              <a:ext cx="32589" cy="126589"/>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47" name="Google Shape;6021;p67">
              <a:extLst>
                <a:ext uri="{FF2B5EF4-FFF2-40B4-BE49-F238E27FC236}">
                  <a16:creationId xmlns:a16="http://schemas.microsoft.com/office/drawing/2014/main" id="{247ECFBB-0ACD-4DF0-A408-5862C4C89EF5}"/>
                </a:ext>
              </a:extLst>
            </p:cNvPr>
            <p:cNvSpPr/>
            <p:nvPr/>
          </p:nvSpPr>
          <p:spPr>
            <a:xfrm>
              <a:off x="10647886" y="5723778"/>
              <a:ext cx="60286" cy="126589"/>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48" name="Google Shape;6022;p67">
              <a:extLst>
                <a:ext uri="{FF2B5EF4-FFF2-40B4-BE49-F238E27FC236}">
                  <a16:creationId xmlns:a16="http://schemas.microsoft.com/office/drawing/2014/main" id="{077D1A69-16AB-406E-A20F-CB9E02E2B6EE}"/>
                </a:ext>
              </a:extLst>
            </p:cNvPr>
            <p:cNvSpPr/>
            <p:nvPr/>
          </p:nvSpPr>
          <p:spPr>
            <a:xfrm>
              <a:off x="10255023" y="5722562"/>
              <a:ext cx="297692" cy="126589"/>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49" name="Google Shape;6023;p67">
              <a:extLst>
                <a:ext uri="{FF2B5EF4-FFF2-40B4-BE49-F238E27FC236}">
                  <a16:creationId xmlns:a16="http://schemas.microsoft.com/office/drawing/2014/main" id="{1B66A876-CBD4-43F1-994B-EBEF400BF7FF}"/>
                </a:ext>
              </a:extLst>
            </p:cNvPr>
            <p:cNvSpPr/>
            <p:nvPr/>
          </p:nvSpPr>
          <p:spPr>
            <a:xfrm>
              <a:off x="10318857" y="5880433"/>
              <a:ext cx="32589" cy="126589"/>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50" name="Google Shape;6024;p67">
              <a:extLst>
                <a:ext uri="{FF2B5EF4-FFF2-40B4-BE49-F238E27FC236}">
                  <a16:creationId xmlns:a16="http://schemas.microsoft.com/office/drawing/2014/main" id="{AD153A7A-3361-4E21-B1F2-3BE3B554731C}"/>
                </a:ext>
              </a:extLst>
            </p:cNvPr>
            <p:cNvSpPr/>
            <p:nvPr/>
          </p:nvSpPr>
          <p:spPr>
            <a:xfrm>
              <a:off x="10382746" y="5882847"/>
              <a:ext cx="291693" cy="125391"/>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51" name="Google Shape;6025;p67">
              <a:extLst>
                <a:ext uri="{FF2B5EF4-FFF2-40B4-BE49-F238E27FC236}">
                  <a16:creationId xmlns:a16="http://schemas.microsoft.com/office/drawing/2014/main" id="{9AD5B58C-AF3B-4E13-A741-52E668EED6B7}"/>
                </a:ext>
              </a:extLst>
            </p:cNvPr>
            <p:cNvSpPr/>
            <p:nvPr/>
          </p:nvSpPr>
          <p:spPr>
            <a:xfrm>
              <a:off x="10221236" y="5881649"/>
              <a:ext cx="66339" cy="126589"/>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 f4 0 f2"/>
                <a:gd name="f16" fmla="+- f3 0 f2"/>
                <a:gd name="f17" fmla="*/ f16 1 1734"/>
                <a:gd name="f18" fmla="*/ f15 1 330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sp>
        <p:nvSpPr>
          <p:cNvPr id="52" name="Google Shape;6043;p67">
            <a:extLst>
              <a:ext uri="{FF2B5EF4-FFF2-40B4-BE49-F238E27FC236}">
                <a16:creationId xmlns:a16="http://schemas.microsoft.com/office/drawing/2014/main" id="{72092FF2-AFE1-4344-933E-9AF3C8214FE8}"/>
              </a:ext>
            </a:extLst>
          </p:cNvPr>
          <p:cNvSpPr/>
          <p:nvPr/>
        </p:nvSpPr>
        <p:spPr>
          <a:xfrm>
            <a:off x="9116209" y="8313847"/>
            <a:ext cx="618181" cy="730228"/>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95000"/>
              <a:lumOff val="5000"/>
            </a:schemeClr>
          </a:solid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nvGrpSpPr>
          <p:cNvPr id="53" name="Google Shape;6052;p67">
            <a:extLst>
              <a:ext uri="{FF2B5EF4-FFF2-40B4-BE49-F238E27FC236}">
                <a16:creationId xmlns:a16="http://schemas.microsoft.com/office/drawing/2014/main" id="{E887C7B5-FE76-438E-8ACC-57DE070E0F2B}"/>
              </a:ext>
            </a:extLst>
          </p:cNvPr>
          <p:cNvGrpSpPr/>
          <p:nvPr/>
        </p:nvGrpSpPr>
        <p:grpSpPr>
          <a:xfrm>
            <a:off x="16656092" y="8280074"/>
            <a:ext cx="713992" cy="726635"/>
            <a:chOff x="11105269" y="5521083"/>
            <a:chExt cx="476109" cy="484540"/>
          </a:xfrm>
          <a:solidFill>
            <a:schemeClr val="tx1">
              <a:lumMod val="95000"/>
              <a:lumOff val="5000"/>
            </a:schemeClr>
          </a:solidFill>
        </p:grpSpPr>
        <p:sp>
          <p:nvSpPr>
            <p:cNvPr id="54" name="Google Shape;6053;p67">
              <a:extLst>
                <a:ext uri="{FF2B5EF4-FFF2-40B4-BE49-F238E27FC236}">
                  <a16:creationId xmlns:a16="http://schemas.microsoft.com/office/drawing/2014/main" id="{6F8AB11D-242C-45BD-BA86-CE069BA97B59}"/>
                </a:ext>
              </a:extLst>
            </p:cNvPr>
            <p:cNvSpPr/>
            <p:nvPr/>
          </p:nvSpPr>
          <p:spPr>
            <a:xfrm>
              <a:off x="11105269" y="5521083"/>
              <a:ext cx="476109" cy="205776"/>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55" name="Google Shape;6054;p67">
              <a:extLst>
                <a:ext uri="{FF2B5EF4-FFF2-40B4-BE49-F238E27FC236}">
                  <a16:creationId xmlns:a16="http://schemas.microsoft.com/office/drawing/2014/main" id="{562DFECA-8D3E-487D-96A6-AD79241C4A77}"/>
                </a:ext>
              </a:extLst>
            </p:cNvPr>
            <p:cNvSpPr/>
            <p:nvPr/>
          </p:nvSpPr>
          <p:spPr>
            <a:xfrm>
              <a:off x="11196873" y="5713930"/>
              <a:ext cx="283235" cy="291693"/>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56" name="Google Shape;6055;p67">
              <a:extLst>
                <a:ext uri="{FF2B5EF4-FFF2-40B4-BE49-F238E27FC236}">
                  <a16:creationId xmlns:a16="http://schemas.microsoft.com/office/drawing/2014/main" id="{AC1746A5-A3ED-43F5-8AE1-CBED6B6FB2C3}"/>
                </a:ext>
              </a:extLst>
            </p:cNvPr>
            <p:cNvSpPr/>
            <p:nvPr/>
          </p:nvSpPr>
          <p:spPr>
            <a:xfrm>
              <a:off x="11292099" y="5648824"/>
              <a:ext cx="102449" cy="31373"/>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57" name="Google Shape;6078;p67">
            <a:extLst>
              <a:ext uri="{FF2B5EF4-FFF2-40B4-BE49-F238E27FC236}">
                <a16:creationId xmlns:a16="http://schemas.microsoft.com/office/drawing/2014/main" id="{6D9EAC45-939F-4431-848E-6E9C52F927F6}"/>
              </a:ext>
            </a:extLst>
          </p:cNvPr>
          <p:cNvGrpSpPr/>
          <p:nvPr/>
        </p:nvGrpSpPr>
        <p:grpSpPr>
          <a:xfrm>
            <a:off x="10252237" y="8315645"/>
            <a:ext cx="730241" cy="726621"/>
            <a:chOff x="6835002" y="5544802"/>
            <a:chExt cx="486945" cy="484531"/>
          </a:xfrm>
          <a:solidFill>
            <a:schemeClr val="tx1">
              <a:lumMod val="95000"/>
              <a:lumOff val="5000"/>
            </a:schemeClr>
          </a:solidFill>
        </p:grpSpPr>
        <p:sp>
          <p:nvSpPr>
            <p:cNvPr id="58" name="Google Shape;6079;p67">
              <a:extLst>
                <a:ext uri="{FF2B5EF4-FFF2-40B4-BE49-F238E27FC236}">
                  <a16:creationId xmlns:a16="http://schemas.microsoft.com/office/drawing/2014/main" id="{C9CF84DB-C615-41EF-84C3-B970D396E64A}"/>
                </a:ext>
              </a:extLst>
            </p:cNvPr>
            <p:cNvSpPr/>
            <p:nvPr/>
          </p:nvSpPr>
          <p:spPr>
            <a:xfrm>
              <a:off x="6936263" y="5744873"/>
              <a:ext cx="285649" cy="284460"/>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 f4 0 f2"/>
                <a:gd name="f63" fmla="+- f3 0 f2"/>
                <a:gd name="f64" fmla="*/ f63 1 7467"/>
                <a:gd name="f65" fmla="*/ f62 1 7436"/>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59" name="Google Shape;6080;p67">
              <a:extLst>
                <a:ext uri="{FF2B5EF4-FFF2-40B4-BE49-F238E27FC236}">
                  <a16:creationId xmlns:a16="http://schemas.microsoft.com/office/drawing/2014/main" id="{76341214-635F-46FD-8041-597611E81819}"/>
                </a:ext>
              </a:extLst>
            </p:cNvPr>
            <p:cNvSpPr/>
            <p:nvPr/>
          </p:nvSpPr>
          <p:spPr>
            <a:xfrm>
              <a:off x="7090504" y="5547673"/>
              <a:ext cx="231443" cy="226158"/>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60" name="Google Shape;6081;p67">
              <a:extLst>
                <a:ext uri="{FF2B5EF4-FFF2-40B4-BE49-F238E27FC236}">
                  <a16:creationId xmlns:a16="http://schemas.microsoft.com/office/drawing/2014/main" id="{3E6BF044-1030-4F63-907E-A70A39815941}"/>
                </a:ext>
              </a:extLst>
            </p:cNvPr>
            <p:cNvSpPr/>
            <p:nvPr/>
          </p:nvSpPr>
          <p:spPr>
            <a:xfrm>
              <a:off x="6965176" y="5544802"/>
              <a:ext cx="226615" cy="137452"/>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61" name="Google Shape;6082;p67">
              <a:extLst>
                <a:ext uri="{FF2B5EF4-FFF2-40B4-BE49-F238E27FC236}">
                  <a16:creationId xmlns:a16="http://schemas.microsoft.com/office/drawing/2014/main" id="{0D92F7B2-CF7E-4E77-B1E5-A1D492CA0CF8}"/>
                </a:ext>
              </a:extLst>
            </p:cNvPr>
            <p:cNvSpPr/>
            <p:nvPr/>
          </p:nvSpPr>
          <p:spPr>
            <a:xfrm>
              <a:off x="6835002" y="5547673"/>
              <a:ext cx="227804" cy="224978"/>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62" name="Google Shape;6110;p67">
            <a:extLst>
              <a:ext uri="{FF2B5EF4-FFF2-40B4-BE49-F238E27FC236}">
                <a16:creationId xmlns:a16="http://schemas.microsoft.com/office/drawing/2014/main" id="{016212CF-70FF-4ADD-A80C-DF31FFA72681}"/>
              </a:ext>
            </a:extLst>
          </p:cNvPr>
          <p:cNvGrpSpPr/>
          <p:nvPr/>
        </p:nvGrpSpPr>
        <p:grpSpPr>
          <a:xfrm>
            <a:off x="11465521" y="8385415"/>
            <a:ext cx="724838" cy="567595"/>
            <a:chOff x="7644054" y="5591327"/>
            <a:chExt cx="483342" cy="378488"/>
          </a:xfrm>
          <a:solidFill>
            <a:schemeClr val="tx1">
              <a:lumMod val="95000"/>
              <a:lumOff val="5000"/>
            </a:schemeClr>
          </a:solidFill>
        </p:grpSpPr>
        <p:sp>
          <p:nvSpPr>
            <p:cNvPr id="63" name="Google Shape;6111;p67">
              <a:extLst>
                <a:ext uri="{FF2B5EF4-FFF2-40B4-BE49-F238E27FC236}">
                  <a16:creationId xmlns:a16="http://schemas.microsoft.com/office/drawing/2014/main" id="{EBE9D8B4-CE9E-4CC4-815F-BB258FA20F50}"/>
                </a:ext>
              </a:extLst>
            </p:cNvPr>
            <p:cNvSpPr/>
            <p:nvPr/>
          </p:nvSpPr>
          <p:spPr>
            <a:xfrm>
              <a:off x="7644054" y="5908304"/>
              <a:ext cx="483342" cy="6151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64" name="Google Shape;6112;p67">
              <a:extLst>
                <a:ext uri="{FF2B5EF4-FFF2-40B4-BE49-F238E27FC236}">
                  <a16:creationId xmlns:a16="http://schemas.microsoft.com/office/drawing/2014/main" id="{2820FE89-A094-4ACD-A40D-E19037183F93}"/>
                </a:ext>
              </a:extLst>
            </p:cNvPr>
            <p:cNvSpPr/>
            <p:nvPr/>
          </p:nvSpPr>
          <p:spPr>
            <a:xfrm>
              <a:off x="7674193" y="5591327"/>
              <a:ext cx="421867" cy="285685"/>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65" name="Google Shape;5972;p67">
            <a:extLst>
              <a:ext uri="{FF2B5EF4-FFF2-40B4-BE49-F238E27FC236}">
                <a16:creationId xmlns:a16="http://schemas.microsoft.com/office/drawing/2014/main" id="{0C59D392-5405-46B4-8AE1-AB5BAE0F994C}"/>
              </a:ext>
            </a:extLst>
          </p:cNvPr>
          <p:cNvGrpSpPr/>
          <p:nvPr/>
        </p:nvGrpSpPr>
        <p:grpSpPr>
          <a:xfrm>
            <a:off x="7847551" y="3783023"/>
            <a:ext cx="720834" cy="829219"/>
            <a:chOff x="5231492" y="2522326"/>
            <a:chExt cx="480672" cy="552946"/>
          </a:xfrm>
          <a:solidFill>
            <a:schemeClr val="tx1">
              <a:lumMod val="95000"/>
              <a:lumOff val="5000"/>
            </a:schemeClr>
          </a:solidFill>
        </p:grpSpPr>
        <p:sp>
          <p:nvSpPr>
            <p:cNvPr id="66" name="Google Shape;5973;p67">
              <a:extLst>
                <a:ext uri="{FF2B5EF4-FFF2-40B4-BE49-F238E27FC236}">
                  <a16:creationId xmlns:a16="http://schemas.microsoft.com/office/drawing/2014/main" id="{47A7400A-DE89-4968-BAE3-8A1875FAF139}"/>
                </a:ext>
              </a:extLst>
            </p:cNvPr>
            <p:cNvSpPr/>
            <p:nvPr/>
          </p:nvSpPr>
          <p:spPr>
            <a:xfrm>
              <a:off x="5267190" y="2629439"/>
              <a:ext cx="407913" cy="265111"/>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67" name="Google Shape;5974;p67">
              <a:extLst>
                <a:ext uri="{FF2B5EF4-FFF2-40B4-BE49-F238E27FC236}">
                  <a16:creationId xmlns:a16="http://schemas.microsoft.com/office/drawing/2014/main" id="{4AD3AE2A-7F2F-49C1-B88E-0E1AC7D943B0}"/>
                </a:ext>
              </a:extLst>
            </p:cNvPr>
            <p:cNvSpPr/>
            <p:nvPr/>
          </p:nvSpPr>
          <p:spPr>
            <a:xfrm>
              <a:off x="5231492" y="2930203"/>
              <a:ext cx="480672" cy="145069"/>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68" name="Google Shape;5975;p67">
              <a:extLst>
                <a:ext uri="{FF2B5EF4-FFF2-40B4-BE49-F238E27FC236}">
                  <a16:creationId xmlns:a16="http://schemas.microsoft.com/office/drawing/2014/main" id="{1691A4B7-4B6C-4ED7-BFF5-D56D3336AB3D}"/>
                </a:ext>
              </a:extLst>
            </p:cNvPr>
            <p:cNvSpPr/>
            <p:nvPr/>
          </p:nvSpPr>
          <p:spPr>
            <a:xfrm>
              <a:off x="5414134" y="2522326"/>
              <a:ext cx="109883" cy="71442"/>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69" name="Google Shape;5984;p67">
            <a:extLst>
              <a:ext uri="{FF2B5EF4-FFF2-40B4-BE49-F238E27FC236}">
                <a16:creationId xmlns:a16="http://schemas.microsoft.com/office/drawing/2014/main" id="{EB3DFD4C-E3F5-462D-B207-5ABBF54421A4}"/>
              </a:ext>
            </a:extLst>
          </p:cNvPr>
          <p:cNvGrpSpPr/>
          <p:nvPr/>
        </p:nvGrpSpPr>
        <p:grpSpPr>
          <a:xfrm>
            <a:off x="13985791" y="3776908"/>
            <a:ext cx="832045" cy="830002"/>
            <a:chOff x="9324639" y="2518248"/>
            <a:chExt cx="554830" cy="553468"/>
          </a:xfrm>
          <a:solidFill>
            <a:schemeClr val="tx1">
              <a:lumMod val="95000"/>
              <a:lumOff val="5000"/>
            </a:schemeClr>
          </a:solidFill>
        </p:grpSpPr>
        <p:sp>
          <p:nvSpPr>
            <p:cNvPr id="70" name="Google Shape;5985;p67">
              <a:extLst>
                <a:ext uri="{FF2B5EF4-FFF2-40B4-BE49-F238E27FC236}">
                  <a16:creationId xmlns:a16="http://schemas.microsoft.com/office/drawing/2014/main" id="{C49A4525-C2A5-4BA2-8F58-1066AFBF0F59}"/>
                </a:ext>
              </a:extLst>
            </p:cNvPr>
            <p:cNvSpPr/>
            <p:nvPr/>
          </p:nvSpPr>
          <p:spPr>
            <a:xfrm>
              <a:off x="9324639" y="2518248"/>
              <a:ext cx="254093" cy="252694"/>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71" name="Google Shape;5986;p67">
              <a:extLst>
                <a:ext uri="{FF2B5EF4-FFF2-40B4-BE49-F238E27FC236}">
                  <a16:creationId xmlns:a16="http://schemas.microsoft.com/office/drawing/2014/main" id="{75E1B537-E3C4-430F-ABFC-603370B87CB8}"/>
                </a:ext>
              </a:extLst>
            </p:cNvPr>
            <p:cNvSpPr/>
            <p:nvPr/>
          </p:nvSpPr>
          <p:spPr>
            <a:xfrm>
              <a:off x="9325993" y="2820366"/>
              <a:ext cx="255483" cy="251341"/>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72" name="Google Shape;5987;p67">
              <a:extLst>
                <a:ext uri="{FF2B5EF4-FFF2-40B4-BE49-F238E27FC236}">
                  <a16:creationId xmlns:a16="http://schemas.microsoft.com/office/drawing/2014/main" id="{31453703-1377-4E31-802A-9C6E8122FC73}"/>
                </a:ext>
              </a:extLst>
            </p:cNvPr>
            <p:cNvSpPr/>
            <p:nvPr/>
          </p:nvSpPr>
          <p:spPr>
            <a:xfrm>
              <a:off x="9625376" y="2518248"/>
              <a:ext cx="254093" cy="252694"/>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73" name="Google Shape;5988;p67">
              <a:extLst>
                <a:ext uri="{FF2B5EF4-FFF2-40B4-BE49-F238E27FC236}">
                  <a16:creationId xmlns:a16="http://schemas.microsoft.com/office/drawing/2014/main" id="{3ED86061-EB84-4049-8092-3E4D23D50F2A}"/>
                </a:ext>
              </a:extLst>
            </p:cNvPr>
            <p:cNvSpPr/>
            <p:nvPr/>
          </p:nvSpPr>
          <p:spPr>
            <a:xfrm>
              <a:off x="9625376" y="2818976"/>
              <a:ext cx="254093" cy="252740"/>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74" name="Google Shape;6002;p67">
            <a:extLst>
              <a:ext uri="{FF2B5EF4-FFF2-40B4-BE49-F238E27FC236}">
                <a16:creationId xmlns:a16="http://schemas.microsoft.com/office/drawing/2014/main" id="{81760F86-B5A9-4DFB-85AF-D5448D60B79D}"/>
              </a:ext>
            </a:extLst>
          </p:cNvPr>
          <p:cNvGrpSpPr/>
          <p:nvPr/>
        </p:nvGrpSpPr>
        <p:grpSpPr>
          <a:xfrm>
            <a:off x="9139630" y="3783023"/>
            <a:ext cx="961204" cy="830002"/>
            <a:chOff x="6093086" y="2522326"/>
            <a:chExt cx="640957" cy="553468"/>
          </a:xfrm>
          <a:solidFill>
            <a:schemeClr val="tx1">
              <a:lumMod val="95000"/>
              <a:lumOff val="5000"/>
            </a:schemeClr>
          </a:solidFill>
        </p:grpSpPr>
        <p:sp>
          <p:nvSpPr>
            <p:cNvPr id="75" name="Google Shape;6003;p67">
              <a:extLst>
                <a:ext uri="{FF2B5EF4-FFF2-40B4-BE49-F238E27FC236}">
                  <a16:creationId xmlns:a16="http://schemas.microsoft.com/office/drawing/2014/main" id="{7846C67C-6FF4-4107-A5A1-04FCD6E86245}"/>
                </a:ext>
              </a:extLst>
            </p:cNvPr>
            <p:cNvSpPr/>
            <p:nvPr/>
          </p:nvSpPr>
          <p:spPr>
            <a:xfrm>
              <a:off x="6093086" y="2559378"/>
              <a:ext cx="640957" cy="516416"/>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76" name="Google Shape;6004;p67">
              <a:extLst>
                <a:ext uri="{FF2B5EF4-FFF2-40B4-BE49-F238E27FC236}">
                  <a16:creationId xmlns:a16="http://schemas.microsoft.com/office/drawing/2014/main" id="{F72BBEE1-4760-4E1B-84B8-40C529B160FA}"/>
                </a:ext>
              </a:extLst>
            </p:cNvPr>
            <p:cNvSpPr/>
            <p:nvPr/>
          </p:nvSpPr>
          <p:spPr>
            <a:xfrm>
              <a:off x="6497772" y="2522326"/>
              <a:ext cx="185431" cy="18543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77" name="Google Shape;6005;p67">
              <a:extLst>
                <a:ext uri="{FF2B5EF4-FFF2-40B4-BE49-F238E27FC236}">
                  <a16:creationId xmlns:a16="http://schemas.microsoft.com/office/drawing/2014/main" id="{2926E0B5-A207-42C6-8205-014990606CED}"/>
                </a:ext>
              </a:extLst>
            </p:cNvPr>
            <p:cNvSpPr/>
            <p:nvPr/>
          </p:nvSpPr>
          <p:spPr>
            <a:xfrm>
              <a:off x="6142088" y="2523670"/>
              <a:ext cx="185431" cy="185476"/>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78" name="Google Shape;6006;p67">
              <a:extLst>
                <a:ext uri="{FF2B5EF4-FFF2-40B4-BE49-F238E27FC236}">
                  <a16:creationId xmlns:a16="http://schemas.microsoft.com/office/drawing/2014/main" id="{FCAE0AF2-37CD-4B73-BE88-89E8A8F53958}"/>
                </a:ext>
              </a:extLst>
            </p:cNvPr>
            <p:cNvSpPr/>
            <p:nvPr/>
          </p:nvSpPr>
          <p:spPr>
            <a:xfrm>
              <a:off x="6250582" y="2629421"/>
              <a:ext cx="324136" cy="325535"/>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79" name="Google Shape;6011;p67">
            <a:extLst>
              <a:ext uri="{FF2B5EF4-FFF2-40B4-BE49-F238E27FC236}">
                <a16:creationId xmlns:a16="http://schemas.microsoft.com/office/drawing/2014/main" id="{24B000E0-A353-4F90-BDF6-A631E33D0226}"/>
              </a:ext>
            </a:extLst>
          </p:cNvPr>
          <p:cNvGrpSpPr/>
          <p:nvPr/>
        </p:nvGrpSpPr>
        <p:grpSpPr>
          <a:xfrm>
            <a:off x="15168856" y="3734577"/>
            <a:ext cx="843521" cy="828753"/>
            <a:chOff x="10113538" y="2490020"/>
            <a:chExt cx="562483" cy="552635"/>
          </a:xfrm>
          <a:solidFill>
            <a:schemeClr val="tx1">
              <a:lumMod val="95000"/>
              <a:lumOff val="5000"/>
            </a:schemeClr>
          </a:solidFill>
        </p:grpSpPr>
        <p:sp>
          <p:nvSpPr>
            <p:cNvPr id="80" name="Google Shape;6012;p67">
              <a:extLst>
                <a:ext uri="{FF2B5EF4-FFF2-40B4-BE49-F238E27FC236}">
                  <a16:creationId xmlns:a16="http://schemas.microsoft.com/office/drawing/2014/main" id="{4CA0085E-5AE9-438B-90D1-8489CE4D05B1}"/>
                </a:ext>
              </a:extLst>
            </p:cNvPr>
            <p:cNvSpPr/>
            <p:nvPr/>
          </p:nvSpPr>
          <p:spPr>
            <a:xfrm>
              <a:off x="10180847" y="2551139"/>
              <a:ext cx="146989" cy="146989"/>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81" name="Google Shape;6013;p67">
              <a:extLst>
                <a:ext uri="{FF2B5EF4-FFF2-40B4-BE49-F238E27FC236}">
                  <a16:creationId xmlns:a16="http://schemas.microsoft.com/office/drawing/2014/main" id="{EE42470F-5B30-47CE-841C-939363F45043}"/>
                </a:ext>
              </a:extLst>
            </p:cNvPr>
            <p:cNvSpPr/>
            <p:nvPr/>
          </p:nvSpPr>
          <p:spPr>
            <a:xfrm>
              <a:off x="10408825" y="2504797"/>
              <a:ext cx="263722" cy="26063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82" name="Google Shape;6014;p67">
              <a:extLst>
                <a:ext uri="{FF2B5EF4-FFF2-40B4-BE49-F238E27FC236}">
                  <a16:creationId xmlns:a16="http://schemas.microsoft.com/office/drawing/2014/main" id="{2682D4AC-3201-4348-AF4C-EFD7D755A5F5}"/>
                </a:ext>
              </a:extLst>
            </p:cNvPr>
            <p:cNvSpPr/>
            <p:nvPr/>
          </p:nvSpPr>
          <p:spPr>
            <a:xfrm>
              <a:off x="10235766" y="2606067"/>
              <a:ext cx="372224" cy="372224"/>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83" name="Google Shape;6015;p67">
              <a:extLst>
                <a:ext uri="{FF2B5EF4-FFF2-40B4-BE49-F238E27FC236}">
                  <a16:creationId xmlns:a16="http://schemas.microsoft.com/office/drawing/2014/main" id="{04B849B0-9E19-4087-9888-5F09A07ADAC4}"/>
                </a:ext>
              </a:extLst>
            </p:cNvPr>
            <p:cNvSpPr/>
            <p:nvPr/>
          </p:nvSpPr>
          <p:spPr>
            <a:xfrm>
              <a:off x="10522805" y="2893051"/>
              <a:ext cx="153216" cy="149604"/>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84" name="Google Shape;6016;p67">
              <a:extLst>
                <a:ext uri="{FF2B5EF4-FFF2-40B4-BE49-F238E27FC236}">
                  <a16:creationId xmlns:a16="http://schemas.microsoft.com/office/drawing/2014/main" id="{90B104B1-5479-469B-9F0A-681767BC0C4C}"/>
                </a:ext>
              </a:extLst>
            </p:cNvPr>
            <p:cNvSpPr/>
            <p:nvPr/>
          </p:nvSpPr>
          <p:spPr>
            <a:xfrm>
              <a:off x="10131405" y="2779117"/>
              <a:ext cx="262323" cy="26063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85" name="Google Shape;6017;p67">
              <a:extLst>
                <a:ext uri="{FF2B5EF4-FFF2-40B4-BE49-F238E27FC236}">
                  <a16:creationId xmlns:a16="http://schemas.microsoft.com/office/drawing/2014/main" id="{2C40A016-E9D3-4981-A29A-BC6C9C7FB50E}"/>
                </a:ext>
              </a:extLst>
            </p:cNvPr>
            <p:cNvSpPr/>
            <p:nvPr/>
          </p:nvSpPr>
          <p:spPr>
            <a:xfrm>
              <a:off x="10113538" y="2490020"/>
              <a:ext cx="160714" cy="153180"/>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 f4 0 f2"/>
                <a:gd name="f26" fmla="+- f3 0 f2"/>
                <a:gd name="f27" fmla="*/ f26 1 3687"/>
                <a:gd name="f28" fmla="*/ f25 1 3514"/>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sp>
        <p:nvSpPr>
          <p:cNvPr id="86" name="Google Shape;6042;p67">
            <a:extLst>
              <a:ext uri="{FF2B5EF4-FFF2-40B4-BE49-F238E27FC236}">
                <a16:creationId xmlns:a16="http://schemas.microsoft.com/office/drawing/2014/main" id="{ED0AC4EC-1483-4B3A-AB75-A996DC2009B7}"/>
              </a:ext>
            </a:extLst>
          </p:cNvPr>
          <p:cNvSpPr/>
          <p:nvPr/>
        </p:nvSpPr>
        <p:spPr>
          <a:xfrm>
            <a:off x="10403379" y="3784655"/>
            <a:ext cx="815616" cy="826723"/>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tx1">
              <a:lumMod val="95000"/>
              <a:lumOff val="5000"/>
            </a:schemeClr>
          </a:solid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nvGrpSpPr>
          <p:cNvPr id="87" name="Google Shape;6047;p67">
            <a:extLst>
              <a:ext uri="{FF2B5EF4-FFF2-40B4-BE49-F238E27FC236}">
                <a16:creationId xmlns:a16="http://schemas.microsoft.com/office/drawing/2014/main" id="{32A7D451-AA91-4D60-ADB9-0D2506452565}"/>
              </a:ext>
            </a:extLst>
          </p:cNvPr>
          <p:cNvGrpSpPr/>
          <p:nvPr/>
        </p:nvGrpSpPr>
        <p:grpSpPr>
          <a:xfrm>
            <a:off x="16459068" y="3735015"/>
            <a:ext cx="829987" cy="755871"/>
            <a:chOff x="10973888" y="2490313"/>
            <a:chExt cx="553458" cy="504036"/>
          </a:xfrm>
          <a:solidFill>
            <a:schemeClr val="tx1">
              <a:lumMod val="95000"/>
              <a:lumOff val="5000"/>
            </a:schemeClr>
          </a:solidFill>
        </p:grpSpPr>
        <p:sp>
          <p:nvSpPr>
            <p:cNvPr id="88" name="Google Shape;6048;p67">
              <a:extLst>
                <a:ext uri="{FF2B5EF4-FFF2-40B4-BE49-F238E27FC236}">
                  <a16:creationId xmlns:a16="http://schemas.microsoft.com/office/drawing/2014/main" id="{EEAD51B4-3852-4C4A-B7A3-ED534ABB37DB}"/>
                </a:ext>
              </a:extLst>
            </p:cNvPr>
            <p:cNvSpPr/>
            <p:nvPr/>
          </p:nvSpPr>
          <p:spPr>
            <a:xfrm>
              <a:off x="11251298" y="2561719"/>
              <a:ext cx="276048" cy="432630"/>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89" name="Google Shape;6049;p67">
              <a:extLst>
                <a:ext uri="{FF2B5EF4-FFF2-40B4-BE49-F238E27FC236}">
                  <a16:creationId xmlns:a16="http://schemas.microsoft.com/office/drawing/2014/main" id="{901776D8-F9E2-4AB8-8522-3BC4CE3B32F6}"/>
                </a:ext>
              </a:extLst>
            </p:cNvPr>
            <p:cNvSpPr/>
            <p:nvPr/>
          </p:nvSpPr>
          <p:spPr>
            <a:xfrm>
              <a:off x="11080991" y="2490313"/>
              <a:ext cx="151132" cy="449116"/>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90" name="Google Shape;6050;p67">
              <a:extLst>
                <a:ext uri="{FF2B5EF4-FFF2-40B4-BE49-F238E27FC236}">
                  <a16:creationId xmlns:a16="http://schemas.microsoft.com/office/drawing/2014/main" id="{CA9AA84B-4273-44FC-84DF-64347BCADAEE}"/>
                </a:ext>
              </a:extLst>
            </p:cNvPr>
            <p:cNvSpPr/>
            <p:nvPr/>
          </p:nvSpPr>
          <p:spPr>
            <a:xfrm>
              <a:off x="11267776" y="2490313"/>
              <a:ext cx="151086" cy="449116"/>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91" name="Google Shape;6051;p67">
              <a:extLst>
                <a:ext uri="{FF2B5EF4-FFF2-40B4-BE49-F238E27FC236}">
                  <a16:creationId xmlns:a16="http://schemas.microsoft.com/office/drawing/2014/main" id="{509DD414-989A-4BF5-A8F0-8A2341FFE8A6}"/>
                </a:ext>
              </a:extLst>
            </p:cNvPr>
            <p:cNvSpPr/>
            <p:nvPr/>
          </p:nvSpPr>
          <p:spPr>
            <a:xfrm>
              <a:off x="10973888" y="2561719"/>
              <a:ext cx="274713" cy="432630"/>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92" name="Google Shape;6072;p67">
            <a:extLst>
              <a:ext uri="{FF2B5EF4-FFF2-40B4-BE49-F238E27FC236}">
                <a16:creationId xmlns:a16="http://schemas.microsoft.com/office/drawing/2014/main" id="{5B3A822D-E1AB-4D81-80E0-0D445D752457}"/>
              </a:ext>
            </a:extLst>
          </p:cNvPr>
          <p:cNvGrpSpPr/>
          <p:nvPr/>
        </p:nvGrpSpPr>
        <p:grpSpPr>
          <a:xfrm>
            <a:off x="11552406" y="3744244"/>
            <a:ext cx="830054" cy="829549"/>
            <a:chOff x="7701991" y="2496467"/>
            <a:chExt cx="553503" cy="553166"/>
          </a:xfrm>
          <a:solidFill>
            <a:schemeClr val="tx1">
              <a:lumMod val="95000"/>
              <a:lumOff val="5000"/>
            </a:schemeClr>
          </a:solidFill>
        </p:grpSpPr>
        <p:sp>
          <p:nvSpPr>
            <p:cNvPr id="93" name="Google Shape;6073;p67">
              <a:extLst>
                <a:ext uri="{FF2B5EF4-FFF2-40B4-BE49-F238E27FC236}">
                  <a16:creationId xmlns:a16="http://schemas.microsoft.com/office/drawing/2014/main" id="{113F47E9-C884-4DA0-B993-1F11E23FB8A5}"/>
                </a:ext>
              </a:extLst>
            </p:cNvPr>
            <p:cNvSpPr/>
            <p:nvPr/>
          </p:nvSpPr>
          <p:spPr>
            <a:xfrm>
              <a:off x="7701991" y="2595021"/>
              <a:ext cx="72831" cy="428496"/>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 f4 0 f2"/>
                <a:gd name="f12" fmla="+- f3 0 f2"/>
                <a:gd name="f13" fmla="*/ f12 1 1671"/>
                <a:gd name="f14" fmla="*/ f11 1 9830"/>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670" h="9830">
                  <a:moveTo>
                    <a:pt x="f5" y="f2"/>
                  </a:moveTo>
                  <a:lnTo>
                    <a:pt x="f5" y="f4"/>
                  </a:lnTo>
                  <a:lnTo>
                    <a:pt x="f6" y="f7"/>
                  </a:lnTo>
                  <a:lnTo>
                    <a:pt x="f6" y="f8"/>
                  </a:ln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94" name="Google Shape;6074;p67">
              <a:extLst>
                <a:ext uri="{FF2B5EF4-FFF2-40B4-BE49-F238E27FC236}">
                  <a16:creationId xmlns:a16="http://schemas.microsoft.com/office/drawing/2014/main" id="{9B337883-7C8F-4A18-A5A2-E72FE43707CE}"/>
                </a:ext>
              </a:extLst>
            </p:cNvPr>
            <p:cNvSpPr/>
            <p:nvPr/>
          </p:nvSpPr>
          <p:spPr>
            <a:xfrm>
              <a:off x="8182663" y="2595021"/>
              <a:ext cx="72831" cy="428496"/>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 f4 0 f2"/>
                <a:gd name="f11" fmla="+- f3 0 f2"/>
                <a:gd name="f12" fmla="*/ f11 1 1671"/>
                <a:gd name="f13" fmla="*/ f10 1 983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670" h="9830">
                  <a:moveTo>
                    <a:pt x="f5" y="f2"/>
                  </a:moveTo>
                  <a:lnTo>
                    <a:pt x="f2" y="f6"/>
                  </a:lnTo>
                  <a:lnTo>
                    <a:pt x="f2" y="f7"/>
                  </a:lnTo>
                  <a:lnTo>
                    <a:pt x="f5" y="f4"/>
                  </a:ln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95" name="Google Shape;6075;p67">
              <a:extLst>
                <a:ext uri="{FF2B5EF4-FFF2-40B4-BE49-F238E27FC236}">
                  <a16:creationId xmlns:a16="http://schemas.microsoft.com/office/drawing/2014/main" id="{E3965490-DA9A-409F-954A-D93230DA75B5}"/>
                </a:ext>
              </a:extLst>
            </p:cNvPr>
            <p:cNvSpPr/>
            <p:nvPr/>
          </p:nvSpPr>
          <p:spPr>
            <a:xfrm>
              <a:off x="7810484" y="2677408"/>
              <a:ext cx="336526" cy="263722"/>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 f4 0 f2"/>
                <a:gd name="f19" fmla="+- f3 0 f2"/>
                <a:gd name="f20" fmla="*/ f19 1 7720"/>
                <a:gd name="f21" fmla="*/ f18 1 605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96" name="Google Shape;6076;p67">
              <a:extLst>
                <a:ext uri="{FF2B5EF4-FFF2-40B4-BE49-F238E27FC236}">
                  <a16:creationId xmlns:a16="http://schemas.microsoft.com/office/drawing/2014/main" id="{27BDECA7-73F9-430A-9810-BA9FF0606088}"/>
                </a:ext>
              </a:extLst>
            </p:cNvPr>
            <p:cNvSpPr/>
            <p:nvPr/>
          </p:nvSpPr>
          <p:spPr>
            <a:xfrm>
              <a:off x="7728106" y="2978191"/>
              <a:ext cx="501283" cy="71442"/>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97" name="Google Shape;6077;p67">
              <a:extLst>
                <a:ext uri="{FF2B5EF4-FFF2-40B4-BE49-F238E27FC236}">
                  <a16:creationId xmlns:a16="http://schemas.microsoft.com/office/drawing/2014/main" id="{4E3A0768-0ADB-49D6-996A-0247388487D3}"/>
                </a:ext>
              </a:extLst>
            </p:cNvPr>
            <p:cNvSpPr/>
            <p:nvPr/>
          </p:nvSpPr>
          <p:spPr>
            <a:xfrm>
              <a:off x="7726707" y="2496467"/>
              <a:ext cx="502691" cy="14528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 f4 0 f2"/>
                <a:gd name="f29" fmla="+- f3 0 f2"/>
                <a:gd name="f30" fmla="*/ f29 1 11532"/>
                <a:gd name="f31" fmla="*/ f28 1 333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98" name="Google Shape;6107;p67">
            <a:extLst>
              <a:ext uri="{FF2B5EF4-FFF2-40B4-BE49-F238E27FC236}">
                <a16:creationId xmlns:a16="http://schemas.microsoft.com/office/drawing/2014/main" id="{0811E5E7-F326-4E47-B97C-692226A9BACE}"/>
              </a:ext>
            </a:extLst>
          </p:cNvPr>
          <p:cNvGrpSpPr/>
          <p:nvPr/>
        </p:nvGrpSpPr>
        <p:grpSpPr>
          <a:xfrm>
            <a:off x="12793144" y="3712266"/>
            <a:ext cx="836200" cy="825943"/>
            <a:chOff x="8529349" y="2475143"/>
            <a:chExt cx="557601" cy="550761"/>
          </a:xfrm>
          <a:solidFill>
            <a:schemeClr val="tx1">
              <a:lumMod val="95000"/>
              <a:lumOff val="5000"/>
            </a:schemeClr>
          </a:solidFill>
        </p:grpSpPr>
        <p:sp>
          <p:nvSpPr>
            <p:cNvPr id="99" name="Google Shape;6108;p67">
              <a:extLst>
                <a:ext uri="{FF2B5EF4-FFF2-40B4-BE49-F238E27FC236}">
                  <a16:creationId xmlns:a16="http://schemas.microsoft.com/office/drawing/2014/main" id="{E57BB954-4910-41BD-B57D-E3F505D493E9}"/>
                </a:ext>
              </a:extLst>
            </p:cNvPr>
            <p:cNvSpPr/>
            <p:nvPr/>
          </p:nvSpPr>
          <p:spPr>
            <a:xfrm>
              <a:off x="8529349" y="2682200"/>
              <a:ext cx="347508" cy="343704"/>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 f4 0 f2"/>
                <a:gd name="f26" fmla="+- f3 0 f2"/>
                <a:gd name="f27" fmla="*/ f26 1 7972"/>
                <a:gd name="f28" fmla="*/ f25 1 788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00" name="Google Shape;6109;p67">
              <a:extLst>
                <a:ext uri="{FF2B5EF4-FFF2-40B4-BE49-F238E27FC236}">
                  <a16:creationId xmlns:a16="http://schemas.microsoft.com/office/drawing/2014/main" id="{ED10D94C-4DD2-43C0-9A56-6F6A742A82D7}"/>
                </a:ext>
              </a:extLst>
            </p:cNvPr>
            <p:cNvSpPr/>
            <p:nvPr/>
          </p:nvSpPr>
          <p:spPr>
            <a:xfrm>
              <a:off x="8695514" y="2475143"/>
              <a:ext cx="391436" cy="387001"/>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101" name="Google Shape;5593;p66">
            <a:extLst>
              <a:ext uri="{FF2B5EF4-FFF2-40B4-BE49-F238E27FC236}">
                <a16:creationId xmlns:a16="http://schemas.microsoft.com/office/drawing/2014/main" id="{6B407049-8DA8-4EC7-8A29-FD88FEFAC1A5}"/>
              </a:ext>
            </a:extLst>
          </p:cNvPr>
          <p:cNvGrpSpPr/>
          <p:nvPr/>
        </p:nvGrpSpPr>
        <p:grpSpPr>
          <a:xfrm>
            <a:off x="7771420" y="5198693"/>
            <a:ext cx="1003397" cy="1003399"/>
            <a:chOff x="5180725" y="3466334"/>
            <a:chExt cx="669093" cy="669094"/>
          </a:xfrm>
          <a:solidFill>
            <a:schemeClr val="tx1">
              <a:lumMod val="95000"/>
              <a:lumOff val="5000"/>
            </a:schemeClr>
          </a:solidFill>
        </p:grpSpPr>
        <p:sp>
          <p:nvSpPr>
            <p:cNvPr id="102" name="Google Shape;5594;p66">
              <a:extLst>
                <a:ext uri="{FF2B5EF4-FFF2-40B4-BE49-F238E27FC236}">
                  <a16:creationId xmlns:a16="http://schemas.microsoft.com/office/drawing/2014/main" id="{9B681096-5278-4E3A-BED5-AFF45C8B85B9}"/>
                </a:ext>
              </a:extLst>
            </p:cNvPr>
            <p:cNvSpPr/>
            <p:nvPr/>
          </p:nvSpPr>
          <p:spPr>
            <a:xfrm>
              <a:off x="5377988" y="3898937"/>
              <a:ext cx="274429" cy="236491"/>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 f4 0 f2"/>
                <a:gd name="f30" fmla="+- f3 0 f2"/>
                <a:gd name="f31" fmla="*/ f30 1 7905"/>
                <a:gd name="f32" fmla="*/ f29 1 681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03" name="Google Shape;5595;p66">
              <a:extLst>
                <a:ext uri="{FF2B5EF4-FFF2-40B4-BE49-F238E27FC236}">
                  <a16:creationId xmlns:a16="http://schemas.microsoft.com/office/drawing/2014/main" id="{1EF04581-1B14-4C79-8495-87A610721835}"/>
                </a:ext>
              </a:extLst>
            </p:cNvPr>
            <p:cNvSpPr/>
            <p:nvPr/>
          </p:nvSpPr>
          <p:spPr>
            <a:xfrm>
              <a:off x="5180725" y="3466334"/>
              <a:ext cx="669093" cy="550221"/>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104" name="Google Shape;5596;p66">
            <a:extLst>
              <a:ext uri="{FF2B5EF4-FFF2-40B4-BE49-F238E27FC236}">
                <a16:creationId xmlns:a16="http://schemas.microsoft.com/office/drawing/2014/main" id="{C885393A-A52C-4F0B-91F2-16D2061299A4}"/>
              </a:ext>
            </a:extLst>
          </p:cNvPr>
          <p:cNvGrpSpPr/>
          <p:nvPr/>
        </p:nvGrpSpPr>
        <p:grpSpPr>
          <a:xfrm>
            <a:off x="10361225" y="5340457"/>
            <a:ext cx="789850" cy="789850"/>
            <a:chOff x="6907679" y="3560865"/>
            <a:chExt cx="526694" cy="526694"/>
          </a:xfrm>
          <a:solidFill>
            <a:schemeClr val="tx1">
              <a:lumMod val="95000"/>
              <a:lumOff val="5000"/>
            </a:schemeClr>
          </a:solidFill>
        </p:grpSpPr>
        <p:sp>
          <p:nvSpPr>
            <p:cNvPr id="105" name="Google Shape;5597;p66">
              <a:extLst>
                <a:ext uri="{FF2B5EF4-FFF2-40B4-BE49-F238E27FC236}">
                  <a16:creationId xmlns:a16="http://schemas.microsoft.com/office/drawing/2014/main" id="{1447F932-CC33-4B3C-AA00-69FEB28C37FA}"/>
                </a:ext>
              </a:extLst>
            </p:cNvPr>
            <p:cNvSpPr/>
            <p:nvPr/>
          </p:nvSpPr>
          <p:spPr>
            <a:xfrm>
              <a:off x="6907679" y="3777935"/>
              <a:ext cx="526694" cy="309624"/>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06" name="Google Shape;5598;p66">
              <a:extLst>
                <a:ext uri="{FF2B5EF4-FFF2-40B4-BE49-F238E27FC236}">
                  <a16:creationId xmlns:a16="http://schemas.microsoft.com/office/drawing/2014/main" id="{05A2C09B-1D62-4BA0-B041-E0AB4E9E25B1}"/>
                </a:ext>
              </a:extLst>
            </p:cNvPr>
            <p:cNvSpPr/>
            <p:nvPr/>
          </p:nvSpPr>
          <p:spPr>
            <a:xfrm>
              <a:off x="6907679" y="3560865"/>
              <a:ext cx="526694" cy="186244"/>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107" name="Google Shape;5651;p66">
            <a:extLst>
              <a:ext uri="{FF2B5EF4-FFF2-40B4-BE49-F238E27FC236}">
                <a16:creationId xmlns:a16="http://schemas.microsoft.com/office/drawing/2014/main" id="{166000B1-BF87-4DF8-9DCC-54B00A4454DB}"/>
              </a:ext>
            </a:extLst>
          </p:cNvPr>
          <p:cNvGrpSpPr/>
          <p:nvPr/>
        </p:nvGrpSpPr>
        <p:grpSpPr>
          <a:xfrm>
            <a:off x="15185103" y="5452983"/>
            <a:ext cx="882384" cy="568760"/>
            <a:chOff x="10124373" y="3635901"/>
            <a:chExt cx="588398" cy="379265"/>
          </a:xfrm>
          <a:solidFill>
            <a:schemeClr val="tx1">
              <a:lumMod val="95000"/>
              <a:lumOff val="5000"/>
            </a:schemeClr>
          </a:solidFill>
        </p:grpSpPr>
        <p:sp>
          <p:nvSpPr>
            <p:cNvPr id="108" name="Google Shape;5652;p66">
              <a:extLst>
                <a:ext uri="{FF2B5EF4-FFF2-40B4-BE49-F238E27FC236}">
                  <a16:creationId xmlns:a16="http://schemas.microsoft.com/office/drawing/2014/main" id="{55BFDF8D-0DFA-43FC-812F-425155433645}"/>
                </a:ext>
              </a:extLst>
            </p:cNvPr>
            <p:cNvSpPr/>
            <p:nvPr/>
          </p:nvSpPr>
          <p:spPr>
            <a:xfrm>
              <a:off x="10124373" y="3659895"/>
              <a:ext cx="588398" cy="355271"/>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09" name="Google Shape;5653;p66">
              <a:extLst>
                <a:ext uri="{FF2B5EF4-FFF2-40B4-BE49-F238E27FC236}">
                  <a16:creationId xmlns:a16="http://schemas.microsoft.com/office/drawing/2014/main" id="{5360AD8F-3E15-4EC4-86A4-158D6BA38A06}"/>
                </a:ext>
              </a:extLst>
            </p:cNvPr>
            <p:cNvSpPr/>
            <p:nvPr/>
          </p:nvSpPr>
          <p:spPr>
            <a:xfrm>
              <a:off x="10160885" y="3635901"/>
              <a:ext cx="515310" cy="202475"/>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grpSp>
        <p:nvGrpSpPr>
          <p:cNvPr id="110" name="Google Shape;5775;p66">
            <a:extLst>
              <a:ext uri="{FF2B5EF4-FFF2-40B4-BE49-F238E27FC236}">
                <a16:creationId xmlns:a16="http://schemas.microsoft.com/office/drawing/2014/main" id="{C2EA148E-EA4F-46FA-8E29-AEF1535441D0}"/>
              </a:ext>
            </a:extLst>
          </p:cNvPr>
          <p:cNvGrpSpPr/>
          <p:nvPr/>
        </p:nvGrpSpPr>
        <p:grpSpPr>
          <a:xfrm>
            <a:off x="12863930" y="5495740"/>
            <a:ext cx="677694" cy="635335"/>
            <a:chOff x="8576550" y="3664412"/>
            <a:chExt cx="451905" cy="423659"/>
          </a:xfrm>
          <a:solidFill>
            <a:schemeClr val="tx1">
              <a:lumMod val="95000"/>
              <a:lumOff val="5000"/>
            </a:schemeClr>
          </a:solidFill>
        </p:grpSpPr>
        <p:sp>
          <p:nvSpPr>
            <p:cNvPr id="111" name="Google Shape;5776;p66">
              <a:extLst>
                <a:ext uri="{FF2B5EF4-FFF2-40B4-BE49-F238E27FC236}">
                  <a16:creationId xmlns:a16="http://schemas.microsoft.com/office/drawing/2014/main" id="{EB894FD5-4300-4393-89A9-3A0263E495A2}"/>
                </a:ext>
              </a:extLst>
            </p:cNvPr>
            <p:cNvSpPr/>
            <p:nvPr/>
          </p:nvSpPr>
          <p:spPr>
            <a:xfrm>
              <a:off x="8656835" y="4035100"/>
              <a:ext cx="177942" cy="5297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12" name="Google Shape;5777;p66">
              <a:extLst>
                <a:ext uri="{FF2B5EF4-FFF2-40B4-BE49-F238E27FC236}">
                  <a16:creationId xmlns:a16="http://schemas.microsoft.com/office/drawing/2014/main" id="{547524EE-FF83-4588-9BEE-EB5A764C3F9B}"/>
                </a:ext>
              </a:extLst>
            </p:cNvPr>
            <p:cNvSpPr/>
            <p:nvPr/>
          </p:nvSpPr>
          <p:spPr>
            <a:xfrm>
              <a:off x="8576550" y="3955657"/>
              <a:ext cx="240222" cy="5298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13" name="Google Shape;5778;p66">
              <a:extLst>
                <a:ext uri="{FF2B5EF4-FFF2-40B4-BE49-F238E27FC236}">
                  <a16:creationId xmlns:a16="http://schemas.microsoft.com/office/drawing/2014/main" id="{B4EABE3E-50AA-41E4-BC66-9E8AA581E71C}"/>
                </a:ext>
              </a:extLst>
            </p:cNvPr>
            <p:cNvSpPr/>
            <p:nvPr/>
          </p:nvSpPr>
          <p:spPr>
            <a:xfrm>
              <a:off x="8843244" y="3876242"/>
              <a:ext cx="158886" cy="132405"/>
            </a:xfrm>
            <a:custGeom>
              <a:avLst/>
              <a:gdLst>
                <a:gd name="f0" fmla="val w"/>
                <a:gd name="f1" fmla="val h"/>
                <a:gd name="f2" fmla="val 0"/>
                <a:gd name="f3" fmla="val 6776"/>
                <a:gd name="f4" fmla="val 5647"/>
                <a:gd name="f5" fmla="val 5646"/>
                <a:gd name="f6" fmla="val 6775"/>
                <a:gd name="f7" fmla="*/ f0 1 6776"/>
                <a:gd name="f8" fmla="*/ f1 1 5647"/>
                <a:gd name="f9" fmla="+- f4 0 f2"/>
                <a:gd name="f10" fmla="+- f3 0 f2"/>
                <a:gd name="f11" fmla="*/ f10 1 6776"/>
                <a:gd name="f12" fmla="*/ f9 1 564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775" h="5647">
                  <a:moveTo>
                    <a:pt x="f2" y="f2"/>
                  </a:moveTo>
                  <a:lnTo>
                    <a:pt x="f2" y="f5"/>
                  </a:lnTo>
                  <a:lnTo>
                    <a:pt x="f6" y="f5"/>
                  </a:lnTo>
                  <a:lnTo>
                    <a:pt x="f6"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14" name="Google Shape;5779;p66">
              <a:extLst>
                <a:ext uri="{FF2B5EF4-FFF2-40B4-BE49-F238E27FC236}">
                  <a16:creationId xmlns:a16="http://schemas.microsoft.com/office/drawing/2014/main" id="{0020351F-DBE0-424F-92F1-A2A688AC61E2}"/>
                </a:ext>
              </a:extLst>
            </p:cNvPr>
            <p:cNvSpPr/>
            <p:nvPr/>
          </p:nvSpPr>
          <p:spPr>
            <a:xfrm>
              <a:off x="8843244" y="4035100"/>
              <a:ext cx="158886" cy="3976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 f4 0 f2"/>
                <a:gd name="f15" fmla="+- f3 0 f2"/>
                <a:gd name="f16" fmla="*/ f15 1 6776"/>
                <a:gd name="f17" fmla="*/ f14 1 169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15" name="Google Shape;5780;p66">
              <a:extLst>
                <a:ext uri="{FF2B5EF4-FFF2-40B4-BE49-F238E27FC236}">
                  <a16:creationId xmlns:a16="http://schemas.microsoft.com/office/drawing/2014/main" id="{C5ED75A2-D3C5-40AF-B7BB-A6B1BAE13365}"/>
                </a:ext>
              </a:extLst>
            </p:cNvPr>
            <p:cNvSpPr/>
            <p:nvPr/>
          </p:nvSpPr>
          <p:spPr>
            <a:xfrm>
              <a:off x="8576550" y="3664412"/>
              <a:ext cx="451905" cy="264801"/>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sp>
          <p:nvSpPr>
            <p:cNvPr id="116" name="Google Shape;5781;p66">
              <a:extLst>
                <a:ext uri="{FF2B5EF4-FFF2-40B4-BE49-F238E27FC236}">
                  <a16:creationId xmlns:a16="http://schemas.microsoft.com/office/drawing/2014/main" id="{7833CB58-7F4C-4C68-A7D5-513E7EF49760}"/>
                </a:ext>
              </a:extLst>
            </p:cNvPr>
            <p:cNvSpPr/>
            <p:nvPr/>
          </p:nvSpPr>
          <p:spPr>
            <a:xfrm>
              <a:off x="8843244" y="3810076"/>
              <a:ext cx="158886" cy="39694"/>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 f4 0 f2"/>
                <a:gd name="f16" fmla="+- f3 0 f2"/>
                <a:gd name="f17" fmla="*/ f16 1 6776"/>
                <a:gd name="f18" fmla="*/ f15 1 1693"/>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AE4500"/>
                </a:solidFill>
                <a:latin typeface="Arial"/>
                <a:ea typeface="Arial"/>
                <a:cs typeface="Arial"/>
              </a:endParaRPr>
            </a:p>
          </p:txBody>
        </p:sp>
      </p:grpSp>
      <p:sp>
        <p:nvSpPr>
          <p:cNvPr id="117" name="Text Placeholder 1">
            <a:extLst>
              <a:ext uri="{FF2B5EF4-FFF2-40B4-BE49-F238E27FC236}">
                <a16:creationId xmlns:a16="http://schemas.microsoft.com/office/drawing/2014/main" id="{08837E76-B482-40F9-88FF-45F3FECC8DAD}"/>
              </a:ext>
            </a:extLst>
          </p:cNvPr>
          <p:cNvSpPr txBox="1">
            <a:spLocks noGrp="1"/>
          </p:cNvSpPr>
          <p:nvPr>
            <p:ph type="body" sz="quarter" idx="4294967295"/>
          </p:nvPr>
        </p:nvSpPr>
        <p:spPr>
          <a:xfrm>
            <a:off x="2741574" y="246055"/>
            <a:ext cx="13016705" cy="814575"/>
          </a:xfrm>
          <a:prstGeom prst="rect">
            <a:avLst/>
          </a:prstGeom>
          <a:noFill/>
          <a:ln>
            <a:noFill/>
          </a:ln>
        </p:spPr>
        <p:txBody>
          <a:bodyPr vert="horz" wrap="square" lIns="137127" tIns="68563" rIns="137127" bIns="68563" rtlCol="0" anchor="ctr" anchorCtr="1" compatLnSpc="1">
            <a:noAutofit/>
          </a:bodyPr>
          <a:lstStyle/>
          <a:p>
            <a:pPr algn="ctr"/>
            <a:r>
              <a:rPr lang="en-US" sz="7199">
                <a:solidFill>
                  <a:schemeClr val="tx1">
                    <a:lumMod val="95000"/>
                    <a:lumOff val="5000"/>
                  </a:schemeClr>
                </a:solidFill>
                <a:latin typeface="Arial"/>
                <a:cs typeface="Arial" panose="020B0604020202020204" pitchFamily="34" charset="0"/>
              </a:rPr>
              <a:t>Fully Editable Icon Sets: A</a:t>
            </a:r>
          </a:p>
        </p:txBody>
      </p:sp>
    </p:spTree>
    <p:extLst>
      <p:ext uri="{BB962C8B-B14F-4D97-AF65-F5344CB8AC3E}">
        <p14:creationId xmlns:p14="http://schemas.microsoft.com/office/powerpoint/2010/main" val="17500985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564F44DD-2B25-4024-93C8-C11B01E0C4ED}"/>
              </a:ext>
            </a:extLst>
          </p:cNvPr>
          <p:cNvSpPr/>
          <p:nvPr/>
        </p:nvSpPr>
        <p:spPr>
          <a:xfrm>
            <a:off x="9061633" y="2484748"/>
            <a:ext cx="830605" cy="978208"/>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3" name="Oval 8">
            <a:extLst>
              <a:ext uri="{FF2B5EF4-FFF2-40B4-BE49-F238E27FC236}">
                <a16:creationId xmlns:a16="http://schemas.microsoft.com/office/drawing/2014/main" id="{B292E028-D401-4DE1-B40C-6461821EB855}"/>
              </a:ext>
            </a:extLst>
          </p:cNvPr>
          <p:cNvSpPr/>
          <p:nvPr/>
        </p:nvSpPr>
        <p:spPr>
          <a:xfrm>
            <a:off x="10447492" y="2506509"/>
            <a:ext cx="872470" cy="934657"/>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grpSp>
        <p:nvGrpSpPr>
          <p:cNvPr id="4" name="Group 110">
            <a:extLst>
              <a:ext uri="{FF2B5EF4-FFF2-40B4-BE49-F238E27FC236}">
                <a16:creationId xmlns:a16="http://schemas.microsoft.com/office/drawing/2014/main" id="{A819536E-479D-4387-B69D-5EA8E255F5E7}"/>
              </a:ext>
            </a:extLst>
          </p:cNvPr>
          <p:cNvGrpSpPr/>
          <p:nvPr/>
        </p:nvGrpSpPr>
        <p:grpSpPr>
          <a:xfrm>
            <a:off x="7674716" y="2484748"/>
            <a:ext cx="830605" cy="978208"/>
            <a:chOff x="5116241" y="1656600"/>
            <a:chExt cx="553870" cy="652296"/>
          </a:xfrm>
          <a:solidFill>
            <a:schemeClr val="tx1">
              <a:lumMod val="95000"/>
              <a:lumOff val="5000"/>
            </a:schemeClr>
          </a:solidFill>
        </p:grpSpPr>
        <p:sp>
          <p:nvSpPr>
            <p:cNvPr id="5" name="Freeform 111">
              <a:extLst>
                <a:ext uri="{FF2B5EF4-FFF2-40B4-BE49-F238E27FC236}">
                  <a16:creationId xmlns:a16="http://schemas.microsoft.com/office/drawing/2014/main" id="{987DF2AC-B1EA-44D5-A75C-2A3936F46ECD}"/>
                </a:ext>
              </a:extLst>
            </p:cNvPr>
            <p:cNvSpPr/>
            <p:nvPr/>
          </p:nvSpPr>
          <p:spPr>
            <a:xfrm>
              <a:off x="5116241" y="1656600"/>
              <a:ext cx="553870" cy="652296"/>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6" name="Oval 37">
              <a:extLst>
                <a:ext uri="{FF2B5EF4-FFF2-40B4-BE49-F238E27FC236}">
                  <a16:creationId xmlns:a16="http://schemas.microsoft.com/office/drawing/2014/main" id="{F02E574D-10EB-4311-8B48-FF4D93E8B930}"/>
                </a:ext>
              </a:extLst>
            </p:cNvPr>
            <p:cNvSpPr/>
            <p:nvPr/>
          </p:nvSpPr>
          <p:spPr>
            <a:xfrm rot="18100528">
              <a:off x="5310665" y="1643303"/>
              <a:ext cx="290230" cy="406021"/>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 0 0 13786"/>
                <a:gd name="f348" fmla="val 1089729"/>
                <a:gd name="f349" fmla="+- 0 0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 f4 0 f2"/>
                <a:gd name="f407" fmla="+- f3 0 f2"/>
                <a:gd name="f408" fmla="*/ f407 1 1170491"/>
                <a:gd name="f409" fmla="*/ f406 1 1745209"/>
                <a:gd name="f410" fmla="*/ f2 1 f408"/>
                <a:gd name="f411" fmla="*/ f3 1 f408"/>
                <a:gd name="f412" fmla="*/ f2 1 f409"/>
                <a:gd name="f413" fmla="*/ f4 1 f409"/>
                <a:gd name="f414" fmla="*/ f410 f404 1"/>
                <a:gd name="f415" fmla="*/ f411 f404 1"/>
                <a:gd name="f416" fmla="*/ f413 f405 1"/>
                <a:gd name="f417" fmla="*/ f412 f405 1"/>
              </a:gdLst>
              <a:ahLst/>
              <a:cxnLst>
                <a:cxn ang="3cd4">
                  <a:pos x="hc" y="t"/>
                </a:cxn>
                <a:cxn ang="0">
                  <a:pos x="r" y="vc"/>
                </a:cxn>
                <a:cxn ang="cd4">
                  <a:pos x="hc" y="b"/>
                </a:cxn>
                <a:cxn ang="cd2">
                  <a:pos x="l" y="vc"/>
                </a:cxn>
              </a:cxnLst>
              <a:rect l="f414" t="f417" r="f415" b="f416"/>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grpSp>
      <p:sp>
        <p:nvSpPr>
          <p:cNvPr id="7" name="Rectangle 19">
            <a:extLst>
              <a:ext uri="{FF2B5EF4-FFF2-40B4-BE49-F238E27FC236}">
                <a16:creationId xmlns:a16="http://schemas.microsoft.com/office/drawing/2014/main" id="{00C815EC-E983-4209-A5CA-EC283553C61C}"/>
              </a:ext>
            </a:extLst>
          </p:cNvPr>
          <p:cNvSpPr/>
          <p:nvPr/>
        </p:nvSpPr>
        <p:spPr>
          <a:xfrm>
            <a:off x="6316022" y="2537829"/>
            <a:ext cx="744365" cy="872030"/>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8" name="Oval 47">
            <a:extLst>
              <a:ext uri="{FF2B5EF4-FFF2-40B4-BE49-F238E27FC236}">
                <a16:creationId xmlns:a16="http://schemas.microsoft.com/office/drawing/2014/main" id="{86D88AF3-8467-4C6B-9469-A200810A3C39}"/>
              </a:ext>
            </a:extLst>
          </p:cNvPr>
          <p:cNvSpPr/>
          <p:nvPr/>
        </p:nvSpPr>
        <p:spPr>
          <a:xfrm>
            <a:off x="16966123" y="2506565"/>
            <a:ext cx="876885" cy="934561"/>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9" name="Rounded Rectangle 2">
            <a:extLst>
              <a:ext uri="{FF2B5EF4-FFF2-40B4-BE49-F238E27FC236}">
                <a16:creationId xmlns:a16="http://schemas.microsoft.com/office/drawing/2014/main" id="{6203D400-A4FE-4577-820A-8C1C3265B09F}"/>
              </a:ext>
            </a:extLst>
          </p:cNvPr>
          <p:cNvSpPr/>
          <p:nvPr/>
        </p:nvSpPr>
        <p:spPr>
          <a:xfrm>
            <a:off x="7660306" y="8161184"/>
            <a:ext cx="859414" cy="915952"/>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sp>
        <p:nvSpPr>
          <p:cNvPr id="10" name="Rounded Rectangle 8">
            <a:extLst>
              <a:ext uri="{FF2B5EF4-FFF2-40B4-BE49-F238E27FC236}">
                <a16:creationId xmlns:a16="http://schemas.microsoft.com/office/drawing/2014/main" id="{C9CC2A08-2AB1-488E-96B7-88F49B95740F}"/>
              </a:ext>
            </a:extLst>
          </p:cNvPr>
          <p:cNvSpPr/>
          <p:nvPr/>
        </p:nvSpPr>
        <p:spPr>
          <a:xfrm>
            <a:off x="6258429" y="8161184"/>
            <a:ext cx="859510" cy="915952"/>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sp>
        <p:nvSpPr>
          <p:cNvPr id="11" name="Rounded Rectangle 2">
            <a:extLst>
              <a:ext uri="{FF2B5EF4-FFF2-40B4-BE49-F238E27FC236}">
                <a16:creationId xmlns:a16="http://schemas.microsoft.com/office/drawing/2014/main" id="{D4A688FC-FC1B-484A-8326-DC276D441480}"/>
              </a:ext>
            </a:extLst>
          </p:cNvPr>
          <p:cNvSpPr/>
          <p:nvPr/>
        </p:nvSpPr>
        <p:spPr>
          <a:xfrm>
            <a:off x="10454019" y="8161184"/>
            <a:ext cx="859414" cy="915952"/>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sp>
        <p:nvSpPr>
          <p:cNvPr id="12" name="Rounded Rectangle 3">
            <a:extLst>
              <a:ext uri="{FF2B5EF4-FFF2-40B4-BE49-F238E27FC236}">
                <a16:creationId xmlns:a16="http://schemas.microsoft.com/office/drawing/2014/main" id="{0FC9E112-E11B-41D0-A0D3-8C1039EADF4C}"/>
              </a:ext>
            </a:extLst>
          </p:cNvPr>
          <p:cNvSpPr/>
          <p:nvPr/>
        </p:nvSpPr>
        <p:spPr>
          <a:xfrm>
            <a:off x="9047221" y="8161184"/>
            <a:ext cx="859414" cy="915952"/>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sp>
        <p:nvSpPr>
          <p:cNvPr id="13" name="Rounded Rectangle 10">
            <a:extLst>
              <a:ext uri="{FF2B5EF4-FFF2-40B4-BE49-F238E27FC236}">
                <a16:creationId xmlns:a16="http://schemas.microsoft.com/office/drawing/2014/main" id="{49AEC7A5-8FF7-4AD8-A3FC-660BA387A745}"/>
              </a:ext>
            </a:extLst>
          </p:cNvPr>
          <p:cNvSpPr/>
          <p:nvPr/>
        </p:nvSpPr>
        <p:spPr>
          <a:xfrm>
            <a:off x="11886296" y="8142577"/>
            <a:ext cx="862487" cy="934561"/>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14" name="Block Arc 6">
            <a:extLst>
              <a:ext uri="{FF2B5EF4-FFF2-40B4-BE49-F238E27FC236}">
                <a16:creationId xmlns:a16="http://schemas.microsoft.com/office/drawing/2014/main" id="{EE212C97-C6AB-41A9-9173-751228F06924}"/>
              </a:ext>
            </a:extLst>
          </p:cNvPr>
          <p:cNvSpPr/>
          <p:nvPr/>
        </p:nvSpPr>
        <p:spPr>
          <a:xfrm>
            <a:off x="13220897" y="8206945"/>
            <a:ext cx="808527" cy="870194"/>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grpSp>
        <p:nvGrpSpPr>
          <p:cNvPr id="15" name="Google Shape;10001;p74">
            <a:extLst>
              <a:ext uri="{FF2B5EF4-FFF2-40B4-BE49-F238E27FC236}">
                <a16:creationId xmlns:a16="http://schemas.microsoft.com/office/drawing/2014/main" id="{93D2E0FC-C94F-47FD-A69C-2CC1118EB6C2}"/>
              </a:ext>
            </a:extLst>
          </p:cNvPr>
          <p:cNvGrpSpPr/>
          <p:nvPr/>
        </p:nvGrpSpPr>
        <p:grpSpPr>
          <a:xfrm>
            <a:off x="15701470" y="8124901"/>
            <a:ext cx="821485" cy="875555"/>
            <a:chOff x="10468700" y="5417609"/>
            <a:chExt cx="547789" cy="583844"/>
          </a:xfrm>
          <a:solidFill>
            <a:schemeClr val="tx1">
              <a:lumMod val="95000"/>
              <a:lumOff val="5000"/>
            </a:schemeClr>
          </a:solidFill>
        </p:grpSpPr>
        <p:sp>
          <p:nvSpPr>
            <p:cNvPr id="16" name="Google Shape;10002;p74">
              <a:extLst>
                <a:ext uri="{FF2B5EF4-FFF2-40B4-BE49-F238E27FC236}">
                  <a16:creationId xmlns:a16="http://schemas.microsoft.com/office/drawing/2014/main" id="{B9C7544E-FFF4-4015-9DD6-E78D2B95FAFF}"/>
                </a:ext>
              </a:extLst>
            </p:cNvPr>
            <p:cNvSpPr/>
            <p:nvPr/>
          </p:nvSpPr>
          <p:spPr>
            <a:xfrm>
              <a:off x="10468700" y="5494364"/>
              <a:ext cx="475744" cy="507089"/>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7" name="Google Shape;10003;p74">
              <a:extLst>
                <a:ext uri="{FF2B5EF4-FFF2-40B4-BE49-F238E27FC236}">
                  <a16:creationId xmlns:a16="http://schemas.microsoft.com/office/drawing/2014/main" id="{B79CDD2F-0790-4C34-BE57-0764819013CA}"/>
                </a:ext>
              </a:extLst>
            </p:cNvPr>
            <p:cNvSpPr/>
            <p:nvPr/>
          </p:nvSpPr>
          <p:spPr>
            <a:xfrm>
              <a:off x="10759571" y="5417609"/>
              <a:ext cx="256918" cy="27091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8" name="Google Shape;10027;p74">
            <a:extLst>
              <a:ext uri="{FF2B5EF4-FFF2-40B4-BE49-F238E27FC236}">
                <a16:creationId xmlns:a16="http://schemas.microsoft.com/office/drawing/2014/main" id="{DD12EA84-6218-40FE-A97E-67202D88CF1C}"/>
              </a:ext>
            </a:extLst>
          </p:cNvPr>
          <p:cNvGrpSpPr/>
          <p:nvPr/>
        </p:nvGrpSpPr>
        <p:grpSpPr>
          <a:xfrm>
            <a:off x="7967468" y="5553347"/>
            <a:ext cx="785311" cy="761985"/>
            <a:chOff x="5311456" y="3702826"/>
            <a:chExt cx="523667" cy="508113"/>
          </a:xfrm>
          <a:solidFill>
            <a:schemeClr val="tx1">
              <a:lumMod val="95000"/>
              <a:lumOff val="5000"/>
            </a:schemeClr>
          </a:solidFill>
        </p:grpSpPr>
        <p:sp>
          <p:nvSpPr>
            <p:cNvPr id="19" name="Google Shape;10028;p74">
              <a:extLst>
                <a:ext uri="{FF2B5EF4-FFF2-40B4-BE49-F238E27FC236}">
                  <a16:creationId xmlns:a16="http://schemas.microsoft.com/office/drawing/2014/main" id="{C6FDA063-5F0B-4FF0-A193-AF4EA8661305}"/>
                </a:ext>
              </a:extLst>
            </p:cNvPr>
            <p:cNvSpPr/>
            <p:nvPr/>
          </p:nvSpPr>
          <p:spPr>
            <a:xfrm>
              <a:off x="5566757" y="3922126"/>
              <a:ext cx="69092" cy="72265"/>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 f4 0 f2"/>
                <a:gd name="f16" fmla="+- f3 0 f2"/>
                <a:gd name="f17" fmla="*/ f16 1 1671"/>
                <a:gd name="f18" fmla="*/ f15 1 164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0" name="Google Shape;10029;p74">
              <a:extLst>
                <a:ext uri="{FF2B5EF4-FFF2-40B4-BE49-F238E27FC236}">
                  <a16:creationId xmlns:a16="http://schemas.microsoft.com/office/drawing/2014/main" id="{217D8A94-A0AE-4386-AE1C-417576982DAA}"/>
                </a:ext>
              </a:extLst>
            </p:cNvPr>
            <p:cNvSpPr/>
            <p:nvPr/>
          </p:nvSpPr>
          <p:spPr>
            <a:xfrm>
              <a:off x="5413074" y="3812499"/>
              <a:ext cx="319134" cy="291565"/>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 f4 0 f2"/>
                <a:gd name="f88" fmla="+- f3 0 f2"/>
                <a:gd name="f89" fmla="*/ f88 1 7719"/>
                <a:gd name="f90" fmla="*/ f87 1 6617"/>
                <a:gd name="f91" fmla="*/ f2 1 f89"/>
                <a:gd name="f92" fmla="*/ f3 1 f89"/>
                <a:gd name="f93" fmla="*/ f2 1 f90"/>
                <a:gd name="f94" fmla="*/ f4 1 f90"/>
                <a:gd name="f95" fmla="*/ f91 f85 1"/>
                <a:gd name="f96" fmla="*/ f92 f85 1"/>
                <a:gd name="f97" fmla="*/ f94 f86 1"/>
                <a:gd name="f98" fmla="*/ f93 f86 1"/>
              </a:gdLst>
              <a:ahLst/>
              <a:cxnLst>
                <a:cxn ang="3cd4">
                  <a:pos x="hc" y="t"/>
                </a:cxn>
                <a:cxn ang="0">
                  <a:pos x="r" y="vc"/>
                </a:cxn>
                <a:cxn ang="cd4">
                  <a:pos x="hc" y="b"/>
                </a:cxn>
                <a:cxn ang="cd2">
                  <a:pos x="l" y="vc"/>
                </a:cxn>
              </a:cxnLst>
              <a:rect l="f95" t="f98" r="f96" b="f97"/>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1" name="Google Shape;10030;p74">
              <a:extLst>
                <a:ext uri="{FF2B5EF4-FFF2-40B4-BE49-F238E27FC236}">
                  <a16:creationId xmlns:a16="http://schemas.microsoft.com/office/drawing/2014/main" id="{7488724C-832D-4F00-BBCD-0ED19CD2D0F1}"/>
                </a:ext>
              </a:extLst>
            </p:cNvPr>
            <p:cNvSpPr/>
            <p:nvPr/>
          </p:nvSpPr>
          <p:spPr>
            <a:xfrm>
              <a:off x="5311456" y="3702826"/>
              <a:ext cx="523667" cy="508113"/>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22" name="Google Shape;10074;p74">
            <a:extLst>
              <a:ext uri="{FF2B5EF4-FFF2-40B4-BE49-F238E27FC236}">
                <a16:creationId xmlns:a16="http://schemas.microsoft.com/office/drawing/2014/main" id="{50FB4114-984D-4133-B6AF-802D631155EB}"/>
              </a:ext>
            </a:extLst>
          </p:cNvPr>
          <p:cNvGrpSpPr/>
          <p:nvPr/>
        </p:nvGrpSpPr>
        <p:grpSpPr>
          <a:xfrm>
            <a:off x="9156414" y="5502733"/>
            <a:ext cx="785325" cy="820333"/>
            <a:chOff x="6104278" y="3669075"/>
            <a:chExt cx="523676" cy="547021"/>
          </a:xfrm>
          <a:solidFill>
            <a:schemeClr val="tx1">
              <a:lumMod val="95000"/>
              <a:lumOff val="5000"/>
            </a:schemeClr>
          </a:solidFill>
        </p:grpSpPr>
        <p:sp>
          <p:nvSpPr>
            <p:cNvPr id="23" name="Google Shape;10075;p74">
              <a:extLst>
                <a:ext uri="{FF2B5EF4-FFF2-40B4-BE49-F238E27FC236}">
                  <a16:creationId xmlns:a16="http://schemas.microsoft.com/office/drawing/2014/main" id="{CC9B45F7-123D-40A9-89BF-17A3B8DE8AB1}"/>
                </a:ext>
              </a:extLst>
            </p:cNvPr>
            <p:cNvSpPr/>
            <p:nvPr/>
          </p:nvSpPr>
          <p:spPr>
            <a:xfrm>
              <a:off x="6104278" y="3669075"/>
              <a:ext cx="514542" cy="547021"/>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4" name="Google Shape;10076;p74">
              <a:extLst>
                <a:ext uri="{FF2B5EF4-FFF2-40B4-BE49-F238E27FC236}">
                  <a16:creationId xmlns:a16="http://schemas.microsoft.com/office/drawing/2014/main" id="{E8F0F8E5-6D4E-4C0B-9CCF-A7AD12688050}"/>
                </a:ext>
              </a:extLst>
            </p:cNvPr>
            <p:cNvSpPr/>
            <p:nvPr/>
          </p:nvSpPr>
          <p:spPr>
            <a:xfrm>
              <a:off x="6511981" y="3985586"/>
              <a:ext cx="113376" cy="97255"/>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5" name="Google Shape;10077;p74">
              <a:extLst>
                <a:ext uri="{FF2B5EF4-FFF2-40B4-BE49-F238E27FC236}">
                  <a16:creationId xmlns:a16="http://schemas.microsoft.com/office/drawing/2014/main" id="{4C868020-6828-4CEA-8A28-1FF8EBB94E25}"/>
                </a:ext>
              </a:extLst>
            </p:cNvPr>
            <p:cNvSpPr/>
            <p:nvPr/>
          </p:nvSpPr>
          <p:spPr>
            <a:xfrm>
              <a:off x="6514578" y="3670474"/>
              <a:ext cx="113376" cy="279065"/>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26" name="Google Shape;10084;p74">
            <a:extLst>
              <a:ext uri="{FF2B5EF4-FFF2-40B4-BE49-F238E27FC236}">
                <a16:creationId xmlns:a16="http://schemas.microsoft.com/office/drawing/2014/main" id="{57AE523C-9943-498F-BA4A-3266D51AF783}"/>
              </a:ext>
            </a:extLst>
          </p:cNvPr>
          <p:cNvGrpSpPr/>
          <p:nvPr/>
        </p:nvGrpSpPr>
        <p:grpSpPr>
          <a:xfrm>
            <a:off x="14259016" y="5520751"/>
            <a:ext cx="719147" cy="741896"/>
            <a:chOff x="9506833" y="3681090"/>
            <a:chExt cx="479547" cy="494717"/>
          </a:xfrm>
          <a:solidFill>
            <a:schemeClr val="tx1">
              <a:lumMod val="95000"/>
              <a:lumOff val="5000"/>
            </a:schemeClr>
          </a:solidFill>
        </p:grpSpPr>
        <p:sp>
          <p:nvSpPr>
            <p:cNvPr id="27" name="Google Shape;10085;p74">
              <a:extLst>
                <a:ext uri="{FF2B5EF4-FFF2-40B4-BE49-F238E27FC236}">
                  <a16:creationId xmlns:a16="http://schemas.microsoft.com/office/drawing/2014/main" id="{0E8765FD-94E6-4AFF-9FA1-84BED82920FA}"/>
                </a:ext>
              </a:extLst>
            </p:cNvPr>
            <p:cNvSpPr/>
            <p:nvPr/>
          </p:nvSpPr>
          <p:spPr>
            <a:xfrm>
              <a:off x="9605113" y="4028124"/>
              <a:ext cx="119630" cy="47987"/>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8" name="Google Shape;10086;p74">
              <a:extLst>
                <a:ext uri="{FF2B5EF4-FFF2-40B4-BE49-F238E27FC236}">
                  <a16:creationId xmlns:a16="http://schemas.microsoft.com/office/drawing/2014/main" id="{45811ACF-D27C-4DE0-B69E-AD4B3E34F137}"/>
                </a:ext>
              </a:extLst>
            </p:cNvPr>
            <p:cNvSpPr/>
            <p:nvPr/>
          </p:nvSpPr>
          <p:spPr>
            <a:xfrm>
              <a:off x="9631155" y="3930027"/>
              <a:ext cx="65169" cy="65535"/>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 f4 0 f2"/>
                <a:gd name="f48" fmla="+- f3 0 f2"/>
                <a:gd name="f49" fmla="*/ f48 1 1734"/>
                <a:gd name="f50" fmla="*/ f47 1 1636"/>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9" name="Google Shape;10087;p74">
              <a:extLst>
                <a:ext uri="{FF2B5EF4-FFF2-40B4-BE49-F238E27FC236}">
                  <a16:creationId xmlns:a16="http://schemas.microsoft.com/office/drawing/2014/main" id="{6725EF09-7783-4A97-84F4-78F3344BFA0B}"/>
                </a:ext>
              </a:extLst>
            </p:cNvPr>
            <p:cNvSpPr/>
            <p:nvPr/>
          </p:nvSpPr>
          <p:spPr>
            <a:xfrm>
              <a:off x="9506833" y="3681090"/>
              <a:ext cx="479547" cy="494717"/>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 f4 0 f2"/>
                <a:gd name="f103" fmla="+- f3 0 f2"/>
                <a:gd name="f104" fmla="*/ f103 1 12760"/>
                <a:gd name="f105" fmla="*/ f102 1 123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0" name="Google Shape;10088;p74">
              <a:extLst>
                <a:ext uri="{FF2B5EF4-FFF2-40B4-BE49-F238E27FC236}">
                  <a16:creationId xmlns:a16="http://schemas.microsoft.com/office/drawing/2014/main" id="{B1327154-87CD-4354-A67E-15FB1A95E06A}"/>
                </a:ext>
              </a:extLst>
            </p:cNvPr>
            <p:cNvSpPr/>
            <p:nvPr/>
          </p:nvSpPr>
          <p:spPr>
            <a:xfrm>
              <a:off x="9737738" y="3735360"/>
              <a:ext cx="21314" cy="22750"/>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31" name="Google Shape;10089;p74">
            <a:extLst>
              <a:ext uri="{FF2B5EF4-FFF2-40B4-BE49-F238E27FC236}">
                <a16:creationId xmlns:a16="http://schemas.microsoft.com/office/drawing/2014/main" id="{35C6AA9F-0B9F-4777-BED6-61B45550B826}"/>
              </a:ext>
            </a:extLst>
          </p:cNvPr>
          <p:cNvGrpSpPr/>
          <p:nvPr/>
        </p:nvGrpSpPr>
        <p:grpSpPr>
          <a:xfrm>
            <a:off x="12806143" y="2359126"/>
            <a:ext cx="1030769" cy="1086743"/>
            <a:chOff x="8538017" y="1572832"/>
            <a:chExt cx="687345" cy="724670"/>
          </a:xfrm>
          <a:solidFill>
            <a:schemeClr val="tx1">
              <a:lumMod val="95000"/>
              <a:lumOff val="5000"/>
            </a:schemeClr>
          </a:solidFill>
        </p:grpSpPr>
        <p:sp>
          <p:nvSpPr>
            <p:cNvPr id="32" name="Google Shape;10090;p74">
              <a:extLst>
                <a:ext uri="{FF2B5EF4-FFF2-40B4-BE49-F238E27FC236}">
                  <a16:creationId xmlns:a16="http://schemas.microsoft.com/office/drawing/2014/main" id="{CC212E46-F66F-4A6D-93A0-1150F811C950}"/>
                </a:ext>
              </a:extLst>
            </p:cNvPr>
            <p:cNvSpPr/>
            <p:nvPr/>
          </p:nvSpPr>
          <p:spPr>
            <a:xfrm>
              <a:off x="8697919" y="1572832"/>
              <a:ext cx="367515" cy="458160"/>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3" name="Google Shape;10091;p74">
              <a:extLst>
                <a:ext uri="{FF2B5EF4-FFF2-40B4-BE49-F238E27FC236}">
                  <a16:creationId xmlns:a16="http://schemas.microsoft.com/office/drawing/2014/main" id="{D9BEC262-0D7B-4618-9232-636BFEE0BD8E}"/>
                </a:ext>
              </a:extLst>
            </p:cNvPr>
            <p:cNvSpPr/>
            <p:nvPr/>
          </p:nvSpPr>
          <p:spPr>
            <a:xfrm>
              <a:off x="8538017" y="2025926"/>
              <a:ext cx="687345" cy="271576"/>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sp>
        <p:nvSpPr>
          <p:cNvPr id="34" name="Google Shape;10113;p74">
            <a:extLst>
              <a:ext uri="{FF2B5EF4-FFF2-40B4-BE49-F238E27FC236}">
                <a16:creationId xmlns:a16="http://schemas.microsoft.com/office/drawing/2014/main" id="{BF51A7E1-A1C5-4BD1-A748-D5B02AF00FA9}"/>
              </a:ext>
            </a:extLst>
          </p:cNvPr>
          <p:cNvSpPr/>
          <p:nvPr/>
        </p:nvSpPr>
        <p:spPr>
          <a:xfrm>
            <a:off x="10458641" y="5460456"/>
            <a:ext cx="791154" cy="833881"/>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 f4 0 f2"/>
              <a:gd name="f127" fmla="+- f3 0 f2"/>
              <a:gd name="f128" fmla="*/ f127 1 12760"/>
              <a:gd name="f129" fmla="*/ f126 1 12619"/>
              <a:gd name="f130" fmla="*/ f2 1 f128"/>
              <a:gd name="f131" fmla="*/ f3 1 f128"/>
              <a:gd name="f132" fmla="*/ f2 1 f129"/>
              <a:gd name="f133" fmla="*/ f4 1 f129"/>
              <a:gd name="f134" fmla="*/ f130 f124 1"/>
              <a:gd name="f135" fmla="*/ f131 f124 1"/>
              <a:gd name="f136" fmla="*/ f133 f125 1"/>
              <a:gd name="f137" fmla="*/ f132 f125 1"/>
            </a:gdLst>
            <a:ahLst/>
            <a:cxnLst>
              <a:cxn ang="3cd4">
                <a:pos x="hc" y="t"/>
              </a:cxn>
              <a:cxn ang="0">
                <a:pos x="r" y="vc"/>
              </a:cxn>
              <a:cxn ang="cd4">
                <a:pos x="hc" y="b"/>
              </a:cxn>
              <a:cxn ang="cd2">
                <a:pos x="l" y="vc"/>
              </a:cxn>
            </a:cxnLst>
            <a:rect l="f134" t="f137" r="f135" b="f136"/>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tx1">
              <a:lumMod val="95000"/>
              <a:lumOff val="5000"/>
            </a:schemeClr>
          </a:solid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nvGrpSpPr>
          <p:cNvPr id="35" name="Google Shape;10118;p74">
            <a:extLst>
              <a:ext uri="{FF2B5EF4-FFF2-40B4-BE49-F238E27FC236}">
                <a16:creationId xmlns:a16="http://schemas.microsoft.com/office/drawing/2014/main" id="{5ED045CE-6B43-4A01-8C78-3E8A7F21C246}"/>
              </a:ext>
            </a:extLst>
          </p:cNvPr>
          <p:cNvGrpSpPr/>
          <p:nvPr/>
        </p:nvGrpSpPr>
        <p:grpSpPr>
          <a:xfrm>
            <a:off x="16946759" y="4145725"/>
            <a:ext cx="701117" cy="758654"/>
            <a:chOff x="11299094" y="2764185"/>
            <a:chExt cx="467524" cy="505891"/>
          </a:xfrm>
          <a:solidFill>
            <a:schemeClr val="tx1">
              <a:lumMod val="95000"/>
              <a:lumOff val="5000"/>
            </a:schemeClr>
          </a:solidFill>
        </p:grpSpPr>
        <p:sp>
          <p:nvSpPr>
            <p:cNvPr id="36" name="Google Shape;10119;p74">
              <a:extLst>
                <a:ext uri="{FF2B5EF4-FFF2-40B4-BE49-F238E27FC236}">
                  <a16:creationId xmlns:a16="http://schemas.microsoft.com/office/drawing/2014/main" id="{A9E2E501-16DF-4096-9BB6-87EAC8DB4E7E}"/>
                </a:ext>
              </a:extLst>
            </p:cNvPr>
            <p:cNvSpPr/>
            <p:nvPr/>
          </p:nvSpPr>
          <p:spPr>
            <a:xfrm>
              <a:off x="11299094" y="3137589"/>
              <a:ext cx="134938" cy="13248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7" name="Google Shape;10120;p74">
              <a:extLst>
                <a:ext uri="{FF2B5EF4-FFF2-40B4-BE49-F238E27FC236}">
                  <a16:creationId xmlns:a16="http://schemas.microsoft.com/office/drawing/2014/main" id="{2FFBB164-7246-41D4-A551-581B82109A41}"/>
                </a:ext>
              </a:extLst>
            </p:cNvPr>
            <p:cNvSpPr/>
            <p:nvPr/>
          </p:nvSpPr>
          <p:spPr>
            <a:xfrm>
              <a:off x="11300255" y="2764185"/>
              <a:ext cx="134974" cy="340659"/>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8" name="Google Shape;10121;p74">
              <a:extLst>
                <a:ext uri="{FF2B5EF4-FFF2-40B4-BE49-F238E27FC236}">
                  <a16:creationId xmlns:a16="http://schemas.microsoft.com/office/drawing/2014/main" id="{A6D0E480-8D41-4580-AA49-1C07F8CC75EF}"/>
                </a:ext>
              </a:extLst>
            </p:cNvPr>
            <p:cNvSpPr/>
            <p:nvPr/>
          </p:nvSpPr>
          <p:spPr>
            <a:xfrm>
              <a:off x="11464792" y="3137589"/>
              <a:ext cx="134938" cy="13248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9" name="Google Shape;10122;p74">
              <a:extLst>
                <a:ext uri="{FF2B5EF4-FFF2-40B4-BE49-F238E27FC236}">
                  <a16:creationId xmlns:a16="http://schemas.microsoft.com/office/drawing/2014/main" id="{0EA5234F-0FE4-492F-9428-32601D1CCAD6}"/>
                </a:ext>
              </a:extLst>
            </p:cNvPr>
            <p:cNvSpPr/>
            <p:nvPr/>
          </p:nvSpPr>
          <p:spPr>
            <a:xfrm>
              <a:off x="11464792" y="2764185"/>
              <a:ext cx="134938" cy="340659"/>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0" name="Google Shape;10123;p74">
              <a:extLst>
                <a:ext uri="{FF2B5EF4-FFF2-40B4-BE49-F238E27FC236}">
                  <a16:creationId xmlns:a16="http://schemas.microsoft.com/office/drawing/2014/main" id="{B50704B9-1DA1-41BB-B26F-6448C2451FC8}"/>
                </a:ext>
              </a:extLst>
            </p:cNvPr>
            <p:cNvSpPr/>
            <p:nvPr/>
          </p:nvSpPr>
          <p:spPr>
            <a:xfrm>
              <a:off x="11629320" y="3137589"/>
              <a:ext cx="134938" cy="13248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1" name="Google Shape;10124;p74">
              <a:extLst>
                <a:ext uri="{FF2B5EF4-FFF2-40B4-BE49-F238E27FC236}">
                  <a16:creationId xmlns:a16="http://schemas.microsoft.com/office/drawing/2014/main" id="{94413D49-E074-4BCB-AAB8-A742E0E1CA1D}"/>
                </a:ext>
              </a:extLst>
            </p:cNvPr>
            <p:cNvSpPr/>
            <p:nvPr/>
          </p:nvSpPr>
          <p:spPr>
            <a:xfrm>
              <a:off x="11631680" y="2764185"/>
              <a:ext cx="134938" cy="340659"/>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42" name="Google Shape;10129;p74">
            <a:extLst>
              <a:ext uri="{FF2B5EF4-FFF2-40B4-BE49-F238E27FC236}">
                <a16:creationId xmlns:a16="http://schemas.microsoft.com/office/drawing/2014/main" id="{7CDB8293-5E33-4B28-89AD-51B6CB20043C}"/>
              </a:ext>
            </a:extLst>
          </p:cNvPr>
          <p:cNvGrpSpPr/>
          <p:nvPr/>
        </p:nvGrpSpPr>
        <p:grpSpPr>
          <a:xfrm>
            <a:off x="11731946" y="2420558"/>
            <a:ext cx="855178" cy="1070823"/>
            <a:chOff x="7821713" y="1613797"/>
            <a:chExt cx="570256" cy="714054"/>
          </a:xfrm>
          <a:solidFill>
            <a:schemeClr val="tx1">
              <a:lumMod val="95000"/>
              <a:lumOff val="5000"/>
            </a:schemeClr>
          </a:solidFill>
        </p:grpSpPr>
        <p:sp>
          <p:nvSpPr>
            <p:cNvPr id="43" name="Google Shape;10130;p74">
              <a:extLst>
                <a:ext uri="{FF2B5EF4-FFF2-40B4-BE49-F238E27FC236}">
                  <a16:creationId xmlns:a16="http://schemas.microsoft.com/office/drawing/2014/main" id="{083B8051-71E3-45B5-AC89-4D4B60458BAE}"/>
                </a:ext>
              </a:extLst>
            </p:cNvPr>
            <p:cNvSpPr/>
            <p:nvPr/>
          </p:nvSpPr>
          <p:spPr>
            <a:xfrm>
              <a:off x="7821713" y="2030123"/>
              <a:ext cx="570256" cy="20381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 f4 0 f2"/>
                <a:gd name="f21" fmla="+- f3 0 f2"/>
                <a:gd name="f22" fmla="*/ f21 1 10807"/>
                <a:gd name="f23" fmla="*/ f20 1 36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4" name="Google Shape;10131;p74">
              <a:extLst>
                <a:ext uri="{FF2B5EF4-FFF2-40B4-BE49-F238E27FC236}">
                  <a16:creationId xmlns:a16="http://schemas.microsoft.com/office/drawing/2014/main" id="{33816877-4755-4A8C-9B8C-6A18E9117DA7}"/>
                </a:ext>
              </a:extLst>
            </p:cNvPr>
            <p:cNvSpPr/>
            <p:nvPr/>
          </p:nvSpPr>
          <p:spPr>
            <a:xfrm>
              <a:off x="7868256" y="2279937"/>
              <a:ext cx="480498" cy="47914"/>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5" name="Google Shape;10132;p74">
              <a:extLst>
                <a:ext uri="{FF2B5EF4-FFF2-40B4-BE49-F238E27FC236}">
                  <a16:creationId xmlns:a16="http://schemas.microsoft.com/office/drawing/2014/main" id="{0EC11B80-AFE2-489C-8BFC-96ED3EBFB799}"/>
                </a:ext>
              </a:extLst>
            </p:cNvPr>
            <p:cNvSpPr/>
            <p:nvPr/>
          </p:nvSpPr>
          <p:spPr>
            <a:xfrm>
              <a:off x="7953048" y="1613797"/>
              <a:ext cx="305894" cy="372133"/>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46" name="Google Shape;10154;p74">
            <a:extLst>
              <a:ext uri="{FF2B5EF4-FFF2-40B4-BE49-F238E27FC236}">
                <a16:creationId xmlns:a16="http://schemas.microsoft.com/office/drawing/2014/main" id="{72B4A3A4-9F30-4BF6-B3CA-E08964ED3F0D}"/>
              </a:ext>
            </a:extLst>
          </p:cNvPr>
          <p:cNvGrpSpPr/>
          <p:nvPr/>
        </p:nvGrpSpPr>
        <p:grpSpPr>
          <a:xfrm>
            <a:off x="11886296" y="5459811"/>
            <a:ext cx="785325" cy="836707"/>
            <a:chOff x="7924638" y="3640454"/>
            <a:chExt cx="523676" cy="557939"/>
          </a:xfrm>
          <a:solidFill>
            <a:schemeClr val="tx1">
              <a:lumMod val="95000"/>
              <a:lumOff val="5000"/>
            </a:schemeClr>
          </a:solidFill>
        </p:grpSpPr>
        <p:sp>
          <p:nvSpPr>
            <p:cNvPr id="47" name="Google Shape;10155;p74">
              <a:extLst>
                <a:ext uri="{FF2B5EF4-FFF2-40B4-BE49-F238E27FC236}">
                  <a16:creationId xmlns:a16="http://schemas.microsoft.com/office/drawing/2014/main" id="{62B03A31-8A23-4F79-A100-1CE405B71492}"/>
                </a:ext>
              </a:extLst>
            </p:cNvPr>
            <p:cNvSpPr/>
            <p:nvPr/>
          </p:nvSpPr>
          <p:spPr>
            <a:xfrm>
              <a:off x="7985866" y="3640454"/>
              <a:ext cx="389506" cy="557939"/>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8" name="Google Shape;10156;p74">
              <a:extLst>
                <a:ext uri="{FF2B5EF4-FFF2-40B4-BE49-F238E27FC236}">
                  <a16:creationId xmlns:a16="http://schemas.microsoft.com/office/drawing/2014/main" id="{F9DA0717-3C5F-4BE4-8630-2FB4024EECBF}"/>
                </a:ext>
              </a:extLst>
            </p:cNvPr>
            <p:cNvSpPr/>
            <p:nvPr/>
          </p:nvSpPr>
          <p:spPr>
            <a:xfrm>
              <a:off x="7924638" y="3836017"/>
              <a:ext cx="57351" cy="36137"/>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9" name="Google Shape;10157;p74">
              <a:extLst>
                <a:ext uri="{FF2B5EF4-FFF2-40B4-BE49-F238E27FC236}">
                  <a16:creationId xmlns:a16="http://schemas.microsoft.com/office/drawing/2014/main" id="{41DCAAF7-0237-4B16-B84C-F98ED194A182}"/>
                </a:ext>
              </a:extLst>
            </p:cNvPr>
            <p:cNvSpPr/>
            <p:nvPr/>
          </p:nvSpPr>
          <p:spPr>
            <a:xfrm>
              <a:off x="8389647" y="3836017"/>
              <a:ext cx="58667" cy="36137"/>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0" name="Google Shape;10158;p74">
              <a:extLst>
                <a:ext uri="{FF2B5EF4-FFF2-40B4-BE49-F238E27FC236}">
                  <a16:creationId xmlns:a16="http://schemas.microsoft.com/office/drawing/2014/main" id="{AB04FDB2-EEB3-4585-8490-88BDDFFB1D41}"/>
                </a:ext>
              </a:extLst>
            </p:cNvPr>
            <p:cNvSpPr/>
            <p:nvPr/>
          </p:nvSpPr>
          <p:spPr>
            <a:xfrm>
              <a:off x="7994964" y="4002923"/>
              <a:ext cx="53464" cy="53501"/>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1" name="Google Shape;10159;p74">
              <a:extLst>
                <a:ext uri="{FF2B5EF4-FFF2-40B4-BE49-F238E27FC236}">
                  <a16:creationId xmlns:a16="http://schemas.microsoft.com/office/drawing/2014/main" id="{3D2DC5AB-042E-438D-8F22-106287DB17ED}"/>
                </a:ext>
              </a:extLst>
            </p:cNvPr>
            <p:cNvSpPr/>
            <p:nvPr/>
          </p:nvSpPr>
          <p:spPr>
            <a:xfrm>
              <a:off x="8325840" y="3650321"/>
              <a:ext cx="53410" cy="53501"/>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2" name="Google Shape;10160;p74">
              <a:extLst>
                <a:ext uri="{FF2B5EF4-FFF2-40B4-BE49-F238E27FC236}">
                  <a16:creationId xmlns:a16="http://schemas.microsoft.com/office/drawing/2014/main" id="{D8600B02-B22B-4980-AD0C-35201E70008B}"/>
                </a:ext>
              </a:extLst>
            </p:cNvPr>
            <p:cNvSpPr/>
            <p:nvPr/>
          </p:nvSpPr>
          <p:spPr>
            <a:xfrm>
              <a:off x="8325840" y="4002923"/>
              <a:ext cx="53410" cy="53501"/>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3" name="Google Shape;10161;p74">
              <a:extLst>
                <a:ext uri="{FF2B5EF4-FFF2-40B4-BE49-F238E27FC236}">
                  <a16:creationId xmlns:a16="http://schemas.microsoft.com/office/drawing/2014/main" id="{A5875CD0-6EAC-42D0-A9F1-72FA9156E450}"/>
                </a:ext>
              </a:extLst>
            </p:cNvPr>
            <p:cNvSpPr/>
            <p:nvPr/>
          </p:nvSpPr>
          <p:spPr>
            <a:xfrm>
              <a:off x="7994964" y="3650321"/>
              <a:ext cx="53464" cy="53501"/>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54" name="Google Shape;10172;p74">
            <a:extLst>
              <a:ext uri="{FF2B5EF4-FFF2-40B4-BE49-F238E27FC236}">
                <a16:creationId xmlns:a16="http://schemas.microsoft.com/office/drawing/2014/main" id="{4D1D34D4-83C3-4E80-ACDE-4991C71D5127}"/>
              </a:ext>
            </a:extLst>
          </p:cNvPr>
          <p:cNvGrpSpPr/>
          <p:nvPr/>
        </p:nvGrpSpPr>
        <p:grpSpPr>
          <a:xfrm>
            <a:off x="14136246" y="2447558"/>
            <a:ext cx="1025738" cy="1083151"/>
            <a:chOff x="9424967" y="1631801"/>
            <a:chExt cx="683990" cy="722275"/>
          </a:xfrm>
          <a:solidFill>
            <a:schemeClr val="tx1">
              <a:lumMod val="95000"/>
              <a:lumOff val="5000"/>
            </a:schemeClr>
          </a:solidFill>
        </p:grpSpPr>
        <p:sp>
          <p:nvSpPr>
            <p:cNvPr id="55" name="Google Shape;10173;p74">
              <a:extLst>
                <a:ext uri="{FF2B5EF4-FFF2-40B4-BE49-F238E27FC236}">
                  <a16:creationId xmlns:a16="http://schemas.microsoft.com/office/drawing/2014/main" id="{1348401F-F366-4C06-9130-FE168EDAE7CA}"/>
                </a:ext>
              </a:extLst>
            </p:cNvPr>
            <p:cNvSpPr/>
            <p:nvPr/>
          </p:nvSpPr>
          <p:spPr>
            <a:xfrm>
              <a:off x="9604821" y="1631801"/>
              <a:ext cx="504136" cy="523942"/>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6" name="Google Shape;10174;p74">
              <a:extLst>
                <a:ext uri="{FF2B5EF4-FFF2-40B4-BE49-F238E27FC236}">
                  <a16:creationId xmlns:a16="http://schemas.microsoft.com/office/drawing/2014/main" id="{4B4BB6C8-7B8C-4462-8E6C-6E7D77EAE8BD}"/>
                </a:ext>
              </a:extLst>
            </p:cNvPr>
            <p:cNvSpPr/>
            <p:nvPr/>
          </p:nvSpPr>
          <p:spPr>
            <a:xfrm>
              <a:off x="9424967" y="1951036"/>
              <a:ext cx="378159" cy="403030"/>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7" name="Google Shape;10175;p74">
              <a:extLst>
                <a:ext uri="{FF2B5EF4-FFF2-40B4-BE49-F238E27FC236}">
                  <a16:creationId xmlns:a16="http://schemas.microsoft.com/office/drawing/2014/main" id="{D24DCF6B-0CC6-4AE8-9181-AD351E28A570}"/>
                </a:ext>
              </a:extLst>
            </p:cNvPr>
            <p:cNvSpPr/>
            <p:nvPr/>
          </p:nvSpPr>
          <p:spPr>
            <a:xfrm>
              <a:off x="9705624" y="2212527"/>
              <a:ext cx="396621" cy="141549"/>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58" name="Google Shape;10184;p74">
            <a:extLst>
              <a:ext uri="{FF2B5EF4-FFF2-40B4-BE49-F238E27FC236}">
                <a16:creationId xmlns:a16="http://schemas.microsoft.com/office/drawing/2014/main" id="{47355AA2-E96C-43C9-A1A0-43EDE1618428}"/>
              </a:ext>
            </a:extLst>
          </p:cNvPr>
          <p:cNvGrpSpPr/>
          <p:nvPr/>
        </p:nvGrpSpPr>
        <p:grpSpPr>
          <a:xfrm>
            <a:off x="6414425" y="5457262"/>
            <a:ext cx="785311" cy="839092"/>
            <a:chOff x="4275844" y="3638754"/>
            <a:chExt cx="523667" cy="559530"/>
          </a:xfrm>
          <a:solidFill>
            <a:schemeClr val="tx1">
              <a:lumMod val="95000"/>
              <a:lumOff val="5000"/>
            </a:schemeClr>
          </a:solidFill>
        </p:grpSpPr>
        <p:sp>
          <p:nvSpPr>
            <p:cNvPr id="59" name="Google Shape;10185;p74">
              <a:extLst>
                <a:ext uri="{FF2B5EF4-FFF2-40B4-BE49-F238E27FC236}">
                  <a16:creationId xmlns:a16="http://schemas.microsoft.com/office/drawing/2014/main" id="{36553D4C-1E38-4219-B518-142E8D026E2D}"/>
                </a:ext>
              </a:extLst>
            </p:cNvPr>
            <p:cNvSpPr/>
            <p:nvPr/>
          </p:nvSpPr>
          <p:spPr>
            <a:xfrm>
              <a:off x="4275844" y="3638754"/>
              <a:ext cx="523667" cy="559530"/>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0" name="Google Shape;10186;p74">
              <a:extLst>
                <a:ext uri="{FF2B5EF4-FFF2-40B4-BE49-F238E27FC236}">
                  <a16:creationId xmlns:a16="http://schemas.microsoft.com/office/drawing/2014/main" id="{32873F76-F662-4BA3-B858-B249945A1427}"/>
                </a:ext>
              </a:extLst>
            </p:cNvPr>
            <p:cNvSpPr/>
            <p:nvPr/>
          </p:nvSpPr>
          <p:spPr>
            <a:xfrm>
              <a:off x="4348813" y="3797027"/>
              <a:ext cx="450698" cy="263813"/>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sp>
        <p:nvSpPr>
          <p:cNvPr id="61" name="Google Shape;10189;p74">
            <a:extLst>
              <a:ext uri="{FF2B5EF4-FFF2-40B4-BE49-F238E27FC236}">
                <a16:creationId xmlns:a16="http://schemas.microsoft.com/office/drawing/2014/main" id="{7EE31A3D-302C-408E-A193-57FE1BD81AB6}"/>
              </a:ext>
            </a:extLst>
          </p:cNvPr>
          <p:cNvSpPr/>
          <p:nvPr/>
        </p:nvSpPr>
        <p:spPr>
          <a:xfrm>
            <a:off x="13120973" y="5575520"/>
            <a:ext cx="789232" cy="655851"/>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tx1">
              <a:lumMod val="95000"/>
              <a:lumOff val="5000"/>
            </a:schemeClr>
          </a:solid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nvGrpSpPr>
          <p:cNvPr id="62" name="Google Shape;10190;p74">
            <a:extLst>
              <a:ext uri="{FF2B5EF4-FFF2-40B4-BE49-F238E27FC236}">
                <a16:creationId xmlns:a16="http://schemas.microsoft.com/office/drawing/2014/main" id="{48AE91CE-6B73-4ED1-9C88-5CDADA2A63F9}"/>
              </a:ext>
            </a:extLst>
          </p:cNvPr>
          <p:cNvGrpSpPr/>
          <p:nvPr/>
        </p:nvGrpSpPr>
        <p:grpSpPr>
          <a:xfrm>
            <a:off x="15722724" y="5484591"/>
            <a:ext cx="719216" cy="757296"/>
            <a:chOff x="10482873" y="3656978"/>
            <a:chExt cx="479593" cy="504986"/>
          </a:xfrm>
          <a:solidFill>
            <a:schemeClr val="tx1">
              <a:lumMod val="95000"/>
              <a:lumOff val="5000"/>
            </a:schemeClr>
          </a:solidFill>
        </p:grpSpPr>
        <p:sp>
          <p:nvSpPr>
            <p:cNvPr id="63" name="Google Shape;10191;p74">
              <a:extLst>
                <a:ext uri="{FF2B5EF4-FFF2-40B4-BE49-F238E27FC236}">
                  <a16:creationId xmlns:a16="http://schemas.microsoft.com/office/drawing/2014/main" id="{41B4F5CB-14EB-444E-93E1-CE0B6A6CB658}"/>
                </a:ext>
              </a:extLst>
            </p:cNvPr>
            <p:cNvSpPr/>
            <p:nvPr/>
          </p:nvSpPr>
          <p:spPr>
            <a:xfrm>
              <a:off x="10482873" y="3656978"/>
              <a:ext cx="225006" cy="41148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4" name="Google Shape;10192;p74">
              <a:extLst>
                <a:ext uri="{FF2B5EF4-FFF2-40B4-BE49-F238E27FC236}">
                  <a16:creationId xmlns:a16="http://schemas.microsoft.com/office/drawing/2014/main" id="{F02F00C8-1B3C-429A-91DD-698A278D8219}"/>
                </a:ext>
              </a:extLst>
            </p:cNvPr>
            <p:cNvSpPr/>
            <p:nvPr/>
          </p:nvSpPr>
          <p:spPr>
            <a:xfrm>
              <a:off x="10570509" y="4009232"/>
              <a:ext cx="303141" cy="152732"/>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 f4 0 f2"/>
                <a:gd name="f59" fmla="+- f3 0 f2"/>
                <a:gd name="f60" fmla="*/ f59 1 8066"/>
                <a:gd name="f61" fmla="*/ f58 1 3813"/>
                <a:gd name="f62" fmla="*/ f2 1 f60"/>
                <a:gd name="f63" fmla="*/ f3 1 f60"/>
                <a:gd name="f64" fmla="*/ f2 1 f61"/>
                <a:gd name="f65" fmla="*/ f4 1 f61"/>
                <a:gd name="f66" fmla="*/ f62 f56 1"/>
                <a:gd name="f67" fmla="*/ f63 f56 1"/>
                <a:gd name="f68" fmla="*/ f65 f57 1"/>
                <a:gd name="f69" fmla="*/ f64 f57 1"/>
              </a:gdLst>
              <a:ahLst/>
              <a:cxnLst>
                <a:cxn ang="3cd4">
                  <a:pos x="hc" y="t"/>
                </a:cxn>
                <a:cxn ang="0">
                  <a:pos x="r" y="vc"/>
                </a:cxn>
                <a:cxn ang="cd4">
                  <a:pos x="hc" y="b"/>
                </a:cxn>
                <a:cxn ang="cd2">
                  <a:pos x="l" y="vc"/>
                </a:cxn>
              </a:cxnLst>
              <a:rect l="f66" t="f69" r="f67" b="f68"/>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5" name="Google Shape;10193;p74">
              <a:extLst>
                <a:ext uri="{FF2B5EF4-FFF2-40B4-BE49-F238E27FC236}">
                  <a16:creationId xmlns:a16="http://schemas.microsoft.com/office/drawing/2014/main" id="{1E5AE80B-6E9A-4729-885B-66C0A54B841B}"/>
                </a:ext>
              </a:extLst>
            </p:cNvPr>
            <p:cNvSpPr/>
            <p:nvPr/>
          </p:nvSpPr>
          <p:spPr>
            <a:xfrm>
              <a:off x="10737460" y="3656978"/>
              <a:ext cx="225006" cy="411004"/>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6" name="Google Shape;10194;p74">
              <a:extLst>
                <a:ext uri="{FF2B5EF4-FFF2-40B4-BE49-F238E27FC236}">
                  <a16:creationId xmlns:a16="http://schemas.microsoft.com/office/drawing/2014/main" id="{AA9B077C-48AD-46B7-A768-8A8212C52F9C}"/>
                </a:ext>
              </a:extLst>
            </p:cNvPr>
            <p:cNvSpPr/>
            <p:nvPr/>
          </p:nvSpPr>
          <p:spPr>
            <a:xfrm>
              <a:off x="10673526" y="3793406"/>
              <a:ext cx="94740" cy="232230"/>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67" name="Google Shape;10221;p74">
            <a:extLst>
              <a:ext uri="{FF2B5EF4-FFF2-40B4-BE49-F238E27FC236}">
                <a16:creationId xmlns:a16="http://schemas.microsoft.com/office/drawing/2014/main" id="{C553B320-3DD5-4502-AFA7-24D8C1820574}"/>
              </a:ext>
            </a:extLst>
          </p:cNvPr>
          <p:cNvGrpSpPr/>
          <p:nvPr/>
        </p:nvGrpSpPr>
        <p:grpSpPr>
          <a:xfrm>
            <a:off x="7671301" y="6932664"/>
            <a:ext cx="633786" cy="766621"/>
            <a:chOff x="5113964" y="4622593"/>
            <a:chExt cx="422626" cy="511204"/>
          </a:xfrm>
          <a:solidFill>
            <a:schemeClr val="tx1">
              <a:lumMod val="95000"/>
              <a:lumOff val="5000"/>
            </a:schemeClr>
          </a:solidFill>
        </p:grpSpPr>
        <p:sp>
          <p:nvSpPr>
            <p:cNvPr id="68" name="Google Shape;10222;p74">
              <a:extLst>
                <a:ext uri="{FF2B5EF4-FFF2-40B4-BE49-F238E27FC236}">
                  <a16:creationId xmlns:a16="http://schemas.microsoft.com/office/drawing/2014/main" id="{10C717BB-870F-4E66-B1A8-050455AB6655}"/>
                </a:ext>
              </a:extLst>
            </p:cNvPr>
            <p:cNvSpPr/>
            <p:nvPr/>
          </p:nvSpPr>
          <p:spPr>
            <a:xfrm>
              <a:off x="5253548" y="4863529"/>
              <a:ext cx="140890" cy="90114"/>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9" name="Google Shape;10223;p74">
              <a:extLst>
                <a:ext uri="{FF2B5EF4-FFF2-40B4-BE49-F238E27FC236}">
                  <a16:creationId xmlns:a16="http://schemas.microsoft.com/office/drawing/2014/main" id="{C5F880B9-A709-4B83-B052-DDC35C59E42B}"/>
                </a:ext>
              </a:extLst>
            </p:cNvPr>
            <p:cNvSpPr/>
            <p:nvPr/>
          </p:nvSpPr>
          <p:spPr>
            <a:xfrm>
              <a:off x="5294522" y="4773451"/>
              <a:ext cx="57680" cy="61438"/>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0" name="Google Shape;10224;p74">
              <a:extLst>
                <a:ext uri="{FF2B5EF4-FFF2-40B4-BE49-F238E27FC236}">
                  <a16:creationId xmlns:a16="http://schemas.microsoft.com/office/drawing/2014/main" id="{07AB7509-F848-446C-8100-7D03B05DE68E}"/>
                </a:ext>
              </a:extLst>
            </p:cNvPr>
            <p:cNvSpPr/>
            <p:nvPr/>
          </p:nvSpPr>
          <p:spPr>
            <a:xfrm>
              <a:off x="5113964" y="4622593"/>
              <a:ext cx="422626" cy="511204"/>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71" name="Google Shape;10240;p74">
            <a:extLst>
              <a:ext uri="{FF2B5EF4-FFF2-40B4-BE49-F238E27FC236}">
                <a16:creationId xmlns:a16="http://schemas.microsoft.com/office/drawing/2014/main" id="{28CABAF1-5255-43B0-A9C5-85A439AC383B}"/>
              </a:ext>
            </a:extLst>
          </p:cNvPr>
          <p:cNvGrpSpPr/>
          <p:nvPr/>
        </p:nvGrpSpPr>
        <p:grpSpPr>
          <a:xfrm>
            <a:off x="10447986" y="6940001"/>
            <a:ext cx="729857" cy="720560"/>
            <a:chOff x="6965533" y="4627485"/>
            <a:chExt cx="486689" cy="480489"/>
          </a:xfrm>
          <a:solidFill>
            <a:schemeClr val="tx1">
              <a:lumMod val="95000"/>
              <a:lumOff val="5000"/>
            </a:schemeClr>
          </a:solidFill>
        </p:grpSpPr>
        <p:sp>
          <p:nvSpPr>
            <p:cNvPr id="72" name="Google Shape;10241;p74">
              <a:extLst>
                <a:ext uri="{FF2B5EF4-FFF2-40B4-BE49-F238E27FC236}">
                  <a16:creationId xmlns:a16="http://schemas.microsoft.com/office/drawing/2014/main" id="{709B9D10-BB16-44A3-8CA8-68A57A322986}"/>
                </a:ext>
              </a:extLst>
            </p:cNvPr>
            <p:cNvSpPr/>
            <p:nvPr/>
          </p:nvSpPr>
          <p:spPr>
            <a:xfrm>
              <a:off x="6965533" y="4627485"/>
              <a:ext cx="486689" cy="389031"/>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3" name="Google Shape;10242;p74">
              <a:extLst>
                <a:ext uri="{FF2B5EF4-FFF2-40B4-BE49-F238E27FC236}">
                  <a16:creationId xmlns:a16="http://schemas.microsoft.com/office/drawing/2014/main" id="{59844A24-1CFA-4A20-8B69-3BF72C13764F}"/>
                </a:ext>
              </a:extLst>
            </p:cNvPr>
            <p:cNvSpPr/>
            <p:nvPr/>
          </p:nvSpPr>
          <p:spPr>
            <a:xfrm>
              <a:off x="7074383" y="5047844"/>
              <a:ext cx="256169" cy="60130"/>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74" name="Google Shape;10303;p74">
            <a:extLst>
              <a:ext uri="{FF2B5EF4-FFF2-40B4-BE49-F238E27FC236}">
                <a16:creationId xmlns:a16="http://schemas.microsoft.com/office/drawing/2014/main" id="{727A8372-FAC5-4162-83E0-2D9AC789A8A3}"/>
              </a:ext>
            </a:extLst>
          </p:cNvPr>
          <p:cNvGrpSpPr/>
          <p:nvPr/>
        </p:nvGrpSpPr>
        <p:grpSpPr>
          <a:xfrm>
            <a:off x="11848531" y="6877237"/>
            <a:ext cx="720300" cy="767596"/>
            <a:chOff x="7899455" y="4585633"/>
            <a:chExt cx="480316" cy="511854"/>
          </a:xfrm>
          <a:solidFill>
            <a:schemeClr val="tx1">
              <a:lumMod val="95000"/>
              <a:lumOff val="5000"/>
            </a:schemeClr>
          </a:solidFill>
        </p:grpSpPr>
        <p:sp>
          <p:nvSpPr>
            <p:cNvPr id="75" name="Google Shape;10304;p74">
              <a:extLst>
                <a:ext uri="{FF2B5EF4-FFF2-40B4-BE49-F238E27FC236}">
                  <a16:creationId xmlns:a16="http://schemas.microsoft.com/office/drawing/2014/main" id="{0545EDCE-49AB-4E44-A84F-C110D65749CE}"/>
                </a:ext>
              </a:extLst>
            </p:cNvPr>
            <p:cNvSpPr/>
            <p:nvPr/>
          </p:nvSpPr>
          <p:spPr>
            <a:xfrm>
              <a:off x="7982702" y="4735741"/>
              <a:ext cx="28209" cy="150208"/>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6" name="Google Shape;10305;p74">
              <a:extLst>
                <a:ext uri="{FF2B5EF4-FFF2-40B4-BE49-F238E27FC236}">
                  <a16:creationId xmlns:a16="http://schemas.microsoft.com/office/drawing/2014/main" id="{BABF9A04-3105-4C5A-8B20-02651899BD56}"/>
                </a:ext>
              </a:extLst>
            </p:cNvPr>
            <p:cNvSpPr/>
            <p:nvPr/>
          </p:nvSpPr>
          <p:spPr>
            <a:xfrm>
              <a:off x="8267008" y="4735741"/>
              <a:ext cx="29507" cy="150208"/>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7" name="Google Shape;10306;p74">
              <a:extLst>
                <a:ext uri="{FF2B5EF4-FFF2-40B4-BE49-F238E27FC236}">
                  <a16:creationId xmlns:a16="http://schemas.microsoft.com/office/drawing/2014/main" id="{42C037E8-C62C-44A4-9ECE-9478FFEE383C}"/>
                </a:ext>
              </a:extLst>
            </p:cNvPr>
            <p:cNvSpPr/>
            <p:nvPr/>
          </p:nvSpPr>
          <p:spPr>
            <a:xfrm>
              <a:off x="7982702" y="4915924"/>
              <a:ext cx="28209" cy="180219"/>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8" name="Google Shape;10307;p74">
              <a:extLst>
                <a:ext uri="{FF2B5EF4-FFF2-40B4-BE49-F238E27FC236}">
                  <a16:creationId xmlns:a16="http://schemas.microsoft.com/office/drawing/2014/main" id="{1DBECB58-6794-47EE-AF9A-211D14BD2D30}"/>
                </a:ext>
              </a:extLst>
            </p:cNvPr>
            <p:cNvSpPr/>
            <p:nvPr/>
          </p:nvSpPr>
          <p:spPr>
            <a:xfrm>
              <a:off x="8267008" y="4915924"/>
              <a:ext cx="29507" cy="180219"/>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9" name="Google Shape;10308;p74">
              <a:extLst>
                <a:ext uri="{FF2B5EF4-FFF2-40B4-BE49-F238E27FC236}">
                  <a16:creationId xmlns:a16="http://schemas.microsoft.com/office/drawing/2014/main" id="{C9D7A970-193B-487B-9B01-9ED4B49F8907}"/>
                </a:ext>
              </a:extLst>
            </p:cNvPr>
            <p:cNvSpPr/>
            <p:nvPr/>
          </p:nvSpPr>
          <p:spPr>
            <a:xfrm>
              <a:off x="7899455" y="4735741"/>
              <a:ext cx="56372" cy="150208"/>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0" name="Google Shape;10309;p74">
              <a:extLst>
                <a:ext uri="{FF2B5EF4-FFF2-40B4-BE49-F238E27FC236}">
                  <a16:creationId xmlns:a16="http://schemas.microsoft.com/office/drawing/2014/main" id="{7B7ACF00-6AB9-44B1-9C7A-0F06C1FD3B18}"/>
                </a:ext>
              </a:extLst>
            </p:cNvPr>
            <p:cNvSpPr/>
            <p:nvPr/>
          </p:nvSpPr>
          <p:spPr>
            <a:xfrm>
              <a:off x="8040346" y="4735741"/>
              <a:ext cx="198534" cy="150208"/>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1" name="Google Shape;10310;p74">
              <a:extLst>
                <a:ext uri="{FF2B5EF4-FFF2-40B4-BE49-F238E27FC236}">
                  <a16:creationId xmlns:a16="http://schemas.microsoft.com/office/drawing/2014/main" id="{AB2BC4F5-2FB3-4A2D-8EB2-D5DEAF37932C}"/>
                </a:ext>
              </a:extLst>
            </p:cNvPr>
            <p:cNvSpPr/>
            <p:nvPr/>
          </p:nvSpPr>
          <p:spPr>
            <a:xfrm>
              <a:off x="8323344" y="4894088"/>
              <a:ext cx="56427" cy="20339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2" name="Google Shape;10311;p74">
              <a:extLst>
                <a:ext uri="{FF2B5EF4-FFF2-40B4-BE49-F238E27FC236}">
                  <a16:creationId xmlns:a16="http://schemas.microsoft.com/office/drawing/2014/main" id="{5C6A261D-482C-4227-9756-E529798E7B22}"/>
                </a:ext>
              </a:extLst>
            </p:cNvPr>
            <p:cNvSpPr/>
            <p:nvPr/>
          </p:nvSpPr>
          <p:spPr>
            <a:xfrm>
              <a:off x="7899455" y="4894088"/>
              <a:ext cx="56372" cy="202054"/>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3" name="Google Shape;10312;p74">
              <a:extLst>
                <a:ext uri="{FF2B5EF4-FFF2-40B4-BE49-F238E27FC236}">
                  <a16:creationId xmlns:a16="http://schemas.microsoft.com/office/drawing/2014/main" id="{D3270A27-A64A-4AC0-A5FF-071BB629AE54}"/>
                </a:ext>
              </a:extLst>
            </p:cNvPr>
            <p:cNvSpPr/>
            <p:nvPr/>
          </p:nvSpPr>
          <p:spPr>
            <a:xfrm>
              <a:off x="8124846" y="4915924"/>
              <a:ext cx="28209" cy="31455"/>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4" name="Google Shape;10313;p74">
              <a:extLst>
                <a:ext uri="{FF2B5EF4-FFF2-40B4-BE49-F238E27FC236}">
                  <a16:creationId xmlns:a16="http://schemas.microsoft.com/office/drawing/2014/main" id="{E94CFDAC-75FE-4C1E-9061-80B765DE5AD8}"/>
                </a:ext>
              </a:extLst>
            </p:cNvPr>
            <p:cNvSpPr/>
            <p:nvPr/>
          </p:nvSpPr>
          <p:spPr>
            <a:xfrm>
              <a:off x="8323344" y="4735741"/>
              <a:ext cx="56427" cy="150208"/>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5" name="Google Shape;10314;p74">
              <a:extLst>
                <a:ext uri="{FF2B5EF4-FFF2-40B4-BE49-F238E27FC236}">
                  <a16:creationId xmlns:a16="http://schemas.microsoft.com/office/drawing/2014/main" id="{89FCE254-6170-420A-AF6E-94C6DB703699}"/>
                </a:ext>
              </a:extLst>
            </p:cNvPr>
            <p:cNvSpPr/>
            <p:nvPr/>
          </p:nvSpPr>
          <p:spPr>
            <a:xfrm>
              <a:off x="8040346" y="4915924"/>
              <a:ext cx="198534" cy="180219"/>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6" name="Google Shape;10315;p74">
              <a:extLst>
                <a:ext uri="{FF2B5EF4-FFF2-40B4-BE49-F238E27FC236}">
                  <a16:creationId xmlns:a16="http://schemas.microsoft.com/office/drawing/2014/main" id="{40F5FA0E-C237-4DB4-9E36-0EB0E14063DC}"/>
                </a:ext>
              </a:extLst>
            </p:cNvPr>
            <p:cNvSpPr/>
            <p:nvPr/>
          </p:nvSpPr>
          <p:spPr>
            <a:xfrm>
              <a:off x="8039039" y="4585633"/>
              <a:ext cx="198534" cy="120143"/>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87" name="Google Shape;10341;p74">
            <a:extLst>
              <a:ext uri="{FF2B5EF4-FFF2-40B4-BE49-F238E27FC236}">
                <a16:creationId xmlns:a16="http://schemas.microsoft.com/office/drawing/2014/main" id="{4B3580DE-BDE0-4688-8747-464A5D2A757E}"/>
              </a:ext>
            </a:extLst>
          </p:cNvPr>
          <p:cNvGrpSpPr/>
          <p:nvPr/>
        </p:nvGrpSpPr>
        <p:grpSpPr>
          <a:xfrm>
            <a:off x="17053500" y="5497151"/>
            <a:ext cx="518887" cy="725030"/>
            <a:chOff x="11370271" y="3665354"/>
            <a:chExt cx="346008" cy="483470"/>
          </a:xfrm>
          <a:solidFill>
            <a:schemeClr val="tx1">
              <a:lumMod val="95000"/>
              <a:lumOff val="5000"/>
            </a:schemeClr>
          </a:solidFill>
        </p:grpSpPr>
        <p:sp>
          <p:nvSpPr>
            <p:cNvPr id="88" name="Google Shape;10342;p74">
              <a:extLst>
                <a:ext uri="{FF2B5EF4-FFF2-40B4-BE49-F238E27FC236}">
                  <a16:creationId xmlns:a16="http://schemas.microsoft.com/office/drawing/2014/main" id="{A4F497B7-0A45-4348-B930-9ECD81602098}"/>
                </a:ext>
              </a:extLst>
            </p:cNvPr>
            <p:cNvSpPr/>
            <p:nvPr/>
          </p:nvSpPr>
          <p:spPr>
            <a:xfrm>
              <a:off x="11370271" y="3665354"/>
              <a:ext cx="346008" cy="340376"/>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9" name="Google Shape;10343;p74">
              <a:extLst>
                <a:ext uri="{FF2B5EF4-FFF2-40B4-BE49-F238E27FC236}">
                  <a16:creationId xmlns:a16="http://schemas.microsoft.com/office/drawing/2014/main" id="{016414FE-1399-4A26-98FC-3A451CAFBA83}"/>
                </a:ext>
              </a:extLst>
            </p:cNvPr>
            <p:cNvSpPr/>
            <p:nvPr/>
          </p:nvSpPr>
          <p:spPr>
            <a:xfrm>
              <a:off x="11516657" y="3749168"/>
              <a:ext cx="54434" cy="5807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0" name="Google Shape;10344;p74">
              <a:extLst>
                <a:ext uri="{FF2B5EF4-FFF2-40B4-BE49-F238E27FC236}">
                  <a16:creationId xmlns:a16="http://schemas.microsoft.com/office/drawing/2014/main" id="{879E86CF-F1B5-478B-972C-C5B045F6147F}"/>
                </a:ext>
              </a:extLst>
            </p:cNvPr>
            <p:cNvSpPr/>
            <p:nvPr/>
          </p:nvSpPr>
          <p:spPr>
            <a:xfrm>
              <a:off x="11451314" y="4034058"/>
              <a:ext cx="186327" cy="5807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1" name="Google Shape;10345;p74">
              <a:extLst>
                <a:ext uri="{FF2B5EF4-FFF2-40B4-BE49-F238E27FC236}">
                  <a16:creationId xmlns:a16="http://schemas.microsoft.com/office/drawing/2014/main" id="{341DED42-0FB8-43CD-967B-B508C0BA0262}"/>
                </a:ext>
              </a:extLst>
            </p:cNvPr>
            <p:cNvSpPr/>
            <p:nvPr/>
          </p:nvSpPr>
          <p:spPr>
            <a:xfrm>
              <a:off x="11477923" y="3836813"/>
              <a:ext cx="133109" cy="85112"/>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2" name="Google Shape;10346;p74">
              <a:extLst>
                <a:ext uri="{FF2B5EF4-FFF2-40B4-BE49-F238E27FC236}">
                  <a16:creationId xmlns:a16="http://schemas.microsoft.com/office/drawing/2014/main" id="{8AD59F05-97CA-4B05-A47C-B54A7A353BE6}"/>
                </a:ext>
              </a:extLst>
            </p:cNvPr>
            <p:cNvSpPr/>
            <p:nvPr/>
          </p:nvSpPr>
          <p:spPr>
            <a:xfrm>
              <a:off x="11477923" y="4120432"/>
              <a:ext cx="134307" cy="28392"/>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93" name="Google Shape;10359;p74">
            <a:extLst>
              <a:ext uri="{FF2B5EF4-FFF2-40B4-BE49-F238E27FC236}">
                <a16:creationId xmlns:a16="http://schemas.microsoft.com/office/drawing/2014/main" id="{D308D88A-77BA-445E-8883-D3557437F006}"/>
              </a:ext>
            </a:extLst>
          </p:cNvPr>
          <p:cNvGrpSpPr/>
          <p:nvPr/>
        </p:nvGrpSpPr>
        <p:grpSpPr>
          <a:xfrm>
            <a:off x="13168530" y="6961407"/>
            <a:ext cx="722192" cy="677556"/>
            <a:chOff x="8779666" y="4641759"/>
            <a:chExt cx="481577" cy="451813"/>
          </a:xfrm>
          <a:solidFill>
            <a:schemeClr val="tx1">
              <a:lumMod val="95000"/>
              <a:lumOff val="5000"/>
            </a:schemeClr>
          </a:solidFill>
        </p:grpSpPr>
        <p:sp>
          <p:nvSpPr>
            <p:cNvPr id="94" name="Google Shape;10360;p74">
              <a:extLst>
                <a:ext uri="{FF2B5EF4-FFF2-40B4-BE49-F238E27FC236}">
                  <a16:creationId xmlns:a16="http://schemas.microsoft.com/office/drawing/2014/main" id="{E3CD086C-6084-4E18-91FF-216EBA9077B5}"/>
                </a:ext>
              </a:extLst>
            </p:cNvPr>
            <p:cNvSpPr/>
            <p:nvPr/>
          </p:nvSpPr>
          <p:spPr>
            <a:xfrm>
              <a:off x="8906448" y="4851961"/>
              <a:ext cx="226698" cy="241611"/>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5" name="Google Shape;10361;p74">
              <a:extLst>
                <a:ext uri="{FF2B5EF4-FFF2-40B4-BE49-F238E27FC236}">
                  <a16:creationId xmlns:a16="http://schemas.microsoft.com/office/drawing/2014/main" id="{FFA001F9-7FD7-4CE9-B025-FDE148EB4412}"/>
                </a:ext>
              </a:extLst>
            </p:cNvPr>
            <p:cNvSpPr/>
            <p:nvPr/>
          </p:nvSpPr>
          <p:spPr>
            <a:xfrm>
              <a:off x="9119046" y="4641759"/>
              <a:ext cx="112718" cy="120143"/>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6" name="Google Shape;10362;p74">
              <a:extLst>
                <a:ext uri="{FF2B5EF4-FFF2-40B4-BE49-F238E27FC236}">
                  <a16:creationId xmlns:a16="http://schemas.microsoft.com/office/drawing/2014/main" id="{631E7757-737F-45EB-B99E-EB3D358D3A07}"/>
                </a:ext>
              </a:extLst>
            </p:cNvPr>
            <p:cNvSpPr/>
            <p:nvPr/>
          </p:nvSpPr>
          <p:spPr>
            <a:xfrm>
              <a:off x="8809137" y="4641759"/>
              <a:ext cx="111419" cy="120143"/>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7" name="Google Shape;10363;p74">
              <a:extLst>
                <a:ext uri="{FF2B5EF4-FFF2-40B4-BE49-F238E27FC236}">
                  <a16:creationId xmlns:a16="http://schemas.microsoft.com/office/drawing/2014/main" id="{2BC802F6-F32B-46A4-A0E9-5848436921EE}"/>
                </a:ext>
              </a:extLst>
            </p:cNvPr>
            <p:cNvSpPr/>
            <p:nvPr/>
          </p:nvSpPr>
          <p:spPr>
            <a:xfrm>
              <a:off x="8779666" y="4761856"/>
              <a:ext cx="170361" cy="9015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8" name="Google Shape;10364;p74">
              <a:extLst>
                <a:ext uri="{FF2B5EF4-FFF2-40B4-BE49-F238E27FC236}">
                  <a16:creationId xmlns:a16="http://schemas.microsoft.com/office/drawing/2014/main" id="{F8BE6E22-98A1-4A22-A53D-E1911C000FD9}"/>
                </a:ext>
              </a:extLst>
            </p:cNvPr>
            <p:cNvSpPr/>
            <p:nvPr/>
          </p:nvSpPr>
          <p:spPr>
            <a:xfrm>
              <a:off x="9092135" y="4761856"/>
              <a:ext cx="169099" cy="9015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9" name="Google Shape;10365;p74">
              <a:extLst>
                <a:ext uri="{FF2B5EF4-FFF2-40B4-BE49-F238E27FC236}">
                  <a16:creationId xmlns:a16="http://schemas.microsoft.com/office/drawing/2014/main" id="{2722BD83-3BE3-43D3-96FD-9D7B7B4767B8}"/>
                </a:ext>
              </a:extLst>
            </p:cNvPr>
            <p:cNvSpPr/>
            <p:nvPr/>
          </p:nvSpPr>
          <p:spPr>
            <a:xfrm>
              <a:off x="9098563" y="4881981"/>
              <a:ext cx="162680" cy="91504"/>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0" name="Google Shape;10366;p74">
              <a:extLst>
                <a:ext uri="{FF2B5EF4-FFF2-40B4-BE49-F238E27FC236}">
                  <a16:creationId xmlns:a16="http://schemas.microsoft.com/office/drawing/2014/main" id="{62CA67FD-FBA7-40E3-A94A-E053038BD76F}"/>
                </a:ext>
              </a:extLst>
            </p:cNvPr>
            <p:cNvSpPr/>
            <p:nvPr/>
          </p:nvSpPr>
          <p:spPr>
            <a:xfrm>
              <a:off x="8779666" y="4881981"/>
              <a:ext cx="163979" cy="90114"/>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01" name="Google Shape;10399;p74">
            <a:extLst>
              <a:ext uri="{FF2B5EF4-FFF2-40B4-BE49-F238E27FC236}">
                <a16:creationId xmlns:a16="http://schemas.microsoft.com/office/drawing/2014/main" id="{99409E73-2C2E-42BC-BF69-5A9F1E057F66}"/>
              </a:ext>
            </a:extLst>
          </p:cNvPr>
          <p:cNvGrpSpPr/>
          <p:nvPr/>
        </p:nvGrpSpPr>
        <p:grpSpPr>
          <a:xfrm>
            <a:off x="6265285" y="6819824"/>
            <a:ext cx="720218" cy="763509"/>
            <a:chOff x="4176393" y="4547347"/>
            <a:chExt cx="480261" cy="509129"/>
          </a:xfrm>
          <a:solidFill>
            <a:schemeClr val="tx1">
              <a:lumMod val="95000"/>
              <a:lumOff val="5000"/>
            </a:schemeClr>
          </a:solidFill>
        </p:grpSpPr>
        <p:sp>
          <p:nvSpPr>
            <p:cNvPr id="102" name="Google Shape;10400;p74">
              <a:extLst>
                <a:ext uri="{FF2B5EF4-FFF2-40B4-BE49-F238E27FC236}">
                  <a16:creationId xmlns:a16="http://schemas.microsoft.com/office/drawing/2014/main" id="{D7BA86C8-D2BB-4366-849C-AA53C8D1BBDA}"/>
                </a:ext>
              </a:extLst>
            </p:cNvPr>
            <p:cNvSpPr/>
            <p:nvPr/>
          </p:nvSpPr>
          <p:spPr>
            <a:xfrm>
              <a:off x="4390253" y="4776651"/>
              <a:ext cx="29507" cy="28675"/>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3" name="Google Shape;10401;p74">
              <a:extLst>
                <a:ext uri="{FF2B5EF4-FFF2-40B4-BE49-F238E27FC236}">
                  <a16:creationId xmlns:a16="http://schemas.microsoft.com/office/drawing/2014/main" id="{657A4F8F-39B0-48B6-9A07-DBA42BFA8E01}"/>
                </a:ext>
              </a:extLst>
            </p:cNvPr>
            <p:cNvSpPr/>
            <p:nvPr/>
          </p:nvSpPr>
          <p:spPr>
            <a:xfrm>
              <a:off x="4327526" y="4716219"/>
              <a:ext cx="153692" cy="150208"/>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4" name="Google Shape;10402;p74">
              <a:extLst>
                <a:ext uri="{FF2B5EF4-FFF2-40B4-BE49-F238E27FC236}">
                  <a16:creationId xmlns:a16="http://schemas.microsoft.com/office/drawing/2014/main" id="{D64896A6-2D26-4B24-8AD0-B097007B5AE0}"/>
                </a:ext>
              </a:extLst>
            </p:cNvPr>
            <p:cNvSpPr/>
            <p:nvPr/>
          </p:nvSpPr>
          <p:spPr>
            <a:xfrm>
              <a:off x="4464548" y="4563724"/>
              <a:ext cx="192106" cy="206133"/>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5" name="Google Shape;10403;p74">
              <a:extLst>
                <a:ext uri="{FF2B5EF4-FFF2-40B4-BE49-F238E27FC236}">
                  <a16:creationId xmlns:a16="http://schemas.microsoft.com/office/drawing/2014/main" id="{B2620D15-4FB1-4ECD-B4F6-7C33CACE9DF9}"/>
                </a:ext>
              </a:extLst>
            </p:cNvPr>
            <p:cNvSpPr/>
            <p:nvPr/>
          </p:nvSpPr>
          <p:spPr>
            <a:xfrm>
              <a:off x="4394103" y="4863986"/>
              <a:ext cx="167801" cy="177448"/>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6" name="Google Shape;10404;p74">
              <a:extLst>
                <a:ext uri="{FF2B5EF4-FFF2-40B4-BE49-F238E27FC236}">
                  <a16:creationId xmlns:a16="http://schemas.microsoft.com/office/drawing/2014/main" id="{A00B01ED-DB71-403C-A1A5-73100BD48D92}"/>
                </a:ext>
              </a:extLst>
            </p:cNvPr>
            <p:cNvSpPr/>
            <p:nvPr/>
          </p:nvSpPr>
          <p:spPr>
            <a:xfrm>
              <a:off x="4492730" y="4780730"/>
              <a:ext cx="146011" cy="154314"/>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7" name="Google Shape;10405;p74">
              <a:extLst>
                <a:ext uri="{FF2B5EF4-FFF2-40B4-BE49-F238E27FC236}">
                  <a16:creationId xmlns:a16="http://schemas.microsoft.com/office/drawing/2014/main" id="{F8BD3F83-2447-4806-9389-A14FBB1A44AF}"/>
                </a:ext>
              </a:extLst>
            </p:cNvPr>
            <p:cNvSpPr/>
            <p:nvPr/>
          </p:nvSpPr>
          <p:spPr>
            <a:xfrm>
              <a:off x="4189195" y="4851687"/>
              <a:ext cx="195965" cy="204789"/>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8" name="Google Shape;10406;p74">
              <a:extLst>
                <a:ext uri="{FF2B5EF4-FFF2-40B4-BE49-F238E27FC236}">
                  <a16:creationId xmlns:a16="http://schemas.microsoft.com/office/drawing/2014/main" id="{37C88999-3C3E-4D6F-B4A6-9B6E7FFFBB23}"/>
                </a:ext>
              </a:extLst>
            </p:cNvPr>
            <p:cNvSpPr/>
            <p:nvPr/>
          </p:nvSpPr>
          <p:spPr>
            <a:xfrm>
              <a:off x="4394103" y="4547347"/>
              <a:ext cx="169099" cy="146084"/>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9" name="Google Shape;10407;p74">
              <a:extLst>
                <a:ext uri="{FF2B5EF4-FFF2-40B4-BE49-F238E27FC236}">
                  <a16:creationId xmlns:a16="http://schemas.microsoft.com/office/drawing/2014/main" id="{28731659-1572-4EBE-ADBF-6C2379B5AC85}"/>
                </a:ext>
              </a:extLst>
            </p:cNvPr>
            <p:cNvSpPr/>
            <p:nvPr/>
          </p:nvSpPr>
          <p:spPr>
            <a:xfrm>
              <a:off x="4176393" y="4772537"/>
              <a:ext cx="137059" cy="185687"/>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10" name="Google Shape;10421;p74">
            <a:extLst>
              <a:ext uri="{FF2B5EF4-FFF2-40B4-BE49-F238E27FC236}">
                <a16:creationId xmlns:a16="http://schemas.microsoft.com/office/drawing/2014/main" id="{482C1329-4160-48F6-BA65-7222B9480867}"/>
              </a:ext>
            </a:extLst>
          </p:cNvPr>
          <p:cNvGrpSpPr/>
          <p:nvPr/>
        </p:nvGrpSpPr>
        <p:grpSpPr>
          <a:xfrm>
            <a:off x="14271799" y="6837376"/>
            <a:ext cx="724111" cy="773779"/>
            <a:chOff x="9515356" y="4559052"/>
            <a:chExt cx="482857" cy="515977"/>
          </a:xfrm>
          <a:solidFill>
            <a:schemeClr val="tx1">
              <a:lumMod val="95000"/>
              <a:lumOff val="5000"/>
            </a:schemeClr>
          </a:solidFill>
        </p:grpSpPr>
        <p:sp>
          <p:nvSpPr>
            <p:cNvPr id="111" name="Google Shape;10422;p74">
              <a:extLst>
                <a:ext uri="{FF2B5EF4-FFF2-40B4-BE49-F238E27FC236}">
                  <a16:creationId xmlns:a16="http://schemas.microsoft.com/office/drawing/2014/main" id="{3E3EB5D4-5108-4135-BB60-CE16BAB93484}"/>
                </a:ext>
              </a:extLst>
            </p:cNvPr>
            <p:cNvSpPr/>
            <p:nvPr/>
          </p:nvSpPr>
          <p:spPr>
            <a:xfrm>
              <a:off x="9515356" y="4740578"/>
              <a:ext cx="57680" cy="331716"/>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2" name="Google Shape;10423;p74">
              <a:extLst>
                <a:ext uri="{FF2B5EF4-FFF2-40B4-BE49-F238E27FC236}">
                  <a16:creationId xmlns:a16="http://schemas.microsoft.com/office/drawing/2014/main" id="{43577CE0-2110-4765-96A7-F2FFFAA8BF22}"/>
                </a:ext>
              </a:extLst>
            </p:cNvPr>
            <p:cNvSpPr/>
            <p:nvPr/>
          </p:nvSpPr>
          <p:spPr>
            <a:xfrm>
              <a:off x="9570439" y="4862056"/>
              <a:ext cx="199823" cy="212972"/>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3" name="Google Shape;10424;p74">
              <a:extLst>
                <a:ext uri="{FF2B5EF4-FFF2-40B4-BE49-F238E27FC236}">
                  <a16:creationId xmlns:a16="http://schemas.microsoft.com/office/drawing/2014/main" id="{FC99A8FF-36FD-4535-8201-5B8DE19CBD51}"/>
                </a:ext>
              </a:extLst>
            </p:cNvPr>
            <p:cNvSpPr/>
            <p:nvPr/>
          </p:nvSpPr>
          <p:spPr>
            <a:xfrm>
              <a:off x="9795830" y="4559052"/>
              <a:ext cx="171614" cy="61438"/>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4" name="Google Shape;10425;p74">
              <a:extLst>
                <a:ext uri="{FF2B5EF4-FFF2-40B4-BE49-F238E27FC236}">
                  <a16:creationId xmlns:a16="http://schemas.microsoft.com/office/drawing/2014/main" id="{0DFC1FF7-6498-42EB-8E20-3D6E8BDC30B1}"/>
                </a:ext>
              </a:extLst>
            </p:cNvPr>
            <p:cNvSpPr/>
            <p:nvPr/>
          </p:nvSpPr>
          <p:spPr>
            <a:xfrm>
              <a:off x="9825264" y="4651854"/>
              <a:ext cx="170398" cy="61475"/>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5" name="Google Shape;10426;p74">
              <a:extLst>
                <a:ext uri="{FF2B5EF4-FFF2-40B4-BE49-F238E27FC236}">
                  <a16:creationId xmlns:a16="http://schemas.microsoft.com/office/drawing/2014/main" id="{3EDFD14E-D334-492D-9320-9A7760D81BF4}"/>
                </a:ext>
              </a:extLst>
            </p:cNvPr>
            <p:cNvSpPr/>
            <p:nvPr/>
          </p:nvSpPr>
          <p:spPr>
            <a:xfrm>
              <a:off x="9798390" y="4830638"/>
              <a:ext cx="198525" cy="61475"/>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6" name="Google Shape;10427;p74">
              <a:extLst>
                <a:ext uri="{FF2B5EF4-FFF2-40B4-BE49-F238E27FC236}">
                  <a16:creationId xmlns:a16="http://schemas.microsoft.com/office/drawing/2014/main" id="{5652046B-0237-4396-9E49-5FFD133587D6}"/>
                </a:ext>
              </a:extLst>
            </p:cNvPr>
            <p:cNvSpPr/>
            <p:nvPr/>
          </p:nvSpPr>
          <p:spPr>
            <a:xfrm>
              <a:off x="9768928" y="4740578"/>
              <a:ext cx="227996" cy="58741"/>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7" name="Google Shape;10428;p74">
              <a:extLst>
                <a:ext uri="{FF2B5EF4-FFF2-40B4-BE49-F238E27FC236}">
                  <a16:creationId xmlns:a16="http://schemas.microsoft.com/office/drawing/2014/main" id="{CE4AD9C8-6296-42FE-856D-929056091A41}"/>
                </a:ext>
              </a:extLst>
            </p:cNvPr>
            <p:cNvSpPr/>
            <p:nvPr/>
          </p:nvSpPr>
          <p:spPr>
            <a:xfrm>
              <a:off x="9798390" y="4923486"/>
              <a:ext cx="199823" cy="151543"/>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8" name="Google Shape;10429;p74">
              <a:extLst>
                <a:ext uri="{FF2B5EF4-FFF2-40B4-BE49-F238E27FC236}">
                  <a16:creationId xmlns:a16="http://schemas.microsoft.com/office/drawing/2014/main" id="{DE5EBB42-2E0D-4F14-AF4A-89A07E333320}"/>
                </a:ext>
              </a:extLst>
            </p:cNvPr>
            <p:cNvSpPr/>
            <p:nvPr/>
          </p:nvSpPr>
          <p:spPr>
            <a:xfrm>
              <a:off x="9601163" y="4650519"/>
              <a:ext cx="140927" cy="180173"/>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19" name="Google Shape;10435;p74">
            <a:extLst>
              <a:ext uri="{FF2B5EF4-FFF2-40B4-BE49-F238E27FC236}">
                <a16:creationId xmlns:a16="http://schemas.microsoft.com/office/drawing/2014/main" id="{6F26ADF1-5303-47F2-B39D-70A8195179F9}"/>
              </a:ext>
            </a:extLst>
          </p:cNvPr>
          <p:cNvGrpSpPr/>
          <p:nvPr/>
        </p:nvGrpSpPr>
        <p:grpSpPr>
          <a:xfrm>
            <a:off x="14229234" y="7927986"/>
            <a:ext cx="1064214" cy="1051628"/>
            <a:chOff x="9486973" y="5286301"/>
            <a:chExt cx="709647" cy="701254"/>
          </a:xfrm>
          <a:solidFill>
            <a:schemeClr val="tx1">
              <a:lumMod val="95000"/>
              <a:lumOff val="5000"/>
            </a:schemeClr>
          </a:solidFill>
        </p:grpSpPr>
        <p:sp>
          <p:nvSpPr>
            <p:cNvPr id="120" name="Google Shape;10436;p74">
              <a:extLst>
                <a:ext uri="{FF2B5EF4-FFF2-40B4-BE49-F238E27FC236}">
                  <a16:creationId xmlns:a16="http://schemas.microsoft.com/office/drawing/2014/main" id="{5F7F5779-8AC7-4E32-9E30-0B8D90AEB4DC}"/>
                </a:ext>
              </a:extLst>
            </p:cNvPr>
            <p:cNvSpPr/>
            <p:nvPr/>
          </p:nvSpPr>
          <p:spPr>
            <a:xfrm>
              <a:off x="9820143" y="5286301"/>
              <a:ext cx="41449" cy="110395"/>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 f4 0 f2"/>
                <a:gd name="f15" fmla="+- f3 0 f2"/>
                <a:gd name="f16" fmla="*/ f15 1 694"/>
                <a:gd name="f17" fmla="*/ f14 1 173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1" name="Google Shape;10437;p74">
              <a:extLst>
                <a:ext uri="{FF2B5EF4-FFF2-40B4-BE49-F238E27FC236}">
                  <a16:creationId xmlns:a16="http://schemas.microsoft.com/office/drawing/2014/main" id="{D4F531C4-2782-4E15-9A8A-5930747167AB}"/>
                </a:ext>
              </a:extLst>
            </p:cNvPr>
            <p:cNvSpPr/>
            <p:nvPr/>
          </p:nvSpPr>
          <p:spPr>
            <a:xfrm>
              <a:off x="9654491" y="5373023"/>
              <a:ext cx="84774" cy="88367"/>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2" name="Google Shape;10438;p74">
              <a:extLst>
                <a:ext uri="{FF2B5EF4-FFF2-40B4-BE49-F238E27FC236}">
                  <a16:creationId xmlns:a16="http://schemas.microsoft.com/office/drawing/2014/main" id="{9517F2BB-ECB1-4C43-9E39-EC59F8866B74}"/>
                </a:ext>
              </a:extLst>
            </p:cNvPr>
            <p:cNvSpPr/>
            <p:nvPr/>
          </p:nvSpPr>
          <p:spPr>
            <a:xfrm>
              <a:off x="9942426" y="5373782"/>
              <a:ext cx="84774" cy="876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3" name="Google Shape;10439;p74">
              <a:extLst>
                <a:ext uri="{FF2B5EF4-FFF2-40B4-BE49-F238E27FC236}">
                  <a16:creationId xmlns:a16="http://schemas.microsoft.com/office/drawing/2014/main" id="{0BF2522A-D702-48CB-AC9C-4F4A69EB6823}"/>
                </a:ext>
              </a:extLst>
            </p:cNvPr>
            <p:cNvSpPr/>
            <p:nvPr/>
          </p:nvSpPr>
          <p:spPr>
            <a:xfrm>
              <a:off x="10111846" y="5593192"/>
              <a:ext cx="84774" cy="308984"/>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4" name="Google Shape;10440;p74">
              <a:extLst>
                <a:ext uri="{FF2B5EF4-FFF2-40B4-BE49-F238E27FC236}">
                  <a16:creationId xmlns:a16="http://schemas.microsoft.com/office/drawing/2014/main" id="{171E9321-AE7D-4785-99E3-2715C40E6AC3}"/>
                </a:ext>
              </a:extLst>
            </p:cNvPr>
            <p:cNvSpPr/>
            <p:nvPr/>
          </p:nvSpPr>
          <p:spPr>
            <a:xfrm>
              <a:off x="9486973" y="5594966"/>
              <a:ext cx="84774" cy="309176"/>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5" name="Google Shape;10441;p74">
              <a:extLst>
                <a:ext uri="{FF2B5EF4-FFF2-40B4-BE49-F238E27FC236}">
                  <a16:creationId xmlns:a16="http://schemas.microsoft.com/office/drawing/2014/main" id="{3959BB53-2347-459E-A4B1-9211806AB76F}"/>
                </a:ext>
              </a:extLst>
            </p:cNvPr>
            <p:cNvSpPr/>
            <p:nvPr/>
          </p:nvSpPr>
          <p:spPr>
            <a:xfrm>
              <a:off x="9724141" y="5617259"/>
              <a:ext cx="342607" cy="264855"/>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6" name="Google Shape;10442;p74">
              <a:extLst>
                <a:ext uri="{FF2B5EF4-FFF2-40B4-BE49-F238E27FC236}">
                  <a16:creationId xmlns:a16="http://schemas.microsoft.com/office/drawing/2014/main" id="{F308EC07-4D9C-419A-A655-813CE4DA7F15}"/>
                </a:ext>
              </a:extLst>
            </p:cNvPr>
            <p:cNvSpPr/>
            <p:nvPr/>
          </p:nvSpPr>
          <p:spPr>
            <a:xfrm>
              <a:off x="9609319" y="5506919"/>
              <a:ext cx="419782" cy="480636"/>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27" name="Google Shape;10443;p74">
            <a:extLst>
              <a:ext uri="{FF2B5EF4-FFF2-40B4-BE49-F238E27FC236}">
                <a16:creationId xmlns:a16="http://schemas.microsoft.com/office/drawing/2014/main" id="{13EDDEDF-6B59-4341-9A7B-31BDE752D47E}"/>
              </a:ext>
            </a:extLst>
          </p:cNvPr>
          <p:cNvGrpSpPr/>
          <p:nvPr/>
        </p:nvGrpSpPr>
        <p:grpSpPr>
          <a:xfrm>
            <a:off x="16969716" y="6673193"/>
            <a:ext cx="826491" cy="880889"/>
            <a:chOff x="11314401" y="4449570"/>
            <a:chExt cx="551127" cy="587401"/>
          </a:xfrm>
          <a:solidFill>
            <a:schemeClr val="tx1">
              <a:lumMod val="95000"/>
              <a:lumOff val="5000"/>
            </a:schemeClr>
          </a:solidFill>
        </p:grpSpPr>
        <p:sp>
          <p:nvSpPr>
            <p:cNvPr id="128" name="Google Shape;10444;p74">
              <a:extLst>
                <a:ext uri="{FF2B5EF4-FFF2-40B4-BE49-F238E27FC236}">
                  <a16:creationId xmlns:a16="http://schemas.microsoft.com/office/drawing/2014/main" id="{E9909CFC-1359-4462-A39E-4F49C82373C1}"/>
                </a:ext>
              </a:extLst>
            </p:cNvPr>
            <p:cNvSpPr/>
            <p:nvPr/>
          </p:nvSpPr>
          <p:spPr>
            <a:xfrm>
              <a:off x="11362773" y="4449570"/>
              <a:ext cx="161291" cy="171898"/>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9" name="Google Shape;10445;p74">
              <a:extLst>
                <a:ext uri="{FF2B5EF4-FFF2-40B4-BE49-F238E27FC236}">
                  <a16:creationId xmlns:a16="http://schemas.microsoft.com/office/drawing/2014/main" id="{C77350F9-4BB1-4BDD-A837-1FF6AC253130}"/>
                </a:ext>
              </a:extLst>
            </p:cNvPr>
            <p:cNvSpPr/>
            <p:nvPr/>
          </p:nvSpPr>
          <p:spPr>
            <a:xfrm>
              <a:off x="11575279" y="4519879"/>
              <a:ext cx="193523" cy="134755"/>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0" name="Google Shape;10446;p74">
              <a:extLst>
                <a:ext uri="{FF2B5EF4-FFF2-40B4-BE49-F238E27FC236}">
                  <a16:creationId xmlns:a16="http://schemas.microsoft.com/office/drawing/2014/main" id="{E878F295-6DDB-4360-844D-8F58F47B46F5}"/>
                </a:ext>
              </a:extLst>
            </p:cNvPr>
            <p:cNvSpPr/>
            <p:nvPr/>
          </p:nvSpPr>
          <p:spPr>
            <a:xfrm>
              <a:off x="11374505" y="4826742"/>
              <a:ext cx="197903" cy="136986"/>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1" name="Google Shape;10447;p74">
              <a:extLst>
                <a:ext uri="{FF2B5EF4-FFF2-40B4-BE49-F238E27FC236}">
                  <a16:creationId xmlns:a16="http://schemas.microsoft.com/office/drawing/2014/main" id="{9F9953A8-51D8-412F-A09B-35C3195FC4E6}"/>
                </a:ext>
              </a:extLst>
            </p:cNvPr>
            <p:cNvSpPr/>
            <p:nvPr/>
          </p:nvSpPr>
          <p:spPr>
            <a:xfrm>
              <a:off x="11652967" y="4690140"/>
              <a:ext cx="165661" cy="170307"/>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 f4 0 f2"/>
                <a:gd name="f15" fmla="+- f3 0 f2"/>
                <a:gd name="f16" fmla="*/ f15 1 3561"/>
                <a:gd name="f17" fmla="*/ f14 1 343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2" name="Google Shape;10448;p74">
              <a:extLst>
                <a:ext uri="{FF2B5EF4-FFF2-40B4-BE49-F238E27FC236}">
                  <a16:creationId xmlns:a16="http://schemas.microsoft.com/office/drawing/2014/main" id="{2757E97F-1519-44E3-A25F-E3514534DD39}"/>
                </a:ext>
              </a:extLst>
            </p:cNvPr>
            <p:cNvSpPr/>
            <p:nvPr/>
          </p:nvSpPr>
          <p:spPr>
            <a:xfrm>
              <a:off x="11314401" y="4618296"/>
              <a:ext cx="258007" cy="174970"/>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3" name="Google Shape;10449;p74">
              <a:extLst>
                <a:ext uri="{FF2B5EF4-FFF2-40B4-BE49-F238E27FC236}">
                  <a16:creationId xmlns:a16="http://schemas.microsoft.com/office/drawing/2014/main" id="{69A0243F-8461-41E6-B22D-B539AB0CF14E}"/>
                </a:ext>
              </a:extLst>
            </p:cNvPr>
            <p:cNvSpPr/>
            <p:nvPr/>
          </p:nvSpPr>
          <p:spPr>
            <a:xfrm>
              <a:off x="11604595" y="4858819"/>
              <a:ext cx="260933" cy="17815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34" name="Google Shape;10468;p74">
            <a:extLst>
              <a:ext uri="{FF2B5EF4-FFF2-40B4-BE49-F238E27FC236}">
                <a16:creationId xmlns:a16="http://schemas.microsoft.com/office/drawing/2014/main" id="{E765E181-9C3F-4C63-9AC1-76B830FDA0FB}"/>
              </a:ext>
            </a:extLst>
          </p:cNvPr>
          <p:cNvGrpSpPr/>
          <p:nvPr/>
        </p:nvGrpSpPr>
        <p:grpSpPr>
          <a:xfrm>
            <a:off x="9037058" y="7009496"/>
            <a:ext cx="724127" cy="769692"/>
            <a:chOff x="6024688" y="4673827"/>
            <a:chExt cx="482868" cy="513252"/>
          </a:xfrm>
          <a:solidFill>
            <a:schemeClr val="tx1">
              <a:lumMod val="95000"/>
              <a:lumOff val="5000"/>
            </a:schemeClr>
          </a:solidFill>
        </p:grpSpPr>
        <p:sp>
          <p:nvSpPr>
            <p:cNvPr id="135" name="Google Shape;10469;p74">
              <a:extLst>
                <a:ext uri="{FF2B5EF4-FFF2-40B4-BE49-F238E27FC236}">
                  <a16:creationId xmlns:a16="http://schemas.microsoft.com/office/drawing/2014/main" id="{D265C72E-CCC4-445A-ADFC-73C75AC196D0}"/>
                </a:ext>
              </a:extLst>
            </p:cNvPr>
            <p:cNvSpPr/>
            <p:nvPr/>
          </p:nvSpPr>
          <p:spPr>
            <a:xfrm>
              <a:off x="6308985" y="4975451"/>
              <a:ext cx="198571" cy="211628"/>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6" name="Google Shape;10470;p74">
              <a:extLst>
                <a:ext uri="{FF2B5EF4-FFF2-40B4-BE49-F238E27FC236}">
                  <a16:creationId xmlns:a16="http://schemas.microsoft.com/office/drawing/2014/main" id="{5EC55C40-A959-4818-AB4A-0E7ADA7B1D67}"/>
                </a:ext>
              </a:extLst>
            </p:cNvPr>
            <p:cNvSpPr/>
            <p:nvPr/>
          </p:nvSpPr>
          <p:spPr>
            <a:xfrm>
              <a:off x="6025996" y="4825325"/>
              <a:ext cx="423924" cy="300316"/>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7" name="Google Shape;10471;p74">
              <a:extLst>
                <a:ext uri="{FF2B5EF4-FFF2-40B4-BE49-F238E27FC236}">
                  <a16:creationId xmlns:a16="http://schemas.microsoft.com/office/drawing/2014/main" id="{B1144631-456F-4988-AE72-871FB30FCCB3}"/>
                </a:ext>
              </a:extLst>
            </p:cNvPr>
            <p:cNvSpPr/>
            <p:nvPr/>
          </p:nvSpPr>
          <p:spPr>
            <a:xfrm>
              <a:off x="6024688" y="4673827"/>
              <a:ext cx="425232" cy="122858"/>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38" name="Google Shape;10483;p74">
            <a:extLst>
              <a:ext uri="{FF2B5EF4-FFF2-40B4-BE49-F238E27FC236}">
                <a16:creationId xmlns:a16="http://schemas.microsoft.com/office/drawing/2014/main" id="{1EE4B7BB-DC30-4642-8AF1-8620B96EF317}"/>
              </a:ext>
            </a:extLst>
          </p:cNvPr>
          <p:cNvGrpSpPr/>
          <p:nvPr/>
        </p:nvGrpSpPr>
        <p:grpSpPr>
          <a:xfrm>
            <a:off x="15721436" y="6809360"/>
            <a:ext cx="679928" cy="720573"/>
            <a:chOff x="10482014" y="4540370"/>
            <a:chExt cx="453395" cy="480498"/>
          </a:xfrm>
          <a:solidFill>
            <a:schemeClr val="tx1">
              <a:lumMod val="95000"/>
              <a:lumOff val="5000"/>
            </a:schemeClr>
          </a:solidFill>
        </p:grpSpPr>
        <p:sp>
          <p:nvSpPr>
            <p:cNvPr id="139" name="Google Shape;10484;p74">
              <a:extLst>
                <a:ext uri="{FF2B5EF4-FFF2-40B4-BE49-F238E27FC236}">
                  <a16:creationId xmlns:a16="http://schemas.microsoft.com/office/drawing/2014/main" id="{532E621F-9ADD-4E55-8084-4D68815DF9B9}"/>
                </a:ext>
              </a:extLst>
            </p:cNvPr>
            <p:cNvSpPr/>
            <p:nvPr/>
          </p:nvSpPr>
          <p:spPr>
            <a:xfrm>
              <a:off x="10736875" y="4810621"/>
              <a:ext cx="198534" cy="210247"/>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0" name="Google Shape;10485;p74">
              <a:extLst>
                <a:ext uri="{FF2B5EF4-FFF2-40B4-BE49-F238E27FC236}">
                  <a16:creationId xmlns:a16="http://schemas.microsoft.com/office/drawing/2014/main" id="{54717730-ACC2-4379-91E3-A108662BFF8E}"/>
                </a:ext>
              </a:extLst>
            </p:cNvPr>
            <p:cNvSpPr/>
            <p:nvPr/>
          </p:nvSpPr>
          <p:spPr>
            <a:xfrm>
              <a:off x="10482014" y="4644091"/>
              <a:ext cx="57680" cy="375388"/>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1" name="Google Shape;10486;p74">
              <a:extLst>
                <a:ext uri="{FF2B5EF4-FFF2-40B4-BE49-F238E27FC236}">
                  <a16:creationId xmlns:a16="http://schemas.microsoft.com/office/drawing/2014/main" id="{FBC0CC4C-D7B3-479C-A147-198C596F0F52}"/>
                </a:ext>
              </a:extLst>
            </p:cNvPr>
            <p:cNvSpPr/>
            <p:nvPr/>
          </p:nvSpPr>
          <p:spPr>
            <a:xfrm>
              <a:off x="10566513" y="4659124"/>
              <a:ext cx="284378" cy="360355"/>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2" name="Google Shape;10487;p74">
              <a:extLst>
                <a:ext uri="{FF2B5EF4-FFF2-40B4-BE49-F238E27FC236}">
                  <a16:creationId xmlns:a16="http://schemas.microsoft.com/office/drawing/2014/main" id="{48C994F6-0063-44D8-A35B-905D344E0521}"/>
                </a:ext>
              </a:extLst>
            </p:cNvPr>
            <p:cNvSpPr/>
            <p:nvPr/>
          </p:nvSpPr>
          <p:spPr>
            <a:xfrm>
              <a:off x="10624157" y="4839260"/>
              <a:ext cx="107643" cy="30065"/>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3" name="Google Shape;10488;p74">
              <a:extLst>
                <a:ext uri="{FF2B5EF4-FFF2-40B4-BE49-F238E27FC236}">
                  <a16:creationId xmlns:a16="http://schemas.microsoft.com/office/drawing/2014/main" id="{96EA35B7-0D61-4295-BF66-612D80FA79FC}"/>
                </a:ext>
              </a:extLst>
            </p:cNvPr>
            <p:cNvSpPr/>
            <p:nvPr/>
          </p:nvSpPr>
          <p:spPr>
            <a:xfrm>
              <a:off x="10482014" y="4540370"/>
              <a:ext cx="367588" cy="88769"/>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44" name="Google Shape;10497;p74">
            <a:extLst>
              <a:ext uri="{FF2B5EF4-FFF2-40B4-BE49-F238E27FC236}">
                <a16:creationId xmlns:a16="http://schemas.microsoft.com/office/drawing/2014/main" id="{1579FCA5-72F2-4344-AB47-FE5A13E04608}"/>
              </a:ext>
            </a:extLst>
          </p:cNvPr>
          <p:cNvGrpSpPr/>
          <p:nvPr/>
        </p:nvGrpSpPr>
        <p:grpSpPr>
          <a:xfrm>
            <a:off x="15559624" y="3908659"/>
            <a:ext cx="945366" cy="1004851"/>
            <a:chOff x="10374114" y="2606104"/>
            <a:chExt cx="630396" cy="670062"/>
          </a:xfrm>
          <a:solidFill>
            <a:schemeClr val="tx1">
              <a:lumMod val="95000"/>
              <a:lumOff val="5000"/>
            </a:schemeClr>
          </a:solidFill>
        </p:grpSpPr>
        <p:sp>
          <p:nvSpPr>
            <p:cNvPr id="145" name="Google Shape;10498;p74">
              <a:extLst>
                <a:ext uri="{FF2B5EF4-FFF2-40B4-BE49-F238E27FC236}">
                  <a16:creationId xmlns:a16="http://schemas.microsoft.com/office/drawing/2014/main" id="{17793E65-5E62-48DD-AB24-773EE8608B06}"/>
                </a:ext>
              </a:extLst>
            </p:cNvPr>
            <p:cNvSpPr/>
            <p:nvPr/>
          </p:nvSpPr>
          <p:spPr>
            <a:xfrm>
              <a:off x="10594823" y="2606104"/>
              <a:ext cx="183940" cy="196038"/>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6" name="Google Shape;10499;p74">
              <a:extLst>
                <a:ext uri="{FF2B5EF4-FFF2-40B4-BE49-F238E27FC236}">
                  <a16:creationId xmlns:a16="http://schemas.microsoft.com/office/drawing/2014/main" id="{B1ECA0E1-0D7D-48E0-A3ED-97AB82526E0A}"/>
                </a:ext>
              </a:extLst>
            </p:cNvPr>
            <p:cNvSpPr/>
            <p:nvPr/>
          </p:nvSpPr>
          <p:spPr>
            <a:xfrm>
              <a:off x="10374114" y="2998116"/>
              <a:ext cx="630396" cy="278050"/>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7" name="Google Shape;10500;p74">
              <a:extLst>
                <a:ext uri="{FF2B5EF4-FFF2-40B4-BE49-F238E27FC236}">
                  <a16:creationId xmlns:a16="http://schemas.microsoft.com/office/drawing/2014/main" id="{1F224833-8C58-4129-A488-C55DC05D89BD}"/>
                </a:ext>
              </a:extLst>
            </p:cNvPr>
            <p:cNvSpPr/>
            <p:nvPr/>
          </p:nvSpPr>
          <p:spPr>
            <a:xfrm>
              <a:off x="10803818" y="2686315"/>
              <a:ext cx="158886" cy="274429"/>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8" name="Google Shape;10501;p74">
              <a:extLst>
                <a:ext uri="{FF2B5EF4-FFF2-40B4-BE49-F238E27FC236}">
                  <a16:creationId xmlns:a16="http://schemas.microsoft.com/office/drawing/2014/main" id="{D068859E-01D4-4749-BAEB-53A633D0E8B9}"/>
                </a:ext>
              </a:extLst>
            </p:cNvPr>
            <p:cNvSpPr/>
            <p:nvPr/>
          </p:nvSpPr>
          <p:spPr>
            <a:xfrm>
              <a:off x="10410901" y="2686315"/>
              <a:ext cx="158886" cy="274429"/>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9" name="Google Shape;10502;p74">
              <a:extLst>
                <a:ext uri="{FF2B5EF4-FFF2-40B4-BE49-F238E27FC236}">
                  <a16:creationId xmlns:a16="http://schemas.microsoft.com/office/drawing/2014/main" id="{1D7384E4-09F7-442C-8A20-B65E02ED05B3}"/>
                </a:ext>
              </a:extLst>
            </p:cNvPr>
            <p:cNvSpPr/>
            <p:nvPr/>
          </p:nvSpPr>
          <p:spPr>
            <a:xfrm>
              <a:off x="10701826" y="2794955"/>
              <a:ext cx="150555" cy="160458"/>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50" name="Google Shape;10503;p74">
              <a:extLst>
                <a:ext uri="{FF2B5EF4-FFF2-40B4-BE49-F238E27FC236}">
                  <a16:creationId xmlns:a16="http://schemas.microsoft.com/office/drawing/2014/main" id="{B34749F5-5465-47B0-A6CC-628F340F6D1E}"/>
                </a:ext>
              </a:extLst>
            </p:cNvPr>
            <p:cNvSpPr/>
            <p:nvPr/>
          </p:nvSpPr>
          <p:spPr>
            <a:xfrm>
              <a:off x="10517931" y="2796774"/>
              <a:ext cx="150501" cy="165771"/>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51" name="Google Shape;10234;p74">
            <a:extLst>
              <a:ext uri="{FF2B5EF4-FFF2-40B4-BE49-F238E27FC236}">
                <a16:creationId xmlns:a16="http://schemas.microsoft.com/office/drawing/2014/main" id="{41E4B435-36FA-4A2C-9F9D-E95FA84D1FBD}"/>
              </a:ext>
            </a:extLst>
          </p:cNvPr>
          <p:cNvGrpSpPr/>
          <p:nvPr/>
        </p:nvGrpSpPr>
        <p:grpSpPr>
          <a:xfrm>
            <a:off x="7574257" y="3980968"/>
            <a:ext cx="940360" cy="1004864"/>
            <a:chOff x="5049252" y="2654320"/>
            <a:chExt cx="627058" cy="670071"/>
          </a:xfrm>
          <a:solidFill>
            <a:schemeClr val="tx1">
              <a:lumMod val="95000"/>
              <a:lumOff val="5000"/>
            </a:schemeClr>
          </a:solidFill>
        </p:grpSpPr>
        <p:sp>
          <p:nvSpPr>
            <p:cNvPr id="152" name="Google Shape;10235;p74">
              <a:extLst>
                <a:ext uri="{FF2B5EF4-FFF2-40B4-BE49-F238E27FC236}">
                  <a16:creationId xmlns:a16="http://schemas.microsoft.com/office/drawing/2014/main" id="{91F5AE7A-446A-4FB6-AA0D-A5179F86798A}"/>
                </a:ext>
              </a:extLst>
            </p:cNvPr>
            <p:cNvSpPr/>
            <p:nvPr/>
          </p:nvSpPr>
          <p:spPr>
            <a:xfrm>
              <a:off x="5325163" y="3007141"/>
              <a:ext cx="75245" cy="80256"/>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53" name="Google Shape;10236;p74">
              <a:extLst>
                <a:ext uri="{FF2B5EF4-FFF2-40B4-BE49-F238E27FC236}">
                  <a16:creationId xmlns:a16="http://schemas.microsoft.com/office/drawing/2014/main" id="{3FDD7C42-F869-4E07-BD0F-B64DC734A647}"/>
                </a:ext>
              </a:extLst>
            </p:cNvPr>
            <p:cNvSpPr/>
            <p:nvPr/>
          </p:nvSpPr>
          <p:spPr>
            <a:xfrm>
              <a:off x="5290032" y="3126543"/>
              <a:ext cx="148855" cy="78446"/>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54" name="Google Shape;10237;p74">
              <a:extLst>
                <a:ext uri="{FF2B5EF4-FFF2-40B4-BE49-F238E27FC236}">
                  <a16:creationId xmlns:a16="http://schemas.microsoft.com/office/drawing/2014/main" id="{B9A1E1D7-1526-4EFF-BFB7-337446AA64EF}"/>
                </a:ext>
              </a:extLst>
            </p:cNvPr>
            <p:cNvSpPr/>
            <p:nvPr/>
          </p:nvSpPr>
          <p:spPr>
            <a:xfrm>
              <a:off x="5198071" y="2930505"/>
              <a:ext cx="332795" cy="393886"/>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55" name="Google Shape;10238;p74">
              <a:extLst>
                <a:ext uri="{FF2B5EF4-FFF2-40B4-BE49-F238E27FC236}">
                  <a16:creationId xmlns:a16="http://schemas.microsoft.com/office/drawing/2014/main" id="{7B981CD8-C0EA-48E9-844F-1701A1029EEF}"/>
                </a:ext>
              </a:extLst>
            </p:cNvPr>
            <p:cNvSpPr/>
            <p:nvPr/>
          </p:nvSpPr>
          <p:spPr>
            <a:xfrm>
              <a:off x="5161285" y="2654320"/>
              <a:ext cx="406350" cy="80256"/>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56" name="Google Shape;10239;p74">
              <a:extLst>
                <a:ext uri="{FF2B5EF4-FFF2-40B4-BE49-F238E27FC236}">
                  <a16:creationId xmlns:a16="http://schemas.microsoft.com/office/drawing/2014/main" id="{7B377568-6346-4051-A5CD-2CC2F2F10CC4}"/>
                </a:ext>
              </a:extLst>
            </p:cNvPr>
            <p:cNvSpPr/>
            <p:nvPr/>
          </p:nvSpPr>
          <p:spPr>
            <a:xfrm>
              <a:off x="5049252" y="2775469"/>
              <a:ext cx="627058" cy="31192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57" name="Google Shape;10251;p74">
            <a:extLst>
              <a:ext uri="{FF2B5EF4-FFF2-40B4-BE49-F238E27FC236}">
                <a16:creationId xmlns:a16="http://schemas.microsoft.com/office/drawing/2014/main" id="{C6756E0A-0AAD-4D5A-95CA-ABDB5D393735}"/>
              </a:ext>
            </a:extLst>
          </p:cNvPr>
          <p:cNvGrpSpPr/>
          <p:nvPr/>
        </p:nvGrpSpPr>
        <p:grpSpPr>
          <a:xfrm>
            <a:off x="14249541" y="3989303"/>
            <a:ext cx="609378" cy="1004839"/>
            <a:chOff x="9500515" y="2659879"/>
            <a:chExt cx="406350" cy="670054"/>
          </a:xfrm>
          <a:solidFill>
            <a:schemeClr val="tx1">
              <a:lumMod val="95000"/>
              <a:lumOff val="5000"/>
            </a:schemeClr>
          </a:solidFill>
        </p:grpSpPr>
        <p:sp>
          <p:nvSpPr>
            <p:cNvPr id="158" name="Google Shape;10252;p74">
              <a:extLst>
                <a:ext uri="{FF2B5EF4-FFF2-40B4-BE49-F238E27FC236}">
                  <a16:creationId xmlns:a16="http://schemas.microsoft.com/office/drawing/2014/main" id="{B4E1B53F-63C4-45EA-8851-69F2D20474BE}"/>
                </a:ext>
              </a:extLst>
            </p:cNvPr>
            <p:cNvSpPr/>
            <p:nvPr/>
          </p:nvSpPr>
          <p:spPr>
            <a:xfrm>
              <a:off x="9722924" y="3021579"/>
              <a:ext cx="145462" cy="190716"/>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59" name="Google Shape;10253;p74">
              <a:extLst>
                <a:ext uri="{FF2B5EF4-FFF2-40B4-BE49-F238E27FC236}">
                  <a16:creationId xmlns:a16="http://schemas.microsoft.com/office/drawing/2014/main" id="{51D6E7DD-E0BC-4481-BDA2-7236C2AA1F27}"/>
                </a:ext>
              </a:extLst>
            </p:cNvPr>
            <p:cNvSpPr/>
            <p:nvPr/>
          </p:nvSpPr>
          <p:spPr>
            <a:xfrm>
              <a:off x="9635947" y="3140973"/>
              <a:ext cx="132139" cy="69567"/>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60" name="Google Shape;10254;p74">
              <a:extLst>
                <a:ext uri="{FF2B5EF4-FFF2-40B4-BE49-F238E27FC236}">
                  <a16:creationId xmlns:a16="http://schemas.microsoft.com/office/drawing/2014/main" id="{80910FD0-F9D7-447B-BD2A-68574940EF55}"/>
                </a:ext>
              </a:extLst>
            </p:cNvPr>
            <p:cNvSpPr/>
            <p:nvPr/>
          </p:nvSpPr>
          <p:spPr>
            <a:xfrm>
              <a:off x="9537292" y="3018022"/>
              <a:ext cx="147209" cy="192526"/>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61" name="Google Shape;10255;p74">
              <a:extLst>
                <a:ext uri="{FF2B5EF4-FFF2-40B4-BE49-F238E27FC236}">
                  <a16:creationId xmlns:a16="http://schemas.microsoft.com/office/drawing/2014/main" id="{41C0FE6C-B5E4-4CA8-9F74-B075A2A45882}"/>
                </a:ext>
              </a:extLst>
            </p:cNvPr>
            <p:cNvSpPr/>
            <p:nvPr/>
          </p:nvSpPr>
          <p:spPr>
            <a:xfrm>
              <a:off x="9500515" y="3249677"/>
              <a:ext cx="406350" cy="80256"/>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62" name="Google Shape;10256;p74">
              <a:extLst>
                <a:ext uri="{FF2B5EF4-FFF2-40B4-BE49-F238E27FC236}">
                  <a16:creationId xmlns:a16="http://schemas.microsoft.com/office/drawing/2014/main" id="{DC553E50-FAE4-42DC-8F3C-2CD2B8AC5477}"/>
                </a:ext>
              </a:extLst>
            </p:cNvPr>
            <p:cNvSpPr/>
            <p:nvPr/>
          </p:nvSpPr>
          <p:spPr>
            <a:xfrm>
              <a:off x="9500515" y="2659879"/>
              <a:ext cx="406350" cy="80256"/>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63" name="Google Shape;10257;p74">
              <a:extLst>
                <a:ext uri="{FF2B5EF4-FFF2-40B4-BE49-F238E27FC236}">
                  <a16:creationId xmlns:a16="http://schemas.microsoft.com/office/drawing/2014/main" id="{5A62F36B-329F-4EE9-8E57-BEB96CBFF066}"/>
                </a:ext>
              </a:extLst>
            </p:cNvPr>
            <p:cNvSpPr/>
            <p:nvPr/>
          </p:nvSpPr>
          <p:spPr>
            <a:xfrm>
              <a:off x="9538984" y="2775716"/>
              <a:ext cx="329394" cy="80650"/>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64" name="Google Shape;10258;p74">
              <a:extLst>
                <a:ext uri="{FF2B5EF4-FFF2-40B4-BE49-F238E27FC236}">
                  <a16:creationId xmlns:a16="http://schemas.microsoft.com/office/drawing/2014/main" id="{0DBA77CD-1D47-447F-A983-A08FAC951BC1}"/>
                </a:ext>
              </a:extLst>
            </p:cNvPr>
            <p:cNvSpPr/>
            <p:nvPr/>
          </p:nvSpPr>
          <p:spPr>
            <a:xfrm>
              <a:off x="9535637" y="2846975"/>
              <a:ext cx="331095" cy="16752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65" name="Google Shape;10297;p74">
            <a:extLst>
              <a:ext uri="{FF2B5EF4-FFF2-40B4-BE49-F238E27FC236}">
                <a16:creationId xmlns:a16="http://schemas.microsoft.com/office/drawing/2014/main" id="{DDC72382-4BB7-4D1F-8B50-DB797B9D6B40}"/>
              </a:ext>
            </a:extLst>
          </p:cNvPr>
          <p:cNvGrpSpPr/>
          <p:nvPr/>
        </p:nvGrpSpPr>
        <p:grpSpPr>
          <a:xfrm>
            <a:off x="9027336" y="3962633"/>
            <a:ext cx="940293" cy="999503"/>
            <a:chOff x="6018205" y="2642094"/>
            <a:chExt cx="627013" cy="666496"/>
          </a:xfrm>
          <a:solidFill>
            <a:schemeClr val="tx1">
              <a:lumMod val="95000"/>
              <a:lumOff val="5000"/>
            </a:schemeClr>
          </a:solidFill>
        </p:grpSpPr>
        <p:sp>
          <p:nvSpPr>
            <p:cNvPr id="166" name="Google Shape;10298;p74">
              <a:extLst>
                <a:ext uri="{FF2B5EF4-FFF2-40B4-BE49-F238E27FC236}">
                  <a16:creationId xmlns:a16="http://schemas.microsoft.com/office/drawing/2014/main" id="{039D9E24-FDB2-4082-B7E5-93F4F8D445CE}"/>
                </a:ext>
              </a:extLst>
            </p:cNvPr>
            <p:cNvSpPr/>
            <p:nvPr/>
          </p:nvSpPr>
          <p:spPr>
            <a:xfrm>
              <a:off x="6161958" y="2994916"/>
              <a:ext cx="75309" cy="80256"/>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67" name="Google Shape;10299;p74">
              <a:extLst>
                <a:ext uri="{FF2B5EF4-FFF2-40B4-BE49-F238E27FC236}">
                  <a16:creationId xmlns:a16="http://schemas.microsoft.com/office/drawing/2014/main" id="{84CFD667-F888-4225-812C-8B8C45776FBC}"/>
                </a:ext>
              </a:extLst>
            </p:cNvPr>
            <p:cNvSpPr/>
            <p:nvPr/>
          </p:nvSpPr>
          <p:spPr>
            <a:xfrm>
              <a:off x="6126836" y="3114318"/>
              <a:ext cx="147209" cy="78446"/>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68" name="Google Shape;10300;p74">
              <a:extLst>
                <a:ext uri="{FF2B5EF4-FFF2-40B4-BE49-F238E27FC236}">
                  <a16:creationId xmlns:a16="http://schemas.microsoft.com/office/drawing/2014/main" id="{B74E201B-E5E3-43F2-94D1-15DAA5ED4D34}"/>
                </a:ext>
              </a:extLst>
            </p:cNvPr>
            <p:cNvSpPr/>
            <p:nvPr/>
          </p:nvSpPr>
          <p:spPr>
            <a:xfrm>
              <a:off x="6018205" y="2879079"/>
              <a:ext cx="627013" cy="429511"/>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69" name="Google Shape;10301;p74">
              <a:extLst>
                <a:ext uri="{FF2B5EF4-FFF2-40B4-BE49-F238E27FC236}">
                  <a16:creationId xmlns:a16="http://schemas.microsoft.com/office/drawing/2014/main" id="{8AE8FE5E-1F14-436F-A542-3784647B26C3}"/>
                </a:ext>
              </a:extLst>
            </p:cNvPr>
            <p:cNvSpPr/>
            <p:nvPr/>
          </p:nvSpPr>
          <p:spPr>
            <a:xfrm>
              <a:off x="6200436" y="2759686"/>
              <a:ext cx="259186" cy="158657"/>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70" name="Google Shape;10302;p74">
              <a:extLst>
                <a:ext uri="{FF2B5EF4-FFF2-40B4-BE49-F238E27FC236}">
                  <a16:creationId xmlns:a16="http://schemas.microsoft.com/office/drawing/2014/main" id="{0090FA92-8FE5-49B2-AAFC-4FFD87B3BD69}"/>
                </a:ext>
              </a:extLst>
            </p:cNvPr>
            <p:cNvSpPr/>
            <p:nvPr/>
          </p:nvSpPr>
          <p:spPr>
            <a:xfrm>
              <a:off x="6237222" y="2642094"/>
              <a:ext cx="183940" cy="80256"/>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71" name="Google Shape;10352;p74">
            <a:extLst>
              <a:ext uri="{FF2B5EF4-FFF2-40B4-BE49-F238E27FC236}">
                <a16:creationId xmlns:a16="http://schemas.microsoft.com/office/drawing/2014/main" id="{DE222DC2-E57F-4330-A904-407AF93F8F7D}"/>
              </a:ext>
            </a:extLst>
          </p:cNvPr>
          <p:cNvGrpSpPr/>
          <p:nvPr/>
        </p:nvGrpSpPr>
        <p:grpSpPr>
          <a:xfrm>
            <a:off x="10366299" y="3979581"/>
            <a:ext cx="942815" cy="1008404"/>
            <a:chOff x="6911062" y="2653396"/>
            <a:chExt cx="628695" cy="672432"/>
          </a:xfrm>
          <a:solidFill>
            <a:schemeClr val="tx1">
              <a:lumMod val="95000"/>
              <a:lumOff val="5000"/>
            </a:schemeClr>
          </a:solidFill>
        </p:grpSpPr>
        <p:sp>
          <p:nvSpPr>
            <p:cNvPr id="172" name="Google Shape;10353;p74">
              <a:extLst>
                <a:ext uri="{FF2B5EF4-FFF2-40B4-BE49-F238E27FC236}">
                  <a16:creationId xmlns:a16="http://schemas.microsoft.com/office/drawing/2014/main" id="{002D5A5A-E91A-401E-AC18-69F493CDE5CF}"/>
                </a:ext>
              </a:extLst>
            </p:cNvPr>
            <p:cNvSpPr/>
            <p:nvPr/>
          </p:nvSpPr>
          <p:spPr>
            <a:xfrm>
              <a:off x="7093293" y="2811085"/>
              <a:ext cx="259186" cy="224604"/>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73" name="Google Shape;10354;p74">
              <a:extLst>
                <a:ext uri="{FF2B5EF4-FFF2-40B4-BE49-F238E27FC236}">
                  <a16:creationId xmlns:a16="http://schemas.microsoft.com/office/drawing/2014/main" id="{842D94F8-2C6D-43A0-BAA4-EF1628818C07}"/>
                </a:ext>
              </a:extLst>
            </p:cNvPr>
            <p:cNvSpPr/>
            <p:nvPr/>
          </p:nvSpPr>
          <p:spPr>
            <a:xfrm>
              <a:off x="7186900" y="2891287"/>
              <a:ext cx="75309" cy="80256"/>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74" name="Google Shape;10355;p74">
              <a:extLst>
                <a:ext uri="{FF2B5EF4-FFF2-40B4-BE49-F238E27FC236}">
                  <a16:creationId xmlns:a16="http://schemas.microsoft.com/office/drawing/2014/main" id="{F02832B7-B285-4573-ACB1-CF45336839CF}"/>
                </a:ext>
              </a:extLst>
            </p:cNvPr>
            <p:cNvSpPr/>
            <p:nvPr/>
          </p:nvSpPr>
          <p:spPr>
            <a:xfrm>
              <a:off x="6949522" y="2653396"/>
              <a:ext cx="550112" cy="590766"/>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75" name="Google Shape;10356;p74">
              <a:extLst>
                <a:ext uri="{FF2B5EF4-FFF2-40B4-BE49-F238E27FC236}">
                  <a16:creationId xmlns:a16="http://schemas.microsoft.com/office/drawing/2014/main" id="{2E2BFB55-7C4D-424F-8178-6742F45591FC}"/>
                </a:ext>
              </a:extLst>
            </p:cNvPr>
            <p:cNvSpPr/>
            <p:nvPr/>
          </p:nvSpPr>
          <p:spPr>
            <a:xfrm>
              <a:off x="7153470" y="3008933"/>
              <a:ext cx="142170" cy="78446"/>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76" name="Google Shape;10357;p74">
              <a:extLst>
                <a:ext uri="{FF2B5EF4-FFF2-40B4-BE49-F238E27FC236}">
                  <a16:creationId xmlns:a16="http://schemas.microsoft.com/office/drawing/2014/main" id="{F64023F5-F0F4-4251-9C66-2724D86F5A5A}"/>
                </a:ext>
              </a:extLst>
            </p:cNvPr>
            <p:cNvSpPr/>
            <p:nvPr/>
          </p:nvSpPr>
          <p:spPr>
            <a:xfrm>
              <a:off x="7337410" y="3124715"/>
              <a:ext cx="202347" cy="196769"/>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 f4 0 f2"/>
                <a:gd name="f61" fmla="+- f3 0 f2"/>
                <a:gd name="f62" fmla="*/ f61 1 3813"/>
                <a:gd name="f63" fmla="*/ f60 1 3479"/>
                <a:gd name="f64" fmla="*/ f2 1 f62"/>
                <a:gd name="f65" fmla="*/ f3 1 f62"/>
                <a:gd name="f66" fmla="*/ f2 1 f63"/>
                <a:gd name="f67" fmla="*/ f4 1 f63"/>
                <a:gd name="f68" fmla="*/ f64 f58 1"/>
                <a:gd name="f69" fmla="*/ f65 f58 1"/>
                <a:gd name="f70" fmla="*/ f67 f59 1"/>
                <a:gd name="f71" fmla="*/ f66 f59 1"/>
              </a:gdLst>
              <a:ahLst/>
              <a:cxnLst>
                <a:cxn ang="3cd4">
                  <a:pos x="hc" y="t"/>
                </a:cxn>
                <a:cxn ang="0">
                  <a:pos x="r" y="vc"/>
                </a:cxn>
                <a:cxn ang="cd4">
                  <a:pos x="hc" y="b"/>
                </a:cxn>
                <a:cxn ang="cd2">
                  <a:pos x="l" y="vc"/>
                </a:cxn>
              </a:cxnLst>
              <a:rect l="f68" t="f71" r="f69" b="f70"/>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77" name="Google Shape;10358;p74">
              <a:extLst>
                <a:ext uri="{FF2B5EF4-FFF2-40B4-BE49-F238E27FC236}">
                  <a16:creationId xmlns:a16="http://schemas.microsoft.com/office/drawing/2014/main" id="{BC9EA188-BAA1-4C68-BCF1-EE76D92129F3}"/>
                </a:ext>
              </a:extLst>
            </p:cNvPr>
            <p:cNvSpPr/>
            <p:nvPr/>
          </p:nvSpPr>
          <p:spPr>
            <a:xfrm>
              <a:off x="6911062" y="3128272"/>
              <a:ext cx="202347" cy="197556"/>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 f4 0 f2"/>
                <a:gd name="f58" fmla="+- f3 0 f2"/>
                <a:gd name="f59" fmla="*/ f58 1 3813"/>
                <a:gd name="f60" fmla="*/ f57 1 3493"/>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78" name="Google Shape;10390;p74">
            <a:extLst>
              <a:ext uri="{FF2B5EF4-FFF2-40B4-BE49-F238E27FC236}">
                <a16:creationId xmlns:a16="http://schemas.microsoft.com/office/drawing/2014/main" id="{A001760C-4EAB-4731-A5E1-E5CD1BDA863F}"/>
              </a:ext>
            </a:extLst>
          </p:cNvPr>
          <p:cNvGrpSpPr/>
          <p:nvPr/>
        </p:nvGrpSpPr>
        <p:grpSpPr>
          <a:xfrm>
            <a:off x="6258457" y="4002865"/>
            <a:ext cx="942815" cy="1004866"/>
            <a:chOff x="4171840" y="2668923"/>
            <a:chExt cx="628695" cy="670072"/>
          </a:xfrm>
          <a:solidFill>
            <a:schemeClr val="tx1">
              <a:lumMod val="95000"/>
              <a:lumOff val="5000"/>
            </a:schemeClr>
          </a:solidFill>
        </p:grpSpPr>
        <p:sp>
          <p:nvSpPr>
            <p:cNvPr id="179" name="Google Shape;10391;p74">
              <a:extLst>
                <a:ext uri="{FF2B5EF4-FFF2-40B4-BE49-F238E27FC236}">
                  <a16:creationId xmlns:a16="http://schemas.microsoft.com/office/drawing/2014/main" id="{4EA1154E-D4BD-4BC4-95F5-27B81450539E}"/>
                </a:ext>
              </a:extLst>
            </p:cNvPr>
            <p:cNvSpPr/>
            <p:nvPr/>
          </p:nvSpPr>
          <p:spPr>
            <a:xfrm>
              <a:off x="4410910" y="2923729"/>
              <a:ext cx="147218" cy="155082"/>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80" name="Google Shape;10392;p74">
              <a:extLst>
                <a:ext uri="{FF2B5EF4-FFF2-40B4-BE49-F238E27FC236}">
                  <a16:creationId xmlns:a16="http://schemas.microsoft.com/office/drawing/2014/main" id="{5633DCDE-F7E7-4649-8E12-C3A1F60E1795}"/>
                </a:ext>
              </a:extLst>
            </p:cNvPr>
            <p:cNvSpPr/>
            <p:nvPr/>
          </p:nvSpPr>
          <p:spPr>
            <a:xfrm>
              <a:off x="4243739" y="2668923"/>
              <a:ext cx="183940" cy="196093"/>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81" name="Google Shape;10393;p74">
              <a:extLst>
                <a:ext uri="{FF2B5EF4-FFF2-40B4-BE49-F238E27FC236}">
                  <a16:creationId xmlns:a16="http://schemas.microsoft.com/office/drawing/2014/main" id="{2BDDB16C-154B-41D0-B7DA-05143EF2CB0A}"/>
                </a:ext>
              </a:extLst>
            </p:cNvPr>
            <p:cNvSpPr/>
            <p:nvPr/>
          </p:nvSpPr>
          <p:spPr>
            <a:xfrm>
              <a:off x="4539657" y="2668923"/>
              <a:ext cx="183986" cy="196093"/>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82" name="Google Shape;10394;p74">
              <a:extLst>
                <a:ext uri="{FF2B5EF4-FFF2-40B4-BE49-F238E27FC236}">
                  <a16:creationId xmlns:a16="http://schemas.microsoft.com/office/drawing/2014/main" id="{F2831956-B37E-4D2B-B400-DF52898A5663}"/>
                </a:ext>
              </a:extLst>
            </p:cNvPr>
            <p:cNvSpPr/>
            <p:nvPr/>
          </p:nvSpPr>
          <p:spPr>
            <a:xfrm>
              <a:off x="4437656" y="3109078"/>
              <a:ext cx="88669" cy="57067"/>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 f4 0 f2"/>
                <a:gd name="f18" fmla="+- f3 0 f2"/>
                <a:gd name="f19" fmla="*/ f18 1 1671"/>
                <a:gd name="f20" fmla="*/ f17 1 100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83" name="Google Shape;10395;p74">
              <a:extLst>
                <a:ext uri="{FF2B5EF4-FFF2-40B4-BE49-F238E27FC236}">
                  <a16:creationId xmlns:a16="http://schemas.microsoft.com/office/drawing/2014/main" id="{4343B818-71DB-4C7E-9536-128CBB7E5A94}"/>
                </a:ext>
              </a:extLst>
            </p:cNvPr>
            <p:cNvSpPr/>
            <p:nvPr/>
          </p:nvSpPr>
          <p:spPr>
            <a:xfrm>
              <a:off x="4318948" y="3096569"/>
              <a:ext cx="148855" cy="24060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84" name="Google Shape;10396;p74">
              <a:extLst>
                <a:ext uri="{FF2B5EF4-FFF2-40B4-BE49-F238E27FC236}">
                  <a16:creationId xmlns:a16="http://schemas.microsoft.com/office/drawing/2014/main" id="{2F330174-B154-49E2-9DA8-73FC7CF45E8A}"/>
                </a:ext>
              </a:extLst>
            </p:cNvPr>
            <p:cNvSpPr/>
            <p:nvPr/>
          </p:nvSpPr>
          <p:spPr>
            <a:xfrm>
              <a:off x="4502871" y="3098389"/>
              <a:ext cx="148855" cy="24060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85" name="Google Shape;10397;p74">
              <a:extLst>
                <a:ext uri="{FF2B5EF4-FFF2-40B4-BE49-F238E27FC236}">
                  <a16:creationId xmlns:a16="http://schemas.microsoft.com/office/drawing/2014/main" id="{C75D6DBC-FEA7-4B92-BF9E-AF4204F7AF49}"/>
                </a:ext>
              </a:extLst>
            </p:cNvPr>
            <p:cNvSpPr/>
            <p:nvPr/>
          </p:nvSpPr>
          <p:spPr>
            <a:xfrm>
              <a:off x="4507918" y="2857838"/>
              <a:ext cx="292617" cy="245927"/>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86" name="Google Shape;10398;p74">
              <a:extLst>
                <a:ext uri="{FF2B5EF4-FFF2-40B4-BE49-F238E27FC236}">
                  <a16:creationId xmlns:a16="http://schemas.microsoft.com/office/drawing/2014/main" id="{CB9C6ACB-A0A6-477E-A17F-25CDE9765516}"/>
                </a:ext>
              </a:extLst>
            </p:cNvPr>
            <p:cNvSpPr/>
            <p:nvPr/>
          </p:nvSpPr>
          <p:spPr>
            <a:xfrm>
              <a:off x="4171840" y="2856027"/>
              <a:ext cx="289279" cy="245973"/>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87" name="Google Shape;10412;p74">
            <a:extLst>
              <a:ext uri="{FF2B5EF4-FFF2-40B4-BE49-F238E27FC236}">
                <a16:creationId xmlns:a16="http://schemas.microsoft.com/office/drawing/2014/main" id="{76FEED01-A830-413C-B0BF-CAF5F67FAA3B}"/>
              </a:ext>
            </a:extLst>
          </p:cNvPr>
          <p:cNvGrpSpPr/>
          <p:nvPr/>
        </p:nvGrpSpPr>
        <p:grpSpPr>
          <a:xfrm>
            <a:off x="11788964" y="3980308"/>
            <a:ext cx="882671" cy="1000684"/>
            <a:chOff x="7859734" y="2653881"/>
            <a:chExt cx="588589" cy="667283"/>
          </a:xfrm>
          <a:solidFill>
            <a:schemeClr val="tx1">
              <a:lumMod val="95000"/>
              <a:lumOff val="5000"/>
            </a:schemeClr>
          </a:solidFill>
        </p:grpSpPr>
        <p:sp>
          <p:nvSpPr>
            <p:cNvPr id="188" name="Google Shape;10413;p74">
              <a:extLst>
                <a:ext uri="{FF2B5EF4-FFF2-40B4-BE49-F238E27FC236}">
                  <a16:creationId xmlns:a16="http://schemas.microsoft.com/office/drawing/2014/main" id="{228D7A9A-8ECC-4B5E-A462-1E3B1F0BA73F}"/>
                </a:ext>
              </a:extLst>
            </p:cNvPr>
            <p:cNvSpPr/>
            <p:nvPr/>
          </p:nvSpPr>
          <p:spPr>
            <a:xfrm>
              <a:off x="8152351" y="2653881"/>
              <a:ext cx="36832" cy="99825"/>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89" name="Google Shape;10414;p74">
              <a:extLst>
                <a:ext uri="{FF2B5EF4-FFF2-40B4-BE49-F238E27FC236}">
                  <a16:creationId xmlns:a16="http://schemas.microsoft.com/office/drawing/2014/main" id="{2BB064B1-DF9B-457C-B754-7AA345F94B00}"/>
                </a:ext>
              </a:extLst>
            </p:cNvPr>
            <p:cNvSpPr/>
            <p:nvPr/>
          </p:nvSpPr>
          <p:spPr>
            <a:xfrm>
              <a:off x="8264383" y="2696181"/>
              <a:ext cx="75245" cy="77147"/>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0" name="Google Shape;10415;p74">
              <a:extLst>
                <a:ext uri="{FF2B5EF4-FFF2-40B4-BE49-F238E27FC236}">
                  <a16:creationId xmlns:a16="http://schemas.microsoft.com/office/drawing/2014/main" id="{A3F06C28-9020-4367-B580-510067B4560A}"/>
                </a:ext>
              </a:extLst>
            </p:cNvPr>
            <p:cNvSpPr/>
            <p:nvPr/>
          </p:nvSpPr>
          <p:spPr>
            <a:xfrm>
              <a:off x="8373014" y="2930048"/>
              <a:ext cx="75309" cy="4105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1" name="Google Shape;10416;p74">
              <a:extLst>
                <a:ext uri="{FF2B5EF4-FFF2-40B4-BE49-F238E27FC236}">
                  <a16:creationId xmlns:a16="http://schemas.microsoft.com/office/drawing/2014/main" id="{B36AED32-0044-43B3-B707-E2E31917C7E8}"/>
                </a:ext>
              </a:extLst>
            </p:cNvPr>
            <p:cNvSpPr/>
            <p:nvPr/>
          </p:nvSpPr>
          <p:spPr>
            <a:xfrm>
              <a:off x="7859734" y="2930048"/>
              <a:ext cx="75309" cy="39246"/>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2" name="Google Shape;10417;p74">
              <a:extLst>
                <a:ext uri="{FF2B5EF4-FFF2-40B4-BE49-F238E27FC236}">
                  <a16:creationId xmlns:a16="http://schemas.microsoft.com/office/drawing/2014/main" id="{6675105F-0968-4FB8-A476-EABBC244C0BB}"/>
                </a:ext>
              </a:extLst>
            </p:cNvPr>
            <p:cNvSpPr/>
            <p:nvPr/>
          </p:nvSpPr>
          <p:spPr>
            <a:xfrm>
              <a:off x="8005197" y="2696181"/>
              <a:ext cx="75309" cy="77147"/>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3" name="Google Shape;10418;p74">
              <a:extLst>
                <a:ext uri="{FF2B5EF4-FFF2-40B4-BE49-F238E27FC236}">
                  <a16:creationId xmlns:a16="http://schemas.microsoft.com/office/drawing/2014/main" id="{DB6425BC-B326-4AA8-9D7E-03BEAB9D0BCE}"/>
                </a:ext>
              </a:extLst>
            </p:cNvPr>
            <p:cNvSpPr/>
            <p:nvPr/>
          </p:nvSpPr>
          <p:spPr>
            <a:xfrm>
              <a:off x="7893164" y="2772936"/>
              <a:ext cx="78647" cy="58768"/>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4" name="Google Shape;10419;p74">
              <a:extLst>
                <a:ext uri="{FF2B5EF4-FFF2-40B4-BE49-F238E27FC236}">
                  <a16:creationId xmlns:a16="http://schemas.microsoft.com/office/drawing/2014/main" id="{2C54D950-F5BC-405C-9922-E2DEB6BD1094}"/>
                </a:ext>
              </a:extLst>
            </p:cNvPr>
            <p:cNvSpPr/>
            <p:nvPr/>
          </p:nvSpPr>
          <p:spPr>
            <a:xfrm>
              <a:off x="8334582" y="2773622"/>
              <a:ext cx="78592" cy="6063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5" name="Google Shape;10420;p74">
              <a:extLst>
                <a:ext uri="{FF2B5EF4-FFF2-40B4-BE49-F238E27FC236}">
                  <a16:creationId xmlns:a16="http://schemas.microsoft.com/office/drawing/2014/main" id="{15F1A1C2-AE94-47F7-87B5-88D904D73A3E}"/>
                </a:ext>
              </a:extLst>
            </p:cNvPr>
            <p:cNvSpPr/>
            <p:nvPr/>
          </p:nvSpPr>
          <p:spPr>
            <a:xfrm>
              <a:off x="7960080" y="2769708"/>
              <a:ext cx="376211" cy="551456"/>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96" name="Google Shape;10478;p74">
            <a:extLst>
              <a:ext uri="{FF2B5EF4-FFF2-40B4-BE49-F238E27FC236}">
                <a16:creationId xmlns:a16="http://schemas.microsoft.com/office/drawing/2014/main" id="{052D78D2-4CD0-4AD0-AA3E-AFA2FB9E2EC3}"/>
              </a:ext>
            </a:extLst>
          </p:cNvPr>
          <p:cNvGrpSpPr/>
          <p:nvPr/>
        </p:nvGrpSpPr>
        <p:grpSpPr>
          <a:xfrm>
            <a:off x="12902791" y="3979978"/>
            <a:ext cx="957859" cy="1002124"/>
            <a:chOff x="8602464" y="2653661"/>
            <a:chExt cx="638727" cy="668244"/>
          </a:xfrm>
          <a:solidFill>
            <a:schemeClr val="tx1">
              <a:lumMod val="95000"/>
              <a:lumOff val="5000"/>
            </a:schemeClr>
          </a:solidFill>
        </p:grpSpPr>
        <p:sp>
          <p:nvSpPr>
            <p:cNvPr id="197" name="Google Shape;10479;p74">
              <a:extLst>
                <a:ext uri="{FF2B5EF4-FFF2-40B4-BE49-F238E27FC236}">
                  <a16:creationId xmlns:a16="http://schemas.microsoft.com/office/drawing/2014/main" id="{F07A0C96-399A-4D58-A364-7456503FEB1C}"/>
                </a:ext>
              </a:extLst>
            </p:cNvPr>
            <p:cNvSpPr/>
            <p:nvPr/>
          </p:nvSpPr>
          <p:spPr>
            <a:xfrm>
              <a:off x="8602464" y="2821134"/>
              <a:ext cx="290971" cy="331497"/>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8" name="Google Shape;10480;p74">
              <a:extLst>
                <a:ext uri="{FF2B5EF4-FFF2-40B4-BE49-F238E27FC236}">
                  <a16:creationId xmlns:a16="http://schemas.microsoft.com/office/drawing/2014/main" id="{076D9919-D560-4823-80D5-95FA08CEC7F8}"/>
                </a:ext>
              </a:extLst>
            </p:cNvPr>
            <p:cNvSpPr/>
            <p:nvPr/>
          </p:nvSpPr>
          <p:spPr>
            <a:xfrm>
              <a:off x="8766343" y="2653661"/>
              <a:ext cx="309332" cy="302931"/>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9" name="Google Shape;10481;p74">
              <a:extLst>
                <a:ext uri="{FF2B5EF4-FFF2-40B4-BE49-F238E27FC236}">
                  <a16:creationId xmlns:a16="http://schemas.microsoft.com/office/drawing/2014/main" id="{3C9D8D95-B936-46EB-92C4-AA0AFA3CD1AA}"/>
                </a:ext>
              </a:extLst>
            </p:cNvPr>
            <p:cNvSpPr/>
            <p:nvPr/>
          </p:nvSpPr>
          <p:spPr>
            <a:xfrm>
              <a:off x="8950220" y="2821134"/>
              <a:ext cx="290971" cy="329686"/>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00" name="Google Shape;10482;p74">
              <a:extLst>
                <a:ext uri="{FF2B5EF4-FFF2-40B4-BE49-F238E27FC236}">
                  <a16:creationId xmlns:a16="http://schemas.microsoft.com/office/drawing/2014/main" id="{5FD91D5A-D106-409D-AB9C-21E2964B07D8}"/>
                </a:ext>
              </a:extLst>
            </p:cNvPr>
            <p:cNvSpPr/>
            <p:nvPr/>
          </p:nvSpPr>
          <p:spPr>
            <a:xfrm>
              <a:off x="8766343" y="3017163"/>
              <a:ext cx="312679" cy="304742"/>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201" name="Google Shape;10101;p74">
            <a:extLst>
              <a:ext uri="{FF2B5EF4-FFF2-40B4-BE49-F238E27FC236}">
                <a16:creationId xmlns:a16="http://schemas.microsoft.com/office/drawing/2014/main" id="{90192C48-B06F-4C81-94AD-07916D298A69}"/>
              </a:ext>
            </a:extLst>
          </p:cNvPr>
          <p:cNvGrpSpPr/>
          <p:nvPr/>
        </p:nvGrpSpPr>
        <p:grpSpPr>
          <a:xfrm>
            <a:off x="17074987" y="8331454"/>
            <a:ext cx="655684" cy="648144"/>
            <a:chOff x="11384600" y="5555345"/>
            <a:chExt cx="437228" cy="432200"/>
          </a:xfrm>
          <a:solidFill>
            <a:schemeClr val="tx1">
              <a:lumMod val="95000"/>
              <a:lumOff val="5000"/>
            </a:schemeClr>
          </a:solidFill>
        </p:grpSpPr>
        <p:sp>
          <p:nvSpPr>
            <p:cNvPr id="202" name="Google Shape;10102;p74">
              <a:extLst>
                <a:ext uri="{FF2B5EF4-FFF2-40B4-BE49-F238E27FC236}">
                  <a16:creationId xmlns:a16="http://schemas.microsoft.com/office/drawing/2014/main" id="{7C4E753A-B3A9-496F-8EBC-6B806E654EF4}"/>
                </a:ext>
              </a:extLst>
            </p:cNvPr>
            <p:cNvSpPr/>
            <p:nvPr/>
          </p:nvSpPr>
          <p:spPr>
            <a:xfrm>
              <a:off x="11525051" y="5670020"/>
              <a:ext cx="296777" cy="317525"/>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03" name="Google Shape;10103;p74">
              <a:extLst>
                <a:ext uri="{FF2B5EF4-FFF2-40B4-BE49-F238E27FC236}">
                  <a16:creationId xmlns:a16="http://schemas.microsoft.com/office/drawing/2014/main" id="{5D8689A6-D72C-44EF-A373-29FADE7FD3E8}"/>
                </a:ext>
              </a:extLst>
            </p:cNvPr>
            <p:cNvSpPr/>
            <p:nvPr/>
          </p:nvSpPr>
          <p:spPr>
            <a:xfrm>
              <a:off x="11385743" y="5555345"/>
              <a:ext cx="229944" cy="114711"/>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04" name="Google Shape;10104;p74">
              <a:extLst>
                <a:ext uri="{FF2B5EF4-FFF2-40B4-BE49-F238E27FC236}">
                  <a16:creationId xmlns:a16="http://schemas.microsoft.com/office/drawing/2014/main" id="{D7C96CEF-ABBC-4C8B-AEDF-8A9CBF3D4DC1}"/>
                </a:ext>
              </a:extLst>
            </p:cNvPr>
            <p:cNvSpPr/>
            <p:nvPr/>
          </p:nvSpPr>
          <p:spPr>
            <a:xfrm>
              <a:off x="11385743" y="5674848"/>
              <a:ext cx="158584" cy="91769"/>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05" name="Google Shape;10105;p74">
              <a:extLst>
                <a:ext uri="{FF2B5EF4-FFF2-40B4-BE49-F238E27FC236}">
                  <a16:creationId xmlns:a16="http://schemas.microsoft.com/office/drawing/2014/main" id="{5DF29FA2-9DA4-47BD-B698-EA7611D82404}"/>
                </a:ext>
              </a:extLst>
            </p:cNvPr>
            <p:cNvSpPr/>
            <p:nvPr/>
          </p:nvSpPr>
          <p:spPr>
            <a:xfrm>
              <a:off x="11385743" y="5863178"/>
              <a:ext cx="152933" cy="91769"/>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06" name="Google Shape;10106;p74">
              <a:extLst>
                <a:ext uri="{FF2B5EF4-FFF2-40B4-BE49-F238E27FC236}">
                  <a16:creationId xmlns:a16="http://schemas.microsoft.com/office/drawing/2014/main" id="{6C7B6B9E-06F8-4960-9281-6D67F69FCA5C}"/>
                </a:ext>
              </a:extLst>
            </p:cNvPr>
            <p:cNvSpPr/>
            <p:nvPr/>
          </p:nvSpPr>
          <p:spPr>
            <a:xfrm>
              <a:off x="11384600" y="5768995"/>
              <a:ext cx="112169" cy="92985"/>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207" name="Google Shape;10125;p74">
            <a:extLst>
              <a:ext uri="{FF2B5EF4-FFF2-40B4-BE49-F238E27FC236}">
                <a16:creationId xmlns:a16="http://schemas.microsoft.com/office/drawing/2014/main" id="{664BED60-8665-4D33-9EE5-103CB03CAD7D}"/>
              </a:ext>
            </a:extLst>
          </p:cNvPr>
          <p:cNvGrpSpPr/>
          <p:nvPr/>
        </p:nvGrpSpPr>
        <p:grpSpPr>
          <a:xfrm>
            <a:off x="15618509" y="2628099"/>
            <a:ext cx="890790" cy="951811"/>
            <a:chOff x="10413379" y="1752191"/>
            <a:chExt cx="594003" cy="634694"/>
          </a:xfrm>
          <a:solidFill>
            <a:schemeClr val="tx1">
              <a:lumMod val="95000"/>
              <a:lumOff val="5000"/>
            </a:schemeClr>
          </a:solidFill>
        </p:grpSpPr>
        <p:sp>
          <p:nvSpPr>
            <p:cNvPr id="208" name="Google Shape;10126;p74">
              <a:extLst>
                <a:ext uri="{FF2B5EF4-FFF2-40B4-BE49-F238E27FC236}">
                  <a16:creationId xmlns:a16="http://schemas.microsoft.com/office/drawing/2014/main" id="{27B6F27C-B41F-44A1-BAF4-60205C443D66}"/>
                </a:ext>
              </a:extLst>
            </p:cNvPr>
            <p:cNvSpPr/>
            <p:nvPr/>
          </p:nvSpPr>
          <p:spPr>
            <a:xfrm>
              <a:off x="10534829" y="2097944"/>
              <a:ext cx="349620" cy="288941"/>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09" name="Google Shape;10127;p74">
              <a:extLst>
                <a:ext uri="{FF2B5EF4-FFF2-40B4-BE49-F238E27FC236}">
                  <a16:creationId xmlns:a16="http://schemas.microsoft.com/office/drawing/2014/main" id="{E8805129-B4E3-48F7-B654-671C6FC0FCDD}"/>
                </a:ext>
              </a:extLst>
            </p:cNvPr>
            <p:cNvSpPr/>
            <p:nvPr/>
          </p:nvSpPr>
          <p:spPr>
            <a:xfrm>
              <a:off x="10413379" y="1752191"/>
              <a:ext cx="594003" cy="306324"/>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10" name="Google Shape;10128;p74">
              <a:extLst>
                <a:ext uri="{FF2B5EF4-FFF2-40B4-BE49-F238E27FC236}">
                  <a16:creationId xmlns:a16="http://schemas.microsoft.com/office/drawing/2014/main" id="{A6CC24FE-942D-40EA-A0D1-A575C6D86B90}"/>
                </a:ext>
              </a:extLst>
            </p:cNvPr>
            <p:cNvSpPr/>
            <p:nvPr/>
          </p:nvSpPr>
          <p:spPr>
            <a:xfrm>
              <a:off x="10599989" y="1848496"/>
              <a:ext cx="220745" cy="206846"/>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sp>
        <p:nvSpPr>
          <p:cNvPr id="211" name="Text Placeholder 1">
            <a:extLst>
              <a:ext uri="{FF2B5EF4-FFF2-40B4-BE49-F238E27FC236}">
                <a16:creationId xmlns:a16="http://schemas.microsoft.com/office/drawing/2014/main" id="{1ADB9A3D-2BF6-4209-990A-353EEA2934F7}"/>
              </a:ext>
            </a:extLst>
          </p:cNvPr>
          <p:cNvSpPr txBox="1">
            <a:spLocks noGrp="1"/>
          </p:cNvSpPr>
          <p:nvPr>
            <p:ph type="body" sz="quarter" idx="4294967295"/>
          </p:nvPr>
        </p:nvSpPr>
        <p:spPr>
          <a:xfrm>
            <a:off x="2741574" y="246055"/>
            <a:ext cx="13016705" cy="814575"/>
          </a:xfrm>
          <a:prstGeom prst="rect">
            <a:avLst/>
          </a:prstGeom>
          <a:noFill/>
          <a:ln>
            <a:noFill/>
          </a:ln>
        </p:spPr>
        <p:txBody>
          <a:bodyPr vert="horz" wrap="square" lIns="137127" tIns="68563" rIns="137127" bIns="68563" rtlCol="0" anchor="ctr" anchorCtr="1" compatLnSpc="1">
            <a:noAutofit/>
          </a:bodyPr>
          <a:lstStyle/>
          <a:p>
            <a:pPr algn="ctr"/>
            <a:r>
              <a:rPr lang="en-US" sz="7199">
                <a:solidFill>
                  <a:schemeClr val="tx1">
                    <a:lumMod val="95000"/>
                    <a:lumOff val="5000"/>
                  </a:schemeClr>
                </a:solidFill>
                <a:latin typeface="Arial"/>
                <a:cs typeface="Arial" panose="020B0604020202020204" pitchFamily="34" charset="0"/>
              </a:rPr>
              <a:t>Fully Editable Icon Sets: B</a:t>
            </a:r>
          </a:p>
        </p:txBody>
      </p:sp>
    </p:spTree>
    <p:extLst>
      <p:ext uri="{BB962C8B-B14F-4D97-AF65-F5344CB8AC3E}">
        <p14:creationId xmlns:p14="http://schemas.microsoft.com/office/powerpoint/2010/main" val="31458463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B58960D7-5487-4392-8A0D-34FE8DD583F7}"/>
              </a:ext>
            </a:extLst>
          </p:cNvPr>
          <p:cNvSpPr/>
          <p:nvPr/>
        </p:nvSpPr>
        <p:spPr>
          <a:xfrm rot="10799991">
            <a:off x="12590197" y="6737862"/>
            <a:ext cx="374465" cy="1166182"/>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3" name="Rectangle 9">
            <a:extLst>
              <a:ext uri="{FF2B5EF4-FFF2-40B4-BE49-F238E27FC236}">
                <a16:creationId xmlns:a16="http://schemas.microsoft.com/office/drawing/2014/main" id="{13ED424B-C8BC-4667-8468-C8359DB176A1}"/>
              </a:ext>
            </a:extLst>
          </p:cNvPr>
          <p:cNvSpPr/>
          <p:nvPr/>
        </p:nvSpPr>
        <p:spPr>
          <a:xfrm>
            <a:off x="13546465" y="6872492"/>
            <a:ext cx="898358" cy="896892"/>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4" name="Freeform 18">
            <a:extLst>
              <a:ext uri="{FF2B5EF4-FFF2-40B4-BE49-F238E27FC236}">
                <a16:creationId xmlns:a16="http://schemas.microsoft.com/office/drawing/2014/main" id="{AB30B394-082B-4CBB-B77A-2640BEE016DE}"/>
              </a:ext>
            </a:extLst>
          </p:cNvPr>
          <p:cNvSpPr/>
          <p:nvPr/>
        </p:nvSpPr>
        <p:spPr>
          <a:xfrm>
            <a:off x="16378999" y="6970867"/>
            <a:ext cx="867574" cy="700211"/>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5" name="Rounded Rectangle 25">
            <a:extLst>
              <a:ext uri="{FF2B5EF4-FFF2-40B4-BE49-F238E27FC236}">
                <a16:creationId xmlns:a16="http://schemas.microsoft.com/office/drawing/2014/main" id="{78B85B4A-35B0-4B3C-AE6E-B2CFA5EA8321}"/>
              </a:ext>
            </a:extLst>
          </p:cNvPr>
          <p:cNvSpPr/>
          <p:nvPr/>
        </p:nvSpPr>
        <p:spPr>
          <a:xfrm>
            <a:off x="16466817" y="8772552"/>
            <a:ext cx="995938" cy="72988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6" name="Donut 39">
            <a:extLst>
              <a:ext uri="{FF2B5EF4-FFF2-40B4-BE49-F238E27FC236}">
                <a16:creationId xmlns:a16="http://schemas.microsoft.com/office/drawing/2014/main" id="{9037A4DC-DBDC-4DA1-98FD-A5CD3961F25B}"/>
              </a:ext>
            </a:extLst>
          </p:cNvPr>
          <p:cNvSpPr/>
          <p:nvPr/>
        </p:nvSpPr>
        <p:spPr>
          <a:xfrm>
            <a:off x="6278655" y="6832698"/>
            <a:ext cx="976521" cy="97652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sp>
        <p:nvSpPr>
          <p:cNvPr id="7" name="Chord 38">
            <a:extLst>
              <a:ext uri="{FF2B5EF4-FFF2-40B4-BE49-F238E27FC236}">
                <a16:creationId xmlns:a16="http://schemas.microsoft.com/office/drawing/2014/main" id="{79D01044-6426-4C92-9719-8AC3A81A0A86}"/>
              </a:ext>
            </a:extLst>
          </p:cNvPr>
          <p:cNvSpPr/>
          <p:nvPr/>
        </p:nvSpPr>
        <p:spPr>
          <a:xfrm>
            <a:off x="10006602" y="8453115"/>
            <a:ext cx="822802" cy="1058057"/>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8" name="Oval 6">
            <a:extLst>
              <a:ext uri="{FF2B5EF4-FFF2-40B4-BE49-F238E27FC236}">
                <a16:creationId xmlns:a16="http://schemas.microsoft.com/office/drawing/2014/main" id="{A628BA56-F1D5-4227-AF59-7E58085E7AA7}"/>
              </a:ext>
            </a:extLst>
          </p:cNvPr>
          <p:cNvSpPr/>
          <p:nvPr/>
        </p:nvSpPr>
        <p:spPr>
          <a:xfrm>
            <a:off x="11262464" y="8708609"/>
            <a:ext cx="861869" cy="852832"/>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9" name="Block Arc 25">
            <a:extLst>
              <a:ext uri="{FF2B5EF4-FFF2-40B4-BE49-F238E27FC236}">
                <a16:creationId xmlns:a16="http://schemas.microsoft.com/office/drawing/2014/main" id="{14065E21-1F83-4E7B-9BAB-05D37C4989BF}"/>
              </a:ext>
            </a:extLst>
          </p:cNvPr>
          <p:cNvSpPr/>
          <p:nvPr/>
        </p:nvSpPr>
        <p:spPr>
          <a:xfrm>
            <a:off x="7695670" y="8549762"/>
            <a:ext cx="592949" cy="856658"/>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sp>
        <p:nvSpPr>
          <p:cNvPr id="10" name="Block Arc 31">
            <a:extLst>
              <a:ext uri="{FF2B5EF4-FFF2-40B4-BE49-F238E27FC236}">
                <a16:creationId xmlns:a16="http://schemas.microsoft.com/office/drawing/2014/main" id="{7F194639-54B7-4BEA-93F9-0911BB4A0C63}"/>
              </a:ext>
            </a:extLst>
          </p:cNvPr>
          <p:cNvSpPr/>
          <p:nvPr/>
        </p:nvSpPr>
        <p:spPr>
          <a:xfrm>
            <a:off x="12531177" y="8613154"/>
            <a:ext cx="773629" cy="856658"/>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sp>
        <p:nvSpPr>
          <p:cNvPr id="11" name="Freeform 53">
            <a:extLst>
              <a:ext uri="{FF2B5EF4-FFF2-40B4-BE49-F238E27FC236}">
                <a16:creationId xmlns:a16="http://schemas.microsoft.com/office/drawing/2014/main" id="{86AE0F08-6D69-46F8-ABF1-BD14011383F6}"/>
              </a:ext>
            </a:extLst>
          </p:cNvPr>
          <p:cNvSpPr/>
          <p:nvPr/>
        </p:nvSpPr>
        <p:spPr>
          <a:xfrm>
            <a:off x="15120848" y="8665785"/>
            <a:ext cx="847786" cy="869261"/>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12" name="Block Arc 10">
            <a:extLst>
              <a:ext uri="{FF2B5EF4-FFF2-40B4-BE49-F238E27FC236}">
                <a16:creationId xmlns:a16="http://schemas.microsoft.com/office/drawing/2014/main" id="{AECAD75D-C27F-4FF9-874D-ECF670A332FC}"/>
              </a:ext>
            </a:extLst>
          </p:cNvPr>
          <p:cNvSpPr/>
          <p:nvPr/>
        </p:nvSpPr>
        <p:spPr>
          <a:xfrm>
            <a:off x="7493764" y="7028420"/>
            <a:ext cx="1042671" cy="706258"/>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FFFFFF"/>
              </a:solidFill>
              <a:latin typeface="Arial"/>
              <a:ea typeface="맑은 고딕" pitchFamily="34"/>
            </a:endParaRPr>
          </a:p>
        </p:txBody>
      </p:sp>
      <p:sp>
        <p:nvSpPr>
          <p:cNvPr id="13" name="Freeform 55">
            <a:extLst>
              <a:ext uri="{FF2B5EF4-FFF2-40B4-BE49-F238E27FC236}">
                <a16:creationId xmlns:a16="http://schemas.microsoft.com/office/drawing/2014/main" id="{9C1A17DE-7336-498F-84ED-629375856BC4}"/>
              </a:ext>
            </a:extLst>
          </p:cNvPr>
          <p:cNvSpPr/>
          <p:nvPr/>
        </p:nvSpPr>
        <p:spPr>
          <a:xfrm>
            <a:off x="6578374" y="8320855"/>
            <a:ext cx="536440" cy="1314457"/>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14" name="Round Same Side Corner Rectangle 36">
            <a:extLst>
              <a:ext uri="{FF2B5EF4-FFF2-40B4-BE49-F238E27FC236}">
                <a16:creationId xmlns:a16="http://schemas.microsoft.com/office/drawing/2014/main" id="{FC925DC0-BD00-4594-A01B-903295F0AE2B}"/>
              </a:ext>
            </a:extLst>
          </p:cNvPr>
          <p:cNvSpPr/>
          <p:nvPr/>
        </p:nvSpPr>
        <p:spPr>
          <a:xfrm>
            <a:off x="13639780" y="8665772"/>
            <a:ext cx="982924" cy="777111"/>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95000"/>
              <a:lumOff val="5000"/>
            </a:schemeClr>
          </a:solidFill>
          <a:ln cap="flat">
            <a:noFill/>
            <a:prstDash val="solid"/>
          </a:ln>
        </p:spPr>
        <p:txBody>
          <a:bodyPr vert="horz" wrap="square" lIns="182830" tIns="91423" rIns="182830" bIns="9142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15" name="Oval 21">
            <a:extLst>
              <a:ext uri="{FF2B5EF4-FFF2-40B4-BE49-F238E27FC236}">
                <a16:creationId xmlns:a16="http://schemas.microsoft.com/office/drawing/2014/main" id="{51E9F4BF-F5BE-4EF6-A50C-3088B3C6CFF9}"/>
              </a:ext>
            </a:extLst>
          </p:cNvPr>
          <p:cNvSpPr/>
          <p:nvPr/>
        </p:nvSpPr>
        <p:spPr>
          <a:xfrm>
            <a:off x="8848744" y="8626924"/>
            <a:ext cx="809212" cy="815973"/>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sp>
        <p:nvSpPr>
          <p:cNvPr id="16" name="Oval 32">
            <a:extLst>
              <a:ext uri="{FF2B5EF4-FFF2-40B4-BE49-F238E27FC236}">
                <a16:creationId xmlns:a16="http://schemas.microsoft.com/office/drawing/2014/main" id="{13612C6E-843C-450E-A443-822F071A59F8}"/>
              </a:ext>
            </a:extLst>
          </p:cNvPr>
          <p:cNvSpPr/>
          <p:nvPr/>
        </p:nvSpPr>
        <p:spPr>
          <a:xfrm>
            <a:off x="15026653" y="6857479"/>
            <a:ext cx="770529" cy="926964"/>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tx1">
              <a:lumMod val="95000"/>
              <a:lumOff val="5000"/>
            </a:schemeClr>
          </a:solidFill>
          <a:ln cap="flat">
            <a:noFill/>
            <a:prstDash val="solid"/>
          </a:ln>
        </p:spPr>
        <p:txBody>
          <a:bodyPr vert="horz" wrap="square" lIns="137127" tIns="68563" rIns="137127" bIns="68563" anchor="ctr" anchorCtr="1" compatLnSpc="1">
            <a:noAutofit/>
          </a:bodyPr>
          <a:lstStyle/>
          <a:p>
            <a:pPr algn="ctr" defTabSz="1828225">
              <a:spcBef>
                <a:spcPct val="0"/>
              </a:spcBef>
              <a:spcAft>
                <a:spcPct val="0"/>
              </a:spcAft>
              <a:defRPr sz="1800" b="0" i="0" u="none" strike="noStrike" kern="0" cap="none" spc="0" baseline="0">
                <a:solidFill>
                  <a:srgbClr val="000000"/>
                </a:solidFill>
                <a:uFillTx/>
              </a:defRPr>
            </a:pPr>
            <a:endParaRPr lang="en-US" sz="2100" kern="0">
              <a:solidFill>
                <a:srgbClr val="000000"/>
              </a:solidFill>
              <a:latin typeface="Arial"/>
              <a:ea typeface="맑은 고딕" pitchFamily="34"/>
            </a:endParaRPr>
          </a:p>
        </p:txBody>
      </p:sp>
      <p:grpSp>
        <p:nvGrpSpPr>
          <p:cNvPr id="17" name="Google Shape;6783;p88">
            <a:extLst>
              <a:ext uri="{FF2B5EF4-FFF2-40B4-BE49-F238E27FC236}">
                <a16:creationId xmlns:a16="http://schemas.microsoft.com/office/drawing/2014/main" id="{4DE8E4FF-C8C2-4423-8BE4-C3AD778A4D5B}"/>
              </a:ext>
            </a:extLst>
          </p:cNvPr>
          <p:cNvGrpSpPr/>
          <p:nvPr/>
        </p:nvGrpSpPr>
        <p:grpSpPr>
          <a:xfrm>
            <a:off x="16420357" y="1852975"/>
            <a:ext cx="850063" cy="849488"/>
            <a:chOff x="10948074" y="1235317"/>
            <a:chExt cx="566845" cy="566462"/>
          </a:xfrm>
          <a:solidFill>
            <a:schemeClr val="tx1">
              <a:lumMod val="95000"/>
              <a:lumOff val="5000"/>
            </a:schemeClr>
          </a:solidFill>
        </p:grpSpPr>
        <p:sp>
          <p:nvSpPr>
            <p:cNvPr id="18" name="Google Shape;6784;p88">
              <a:extLst>
                <a:ext uri="{FF2B5EF4-FFF2-40B4-BE49-F238E27FC236}">
                  <a16:creationId xmlns:a16="http://schemas.microsoft.com/office/drawing/2014/main" id="{BCF6E447-56B9-4B0C-A7EA-9973C99B010B}"/>
                </a:ext>
              </a:extLst>
            </p:cNvPr>
            <p:cNvSpPr/>
            <p:nvPr/>
          </p:nvSpPr>
          <p:spPr>
            <a:xfrm>
              <a:off x="11282635" y="1235317"/>
              <a:ext cx="200189" cy="29911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9" name="Google Shape;6785;p88">
              <a:extLst>
                <a:ext uri="{FF2B5EF4-FFF2-40B4-BE49-F238E27FC236}">
                  <a16:creationId xmlns:a16="http://schemas.microsoft.com/office/drawing/2014/main" id="{06CAB91D-F8F1-4F74-A82C-D127C7CF8D8D}"/>
                </a:ext>
              </a:extLst>
            </p:cNvPr>
            <p:cNvSpPr/>
            <p:nvPr/>
          </p:nvSpPr>
          <p:spPr>
            <a:xfrm>
              <a:off x="10948074" y="1438113"/>
              <a:ext cx="301011" cy="363666"/>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0" name="Google Shape;6786;p88">
              <a:extLst>
                <a:ext uri="{FF2B5EF4-FFF2-40B4-BE49-F238E27FC236}">
                  <a16:creationId xmlns:a16="http://schemas.microsoft.com/office/drawing/2014/main" id="{F8C1C9FE-6CE4-4F46-AEE6-DA0C2DF8E30A}"/>
                </a:ext>
              </a:extLst>
            </p:cNvPr>
            <p:cNvSpPr/>
            <p:nvPr/>
          </p:nvSpPr>
          <p:spPr>
            <a:xfrm>
              <a:off x="11080991" y="1303641"/>
              <a:ext cx="99312" cy="99367"/>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1" name="Google Shape;6787;p88">
              <a:extLst>
                <a:ext uri="{FF2B5EF4-FFF2-40B4-BE49-F238E27FC236}">
                  <a16:creationId xmlns:a16="http://schemas.microsoft.com/office/drawing/2014/main" id="{AA314BE9-B34A-4203-87CB-BC6D864BF57E}"/>
                </a:ext>
              </a:extLst>
            </p:cNvPr>
            <p:cNvSpPr/>
            <p:nvPr/>
          </p:nvSpPr>
          <p:spPr>
            <a:xfrm>
              <a:off x="11048887" y="1437583"/>
              <a:ext cx="302556" cy="362641"/>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2" name="Google Shape;6788;p88">
              <a:extLst>
                <a:ext uri="{FF2B5EF4-FFF2-40B4-BE49-F238E27FC236}">
                  <a16:creationId xmlns:a16="http://schemas.microsoft.com/office/drawing/2014/main" id="{41456EF8-DD02-4A1D-9C06-57FEB304C185}"/>
                </a:ext>
              </a:extLst>
            </p:cNvPr>
            <p:cNvSpPr/>
            <p:nvPr/>
          </p:nvSpPr>
          <p:spPr>
            <a:xfrm>
              <a:off x="11249021" y="1569485"/>
              <a:ext cx="265898" cy="64200"/>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23" name="Google Shape;6800;p88">
            <a:extLst>
              <a:ext uri="{FF2B5EF4-FFF2-40B4-BE49-F238E27FC236}">
                <a16:creationId xmlns:a16="http://schemas.microsoft.com/office/drawing/2014/main" id="{D53B7848-F3FB-4C12-B653-5E6DB6F6F538}"/>
              </a:ext>
            </a:extLst>
          </p:cNvPr>
          <p:cNvGrpSpPr/>
          <p:nvPr/>
        </p:nvGrpSpPr>
        <p:grpSpPr>
          <a:xfrm>
            <a:off x="14988916" y="3456702"/>
            <a:ext cx="827931" cy="825737"/>
            <a:chOff x="9993550" y="2304726"/>
            <a:chExt cx="552087" cy="550624"/>
          </a:xfrm>
          <a:solidFill>
            <a:schemeClr val="tx1">
              <a:lumMod val="95000"/>
              <a:lumOff val="5000"/>
            </a:schemeClr>
          </a:solidFill>
        </p:grpSpPr>
        <p:sp>
          <p:nvSpPr>
            <p:cNvPr id="24" name="Google Shape;6801;p88">
              <a:extLst>
                <a:ext uri="{FF2B5EF4-FFF2-40B4-BE49-F238E27FC236}">
                  <a16:creationId xmlns:a16="http://schemas.microsoft.com/office/drawing/2014/main" id="{08F1E4B9-F998-48B7-9651-05F15E74844C}"/>
                </a:ext>
              </a:extLst>
            </p:cNvPr>
            <p:cNvSpPr/>
            <p:nvPr/>
          </p:nvSpPr>
          <p:spPr>
            <a:xfrm>
              <a:off x="10026286" y="2304726"/>
              <a:ext cx="488134" cy="228499"/>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5" name="Google Shape;6802;p88">
              <a:extLst>
                <a:ext uri="{FF2B5EF4-FFF2-40B4-BE49-F238E27FC236}">
                  <a16:creationId xmlns:a16="http://schemas.microsoft.com/office/drawing/2014/main" id="{5C60F951-C29E-4F0A-A00E-EEC20E77688E}"/>
                </a:ext>
              </a:extLst>
            </p:cNvPr>
            <p:cNvSpPr/>
            <p:nvPr/>
          </p:nvSpPr>
          <p:spPr>
            <a:xfrm>
              <a:off x="10059021" y="2565111"/>
              <a:ext cx="129506" cy="131015"/>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6" name="Google Shape;6803;p88">
              <a:extLst>
                <a:ext uri="{FF2B5EF4-FFF2-40B4-BE49-F238E27FC236}">
                  <a16:creationId xmlns:a16="http://schemas.microsoft.com/office/drawing/2014/main" id="{5E7CF022-643E-4A72-85B4-49B32150DDD2}"/>
                </a:ext>
              </a:extLst>
            </p:cNvPr>
            <p:cNvSpPr/>
            <p:nvPr/>
          </p:nvSpPr>
          <p:spPr>
            <a:xfrm>
              <a:off x="9993550" y="2727307"/>
              <a:ext cx="258967" cy="128043"/>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7" name="Google Shape;6804;p88">
              <a:extLst>
                <a:ext uri="{FF2B5EF4-FFF2-40B4-BE49-F238E27FC236}">
                  <a16:creationId xmlns:a16="http://schemas.microsoft.com/office/drawing/2014/main" id="{6EFEA15B-8374-4D9E-B47D-4752ED6E94E8}"/>
                </a:ext>
              </a:extLst>
            </p:cNvPr>
            <p:cNvSpPr/>
            <p:nvPr/>
          </p:nvSpPr>
          <p:spPr>
            <a:xfrm>
              <a:off x="10350669" y="2565111"/>
              <a:ext cx="129506" cy="131015"/>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28" name="Google Shape;6805;p88">
              <a:extLst>
                <a:ext uri="{FF2B5EF4-FFF2-40B4-BE49-F238E27FC236}">
                  <a16:creationId xmlns:a16="http://schemas.microsoft.com/office/drawing/2014/main" id="{7F0A8336-F36B-47A9-A3A9-8EB545E2BB2B}"/>
                </a:ext>
              </a:extLst>
            </p:cNvPr>
            <p:cNvSpPr/>
            <p:nvPr/>
          </p:nvSpPr>
          <p:spPr>
            <a:xfrm>
              <a:off x="10285207" y="2727307"/>
              <a:ext cx="260430" cy="128043"/>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29" name="Google Shape;6866;p88">
            <a:extLst>
              <a:ext uri="{FF2B5EF4-FFF2-40B4-BE49-F238E27FC236}">
                <a16:creationId xmlns:a16="http://schemas.microsoft.com/office/drawing/2014/main" id="{19743BBF-4B17-46B9-B05A-FC33B34EB81F}"/>
              </a:ext>
            </a:extLst>
          </p:cNvPr>
          <p:cNvGrpSpPr/>
          <p:nvPr/>
        </p:nvGrpSpPr>
        <p:grpSpPr>
          <a:xfrm>
            <a:off x="8870437" y="6964807"/>
            <a:ext cx="763097" cy="844414"/>
            <a:chOff x="5913580" y="4644027"/>
            <a:chExt cx="508854" cy="563078"/>
          </a:xfrm>
          <a:solidFill>
            <a:schemeClr val="tx1">
              <a:lumMod val="95000"/>
              <a:lumOff val="5000"/>
            </a:schemeClr>
          </a:solidFill>
        </p:grpSpPr>
        <p:sp>
          <p:nvSpPr>
            <p:cNvPr id="30" name="Google Shape;6867;p88">
              <a:extLst>
                <a:ext uri="{FF2B5EF4-FFF2-40B4-BE49-F238E27FC236}">
                  <a16:creationId xmlns:a16="http://schemas.microsoft.com/office/drawing/2014/main" id="{C453F1B2-DA88-4A7D-8605-6AFB2A436BBA}"/>
                </a:ext>
              </a:extLst>
            </p:cNvPr>
            <p:cNvSpPr/>
            <p:nvPr/>
          </p:nvSpPr>
          <p:spPr>
            <a:xfrm>
              <a:off x="5913580" y="4712342"/>
              <a:ext cx="240057" cy="493263"/>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1" name="Google Shape;6868;p88">
              <a:extLst>
                <a:ext uri="{FF2B5EF4-FFF2-40B4-BE49-F238E27FC236}">
                  <a16:creationId xmlns:a16="http://schemas.microsoft.com/office/drawing/2014/main" id="{CF40B220-DB57-44A7-A1FD-B31D10A3D36C}"/>
                </a:ext>
              </a:extLst>
            </p:cNvPr>
            <p:cNvSpPr/>
            <p:nvPr/>
          </p:nvSpPr>
          <p:spPr>
            <a:xfrm>
              <a:off x="6183767" y="4712342"/>
              <a:ext cx="238667" cy="494763"/>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2" name="Google Shape;6869;p88">
              <a:extLst>
                <a:ext uri="{FF2B5EF4-FFF2-40B4-BE49-F238E27FC236}">
                  <a16:creationId xmlns:a16="http://schemas.microsoft.com/office/drawing/2014/main" id="{C91C2AD5-700E-454E-BE20-51BA4C39A3A5}"/>
                </a:ext>
              </a:extLst>
            </p:cNvPr>
            <p:cNvSpPr/>
            <p:nvPr/>
          </p:nvSpPr>
          <p:spPr>
            <a:xfrm>
              <a:off x="6286618" y="4774567"/>
              <a:ext cx="45271" cy="72886"/>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3" name="Google Shape;6870;p88">
              <a:extLst>
                <a:ext uri="{FF2B5EF4-FFF2-40B4-BE49-F238E27FC236}">
                  <a16:creationId xmlns:a16="http://schemas.microsoft.com/office/drawing/2014/main" id="{71EACC90-EF3C-44D4-AC9D-6FCA9CCEB20D}"/>
                </a:ext>
              </a:extLst>
            </p:cNvPr>
            <p:cNvSpPr/>
            <p:nvPr/>
          </p:nvSpPr>
          <p:spPr>
            <a:xfrm>
              <a:off x="6002734" y="4778617"/>
              <a:ext cx="43918" cy="70326"/>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4" name="Google Shape;6871;p88">
              <a:extLst>
                <a:ext uri="{FF2B5EF4-FFF2-40B4-BE49-F238E27FC236}">
                  <a16:creationId xmlns:a16="http://schemas.microsoft.com/office/drawing/2014/main" id="{1AC21411-18C3-4887-8B0C-0006554BD54B}"/>
                </a:ext>
              </a:extLst>
            </p:cNvPr>
            <p:cNvSpPr/>
            <p:nvPr/>
          </p:nvSpPr>
          <p:spPr>
            <a:xfrm>
              <a:off x="6106984" y="4644027"/>
              <a:ext cx="119310" cy="132085"/>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5" name="Google Shape;6872;p88">
              <a:extLst>
                <a:ext uri="{FF2B5EF4-FFF2-40B4-BE49-F238E27FC236}">
                  <a16:creationId xmlns:a16="http://schemas.microsoft.com/office/drawing/2014/main" id="{1D7EE8A6-879B-4DCC-8749-817FB9A99316}"/>
                </a:ext>
              </a:extLst>
            </p:cNvPr>
            <p:cNvSpPr/>
            <p:nvPr/>
          </p:nvSpPr>
          <p:spPr>
            <a:xfrm>
              <a:off x="6072676" y="4809451"/>
              <a:ext cx="187918" cy="132085"/>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36" name="Google Shape;6957;p88">
            <a:extLst>
              <a:ext uri="{FF2B5EF4-FFF2-40B4-BE49-F238E27FC236}">
                <a16:creationId xmlns:a16="http://schemas.microsoft.com/office/drawing/2014/main" id="{E03340C5-1DD0-4F7B-9160-FB2C5FA701E5}"/>
              </a:ext>
            </a:extLst>
          </p:cNvPr>
          <p:cNvGrpSpPr/>
          <p:nvPr/>
        </p:nvGrpSpPr>
        <p:grpSpPr>
          <a:xfrm>
            <a:off x="7462295" y="1972070"/>
            <a:ext cx="746942" cy="745503"/>
            <a:chOff x="4974592" y="1314733"/>
            <a:chExt cx="498081" cy="497122"/>
          </a:xfrm>
          <a:solidFill>
            <a:schemeClr val="tx1">
              <a:lumMod val="95000"/>
              <a:lumOff val="5000"/>
            </a:schemeClr>
          </a:solidFill>
        </p:grpSpPr>
        <p:sp>
          <p:nvSpPr>
            <p:cNvPr id="37" name="Google Shape;6958;p88">
              <a:extLst>
                <a:ext uri="{FF2B5EF4-FFF2-40B4-BE49-F238E27FC236}">
                  <a16:creationId xmlns:a16="http://schemas.microsoft.com/office/drawing/2014/main" id="{E097BAAF-5B92-4F3E-AA67-13D641DE94F1}"/>
                </a:ext>
              </a:extLst>
            </p:cNvPr>
            <p:cNvSpPr/>
            <p:nvPr/>
          </p:nvSpPr>
          <p:spPr>
            <a:xfrm>
              <a:off x="5077964" y="1314733"/>
              <a:ext cx="175903" cy="5811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8" name="Google Shape;6959;p88">
              <a:extLst>
                <a:ext uri="{FF2B5EF4-FFF2-40B4-BE49-F238E27FC236}">
                  <a16:creationId xmlns:a16="http://schemas.microsoft.com/office/drawing/2014/main" id="{7DE6D32F-DF64-4E81-97CB-79948D7CBB16}"/>
                </a:ext>
              </a:extLst>
            </p:cNvPr>
            <p:cNvSpPr/>
            <p:nvPr/>
          </p:nvSpPr>
          <p:spPr>
            <a:xfrm>
              <a:off x="5063179" y="1574157"/>
              <a:ext cx="28209" cy="30934"/>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39" name="Google Shape;6960;p88">
              <a:extLst>
                <a:ext uri="{FF2B5EF4-FFF2-40B4-BE49-F238E27FC236}">
                  <a16:creationId xmlns:a16="http://schemas.microsoft.com/office/drawing/2014/main" id="{AE66D892-7EE0-4F8C-AB9D-B8B0959069B0}"/>
                </a:ext>
              </a:extLst>
            </p:cNvPr>
            <p:cNvSpPr/>
            <p:nvPr/>
          </p:nvSpPr>
          <p:spPr>
            <a:xfrm>
              <a:off x="5063179" y="1458724"/>
              <a:ext cx="28209" cy="28209"/>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0" name="Google Shape;6961;p88">
              <a:extLst>
                <a:ext uri="{FF2B5EF4-FFF2-40B4-BE49-F238E27FC236}">
                  <a16:creationId xmlns:a16="http://schemas.microsoft.com/office/drawing/2014/main" id="{F3D97B82-55E4-4CA8-9FAC-B6756180D9C0}"/>
                </a:ext>
              </a:extLst>
            </p:cNvPr>
            <p:cNvSpPr/>
            <p:nvPr/>
          </p:nvSpPr>
          <p:spPr>
            <a:xfrm>
              <a:off x="5063179" y="1693642"/>
              <a:ext cx="28209" cy="28245"/>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1" name="Google Shape;6962;p88">
              <a:extLst>
                <a:ext uri="{FF2B5EF4-FFF2-40B4-BE49-F238E27FC236}">
                  <a16:creationId xmlns:a16="http://schemas.microsoft.com/office/drawing/2014/main" id="{D3F7C74D-4522-407D-AB83-FD9D88C9876A}"/>
                </a:ext>
              </a:extLst>
            </p:cNvPr>
            <p:cNvSpPr/>
            <p:nvPr/>
          </p:nvSpPr>
          <p:spPr>
            <a:xfrm>
              <a:off x="4974592" y="1343253"/>
              <a:ext cx="379924" cy="468602"/>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2" name="Google Shape;6963;p88">
              <a:extLst>
                <a:ext uri="{FF2B5EF4-FFF2-40B4-BE49-F238E27FC236}">
                  <a16:creationId xmlns:a16="http://schemas.microsoft.com/office/drawing/2014/main" id="{64B75054-55C8-41AD-A7CE-072ED32D2104}"/>
                </a:ext>
              </a:extLst>
            </p:cNvPr>
            <p:cNvSpPr/>
            <p:nvPr/>
          </p:nvSpPr>
          <p:spPr>
            <a:xfrm>
              <a:off x="5385367" y="1486887"/>
              <a:ext cx="87306" cy="177256"/>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3" name="Google Shape;6964;p88">
              <a:extLst>
                <a:ext uri="{FF2B5EF4-FFF2-40B4-BE49-F238E27FC236}">
                  <a16:creationId xmlns:a16="http://schemas.microsoft.com/office/drawing/2014/main" id="{5A61AF1A-D616-448A-B873-E475C86BE380}"/>
                </a:ext>
              </a:extLst>
            </p:cNvPr>
            <p:cNvSpPr/>
            <p:nvPr/>
          </p:nvSpPr>
          <p:spPr>
            <a:xfrm>
              <a:off x="5385367" y="1371453"/>
              <a:ext cx="87306" cy="87306"/>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4" name="Google Shape;6965;p88">
              <a:extLst>
                <a:ext uri="{FF2B5EF4-FFF2-40B4-BE49-F238E27FC236}">
                  <a16:creationId xmlns:a16="http://schemas.microsoft.com/office/drawing/2014/main" id="{013371C3-08E1-457C-B413-5AA8942CACD6}"/>
                </a:ext>
              </a:extLst>
            </p:cNvPr>
            <p:cNvSpPr/>
            <p:nvPr/>
          </p:nvSpPr>
          <p:spPr>
            <a:xfrm>
              <a:off x="5388065" y="1693642"/>
              <a:ext cx="79260" cy="87306"/>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45" name="Google Shape;6966;p88">
            <a:extLst>
              <a:ext uri="{FF2B5EF4-FFF2-40B4-BE49-F238E27FC236}">
                <a16:creationId xmlns:a16="http://schemas.microsoft.com/office/drawing/2014/main" id="{095DB651-2189-4C26-A19C-AC17194B01D9}"/>
              </a:ext>
            </a:extLst>
          </p:cNvPr>
          <p:cNvGrpSpPr/>
          <p:nvPr/>
        </p:nvGrpSpPr>
        <p:grpSpPr>
          <a:xfrm>
            <a:off x="16377532" y="5115981"/>
            <a:ext cx="907107" cy="908507"/>
            <a:chOff x="10919517" y="3411178"/>
            <a:chExt cx="604884" cy="605817"/>
          </a:xfrm>
          <a:solidFill>
            <a:schemeClr val="tx1">
              <a:lumMod val="95000"/>
              <a:lumOff val="5000"/>
            </a:schemeClr>
          </a:solidFill>
        </p:grpSpPr>
        <p:sp>
          <p:nvSpPr>
            <p:cNvPr id="46" name="Google Shape;6967;p88">
              <a:extLst>
                <a:ext uri="{FF2B5EF4-FFF2-40B4-BE49-F238E27FC236}">
                  <a16:creationId xmlns:a16="http://schemas.microsoft.com/office/drawing/2014/main" id="{3E5B9048-CA43-4486-AB86-626384626173}"/>
                </a:ext>
              </a:extLst>
            </p:cNvPr>
            <p:cNvSpPr/>
            <p:nvPr/>
          </p:nvSpPr>
          <p:spPr>
            <a:xfrm>
              <a:off x="11089550" y="3811685"/>
              <a:ext cx="16395" cy="26197"/>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7" name="Google Shape;6968;p88">
              <a:extLst>
                <a:ext uri="{FF2B5EF4-FFF2-40B4-BE49-F238E27FC236}">
                  <a16:creationId xmlns:a16="http://schemas.microsoft.com/office/drawing/2014/main" id="{58389BC4-09C5-4C0A-9962-61B020821933}"/>
                </a:ext>
              </a:extLst>
            </p:cNvPr>
            <p:cNvSpPr/>
            <p:nvPr/>
          </p:nvSpPr>
          <p:spPr>
            <a:xfrm>
              <a:off x="10919517" y="3658048"/>
              <a:ext cx="356396" cy="358947"/>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 f4 0 f2"/>
                <a:gd name="f119" fmla="+- f3 0 f2"/>
                <a:gd name="f120" fmla="*/ f119 1 6869"/>
                <a:gd name="f121" fmla="*/ f118 1 6918"/>
                <a:gd name="f122" fmla="*/ f2 1 f120"/>
                <a:gd name="f123" fmla="*/ f3 1 f120"/>
                <a:gd name="f124" fmla="*/ f2 1 f121"/>
                <a:gd name="f125" fmla="*/ f4 1 f121"/>
                <a:gd name="f126" fmla="*/ f122 f116 1"/>
                <a:gd name="f127" fmla="*/ f123 f116 1"/>
                <a:gd name="f128" fmla="*/ f125 f117 1"/>
                <a:gd name="f129" fmla="*/ f124 f117 1"/>
              </a:gdLst>
              <a:ahLst/>
              <a:cxnLst>
                <a:cxn ang="3cd4">
                  <a:pos x="hc" y="t"/>
                </a:cxn>
                <a:cxn ang="0">
                  <a:pos x="r" y="vc"/>
                </a:cxn>
                <a:cxn ang="cd4">
                  <a:pos x="hc" y="b"/>
                </a:cxn>
                <a:cxn ang="cd2">
                  <a:pos x="l" y="vc"/>
                </a:cxn>
              </a:cxnLst>
              <a:rect l="f126" t="f129" r="f127" b="f128"/>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8" name="Google Shape;6969;p88">
              <a:extLst>
                <a:ext uri="{FF2B5EF4-FFF2-40B4-BE49-F238E27FC236}">
                  <a16:creationId xmlns:a16="http://schemas.microsoft.com/office/drawing/2014/main" id="{3FAF2D68-B7A4-42C9-BDDB-3C9F8534ADD3}"/>
                </a:ext>
              </a:extLst>
            </p:cNvPr>
            <p:cNvSpPr/>
            <p:nvPr/>
          </p:nvSpPr>
          <p:spPr>
            <a:xfrm>
              <a:off x="11329827" y="3553394"/>
              <a:ext cx="32735" cy="54004"/>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49" name="Google Shape;6970;p88">
              <a:extLst>
                <a:ext uri="{FF2B5EF4-FFF2-40B4-BE49-F238E27FC236}">
                  <a16:creationId xmlns:a16="http://schemas.microsoft.com/office/drawing/2014/main" id="{4E9532A8-796E-408E-8CF4-508DC30AF1FC}"/>
                </a:ext>
              </a:extLst>
            </p:cNvPr>
            <p:cNvSpPr/>
            <p:nvPr/>
          </p:nvSpPr>
          <p:spPr>
            <a:xfrm>
              <a:off x="11166332" y="3411178"/>
              <a:ext cx="358069" cy="357795"/>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50" name="Google Shape;6760;p88">
            <a:extLst>
              <a:ext uri="{FF2B5EF4-FFF2-40B4-BE49-F238E27FC236}">
                <a16:creationId xmlns:a16="http://schemas.microsoft.com/office/drawing/2014/main" id="{0E49B46B-3241-4C3E-8701-F16D728BC3D7}"/>
              </a:ext>
            </a:extLst>
          </p:cNvPr>
          <p:cNvGrpSpPr/>
          <p:nvPr/>
        </p:nvGrpSpPr>
        <p:grpSpPr>
          <a:xfrm>
            <a:off x="6305011" y="1870515"/>
            <a:ext cx="749754" cy="900635"/>
            <a:chOff x="4202884" y="1247013"/>
            <a:chExt cx="499957" cy="600568"/>
          </a:xfrm>
          <a:solidFill>
            <a:schemeClr val="tx1">
              <a:lumMod val="95000"/>
              <a:lumOff val="5000"/>
            </a:schemeClr>
          </a:solidFill>
        </p:grpSpPr>
        <p:sp>
          <p:nvSpPr>
            <p:cNvPr id="51" name="Google Shape;6761;p88">
              <a:extLst>
                <a:ext uri="{FF2B5EF4-FFF2-40B4-BE49-F238E27FC236}">
                  <a16:creationId xmlns:a16="http://schemas.microsoft.com/office/drawing/2014/main" id="{E51F7589-B54F-4BD2-9542-1E7D58CAC695}"/>
                </a:ext>
              </a:extLst>
            </p:cNvPr>
            <p:cNvSpPr/>
            <p:nvPr/>
          </p:nvSpPr>
          <p:spPr>
            <a:xfrm>
              <a:off x="4202884" y="1247013"/>
              <a:ext cx="105558" cy="417176"/>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 f4 0 f2"/>
                <a:gd name="f19" fmla="+- f3 0 f2"/>
                <a:gd name="f20" fmla="*/ f19 1 2049"/>
                <a:gd name="f21" fmla="*/ f18 1 8098"/>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2" name="Google Shape;6762;p88">
              <a:extLst>
                <a:ext uri="{FF2B5EF4-FFF2-40B4-BE49-F238E27FC236}">
                  <a16:creationId xmlns:a16="http://schemas.microsoft.com/office/drawing/2014/main" id="{693FFF10-966A-4331-B882-EC585DF17561}"/>
                </a:ext>
              </a:extLst>
            </p:cNvPr>
            <p:cNvSpPr/>
            <p:nvPr/>
          </p:nvSpPr>
          <p:spPr>
            <a:xfrm>
              <a:off x="4202884" y="1670617"/>
              <a:ext cx="499957" cy="141256"/>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3" name="Google Shape;6763;p88">
              <a:extLst>
                <a:ext uri="{FF2B5EF4-FFF2-40B4-BE49-F238E27FC236}">
                  <a16:creationId xmlns:a16="http://schemas.microsoft.com/office/drawing/2014/main" id="{4C90BA6B-A53B-4C6A-9974-181C6D5630AF}"/>
                </a:ext>
              </a:extLst>
            </p:cNvPr>
            <p:cNvSpPr/>
            <p:nvPr/>
          </p:nvSpPr>
          <p:spPr>
            <a:xfrm>
              <a:off x="4589190" y="1759845"/>
              <a:ext cx="113641" cy="52038"/>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4" name="Google Shape;6764;p88">
              <a:extLst>
                <a:ext uri="{FF2B5EF4-FFF2-40B4-BE49-F238E27FC236}">
                  <a16:creationId xmlns:a16="http://schemas.microsoft.com/office/drawing/2014/main" id="{7E242E14-F8AF-4D2C-9CB2-C44A24F3FC3C}"/>
                </a:ext>
              </a:extLst>
            </p:cNvPr>
            <p:cNvSpPr/>
            <p:nvPr/>
          </p:nvSpPr>
          <p:spPr>
            <a:xfrm>
              <a:off x="4431767" y="1459611"/>
              <a:ext cx="173708" cy="71460"/>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5" name="Google Shape;6765;p88">
              <a:extLst>
                <a:ext uri="{FF2B5EF4-FFF2-40B4-BE49-F238E27FC236}">
                  <a16:creationId xmlns:a16="http://schemas.microsoft.com/office/drawing/2014/main" id="{CBEC6833-25F7-4E5E-81BB-90692A36BDFB}"/>
                </a:ext>
              </a:extLst>
            </p:cNvPr>
            <p:cNvSpPr/>
            <p:nvPr/>
          </p:nvSpPr>
          <p:spPr>
            <a:xfrm>
              <a:off x="4485287" y="1354107"/>
              <a:ext cx="68205" cy="68205"/>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6" name="Google Shape;6766;p88">
              <a:extLst>
                <a:ext uri="{FF2B5EF4-FFF2-40B4-BE49-F238E27FC236}">
                  <a16:creationId xmlns:a16="http://schemas.microsoft.com/office/drawing/2014/main" id="{022900CB-75C4-4094-8489-A30AD306C800}"/>
                </a:ext>
              </a:extLst>
            </p:cNvPr>
            <p:cNvSpPr/>
            <p:nvPr/>
          </p:nvSpPr>
          <p:spPr>
            <a:xfrm>
              <a:off x="4342485" y="1247013"/>
              <a:ext cx="353863" cy="389561"/>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 f4 0 f2"/>
                <a:gd name="f39" fmla="+- f3 0 f2"/>
                <a:gd name="f40" fmla="*/ f39 1 6869"/>
                <a:gd name="f41" fmla="*/ f38 1 7562"/>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57" name="Google Shape;6767;p88">
              <a:extLst>
                <a:ext uri="{FF2B5EF4-FFF2-40B4-BE49-F238E27FC236}">
                  <a16:creationId xmlns:a16="http://schemas.microsoft.com/office/drawing/2014/main" id="{1B9B6EC3-8F21-4A22-98B8-E4F5F5C8128B}"/>
                </a:ext>
              </a:extLst>
            </p:cNvPr>
            <p:cNvSpPr/>
            <p:nvPr/>
          </p:nvSpPr>
          <p:spPr>
            <a:xfrm>
              <a:off x="4485287" y="1759845"/>
              <a:ext cx="71460" cy="87736"/>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58" name="Google Shape;6777;p88">
            <a:extLst>
              <a:ext uri="{FF2B5EF4-FFF2-40B4-BE49-F238E27FC236}">
                <a16:creationId xmlns:a16="http://schemas.microsoft.com/office/drawing/2014/main" id="{0D7CFB8F-9475-4488-86A2-7FE33479D308}"/>
              </a:ext>
            </a:extLst>
          </p:cNvPr>
          <p:cNvGrpSpPr/>
          <p:nvPr/>
        </p:nvGrpSpPr>
        <p:grpSpPr>
          <a:xfrm>
            <a:off x="12254702" y="1816938"/>
            <a:ext cx="900621" cy="900635"/>
            <a:chOff x="8170301" y="1211287"/>
            <a:chExt cx="600559" cy="600568"/>
          </a:xfrm>
          <a:solidFill>
            <a:schemeClr val="tx1">
              <a:lumMod val="95000"/>
              <a:lumOff val="5000"/>
            </a:schemeClr>
          </a:solidFill>
        </p:grpSpPr>
        <p:sp>
          <p:nvSpPr>
            <p:cNvPr id="59" name="Google Shape;6778;p88">
              <a:extLst>
                <a:ext uri="{FF2B5EF4-FFF2-40B4-BE49-F238E27FC236}">
                  <a16:creationId xmlns:a16="http://schemas.microsoft.com/office/drawing/2014/main" id="{25551EC1-A917-4271-AEC0-33ED636630EB}"/>
                </a:ext>
              </a:extLst>
            </p:cNvPr>
            <p:cNvSpPr/>
            <p:nvPr/>
          </p:nvSpPr>
          <p:spPr>
            <a:xfrm>
              <a:off x="8481919" y="1389842"/>
              <a:ext cx="264627" cy="102257"/>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0" name="Google Shape;6779;p88">
              <a:extLst>
                <a:ext uri="{FF2B5EF4-FFF2-40B4-BE49-F238E27FC236}">
                  <a16:creationId xmlns:a16="http://schemas.microsoft.com/office/drawing/2014/main" id="{47695234-1702-4DCB-AA6F-A90C703577BB}"/>
                </a:ext>
              </a:extLst>
            </p:cNvPr>
            <p:cNvSpPr/>
            <p:nvPr/>
          </p:nvSpPr>
          <p:spPr>
            <a:xfrm>
              <a:off x="8454359" y="1420648"/>
              <a:ext cx="316501" cy="212652"/>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1" name="Google Shape;6780;p88">
              <a:extLst>
                <a:ext uri="{FF2B5EF4-FFF2-40B4-BE49-F238E27FC236}">
                  <a16:creationId xmlns:a16="http://schemas.microsoft.com/office/drawing/2014/main" id="{B51EF9F8-4E7D-4328-A49E-A85FB35DC49E}"/>
                </a:ext>
              </a:extLst>
            </p:cNvPr>
            <p:cNvSpPr/>
            <p:nvPr/>
          </p:nvSpPr>
          <p:spPr>
            <a:xfrm>
              <a:off x="8170301" y="1318381"/>
              <a:ext cx="389561" cy="38796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2" name="Google Shape;6781;p88">
              <a:extLst>
                <a:ext uri="{FF2B5EF4-FFF2-40B4-BE49-F238E27FC236}">
                  <a16:creationId xmlns:a16="http://schemas.microsoft.com/office/drawing/2014/main" id="{F6BB244C-2C83-46DB-9E8E-697707EF49DC}"/>
                </a:ext>
              </a:extLst>
            </p:cNvPr>
            <p:cNvSpPr/>
            <p:nvPr/>
          </p:nvSpPr>
          <p:spPr>
            <a:xfrm>
              <a:off x="8170301" y="1211287"/>
              <a:ext cx="389561" cy="71460"/>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3" name="Google Shape;6782;p88">
              <a:extLst>
                <a:ext uri="{FF2B5EF4-FFF2-40B4-BE49-F238E27FC236}">
                  <a16:creationId xmlns:a16="http://schemas.microsoft.com/office/drawing/2014/main" id="{733DDF2C-FEB8-4650-B61F-1E9E8C0B07B0}"/>
                </a:ext>
              </a:extLst>
            </p:cNvPr>
            <p:cNvSpPr/>
            <p:nvPr/>
          </p:nvSpPr>
          <p:spPr>
            <a:xfrm>
              <a:off x="8170301" y="1740395"/>
              <a:ext cx="389561" cy="71460"/>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64" name="Google Shape;6827;p88">
            <a:extLst>
              <a:ext uri="{FF2B5EF4-FFF2-40B4-BE49-F238E27FC236}">
                <a16:creationId xmlns:a16="http://schemas.microsoft.com/office/drawing/2014/main" id="{E67616CC-1BA8-4E22-AC72-2673DD771245}"/>
              </a:ext>
            </a:extLst>
          </p:cNvPr>
          <p:cNvGrpSpPr/>
          <p:nvPr/>
        </p:nvGrpSpPr>
        <p:grpSpPr>
          <a:xfrm>
            <a:off x="13388863" y="1832723"/>
            <a:ext cx="910343" cy="898153"/>
            <a:chOff x="8926592" y="1221812"/>
            <a:chExt cx="607042" cy="598913"/>
          </a:xfrm>
          <a:solidFill>
            <a:schemeClr val="tx1">
              <a:lumMod val="95000"/>
              <a:lumOff val="5000"/>
            </a:schemeClr>
          </a:solidFill>
        </p:grpSpPr>
        <p:sp>
          <p:nvSpPr>
            <p:cNvPr id="65" name="Google Shape;6828;p88">
              <a:extLst>
                <a:ext uri="{FF2B5EF4-FFF2-40B4-BE49-F238E27FC236}">
                  <a16:creationId xmlns:a16="http://schemas.microsoft.com/office/drawing/2014/main" id="{552C8855-6214-4191-AA1F-76B97D8E355A}"/>
                </a:ext>
              </a:extLst>
            </p:cNvPr>
            <p:cNvSpPr/>
            <p:nvPr/>
          </p:nvSpPr>
          <p:spPr>
            <a:xfrm>
              <a:off x="9316090" y="1291562"/>
              <a:ext cx="173708" cy="175354"/>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6" name="Google Shape;6829;p88">
              <a:extLst>
                <a:ext uri="{FF2B5EF4-FFF2-40B4-BE49-F238E27FC236}">
                  <a16:creationId xmlns:a16="http://schemas.microsoft.com/office/drawing/2014/main" id="{8A829A5D-423D-4702-9A61-71B59A5D2606}"/>
                </a:ext>
              </a:extLst>
            </p:cNvPr>
            <p:cNvSpPr/>
            <p:nvPr/>
          </p:nvSpPr>
          <p:spPr>
            <a:xfrm>
              <a:off x="9071030" y="1645371"/>
              <a:ext cx="175308" cy="175354"/>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7" name="Google Shape;6830;p88">
              <a:extLst>
                <a:ext uri="{FF2B5EF4-FFF2-40B4-BE49-F238E27FC236}">
                  <a16:creationId xmlns:a16="http://schemas.microsoft.com/office/drawing/2014/main" id="{3FEC586D-F66E-4F9A-8E25-5F3680AEAC10}"/>
                </a:ext>
              </a:extLst>
            </p:cNvPr>
            <p:cNvSpPr/>
            <p:nvPr/>
          </p:nvSpPr>
          <p:spPr>
            <a:xfrm>
              <a:off x="8926592" y="1221812"/>
              <a:ext cx="425260" cy="316501"/>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8" name="Google Shape;6831;p88">
              <a:extLst>
                <a:ext uri="{FF2B5EF4-FFF2-40B4-BE49-F238E27FC236}">
                  <a16:creationId xmlns:a16="http://schemas.microsoft.com/office/drawing/2014/main" id="{D950BF5C-7CEE-490D-8174-9B98AAD03548}"/>
                </a:ext>
              </a:extLst>
            </p:cNvPr>
            <p:cNvSpPr/>
            <p:nvPr/>
          </p:nvSpPr>
          <p:spPr>
            <a:xfrm>
              <a:off x="9033686" y="1327260"/>
              <a:ext cx="215898" cy="107716"/>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69" name="Google Shape;6832;p88">
              <a:extLst>
                <a:ext uri="{FF2B5EF4-FFF2-40B4-BE49-F238E27FC236}">
                  <a16:creationId xmlns:a16="http://schemas.microsoft.com/office/drawing/2014/main" id="{D2EFC514-F3C5-4782-A0CF-7EFB21DBB5B9}"/>
                </a:ext>
              </a:extLst>
            </p:cNvPr>
            <p:cNvSpPr/>
            <p:nvPr/>
          </p:nvSpPr>
          <p:spPr>
            <a:xfrm>
              <a:off x="9033686" y="1455477"/>
              <a:ext cx="215898" cy="152640"/>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0" name="Google Shape;6833;p88">
              <a:extLst>
                <a:ext uri="{FF2B5EF4-FFF2-40B4-BE49-F238E27FC236}">
                  <a16:creationId xmlns:a16="http://schemas.microsoft.com/office/drawing/2014/main" id="{8B7F9E74-2F7A-460F-A9F4-342A2E8B40FC}"/>
                </a:ext>
              </a:extLst>
            </p:cNvPr>
            <p:cNvSpPr/>
            <p:nvPr/>
          </p:nvSpPr>
          <p:spPr>
            <a:xfrm>
              <a:off x="9317736" y="1538267"/>
              <a:ext cx="215898" cy="10767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1" name="Google Shape;6834;p88">
              <a:extLst>
                <a:ext uri="{FF2B5EF4-FFF2-40B4-BE49-F238E27FC236}">
                  <a16:creationId xmlns:a16="http://schemas.microsoft.com/office/drawing/2014/main" id="{CE5CCD93-8A96-4E86-991D-038108AED008}"/>
                </a:ext>
              </a:extLst>
            </p:cNvPr>
            <p:cNvSpPr/>
            <p:nvPr/>
          </p:nvSpPr>
          <p:spPr>
            <a:xfrm>
              <a:off x="9316090" y="1666484"/>
              <a:ext cx="211052" cy="15424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72" name="Google Shape;6873;p88">
            <a:extLst>
              <a:ext uri="{FF2B5EF4-FFF2-40B4-BE49-F238E27FC236}">
                <a16:creationId xmlns:a16="http://schemas.microsoft.com/office/drawing/2014/main" id="{0259D2DD-1243-485E-B7DB-F5F25FCDECB1}"/>
              </a:ext>
            </a:extLst>
          </p:cNvPr>
          <p:cNvGrpSpPr/>
          <p:nvPr/>
        </p:nvGrpSpPr>
        <p:grpSpPr>
          <a:xfrm>
            <a:off x="8790326" y="1833778"/>
            <a:ext cx="871344" cy="900635"/>
            <a:chOff x="5860161" y="1222516"/>
            <a:chExt cx="581036" cy="600568"/>
          </a:xfrm>
          <a:solidFill>
            <a:schemeClr val="tx1">
              <a:lumMod val="95000"/>
              <a:lumOff val="5000"/>
            </a:schemeClr>
          </a:solidFill>
        </p:grpSpPr>
        <p:sp>
          <p:nvSpPr>
            <p:cNvPr id="73" name="Google Shape;6874;p88">
              <a:extLst>
                <a:ext uri="{FF2B5EF4-FFF2-40B4-BE49-F238E27FC236}">
                  <a16:creationId xmlns:a16="http://schemas.microsoft.com/office/drawing/2014/main" id="{4A0827D4-6513-42DC-B504-4261E3763F12}"/>
                </a:ext>
              </a:extLst>
            </p:cNvPr>
            <p:cNvSpPr/>
            <p:nvPr/>
          </p:nvSpPr>
          <p:spPr>
            <a:xfrm>
              <a:off x="6087398" y="1222516"/>
              <a:ext cx="353799" cy="352876"/>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 f4 0 f2"/>
                <a:gd name="f70" fmla="+- f3 0 f2"/>
                <a:gd name="f71" fmla="*/ f70 1 6868"/>
                <a:gd name="f72" fmla="*/ f69 1 6850"/>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4" name="Google Shape;6875;p88">
              <a:extLst>
                <a:ext uri="{FF2B5EF4-FFF2-40B4-BE49-F238E27FC236}">
                  <a16:creationId xmlns:a16="http://schemas.microsoft.com/office/drawing/2014/main" id="{7E9A4BDD-6A15-4D5D-B416-32DFF0D85E44}"/>
                </a:ext>
              </a:extLst>
            </p:cNvPr>
            <p:cNvSpPr/>
            <p:nvPr/>
          </p:nvSpPr>
          <p:spPr>
            <a:xfrm>
              <a:off x="6231791" y="1329629"/>
              <a:ext cx="68259" cy="139656"/>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5" name="Google Shape;6876;p88">
              <a:extLst>
                <a:ext uri="{FF2B5EF4-FFF2-40B4-BE49-F238E27FC236}">
                  <a16:creationId xmlns:a16="http://schemas.microsoft.com/office/drawing/2014/main" id="{C8EAC4BE-1CD8-444B-B39B-5521AA637690}"/>
                </a:ext>
              </a:extLst>
            </p:cNvPr>
            <p:cNvSpPr/>
            <p:nvPr/>
          </p:nvSpPr>
          <p:spPr>
            <a:xfrm>
              <a:off x="5928311" y="1503273"/>
              <a:ext cx="142856" cy="142902"/>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6" name="Google Shape;6877;p88">
              <a:extLst>
                <a:ext uri="{FF2B5EF4-FFF2-40B4-BE49-F238E27FC236}">
                  <a16:creationId xmlns:a16="http://schemas.microsoft.com/office/drawing/2014/main" id="{E36FC703-3FA4-4FAB-9291-EFAF0BB972A1}"/>
                </a:ext>
              </a:extLst>
            </p:cNvPr>
            <p:cNvSpPr/>
            <p:nvPr/>
          </p:nvSpPr>
          <p:spPr>
            <a:xfrm>
              <a:off x="5860161" y="1680182"/>
              <a:ext cx="282449" cy="142902"/>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77" name="Google Shape;6884;p88">
            <a:extLst>
              <a:ext uri="{FF2B5EF4-FFF2-40B4-BE49-F238E27FC236}">
                <a16:creationId xmlns:a16="http://schemas.microsoft.com/office/drawing/2014/main" id="{C8E6C6FC-993E-430D-B960-E95D3B6098DF}"/>
              </a:ext>
            </a:extLst>
          </p:cNvPr>
          <p:cNvGrpSpPr/>
          <p:nvPr/>
        </p:nvGrpSpPr>
        <p:grpSpPr>
          <a:xfrm>
            <a:off x="14988915" y="1832722"/>
            <a:ext cx="856825" cy="901856"/>
            <a:chOff x="9993550" y="1221812"/>
            <a:chExt cx="571354" cy="601382"/>
          </a:xfrm>
          <a:solidFill>
            <a:schemeClr val="tx1">
              <a:lumMod val="95000"/>
              <a:lumOff val="5000"/>
            </a:schemeClr>
          </a:solidFill>
        </p:grpSpPr>
        <p:sp>
          <p:nvSpPr>
            <p:cNvPr id="78" name="Google Shape;6885;p88">
              <a:extLst>
                <a:ext uri="{FF2B5EF4-FFF2-40B4-BE49-F238E27FC236}">
                  <a16:creationId xmlns:a16="http://schemas.microsoft.com/office/drawing/2014/main" id="{485BB30A-4859-4B1C-8D69-802915DCEF1F}"/>
                </a:ext>
              </a:extLst>
            </p:cNvPr>
            <p:cNvSpPr/>
            <p:nvPr/>
          </p:nvSpPr>
          <p:spPr>
            <a:xfrm>
              <a:off x="10418765" y="1662461"/>
              <a:ext cx="68205" cy="69860"/>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79" name="Google Shape;6886;p88">
              <a:extLst>
                <a:ext uri="{FF2B5EF4-FFF2-40B4-BE49-F238E27FC236}">
                  <a16:creationId xmlns:a16="http://schemas.microsoft.com/office/drawing/2014/main" id="{BCD727B6-9257-46AA-B633-94126DEB073D}"/>
                </a:ext>
              </a:extLst>
            </p:cNvPr>
            <p:cNvSpPr/>
            <p:nvPr/>
          </p:nvSpPr>
          <p:spPr>
            <a:xfrm>
              <a:off x="10240255" y="1222635"/>
              <a:ext cx="35743" cy="212652"/>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0" name="Google Shape;6887;p88">
              <a:extLst>
                <a:ext uri="{FF2B5EF4-FFF2-40B4-BE49-F238E27FC236}">
                  <a16:creationId xmlns:a16="http://schemas.microsoft.com/office/drawing/2014/main" id="{1DA6943C-7608-4235-B4E0-9A728511E374}"/>
                </a:ext>
              </a:extLst>
            </p:cNvPr>
            <p:cNvSpPr/>
            <p:nvPr/>
          </p:nvSpPr>
          <p:spPr>
            <a:xfrm>
              <a:off x="10204557" y="1470684"/>
              <a:ext cx="105494" cy="105814"/>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1" name="Google Shape;6888;p88">
              <a:extLst>
                <a:ext uri="{FF2B5EF4-FFF2-40B4-BE49-F238E27FC236}">
                  <a16:creationId xmlns:a16="http://schemas.microsoft.com/office/drawing/2014/main" id="{36763C3E-3712-4815-8DA2-20D8C8156ADE}"/>
                </a:ext>
              </a:extLst>
            </p:cNvPr>
            <p:cNvSpPr/>
            <p:nvPr/>
          </p:nvSpPr>
          <p:spPr>
            <a:xfrm>
              <a:off x="10102309" y="1587828"/>
              <a:ext cx="329485" cy="235366"/>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2" name="Google Shape;6889;p88">
              <a:extLst>
                <a:ext uri="{FF2B5EF4-FFF2-40B4-BE49-F238E27FC236}">
                  <a16:creationId xmlns:a16="http://schemas.microsoft.com/office/drawing/2014/main" id="{B7F8538D-3C81-48F5-A19A-EFA20C07116A}"/>
                </a:ext>
              </a:extLst>
            </p:cNvPr>
            <p:cNvSpPr/>
            <p:nvPr/>
          </p:nvSpPr>
          <p:spPr>
            <a:xfrm>
              <a:off x="10274308" y="1397934"/>
              <a:ext cx="262981" cy="285649"/>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3" name="Google Shape;6890;p88">
              <a:extLst>
                <a:ext uri="{FF2B5EF4-FFF2-40B4-BE49-F238E27FC236}">
                  <a16:creationId xmlns:a16="http://schemas.microsoft.com/office/drawing/2014/main" id="{D25E28F3-9C23-4685-87D0-3C8B2E8257EA}"/>
                </a:ext>
              </a:extLst>
            </p:cNvPr>
            <p:cNvSpPr/>
            <p:nvPr/>
          </p:nvSpPr>
          <p:spPr>
            <a:xfrm>
              <a:off x="10313252" y="1221812"/>
              <a:ext cx="251652" cy="172931"/>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4" name="Google Shape;6891;p88">
              <a:extLst>
                <a:ext uri="{FF2B5EF4-FFF2-40B4-BE49-F238E27FC236}">
                  <a16:creationId xmlns:a16="http://schemas.microsoft.com/office/drawing/2014/main" id="{2C0FCC7B-8EBB-4DDC-9950-37ECC86AE1E5}"/>
                </a:ext>
              </a:extLst>
            </p:cNvPr>
            <p:cNvSpPr/>
            <p:nvPr/>
          </p:nvSpPr>
          <p:spPr>
            <a:xfrm>
              <a:off x="9993550" y="1259979"/>
              <a:ext cx="211006" cy="409029"/>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85" name="Google Shape;6922;p88">
            <a:extLst>
              <a:ext uri="{FF2B5EF4-FFF2-40B4-BE49-F238E27FC236}">
                <a16:creationId xmlns:a16="http://schemas.microsoft.com/office/drawing/2014/main" id="{7388E387-D07F-4E06-8CE4-19B80B0427F3}"/>
              </a:ext>
            </a:extLst>
          </p:cNvPr>
          <p:cNvGrpSpPr/>
          <p:nvPr/>
        </p:nvGrpSpPr>
        <p:grpSpPr>
          <a:xfrm>
            <a:off x="9941179" y="1833778"/>
            <a:ext cx="846991" cy="900635"/>
            <a:chOff x="6627580" y="1222516"/>
            <a:chExt cx="564797" cy="600568"/>
          </a:xfrm>
          <a:solidFill>
            <a:schemeClr val="tx1">
              <a:lumMod val="95000"/>
              <a:lumOff val="5000"/>
            </a:schemeClr>
          </a:solidFill>
        </p:grpSpPr>
        <p:sp>
          <p:nvSpPr>
            <p:cNvPr id="86" name="Google Shape;6923;p88">
              <a:extLst>
                <a:ext uri="{FF2B5EF4-FFF2-40B4-BE49-F238E27FC236}">
                  <a16:creationId xmlns:a16="http://schemas.microsoft.com/office/drawing/2014/main" id="{B796DB2B-9937-411D-98D4-5A4C219D0216}"/>
                </a:ext>
              </a:extLst>
            </p:cNvPr>
            <p:cNvSpPr/>
            <p:nvPr/>
          </p:nvSpPr>
          <p:spPr>
            <a:xfrm>
              <a:off x="6734674" y="1608786"/>
              <a:ext cx="173708" cy="71460"/>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7" name="Google Shape;6924;p88">
              <a:extLst>
                <a:ext uri="{FF2B5EF4-FFF2-40B4-BE49-F238E27FC236}">
                  <a16:creationId xmlns:a16="http://schemas.microsoft.com/office/drawing/2014/main" id="{5E067440-BD93-4CF8-8106-44A4FA253A3F}"/>
                </a:ext>
              </a:extLst>
            </p:cNvPr>
            <p:cNvSpPr/>
            <p:nvPr/>
          </p:nvSpPr>
          <p:spPr>
            <a:xfrm>
              <a:off x="6872630" y="1524405"/>
              <a:ext cx="142856" cy="155841"/>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8" name="Google Shape;6925;p88">
              <a:extLst>
                <a:ext uri="{FF2B5EF4-FFF2-40B4-BE49-F238E27FC236}">
                  <a16:creationId xmlns:a16="http://schemas.microsoft.com/office/drawing/2014/main" id="{EFDA8B8D-002C-4A94-A74C-DC30087BF79E}"/>
                </a:ext>
              </a:extLst>
            </p:cNvPr>
            <p:cNvSpPr/>
            <p:nvPr/>
          </p:nvSpPr>
          <p:spPr>
            <a:xfrm>
              <a:off x="6632426" y="1328028"/>
              <a:ext cx="259735" cy="352199"/>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89" name="Google Shape;6926;p88">
              <a:extLst>
                <a:ext uri="{FF2B5EF4-FFF2-40B4-BE49-F238E27FC236}">
                  <a16:creationId xmlns:a16="http://schemas.microsoft.com/office/drawing/2014/main" id="{3D3AFD4E-5453-4DEF-8C13-A562F59A76A0}"/>
                </a:ext>
              </a:extLst>
            </p:cNvPr>
            <p:cNvSpPr/>
            <p:nvPr/>
          </p:nvSpPr>
          <p:spPr>
            <a:xfrm>
              <a:off x="6788249" y="1503273"/>
              <a:ext cx="69796" cy="69860"/>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0" name="Google Shape;6927;p88">
              <a:extLst>
                <a:ext uri="{FF2B5EF4-FFF2-40B4-BE49-F238E27FC236}">
                  <a16:creationId xmlns:a16="http://schemas.microsoft.com/office/drawing/2014/main" id="{B5E1E9FD-FDEB-4E27-A30D-FE07EC2D0323}"/>
                </a:ext>
              </a:extLst>
            </p:cNvPr>
            <p:cNvSpPr/>
            <p:nvPr/>
          </p:nvSpPr>
          <p:spPr>
            <a:xfrm>
              <a:off x="6909928" y="1223394"/>
              <a:ext cx="282449" cy="279925"/>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1" name="Google Shape;6928;p88">
              <a:extLst>
                <a:ext uri="{FF2B5EF4-FFF2-40B4-BE49-F238E27FC236}">
                  <a16:creationId xmlns:a16="http://schemas.microsoft.com/office/drawing/2014/main" id="{5F86C872-6351-4548-95AD-23D3A655F134}"/>
                </a:ext>
              </a:extLst>
            </p:cNvPr>
            <p:cNvSpPr/>
            <p:nvPr/>
          </p:nvSpPr>
          <p:spPr>
            <a:xfrm>
              <a:off x="6627580" y="1714280"/>
              <a:ext cx="387915" cy="108804"/>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2" name="Google Shape;6929;p88">
              <a:extLst>
                <a:ext uri="{FF2B5EF4-FFF2-40B4-BE49-F238E27FC236}">
                  <a16:creationId xmlns:a16="http://schemas.microsoft.com/office/drawing/2014/main" id="{201162D2-8D3D-4F08-8C17-75C818F0D0EC}"/>
                </a:ext>
              </a:extLst>
            </p:cNvPr>
            <p:cNvSpPr/>
            <p:nvPr/>
          </p:nvSpPr>
          <p:spPr>
            <a:xfrm>
              <a:off x="6629180" y="1222516"/>
              <a:ext cx="316501" cy="69860"/>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93" name="Google Shape;6981;p88">
            <a:extLst>
              <a:ext uri="{FF2B5EF4-FFF2-40B4-BE49-F238E27FC236}">
                <a16:creationId xmlns:a16="http://schemas.microsoft.com/office/drawing/2014/main" id="{37284843-D6E2-4245-9D20-8989EA471A80}"/>
              </a:ext>
            </a:extLst>
          </p:cNvPr>
          <p:cNvGrpSpPr/>
          <p:nvPr/>
        </p:nvGrpSpPr>
        <p:grpSpPr>
          <a:xfrm>
            <a:off x="11030116" y="1833133"/>
            <a:ext cx="912743" cy="901952"/>
            <a:chOff x="7353714" y="1222086"/>
            <a:chExt cx="608642" cy="601446"/>
          </a:xfrm>
          <a:solidFill>
            <a:schemeClr val="tx1">
              <a:lumMod val="95000"/>
              <a:lumOff val="5000"/>
            </a:schemeClr>
          </a:solidFill>
        </p:grpSpPr>
        <p:sp>
          <p:nvSpPr>
            <p:cNvPr id="94" name="Google Shape;6982;p88">
              <a:extLst>
                <a:ext uri="{FF2B5EF4-FFF2-40B4-BE49-F238E27FC236}">
                  <a16:creationId xmlns:a16="http://schemas.microsoft.com/office/drawing/2014/main" id="{AAB9DF54-E566-4744-B041-34E7B839C3FD}"/>
                </a:ext>
              </a:extLst>
            </p:cNvPr>
            <p:cNvSpPr/>
            <p:nvPr/>
          </p:nvSpPr>
          <p:spPr>
            <a:xfrm>
              <a:off x="7629625" y="1222086"/>
              <a:ext cx="332731" cy="332731"/>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5" name="Google Shape;6983;p88">
              <a:extLst>
                <a:ext uri="{FF2B5EF4-FFF2-40B4-BE49-F238E27FC236}">
                  <a16:creationId xmlns:a16="http://schemas.microsoft.com/office/drawing/2014/main" id="{4F876DBC-02A9-4461-BE16-F172E7AF210B}"/>
                </a:ext>
              </a:extLst>
            </p:cNvPr>
            <p:cNvSpPr/>
            <p:nvPr/>
          </p:nvSpPr>
          <p:spPr>
            <a:xfrm>
              <a:off x="7415381" y="1347999"/>
              <a:ext cx="157487" cy="151653"/>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6" name="Google Shape;6984;p88">
              <a:extLst>
                <a:ext uri="{FF2B5EF4-FFF2-40B4-BE49-F238E27FC236}">
                  <a16:creationId xmlns:a16="http://schemas.microsoft.com/office/drawing/2014/main" id="{B3F0F579-1981-46BC-89AE-7F4ED75B4A6C}"/>
                </a:ext>
              </a:extLst>
            </p:cNvPr>
            <p:cNvSpPr/>
            <p:nvPr/>
          </p:nvSpPr>
          <p:spPr>
            <a:xfrm>
              <a:off x="7679908" y="1614062"/>
              <a:ext cx="159133" cy="153363"/>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97" name="Google Shape;6985;p88">
              <a:extLst>
                <a:ext uri="{FF2B5EF4-FFF2-40B4-BE49-F238E27FC236}">
                  <a16:creationId xmlns:a16="http://schemas.microsoft.com/office/drawing/2014/main" id="{A7ADE5C5-3C90-4AA7-9B6B-3E15C727EB3A}"/>
                </a:ext>
              </a:extLst>
            </p:cNvPr>
            <p:cNvSpPr/>
            <p:nvPr/>
          </p:nvSpPr>
          <p:spPr>
            <a:xfrm>
              <a:off x="7353714" y="1403832"/>
              <a:ext cx="426851" cy="419700"/>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98" name="Google Shape;7015;p88">
            <a:extLst>
              <a:ext uri="{FF2B5EF4-FFF2-40B4-BE49-F238E27FC236}">
                <a16:creationId xmlns:a16="http://schemas.microsoft.com/office/drawing/2014/main" id="{121E07EF-A944-484D-A3DF-A04D8968B3A6}"/>
              </a:ext>
            </a:extLst>
          </p:cNvPr>
          <p:cNvGrpSpPr/>
          <p:nvPr/>
        </p:nvGrpSpPr>
        <p:grpSpPr>
          <a:xfrm>
            <a:off x="16339877" y="3358836"/>
            <a:ext cx="996953" cy="992537"/>
            <a:chOff x="10894408" y="2239466"/>
            <a:chExt cx="664796" cy="661851"/>
          </a:xfrm>
          <a:solidFill>
            <a:schemeClr val="tx1">
              <a:lumMod val="95000"/>
              <a:lumOff val="5000"/>
            </a:schemeClr>
          </a:solidFill>
        </p:grpSpPr>
        <p:sp>
          <p:nvSpPr>
            <p:cNvPr id="99" name="Google Shape;7016;p88">
              <a:extLst>
                <a:ext uri="{FF2B5EF4-FFF2-40B4-BE49-F238E27FC236}">
                  <a16:creationId xmlns:a16="http://schemas.microsoft.com/office/drawing/2014/main" id="{C840872F-9C62-4914-A713-62987E92A718}"/>
                </a:ext>
              </a:extLst>
            </p:cNvPr>
            <p:cNvSpPr/>
            <p:nvPr/>
          </p:nvSpPr>
          <p:spPr>
            <a:xfrm>
              <a:off x="11170356" y="2474247"/>
              <a:ext cx="388848" cy="427070"/>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 f4 0 f2"/>
                <a:gd name="f70" fmla="+- f3 0 f2"/>
                <a:gd name="f71" fmla="*/ f70 1 6837"/>
                <a:gd name="f72" fmla="*/ f69 1 7509"/>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0" name="Google Shape;7017;p88">
              <a:extLst>
                <a:ext uri="{FF2B5EF4-FFF2-40B4-BE49-F238E27FC236}">
                  <a16:creationId xmlns:a16="http://schemas.microsoft.com/office/drawing/2014/main" id="{2C090890-0EF2-44DB-A8F3-5D1D049B2297}"/>
                </a:ext>
              </a:extLst>
            </p:cNvPr>
            <p:cNvSpPr/>
            <p:nvPr/>
          </p:nvSpPr>
          <p:spPr>
            <a:xfrm>
              <a:off x="10894408" y="2239466"/>
              <a:ext cx="428332" cy="466554"/>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sp>
        <p:nvSpPr>
          <p:cNvPr id="101" name="Google Shape;6799;p88">
            <a:extLst>
              <a:ext uri="{FF2B5EF4-FFF2-40B4-BE49-F238E27FC236}">
                <a16:creationId xmlns:a16="http://schemas.microsoft.com/office/drawing/2014/main" id="{BBD5DA46-BE14-4DB7-83AF-0015C7C7FBF2}"/>
              </a:ext>
            </a:extLst>
          </p:cNvPr>
          <p:cNvSpPr/>
          <p:nvPr/>
        </p:nvSpPr>
        <p:spPr>
          <a:xfrm>
            <a:off x="8693310" y="3415442"/>
            <a:ext cx="890214" cy="892586"/>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tx1">
              <a:lumMod val="95000"/>
              <a:lumOff val="5000"/>
            </a:schemeClr>
          </a:solid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nvGrpSpPr>
          <p:cNvPr id="102" name="Google Shape;6862;p88">
            <a:extLst>
              <a:ext uri="{FF2B5EF4-FFF2-40B4-BE49-F238E27FC236}">
                <a16:creationId xmlns:a16="http://schemas.microsoft.com/office/drawing/2014/main" id="{2D44DE69-4FEC-4991-8358-58BEF9A5C2FD}"/>
              </a:ext>
            </a:extLst>
          </p:cNvPr>
          <p:cNvGrpSpPr/>
          <p:nvPr/>
        </p:nvGrpSpPr>
        <p:grpSpPr>
          <a:xfrm>
            <a:off x="9815212" y="3412396"/>
            <a:ext cx="921438" cy="898235"/>
            <a:chOff x="6543583" y="2275182"/>
            <a:chExt cx="614440" cy="598968"/>
          </a:xfrm>
          <a:solidFill>
            <a:schemeClr val="tx1">
              <a:lumMod val="95000"/>
              <a:lumOff val="5000"/>
            </a:schemeClr>
          </a:solidFill>
        </p:grpSpPr>
        <p:sp>
          <p:nvSpPr>
            <p:cNvPr id="103" name="Google Shape;6863;p88">
              <a:extLst>
                <a:ext uri="{FF2B5EF4-FFF2-40B4-BE49-F238E27FC236}">
                  <a16:creationId xmlns:a16="http://schemas.microsoft.com/office/drawing/2014/main" id="{46053F45-7F23-48D7-B6A7-1A1CF74BE751}"/>
                </a:ext>
              </a:extLst>
            </p:cNvPr>
            <p:cNvSpPr/>
            <p:nvPr/>
          </p:nvSpPr>
          <p:spPr>
            <a:xfrm>
              <a:off x="6543583" y="2278291"/>
              <a:ext cx="614440" cy="595859"/>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4" name="Google Shape;6864;p88">
              <a:extLst>
                <a:ext uri="{FF2B5EF4-FFF2-40B4-BE49-F238E27FC236}">
                  <a16:creationId xmlns:a16="http://schemas.microsoft.com/office/drawing/2014/main" id="{0D0C36AA-B83B-4DE0-947E-1BACA5A2CB52}"/>
                </a:ext>
              </a:extLst>
            </p:cNvPr>
            <p:cNvSpPr/>
            <p:nvPr/>
          </p:nvSpPr>
          <p:spPr>
            <a:xfrm>
              <a:off x="6545202" y="2586673"/>
              <a:ext cx="293595" cy="286380"/>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5" name="Google Shape;6865;p88">
              <a:extLst>
                <a:ext uri="{FF2B5EF4-FFF2-40B4-BE49-F238E27FC236}">
                  <a16:creationId xmlns:a16="http://schemas.microsoft.com/office/drawing/2014/main" id="{4964ED33-407B-405C-A7B9-310E5E2EC620}"/>
                </a:ext>
              </a:extLst>
            </p:cNvPr>
            <p:cNvSpPr/>
            <p:nvPr/>
          </p:nvSpPr>
          <p:spPr>
            <a:xfrm>
              <a:off x="6888504" y="2275182"/>
              <a:ext cx="263100" cy="260155"/>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06" name="Google Shape;6913;p88">
            <a:extLst>
              <a:ext uri="{FF2B5EF4-FFF2-40B4-BE49-F238E27FC236}">
                <a16:creationId xmlns:a16="http://schemas.microsoft.com/office/drawing/2014/main" id="{2CB53EB9-ABBF-44E3-8357-4AF3886C2205}"/>
              </a:ext>
            </a:extLst>
          </p:cNvPr>
          <p:cNvGrpSpPr/>
          <p:nvPr/>
        </p:nvGrpSpPr>
        <p:grpSpPr>
          <a:xfrm>
            <a:off x="10950310" y="3412823"/>
            <a:ext cx="899826" cy="897398"/>
            <a:chOff x="7300496" y="2275466"/>
            <a:chExt cx="600029" cy="598410"/>
          </a:xfrm>
          <a:solidFill>
            <a:schemeClr val="tx1">
              <a:lumMod val="95000"/>
              <a:lumOff val="5000"/>
            </a:schemeClr>
          </a:solidFill>
        </p:grpSpPr>
        <p:sp>
          <p:nvSpPr>
            <p:cNvPr id="107" name="Google Shape;6914;p88">
              <a:extLst>
                <a:ext uri="{FF2B5EF4-FFF2-40B4-BE49-F238E27FC236}">
                  <a16:creationId xmlns:a16="http://schemas.microsoft.com/office/drawing/2014/main" id="{B0A782DF-D05D-4FB6-9B2E-46E94AB6DB7C}"/>
                </a:ext>
              </a:extLst>
            </p:cNvPr>
            <p:cNvSpPr/>
            <p:nvPr/>
          </p:nvSpPr>
          <p:spPr>
            <a:xfrm>
              <a:off x="7300496" y="2275466"/>
              <a:ext cx="600029" cy="598410"/>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08" name="Google Shape;6915;p88">
              <a:extLst>
                <a:ext uri="{FF2B5EF4-FFF2-40B4-BE49-F238E27FC236}">
                  <a16:creationId xmlns:a16="http://schemas.microsoft.com/office/drawing/2014/main" id="{8E655ABF-5A03-434C-90EC-464FEB8DA031}"/>
                </a:ext>
              </a:extLst>
            </p:cNvPr>
            <p:cNvSpPr/>
            <p:nvPr/>
          </p:nvSpPr>
          <p:spPr>
            <a:xfrm>
              <a:off x="7300496" y="2454697"/>
              <a:ext cx="438006" cy="417588"/>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09" name="Google Shape;6947;p88">
            <a:extLst>
              <a:ext uri="{FF2B5EF4-FFF2-40B4-BE49-F238E27FC236}">
                <a16:creationId xmlns:a16="http://schemas.microsoft.com/office/drawing/2014/main" id="{E026C82D-B17F-4BCF-8B5C-D8A07F5B67E5}"/>
              </a:ext>
            </a:extLst>
          </p:cNvPr>
          <p:cNvGrpSpPr/>
          <p:nvPr/>
        </p:nvGrpSpPr>
        <p:grpSpPr>
          <a:xfrm>
            <a:off x="6296385" y="3451176"/>
            <a:ext cx="892558" cy="895028"/>
            <a:chOff x="4197132" y="2301041"/>
            <a:chExt cx="595182" cy="596829"/>
          </a:xfrm>
          <a:solidFill>
            <a:schemeClr val="tx1">
              <a:lumMod val="95000"/>
              <a:lumOff val="5000"/>
            </a:schemeClr>
          </a:solidFill>
        </p:grpSpPr>
        <p:sp>
          <p:nvSpPr>
            <p:cNvPr id="110" name="Google Shape;6948;p88">
              <a:extLst>
                <a:ext uri="{FF2B5EF4-FFF2-40B4-BE49-F238E27FC236}">
                  <a16:creationId xmlns:a16="http://schemas.microsoft.com/office/drawing/2014/main" id="{4B24D011-AA4C-43AD-A4C6-11E04405E20D}"/>
                </a:ext>
              </a:extLst>
            </p:cNvPr>
            <p:cNvSpPr/>
            <p:nvPr/>
          </p:nvSpPr>
          <p:spPr>
            <a:xfrm>
              <a:off x="4197132" y="2301041"/>
              <a:ext cx="141192" cy="595201"/>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1" name="Google Shape;6949;p88">
              <a:extLst>
                <a:ext uri="{FF2B5EF4-FFF2-40B4-BE49-F238E27FC236}">
                  <a16:creationId xmlns:a16="http://schemas.microsoft.com/office/drawing/2014/main" id="{6B8D1E78-4398-474F-B47B-F7F9DDCC4E1E}"/>
                </a:ext>
              </a:extLst>
            </p:cNvPr>
            <p:cNvSpPr/>
            <p:nvPr/>
          </p:nvSpPr>
          <p:spPr>
            <a:xfrm>
              <a:off x="4619045" y="2530437"/>
              <a:ext cx="173269" cy="51380"/>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2" name="Google Shape;6950;p88">
              <a:extLst>
                <a:ext uri="{FF2B5EF4-FFF2-40B4-BE49-F238E27FC236}">
                  <a16:creationId xmlns:a16="http://schemas.microsoft.com/office/drawing/2014/main" id="{B5D207E5-969D-46E6-9082-B8DEFFE2E615}"/>
                </a:ext>
              </a:extLst>
            </p:cNvPr>
            <p:cNvSpPr/>
            <p:nvPr/>
          </p:nvSpPr>
          <p:spPr>
            <a:xfrm>
              <a:off x="4619045" y="2617049"/>
              <a:ext cx="173269" cy="51380"/>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3" name="Google Shape;6951;p88">
              <a:extLst>
                <a:ext uri="{FF2B5EF4-FFF2-40B4-BE49-F238E27FC236}">
                  <a16:creationId xmlns:a16="http://schemas.microsoft.com/office/drawing/2014/main" id="{F8319263-406D-4B2F-82D1-E4D9EEDE5436}"/>
                </a:ext>
              </a:extLst>
            </p:cNvPr>
            <p:cNvSpPr/>
            <p:nvPr/>
          </p:nvSpPr>
          <p:spPr>
            <a:xfrm>
              <a:off x="4619045" y="2702088"/>
              <a:ext cx="137992" cy="53007"/>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4" name="Google Shape;6952;p88">
              <a:extLst>
                <a:ext uri="{FF2B5EF4-FFF2-40B4-BE49-F238E27FC236}">
                  <a16:creationId xmlns:a16="http://schemas.microsoft.com/office/drawing/2014/main" id="{813B47F6-6AF4-4B75-A6B3-7D6E618A3A1B}"/>
                </a:ext>
              </a:extLst>
            </p:cNvPr>
            <p:cNvSpPr/>
            <p:nvPr/>
          </p:nvSpPr>
          <p:spPr>
            <a:xfrm>
              <a:off x="4550054" y="2301041"/>
              <a:ext cx="104342" cy="105914"/>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5" name="Google Shape;6953;p88">
              <a:extLst>
                <a:ext uri="{FF2B5EF4-FFF2-40B4-BE49-F238E27FC236}">
                  <a16:creationId xmlns:a16="http://schemas.microsoft.com/office/drawing/2014/main" id="{5DC2BECE-85CC-43E7-9975-EF1A6A087B55}"/>
                </a:ext>
              </a:extLst>
            </p:cNvPr>
            <p:cNvSpPr/>
            <p:nvPr/>
          </p:nvSpPr>
          <p:spPr>
            <a:xfrm>
              <a:off x="4686418" y="2301041"/>
              <a:ext cx="70628" cy="112324"/>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6" name="Google Shape;6954;p88">
              <a:extLst>
                <a:ext uri="{FF2B5EF4-FFF2-40B4-BE49-F238E27FC236}">
                  <a16:creationId xmlns:a16="http://schemas.microsoft.com/office/drawing/2014/main" id="{284836A0-6541-4548-9FD5-CCF09C81B0D7}"/>
                </a:ext>
              </a:extLst>
            </p:cNvPr>
            <p:cNvSpPr/>
            <p:nvPr/>
          </p:nvSpPr>
          <p:spPr>
            <a:xfrm>
              <a:off x="4335133" y="2442188"/>
              <a:ext cx="421913" cy="312898"/>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7" name="Google Shape;6955;p88">
              <a:extLst>
                <a:ext uri="{FF2B5EF4-FFF2-40B4-BE49-F238E27FC236}">
                  <a16:creationId xmlns:a16="http://schemas.microsoft.com/office/drawing/2014/main" id="{3FA59189-A8F6-415F-8DDB-D8F1F4129BA2}"/>
                </a:ext>
              </a:extLst>
            </p:cNvPr>
            <p:cNvSpPr/>
            <p:nvPr/>
          </p:nvSpPr>
          <p:spPr>
            <a:xfrm>
              <a:off x="4548481" y="2527237"/>
              <a:ext cx="104278" cy="369015"/>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 f4 0 f2"/>
                <a:gd name="f37" fmla="+- f3 0 f2"/>
                <a:gd name="f38" fmla="*/ f37 1 2048"/>
                <a:gd name="f39" fmla="*/ f36 1 72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18" name="Google Shape;6956;p88">
              <a:extLst>
                <a:ext uri="{FF2B5EF4-FFF2-40B4-BE49-F238E27FC236}">
                  <a16:creationId xmlns:a16="http://schemas.microsoft.com/office/drawing/2014/main" id="{2CE07CD0-994E-4EA5-A127-71AD0F472A23}"/>
                </a:ext>
              </a:extLst>
            </p:cNvPr>
            <p:cNvSpPr/>
            <p:nvPr/>
          </p:nvSpPr>
          <p:spPr>
            <a:xfrm>
              <a:off x="4688055" y="2785500"/>
              <a:ext cx="70628" cy="11237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19" name="Google Shape;6971;p88">
            <a:extLst>
              <a:ext uri="{FF2B5EF4-FFF2-40B4-BE49-F238E27FC236}">
                <a16:creationId xmlns:a16="http://schemas.microsoft.com/office/drawing/2014/main" id="{A887FB2C-4391-4554-8E97-116E2EEEC87B}"/>
              </a:ext>
            </a:extLst>
          </p:cNvPr>
          <p:cNvGrpSpPr/>
          <p:nvPr/>
        </p:nvGrpSpPr>
        <p:grpSpPr>
          <a:xfrm>
            <a:off x="12214770" y="3400069"/>
            <a:ext cx="890214" cy="890132"/>
            <a:chOff x="8143673" y="2266962"/>
            <a:chExt cx="593619" cy="593564"/>
          </a:xfrm>
          <a:solidFill>
            <a:schemeClr val="tx1">
              <a:lumMod val="95000"/>
              <a:lumOff val="5000"/>
            </a:schemeClr>
          </a:solidFill>
        </p:grpSpPr>
        <p:sp>
          <p:nvSpPr>
            <p:cNvPr id="120" name="Google Shape;6972;p88">
              <a:extLst>
                <a:ext uri="{FF2B5EF4-FFF2-40B4-BE49-F238E27FC236}">
                  <a16:creationId xmlns:a16="http://schemas.microsoft.com/office/drawing/2014/main" id="{9DCB1E35-0E8D-4437-8B6E-C66563E96014}"/>
                </a:ext>
              </a:extLst>
            </p:cNvPr>
            <p:cNvSpPr/>
            <p:nvPr/>
          </p:nvSpPr>
          <p:spPr>
            <a:xfrm>
              <a:off x="8143673" y="2266962"/>
              <a:ext cx="593619" cy="593564"/>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1" name="Google Shape;6973;p88">
              <a:extLst>
                <a:ext uri="{FF2B5EF4-FFF2-40B4-BE49-F238E27FC236}">
                  <a16:creationId xmlns:a16="http://schemas.microsoft.com/office/drawing/2014/main" id="{87D94FF3-17CF-438F-B184-3EC3EF1CCECD}"/>
                </a:ext>
              </a:extLst>
            </p:cNvPr>
            <p:cNvSpPr/>
            <p:nvPr/>
          </p:nvSpPr>
          <p:spPr>
            <a:xfrm>
              <a:off x="8281656" y="2406527"/>
              <a:ext cx="319262" cy="314178"/>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22" name="Google Shape;7004;p88">
            <a:extLst>
              <a:ext uri="{FF2B5EF4-FFF2-40B4-BE49-F238E27FC236}">
                <a16:creationId xmlns:a16="http://schemas.microsoft.com/office/drawing/2014/main" id="{ED0080BA-D8F8-4E0F-A020-CD21D58B4E5B}"/>
              </a:ext>
            </a:extLst>
          </p:cNvPr>
          <p:cNvGrpSpPr/>
          <p:nvPr/>
        </p:nvGrpSpPr>
        <p:grpSpPr>
          <a:xfrm>
            <a:off x="7563438" y="3415523"/>
            <a:ext cx="938345" cy="891982"/>
            <a:chOff x="5042038" y="2277267"/>
            <a:chExt cx="625714" cy="594798"/>
          </a:xfrm>
          <a:solidFill>
            <a:schemeClr val="tx1">
              <a:lumMod val="95000"/>
              <a:lumOff val="5000"/>
            </a:schemeClr>
          </a:solidFill>
        </p:grpSpPr>
        <p:sp>
          <p:nvSpPr>
            <p:cNvPr id="123" name="Google Shape;7005;p88">
              <a:extLst>
                <a:ext uri="{FF2B5EF4-FFF2-40B4-BE49-F238E27FC236}">
                  <a16:creationId xmlns:a16="http://schemas.microsoft.com/office/drawing/2014/main" id="{9F2159A6-F503-4191-9C86-7E56DFF05CF9}"/>
                </a:ext>
              </a:extLst>
            </p:cNvPr>
            <p:cNvSpPr/>
            <p:nvPr/>
          </p:nvSpPr>
          <p:spPr>
            <a:xfrm>
              <a:off x="5232946" y="2277267"/>
              <a:ext cx="434806" cy="437192"/>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4" name="Google Shape;7006;p88">
              <a:extLst>
                <a:ext uri="{FF2B5EF4-FFF2-40B4-BE49-F238E27FC236}">
                  <a16:creationId xmlns:a16="http://schemas.microsoft.com/office/drawing/2014/main" id="{31EBED74-F720-4FB7-B03B-16C046551EAE}"/>
                </a:ext>
              </a:extLst>
            </p:cNvPr>
            <p:cNvSpPr/>
            <p:nvPr/>
          </p:nvSpPr>
          <p:spPr>
            <a:xfrm>
              <a:off x="5042038" y="2431252"/>
              <a:ext cx="439634" cy="440813"/>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25" name="Google Shape;7018;p88">
            <a:extLst>
              <a:ext uri="{FF2B5EF4-FFF2-40B4-BE49-F238E27FC236}">
                <a16:creationId xmlns:a16="http://schemas.microsoft.com/office/drawing/2014/main" id="{421D7FEF-AE29-4FCE-B783-1B637A43CEAA}"/>
              </a:ext>
            </a:extLst>
          </p:cNvPr>
          <p:cNvGrpSpPr/>
          <p:nvPr/>
        </p:nvGrpSpPr>
        <p:grpSpPr>
          <a:xfrm>
            <a:off x="13459664" y="3414098"/>
            <a:ext cx="892586" cy="890214"/>
            <a:chOff x="8973802" y="2276316"/>
            <a:chExt cx="595201" cy="593619"/>
          </a:xfrm>
          <a:solidFill>
            <a:schemeClr val="tx1">
              <a:lumMod val="95000"/>
              <a:lumOff val="5000"/>
            </a:schemeClr>
          </a:solidFill>
        </p:grpSpPr>
        <p:sp>
          <p:nvSpPr>
            <p:cNvPr id="126" name="Google Shape;7019;p88">
              <a:extLst>
                <a:ext uri="{FF2B5EF4-FFF2-40B4-BE49-F238E27FC236}">
                  <a16:creationId xmlns:a16="http://schemas.microsoft.com/office/drawing/2014/main" id="{FB31AD0A-8040-4591-8389-7C463A43EAF0}"/>
                </a:ext>
              </a:extLst>
            </p:cNvPr>
            <p:cNvSpPr/>
            <p:nvPr/>
          </p:nvSpPr>
          <p:spPr>
            <a:xfrm>
              <a:off x="9079662" y="2382185"/>
              <a:ext cx="383471" cy="38027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7" name="Google Shape;7020;p88">
              <a:extLst>
                <a:ext uri="{FF2B5EF4-FFF2-40B4-BE49-F238E27FC236}">
                  <a16:creationId xmlns:a16="http://schemas.microsoft.com/office/drawing/2014/main" id="{9F267E78-6170-4001-99FF-0DEE578728EB}"/>
                </a:ext>
              </a:extLst>
            </p:cNvPr>
            <p:cNvSpPr/>
            <p:nvPr/>
          </p:nvSpPr>
          <p:spPr>
            <a:xfrm>
              <a:off x="8973802" y="2276316"/>
              <a:ext cx="595201" cy="593619"/>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sp>
        <p:nvSpPr>
          <p:cNvPr id="128" name="Google Shape;5917;p86">
            <a:extLst>
              <a:ext uri="{FF2B5EF4-FFF2-40B4-BE49-F238E27FC236}">
                <a16:creationId xmlns:a16="http://schemas.microsoft.com/office/drawing/2014/main" id="{F3EFF301-D7B7-4FDA-AC63-CF3FDF578835}"/>
              </a:ext>
            </a:extLst>
          </p:cNvPr>
          <p:cNvSpPr/>
          <p:nvPr/>
        </p:nvSpPr>
        <p:spPr>
          <a:xfrm>
            <a:off x="8679664" y="5153402"/>
            <a:ext cx="901856" cy="926114"/>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1">
              <a:lumMod val="95000"/>
              <a:lumOff val="5000"/>
            </a:schemeClr>
          </a:solid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29" name="Google Shape;5955;p86">
            <a:extLst>
              <a:ext uri="{FF2B5EF4-FFF2-40B4-BE49-F238E27FC236}">
                <a16:creationId xmlns:a16="http://schemas.microsoft.com/office/drawing/2014/main" id="{70CF1F15-7DD6-47B1-A0B8-B9C128533953}"/>
              </a:ext>
            </a:extLst>
          </p:cNvPr>
          <p:cNvSpPr/>
          <p:nvPr/>
        </p:nvSpPr>
        <p:spPr>
          <a:xfrm>
            <a:off x="9758608" y="5298153"/>
            <a:ext cx="917775" cy="781349"/>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tx1">
              <a:lumMod val="95000"/>
              <a:lumOff val="5000"/>
            </a:schemeClr>
          </a:solid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nvGrpSpPr>
          <p:cNvPr id="130" name="Google Shape;5983;p86">
            <a:extLst>
              <a:ext uri="{FF2B5EF4-FFF2-40B4-BE49-F238E27FC236}">
                <a16:creationId xmlns:a16="http://schemas.microsoft.com/office/drawing/2014/main" id="{DD574102-B7BC-4262-9DB6-3049E2C7301A}"/>
              </a:ext>
            </a:extLst>
          </p:cNvPr>
          <p:cNvGrpSpPr/>
          <p:nvPr/>
        </p:nvGrpSpPr>
        <p:grpSpPr>
          <a:xfrm>
            <a:off x="11053210" y="5177661"/>
            <a:ext cx="922342" cy="923808"/>
            <a:chOff x="7369113" y="3452308"/>
            <a:chExt cx="615043" cy="616021"/>
          </a:xfrm>
          <a:solidFill>
            <a:schemeClr val="tx1">
              <a:lumMod val="95000"/>
              <a:lumOff val="5000"/>
            </a:schemeClr>
          </a:solidFill>
        </p:grpSpPr>
        <p:sp>
          <p:nvSpPr>
            <p:cNvPr id="131" name="Google Shape;5984;p86">
              <a:extLst>
                <a:ext uri="{FF2B5EF4-FFF2-40B4-BE49-F238E27FC236}">
                  <a16:creationId xmlns:a16="http://schemas.microsoft.com/office/drawing/2014/main" id="{606DC801-681A-4BA4-93D1-956FE6453BF5}"/>
                </a:ext>
              </a:extLst>
            </p:cNvPr>
            <p:cNvSpPr/>
            <p:nvPr/>
          </p:nvSpPr>
          <p:spPr>
            <a:xfrm>
              <a:off x="7369113" y="3452308"/>
              <a:ext cx="491736" cy="49340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2" name="Google Shape;5985;p86">
              <a:extLst>
                <a:ext uri="{FF2B5EF4-FFF2-40B4-BE49-F238E27FC236}">
                  <a16:creationId xmlns:a16="http://schemas.microsoft.com/office/drawing/2014/main" id="{EEFE4405-67D0-49E3-BACE-2BE73D10E07E}"/>
                </a:ext>
              </a:extLst>
            </p:cNvPr>
            <p:cNvSpPr/>
            <p:nvPr/>
          </p:nvSpPr>
          <p:spPr>
            <a:xfrm>
              <a:off x="7451299" y="3700311"/>
              <a:ext cx="532857" cy="368018"/>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33" name="Google Shape;5986;p86">
            <a:extLst>
              <a:ext uri="{FF2B5EF4-FFF2-40B4-BE49-F238E27FC236}">
                <a16:creationId xmlns:a16="http://schemas.microsoft.com/office/drawing/2014/main" id="{84835BA7-4E41-4FE9-B05A-DAF4C13B4663}"/>
              </a:ext>
            </a:extLst>
          </p:cNvPr>
          <p:cNvGrpSpPr/>
          <p:nvPr/>
        </p:nvGrpSpPr>
        <p:grpSpPr>
          <a:xfrm>
            <a:off x="14706367" y="5142417"/>
            <a:ext cx="931421" cy="928392"/>
            <a:chOff x="9805138" y="3428807"/>
            <a:chExt cx="621097" cy="619077"/>
          </a:xfrm>
          <a:solidFill>
            <a:schemeClr val="tx1">
              <a:lumMod val="95000"/>
              <a:lumOff val="5000"/>
            </a:schemeClr>
          </a:solidFill>
        </p:grpSpPr>
        <p:sp>
          <p:nvSpPr>
            <p:cNvPr id="134" name="Google Shape;5987;p86">
              <a:extLst>
                <a:ext uri="{FF2B5EF4-FFF2-40B4-BE49-F238E27FC236}">
                  <a16:creationId xmlns:a16="http://schemas.microsoft.com/office/drawing/2014/main" id="{829F15BA-2154-4101-9A89-D726735B3C5F}"/>
                </a:ext>
              </a:extLst>
            </p:cNvPr>
            <p:cNvSpPr/>
            <p:nvPr/>
          </p:nvSpPr>
          <p:spPr>
            <a:xfrm>
              <a:off x="10181112" y="3808796"/>
              <a:ext cx="245123" cy="239088"/>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5" name="Google Shape;5988;p86">
              <a:extLst>
                <a:ext uri="{FF2B5EF4-FFF2-40B4-BE49-F238E27FC236}">
                  <a16:creationId xmlns:a16="http://schemas.microsoft.com/office/drawing/2014/main" id="{57971946-55F2-44BC-85D8-E89A53AE7DBB}"/>
                </a:ext>
              </a:extLst>
            </p:cNvPr>
            <p:cNvSpPr/>
            <p:nvPr/>
          </p:nvSpPr>
          <p:spPr>
            <a:xfrm>
              <a:off x="9805138" y="3428807"/>
              <a:ext cx="479557" cy="484302"/>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36" name="Google Shape;6005;p86">
            <a:extLst>
              <a:ext uri="{FF2B5EF4-FFF2-40B4-BE49-F238E27FC236}">
                <a16:creationId xmlns:a16="http://schemas.microsoft.com/office/drawing/2014/main" id="{7BCB9D0D-3E7C-4F10-8994-180D34FBE109}"/>
              </a:ext>
            </a:extLst>
          </p:cNvPr>
          <p:cNvGrpSpPr/>
          <p:nvPr/>
        </p:nvGrpSpPr>
        <p:grpSpPr>
          <a:xfrm>
            <a:off x="9802544" y="6989353"/>
            <a:ext cx="812380" cy="817603"/>
            <a:chOff x="6535134" y="4660395"/>
            <a:chExt cx="541717" cy="545200"/>
          </a:xfrm>
          <a:solidFill>
            <a:schemeClr val="tx1">
              <a:lumMod val="95000"/>
              <a:lumOff val="5000"/>
            </a:schemeClr>
          </a:solidFill>
        </p:grpSpPr>
        <p:sp>
          <p:nvSpPr>
            <p:cNvPr id="137" name="Google Shape;6006;p86">
              <a:extLst>
                <a:ext uri="{FF2B5EF4-FFF2-40B4-BE49-F238E27FC236}">
                  <a16:creationId xmlns:a16="http://schemas.microsoft.com/office/drawing/2014/main" id="{297429A8-F072-4089-B6BD-A5D3E072CD4E}"/>
                </a:ext>
              </a:extLst>
            </p:cNvPr>
            <p:cNvSpPr/>
            <p:nvPr/>
          </p:nvSpPr>
          <p:spPr>
            <a:xfrm>
              <a:off x="6535134" y="4660395"/>
              <a:ext cx="541717" cy="400095"/>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38" name="Google Shape;6007;p86">
              <a:extLst>
                <a:ext uri="{FF2B5EF4-FFF2-40B4-BE49-F238E27FC236}">
                  <a16:creationId xmlns:a16="http://schemas.microsoft.com/office/drawing/2014/main" id="{699684ED-B93E-4BD2-AD93-E47A6D29617D}"/>
                </a:ext>
              </a:extLst>
            </p:cNvPr>
            <p:cNvSpPr/>
            <p:nvPr/>
          </p:nvSpPr>
          <p:spPr>
            <a:xfrm>
              <a:off x="6638900" y="5097075"/>
              <a:ext cx="332878" cy="10852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39" name="Google Shape;6020;p86">
            <a:extLst>
              <a:ext uri="{FF2B5EF4-FFF2-40B4-BE49-F238E27FC236}">
                <a16:creationId xmlns:a16="http://schemas.microsoft.com/office/drawing/2014/main" id="{B04C9558-4F3B-4A5E-A9D0-F42182188DBE}"/>
              </a:ext>
            </a:extLst>
          </p:cNvPr>
          <p:cNvGrpSpPr/>
          <p:nvPr/>
        </p:nvGrpSpPr>
        <p:grpSpPr>
          <a:xfrm>
            <a:off x="12295866" y="5165235"/>
            <a:ext cx="545710" cy="923768"/>
            <a:chOff x="8197751" y="3444023"/>
            <a:chExt cx="363894" cy="615994"/>
          </a:xfrm>
          <a:solidFill>
            <a:schemeClr val="tx1">
              <a:lumMod val="95000"/>
              <a:lumOff val="5000"/>
            </a:schemeClr>
          </a:solidFill>
        </p:grpSpPr>
        <p:sp>
          <p:nvSpPr>
            <p:cNvPr id="140" name="Google Shape;6021;p86">
              <a:extLst>
                <a:ext uri="{FF2B5EF4-FFF2-40B4-BE49-F238E27FC236}">
                  <a16:creationId xmlns:a16="http://schemas.microsoft.com/office/drawing/2014/main" id="{2D0361B4-9B33-42A8-B33A-9DA6136C6F7C}"/>
                </a:ext>
              </a:extLst>
            </p:cNvPr>
            <p:cNvSpPr/>
            <p:nvPr/>
          </p:nvSpPr>
          <p:spPr>
            <a:xfrm>
              <a:off x="8197751" y="3444023"/>
              <a:ext cx="363894" cy="429109"/>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1" name="Google Shape;6022;p86">
              <a:extLst>
                <a:ext uri="{FF2B5EF4-FFF2-40B4-BE49-F238E27FC236}">
                  <a16:creationId xmlns:a16="http://schemas.microsoft.com/office/drawing/2014/main" id="{82CF92DF-8CA5-469E-8D1E-0A4641C35475}"/>
                </a:ext>
              </a:extLst>
            </p:cNvPr>
            <p:cNvSpPr/>
            <p:nvPr/>
          </p:nvSpPr>
          <p:spPr>
            <a:xfrm>
              <a:off x="8279937" y="3912900"/>
              <a:ext cx="202512" cy="147117"/>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42" name="Google Shape;6038;p86">
            <a:extLst>
              <a:ext uri="{FF2B5EF4-FFF2-40B4-BE49-F238E27FC236}">
                <a16:creationId xmlns:a16="http://schemas.microsoft.com/office/drawing/2014/main" id="{95D26A5B-F8AF-4BC7-890B-C868C69ED808}"/>
              </a:ext>
            </a:extLst>
          </p:cNvPr>
          <p:cNvGrpSpPr/>
          <p:nvPr/>
        </p:nvGrpSpPr>
        <p:grpSpPr>
          <a:xfrm>
            <a:off x="7592495" y="5208184"/>
            <a:ext cx="908658" cy="924962"/>
            <a:chOff x="5061414" y="3472662"/>
            <a:chExt cx="605918" cy="616790"/>
          </a:xfrm>
          <a:solidFill>
            <a:schemeClr val="tx1">
              <a:lumMod val="95000"/>
              <a:lumOff val="5000"/>
            </a:schemeClr>
          </a:solidFill>
        </p:grpSpPr>
        <p:sp>
          <p:nvSpPr>
            <p:cNvPr id="143" name="Google Shape;6039;p86">
              <a:extLst>
                <a:ext uri="{FF2B5EF4-FFF2-40B4-BE49-F238E27FC236}">
                  <a16:creationId xmlns:a16="http://schemas.microsoft.com/office/drawing/2014/main" id="{462BE40E-295A-43D5-A832-62F7E2D74DE0}"/>
                </a:ext>
              </a:extLst>
            </p:cNvPr>
            <p:cNvSpPr/>
            <p:nvPr/>
          </p:nvSpPr>
          <p:spPr>
            <a:xfrm>
              <a:off x="5061414" y="3472662"/>
              <a:ext cx="184242" cy="29954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 f4 0 f2"/>
                <a:gd name="f33" fmla="+- f3 0 f2"/>
                <a:gd name="f34" fmla="*/ f33 1 3813"/>
                <a:gd name="f35" fmla="*/ f32 1 6159"/>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4" name="Google Shape;6040;p86">
              <a:extLst>
                <a:ext uri="{FF2B5EF4-FFF2-40B4-BE49-F238E27FC236}">
                  <a16:creationId xmlns:a16="http://schemas.microsoft.com/office/drawing/2014/main" id="{7DDB3E98-CE38-40E6-9258-4951F20813E4}"/>
                </a:ext>
              </a:extLst>
            </p:cNvPr>
            <p:cNvSpPr/>
            <p:nvPr/>
          </p:nvSpPr>
          <p:spPr>
            <a:xfrm>
              <a:off x="5174086" y="3549993"/>
              <a:ext cx="418639" cy="539459"/>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5" name="Google Shape;6041;p86">
              <a:extLst>
                <a:ext uri="{FF2B5EF4-FFF2-40B4-BE49-F238E27FC236}">
                  <a16:creationId xmlns:a16="http://schemas.microsoft.com/office/drawing/2014/main" id="{A5D2A877-3D87-4F57-BF24-73FF2BB369CD}"/>
                </a:ext>
              </a:extLst>
            </p:cNvPr>
            <p:cNvSpPr/>
            <p:nvPr/>
          </p:nvSpPr>
          <p:spPr>
            <a:xfrm>
              <a:off x="5542471" y="3671050"/>
              <a:ext cx="124861" cy="13929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46" name="Google Shape;6048;p86">
            <a:extLst>
              <a:ext uri="{FF2B5EF4-FFF2-40B4-BE49-F238E27FC236}">
                <a16:creationId xmlns:a16="http://schemas.microsoft.com/office/drawing/2014/main" id="{482378D2-8490-4B65-BBA8-F2C4950BA620}"/>
              </a:ext>
            </a:extLst>
          </p:cNvPr>
          <p:cNvGrpSpPr/>
          <p:nvPr/>
        </p:nvGrpSpPr>
        <p:grpSpPr>
          <a:xfrm>
            <a:off x="13409543" y="5151756"/>
            <a:ext cx="913223" cy="928375"/>
            <a:chOff x="8940381" y="3435035"/>
            <a:chExt cx="608962" cy="619066"/>
          </a:xfrm>
          <a:solidFill>
            <a:schemeClr val="tx1">
              <a:lumMod val="95000"/>
              <a:lumOff val="5000"/>
            </a:schemeClr>
          </a:solidFill>
        </p:grpSpPr>
        <p:sp>
          <p:nvSpPr>
            <p:cNvPr id="147" name="Google Shape;6049;p86">
              <a:extLst>
                <a:ext uri="{FF2B5EF4-FFF2-40B4-BE49-F238E27FC236}">
                  <a16:creationId xmlns:a16="http://schemas.microsoft.com/office/drawing/2014/main" id="{5B26E8D6-EADE-4CEC-B24A-A97A79B65E4A}"/>
                </a:ext>
              </a:extLst>
            </p:cNvPr>
            <p:cNvSpPr/>
            <p:nvPr/>
          </p:nvSpPr>
          <p:spPr>
            <a:xfrm>
              <a:off x="9308811" y="3438107"/>
              <a:ext cx="240532" cy="362239"/>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8" name="Google Shape;6050;p86">
              <a:extLst>
                <a:ext uri="{FF2B5EF4-FFF2-40B4-BE49-F238E27FC236}">
                  <a16:creationId xmlns:a16="http://schemas.microsoft.com/office/drawing/2014/main" id="{02C3850C-D6D9-44A5-AA9C-B6A85D2AC1FA}"/>
                </a:ext>
              </a:extLst>
            </p:cNvPr>
            <p:cNvSpPr/>
            <p:nvPr/>
          </p:nvSpPr>
          <p:spPr>
            <a:xfrm>
              <a:off x="9024122" y="3974393"/>
              <a:ext cx="522186" cy="79708"/>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sp>
          <p:nvSpPr>
            <p:cNvPr id="149" name="Google Shape;6051;p86">
              <a:extLst>
                <a:ext uri="{FF2B5EF4-FFF2-40B4-BE49-F238E27FC236}">
                  <a16:creationId xmlns:a16="http://schemas.microsoft.com/office/drawing/2014/main" id="{848B7E39-97C7-4D5C-9D44-C40267A003F6}"/>
                </a:ext>
              </a:extLst>
            </p:cNvPr>
            <p:cNvSpPr/>
            <p:nvPr/>
          </p:nvSpPr>
          <p:spPr>
            <a:xfrm>
              <a:off x="8940381" y="3435035"/>
              <a:ext cx="529812" cy="575203"/>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000000"/>
                </a:solidFill>
                <a:latin typeface="Arial"/>
                <a:ea typeface="Arial"/>
                <a:cs typeface="Arial"/>
              </a:endParaRPr>
            </a:p>
          </p:txBody>
        </p:sp>
      </p:grpSp>
      <p:grpSp>
        <p:nvGrpSpPr>
          <p:cNvPr id="150" name="Google Shape;5717;p85">
            <a:extLst>
              <a:ext uri="{FF2B5EF4-FFF2-40B4-BE49-F238E27FC236}">
                <a16:creationId xmlns:a16="http://schemas.microsoft.com/office/drawing/2014/main" id="{D88C3AC9-CDD4-4D7F-A71E-AADD681FB26C}"/>
              </a:ext>
            </a:extLst>
          </p:cNvPr>
          <p:cNvGrpSpPr/>
          <p:nvPr/>
        </p:nvGrpSpPr>
        <p:grpSpPr>
          <a:xfrm>
            <a:off x="11135197" y="7045851"/>
            <a:ext cx="984517" cy="775671"/>
            <a:chOff x="7423784" y="4698068"/>
            <a:chExt cx="656503" cy="517239"/>
          </a:xfrm>
          <a:solidFill>
            <a:schemeClr val="tx1">
              <a:lumMod val="95000"/>
              <a:lumOff val="5000"/>
            </a:schemeClr>
          </a:solidFill>
        </p:grpSpPr>
        <p:sp>
          <p:nvSpPr>
            <p:cNvPr id="151" name="Google Shape;5718;p85">
              <a:extLst>
                <a:ext uri="{FF2B5EF4-FFF2-40B4-BE49-F238E27FC236}">
                  <a16:creationId xmlns:a16="http://schemas.microsoft.com/office/drawing/2014/main" id="{08A59939-9608-4DE0-87D1-979FBB26C818}"/>
                </a:ext>
              </a:extLst>
            </p:cNvPr>
            <p:cNvSpPr/>
            <p:nvPr/>
          </p:nvSpPr>
          <p:spPr>
            <a:xfrm>
              <a:off x="7588267" y="4698068"/>
              <a:ext cx="146971" cy="18663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52" name="Google Shape;5719;p85">
              <a:extLst>
                <a:ext uri="{FF2B5EF4-FFF2-40B4-BE49-F238E27FC236}">
                  <a16:creationId xmlns:a16="http://schemas.microsoft.com/office/drawing/2014/main" id="{579CFCDB-9071-42A1-80FF-2B992BBB2CAC}"/>
                </a:ext>
              </a:extLst>
            </p:cNvPr>
            <p:cNvSpPr/>
            <p:nvPr/>
          </p:nvSpPr>
          <p:spPr>
            <a:xfrm>
              <a:off x="7423784" y="4852428"/>
              <a:ext cx="182925" cy="177192"/>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53" name="Google Shape;5720;p85">
              <a:extLst>
                <a:ext uri="{FF2B5EF4-FFF2-40B4-BE49-F238E27FC236}">
                  <a16:creationId xmlns:a16="http://schemas.microsoft.com/office/drawing/2014/main" id="{50729B3F-62FE-46B3-B380-BAB05FC3BF16}"/>
                </a:ext>
              </a:extLst>
            </p:cNvPr>
            <p:cNvSpPr/>
            <p:nvPr/>
          </p:nvSpPr>
          <p:spPr>
            <a:xfrm>
              <a:off x="7771933" y="4698068"/>
              <a:ext cx="146971" cy="18663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54" name="Google Shape;5721;p85">
              <a:extLst>
                <a:ext uri="{FF2B5EF4-FFF2-40B4-BE49-F238E27FC236}">
                  <a16:creationId xmlns:a16="http://schemas.microsoft.com/office/drawing/2014/main" id="{B4D95F5E-E03D-49A5-840E-3EB61FBFD57B}"/>
                </a:ext>
              </a:extLst>
            </p:cNvPr>
            <p:cNvSpPr/>
            <p:nvPr/>
          </p:nvSpPr>
          <p:spPr>
            <a:xfrm>
              <a:off x="7900187" y="4851769"/>
              <a:ext cx="180100" cy="177238"/>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55" name="Google Shape;5722;p85">
              <a:extLst>
                <a:ext uri="{FF2B5EF4-FFF2-40B4-BE49-F238E27FC236}">
                  <a16:creationId xmlns:a16="http://schemas.microsoft.com/office/drawing/2014/main" id="{7652FA50-16CD-4036-98EC-9AF74B4C3FE8}"/>
                </a:ext>
              </a:extLst>
            </p:cNvPr>
            <p:cNvSpPr/>
            <p:nvPr/>
          </p:nvSpPr>
          <p:spPr>
            <a:xfrm>
              <a:off x="7551544" y="4921383"/>
              <a:ext cx="404137" cy="293924"/>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grpSp>
      <p:grpSp>
        <p:nvGrpSpPr>
          <p:cNvPr id="156" name="Google Shape;5723;p85">
            <a:extLst>
              <a:ext uri="{FF2B5EF4-FFF2-40B4-BE49-F238E27FC236}">
                <a16:creationId xmlns:a16="http://schemas.microsoft.com/office/drawing/2014/main" id="{B5DC78D7-F4C7-420F-A3EA-4DD9F88D37AE}"/>
              </a:ext>
            </a:extLst>
          </p:cNvPr>
          <p:cNvGrpSpPr/>
          <p:nvPr/>
        </p:nvGrpSpPr>
        <p:grpSpPr>
          <a:xfrm>
            <a:off x="6156613" y="5190878"/>
            <a:ext cx="1112661" cy="914541"/>
            <a:chOff x="4103927" y="3461122"/>
            <a:chExt cx="741953" cy="609841"/>
          </a:xfrm>
          <a:solidFill>
            <a:schemeClr val="tx1">
              <a:lumMod val="95000"/>
              <a:lumOff val="5000"/>
            </a:schemeClr>
          </a:solidFill>
        </p:grpSpPr>
        <p:sp>
          <p:nvSpPr>
            <p:cNvPr id="157" name="Google Shape;5724;p85">
              <a:extLst>
                <a:ext uri="{FF2B5EF4-FFF2-40B4-BE49-F238E27FC236}">
                  <a16:creationId xmlns:a16="http://schemas.microsoft.com/office/drawing/2014/main" id="{FD27591F-BDE1-460B-BD4E-F586FB2255F9}"/>
                </a:ext>
              </a:extLst>
            </p:cNvPr>
            <p:cNvSpPr/>
            <p:nvPr/>
          </p:nvSpPr>
          <p:spPr>
            <a:xfrm>
              <a:off x="4425924" y="3461122"/>
              <a:ext cx="196989" cy="138485"/>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58" name="Google Shape;5725;p85">
              <a:extLst>
                <a:ext uri="{FF2B5EF4-FFF2-40B4-BE49-F238E27FC236}">
                  <a16:creationId xmlns:a16="http://schemas.microsoft.com/office/drawing/2014/main" id="{4ECD7F6F-4C9C-43E6-AF44-91ECCFCBDAC1}"/>
                </a:ext>
              </a:extLst>
            </p:cNvPr>
            <p:cNvSpPr/>
            <p:nvPr/>
          </p:nvSpPr>
          <p:spPr>
            <a:xfrm>
              <a:off x="4426043" y="3932898"/>
              <a:ext cx="196861" cy="138065"/>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59" name="Google Shape;5726;p85">
              <a:extLst>
                <a:ext uri="{FF2B5EF4-FFF2-40B4-BE49-F238E27FC236}">
                  <a16:creationId xmlns:a16="http://schemas.microsoft.com/office/drawing/2014/main" id="{2A9D910C-DE0E-4F36-B2D3-D1AA4B3B6CB5}"/>
                </a:ext>
              </a:extLst>
            </p:cNvPr>
            <p:cNvSpPr/>
            <p:nvPr/>
          </p:nvSpPr>
          <p:spPr>
            <a:xfrm>
              <a:off x="4319488" y="3614230"/>
              <a:ext cx="375772" cy="303461"/>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60" name="Google Shape;5727;p85">
              <a:extLst>
                <a:ext uri="{FF2B5EF4-FFF2-40B4-BE49-F238E27FC236}">
                  <a16:creationId xmlns:a16="http://schemas.microsoft.com/office/drawing/2014/main" id="{2A1C66A9-5100-4247-8D32-BB67E94299C7}"/>
                </a:ext>
              </a:extLst>
            </p:cNvPr>
            <p:cNvSpPr/>
            <p:nvPr/>
          </p:nvSpPr>
          <p:spPr>
            <a:xfrm>
              <a:off x="4645782" y="3659456"/>
              <a:ext cx="200098" cy="215716"/>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61" name="Google Shape;5728;p85">
              <a:extLst>
                <a:ext uri="{FF2B5EF4-FFF2-40B4-BE49-F238E27FC236}">
                  <a16:creationId xmlns:a16="http://schemas.microsoft.com/office/drawing/2014/main" id="{BE6B5AC9-3AEA-4D64-8537-0205C7CA1D08}"/>
                </a:ext>
              </a:extLst>
            </p:cNvPr>
            <p:cNvSpPr/>
            <p:nvPr/>
          </p:nvSpPr>
          <p:spPr>
            <a:xfrm>
              <a:off x="4103927" y="3788423"/>
              <a:ext cx="253398" cy="216785"/>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sp>
          <p:nvSpPr>
            <p:cNvPr id="162" name="Google Shape;5729;p85">
              <a:extLst>
                <a:ext uri="{FF2B5EF4-FFF2-40B4-BE49-F238E27FC236}">
                  <a16:creationId xmlns:a16="http://schemas.microsoft.com/office/drawing/2014/main" id="{DA7E3817-A72A-46E9-9A59-30D0F40AE9BE}"/>
                </a:ext>
              </a:extLst>
            </p:cNvPr>
            <p:cNvSpPr/>
            <p:nvPr/>
          </p:nvSpPr>
          <p:spPr>
            <a:xfrm>
              <a:off x="4103927" y="3528376"/>
              <a:ext cx="253398" cy="216749"/>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137112" tIns="137112" rIns="137112" bIns="137112" anchor="ctr" anchorCtr="0" compatLnSpc="1">
              <a:noAutofit/>
            </a:bodyPr>
            <a:lstStyle/>
            <a:p>
              <a:pPr defTabSz="1828225">
                <a:spcBef>
                  <a:spcPct val="0"/>
                </a:spcBef>
                <a:spcAft>
                  <a:spcPct val="0"/>
                </a:spcAft>
                <a:defRPr sz="1800" b="0" i="0" u="none" strike="noStrike" kern="0" cap="none" spc="0" baseline="0">
                  <a:solidFill>
                    <a:srgbClr val="000000"/>
                  </a:solidFill>
                  <a:uFillTx/>
                </a:defRPr>
              </a:pPr>
              <a:endParaRPr lang="es-PE" sz="2100" kern="0">
                <a:solidFill>
                  <a:srgbClr val="435D74"/>
                </a:solidFill>
                <a:latin typeface="Arial"/>
                <a:ea typeface="Arial"/>
                <a:cs typeface="Arial"/>
              </a:endParaRPr>
            </a:p>
          </p:txBody>
        </p:sp>
      </p:grpSp>
      <p:sp>
        <p:nvSpPr>
          <p:cNvPr id="163" name="Text Placeholder 1">
            <a:extLst>
              <a:ext uri="{FF2B5EF4-FFF2-40B4-BE49-F238E27FC236}">
                <a16:creationId xmlns:a16="http://schemas.microsoft.com/office/drawing/2014/main" id="{7E58CBC5-AB2D-4BA9-8D91-CC14E78C76C7}"/>
              </a:ext>
            </a:extLst>
          </p:cNvPr>
          <p:cNvSpPr txBox="1">
            <a:spLocks noGrp="1"/>
          </p:cNvSpPr>
          <p:nvPr>
            <p:ph type="body" sz="quarter" idx="4294967295"/>
          </p:nvPr>
        </p:nvSpPr>
        <p:spPr>
          <a:xfrm>
            <a:off x="2741574" y="246055"/>
            <a:ext cx="13016705" cy="814575"/>
          </a:xfrm>
          <a:prstGeom prst="rect">
            <a:avLst/>
          </a:prstGeom>
          <a:noFill/>
          <a:ln>
            <a:noFill/>
          </a:ln>
        </p:spPr>
        <p:txBody>
          <a:bodyPr vert="horz" wrap="square" lIns="137127" tIns="68563" rIns="137127" bIns="68563" rtlCol="0" anchor="ctr" anchorCtr="1" compatLnSpc="1">
            <a:noAutofit/>
          </a:bodyPr>
          <a:lstStyle/>
          <a:p>
            <a:pPr algn="ctr"/>
            <a:r>
              <a:rPr lang="en-US" sz="7199">
                <a:solidFill>
                  <a:schemeClr val="tx1">
                    <a:lumMod val="95000"/>
                    <a:lumOff val="5000"/>
                  </a:schemeClr>
                </a:solidFill>
                <a:latin typeface="Arial"/>
                <a:cs typeface="Arial" panose="020B0604020202020204" pitchFamily="34" charset="0"/>
              </a:rPr>
              <a:t>Fully Editable Icon Sets: C</a:t>
            </a:r>
          </a:p>
        </p:txBody>
      </p:sp>
    </p:spTree>
    <p:extLst>
      <p:ext uri="{BB962C8B-B14F-4D97-AF65-F5344CB8AC3E}">
        <p14:creationId xmlns:p14="http://schemas.microsoft.com/office/powerpoint/2010/main" val="40061648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1A57F90-1C06-96BC-5527-DCA84345C94F}"/>
              </a:ext>
            </a:extLst>
          </p:cNvPr>
          <p:cNvSpPr/>
          <p:nvPr/>
        </p:nvSpPr>
        <p:spPr>
          <a:xfrm>
            <a:off x="6616430" y="3408141"/>
            <a:ext cx="4568879" cy="553998"/>
          </a:xfrm>
          <a:prstGeom prst="rect">
            <a:avLst/>
          </a:prstGeom>
        </p:spPr>
        <p:txBody>
          <a:bodyPr wrap="none">
            <a:spAutoFit/>
          </a:bodyPr>
          <a:lstStyle/>
          <a:p>
            <a:r>
              <a:rPr lang="en-US" altLang="ko-KR" sz="3000"/>
              <a:t>Presentation template by </a:t>
            </a:r>
            <a:endParaRPr lang="ko-KR" altLang="en-US" sz="3000"/>
          </a:p>
        </p:txBody>
      </p:sp>
      <p:sp>
        <p:nvSpPr>
          <p:cNvPr id="3" name="Título 1">
            <a:extLst>
              <a:ext uri="{FF2B5EF4-FFF2-40B4-BE49-F238E27FC236}">
                <a16:creationId xmlns:a16="http://schemas.microsoft.com/office/drawing/2014/main" id="{337F9B74-4928-D43C-A298-D046178CF713}"/>
              </a:ext>
            </a:extLst>
          </p:cNvPr>
          <p:cNvSpPr txBox="1"/>
          <p:nvPr/>
        </p:nvSpPr>
        <p:spPr>
          <a:xfrm>
            <a:off x="1337565" y="8803757"/>
            <a:ext cx="15725935" cy="11651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790"/>
              </a:lnSpc>
            </a:pPr>
            <a:r>
              <a:rPr lang="en-US" sz="18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800" u="sng">
                <a:solidFill>
                  <a:srgbClr val="0070C0"/>
                </a:solidFill>
                <a:hlinkClick r:id="rId2">
                  <a:extLst>
                    <a:ext uri="{A12FA001-AC4F-418D-AE19-62706E023703}">
                      <ahyp:hlinkClr xmlns:ahyp="http://schemas.microsoft.com/office/drawing/2018/hyperlinkcolor" val="tx"/>
                    </a:ext>
                  </a:extLst>
                </a:hlinkClick>
              </a:rPr>
              <a:t>slidesppt.net</a:t>
            </a:r>
            <a:br>
              <a:rPr lang="en" sz="1800">
                <a:solidFill>
                  <a:schemeClr val="tx1">
                    <a:lumMod val="75000"/>
                    <a:lumOff val="25000"/>
                  </a:schemeClr>
                </a:solidFill>
                <a:latin typeface="Barlow" pitchFamily="2" charset="77"/>
                <a:hlinkClick r:id="rId2">
                  <a:extLst>
                    <a:ext uri="{A12FA001-AC4F-418D-AE19-62706E023703}">
                      <ahyp:hlinkClr xmlns:ahyp="http://schemas.microsoft.com/office/drawing/2018/hyperlinkcolor" val="tx"/>
                    </a:ext>
                  </a:extLst>
                </a:hlinkClick>
              </a:rPr>
            </a:br>
            <a:endParaRPr lang="en" sz="1800">
              <a:solidFill>
                <a:schemeClr val="tx1">
                  <a:lumMod val="75000"/>
                  <a:lumOff val="25000"/>
                </a:schemeClr>
              </a:solidFill>
              <a:latin typeface="Barlow" pitchFamily="2" charset="77"/>
            </a:endParaRPr>
          </a:p>
        </p:txBody>
      </p:sp>
      <p:grpSp>
        <p:nvGrpSpPr>
          <p:cNvPr id="4" name="Gráfico 10">
            <a:extLst>
              <a:ext uri="{FF2B5EF4-FFF2-40B4-BE49-F238E27FC236}">
                <a16:creationId xmlns:a16="http://schemas.microsoft.com/office/drawing/2014/main" id="{0467BEEC-9CDF-FE49-50A5-245FC4FBF4F2}"/>
              </a:ext>
            </a:extLst>
          </p:cNvPr>
          <p:cNvGrpSpPr/>
          <p:nvPr/>
        </p:nvGrpSpPr>
        <p:grpSpPr>
          <a:xfrm>
            <a:off x="4011403" y="3499937"/>
            <a:ext cx="2386187" cy="2386187"/>
            <a:chOff x="627235" y="5458033"/>
            <a:chExt cx="849367" cy="849367"/>
          </a:xfrm>
          <a:solidFill>
            <a:srgbClr val="00BFF3"/>
          </a:solidFill>
        </p:grpSpPr>
        <p:sp>
          <p:nvSpPr>
            <p:cNvPr id="5" name="Forma libre: forma 4">
              <a:extLst>
                <a:ext uri="{FF2B5EF4-FFF2-40B4-BE49-F238E27FC236}">
                  <a16:creationId xmlns:a16="http://schemas.microsoft.com/office/drawing/2014/main" id="{B7192D17-B299-5CF2-C6FB-192C9ECE9990}"/>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2100"/>
            </a:p>
          </p:txBody>
        </p:sp>
        <p:sp>
          <p:nvSpPr>
            <p:cNvPr id="6" name="Forma libre: forma 5">
              <a:extLst>
                <a:ext uri="{FF2B5EF4-FFF2-40B4-BE49-F238E27FC236}">
                  <a16:creationId xmlns:a16="http://schemas.microsoft.com/office/drawing/2014/main" id="{92EA9780-4949-1322-DE88-9BD418597D7C}"/>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2100"/>
            </a:p>
          </p:txBody>
        </p:sp>
      </p:grpSp>
      <p:sp>
        <p:nvSpPr>
          <p:cNvPr id="7" name="Rectangle 2">
            <a:extLst>
              <a:ext uri="{FF2B5EF4-FFF2-40B4-BE49-F238E27FC236}">
                <a16:creationId xmlns:a16="http://schemas.microsoft.com/office/drawing/2014/main" id="{9E2C3290-F7DE-0A8B-A90C-D4A85321B91E}"/>
              </a:ext>
            </a:extLst>
          </p:cNvPr>
          <p:cNvSpPr/>
          <p:nvPr/>
        </p:nvSpPr>
        <p:spPr>
          <a:xfrm>
            <a:off x="6470538" y="3862162"/>
            <a:ext cx="7587605" cy="1615699"/>
          </a:xfrm>
          <a:prstGeom prst="rect">
            <a:avLst/>
          </a:prstGeom>
        </p:spPr>
        <p:txBody>
          <a:bodyPr wrap="square">
            <a:spAutoFit/>
          </a:bodyPr>
          <a:lstStyle/>
          <a:p>
            <a:r>
              <a:rPr lang="en-US" altLang="ko-KR" sz="9899">
                <a:latin typeface="Bahnschrift" panose="020B0502040204020203" pitchFamily="34" charset="0"/>
                <a:cs typeface="Calibri" panose="020F0502020204030204" pitchFamily="34" charset="0"/>
              </a:rPr>
              <a:t>Slidesppt.net</a:t>
            </a:r>
            <a:endParaRPr lang="ko-KR" altLang="en-US" sz="9899">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1893370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468CFB3-8DAB-4922-891A-D9B300DDA437}"/>
              </a:ext>
            </a:extLst>
          </p:cNvPr>
          <p:cNvPicPr>
            <a:picLocks noChangeAspect="1"/>
          </p:cNvPicPr>
          <p:nvPr/>
        </p:nvPicPr>
        <p:blipFill>
          <a:blip r:embed="rId3">
            <a:alphaModFix amt="61000"/>
            <a:extLst>
              <a:ext uri="{BEBA8EAE-BF5A-486C-A8C5-ECC9F3942E4B}">
                <a14:imgProps xmlns:a14="http://schemas.microsoft.com/office/drawing/2010/main">
                  <a14:imgLayer r:embed="rId4">
                    <a14:imgEffect>
                      <a14:sharpenSoften amount="-43000"/>
                    </a14:imgEffect>
                  </a14:imgLayer>
                </a14:imgProps>
              </a:ext>
              <a:ext uri="{28A0092B-C50C-407E-A947-70E740481C1C}">
                <a14:useLocalDpi xmlns:a14="http://schemas.microsoft.com/office/drawing/2010/main"/>
              </a:ext>
            </a:extLst>
          </a:blip>
          <a:stretch>
            <a:fillRect/>
          </a:stretch>
        </p:blipFill>
        <p:spPr>
          <a:xfrm>
            <a:off x="0" y="2831528"/>
            <a:ext cx="18304932" cy="4783763"/>
          </a:xfrm>
          <a:prstGeom prst="rect">
            <a:avLst/>
          </a:prstGeom>
        </p:spPr>
      </p:pic>
      <p:sp>
        <p:nvSpPr>
          <p:cNvPr id="17" name="Rombo 16">
            <a:extLst>
              <a:ext uri="{FF2B5EF4-FFF2-40B4-BE49-F238E27FC236}">
                <a16:creationId xmlns:a16="http://schemas.microsoft.com/office/drawing/2014/main" id="{2003209C-8A6D-4873-9B94-74482CC6EDD2}"/>
              </a:ext>
            </a:extLst>
          </p:cNvPr>
          <p:cNvSpPr/>
          <p:nvPr/>
        </p:nvSpPr>
        <p:spPr>
          <a:xfrm>
            <a:off x="5634020" y="211014"/>
            <a:ext cx="7437784" cy="5534504"/>
          </a:xfrm>
          <a:prstGeom prst="diamond">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4" name="Title 3"/>
          <p:cNvSpPr>
            <a:spLocks noGrp="1"/>
          </p:cNvSpPr>
          <p:nvPr>
            <p:ph type="title"/>
          </p:nvPr>
        </p:nvSpPr>
        <p:spPr>
          <a:xfrm>
            <a:off x="3619291" y="5142706"/>
            <a:ext cx="10836298" cy="2354116"/>
          </a:xfrm>
        </p:spPr>
        <p:txBody>
          <a:bodyPr>
            <a:normAutofit/>
          </a:bodyPr>
          <a:lstStyle/>
          <a:p>
            <a:r>
              <a:rPr kumimoji="1" lang="en-US" altLang="ja-JP">
                <a:solidFill>
                  <a:srgbClr val="FFFFFF"/>
                </a:solidFill>
              </a:rPr>
              <a:t>LET’S BEGIN </a:t>
            </a:r>
            <a:r>
              <a:rPr kumimoji="1" lang="en-US" altLang="ja-JP">
                <a:solidFill>
                  <a:srgbClr val="C00000"/>
                </a:solidFill>
              </a:rPr>
              <a:t>NOW!</a:t>
            </a:r>
            <a:endParaRPr kumimoji="1" lang="ja-JP" altLang="en-US">
              <a:solidFill>
                <a:srgbClr val="C00000"/>
              </a:solidFill>
            </a:endParaRPr>
          </a:p>
        </p:txBody>
      </p:sp>
      <p:sp>
        <p:nvSpPr>
          <p:cNvPr id="5" name="Text Placeholder 4"/>
          <p:cNvSpPr>
            <a:spLocks noGrp="1"/>
          </p:cNvSpPr>
          <p:nvPr>
            <p:ph type="body" sz="quarter" idx="12"/>
          </p:nvPr>
        </p:nvSpPr>
        <p:spPr>
          <a:xfrm>
            <a:off x="4156450" y="7733761"/>
            <a:ext cx="10392924" cy="1900254"/>
          </a:xfrm>
        </p:spPr>
        <p:txBody>
          <a:bodyPr>
            <a:normAutofit fontScale="85000" lnSpcReduction="10000"/>
          </a:bodyPr>
          <a:lstStyle/>
          <a:p>
            <a:r>
              <a:rPr kumimoji="1" lang="en-US" altLang="ja-JP"/>
              <a:t>Lorem ipsum dolor sit amet, no ipsum utamur vis, ne vocent fabulas volutpat vel. Mel et alii atomorum posidonium, cum facilisi phaedrum explicari eu. Causae consequuntur vel te. At veri lorem percipit eam, stet aperiam atomorum est ut, eu quot imperdiet maiestatis quo. </a:t>
            </a:r>
          </a:p>
          <a:p>
            <a:r>
              <a:rPr kumimoji="1" lang="en-US" altLang="ja-JP"/>
              <a:t>Eu vel causae philosophia, eum populo eruditi interpretaris ex. In per sanctus omnesque epicurei, eos at prima alienum. Vel consulatu conceptam ea. His ex veritus albucius, verterem perpetua abhorreant usu an, nec ei aliquam sanctus rationibus. Salutandi consetetur voluptatibus ad sed.</a:t>
            </a:r>
            <a:endParaRPr kumimoji="1" lang="ja-JP" altLang="en-US"/>
          </a:p>
        </p:txBody>
      </p:sp>
      <p:sp>
        <p:nvSpPr>
          <p:cNvPr id="7" name="Slide Number Placeholder 6"/>
          <p:cNvSpPr>
            <a:spLocks noGrp="1"/>
          </p:cNvSpPr>
          <p:nvPr>
            <p:ph type="sldNum" sz="quarter" idx="11"/>
          </p:nvPr>
        </p:nvSpPr>
        <p:spPr/>
        <p:txBody>
          <a:bodyPr/>
          <a:lstStyle/>
          <a:p>
            <a:fld id="{03EB59E2-90B9-4CD3-AC74-D672227E13C3}" type="slidenum">
              <a:rPr lang="en-US" smtClean="0"/>
              <a:t>3</a:t>
            </a:fld>
            <a:endParaRPr lang="en-US"/>
          </a:p>
        </p:txBody>
      </p:sp>
      <p:pic>
        <p:nvPicPr>
          <p:cNvPr id="3" name="Imagen 2">
            <a:extLst>
              <a:ext uri="{FF2B5EF4-FFF2-40B4-BE49-F238E27FC236}">
                <a16:creationId xmlns:a16="http://schemas.microsoft.com/office/drawing/2014/main" id="{C4106D34-07CC-4346-8353-9E185555782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19910" y="651398"/>
            <a:ext cx="4266003" cy="4885919"/>
          </a:xfrm>
          <a:prstGeom prst="rect">
            <a:avLst/>
          </a:prstGeom>
        </p:spPr>
      </p:pic>
    </p:spTree>
    <p:extLst>
      <p:ext uri="{BB962C8B-B14F-4D97-AF65-F5344CB8AC3E}">
        <p14:creationId xmlns:p14="http://schemas.microsoft.com/office/powerpoint/2010/main" val="218849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05">
        <p15:prstTrans prst="prestige"/>
      </p:transition>
    </mc:Choice>
    <mc:Fallback xmlns="" xmlns:p14="http://schemas.microsoft.com/office/powerpoint/2010/main" xmlns:a14="http://schemas.microsoft.com/office/drawing/2010/main" xmlns:p159="http://schemas.microsoft.com/office/powerpoint/2015/09/main">
      <p:transition spd="slow" advTm="250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Imagen 25">
            <a:extLst>
              <a:ext uri="{FF2B5EF4-FFF2-40B4-BE49-F238E27FC236}">
                <a16:creationId xmlns:a16="http://schemas.microsoft.com/office/drawing/2014/main" id="{02C40043-B9BF-4D0C-921E-84E82DA5DD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5158" y="23788"/>
            <a:ext cx="7620000" cy="4914900"/>
          </a:xfrm>
          <a:prstGeom prst="rect">
            <a:avLst/>
          </a:prstGeom>
        </p:spPr>
      </p:pic>
      <p:pic>
        <p:nvPicPr>
          <p:cNvPr id="24" name="Imagen 23">
            <a:extLst>
              <a:ext uri="{FF2B5EF4-FFF2-40B4-BE49-F238E27FC236}">
                <a16:creationId xmlns:a16="http://schemas.microsoft.com/office/drawing/2014/main" id="{490D7E5C-C4A8-48A6-ACC5-F09B701611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047" y="23788"/>
            <a:ext cx="5716480" cy="10285413"/>
          </a:xfrm>
          <a:prstGeom prst="rect">
            <a:avLst/>
          </a:prstGeom>
        </p:spPr>
      </p:pic>
      <p:sp>
        <p:nvSpPr>
          <p:cNvPr id="3" name="Slide Number Placeholder 2"/>
          <p:cNvSpPr>
            <a:spLocks noGrp="1"/>
          </p:cNvSpPr>
          <p:nvPr>
            <p:ph type="sldNum" sz="quarter" idx="11"/>
          </p:nvPr>
        </p:nvSpPr>
        <p:spPr>
          <a:xfrm>
            <a:off x="17024403" y="9631370"/>
            <a:ext cx="739036" cy="547603"/>
          </a:xfrm>
        </p:spPr>
        <p:txBody>
          <a:bodyPr/>
          <a:lstStyle/>
          <a:p>
            <a:fld id="{03EB59E2-90B9-4CD3-AC74-D672227E13C3}" type="slidenum">
              <a:rPr lang="en-US" smtClean="0"/>
              <a:t>4</a:t>
            </a:fld>
            <a:endParaRPr lang="en-US"/>
          </a:p>
        </p:txBody>
      </p:sp>
      <p:sp>
        <p:nvSpPr>
          <p:cNvPr id="4" name="Text Placeholder 3"/>
          <p:cNvSpPr>
            <a:spLocks noGrp="1"/>
          </p:cNvSpPr>
          <p:nvPr>
            <p:ph type="body" sz="quarter" idx="12"/>
          </p:nvPr>
        </p:nvSpPr>
        <p:spPr/>
        <p:txBody>
          <a:bodyPr>
            <a:normAutofit lnSpcReduction="10000"/>
          </a:bodyPr>
          <a:lstStyle/>
          <a:p>
            <a:r>
              <a:rPr kumimoji="1" lang="en-US" altLang="ja-JP">
                <a:solidFill>
                  <a:schemeClr val="tx1"/>
                </a:solidFill>
              </a:rPr>
              <a:t>Introduction</a:t>
            </a:r>
            <a:endParaRPr kumimoji="1" lang="ja-JP" altLang="en-US">
              <a:solidFill>
                <a:schemeClr val="tx1"/>
              </a:solidFill>
            </a:endParaRPr>
          </a:p>
        </p:txBody>
      </p:sp>
      <p:sp>
        <p:nvSpPr>
          <p:cNvPr id="5" name="Title 4"/>
          <p:cNvSpPr>
            <a:spLocks noGrp="1"/>
          </p:cNvSpPr>
          <p:nvPr>
            <p:ph type="title"/>
          </p:nvPr>
        </p:nvSpPr>
        <p:spPr>
          <a:xfrm>
            <a:off x="894080" y="6468863"/>
            <a:ext cx="6937829" cy="3253878"/>
          </a:xfrm>
        </p:spPr>
        <p:txBody>
          <a:bodyPr/>
          <a:lstStyle/>
          <a:p>
            <a:r>
              <a:rPr kumimoji="1" lang="en-US" altLang="ja-JP">
                <a:solidFill>
                  <a:schemeClr val="tx1"/>
                </a:solidFill>
              </a:rPr>
              <a:t>TABLE</a:t>
            </a:r>
            <a:r>
              <a:rPr kumimoji="1" lang="en-US" altLang="ja-JP"/>
              <a:t> </a:t>
            </a:r>
            <a:r>
              <a:rPr kumimoji="1" lang="en-US" altLang="ja-JP">
                <a:solidFill>
                  <a:schemeClr val="tx1"/>
                </a:solidFill>
              </a:rPr>
              <a:t>OF</a:t>
            </a:r>
            <a:r>
              <a:rPr kumimoji="1" lang="en-US" altLang="ja-JP"/>
              <a:t> </a:t>
            </a:r>
            <a:r>
              <a:rPr kumimoji="1" lang="en-US" altLang="ja-JP">
                <a:solidFill>
                  <a:srgbClr val="C00000"/>
                </a:solidFill>
              </a:rPr>
              <a:t>CONTENTS</a:t>
            </a:r>
            <a:endParaRPr kumimoji="1" lang="ja-JP" altLang="en-US">
              <a:solidFill>
                <a:srgbClr val="C00000"/>
              </a:solidFill>
            </a:endParaRPr>
          </a:p>
        </p:txBody>
      </p:sp>
      <p:sp>
        <p:nvSpPr>
          <p:cNvPr id="6" name="Text Placeholder 5"/>
          <p:cNvSpPr>
            <a:spLocks noGrp="1"/>
          </p:cNvSpPr>
          <p:nvPr>
            <p:ph type="body" sz="quarter" idx="13"/>
          </p:nvPr>
        </p:nvSpPr>
        <p:spPr/>
        <p:txBody>
          <a:bodyPr/>
          <a:lstStyle/>
          <a:p>
            <a:r>
              <a:rPr kumimoji="1" lang="en-US" altLang="ja-JP">
                <a:solidFill>
                  <a:srgbClr val="C00000"/>
                </a:solidFill>
              </a:rPr>
              <a:t>01</a:t>
            </a:r>
            <a:endParaRPr kumimoji="1" lang="ja-JP" altLang="en-US">
              <a:solidFill>
                <a:srgbClr val="C00000"/>
              </a:solidFill>
            </a:endParaRPr>
          </a:p>
        </p:txBody>
      </p:sp>
      <p:sp>
        <p:nvSpPr>
          <p:cNvPr id="7" name="Text Placeholder 6"/>
          <p:cNvSpPr>
            <a:spLocks noGrp="1"/>
          </p:cNvSpPr>
          <p:nvPr>
            <p:ph type="body" sz="quarter" idx="14"/>
          </p:nvPr>
        </p:nvSpPr>
        <p:spPr/>
        <p:txBody>
          <a:bodyPr/>
          <a:lstStyle/>
          <a:p>
            <a:r>
              <a:rPr kumimoji="1" lang="en-US" altLang="ja-JP">
                <a:solidFill>
                  <a:schemeClr val="tx1"/>
                </a:solidFill>
              </a:rPr>
              <a:t>Before starting the presentation</a:t>
            </a:r>
            <a:endParaRPr kumimoji="1" lang="ja-JP" altLang="en-US">
              <a:solidFill>
                <a:schemeClr val="tx1"/>
              </a:solidFill>
            </a:endParaRPr>
          </a:p>
        </p:txBody>
      </p:sp>
      <p:sp>
        <p:nvSpPr>
          <p:cNvPr id="8" name="Text Placeholder 7"/>
          <p:cNvSpPr>
            <a:spLocks noGrp="1"/>
          </p:cNvSpPr>
          <p:nvPr>
            <p:ph type="body" sz="quarter" idx="15"/>
          </p:nvPr>
        </p:nvSpPr>
        <p:spPr/>
        <p:txBody>
          <a:bodyPr>
            <a:normAutofit lnSpcReduction="10000"/>
          </a:bodyPr>
          <a:lstStyle/>
          <a:p>
            <a:r>
              <a:rPr kumimoji="1" lang="en-US" altLang="ja-JP">
                <a:solidFill>
                  <a:schemeClr val="tx1"/>
                </a:solidFill>
              </a:rPr>
              <a:t>About Us</a:t>
            </a:r>
            <a:endParaRPr kumimoji="1" lang="ja-JP" altLang="en-US">
              <a:solidFill>
                <a:schemeClr val="tx1"/>
              </a:solidFill>
            </a:endParaRPr>
          </a:p>
        </p:txBody>
      </p:sp>
      <p:sp>
        <p:nvSpPr>
          <p:cNvPr id="9" name="Text Placeholder 8"/>
          <p:cNvSpPr>
            <a:spLocks noGrp="1"/>
          </p:cNvSpPr>
          <p:nvPr>
            <p:ph type="body" sz="quarter" idx="16"/>
          </p:nvPr>
        </p:nvSpPr>
        <p:spPr/>
        <p:txBody>
          <a:bodyPr/>
          <a:lstStyle/>
          <a:p>
            <a:r>
              <a:rPr kumimoji="1" lang="en-US" altLang="ja-JP">
                <a:solidFill>
                  <a:srgbClr val="C00000"/>
                </a:solidFill>
              </a:rPr>
              <a:t>02</a:t>
            </a:r>
            <a:endParaRPr kumimoji="1" lang="ja-JP" altLang="en-US">
              <a:solidFill>
                <a:srgbClr val="C00000"/>
              </a:solidFill>
            </a:endParaRPr>
          </a:p>
        </p:txBody>
      </p:sp>
      <p:sp>
        <p:nvSpPr>
          <p:cNvPr id="10" name="Text Placeholder 9"/>
          <p:cNvSpPr>
            <a:spLocks noGrp="1"/>
          </p:cNvSpPr>
          <p:nvPr>
            <p:ph type="body" sz="quarter" idx="17"/>
          </p:nvPr>
        </p:nvSpPr>
        <p:spPr/>
        <p:txBody>
          <a:bodyPr/>
          <a:lstStyle/>
          <a:p>
            <a:r>
              <a:rPr kumimoji="1" lang="en-US" altLang="ja-JP">
                <a:solidFill>
                  <a:schemeClr val="tx1"/>
                </a:solidFill>
              </a:rPr>
              <a:t>What we did, what we do</a:t>
            </a:r>
            <a:endParaRPr kumimoji="1" lang="ja-JP" altLang="en-US">
              <a:solidFill>
                <a:schemeClr val="tx1"/>
              </a:solidFill>
            </a:endParaRPr>
          </a:p>
        </p:txBody>
      </p:sp>
      <p:sp>
        <p:nvSpPr>
          <p:cNvPr id="11" name="Text Placeholder 10"/>
          <p:cNvSpPr>
            <a:spLocks noGrp="1"/>
          </p:cNvSpPr>
          <p:nvPr>
            <p:ph type="body" sz="quarter" idx="18"/>
          </p:nvPr>
        </p:nvSpPr>
        <p:spPr/>
        <p:txBody>
          <a:bodyPr>
            <a:normAutofit lnSpcReduction="10000"/>
          </a:bodyPr>
          <a:lstStyle/>
          <a:p>
            <a:r>
              <a:rPr kumimoji="1" lang="en-US" altLang="ja-JP">
                <a:solidFill>
                  <a:schemeClr val="tx1"/>
                </a:solidFill>
              </a:rPr>
              <a:t>Portfolio</a:t>
            </a:r>
            <a:endParaRPr kumimoji="1" lang="ja-JP" altLang="en-US">
              <a:solidFill>
                <a:schemeClr val="tx1"/>
              </a:solidFill>
            </a:endParaRPr>
          </a:p>
        </p:txBody>
      </p:sp>
      <p:sp>
        <p:nvSpPr>
          <p:cNvPr id="12" name="Text Placeholder 11"/>
          <p:cNvSpPr>
            <a:spLocks noGrp="1"/>
          </p:cNvSpPr>
          <p:nvPr>
            <p:ph type="body" sz="quarter" idx="19"/>
          </p:nvPr>
        </p:nvSpPr>
        <p:spPr/>
        <p:txBody>
          <a:bodyPr/>
          <a:lstStyle/>
          <a:p>
            <a:r>
              <a:rPr kumimoji="1" lang="en-US" altLang="ja-JP">
                <a:solidFill>
                  <a:srgbClr val="C00000"/>
                </a:solidFill>
              </a:rPr>
              <a:t>03</a:t>
            </a:r>
            <a:endParaRPr kumimoji="1" lang="ja-JP" altLang="en-US">
              <a:solidFill>
                <a:srgbClr val="C00000"/>
              </a:solidFill>
            </a:endParaRPr>
          </a:p>
        </p:txBody>
      </p:sp>
      <p:sp>
        <p:nvSpPr>
          <p:cNvPr id="13" name="Text Placeholder 12"/>
          <p:cNvSpPr>
            <a:spLocks noGrp="1"/>
          </p:cNvSpPr>
          <p:nvPr>
            <p:ph type="body" sz="quarter" idx="20"/>
          </p:nvPr>
        </p:nvSpPr>
        <p:spPr/>
        <p:txBody>
          <a:bodyPr/>
          <a:lstStyle/>
          <a:p>
            <a:r>
              <a:rPr kumimoji="1" lang="en-US" altLang="ja-JP">
                <a:solidFill>
                  <a:schemeClr val="tx1"/>
                </a:solidFill>
              </a:rPr>
              <a:t>Our amazing products</a:t>
            </a:r>
            <a:endParaRPr kumimoji="1" lang="ja-JP" altLang="en-US">
              <a:solidFill>
                <a:schemeClr val="tx1"/>
              </a:solidFill>
            </a:endParaRPr>
          </a:p>
        </p:txBody>
      </p:sp>
      <p:sp>
        <p:nvSpPr>
          <p:cNvPr id="14" name="Text Placeholder 13"/>
          <p:cNvSpPr>
            <a:spLocks noGrp="1"/>
          </p:cNvSpPr>
          <p:nvPr>
            <p:ph type="body" sz="quarter" idx="21"/>
          </p:nvPr>
        </p:nvSpPr>
        <p:spPr/>
        <p:txBody>
          <a:bodyPr>
            <a:normAutofit lnSpcReduction="10000"/>
          </a:bodyPr>
          <a:lstStyle/>
          <a:p>
            <a:r>
              <a:rPr kumimoji="1" lang="en-US" altLang="ja-JP">
                <a:solidFill>
                  <a:schemeClr val="tx1"/>
                </a:solidFill>
              </a:rPr>
              <a:t>Proposal</a:t>
            </a:r>
            <a:endParaRPr kumimoji="1" lang="ja-JP" altLang="en-US">
              <a:solidFill>
                <a:schemeClr val="tx1"/>
              </a:solidFill>
            </a:endParaRPr>
          </a:p>
        </p:txBody>
      </p:sp>
      <p:sp>
        <p:nvSpPr>
          <p:cNvPr id="15" name="Text Placeholder 14"/>
          <p:cNvSpPr>
            <a:spLocks noGrp="1"/>
          </p:cNvSpPr>
          <p:nvPr>
            <p:ph type="body" sz="quarter" idx="22"/>
          </p:nvPr>
        </p:nvSpPr>
        <p:spPr/>
        <p:txBody>
          <a:bodyPr/>
          <a:lstStyle/>
          <a:p>
            <a:r>
              <a:rPr kumimoji="1" lang="en-US" altLang="ja-JP">
                <a:solidFill>
                  <a:srgbClr val="C00000"/>
                </a:solidFill>
              </a:rPr>
              <a:t>04</a:t>
            </a:r>
            <a:endParaRPr kumimoji="1" lang="ja-JP" altLang="en-US">
              <a:solidFill>
                <a:srgbClr val="C00000"/>
              </a:solidFill>
            </a:endParaRPr>
          </a:p>
        </p:txBody>
      </p:sp>
      <p:sp>
        <p:nvSpPr>
          <p:cNvPr id="16" name="Text Placeholder 15"/>
          <p:cNvSpPr>
            <a:spLocks noGrp="1"/>
          </p:cNvSpPr>
          <p:nvPr>
            <p:ph type="body" sz="quarter" idx="23"/>
          </p:nvPr>
        </p:nvSpPr>
        <p:spPr/>
        <p:txBody>
          <a:bodyPr/>
          <a:lstStyle/>
          <a:p>
            <a:r>
              <a:rPr kumimoji="1" lang="en-US" altLang="ja-JP">
                <a:solidFill>
                  <a:schemeClr val="tx1"/>
                </a:solidFill>
              </a:rPr>
              <a:t>Our awesome ideas</a:t>
            </a:r>
            <a:endParaRPr kumimoji="1" lang="ja-JP" altLang="en-US">
              <a:solidFill>
                <a:schemeClr val="tx1"/>
              </a:solidFill>
            </a:endParaRPr>
          </a:p>
        </p:txBody>
      </p:sp>
      <p:sp>
        <p:nvSpPr>
          <p:cNvPr id="17" name="Text Placeholder 16"/>
          <p:cNvSpPr>
            <a:spLocks noGrp="1"/>
          </p:cNvSpPr>
          <p:nvPr>
            <p:ph type="body" sz="quarter" idx="24"/>
          </p:nvPr>
        </p:nvSpPr>
        <p:spPr/>
        <p:txBody>
          <a:bodyPr>
            <a:normAutofit lnSpcReduction="10000"/>
          </a:bodyPr>
          <a:lstStyle/>
          <a:p>
            <a:r>
              <a:rPr kumimoji="1" lang="en-US" altLang="ja-JP">
                <a:solidFill>
                  <a:schemeClr val="tx1"/>
                </a:solidFill>
              </a:rPr>
              <a:t>Analysis</a:t>
            </a:r>
            <a:endParaRPr kumimoji="1" lang="ja-JP" altLang="en-US">
              <a:solidFill>
                <a:schemeClr val="tx1"/>
              </a:solidFill>
            </a:endParaRPr>
          </a:p>
        </p:txBody>
      </p:sp>
      <p:sp>
        <p:nvSpPr>
          <p:cNvPr id="18" name="Text Placeholder 17"/>
          <p:cNvSpPr>
            <a:spLocks noGrp="1"/>
          </p:cNvSpPr>
          <p:nvPr>
            <p:ph type="body" sz="quarter" idx="25"/>
          </p:nvPr>
        </p:nvSpPr>
        <p:spPr/>
        <p:txBody>
          <a:bodyPr/>
          <a:lstStyle/>
          <a:p>
            <a:r>
              <a:rPr kumimoji="1" lang="en-US" altLang="ja-JP">
                <a:solidFill>
                  <a:srgbClr val="C00000"/>
                </a:solidFill>
              </a:rPr>
              <a:t>05</a:t>
            </a:r>
            <a:endParaRPr kumimoji="1" lang="ja-JP" altLang="en-US">
              <a:solidFill>
                <a:srgbClr val="C00000"/>
              </a:solidFill>
            </a:endParaRPr>
          </a:p>
        </p:txBody>
      </p:sp>
      <p:sp>
        <p:nvSpPr>
          <p:cNvPr id="19" name="Text Placeholder 18"/>
          <p:cNvSpPr>
            <a:spLocks noGrp="1"/>
          </p:cNvSpPr>
          <p:nvPr>
            <p:ph type="body" sz="quarter" idx="26"/>
          </p:nvPr>
        </p:nvSpPr>
        <p:spPr/>
        <p:txBody>
          <a:bodyPr/>
          <a:lstStyle/>
          <a:p>
            <a:r>
              <a:rPr kumimoji="1" lang="en-US" altLang="ja-JP">
                <a:solidFill>
                  <a:schemeClr val="tx1"/>
                </a:solidFill>
              </a:rPr>
              <a:t>Marketing data and estimation</a:t>
            </a:r>
            <a:endParaRPr kumimoji="1" lang="ja-JP" altLang="en-US">
              <a:solidFill>
                <a:schemeClr val="tx1"/>
              </a:solidFill>
            </a:endParaRPr>
          </a:p>
        </p:txBody>
      </p:sp>
      <p:sp>
        <p:nvSpPr>
          <p:cNvPr id="20" name="Text Placeholder 19"/>
          <p:cNvSpPr>
            <a:spLocks noGrp="1"/>
          </p:cNvSpPr>
          <p:nvPr>
            <p:ph type="body" sz="quarter" idx="27"/>
          </p:nvPr>
        </p:nvSpPr>
        <p:spPr/>
        <p:txBody>
          <a:bodyPr>
            <a:normAutofit lnSpcReduction="10000"/>
          </a:bodyPr>
          <a:lstStyle/>
          <a:p>
            <a:r>
              <a:rPr kumimoji="1" lang="en-US" altLang="ja-JP">
                <a:solidFill>
                  <a:schemeClr val="tx1"/>
                </a:solidFill>
              </a:rPr>
              <a:t>Contact Us</a:t>
            </a:r>
            <a:endParaRPr kumimoji="1" lang="ja-JP" altLang="en-US">
              <a:solidFill>
                <a:schemeClr val="tx1"/>
              </a:solidFill>
            </a:endParaRPr>
          </a:p>
        </p:txBody>
      </p:sp>
      <p:sp>
        <p:nvSpPr>
          <p:cNvPr id="21" name="Text Placeholder 20"/>
          <p:cNvSpPr>
            <a:spLocks noGrp="1"/>
          </p:cNvSpPr>
          <p:nvPr>
            <p:ph type="body" sz="quarter" idx="28"/>
          </p:nvPr>
        </p:nvSpPr>
        <p:spPr/>
        <p:txBody>
          <a:bodyPr/>
          <a:lstStyle/>
          <a:p>
            <a:r>
              <a:rPr kumimoji="1" lang="en-US" altLang="ja-JP">
                <a:solidFill>
                  <a:srgbClr val="C00000"/>
                </a:solidFill>
              </a:rPr>
              <a:t>06</a:t>
            </a:r>
            <a:endParaRPr kumimoji="1" lang="ja-JP" altLang="en-US">
              <a:solidFill>
                <a:srgbClr val="C00000"/>
              </a:solidFill>
            </a:endParaRPr>
          </a:p>
        </p:txBody>
      </p:sp>
      <p:sp>
        <p:nvSpPr>
          <p:cNvPr id="22" name="Text Placeholder 21"/>
          <p:cNvSpPr>
            <a:spLocks noGrp="1"/>
          </p:cNvSpPr>
          <p:nvPr>
            <p:ph type="body" sz="quarter" idx="29"/>
          </p:nvPr>
        </p:nvSpPr>
        <p:spPr/>
        <p:txBody>
          <a:bodyPr/>
          <a:lstStyle/>
          <a:p>
            <a:r>
              <a:rPr kumimoji="1" lang="en-US" altLang="ja-JP">
                <a:solidFill>
                  <a:schemeClr val="tx1"/>
                </a:solidFill>
              </a:rPr>
              <a:t>Get in touch with us</a:t>
            </a:r>
            <a:endParaRPr kumimoji="1" lang="ja-JP" altLang="en-US">
              <a:solidFill>
                <a:schemeClr val="tx1"/>
              </a:solidFill>
            </a:endParaRPr>
          </a:p>
        </p:txBody>
      </p:sp>
      <p:grpSp>
        <p:nvGrpSpPr>
          <p:cNvPr id="29" name="Grupo 28">
            <a:extLst>
              <a:ext uri="{FF2B5EF4-FFF2-40B4-BE49-F238E27FC236}">
                <a16:creationId xmlns:a16="http://schemas.microsoft.com/office/drawing/2014/main" id="{F33B6FC0-7FCE-42E9-A909-317551C5A80C}"/>
              </a:ext>
            </a:extLst>
          </p:cNvPr>
          <p:cNvGrpSpPr/>
          <p:nvPr/>
        </p:nvGrpSpPr>
        <p:grpSpPr>
          <a:xfrm>
            <a:off x="15044057" y="695939"/>
            <a:ext cx="3243943" cy="1078519"/>
            <a:chOff x="13434645" y="1104719"/>
            <a:chExt cx="4853355" cy="805766"/>
          </a:xfrm>
        </p:grpSpPr>
        <p:sp>
          <p:nvSpPr>
            <p:cNvPr id="30" name="Rectángulo 29">
              <a:extLst>
                <a:ext uri="{FF2B5EF4-FFF2-40B4-BE49-F238E27FC236}">
                  <a16:creationId xmlns:a16="http://schemas.microsoft.com/office/drawing/2014/main" id="{5C95CFB5-9829-43B9-9ECB-E6FA5EB79474}"/>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31" name="Flecha: pentágono 30">
              <a:extLst>
                <a:ext uri="{FF2B5EF4-FFF2-40B4-BE49-F238E27FC236}">
                  <a16:creationId xmlns:a16="http://schemas.microsoft.com/office/drawing/2014/main" id="{A8209595-A471-492C-A7A8-F60CFE4BDAD8}"/>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33" name="Imagen 32">
            <a:extLst>
              <a:ext uri="{FF2B5EF4-FFF2-40B4-BE49-F238E27FC236}">
                <a16:creationId xmlns:a16="http://schemas.microsoft.com/office/drawing/2014/main" id="{43F00A83-9E08-46B4-B87E-F800EAB550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817133" y="6240969"/>
            <a:ext cx="3471799" cy="4151680"/>
          </a:xfrm>
          <a:prstGeom prst="rect">
            <a:avLst/>
          </a:prstGeom>
        </p:spPr>
      </p:pic>
    </p:spTree>
    <p:extLst>
      <p:ext uri="{BB962C8B-B14F-4D97-AF65-F5344CB8AC3E}">
        <p14:creationId xmlns:p14="http://schemas.microsoft.com/office/powerpoint/2010/main" val="3015881746"/>
      </p:ext>
    </p:extLst>
  </p:cSld>
  <p:clrMapOvr>
    <a:masterClrMapping/>
  </p:clrMapOvr>
  <mc:AlternateContent xmlns:mc="http://schemas.openxmlformats.org/markup-compatibility/2006" xmlns:p14="http://schemas.microsoft.com/office/powerpoint/2010/main">
    <mc:Choice Requires="p14">
      <p:transition spd="slow" p14:dur="1250" advTm="7424">
        <p14:flip dir="r"/>
      </p:transition>
    </mc:Choice>
    <mc:Fallback xmlns="" xmlns:a14="http://schemas.microsoft.com/office/drawing/2010/main" xmlns:p15="http://schemas.microsoft.com/office/powerpoint/2012/main" xmlns:p159="http://schemas.microsoft.com/office/powerpoint/2015/09/main">
      <p:transition spd="slow" advTm="742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EEC28709-F590-47C1-965C-921F7E357950}"/>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p:pic>
      <p:sp>
        <p:nvSpPr>
          <p:cNvPr id="14" name="Text Placeholder 13"/>
          <p:cNvSpPr>
            <a:spLocks noGrp="1"/>
          </p:cNvSpPr>
          <p:nvPr>
            <p:ph type="body" sz="quarter" idx="12"/>
          </p:nvPr>
        </p:nvSpPr>
        <p:spPr/>
        <p:txBody>
          <a:bodyPr/>
          <a:lstStyle/>
          <a:p>
            <a:endParaRPr kumimoji="1" lang="ja-JP" altLang="en-US"/>
          </a:p>
        </p:txBody>
      </p:sp>
      <p:sp>
        <p:nvSpPr>
          <p:cNvPr id="13" name="Title 12"/>
          <p:cNvSpPr>
            <a:spLocks noGrp="1"/>
          </p:cNvSpPr>
          <p:nvPr>
            <p:ph type="title"/>
          </p:nvPr>
        </p:nvSpPr>
        <p:spPr/>
        <p:txBody>
          <a:bodyPr/>
          <a:lstStyle/>
          <a:p>
            <a:r>
              <a:rPr kumimoji="1" lang="en-US" altLang="ja-JP"/>
              <a:t>I</a:t>
            </a:r>
            <a:r>
              <a:rPr kumimoji="1" lang="en-US" altLang="ja-JP">
                <a:solidFill>
                  <a:srgbClr val="C00000"/>
                </a:solidFill>
              </a:rPr>
              <a:t>N</a:t>
            </a:r>
            <a:r>
              <a:rPr kumimoji="1" lang="en-US" altLang="ja-JP"/>
              <a:t>TRODUCTION</a:t>
            </a:r>
            <a:endParaRPr kumimoji="1" lang="ja-JP" altLang="en-US"/>
          </a:p>
        </p:txBody>
      </p:sp>
      <p:grpSp>
        <p:nvGrpSpPr>
          <p:cNvPr id="5" name="Grupo 4">
            <a:extLst>
              <a:ext uri="{FF2B5EF4-FFF2-40B4-BE49-F238E27FC236}">
                <a16:creationId xmlns:a16="http://schemas.microsoft.com/office/drawing/2014/main" id="{AE752F62-73EA-4F17-A07C-73BA2745DA1A}"/>
              </a:ext>
            </a:extLst>
          </p:cNvPr>
          <p:cNvGrpSpPr/>
          <p:nvPr/>
        </p:nvGrpSpPr>
        <p:grpSpPr>
          <a:xfrm rot="16200000">
            <a:off x="12900225" y="1687152"/>
            <a:ext cx="7074927" cy="3700624"/>
            <a:chOff x="5930271" y="11277406"/>
            <a:chExt cx="3375565" cy="1765629"/>
          </a:xfrm>
          <a:solidFill>
            <a:schemeClr val="bg1"/>
          </a:solidFill>
        </p:grpSpPr>
        <p:sp>
          <p:nvSpPr>
            <p:cNvPr id="6" name="Forma libre: forma 5">
              <a:extLst>
                <a:ext uri="{FF2B5EF4-FFF2-40B4-BE49-F238E27FC236}">
                  <a16:creationId xmlns:a16="http://schemas.microsoft.com/office/drawing/2014/main" id="{784E7CA1-0AA4-4D78-B4BE-9BE53082D09D}"/>
                </a:ext>
              </a:extLst>
            </p:cNvPr>
            <p:cNvSpPr/>
            <p:nvPr/>
          </p:nvSpPr>
          <p:spPr>
            <a:xfrm>
              <a:off x="5930271" y="11708774"/>
              <a:ext cx="3375564" cy="1334261"/>
            </a:xfrm>
            <a:custGeom>
              <a:avLst/>
              <a:gdLst>
                <a:gd name="connsiteX0" fmla="*/ 3375827 w 3375564"/>
                <a:gd name="connsiteY0" fmla="*/ 291 h 1334261"/>
                <a:gd name="connsiteX1" fmla="*/ 3080552 w 3375564"/>
                <a:gd name="connsiteY1" fmla="*/ 164787 h 1334261"/>
                <a:gd name="connsiteX2" fmla="*/ 3020069 w 3375564"/>
                <a:gd name="connsiteY2" fmla="*/ 268896 h 1334261"/>
                <a:gd name="connsiteX3" fmla="*/ 3021212 w 3375564"/>
                <a:gd name="connsiteY3" fmla="*/ 945171 h 1334261"/>
                <a:gd name="connsiteX4" fmla="*/ 2958156 w 3375564"/>
                <a:gd name="connsiteY4" fmla="*/ 1009560 h 1334261"/>
                <a:gd name="connsiteX5" fmla="*/ 672156 w 3375564"/>
                <a:gd name="connsiteY5" fmla="*/ 1008893 h 1334261"/>
                <a:gd name="connsiteX6" fmla="*/ 505945 w 3375564"/>
                <a:gd name="connsiteY6" fmla="*/ 1054518 h 1334261"/>
                <a:gd name="connsiteX7" fmla="*/ 62175 w 3375564"/>
                <a:gd name="connsiteY7" fmla="*/ 1304263 h 1334261"/>
                <a:gd name="connsiteX8" fmla="*/ 2834 w 3375564"/>
                <a:gd name="connsiteY8" fmla="*/ 1323313 h 1334261"/>
                <a:gd name="connsiteX9" fmla="*/ 453 w 3375564"/>
                <a:gd name="connsiteY9" fmla="*/ 1334553 h 1334261"/>
                <a:gd name="connsiteX10" fmla="*/ 3341823 w 3375564"/>
                <a:gd name="connsiteY10" fmla="*/ 1334553 h 1334261"/>
                <a:gd name="connsiteX11" fmla="*/ 3376018 w 3375564"/>
                <a:gd name="connsiteY11" fmla="*/ 1300453 h 1334261"/>
                <a:gd name="connsiteX12" fmla="*/ 3375827 w 3375564"/>
                <a:gd name="connsiteY12" fmla="*/ 291 h 13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564" h="1334261">
                  <a:moveTo>
                    <a:pt x="3375827" y="291"/>
                  </a:moveTo>
                  <a:cubicBezTo>
                    <a:pt x="3277720" y="55536"/>
                    <a:pt x="3181232" y="113924"/>
                    <a:pt x="3080552" y="164787"/>
                  </a:cubicBezTo>
                  <a:cubicBezTo>
                    <a:pt x="3032927" y="188695"/>
                    <a:pt x="3019497" y="218223"/>
                    <a:pt x="3020069" y="268896"/>
                  </a:cubicBezTo>
                  <a:cubicBezTo>
                    <a:pt x="3022640" y="494257"/>
                    <a:pt x="3021307" y="719619"/>
                    <a:pt x="3021212" y="945171"/>
                  </a:cubicBezTo>
                  <a:cubicBezTo>
                    <a:pt x="3021212" y="1008988"/>
                    <a:pt x="3020354" y="1009560"/>
                    <a:pt x="2958156" y="1009560"/>
                  </a:cubicBezTo>
                  <a:cubicBezTo>
                    <a:pt x="2196156" y="1009560"/>
                    <a:pt x="1434156" y="1009338"/>
                    <a:pt x="672156" y="1008893"/>
                  </a:cubicBezTo>
                  <a:cubicBezTo>
                    <a:pt x="613625" y="1008610"/>
                    <a:pt x="556132" y="1024391"/>
                    <a:pt x="505945" y="1054518"/>
                  </a:cubicBezTo>
                  <a:cubicBezTo>
                    <a:pt x="358879" y="1139195"/>
                    <a:pt x="209908" y="1220634"/>
                    <a:pt x="62175" y="1304263"/>
                  </a:cubicBezTo>
                  <a:cubicBezTo>
                    <a:pt x="43877" y="1314546"/>
                    <a:pt x="23694" y="1321026"/>
                    <a:pt x="2834" y="1323313"/>
                  </a:cubicBezTo>
                  <a:cubicBezTo>
                    <a:pt x="2072" y="1327123"/>
                    <a:pt x="1310" y="1330838"/>
                    <a:pt x="453" y="1334553"/>
                  </a:cubicBezTo>
                  <a:cubicBezTo>
                    <a:pt x="1114240" y="1334553"/>
                    <a:pt x="2228036" y="1334553"/>
                    <a:pt x="3341823" y="1334553"/>
                  </a:cubicBezTo>
                  <a:cubicBezTo>
                    <a:pt x="3370398" y="1334553"/>
                    <a:pt x="3376018" y="1328838"/>
                    <a:pt x="3376018" y="1300453"/>
                  </a:cubicBezTo>
                  <a:cubicBezTo>
                    <a:pt x="3375320" y="867066"/>
                    <a:pt x="3375256" y="433678"/>
                    <a:pt x="3375827" y="291"/>
                  </a:cubicBezTo>
                  <a:close/>
                </a:path>
              </a:pathLst>
            </a:custGeom>
            <a:grpFill/>
            <a:ln w="9525" cap="flat">
              <a:noFill/>
              <a:prstDash val="solid"/>
              <a:miter/>
            </a:ln>
          </p:spPr>
          <p:txBody>
            <a:bodyPr rtlCol="0" anchor="ctr"/>
            <a:lstStyle/>
            <a:p>
              <a:endParaRPr lang="es-ES">
                <a:solidFill>
                  <a:srgbClr val="C00000"/>
                </a:solidFill>
              </a:endParaRPr>
            </a:p>
          </p:txBody>
        </p:sp>
        <p:sp>
          <p:nvSpPr>
            <p:cNvPr id="7" name="Forma libre: forma 6">
              <a:extLst>
                <a:ext uri="{FF2B5EF4-FFF2-40B4-BE49-F238E27FC236}">
                  <a16:creationId xmlns:a16="http://schemas.microsoft.com/office/drawing/2014/main" id="{3853B870-E3E3-4A18-AD08-18ED23158E26}"/>
                </a:ext>
              </a:extLst>
            </p:cNvPr>
            <p:cNvSpPr/>
            <p:nvPr/>
          </p:nvSpPr>
          <p:spPr>
            <a:xfrm>
              <a:off x="9077046" y="11373518"/>
              <a:ext cx="228790" cy="186910"/>
            </a:xfrm>
            <a:custGeom>
              <a:avLst/>
              <a:gdLst>
                <a:gd name="connsiteX0" fmla="*/ 229053 w 228790"/>
                <a:gd name="connsiteY0" fmla="*/ 97422 h 186910"/>
                <a:gd name="connsiteX1" fmla="*/ 48078 w 228790"/>
                <a:gd name="connsiteY1" fmla="*/ 179908 h 186910"/>
                <a:gd name="connsiteX2" fmla="*/ 453 w 228790"/>
                <a:gd name="connsiteY2" fmla="*/ 150571 h 186910"/>
                <a:gd name="connsiteX3" fmla="*/ 453 w 228790"/>
                <a:gd name="connsiteY3" fmla="*/ 36843 h 186910"/>
                <a:gd name="connsiteX4" fmla="*/ 48840 w 228790"/>
                <a:gd name="connsiteY4" fmla="*/ 6458 h 186910"/>
                <a:gd name="connsiteX5" fmla="*/ 229244 w 228790"/>
                <a:gd name="connsiteY5" fmla="*/ 78372 h 1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89" h="186910">
                  <a:moveTo>
                    <a:pt x="229053" y="97422"/>
                  </a:moveTo>
                  <a:cubicBezTo>
                    <a:pt x="168665" y="124854"/>
                    <a:pt x="107895" y="151333"/>
                    <a:pt x="48078" y="179908"/>
                  </a:cubicBezTo>
                  <a:cubicBezTo>
                    <a:pt x="14645" y="195910"/>
                    <a:pt x="453" y="185338"/>
                    <a:pt x="453" y="150571"/>
                  </a:cubicBezTo>
                  <a:cubicBezTo>
                    <a:pt x="453" y="112471"/>
                    <a:pt x="453" y="74371"/>
                    <a:pt x="453" y="36843"/>
                  </a:cubicBezTo>
                  <a:cubicBezTo>
                    <a:pt x="453" y="-686"/>
                    <a:pt x="17693" y="-6305"/>
                    <a:pt x="48840" y="6458"/>
                  </a:cubicBezTo>
                  <a:cubicBezTo>
                    <a:pt x="108848" y="30842"/>
                    <a:pt x="169141" y="54083"/>
                    <a:pt x="229244" y="78372"/>
                  </a:cubicBezTo>
                  <a:close/>
                </a:path>
              </a:pathLst>
            </a:custGeom>
            <a:grpFill/>
            <a:ln w="9525" cap="flat">
              <a:noFill/>
              <a:prstDash val="solid"/>
              <a:miter/>
            </a:ln>
          </p:spPr>
          <p:txBody>
            <a:bodyPr rtlCol="0" anchor="ctr"/>
            <a:lstStyle/>
            <a:p>
              <a:endParaRPr lang="es-ES">
                <a:solidFill>
                  <a:srgbClr val="C00000"/>
                </a:solidFill>
              </a:endParaRPr>
            </a:p>
          </p:txBody>
        </p:sp>
        <p:sp>
          <p:nvSpPr>
            <p:cNvPr id="8" name="Forma libre: forma 7">
              <a:extLst>
                <a:ext uri="{FF2B5EF4-FFF2-40B4-BE49-F238E27FC236}">
                  <a16:creationId xmlns:a16="http://schemas.microsoft.com/office/drawing/2014/main" id="{F04E7520-55C0-4F16-A50B-5FF19D39EFCD}"/>
                </a:ext>
              </a:extLst>
            </p:cNvPr>
            <p:cNvSpPr/>
            <p:nvPr/>
          </p:nvSpPr>
          <p:spPr>
            <a:xfrm>
              <a:off x="8587160" y="11277406"/>
              <a:ext cx="441593" cy="378323"/>
            </a:xfrm>
            <a:custGeom>
              <a:avLst/>
              <a:gdLst>
                <a:gd name="connsiteX0" fmla="*/ 442047 w 441593"/>
                <a:gd name="connsiteY0" fmla="*/ 196963 h 378323"/>
                <a:gd name="connsiteX1" fmla="*/ 442047 w 441593"/>
                <a:gd name="connsiteY1" fmla="*/ 339838 h 378323"/>
                <a:gd name="connsiteX2" fmla="*/ 395755 w 441593"/>
                <a:gd name="connsiteY2" fmla="*/ 372033 h 378323"/>
                <a:gd name="connsiteX3" fmla="*/ 20756 w 441593"/>
                <a:gd name="connsiteY3" fmla="*/ 198487 h 378323"/>
                <a:gd name="connsiteX4" fmla="*/ 849 w 441593"/>
                <a:gd name="connsiteY4" fmla="*/ 175913 h 378323"/>
                <a:gd name="connsiteX5" fmla="*/ 29424 w 441593"/>
                <a:gd name="connsiteY5" fmla="*/ 153624 h 378323"/>
                <a:gd name="connsiteX6" fmla="*/ 316412 w 441593"/>
                <a:gd name="connsiteY6" fmla="*/ 39324 h 378323"/>
                <a:gd name="connsiteX7" fmla="*/ 404518 w 441593"/>
                <a:gd name="connsiteY7" fmla="*/ 3891 h 378323"/>
                <a:gd name="connsiteX8" fmla="*/ 438332 w 441593"/>
                <a:gd name="connsiteY8" fmla="*/ 25989 h 378323"/>
                <a:gd name="connsiteX9" fmla="*/ 438332 w 441593"/>
                <a:gd name="connsiteY9" fmla="*/ 196868 h 3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93" h="378323">
                  <a:moveTo>
                    <a:pt x="442047" y="196963"/>
                  </a:moveTo>
                  <a:cubicBezTo>
                    <a:pt x="442047" y="244588"/>
                    <a:pt x="442047" y="292213"/>
                    <a:pt x="442047" y="339838"/>
                  </a:cubicBezTo>
                  <a:cubicBezTo>
                    <a:pt x="442047" y="372414"/>
                    <a:pt x="431379" y="388606"/>
                    <a:pt x="395755" y="372033"/>
                  </a:cubicBezTo>
                  <a:cubicBezTo>
                    <a:pt x="270978" y="313835"/>
                    <a:pt x="145724" y="256399"/>
                    <a:pt x="20756" y="198487"/>
                  </a:cubicBezTo>
                  <a:cubicBezTo>
                    <a:pt x="11231" y="194010"/>
                    <a:pt x="-2009" y="190391"/>
                    <a:pt x="849" y="175913"/>
                  </a:cubicBezTo>
                  <a:cubicBezTo>
                    <a:pt x="3706" y="161435"/>
                    <a:pt x="18279" y="158101"/>
                    <a:pt x="29424" y="153624"/>
                  </a:cubicBezTo>
                  <a:cubicBezTo>
                    <a:pt x="124674" y="115524"/>
                    <a:pt x="220686" y="77424"/>
                    <a:pt x="316412" y="39324"/>
                  </a:cubicBezTo>
                  <a:cubicBezTo>
                    <a:pt x="345844" y="27609"/>
                    <a:pt x="375086" y="15512"/>
                    <a:pt x="404518" y="3891"/>
                  </a:cubicBezTo>
                  <a:cubicBezTo>
                    <a:pt x="425854" y="-4491"/>
                    <a:pt x="438332" y="1320"/>
                    <a:pt x="438332" y="25989"/>
                  </a:cubicBezTo>
                  <a:cubicBezTo>
                    <a:pt x="438332" y="83139"/>
                    <a:pt x="438332" y="140099"/>
                    <a:pt x="438332" y="196868"/>
                  </a:cubicBezTo>
                  <a:close/>
                </a:path>
              </a:pathLst>
            </a:custGeom>
            <a:grpFill/>
            <a:ln w="9525" cap="flat">
              <a:noFill/>
              <a:prstDash val="solid"/>
              <a:miter/>
            </a:ln>
          </p:spPr>
          <p:txBody>
            <a:bodyPr rtlCol="0" anchor="ctr"/>
            <a:lstStyle/>
            <a:p>
              <a:endParaRPr lang="es-ES">
                <a:solidFill>
                  <a:srgbClr val="C00000"/>
                </a:solidFill>
              </a:endParaRPr>
            </a:p>
          </p:txBody>
        </p:sp>
        <p:sp>
          <p:nvSpPr>
            <p:cNvPr id="9" name="Forma libre: forma 8">
              <a:extLst>
                <a:ext uri="{FF2B5EF4-FFF2-40B4-BE49-F238E27FC236}">
                  <a16:creationId xmlns:a16="http://schemas.microsoft.com/office/drawing/2014/main" id="{AA3C1BD9-3B23-4C12-A8AC-D07E68474A83}"/>
                </a:ext>
              </a:extLst>
            </p:cNvPr>
            <p:cNvSpPr/>
            <p:nvPr/>
          </p:nvSpPr>
          <p:spPr>
            <a:xfrm>
              <a:off x="8571336" y="11587099"/>
              <a:ext cx="318265" cy="270344"/>
            </a:xfrm>
            <a:custGeom>
              <a:avLst/>
              <a:gdLst>
                <a:gd name="connsiteX0" fmla="*/ 575 w 318265"/>
                <a:gd name="connsiteY0" fmla="*/ 132443 h 270344"/>
                <a:gd name="connsiteX1" fmla="*/ 575 w 318265"/>
                <a:gd name="connsiteY1" fmla="*/ 37193 h 270344"/>
                <a:gd name="connsiteX2" fmla="*/ 45343 w 318265"/>
                <a:gd name="connsiteY2" fmla="*/ 4903 h 270344"/>
                <a:gd name="connsiteX3" fmla="*/ 297089 w 318265"/>
                <a:gd name="connsiteY3" fmla="*/ 105583 h 270344"/>
                <a:gd name="connsiteX4" fmla="*/ 297089 w 318265"/>
                <a:gd name="connsiteY4" fmla="*/ 146445 h 270344"/>
                <a:gd name="connsiteX5" fmla="*/ 47343 w 318265"/>
                <a:gd name="connsiteY5" fmla="*/ 263984 h 270344"/>
                <a:gd name="connsiteX6" fmla="*/ 480 w 318265"/>
                <a:gd name="connsiteY6" fmla="*/ 232456 h 270344"/>
                <a:gd name="connsiteX7" fmla="*/ 575 w 318265"/>
                <a:gd name="connsiteY7" fmla="*/ 132443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65" h="270344">
                  <a:moveTo>
                    <a:pt x="575" y="132443"/>
                  </a:moveTo>
                  <a:cubicBezTo>
                    <a:pt x="575" y="100725"/>
                    <a:pt x="575" y="69007"/>
                    <a:pt x="575" y="37193"/>
                  </a:cubicBezTo>
                  <a:cubicBezTo>
                    <a:pt x="575" y="5380"/>
                    <a:pt x="14291" y="-7384"/>
                    <a:pt x="45343" y="4903"/>
                  </a:cubicBezTo>
                  <a:cubicBezTo>
                    <a:pt x="129353" y="38146"/>
                    <a:pt x="213459" y="71578"/>
                    <a:pt x="297089" y="105583"/>
                  </a:cubicBezTo>
                  <a:cubicBezTo>
                    <a:pt x="327664" y="118061"/>
                    <a:pt x="324140" y="133586"/>
                    <a:pt x="297089" y="146445"/>
                  </a:cubicBezTo>
                  <a:cubicBezTo>
                    <a:pt x="214031" y="185945"/>
                    <a:pt x="130782" y="225122"/>
                    <a:pt x="47343" y="263984"/>
                  </a:cubicBezTo>
                  <a:cubicBezTo>
                    <a:pt x="15053" y="279033"/>
                    <a:pt x="-282" y="268556"/>
                    <a:pt x="480" y="232456"/>
                  </a:cubicBezTo>
                  <a:cubicBezTo>
                    <a:pt x="1242" y="199118"/>
                    <a:pt x="575" y="165781"/>
                    <a:pt x="575" y="132443"/>
                  </a:cubicBezTo>
                  <a:close/>
                </a:path>
              </a:pathLst>
            </a:custGeom>
            <a:grpFill/>
            <a:ln w="9525" cap="flat">
              <a:noFill/>
              <a:prstDash val="solid"/>
              <a:miter/>
            </a:ln>
          </p:spPr>
          <p:txBody>
            <a:bodyPr rtlCol="0" anchor="ctr"/>
            <a:lstStyle/>
            <a:p>
              <a:endParaRPr lang="es-ES">
                <a:solidFill>
                  <a:srgbClr val="C00000"/>
                </a:solidFill>
              </a:endParaRPr>
            </a:p>
          </p:txBody>
        </p:sp>
      </p:grpSp>
    </p:spTree>
    <p:extLst>
      <p:ext uri="{BB962C8B-B14F-4D97-AF65-F5344CB8AC3E}">
        <p14:creationId xmlns:p14="http://schemas.microsoft.com/office/powerpoint/2010/main" val="2980410294"/>
      </p:ext>
    </p:extLst>
  </p:cSld>
  <p:clrMapOvr>
    <a:masterClrMapping/>
  </p:clrMapOvr>
  <mc:AlternateContent xmlns:mc="http://schemas.openxmlformats.org/markup-compatibility/2006" xmlns:p14="http://schemas.microsoft.com/office/powerpoint/2010/main">
    <mc:Choice Requires="p14">
      <p:transition spd="slow" p14:dur="1250" advTm="2805">
        <p14:flip dir="r"/>
      </p:transition>
    </mc:Choice>
    <mc:Fallback xmlns="" xmlns:a14="http://schemas.microsoft.com/office/drawing/2010/main" xmlns:p15="http://schemas.microsoft.com/office/powerpoint/2012/main" xmlns:p159="http://schemas.microsoft.com/office/powerpoint/2015/09/main">
      <p:transition spd="slow" advTm="280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arcador de posición de imagen 19">
            <a:extLst>
              <a:ext uri="{FF2B5EF4-FFF2-40B4-BE49-F238E27FC236}">
                <a16:creationId xmlns:a16="http://schemas.microsoft.com/office/drawing/2014/main" id="{0DE2F0BD-56F2-40D8-BDD7-40A08B82431F}"/>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p:pic>
      <p:sp>
        <p:nvSpPr>
          <p:cNvPr id="4" name="Slide Number Placeholder 3"/>
          <p:cNvSpPr>
            <a:spLocks noGrp="1"/>
          </p:cNvSpPr>
          <p:nvPr>
            <p:ph type="sldNum" sz="quarter" idx="11"/>
          </p:nvPr>
        </p:nvSpPr>
        <p:spPr/>
        <p:txBody>
          <a:bodyPr/>
          <a:lstStyle/>
          <a:p>
            <a:fld id="{03EB59E2-90B9-4CD3-AC74-D672227E13C3}" type="slidenum">
              <a:rPr lang="en-US" smtClean="0"/>
              <a:t>6</a:t>
            </a:fld>
            <a:endParaRPr lang="en-US"/>
          </a:p>
        </p:txBody>
      </p:sp>
      <p:sp>
        <p:nvSpPr>
          <p:cNvPr id="8" name="Text Placeholder 7"/>
          <p:cNvSpPr>
            <a:spLocks noGrp="1"/>
          </p:cNvSpPr>
          <p:nvPr>
            <p:ph type="body" sz="quarter" idx="12"/>
          </p:nvPr>
        </p:nvSpPr>
        <p:spPr/>
        <p:txBody>
          <a:bodyPr/>
          <a:lstStyle/>
          <a:p>
            <a:endParaRPr kumimoji="1" lang="ja-JP" altLang="en-US"/>
          </a:p>
        </p:txBody>
      </p:sp>
      <p:sp>
        <p:nvSpPr>
          <p:cNvPr id="7" name="Title 6"/>
          <p:cNvSpPr>
            <a:spLocks noGrp="1"/>
          </p:cNvSpPr>
          <p:nvPr>
            <p:ph type="title"/>
          </p:nvPr>
        </p:nvSpPr>
        <p:spPr/>
        <p:txBody>
          <a:bodyPr>
            <a:normAutofit/>
          </a:bodyPr>
          <a:lstStyle/>
          <a:p>
            <a:r>
              <a:rPr kumimoji="1" lang="en-US" altLang="ja-JP"/>
              <a:t>MAGAZINE</a:t>
            </a:r>
            <a:br>
              <a:rPr kumimoji="1" lang="en-US" altLang="ja-JP"/>
            </a:br>
            <a:r>
              <a:rPr kumimoji="1" lang="en-US" altLang="ja-JP"/>
              <a:t>STYLE OF</a:t>
            </a:r>
            <a:br>
              <a:rPr kumimoji="1" lang="en-US" altLang="ja-JP"/>
            </a:br>
            <a:r>
              <a:rPr kumimoji="1" lang="en-US" altLang="ja-JP">
                <a:solidFill>
                  <a:srgbClr val="C00000"/>
                </a:solidFill>
              </a:rPr>
              <a:t>POWERPOINT</a:t>
            </a:r>
            <a:endParaRPr kumimoji="1" lang="ja-JP" altLang="en-US">
              <a:solidFill>
                <a:srgbClr val="C00000"/>
              </a:solidFill>
            </a:endParaRPr>
          </a:p>
        </p:txBody>
      </p:sp>
      <p:sp>
        <p:nvSpPr>
          <p:cNvPr id="10" name="Text Placeholder 9"/>
          <p:cNvSpPr>
            <a:spLocks noGrp="1"/>
          </p:cNvSpPr>
          <p:nvPr>
            <p:ph type="body" sz="quarter" idx="14"/>
          </p:nvPr>
        </p:nvSpPr>
        <p:spPr/>
        <p:txBody>
          <a:bodyPr/>
          <a:lstStyle/>
          <a:p>
            <a:endParaRPr kumimoji="1" lang="ja-JP" altLang="en-US"/>
          </a:p>
        </p:txBody>
      </p:sp>
      <p:sp>
        <p:nvSpPr>
          <p:cNvPr id="11" name="Text Placeholder 10"/>
          <p:cNvSpPr>
            <a:spLocks noGrp="1"/>
          </p:cNvSpPr>
          <p:nvPr>
            <p:ph type="body" sz="quarter" idx="15"/>
          </p:nvPr>
        </p:nvSpPr>
        <p:spPr>
          <a:xfrm>
            <a:off x="9492343" y="7402286"/>
            <a:ext cx="8534400" cy="1836646"/>
          </a:xfrm>
        </p:spPr>
        <p:txBody>
          <a:bodyPr/>
          <a:lstStyle/>
          <a:p>
            <a:r>
              <a:rPr kumimoji="1" lang="en-US" altLang="ja-JP"/>
              <a:t>Vim id munere ignota suavitate, nam ut ipsum liberavisse. Mea fastidii recteque te, falli aperiam necessitatibus in per. </a:t>
            </a:r>
            <a:r>
              <a:rPr kumimoji="1" lang="en-US" altLang="ja-JP">
                <a:solidFill>
                  <a:srgbClr val="C00000"/>
                </a:solidFill>
              </a:rPr>
              <a:t>Ea elit insolens est. </a:t>
            </a:r>
            <a:r>
              <a:rPr kumimoji="1" lang="en-US" altLang="ja-JP"/>
              <a:t>Per ex putent necessitatibus, discere intellegam has ei. Eu eripuit indoctum concludaturque per.</a:t>
            </a:r>
            <a:endParaRPr kumimoji="1" lang="ja-JP" altLang="en-US"/>
          </a:p>
        </p:txBody>
      </p:sp>
      <p:grpSp>
        <p:nvGrpSpPr>
          <p:cNvPr id="13" name="Grupo 12">
            <a:extLst>
              <a:ext uri="{FF2B5EF4-FFF2-40B4-BE49-F238E27FC236}">
                <a16:creationId xmlns:a16="http://schemas.microsoft.com/office/drawing/2014/main" id="{FD95BDE7-069C-4D15-89C3-6D66B647F686}"/>
              </a:ext>
            </a:extLst>
          </p:cNvPr>
          <p:cNvGrpSpPr/>
          <p:nvPr/>
        </p:nvGrpSpPr>
        <p:grpSpPr>
          <a:xfrm>
            <a:off x="13434645" y="1104719"/>
            <a:ext cx="4853355" cy="805766"/>
            <a:chOff x="13434645" y="1104719"/>
            <a:chExt cx="4853355" cy="805766"/>
          </a:xfrm>
        </p:grpSpPr>
        <p:sp>
          <p:nvSpPr>
            <p:cNvPr id="9" name="Rectángulo 8">
              <a:extLst>
                <a:ext uri="{FF2B5EF4-FFF2-40B4-BE49-F238E27FC236}">
                  <a16:creationId xmlns:a16="http://schemas.microsoft.com/office/drawing/2014/main" id="{062C3BE4-EAC3-4FAA-A797-81A9753505CA}"/>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2" name="Flecha: pentágono 11">
              <a:extLst>
                <a:ext uri="{FF2B5EF4-FFF2-40B4-BE49-F238E27FC236}">
                  <a16:creationId xmlns:a16="http://schemas.microsoft.com/office/drawing/2014/main" id="{24B3FADC-2B7B-44C2-8134-07D4ADB29513}"/>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pic>
        <p:nvPicPr>
          <p:cNvPr id="16" name="Imagen 15">
            <a:extLst>
              <a:ext uri="{FF2B5EF4-FFF2-40B4-BE49-F238E27FC236}">
                <a16:creationId xmlns:a16="http://schemas.microsoft.com/office/drawing/2014/main" id="{3354ECB3-6B73-4BDA-BD18-5F1B62FE12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1516" y="4853001"/>
            <a:ext cx="5893540" cy="5098570"/>
          </a:xfrm>
          <a:prstGeom prst="rect">
            <a:avLst/>
          </a:prstGeom>
        </p:spPr>
      </p:pic>
    </p:spTree>
    <p:extLst>
      <p:ext uri="{BB962C8B-B14F-4D97-AF65-F5344CB8AC3E}">
        <p14:creationId xmlns:p14="http://schemas.microsoft.com/office/powerpoint/2010/main" val="798342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57">
        <p15:prstTrans prst="prestige"/>
      </p:transition>
    </mc:Choice>
    <mc:Fallback xmlns="" xmlns:p14="http://schemas.microsoft.com/office/powerpoint/2010/main" xmlns:a14="http://schemas.microsoft.com/office/drawing/2010/main" xmlns:p159="http://schemas.microsoft.com/office/powerpoint/2015/09/main">
      <p:transition spd="slow" advTm="475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3EB59E2-90B9-4CD3-AC74-D672227E13C3}" type="slidenum">
              <a:rPr lang="en-US" smtClean="0"/>
              <a:t>7</a:t>
            </a:fld>
            <a:endParaRPr lang="en-US"/>
          </a:p>
        </p:txBody>
      </p:sp>
      <p:sp>
        <p:nvSpPr>
          <p:cNvPr id="9" name="Title 8"/>
          <p:cNvSpPr>
            <a:spLocks noGrp="1"/>
          </p:cNvSpPr>
          <p:nvPr>
            <p:ph type="title"/>
          </p:nvPr>
        </p:nvSpPr>
        <p:spPr/>
        <p:txBody>
          <a:bodyPr/>
          <a:lstStyle/>
          <a:p>
            <a:r>
              <a:rPr kumimoji="1" lang="en-US" altLang="ja-JP"/>
              <a:t>GEORGE </a:t>
            </a:r>
            <a:r>
              <a:rPr kumimoji="1" lang="en-US" altLang="ja-JP">
                <a:solidFill>
                  <a:srgbClr val="C00000"/>
                </a:solidFill>
              </a:rPr>
              <a:t>FITZMAURICE</a:t>
            </a:r>
            <a:endParaRPr kumimoji="1" lang="ja-JP" altLang="en-US">
              <a:solidFill>
                <a:srgbClr val="C00000"/>
              </a:solidFill>
            </a:endParaRPr>
          </a:p>
        </p:txBody>
      </p:sp>
      <p:sp>
        <p:nvSpPr>
          <p:cNvPr id="10" name="Text Placeholder 9"/>
          <p:cNvSpPr>
            <a:spLocks noGrp="1"/>
          </p:cNvSpPr>
          <p:nvPr>
            <p:ph type="body" sz="quarter" idx="12"/>
          </p:nvPr>
        </p:nvSpPr>
        <p:spPr>
          <a:xfrm>
            <a:off x="8432800" y="5740268"/>
            <a:ext cx="9042402" cy="2467561"/>
          </a:xfrm>
        </p:spPr>
        <p:txBody>
          <a:bodyPr>
            <a:normAutofit/>
          </a:bodyPr>
          <a:lstStyle/>
          <a:p>
            <a:pPr marL="0" indent="0">
              <a:buNone/>
            </a:pPr>
            <a:r>
              <a:rPr kumimoji="1" lang="en-US" altLang="ja-JP"/>
              <a:t>Vim id munere ignota suavitate, nam ut ipsum liberavisse. Mea fastidii recteque te, falli aperiam necessitatibus in per. Ea elit insolens est. Per ex putent necessitatibus, discere intellegam has ei. Eu eripuit indoctum concludaturque per.</a:t>
            </a:r>
          </a:p>
          <a:p>
            <a:pPr marL="0" indent="0">
              <a:buNone/>
            </a:pPr>
            <a:r>
              <a:rPr kumimoji="1" lang="en-US" altLang="ja-JP"/>
              <a:t>Aeterno vivendum recusabo ut nec. Est partem ornatus at, cu essent nonumes cum, populo oporteat in vim. </a:t>
            </a:r>
            <a:r>
              <a:rPr kumimoji="1" lang="en-US" altLang="ja-JP">
                <a:solidFill>
                  <a:srgbClr val="C00000"/>
                </a:solidFill>
              </a:rPr>
              <a:t>His laoreet tincidunt ea</a:t>
            </a:r>
            <a:r>
              <a:rPr kumimoji="1" lang="en-US" altLang="ja-JP"/>
              <a:t>. Eu has consul nominavi posidonium, omnium constituto usu ut, regione detracto scriptorem mea ex.</a:t>
            </a:r>
            <a:endParaRPr kumimoji="1" lang="ja-JP" altLang="en-US"/>
          </a:p>
        </p:txBody>
      </p:sp>
      <p:sp>
        <p:nvSpPr>
          <p:cNvPr id="30" name="Text Placeholder 29"/>
          <p:cNvSpPr>
            <a:spLocks noGrp="1"/>
          </p:cNvSpPr>
          <p:nvPr>
            <p:ph type="body" sz="quarter" idx="20"/>
          </p:nvPr>
        </p:nvSpPr>
        <p:spPr/>
        <p:txBody>
          <a:bodyPr/>
          <a:lstStyle/>
          <a:p>
            <a:r>
              <a:rPr kumimoji="1" lang="en-US" altLang="ja-JP"/>
              <a:t>UX/UI Specialist</a:t>
            </a:r>
            <a:endParaRPr kumimoji="1" lang="ja-JP" altLang="en-US"/>
          </a:p>
        </p:txBody>
      </p:sp>
      <p:sp>
        <p:nvSpPr>
          <p:cNvPr id="11" name="Text Placeholder 25">
            <a:extLst>
              <a:ext uri="{FF2B5EF4-FFF2-40B4-BE49-F238E27FC236}">
                <a16:creationId xmlns:a16="http://schemas.microsoft.com/office/drawing/2014/main" id="{A84EE999-458D-432B-B87A-87F12908CC1E}"/>
              </a:ext>
            </a:extLst>
          </p:cNvPr>
          <p:cNvSpPr txBox="1"/>
          <p:nvPr/>
        </p:nvSpPr>
        <p:spPr>
          <a:xfrm>
            <a:off x="1280883" y="8483600"/>
            <a:ext cx="6117773" cy="1161141"/>
          </a:xfrm>
          <a:prstGeom prst="rect">
            <a:avLst/>
          </a:prstGeom>
        </p:spPr>
        <p:txBody>
          <a:bodyPr vert="horz" lIns="91440" tIns="45720" rIns="91440" bIns="45720" numCol="1" spcCol="360000" rtlCol="0" anchor="t">
            <a:normAutofit fontScale="55000" lnSpcReduction="20000"/>
          </a:bodyPr>
          <a:lstStyle>
            <a:lvl1pPr marL="0" indent="0" algn="l" defTabSz="1371417" rtl="0" eaLnBrk="1" latinLnBrk="0" hangingPunct="1">
              <a:lnSpc>
                <a:spcPct val="130000"/>
              </a:lnSpc>
              <a:spcBef>
                <a:spcPts val="1200"/>
              </a:spcBef>
              <a:buClr>
                <a:schemeClr val="accent1"/>
              </a:buClr>
              <a:buFontTx/>
              <a:buNone/>
              <a:defRPr sz="3200" kern="1200" baseline="0">
                <a:solidFill>
                  <a:schemeClr val="bg2">
                    <a:lumMod val="75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kumimoji="1" lang="en-US" altLang="ja-JP">
                <a:solidFill>
                  <a:schemeClr val="bg1"/>
                </a:solidFill>
              </a:rPr>
              <a:t>There are 2 types of slides. One has a Layout(defined by Slide Master) and another doesn’t. To customize slides defined by Layout, open Slide Master from “View” tab.</a:t>
            </a:r>
            <a:endParaRPr kumimoji="1" lang="ja-JP" altLang="en-US">
              <a:solidFill>
                <a:schemeClr val="bg1"/>
              </a:solidFill>
            </a:endParaRPr>
          </a:p>
        </p:txBody>
      </p:sp>
      <p:pic>
        <p:nvPicPr>
          <p:cNvPr id="6" name="Marcador de posición de imagen 5">
            <a:extLst>
              <a:ext uri="{FF2B5EF4-FFF2-40B4-BE49-F238E27FC236}">
                <a16:creationId xmlns:a16="http://schemas.microsoft.com/office/drawing/2014/main" id="{C760876E-6B8B-4351-88B4-E64AAF791A52}"/>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3823663891"/>
      </p:ext>
    </p:extLst>
  </p:cSld>
  <p:clrMapOvr>
    <a:masterClrMapping/>
  </p:clrMapOvr>
  <mc:AlternateContent xmlns:mc="http://schemas.openxmlformats.org/markup-compatibility/2006" xmlns:p14="http://schemas.microsoft.com/office/powerpoint/2010/main">
    <mc:Choice Requires="p14">
      <p:transition spd="slow" p14:dur="1250" advTm="5924">
        <p14:flip dir="r"/>
      </p:transition>
    </mc:Choice>
    <mc:Fallback xmlns="" xmlns:a14="http://schemas.microsoft.com/office/drawing/2010/main" xmlns:p15="http://schemas.microsoft.com/office/powerpoint/2012/main" xmlns:p159="http://schemas.microsoft.com/office/powerpoint/2015/09/main">
      <p:transition spd="slow" advTm="592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posición de imagen 17">
            <a:extLst>
              <a:ext uri="{FF2B5EF4-FFF2-40B4-BE49-F238E27FC236}">
                <a16:creationId xmlns:a16="http://schemas.microsoft.com/office/drawing/2014/main" id="{4D4BBF89-BC39-4F1D-A347-B024201A458B}"/>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tretch>
            <a:fillRect/>
          </a:stretch>
        </p:blipFill>
        <p:spPr/>
      </p:pic>
      <p:sp>
        <p:nvSpPr>
          <p:cNvPr id="2" name="Title 1"/>
          <p:cNvSpPr>
            <a:spLocks noGrp="1"/>
          </p:cNvSpPr>
          <p:nvPr>
            <p:ph type="title"/>
          </p:nvPr>
        </p:nvSpPr>
        <p:spPr/>
        <p:txBody>
          <a:bodyPr/>
          <a:lstStyle/>
          <a:p>
            <a:r>
              <a:rPr kumimoji="1" lang="en-US" altLang="ja-JP"/>
              <a:t>ANDREW </a:t>
            </a:r>
            <a:r>
              <a:rPr kumimoji="1" lang="en-US" altLang="ja-JP">
                <a:solidFill>
                  <a:srgbClr val="C00000"/>
                </a:solidFill>
              </a:rPr>
              <a:t>ADAMSON</a:t>
            </a:r>
            <a:endParaRPr kumimoji="1" lang="ja-JP" altLang="en-US">
              <a:solidFill>
                <a:srgbClr val="C00000"/>
              </a:solidFill>
            </a:endParaRPr>
          </a:p>
        </p:txBody>
      </p:sp>
      <p:sp>
        <p:nvSpPr>
          <p:cNvPr id="4" name="Slide Number Placeholder 3"/>
          <p:cNvSpPr>
            <a:spLocks noGrp="1"/>
          </p:cNvSpPr>
          <p:nvPr>
            <p:ph type="sldNum" sz="quarter" idx="11"/>
          </p:nvPr>
        </p:nvSpPr>
        <p:spPr/>
        <p:txBody>
          <a:bodyPr/>
          <a:lstStyle/>
          <a:p>
            <a:fld id="{03EB59E2-90B9-4CD3-AC74-D672227E13C3}" type="slidenum">
              <a:rPr lang="en-US" smtClean="0"/>
              <a:t>8</a:t>
            </a:fld>
            <a:endParaRPr lang="en-US"/>
          </a:p>
        </p:txBody>
      </p:sp>
      <p:sp>
        <p:nvSpPr>
          <p:cNvPr id="6" name="Text Placeholder 5"/>
          <p:cNvSpPr>
            <a:spLocks noGrp="1"/>
          </p:cNvSpPr>
          <p:nvPr>
            <p:ph type="body" sz="quarter" idx="12"/>
          </p:nvPr>
        </p:nvSpPr>
        <p:spPr/>
        <p:txBody>
          <a:bodyPr/>
          <a:lstStyle/>
          <a:p>
            <a:r>
              <a:rPr kumimoji="1" lang="en-US" altLang="ja-JP"/>
              <a:t>Vivendo torquatos omittantur cu pri, an eam omnium docendi. Quis probo modus cum at, tempor platonem eu pro, cu sea unum eirmod qualisque. Graecis eligendi vim in. Ut consul iuvaret adipisci has. </a:t>
            </a:r>
          </a:p>
          <a:p>
            <a:r>
              <a:rPr kumimoji="1" lang="en-US" altLang="ja-JP"/>
              <a:t>Eos habeo rebum alterum no. </a:t>
            </a:r>
            <a:r>
              <a:rPr kumimoji="1" lang="en-US" altLang="ja-JP">
                <a:solidFill>
                  <a:srgbClr val="C00000"/>
                </a:solidFill>
              </a:rPr>
              <a:t>In possit noluisse pri</a:t>
            </a:r>
            <a:r>
              <a:rPr kumimoji="1" lang="en-US" altLang="ja-JP"/>
              <a:t>, cu mea rebum utamur fabellas. Quo at nostrud fabulas. Qui graece vidisse expetenda cu, te vel simul mnesarchum, mei ex graeco facilisis signiferumque. Pri facilisi definiebas te, timeam moderatius accommodare vel ad.</a:t>
            </a:r>
          </a:p>
        </p:txBody>
      </p:sp>
      <p:sp>
        <p:nvSpPr>
          <p:cNvPr id="7" name="Text Placeholder 6"/>
          <p:cNvSpPr>
            <a:spLocks noGrp="1"/>
          </p:cNvSpPr>
          <p:nvPr>
            <p:ph type="body" sz="quarter" idx="20"/>
          </p:nvPr>
        </p:nvSpPr>
        <p:spPr/>
        <p:txBody>
          <a:bodyPr/>
          <a:lstStyle/>
          <a:p>
            <a:r>
              <a:rPr kumimoji="1" lang="en-US" altLang="ja-JP"/>
              <a:t>Creative Art Director / Model</a:t>
            </a:r>
          </a:p>
        </p:txBody>
      </p:sp>
      <p:grpSp>
        <p:nvGrpSpPr>
          <p:cNvPr id="8" name="Grupo 7">
            <a:extLst>
              <a:ext uri="{FF2B5EF4-FFF2-40B4-BE49-F238E27FC236}">
                <a16:creationId xmlns:a16="http://schemas.microsoft.com/office/drawing/2014/main" id="{DE7B9330-652D-4B98-B9D7-B4EA5980347A}"/>
              </a:ext>
            </a:extLst>
          </p:cNvPr>
          <p:cNvGrpSpPr/>
          <p:nvPr/>
        </p:nvGrpSpPr>
        <p:grpSpPr>
          <a:xfrm>
            <a:off x="15044057" y="695939"/>
            <a:ext cx="3243943" cy="1078519"/>
            <a:chOff x="13434645" y="1104719"/>
            <a:chExt cx="4853355" cy="805766"/>
          </a:xfrm>
        </p:grpSpPr>
        <p:sp>
          <p:nvSpPr>
            <p:cNvPr id="9" name="Rectángulo 8">
              <a:extLst>
                <a:ext uri="{FF2B5EF4-FFF2-40B4-BE49-F238E27FC236}">
                  <a16:creationId xmlns:a16="http://schemas.microsoft.com/office/drawing/2014/main" id="{BDF519CC-D8F7-4963-A7A7-CB84DC1A3C5B}"/>
                </a:ext>
              </a:extLst>
            </p:cNvPr>
            <p:cNvSpPr/>
            <p:nvPr/>
          </p:nvSpPr>
          <p:spPr>
            <a:xfrm>
              <a:off x="14583508" y="1104720"/>
              <a:ext cx="3704492" cy="8057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0" name="Flecha: pentágono 9">
              <a:extLst>
                <a:ext uri="{FF2B5EF4-FFF2-40B4-BE49-F238E27FC236}">
                  <a16:creationId xmlns:a16="http://schemas.microsoft.com/office/drawing/2014/main" id="{22C6AA99-0C72-427F-89CB-BE4A00C0493D}"/>
                </a:ext>
              </a:extLst>
            </p:cNvPr>
            <p:cNvSpPr/>
            <p:nvPr/>
          </p:nvSpPr>
          <p:spPr>
            <a:xfrm rot="10800000">
              <a:off x="13434645" y="1104719"/>
              <a:ext cx="1562045" cy="80576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grpSp>
        <p:nvGrpSpPr>
          <p:cNvPr id="13" name="Grupo 12">
            <a:extLst>
              <a:ext uri="{FF2B5EF4-FFF2-40B4-BE49-F238E27FC236}">
                <a16:creationId xmlns:a16="http://schemas.microsoft.com/office/drawing/2014/main" id="{46B183FF-5A80-42E9-A4C1-D962959D832F}"/>
              </a:ext>
            </a:extLst>
          </p:cNvPr>
          <p:cNvGrpSpPr/>
          <p:nvPr/>
        </p:nvGrpSpPr>
        <p:grpSpPr>
          <a:xfrm rot="5400000">
            <a:off x="-231654" y="7337219"/>
            <a:ext cx="3375565" cy="1765629"/>
            <a:chOff x="5930271" y="11277406"/>
            <a:chExt cx="3375565" cy="1765629"/>
          </a:xfrm>
          <a:solidFill>
            <a:schemeClr val="bg1"/>
          </a:solidFill>
        </p:grpSpPr>
        <p:sp>
          <p:nvSpPr>
            <p:cNvPr id="14" name="Forma libre: forma 13">
              <a:extLst>
                <a:ext uri="{FF2B5EF4-FFF2-40B4-BE49-F238E27FC236}">
                  <a16:creationId xmlns:a16="http://schemas.microsoft.com/office/drawing/2014/main" id="{23F62D04-0C3C-4DD2-81A9-2D79995E7C00}"/>
                </a:ext>
              </a:extLst>
            </p:cNvPr>
            <p:cNvSpPr/>
            <p:nvPr/>
          </p:nvSpPr>
          <p:spPr>
            <a:xfrm>
              <a:off x="5930271" y="11708774"/>
              <a:ext cx="3375564" cy="1334261"/>
            </a:xfrm>
            <a:custGeom>
              <a:avLst/>
              <a:gdLst>
                <a:gd name="connsiteX0" fmla="*/ 3375827 w 3375564"/>
                <a:gd name="connsiteY0" fmla="*/ 291 h 1334261"/>
                <a:gd name="connsiteX1" fmla="*/ 3080552 w 3375564"/>
                <a:gd name="connsiteY1" fmla="*/ 164787 h 1334261"/>
                <a:gd name="connsiteX2" fmla="*/ 3020069 w 3375564"/>
                <a:gd name="connsiteY2" fmla="*/ 268896 h 1334261"/>
                <a:gd name="connsiteX3" fmla="*/ 3021212 w 3375564"/>
                <a:gd name="connsiteY3" fmla="*/ 945171 h 1334261"/>
                <a:gd name="connsiteX4" fmla="*/ 2958156 w 3375564"/>
                <a:gd name="connsiteY4" fmla="*/ 1009560 h 1334261"/>
                <a:gd name="connsiteX5" fmla="*/ 672156 w 3375564"/>
                <a:gd name="connsiteY5" fmla="*/ 1008893 h 1334261"/>
                <a:gd name="connsiteX6" fmla="*/ 505945 w 3375564"/>
                <a:gd name="connsiteY6" fmla="*/ 1054518 h 1334261"/>
                <a:gd name="connsiteX7" fmla="*/ 62175 w 3375564"/>
                <a:gd name="connsiteY7" fmla="*/ 1304263 h 1334261"/>
                <a:gd name="connsiteX8" fmla="*/ 2834 w 3375564"/>
                <a:gd name="connsiteY8" fmla="*/ 1323313 h 1334261"/>
                <a:gd name="connsiteX9" fmla="*/ 453 w 3375564"/>
                <a:gd name="connsiteY9" fmla="*/ 1334553 h 1334261"/>
                <a:gd name="connsiteX10" fmla="*/ 3341823 w 3375564"/>
                <a:gd name="connsiteY10" fmla="*/ 1334553 h 1334261"/>
                <a:gd name="connsiteX11" fmla="*/ 3376018 w 3375564"/>
                <a:gd name="connsiteY11" fmla="*/ 1300453 h 1334261"/>
                <a:gd name="connsiteX12" fmla="*/ 3375827 w 3375564"/>
                <a:gd name="connsiteY12" fmla="*/ 291 h 13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564" h="1334261">
                  <a:moveTo>
                    <a:pt x="3375827" y="291"/>
                  </a:moveTo>
                  <a:cubicBezTo>
                    <a:pt x="3277720" y="55536"/>
                    <a:pt x="3181232" y="113924"/>
                    <a:pt x="3080552" y="164787"/>
                  </a:cubicBezTo>
                  <a:cubicBezTo>
                    <a:pt x="3032927" y="188695"/>
                    <a:pt x="3019497" y="218223"/>
                    <a:pt x="3020069" y="268896"/>
                  </a:cubicBezTo>
                  <a:cubicBezTo>
                    <a:pt x="3022640" y="494257"/>
                    <a:pt x="3021307" y="719619"/>
                    <a:pt x="3021212" y="945171"/>
                  </a:cubicBezTo>
                  <a:cubicBezTo>
                    <a:pt x="3021212" y="1008988"/>
                    <a:pt x="3020354" y="1009560"/>
                    <a:pt x="2958156" y="1009560"/>
                  </a:cubicBezTo>
                  <a:cubicBezTo>
                    <a:pt x="2196156" y="1009560"/>
                    <a:pt x="1434156" y="1009338"/>
                    <a:pt x="672156" y="1008893"/>
                  </a:cubicBezTo>
                  <a:cubicBezTo>
                    <a:pt x="613625" y="1008610"/>
                    <a:pt x="556132" y="1024391"/>
                    <a:pt x="505945" y="1054518"/>
                  </a:cubicBezTo>
                  <a:cubicBezTo>
                    <a:pt x="358879" y="1139195"/>
                    <a:pt x="209908" y="1220634"/>
                    <a:pt x="62175" y="1304263"/>
                  </a:cubicBezTo>
                  <a:cubicBezTo>
                    <a:pt x="43877" y="1314546"/>
                    <a:pt x="23694" y="1321026"/>
                    <a:pt x="2834" y="1323313"/>
                  </a:cubicBezTo>
                  <a:cubicBezTo>
                    <a:pt x="2072" y="1327123"/>
                    <a:pt x="1310" y="1330838"/>
                    <a:pt x="453" y="1334553"/>
                  </a:cubicBezTo>
                  <a:cubicBezTo>
                    <a:pt x="1114240" y="1334553"/>
                    <a:pt x="2228036" y="1334553"/>
                    <a:pt x="3341823" y="1334553"/>
                  </a:cubicBezTo>
                  <a:cubicBezTo>
                    <a:pt x="3370398" y="1334553"/>
                    <a:pt x="3376018" y="1328838"/>
                    <a:pt x="3376018" y="1300453"/>
                  </a:cubicBezTo>
                  <a:cubicBezTo>
                    <a:pt x="3375320" y="867066"/>
                    <a:pt x="3375256" y="433678"/>
                    <a:pt x="3375827" y="291"/>
                  </a:cubicBezTo>
                  <a:close/>
                </a:path>
              </a:pathLst>
            </a:custGeom>
            <a:grpFill/>
            <a:ln w="9525" cap="flat">
              <a:no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DF0E2328-ACE7-4031-8370-B569DC79523E}"/>
                </a:ext>
              </a:extLst>
            </p:cNvPr>
            <p:cNvSpPr/>
            <p:nvPr/>
          </p:nvSpPr>
          <p:spPr>
            <a:xfrm>
              <a:off x="9077046" y="11373518"/>
              <a:ext cx="228790" cy="186910"/>
            </a:xfrm>
            <a:custGeom>
              <a:avLst/>
              <a:gdLst>
                <a:gd name="connsiteX0" fmla="*/ 229053 w 228790"/>
                <a:gd name="connsiteY0" fmla="*/ 97422 h 186910"/>
                <a:gd name="connsiteX1" fmla="*/ 48078 w 228790"/>
                <a:gd name="connsiteY1" fmla="*/ 179908 h 186910"/>
                <a:gd name="connsiteX2" fmla="*/ 453 w 228790"/>
                <a:gd name="connsiteY2" fmla="*/ 150571 h 186910"/>
                <a:gd name="connsiteX3" fmla="*/ 453 w 228790"/>
                <a:gd name="connsiteY3" fmla="*/ 36843 h 186910"/>
                <a:gd name="connsiteX4" fmla="*/ 48840 w 228790"/>
                <a:gd name="connsiteY4" fmla="*/ 6458 h 186910"/>
                <a:gd name="connsiteX5" fmla="*/ 229244 w 228790"/>
                <a:gd name="connsiteY5" fmla="*/ 78372 h 1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89" h="186910">
                  <a:moveTo>
                    <a:pt x="229053" y="97422"/>
                  </a:moveTo>
                  <a:cubicBezTo>
                    <a:pt x="168665" y="124854"/>
                    <a:pt x="107895" y="151333"/>
                    <a:pt x="48078" y="179908"/>
                  </a:cubicBezTo>
                  <a:cubicBezTo>
                    <a:pt x="14645" y="195910"/>
                    <a:pt x="453" y="185338"/>
                    <a:pt x="453" y="150571"/>
                  </a:cubicBezTo>
                  <a:cubicBezTo>
                    <a:pt x="453" y="112471"/>
                    <a:pt x="453" y="74371"/>
                    <a:pt x="453" y="36843"/>
                  </a:cubicBezTo>
                  <a:cubicBezTo>
                    <a:pt x="453" y="-686"/>
                    <a:pt x="17693" y="-6305"/>
                    <a:pt x="48840" y="6458"/>
                  </a:cubicBezTo>
                  <a:cubicBezTo>
                    <a:pt x="108848" y="30842"/>
                    <a:pt x="169141" y="54083"/>
                    <a:pt x="229244" y="78372"/>
                  </a:cubicBezTo>
                  <a:close/>
                </a:path>
              </a:pathLst>
            </a:custGeom>
            <a:grpFill/>
            <a:ln w="9525" cap="flat">
              <a:no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54D009CA-9711-4D6A-AFF3-827DF343D85F}"/>
                </a:ext>
              </a:extLst>
            </p:cNvPr>
            <p:cNvSpPr/>
            <p:nvPr/>
          </p:nvSpPr>
          <p:spPr>
            <a:xfrm>
              <a:off x="8587160" y="11277406"/>
              <a:ext cx="441593" cy="378323"/>
            </a:xfrm>
            <a:custGeom>
              <a:avLst/>
              <a:gdLst>
                <a:gd name="connsiteX0" fmla="*/ 442047 w 441593"/>
                <a:gd name="connsiteY0" fmla="*/ 196963 h 378323"/>
                <a:gd name="connsiteX1" fmla="*/ 442047 w 441593"/>
                <a:gd name="connsiteY1" fmla="*/ 339838 h 378323"/>
                <a:gd name="connsiteX2" fmla="*/ 395755 w 441593"/>
                <a:gd name="connsiteY2" fmla="*/ 372033 h 378323"/>
                <a:gd name="connsiteX3" fmla="*/ 20756 w 441593"/>
                <a:gd name="connsiteY3" fmla="*/ 198487 h 378323"/>
                <a:gd name="connsiteX4" fmla="*/ 849 w 441593"/>
                <a:gd name="connsiteY4" fmla="*/ 175913 h 378323"/>
                <a:gd name="connsiteX5" fmla="*/ 29424 w 441593"/>
                <a:gd name="connsiteY5" fmla="*/ 153624 h 378323"/>
                <a:gd name="connsiteX6" fmla="*/ 316412 w 441593"/>
                <a:gd name="connsiteY6" fmla="*/ 39324 h 378323"/>
                <a:gd name="connsiteX7" fmla="*/ 404518 w 441593"/>
                <a:gd name="connsiteY7" fmla="*/ 3891 h 378323"/>
                <a:gd name="connsiteX8" fmla="*/ 438332 w 441593"/>
                <a:gd name="connsiteY8" fmla="*/ 25989 h 378323"/>
                <a:gd name="connsiteX9" fmla="*/ 438332 w 441593"/>
                <a:gd name="connsiteY9" fmla="*/ 196868 h 3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93" h="378323">
                  <a:moveTo>
                    <a:pt x="442047" y="196963"/>
                  </a:moveTo>
                  <a:cubicBezTo>
                    <a:pt x="442047" y="244588"/>
                    <a:pt x="442047" y="292213"/>
                    <a:pt x="442047" y="339838"/>
                  </a:cubicBezTo>
                  <a:cubicBezTo>
                    <a:pt x="442047" y="372414"/>
                    <a:pt x="431379" y="388606"/>
                    <a:pt x="395755" y="372033"/>
                  </a:cubicBezTo>
                  <a:cubicBezTo>
                    <a:pt x="270978" y="313835"/>
                    <a:pt x="145724" y="256399"/>
                    <a:pt x="20756" y="198487"/>
                  </a:cubicBezTo>
                  <a:cubicBezTo>
                    <a:pt x="11231" y="194010"/>
                    <a:pt x="-2009" y="190391"/>
                    <a:pt x="849" y="175913"/>
                  </a:cubicBezTo>
                  <a:cubicBezTo>
                    <a:pt x="3706" y="161435"/>
                    <a:pt x="18279" y="158101"/>
                    <a:pt x="29424" y="153624"/>
                  </a:cubicBezTo>
                  <a:cubicBezTo>
                    <a:pt x="124674" y="115524"/>
                    <a:pt x="220686" y="77424"/>
                    <a:pt x="316412" y="39324"/>
                  </a:cubicBezTo>
                  <a:cubicBezTo>
                    <a:pt x="345844" y="27609"/>
                    <a:pt x="375086" y="15512"/>
                    <a:pt x="404518" y="3891"/>
                  </a:cubicBezTo>
                  <a:cubicBezTo>
                    <a:pt x="425854" y="-4491"/>
                    <a:pt x="438332" y="1320"/>
                    <a:pt x="438332" y="25989"/>
                  </a:cubicBezTo>
                  <a:cubicBezTo>
                    <a:pt x="438332" y="83139"/>
                    <a:pt x="438332" y="140099"/>
                    <a:pt x="438332" y="196868"/>
                  </a:cubicBezTo>
                  <a:close/>
                </a:path>
              </a:pathLst>
            </a:custGeom>
            <a:grpFill/>
            <a:ln w="9525" cap="flat">
              <a:no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D433D16F-DA9F-415C-A026-E00E2E6115F5}"/>
                </a:ext>
              </a:extLst>
            </p:cNvPr>
            <p:cNvSpPr/>
            <p:nvPr/>
          </p:nvSpPr>
          <p:spPr>
            <a:xfrm>
              <a:off x="8571336" y="11587099"/>
              <a:ext cx="318265" cy="270344"/>
            </a:xfrm>
            <a:custGeom>
              <a:avLst/>
              <a:gdLst>
                <a:gd name="connsiteX0" fmla="*/ 575 w 318265"/>
                <a:gd name="connsiteY0" fmla="*/ 132443 h 270344"/>
                <a:gd name="connsiteX1" fmla="*/ 575 w 318265"/>
                <a:gd name="connsiteY1" fmla="*/ 37193 h 270344"/>
                <a:gd name="connsiteX2" fmla="*/ 45343 w 318265"/>
                <a:gd name="connsiteY2" fmla="*/ 4903 h 270344"/>
                <a:gd name="connsiteX3" fmla="*/ 297089 w 318265"/>
                <a:gd name="connsiteY3" fmla="*/ 105583 h 270344"/>
                <a:gd name="connsiteX4" fmla="*/ 297089 w 318265"/>
                <a:gd name="connsiteY4" fmla="*/ 146445 h 270344"/>
                <a:gd name="connsiteX5" fmla="*/ 47343 w 318265"/>
                <a:gd name="connsiteY5" fmla="*/ 263984 h 270344"/>
                <a:gd name="connsiteX6" fmla="*/ 480 w 318265"/>
                <a:gd name="connsiteY6" fmla="*/ 232456 h 270344"/>
                <a:gd name="connsiteX7" fmla="*/ 575 w 318265"/>
                <a:gd name="connsiteY7" fmla="*/ 132443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65" h="270344">
                  <a:moveTo>
                    <a:pt x="575" y="132443"/>
                  </a:moveTo>
                  <a:cubicBezTo>
                    <a:pt x="575" y="100725"/>
                    <a:pt x="575" y="69007"/>
                    <a:pt x="575" y="37193"/>
                  </a:cubicBezTo>
                  <a:cubicBezTo>
                    <a:pt x="575" y="5380"/>
                    <a:pt x="14291" y="-7384"/>
                    <a:pt x="45343" y="4903"/>
                  </a:cubicBezTo>
                  <a:cubicBezTo>
                    <a:pt x="129353" y="38146"/>
                    <a:pt x="213459" y="71578"/>
                    <a:pt x="297089" y="105583"/>
                  </a:cubicBezTo>
                  <a:cubicBezTo>
                    <a:pt x="327664" y="118061"/>
                    <a:pt x="324140" y="133586"/>
                    <a:pt x="297089" y="146445"/>
                  </a:cubicBezTo>
                  <a:cubicBezTo>
                    <a:pt x="214031" y="185945"/>
                    <a:pt x="130782" y="225122"/>
                    <a:pt x="47343" y="263984"/>
                  </a:cubicBezTo>
                  <a:cubicBezTo>
                    <a:pt x="15053" y="279033"/>
                    <a:pt x="-282" y="268556"/>
                    <a:pt x="480" y="232456"/>
                  </a:cubicBezTo>
                  <a:cubicBezTo>
                    <a:pt x="1242" y="199118"/>
                    <a:pt x="575" y="165781"/>
                    <a:pt x="575" y="132443"/>
                  </a:cubicBezTo>
                  <a:close/>
                </a:path>
              </a:pathLst>
            </a:custGeom>
            <a:grpFill/>
            <a:ln w="9525" cap="flat">
              <a:noFill/>
              <a:prstDash val="solid"/>
              <a:miter/>
            </a:ln>
          </p:spPr>
          <p:txBody>
            <a:bodyPr rtlCol="0" anchor="ctr"/>
            <a:lstStyle/>
            <a:p>
              <a:endParaRPr lang="es-ES"/>
            </a:p>
          </p:txBody>
        </p:sp>
      </p:grpSp>
      <p:pic>
        <p:nvPicPr>
          <p:cNvPr id="20" name="Imagen 19">
            <a:extLst>
              <a:ext uri="{FF2B5EF4-FFF2-40B4-BE49-F238E27FC236}">
                <a16:creationId xmlns:a16="http://schemas.microsoft.com/office/drawing/2014/main" id="{4E10F9D2-FE31-4F18-85B8-7B7E2B28F4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44057" y="170638"/>
            <a:ext cx="3674701" cy="2756026"/>
          </a:xfrm>
          <a:prstGeom prst="rect">
            <a:avLst/>
          </a:prstGeom>
        </p:spPr>
      </p:pic>
    </p:spTree>
    <p:extLst>
      <p:ext uri="{BB962C8B-B14F-4D97-AF65-F5344CB8AC3E}">
        <p14:creationId xmlns:p14="http://schemas.microsoft.com/office/powerpoint/2010/main" val="2980070807"/>
      </p:ext>
    </p:extLst>
  </p:cSld>
  <p:clrMapOvr>
    <a:masterClrMapping/>
  </p:clrMapOvr>
  <mc:AlternateContent xmlns:mc="http://schemas.openxmlformats.org/markup-compatibility/2006" xmlns:p14="http://schemas.microsoft.com/office/powerpoint/2010/main">
    <mc:Choice Requires="p14">
      <p:transition spd="slow" p14:dur="1250" advTm="4411">
        <p14:flip dir="r"/>
      </p:transition>
    </mc:Choice>
    <mc:Fallback xmlns="" xmlns:a14="http://schemas.microsoft.com/office/drawing/2010/main" xmlns:p15="http://schemas.microsoft.com/office/powerpoint/2012/main" xmlns:p159="http://schemas.microsoft.com/office/powerpoint/2015/09/main">
      <p:transition spd="slow" advTm="4411">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Marcador de posición de imagen 20">
            <a:extLst>
              <a:ext uri="{FF2B5EF4-FFF2-40B4-BE49-F238E27FC236}">
                <a16:creationId xmlns:a16="http://schemas.microsoft.com/office/drawing/2014/main" id="{EB3CB311-FFD1-402B-9F04-5062B0E4F099}"/>
              </a:ext>
            </a:extLst>
          </p:cNvPr>
          <p:cNvPicPr>
            <a:picLocks noGrp="1" noChangeAspect="1"/>
          </p:cNvPicPr>
          <p:nvPr>
            <p:ph type="pic" sz="quarter" idx="13"/>
          </p:nvPr>
        </p:nvPicPr>
        <p:blipFill>
          <a:blip r:embed="rId3">
            <a:alphaModFix/>
            <a:extLst>
              <a:ext uri="{BEBA8EAE-BF5A-486C-A8C5-ECC9F3942E4B}">
                <a14:imgProps xmlns:a14="http://schemas.microsoft.com/office/drawing/2010/main">
                  <a14:imgLayer r:embed="rId4">
                    <a14:imgEffect>
                      <a14:sharpenSoften amount="-69000"/>
                    </a14:imgEffect>
                  </a14:imgLayer>
                </a14:imgProps>
              </a:ext>
              <a:ext uri="{28A0092B-C50C-407E-A947-70E740481C1C}">
                <a14:useLocalDpi xmlns:a14="http://schemas.microsoft.com/office/drawing/2010/main"/>
              </a:ext>
            </a:extLst>
          </a:blip>
          <a:stretch>
            <a:fillRect/>
          </a:stretch>
        </p:blipFill>
        <p:spPr/>
      </p:pic>
      <p:sp>
        <p:nvSpPr>
          <p:cNvPr id="3" name="Text Placeholder 2"/>
          <p:cNvSpPr>
            <a:spLocks noGrp="1"/>
          </p:cNvSpPr>
          <p:nvPr>
            <p:ph type="body" sz="quarter" idx="12"/>
          </p:nvPr>
        </p:nvSpPr>
        <p:spPr/>
        <p:txBody>
          <a:bodyPr/>
          <a:lstStyle/>
          <a:p>
            <a:endParaRPr kumimoji="1" lang="ja-JP" altLang="en-US"/>
          </a:p>
        </p:txBody>
      </p:sp>
      <p:sp>
        <p:nvSpPr>
          <p:cNvPr id="4" name="Title 3"/>
          <p:cNvSpPr>
            <a:spLocks noGrp="1"/>
          </p:cNvSpPr>
          <p:nvPr>
            <p:ph type="title"/>
          </p:nvPr>
        </p:nvSpPr>
        <p:spPr/>
        <p:txBody>
          <a:bodyPr/>
          <a:lstStyle/>
          <a:p>
            <a:r>
              <a:rPr kumimoji="1" lang="en-US" altLang="ja-JP"/>
              <a:t>ABOUT </a:t>
            </a:r>
            <a:r>
              <a:rPr kumimoji="1" lang="en-US" altLang="ja-JP">
                <a:solidFill>
                  <a:srgbClr val="C00000"/>
                </a:solidFill>
              </a:rPr>
              <a:t>US</a:t>
            </a:r>
            <a:endParaRPr kumimoji="1" lang="ja-JP" altLang="en-US">
              <a:solidFill>
                <a:srgbClr val="C00000"/>
              </a:solidFill>
            </a:endParaRPr>
          </a:p>
        </p:txBody>
      </p:sp>
      <p:grpSp>
        <p:nvGrpSpPr>
          <p:cNvPr id="7" name="Grupo 6">
            <a:extLst>
              <a:ext uri="{FF2B5EF4-FFF2-40B4-BE49-F238E27FC236}">
                <a16:creationId xmlns:a16="http://schemas.microsoft.com/office/drawing/2014/main" id="{5F648058-71F4-4A52-B9CB-57099C15226E}"/>
              </a:ext>
            </a:extLst>
          </p:cNvPr>
          <p:cNvGrpSpPr/>
          <p:nvPr/>
        </p:nvGrpSpPr>
        <p:grpSpPr>
          <a:xfrm rot="10800000">
            <a:off x="290860" y="351165"/>
            <a:ext cx="3375565" cy="1765629"/>
            <a:chOff x="5930271" y="11277406"/>
            <a:chExt cx="3375565" cy="1765629"/>
          </a:xfrm>
          <a:solidFill>
            <a:srgbClr val="C00000"/>
          </a:solidFill>
        </p:grpSpPr>
        <p:sp>
          <p:nvSpPr>
            <p:cNvPr id="8" name="Forma libre: forma 7">
              <a:extLst>
                <a:ext uri="{FF2B5EF4-FFF2-40B4-BE49-F238E27FC236}">
                  <a16:creationId xmlns:a16="http://schemas.microsoft.com/office/drawing/2014/main" id="{8919025E-868E-4F91-A02C-C36AB7D0A3EF}"/>
                </a:ext>
              </a:extLst>
            </p:cNvPr>
            <p:cNvSpPr/>
            <p:nvPr/>
          </p:nvSpPr>
          <p:spPr>
            <a:xfrm>
              <a:off x="5930271" y="11708774"/>
              <a:ext cx="3375564" cy="1334261"/>
            </a:xfrm>
            <a:custGeom>
              <a:avLst/>
              <a:gdLst>
                <a:gd name="connsiteX0" fmla="*/ 3375827 w 3375564"/>
                <a:gd name="connsiteY0" fmla="*/ 291 h 1334261"/>
                <a:gd name="connsiteX1" fmla="*/ 3080552 w 3375564"/>
                <a:gd name="connsiteY1" fmla="*/ 164787 h 1334261"/>
                <a:gd name="connsiteX2" fmla="*/ 3020069 w 3375564"/>
                <a:gd name="connsiteY2" fmla="*/ 268896 h 1334261"/>
                <a:gd name="connsiteX3" fmla="*/ 3021212 w 3375564"/>
                <a:gd name="connsiteY3" fmla="*/ 945171 h 1334261"/>
                <a:gd name="connsiteX4" fmla="*/ 2958156 w 3375564"/>
                <a:gd name="connsiteY4" fmla="*/ 1009560 h 1334261"/>
                <a:gd name="connsiteX5" fmla="*/ 672156 w 3375564"/>
                <a:gd name="connsiteY5" fmla="*/ 1008893 h 1334261"/>
                <a:gd name="connsiteX6" fmla="*/ 505945 w 3375564"/>
                <a:gd name="connsiteY6" fmla="*/ 1054518 h 1334261"/>
                <a:gd name="connsiteX7" fmla="*/ 62175 w 3375564"/>
                <a:gd name="connsiteY7" fmla="*/ 1304263 h 1334261"/>
                <a:gd name="connsiteX8" fmla="*/ 2834 w 3375564"/>
                <a:gd name="connsiteY8" fmla="*/ 1323313 h 1334261"/>
                <a:gd name="connsiteX9" fmla="*/ 453 w 3375564"/>
                <a:gd name="connsiteY9" fmla="*/ 1334553 h 1334261"/>
                <a:gd name="connsiteX10" fmla="*/ 3341823 w 3375564"/>
                <a:gd name="connsiteY10" fmla="*/ 1334553 h 1334261"/>
                <a:gd name="connsiteX11" fmla="*/ 3376018 w 3375564"/>
                <a:gd name="connsiteY11" fmla="*/ 1300453 h 1334261"/>
                <a:gd name="connsiteX12" fmla="*/ 3375827 w 3375564"/>
                <a:gd name="connsiteY12" fmla="*/ 291 h 13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564" h="1334261">
                  <a:moveTo>
                    <a:pt x="3375827" y="291"/>
                  </a:moveTo>
                  <a:cubicBezTo>
                    <a:pt x="3277720" y="55536"/>
                    <a:pt x="3181232" y="113924"/>
                    <a:pt x="3080552" y="164787"/>
                  </a:cubicBezTo>
                  <a:cubicBezTo>
                    <a:pt x="3032927" y="188695"/>
                    <a:pt x="3019497" y="218223"/>
                    <a:pt x="3020069" y="268896"/>
                  </a:cubicBezTo>
                  <a:cubicBezTo>
                    <a:pt x="3022640" y="494257"/>
                    <a:pt x="3021307" y="719619"/>
                    <a:pt x="3021212" y="945171"/>
                  </a:cubicBezTo>
                  <a:cubicBezTo>
                    <a:pt x="3021212" y="1008988"/>
                    <a:pt x="3020354" y="1009560"/>
                    <a:pt x="2958156" y="1009560"/>
                  </a:cubicBezTo>
                  <a:cubicBezTo>
                    <a:pt x="2196156" y="1009560"/>
                    <a:pt x="1434156" y="1009338"/>
                    <a:pt x="672156" y="1008893"/>
                  </a:cubicBezTo>
                  <a:cubicBezTo>
                    <a:pt x="613625" y="1008610"/>
                    <a:pt x="556132" y="1024391"/>
                    <a:pt x="505945" y="1054518"/>
                  </a:cubicBezTo>
                  <a:cubicBezTo>
                    <a:pt x="358879" y="1139195"/>
                    <a:pt x="209908" y="1220634"/>
                    <a:pt x="62175" y="1304263"/>
                  </a:cubicBezTo>
                  <a:cubicBezTo>
                    <a:pt x="43877" y="1314546"/>
                    <a:pt x="23694" y="1321026"/>
                    <a:pt x="2834" y="1323313"/>
                  </a:cubicBezTo>
                  <a:cubicBezTo>
                    <a:pt x="2072" y="1327123"/>
                    <a:pt x="1310" y="1330838"/>
                    <a:pt x="453" y="1334553"/>
                  </a:cubicBezTo>
                  <a:cubicBezTo>
                    <a:pt x="1114240" y="1334553"/>
                    <a:pt x="2228036" y="1334553"/>
                    <a:pt x="3341823" y="1334553"/>
                  </a:cubicBezTo>
                  <a:cubicBezTo>
                    <a:pt x="3370398" y="1334553"/>
                    <a:pt x="3376018" y="1328838"/>
                    <a:pt x="3376018" y="1300453"/>
                  </a:cubicBezTo>
                  <a:cubicBezTo>
                    <a:pt x="3375320" y="867066"/>
                    <a:pt x="3375256" y="433678"/>
                    <a:pt x="3375827" y="291"/>
                  </a:cubicBezTo>
                  <a:close/>
                </a:path>
              </a:pathLst>
            </a:custGeom>
            <a:grpFill/>
            <a:ln w="9525" cap="flat">
              <a:noFill/>
              <a:prstDash val="solid"/>
              <a:miter/>
            </a:ln>
          </p:spPr>
          <p:txBody>
            <a:bodyPr rtlCol="0" anchor="ctr"/>
            <a:lstStyle/>
            <a:p>
              <a:endParaRPr lang="es-ES"/>
            </a:p>
          </p:txBody>
        </p:sp>
        <p:sp>
          <p:nvSpPr>
            <p:cNvPr id="9" name="Forma libre: forma 8">
              <a:extLst>
                <a:ext uri="{FF2B5EF4-FFF2-40B4-BE49-F238E27FC236}">
                  <a16:creationId xmlns:a16="http://schemas.microsoft.com/office/drawing/2014/main" id="{338BE29B-EC55-4A26-A6BC-1A0C82DEF9AD}"/>
                </a:ext>
              </a:extLst>
            </p:cNvPr>
            <p:cNvSpPr/>
            <p:nvPr/>
          </p:nvSpPr>
          <p:spPr>
            <a:xfrm>
              <a:off x="9077046" y="11373518"/>
              <a:ext cx="228790" cy="186910"/>
            </a:xfrm>
            <a:custGeom>
              <a:avLst/>
              <a:gdLst>
                <a:gd name="connsiteX0" fmla="*/ 229053 w 228790"/>
                <a:gd name="connsiteY0" fmla="*/ 97422 h 186910"/>
                <a:gd name="connsiteX1" fmla="*/ 48078 w 228790"/>
                <a:gd name="connsiteY1" fmla="*/ 179908 h 186910"/>
                <a:gd name="connsiteX2" fmla="*/ 453 w 228790"/>
                <a:gd name="connsiteY2" fmla="*/ 150571 h 186910"/>
                <a:gd name="connsiteX3" fmla="*/ 453 w 228790"/>
                <a:gd name="connsiteY3" fmla="*/ 36843 h 186910"/>
                <a:gd name="connsiteX4" fmla="*/ 48840 w 228790"/>
                <a:gd name="connsiteY4" fmla="*/ 6458 h 186910"/>
                <a:gd name="connsiteX5" fmla="*/ 229244 w 228790"/>
                <a:gd name="connsiteY5" fmla="*/ 78372 h 1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89" h="186910">
                  <a:moveTo>
                    <a:pt x="229053" y="97422"/>
                  </a:moveTo>
                  <a:cubicBezTo>
                    <a:pt x="168665" y="124854"/>
                    <a:pt x="107895" y="151333"/>
                    <a:pt x="48078" y="179908"/>
                  </a:cubicBezTo>
                  <a:cubicBezTo>
                    <a:pt x="14645" y="195910"/>
                    <a:pt x="453" y="185338"/>
                    <a:pt x="453" y="150571"/>
                  </a:cubicBezTo>
                  <a:cubicBezTo>
                    <a:pt x="453" y="112471"/>
                    <a:pt x="453" y="74371"/>
                    <a:pt x="453" y="36843"/>
                  </a:cubicBezTo>
                  <a:cubicBezTo>
                    <a:pt x="453" y="-686"/>
                    <a:pt x="17693" y="-6305"/>
                    <a:pt x="48840" y="6458"/>
                  </a:cubicBezTo>
                  <a:cubicBezTo>
                    <a:pt x="108848" y="30842"/>
                    <a:pt x="169141" y="54083"/>
                    <a:pt x="229244" y="78372"/>
                  </a:cubicBezTo>
                  <a:close/>
                </a:path>
              </a:pathLst>
            </a:custGeom>
            <a:grpFill/>
            <a:ln w="9525" cap="flat">
              <a:noFill/>
              <a:prstDash val="solid"/>
              <a:miter/>
            </a:ln>
          </p:spPr>
          <p:txBody>
            <a:bodyPr rtlCol="0" anchor="ctr"/>
            <a:lstStyle/>
            <a:p>
              <a:endParaRPr lang="es-ES"/>
            </a:p>
          </p:txBody>
        </p:sp>
        <p:sp>
          <p:nvSpPr>
            <p:cNvPr id="10" name="Forma libre: forma 9">
              <a:extLst>
                <a:ext uri="{FF2B5EF4-FFF2-40B4-BE49-F238E27FC236}">
                  <a16:creationId xmlns:a16="http://schemas.microsoft.com/office/drawing/2014/main" id="{C3AFA178-9349-481D-8E08-DDF3CF9FBF82}"/>
                </a:ext>
              </a:extLst>
            </p:cNvPr>
            <p:cNvSpPr/>
            <p:nvPr/>
          </p:nvSpPr>
          <p:spPr>
            <a:xfrm>
              <a:off x="8587160" y="11277406"/>
              <a:ext cx="441593" cy="378323"/>
            </a:xfrm>
            <a:custGeom>
              <a:avLst/>
              <a:gdLst>
                <a:gd name="connsiteX0" fmla="*/ 442047 w 441593"/>
                <a:gd name="connsiteY0" fmla="*/ 196963 h 378323"/>
                <a:gd name="connsiteX1" fmla="*/ 442047 w 441593"/>
                <a:gd name="connsiteY1" fmla="*/ 339838 h 378323"/>
                <a:gd name="connsiteX2" fmla="*/ 395755 w 441593"/>
                <a:gd name="connsiteY2" fmla="*/ 372033 h 378323"/>
                <a:gd name="connsiteX3" fmla="*/ 20756 w 441593"/>
                <a:gd name="connsiteY3" fmla="*/ 198487 h 378323"/>
                <a:gd name="connsiteX4" fmla="*/ 849 w 441593"/>
                <a:gd name="connsiteY4" fmla="*/ 175913 h 378323"/>
                <a:gd name="connsiteX5" fmla="*/ 29424 w 441593"/>
                <a:gd name="connsiteY5" fmla="*/ 153624 h 378323"/>
                <a:gd name="connsiteX6" fmla="*/ 316412 w 441593"/>
                <a:gd name="connsiteY6" fmla="*/ 39324 h 378323"/>
                <a:gd name="connsiteX7" fmla="*/ 404518 w 441593"/>
                <a:gd name="connsiteY7" fmla="*/ 3891 h 378323"/>
                <a:gd name="connsiteX8" fmla="*/ 438332 w 441593"/>
                <a:gd name="connsiteY8" fmla="*/ 25989 h 378323"/>
                <a:gd name="connsiteX9" fmla="*/ 438332 w 441593"/>
                <a:gd name="connsiteY9" fmla="*/ 196868 h 3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93" h="378323">
                  <a:moveTo>
                    <a:pt x="442047" y="196963"/>
                  </a:moveTo>
                  <a:cubicBezTo>
                    <a:pt x="442047" y="244588"/>
                    <a:pt x="442047" y="292213"/>
                    <a:pt x="442047" y="339838"/>
                  </a:cubicBezTo>
                  <a:cubicBezTo>
                    <a:pt x="442047" y="372414"/>
                    <a:pt x="431379" y="388606"/>
                    <a:pt x="395755" y="372033"/>
                  </a:cubicBezTo>
                  <a:cubicBezTo>
                    <a:pt x="270978" y="313835"/>
                    <a:pt x="145724" y="256399"/>
                    <a:pt x="20756" y="198487"/>
                  </a:cubicBezTo>
                  <a:cubicBezTo>
                    <a:pt x="11231" y="194010"/>
                    <a:pt x="-2009" y="190391"/>
                    <a:pt x="849" y="175913"/>
                  </a:cubicBezTo>
                  <a:cubicBezTo>
                    <a:pt x="3706" y="161435"/>
                    <a:pt x="18279" y="158101"/>
                    <a:pt x="29424" y="153624"/>
                  </a:cubicBezTo>
                  <a:cubicBezTo>
                    <a:pt x="124674" y="115524"/>
                    <a:pt x="220686" y="77424"/>
                    <a:pt x="316412" y="39324"/>
                  </a:cubicBezTo>
                  <a:cubicBezTo>
                    <a:pt x="345844" y="27609"/>
                    <a:pt x="375086" y="15512"/>
                    <a:pt x="404518" y="3891"/>
                  </a:cubicBezTo>
                  <a:cubicBezTo>
                    <a:pt x="425854" y="-4491"/>
                    <a:pt x="438332" y="1320"/>
                    <a:pt x="438332" y="25989"/>
                  </a:cubicBezTo>
                  <a:cubicBezTo>
                    <a:pt x="438332" y="83139"/>
                    <a:pt x="438332" y="140099"/>
                    <a:pt x="438332" y="196868"/>
                  </a:cubicBezTo>
                  <a:close/>
                </a:path>
              </a:pathLst>
            </a:custGeom>
            <a:grpFill/>
            <a:ln w="9525" cap="flat">
              <a:noFill/>
              <a:prstDash val="solid"/>
              <a:miter/>
            </a:ln>
          </p:spPr>
          <p:txBody>
            <a:bodyPr rtlCol="0" anchor="ctr"/>
            <a:lstStyle/>
            <a:p>
              <a:endParaRPr lang="es-ES"/>
            </a:p>
          </p:txBody>
        </p:sp>
        <p:sp>
          <p:nvSpPr>
            <p:cNvPr id="11" name="Forma libre: forma 10">
              <a:extLst>
                <a:ext uri="{FF2B5EF4-FFF2-40B4-BE49-F238E27FC236}">
                  <a16:creationId xmlns:a16="http://schemas.microsoft.com/office/drawing/2014/main" id="{FE13B6FB-9CF5-47D2-A3B9-037846E365C2}"/>
                </a:ext>
              </a:extLst>
            </p:cNvPr>
            <p:cNvSpPr/>
            <p:nvPr/>
          </p:nvSpPr>
          <p:spPr>
            <a:xfrm>
              <a:off x="8571336" y="11587099"/>
              <a:ext cx="318265" cy="270344"/>
            </a:xfrm>
            <a:custGeom>
              <a:avLst/>
              <a:gdLst>
                <a:gd name="connsiteX0" fmla="*/ 575 w 318265"/>
                <a:gd name="connsiteY0" fmla="*/ 132443 h 270344"/>
                <a:gd name="connsiteX1" fmla="*/ 575 w 318265"/>
                <a:gd name="connsiteY1" fmla="*/ 37193 h 270344"/>
                <a:gd name="connsiteX2" fmla="*/ 45343 w 318265"/>
                <a:gd name="connsiteY2" fmla="*/ 4903 h 270344"/>
                <a:gd name="connsiteX3" fmla="*/ 297089 w 318265"/>
                <a:gd name="connsiteY3" fmla="*/ 105583 h 270344"/>
                <a:gd name="connsiteX4" fmla="*/ 297089 w 318265"/>
                <a:gd name="connsiteY4" fmla="*/ 146445 h 270344"/>
                <a:gd name="connsiteX5" fmla="*/ 47343 w 318265"/>
                <a:gd name="connsiteY5" fmla="*/ 263984 h 270344"/>
                <a:gd name="connsiteX6" fmla="*/ 480 w 318265"/>
                <a:gd name="connsiteY6" fmla="*/ 232456 h 270344"/>
                <a:gd name="connsiteX7" fmla="*/ 575 w 318265"/>
                <a:gd name="connsiteY7" fmla="*/ 132443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65" h="270344">
                  <a:moveTo>
                    <a:pt x="575" y="132443"/>
                  </a:moveTo>
                  <a:cubicBezTo>
                    <a:pt x="575" y="100725"/>
                    <a:pt x="575" y="69007"/>
                    <a:pt x="575" y="37193"/>
                  </a:cubicBezTo>
                  <a:cubicBezTo>
                    <a:pt x="575" y="5380"/>
                    <a:pt x="14291" y="-7384"/>
                    <a:pt x="45343" y="4903"/>
                  </a:cubicBezTo>
                  <a:cubicBezTo>
                    <a:pt x="129353" y="38146"/>
                    <a:pt x="213459" y="71578"/>
                    <a:pt x="297089" y="105583"/>
                  </a:cubicBezTo>
                  <a:cubicBezTo>
                    <a:pt x="327664" y="118061"/>
                    <a:pt x="324140" y="133586"/>
                    <a:pt x="297089" y="146445"/>
                  </a:cubicBezTo>
                  <a:cubicBezTo>
                    <a:pt x="214031" y="185945"/>
                    <a:pt x="130782" y="225122"/>
                    <a:pt x="47343" y="263984"/>
                  </a:cubicBezTo>
                  <a:cubicBezTo>
                    <a:pt x="15053" y="279033"/>
                    <a:pt x="-282" y="268556"/>
                    <a:pt x="480" y="232456"/>
                  </a:cubicBezTo>
                  <a:cubicBezTo>
                    <a:pt x="1242" y="199118"/>
                    <a:pt x="575" y="165781"/>
                    <a:pt x="575" y="132443"/>
                  </a:cubicBezTo>
                  <a:close/>
                </a:path>
              </a:pathLst>
            </a:custGeom>
            <a:grpFill/>
            <a:ln w="9525" cap="flat">
              <a:noFill/>
              <a:prstDash val="solid"/>
              <a:miter/>
            </a:ln>
          </p:spPr>
          <p:txBody>
            <a:bodyPr rtlCol="0" anchor="ctr"/>
            <a:lstStyle/>
            <a:p>
              <a:endParaRPr lang="es-ES"/>
            </a:p>
          </p:txBody>
        </p:sp>
      </p:grpSp>
      <p:grpSp>
        <p:nvGrpSpPr>
          <p:cNvPr id="12" name="Grupo 11">
            <a:extLst>
              <a:ext uri="{FF2B5EF4-FFF2-40B4-BE49-F238E27FC236}">
                <a16:creationId xmlns:a16="http://schemas.microsoft.com/office/drawing/2014/main" id="{73DCC1E4-B209-42FC-A00B-E4C26F347B28}"/>
              </a:ext>
            </a:extLst>
          </p:cNvPr>
          <p:cNvGrpSpPr/>
          <p:nvPr/>
        </p:nvGrpSpPr>
        <p:grpSpPr>
          <a:xfrm>
            <a:off x="14681774" y="8385617"/>
            <a:ext cx="3375565" cy="1765629"/>
            <a:chOff x="5930271" y="11277406"/>
            <a:chExt cx="3375565" cy="1765629"/>
          </a:xfrm>
          <a:solidFill>
            <a:srgbClr val="C00000"/>
          </a:solidFill>
        </p:grpSpPr>
        <p:sp>
          <p:nvSpPr>
            <p:cNvPr id="13" name="Forma libre: forma 12">
              <a:extLst>
                <a:ext uri="{FF2B5EF4-FFF2-40B4-BE49-F238E27FC236}">
                  <a16:creationId xmlns:a16="http://schemas.microsoft.com/office/drawing/2014/main" id="{6E37B566-3BCF-45FD-A07E-6A583C207977}"/>
                </a:ext>
              </a:extLst>
            </p:cNvPr>
            <p:cNvSpPr/>
            <p:nvPr/>
          </p:nvSpPr>
          <p:spPr>
            <a:xfrm>
              <a:off x="5930271" y="11708774"/>
              <a:ext cx="3375564" cy="1334261"/>
            </a:xfrm>
            <a:custGeom>
              <a:avLst/>
              <a:gdLst>
                <a:gd name="connsiteX0" fmla="*/ 3375827 w 3375564"/>
                <a:gd name="connsiteY0" fmla="*/ 291 h 1334261"/>
                <a:gd name="connsiteX1" fmla="*/ 3080552 w 3375564"/>
                <a:gd name="connsiteY1" fmla="*/ 164787 h 1334261"/>
                <a:gd name="connsiteX2" fmla="*/ 3020069 w 3375564"/>
                <a:gd name="connsiteY2" fmla="*/ 268896 h 1334261"/>
                <a:gd name="connsiteX3" fmla="*/ 3021212 w 3375564"/>
                <a:gd name="connsiteY3" fmla="*/ 945171 h 1334261"/>
                <a:gd name="connsiteX4" fmla="*/ 2958156 w 3375564"/>
                <a:gd name="connsiteY4" fmla="*/ 1009560 h 1334261"/>
                <a:gd name="connsiteX5" fmla="*/ 672156 w 3375564"/>
                <a:gd name="connsiteY5" fmla="*/ 1008893 h 1334261"/>
                <a:gd name="connsiteX6" fmla="*/ 505945 w 3375564"/>
                <a:gd name="connsiteY6" fmla="*/ 1054518 h 1334261"/>
                <a:gd name="connsiteX7" fmla="*/ 62175 w 3375564"/>
                <a:gd name="connsiteY7" fmla="*/ 1304263 h 1334261"/>
                <a:gd name="connsiteX8" fmla="*/ 2834 w 3375564"/>
                <a:gd name="connsiteY8" fmla="*/ 1323313 h 1334261"/>
                <a:gd name="connsiteX9" fmla="*/ 453 w 3375564"/>
                <a:gd name="connsiteY9" fmla="*/ 1334553 h 1334261"/>
                <a:gd name="connsiteX10" fmla="*/ 3341823 w 3375564"/>
                <a:gd name="connsiteY10" fmla="*/ 1334553 h 1334261"/>
                <a:gd name="connsiteX11" fmla="*/ 3376018 w 3375564"/>
                <a:gd name="connsiteY11" fmla="*/ 1300453 h 1334261"/>
                <a:gd name="connsiteX12" fmla="*/ 3375827 w 3375564"/>
                <a:gd name="connsiteY12" fmla="*/ 291 h 13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564" h="1334261">
                  <a:moveTo>
                    <a:pt x="3375827" y="291"/>
                  </a:moveTo>
                  <a:cubicBezTo>
                    <a:pt x="3277720" y="55536"/>
                    <a:pt x="3181232" y="113924"/>
                    <a:pt x="3080552" y="164787"/>
                  </a:cubicBezTo>
                  <a:cubicBezTo>
                    <a:pt x="3032927" y="188695"/>
                    <a:pt x="3019497" y="218223"/>
                    <a:pt x="3020069" y="268896"/>
                  </a:cubicBezTo>
                  <a:cubicBezTo>
                    <a:pt x="3022640" y="494257"/>
                    <a:pt x="3021307" y="719619"/>
                    <a:pt x="3021212" y="945171"/>
                  </a:cubicBezTo>
                  <a:cubicBezTo>
                    <a:pt x="3021212" y="1008988"/>
                    <a:pt x="3020354" y="1009560"/>
                    <a:pt x="2958156" y="1009560"/>
                  </a:cubicBezTo>
                  <a:cubicBezTo>
                    <a:pt x="2196156" y="1009560"/>
                    <a:pt x="1434156" y="1009338"/>
                    <a:pt x="672156" y="1008893"/>
                  </a:cubicBezTo>
                  <a:cubicBezTo>
                    <a:pt x="613625" y="1008610"/>
                    <a:pt x="556132" y="1024391"/>
                    <a:pt x="505945" y="1054518"/>
                  </a:cubicBezTo>
                  <a:cubicBezTo>
                    <a:pt x="358879" y="1139195"/>
                    <a:pt x="209908" y="1220634"/>
                    <a:pt x="62175" y="1304263"/>
                  </a:cubicBezTo>
                  <a:cubicBezTo>
                    <a:pt x="43877" y="1314546"/>
                    <a:pt x="23694" y="1321026"/>
                    <a:pt x="2834" y="1323313"/>
                  </a:cubicBezTo>
                  <a:cubicBezTo>
                    <a:pt x="2072" y="1327123"/>
                    <a:pt x="1310" y="1330838"/>
                    <a:pt x="453" y="1334553"/>
                  </a:cubicBezTo>
                  <a:cubicBezTo>
                    <a:pt x="1114240" y="1334553"/>
                    <a:pt x="2228036" y="1334553"/>
                    <a:pt x="3341823" y="1334553"/>
                  </a:cubicBezTo>
                  <a:cubicBezTo>
                    <a:pt x="3370398" y="1334553"/>
                    <a:pt x="3376018" y="1328838"/>
                    <a:pt x="3376018" y="1300453"/>
                  </a:cubicBezTo>
                  <a:cubicBezTo>
                    <a:pt x="3375320" y="867066"/>
                    <a:pt x="3375256" y="433678"/>
                    <a:pt x="3375827" y="291"/>
                  </a:cubicBezTo>
                  <a:close/>
                </a:path>
              </a:pathLst>
            </a:custGeom>
            <a:grpFill/>
            <a:ln w="9525" cap="flat">
              <a:no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9546E8EE-D03A-4452-9E1A-F282CD16AFA1}"/>
                </a:ext>
              </a:extLst>
            </p:cNvPr>
            <p:cNvSpPr/>
            <p:nvPr/>
          </p:nvSpPr>
          <p:spPr>
            <a:xfrm>
              <a:off x="9077046" y="11373518"/>
              <a:ext cx="228790" cy="186910"/>
            </a:xfrm>
            <a:custGeom>
              <a:avLst/>
              <a:gdLst>
                <a:gd name="connsiteX0" fmla="*/ 229053 w 228790"/>
                <a:gd name="connsiteY0" fmla="*/ 97422 h 186910"/>
                <a:gd name="connsiteX1" fmla="*/ 48078 w 228790"/>
                <a:gd name="connsiteY1" fmla="*/ 179908 h 186910"/>
                <a:gd name="connsiteX2" fmla="*/ 453 w 228790"/>
                <a:gd name="connsiteY2" fmla="*/ 150571 h 186910"/>
                <a:gd name="connsiteX3" fmla="*/ 453 w 228790"/>
                <a:gd name="connsiteY3" fmla="*/ 36843 h 186910"/>
                <a:gd name="connsiteX4" fmla="*/ 48840 w 228790"/>
                <a:gd name="connsiteY4" fmla="*/ 6458 h 186910"/>
                <a:gd name="connsiteX5" fmla="*/ 229244 w 228790"/>
                <a:gd name="connsiteY5" fmla="*/ 78372 h 18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89" h="186910">
                  <a:moveTo>
                    <a:pt x="229053" y="97422"/>
                  </a:moveTo>
                  <a:cubicBezTo>
                    <a:pt x="168665" y="124854"/>
                    <a:pt x="107895" y="151333"/>
                    <a:pt x="48078" y="179908"/>
                  </a:cubicBezTo>
                  <a:cubicBezTo>
                    <a:pt x="14645" y="195910"/>
                    <a:pt x="453" y="185338"/>
                    <a:pt x="453" y="150571"/>
                  </a:cubicBezTo>
                  <a:cubicBezTo>
                    <a:pt x="453" y="112471"/>
                    <a:pt x="453" y="74371"/>
                    <a:pt x="453" y="36843"/>
                  </a:cubicBezTo>
                  <a:cubicBezTo>
                    <a:pt x="453" y="-686"/>
                    <a:pt x="17693" y="-6305"/>
                    <a:pt x="48840" y="6458"/>
                  </a:cubicBezTo>
                  <a:cubicBezTo>
                    <a:pt x="108848" y="30842"/>
                    <a:pt x="169141" y="54083"/>
                    <a:pt x="229244" y="78372"/>
                  </a:cubicBezTo>
                  <a:close/>
                </a:path>
              </a:pathLst>
            </a:custGeom>
            <a:grpFill/>
            <a:ln w="9525" cap="flat">
              <a:no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4C6A4ABE-7A0B-49A6-B47A-D8D00F5D888D}"/>
                </a:ext>
              </a:extLst>
            </p:cNvPr>
            <p:cNvSpPr/>
            <p:nvPr/>
          </p:nvSpPr>
          <p:spPr>
            <a:xfrm>
              <a:off x="8587160" y="11277406"/>
              <a:ext cx="441593" cy="378323"/>
            </a:xfrm>
            <a:custGeom>
              <a:avLst/>
              <a:gdLst>
                <a:gd name="connsiteX0" fmla="*/ 442047 w 441593"/>
                <a:gd name="connsiteY0" fmla="*/ 196963 h 378323"/>
                <a:gd name="connsiteX1" fmla="*/ 442047 w 441593"/>
                <a:gd name="connsiteY1" fmla="*/ 339838 h 378323"/>
                <a:gd name="connsiteX2" fmla="*/ 395755 w 441593"/>
                <a:gd name="connsiteY2" fmla="*/ 372033 h 378323"/>
                <a:gd name="connsiteX3" fmla="*/ 20756 w 441593"/>
                <a:gd name="connsiteY3" fmla="*/ 198487 h 378323"/>
                <a:gd name="connsiteX4" fmla="*/ 849 w 441593"/>
                <a:gd name="connsiteY4" fmla="*/ 175913 h 378323"/>
                <a:gd name="connsiteX5" fmla="*/ 29424 w 441593"/>
                <a:gd name="connsiteY5" fmla="*/ 153624 h 378323"/>
                <a:gd name="connsiteX6" fmla="*/ 316412 w 441593"/>
                <a:gd name="connsiteY6" fmla="*/ 39324 h 378323"/>
                <a:gd name="connsiteX7" fmla="*/ 404518 w 441593"/>
                <a:gd name="connsiteY7" fmla="*/ 3891 h 378323"/>
                <a:gd name="connsiteX8" fmla="*/ 438332 w 441593"/>
                <a:gd name="connsiteY8" fmla="*/ 25989 h 378323"/>
                <a:gd name="connsiteX9" fmla="*/ 438332 w 441593"/>
                <a:gd name="connsiteY9" fmla="*/ 196868 h 3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593" h="378323">
                  <a:moveTo>
                    <a:pt x="442047" y="196963"/>
                  </a:moveTo>
                  <a:cubicBezTo>
                    <a:pt x="442047" y="244588"/>
                    <a:pt x="442047" y="292213"/>
                    <a:pt x="442047" y="339838"/>
                  </a:cubicBezTo>
                  <a:cubicBezTo>
                    <a:pt x="442047" y="372414"/>
                    <a:pt x="431379" y="388606"/>
                    <a:pt x="395755" y="372033"/>
                  </a:cubicBezTo>
                  <a:cubicBezTo>
                    <a:pt x="270978" y="313835"/>
                    <a:pt x="145724" y="256399"/>
                    <a:pt x="20756" y="198487"/>
                  </a:cubicBezTo>
                  <a:cubicBezTo>
                    <a:pt x="11231" y="194010"/>
                    <a:pt x="-2009" y="190391"/>
                    <a:pt x="849" y="175913"/>
                  </a:cubicBezTo>
                  <a:cubicBezTo>
                    <a:pt x="3706" y="161435"/>
                    <a:pt x="18279" y="158101"/>
                    <a:pt x="29424" y="153624"/>
                  </a:cubicBezTo>
                  <a:cubicBezTo>
                    <a:pt x="124674" y="115524"/>
                    <a:pt x="220686" y="77424"/>
                    <a:pt x="316412" y="39324"/>
                  </a:cubicBezTo>
                  <a:cubicBezTo>
                    <a:pt x="345844" y="27609"/>
                    <a:pt x="375086" y="15512"/>
                    <a:pt x="404518" y="3891"/>
                  </a:cubicBezTo>
                  <a:cubicBezTo>
                    <a:pt x="425854" y="-4491"/>
                    <a:pt x="438332" y="1320"/>
                    <a:pt x="438332" y="25989"/>
                  </a:cubicBezTo>
                  <a:cubicBezTo>
                    <a:pt x="438332" y="83139"/>
                    <a:pt x="438332" y="140099"/>
                    <a:pt x="438332" y="196868"/>
                  </a:cubicBezTo>
                  <a:close/>
                </a:path>
              </a:pathLst>
            </a:custGeom>
            <a:grpFill/>
            <a:ln w="9525" cap="flat">
              <a:no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153562A9-D526-4A44-83CD-108049E27F2C}"/>
                </a:ext>
              </a:extLst>
            </p:cNvPr>
            <p:cNvSpPr/>
            <p:nvPr/>
          </p:nvSpPr>
          <p:spPr>
            <a:xfrm>
              <a:off x="8571336" y="11587099"/>
              <a:ext cx="318265" cy="270344"/>
            </a:xfrm>
            <a:custGeom>
              <a:avLst/>
              <a:gdLst>
                <a:gd name="connsiteX0" fmla="*/ 575 w 318265"/>
                <a:gd name="connsiteY0" fmla="*/ 132443 h 270344"/>
                <a:gd name="connsiteX1" fmla="*/ 575 w 318265"/>
                <a:gd name="connsiteY1" fmla="*/ 37193 h 270344"/>
                <a:gd name="connsiteX2" fmla="*/ 45343 w 318265"/>
                <a:gd name="connsiteY2" fmla="*/ 4903 h 270344"/>
                <a:gd name="connsiteX3" fmla="*/ 297089 w 318265"/>
                <a:gd name="connsiteY3" fmla="*/ 105583 h 270344"/>
                <a:gd name="connsiteX4" fmla="*/ 297089 w 318265"/>
                <a:gd name="connsiteY4" fmla="*/ 146445 h 270344"/>
                <a:gd name="connsiteX5" fmla="*/ 47343 w 318265"/>
                <a:gd name="connsiteY5" fmla="*/ 263984 h 270344"/>
                <a:gd name="connsiteX6" fmla="*/ 480 w 318265"/>
                <a:gd name="connsiteY6" fmla="*/ 232456 h 270344"/>
                <a:gd name="connsiteX7" fmla="*/ 575 w 318265"/>
                <a:gd name="connsiteY7" fmla="*/ 132443 h 27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265" h="270344">
                  <a:moveTo>
                    <a:pt x="575" y="132443"/>
                  </a:moveTo>
                  <a:cubicBezTo>
                    <a:pt x="575" y="100725"/>
                    <a:pt x="575" y="69007"/>
                    <a:pt x="575" y="37193"/>
                  </a:cubicBezTo>
                  <a:cubicBezTo>
                    <a:pt x="575" y="5380"/>
                    <a:pt x="14291" y="-7384"/>
                    <a:pt x="45343" y="4903"/>
                  </a:cubicBezTo>
                  <a:cubicBezTo>
                    <a:pt x="129353" y="38146"/>
                    <a:pt x="213459" y="71578"/>
                    <a:pt x="297089" y="105583"/>
                  </a:cubicBezTo>
                  <a:cubicBezTo>
                    <a:pt x="327664" y="118061"/>
                    <a:pt x="324140" y="133586"/>
                    <a:pt x="297089" y="146445"/>
                  </a:cubicBezTo>
                  <a:cubicBezTo>
                    <a:pt x="214031" y="185945"/>
                    <a:pt x="130782" y="225122"/>
                    <a:pt x="47343" y="263984"/>
                  </a:cubicBezTo>
                  <a:cubicBezTo>
                    <a:pt x="15053" y="279033"/>
                    <a:pt x="-282" y="268556"/>
                    <a:pt x="480" y="232456"/>
                  </a:cubicBezTo>
                  <a:cubicBezTo>
                    <a:pt x="1242" y="199118"/>
                    <a:pt x="575" y="165781"/>
                    <a:pt x="575" y="132443"/>
                  </a:cubicBezTo>
                  <a:close/>
                </a:path>
              </a:pathLst>
            </a:custGeom>
            <a:grpFill/>
            <a:ln w="9525" cap="flat">
              <a:noFill/>
              <a:prstDash val="solid"/>
              <a:miter/>
            </a:ln>
          </p:spPr>
          <p:txBody>
            <a:bodyPr rtlCol="0" anchor="ctr"/>
            <a:lstStyle/>
            <a:p>
              <a:endParaRPr lang="es-ES"/>
            </a:p>
          </p:txBody>
        </p:sp>
      </p:grpSp>
      <p:grpSp>
        <p:nvGrpSpPr>
          <p:cNvPr id="17" name="Grupo 16">
            <a:extLst>
              <a:ext uri="{FF2B5EF4-FFF2-40B4-BE49-F238E27FC236}">
                <a16:creationId xmlns:a16="http://schemas.microsoft.com/office/drawing/2014/main" id="{7BC74E8B-24D6-459D-9E7C-A37F93D11117}"/>
              </a:ext>
            </a:extLst>
          </p:cNvPr>
          <p:cNvGrpSpPr/>
          <p:nvPr/>
        </p:nvGrpSpPr>
        <p:grpSpPr>
          <a:xfrm>
            <a:off x="11734800" y="679433"/>
            <a:ext cx="6553200" cy="638625"/>
            <a:chOff x="13434645" y="1104719"/>
            <a:chExt cx="4853355" cy="805766"/>
          </a:xfrm>
          <a:solidFill>
            <a:srgbClr val="3B3B3B"/>
          </a:solidFill>
        </p:grpSpPr>
        <p:sp>
          <p:nvSpPr>
            <p:cNvPr id="18" name="Rectángulo 17">
              <a:extLst>
                <a:ext uri="{FF2B5EF4-FFF2-40B4-BE49-F238E27FC236}">
                  <a16:creationId xmlns:a16="http://schemas.microsoft.com/office/drawing/2014/main" id="{F237368D-0E8A-45D8-B686-BB7780DA2EC4}"/>
                </a:ext>
              </a:extLst>
            </p:cNvPr>
            <p:cNvSpPr/>
            <p:nvPr/>
          </p:nvSpPr>
          <p:spPr>
            <a:xfrm>
              <a:off x="14583508" y="1104720"/>
              <a:ext cx="3704492" cy="805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19" name="Flecha: pentágono 18">
              <a:extLst>
                <a:ext uri="{FF2B5EF4-FFF2-40B4-BE49-F238E27FC236}">
                  <a16:creationId xmlns:a16="http://schemas.microsoft.com/office/drawing/2014/main" id="{34D33902-11EA-4C38-AD52-E5FBE6D6B1F8}"/>
                </a:ext>
              </a:extLst>
            </p:cNvPr>
            <p:cNvSpPr/>
            <p:nvPr/>
          </p:nvSpPr>
          <p:spPr>
            <a:xfrm rot="10800000">
              <a:off x="13434645" y="1104719"/>
              <a:ext cx="1562045" cy="805766"/>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grpSp>
      <p:sp>
        <p:nvSpPr>
          <p:cNvPr id="22" name="Rectángulo 21">
            <a:extLst>
              <a:ext uri="{FF2B5EF4-FFF2-40B4-BE49-F238E27FC236}">
                <a16:creationId xmlns:a16="http://schemas.microsoft.com/office/drawing/2014/main" id="{B3A19508-CF04-4684-93B7-5C833A92ACC7}"/>
              </a:ext>
            </a:extLst>
          </p:cNvPr>
          <p:cNvSpPr/>
          <p:nvPr/>
        </p:nvSpPr>
        <p:spPr>
          <a:xfrm>
            <a:off x="15087600" y="0"/>
            <a:ext cx="32004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ES"/>
          </a:p>
        </p:txBody>
      </p:sp>
      <p:sp>
        <p:nvSpPr>
          <p:cNvPr id="23" name="Title 5">
            <a:extLst>
              <a:ext uri="{FF2B5EF4-FFF2-40B4-BE49-F238E27FC236}">
                <a16:creationId xmlns:a16="http://schemas.microsoft.com/office/drawing/2014/main" id="{ED9355C5-98A4-49C3-BDD0-07BA80DA56E2}"/>
              </a:ext>
            </a:extLst>
          </p:cNvPr>
          <p:cNvSpPr txBox="1"/>
          <p:nvPr/>
        </p:nvSpPr>
        <p:spPr>
          <a:xfrm>
            <a:off x="707095" y="2320665"/>
            <a:ext cx="6545938" cy="3041958"/>
          </a:xfrm>
          <a:prstGeom prst="rect">
            <a:avLst/>
          </a:prstGeom>
        </p:spPr>
        <p:txBody>
          <a:bodyPr vert="horz" lIns="91440" tIns="45720" rIns="91440" bIns="45720" rtlCol="0" anchor="ctr">
            <a:noAutofit/>
          </a:bodyPr>
          <a:lstStyle>
            <a:lvl1pPr algn="r" defTabSz="1371417" rtl="0" eaLnBrk="1" latinLnBrk="0" hangingPunct="1">
              <a:lnSpc>
                <a:spcPct val="100000"/>
              </a:lnSpc>
              <a:spcBef>
                <a:spcPct val="0"/>
              </a:spcBef>
              <a:buNone/>
              <a:defRPr sz="9600" kern="1200" baseline="0">
                <a:solidFill>
                  <a:schemeClr val="bg1"/>
                </a:solidFill>
                <a:latin typeface="Roboto Bold" pitchFamily="2" charset="0"/>
                <a:ea typeface="+mj-ea"/>
                <a:cs typeface="+mj-cs"/>
              </a:defRPr>
            </a:lvl1pPr>
          </a:lstStyle>
          <a:p>
            <a:r>
              <a:rPr kumimoji="1" lang="en-US" altLang="ja-JP"/>
              <a:t>OUR</a:t>
            </a:r>
            <a:br>
              <a:rPr kumimoji="1" lang="en-US" altLang="ja-JP"/>
            </a:br>
            <a:r>
              <a:rPr kumimoji="1" lang="en-US" altLang="ja-JP">
                <a:solidFill>
                  <a:srgbClr val="C00000"/>
                </a:solidFill>
              </a:rPr>
              <a:t>COMPANY</a:t>
            </a:r>
            <a:endParaRPr kumimoji="1" lang="ja-JP" altLang="en-US">
              <a:solidFill>
                <a:srgbClr val="C00000"/>
              </a:solidFill>
            </a:endParaRPr>
          </a:p>
        </p:txBody>
      </p:sp>
      <p:sp>
        <p:nvSpPr>
          <p:cNvPr id="24" name="Text Placeholder 6">
            <a:extLst>
              <a:ext uri="{FF2B5EF4-FFF2-40B4-BE49-F238E27FC236}">
                <a16:creationId xmlns:a16="http://schemas.microsoft.com/office/drawing/2014/main" id="{0DA389D4-A190-482F-B7F7-0F78C1B2297D}"/>
              </a:ext>
            </a:extLst>
          </p:cNvPr>
          <p:cNvSpPr txBox="1"/>
          <p:nvPr/>
        </p:nvSpPr>
        <p:spPr>
          <a:xfrm>
            <a:off x="972809" y="5736350"/>
            <a:ext cx="7042224" cy="1964531"/>
          </a:xfrm>
          <a:prstGeom prst="rect">
            <a:avLst/>
          </a:prstGeom>
          <a:solidFill>
            <a:schemeClr val="tx1"/>
          </a:solidFill>
        </p:spPr>
        <p:txBody>
          <a:bodyPr vert="horz" lIns="91440" tIns="45720" rIns="91440" bIns="45720" numCol="1" spcCol="360000" rtlCol="0" anchor="t">
            <a:normAutofit/>
          </a:bodyPr>
          <a:lstStyle>
            <a:lvl1pPr marL="0" indent="0" algn="l" defTabSz="1371417" rtl="0" eaLnBrk="1" latinLnBrk="0" hangingPunct="1">
              <a:lnSpc>
                <a:spcPct val="130000"/>
              </a:lnSpc>
              <a:spcBef>
                <a:spcPts val="1200"/>
              </a:spcBef>
              <a:buFontTx/>
              <a:buNone/>
              <a:defRPr sz="1800" kern="1200" baseline="0">
                <a:solidFill>
                  <a:schemeClr val="bg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kumimoji="1" lang="en-US" altLang="ja-JP"/>
              <a:t>Per an nisl moderatius, tale erat probo ut mei, quas legere signiferumque nam ne. Eu quis delicata efficiendi his, tota summo liber in sea, est ei saepe civibus maiestatis. </a:t>
            </a:r>
            <a:r>
              <a:rPr kumimoji="1" lang="en-US" altLang="ja-JP">
                <a:solidFill>
                  <a:srgbClr val="C00000"/>
                </a:solidFill>
              </a:rPr>
              <a:t>Clita nostrud explicari at eam</a:t>
            </a:r>
            <a:r>
              <a:rPr kumimoji="1" lang="en-US" altLang="ja-JP"/>
              <a:t>, urbanitas disputando complectitur ei vel. Nec eu wisi malis perpetua, ea duo inani epicurei, fugit ullum in duo.</a:t>
            </a:r>
          </a:p>
        </p:txBody>
      </p:sp>
      <p:pic>
        <p:nvPicPr>
          <p:cNvPr id="26" name="Imagen 25">
            <a:extLst>
              <a:ext uri="{FF2B5EF4-FFF2-40B4-BE49-F238E27FC236}">
                <a16:creationId xmlns:a16="http://schemas.microsoft.com/office/drawing/2014/main" id="{B28AAFAE-BD85-4477-8CDA-62B9EB6948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989110" y="134167"/>
            <a:ext cx="6842686" cy="10285413"/>
          </a:xfrm>
          <a:prstGeom prst="rect">
            <a:avLst/>
          </a:prstGeom>
        </p:spPr>
      </p:pic>
    </p:spTree>
    <p:extLst>
      <p:ext uri="{BB962C8B-B14F-4D97-AF65-F5344CB8AC3E}">
        <p14:creationId xmlns:p14="http://schemas.microsoft.com/office/powerpoint/2010/main" val="1543386519"/>
      </p:ext>
    </p:extLst>
  </p:cSld>
  <p:clrMapOvr>
    <a:masterClrMapping/>
  </p:clrMapOvr>
  <mc:AlternateContent xmlns:mc="http://schemas.openxmlformats.org/markup-compatibility/2006" xmlns:p14="http://schemas.microsoft.com/office/powerpoint/2010/main">
    <mc:Choice Requires="p14">
      <p:transition spd="slow" p14:dur="1250" advTm="2539">
        <p14:flip dir="r"/>
      </p:transition>
    </mc:Choice>
    <mc:Fallback xmlns="" xmlns:a14="http://schemas.microsoft.com/office/drawing/2010/main" xmlns:p15="http://schemas.microsoft.com/office/powerpoint/2012/main" xmlns:p159="http://schemas.microsoft.com/office/powerpoint/2015/09/main">
      <p:transition spd="slow" advTm="2539">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ntents">
  <a:themeElements>
    <a:clrScheme name="Castor">
      <a:dk1>
        <a:srgbClr val="222427"/>
      </a:dk1>
      <a:lt1>
        <a:sysClr val="window" lastClr="FFFFFF"/>
      </a:lt1>
      <a:dk2>
        <a:srgbClr val="333438"/>
      </a:dk2>
      <a:lt2>
        <a:srgbClr val="EAEAEA"/>
      </a:lt2>
      <a:accent1>
        <a:srgbClr val="EB3F5C"/>
      </a:accent1>
      <a:accent2>
        <a:srgbClr val="C1344C"/>
      </a:accent2>
      <a:accent3>
        <a:srgbClr val="99293C"/>
      </a:accent3>
      <a:accent4>
        <a:srgbClr val="731F2D"/>
      </a:accent4>
      <a:accent5>
        <a:srgbClr val="1694B2"/>
      </a:accent5>
      <a:accent6>
        <a:srgbClr val="0F6377"/>
      </a:accent6>
      <a:hlink>
        <a:srgbClr val="EB3F5C"/>
      </a:hlink>
      <a:folHlink>
        <a:srgbClr val="99293C"/>
      </a:folHlink>
    </a:clrScheme>
    <a:fontScheme name="Castor">
      <a:majorFont>
        <a:latin typeface="Roboto Bold"/>
        <a:ea typeface="Spica Neue P Light"/>
        <a:cs typeface="Arial"/>
      </a:majorFont>
      <a:minorFont>
        <a:latin typeface="Roboto"/>
        <a:ea typeface="Spica Neue P"/>
        <a:cs typeface="Arial"/>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Header and Footer">
  <a:themeElements>
    <a:clrScheme name="Custom 1">
      <a:dk1>
        <a:srgbClr val="222427"/>
      </a:dk1>
      <a:lt1>
        <a:sysClr val="window" lastClr="FFFFFF"/>
      </a:lt1>
      <a:dk2>
        <a:srgbClr val="333438"/>
      </a:dk2>
      <a:lt2>
        <a:srgbClr val="EAEAEA"/>
      </a:lt2>
      <a:accent1>
        <a:srgbClr val="EB3F5C"/>
      </a:accent1>
      <a:accent2>
        <a:srgbClr val="C1344C"/>
      </a:accent2>
      <a:accent3>
        <a:srgbClr val="99293C"/>
      </a:accent3>
      <a:accent4>
        <a:srgbClr val="731F2D"/>
      </a:accent4>
      <a:accent5>
        <a:srgbClr val="1694B2"/>
      </a:accent5>
      <a:accent6>
        <a:srgbClr val="0F6377"/>
      </a:accent6>
      <a:hlink>
        <a:srgbClr val="EB3F5C"/>
      </a:hlink>
      <a:folHlink>
        <a:srgbClr val="99293C"/>
      </a:folHlink>
    </a:clrScheme>
    <a:fontScheme name="B">
      <a:majorFont>
        <a:latin typeface="Roboto Bold"/>
        <a:ea typeface="Spica Neue P Light"/>
        <a:cs typeface="Arial"/>
      </a:majorFont>
      <a:minorFont>
        <a:latin typeface="Roboto"/>
        <a:ea typeface="Spica Neue P"/>
        <a:cs typeface="Arial"/>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11947</TotalTime>
  <Words>2107</Words>
  <Application>Microsoft Office PowerPoint</Application>
  <PresentationFormat>Personalizado</PresentationFormat>
  <Paragraphs>181</Paragraphs>
  <Slides>28</Slides>
  <Notes>18</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28</vt:i4>
      </vt:variant>
    </vt:vector>
  </HeadingPairs>
  <TitlesOfParts>
    <vt:vector size="42" baseType="lpstr">
      <vt:lpstr>Arial</vt:lpstr>
      <vt:lpstr>Arial (Títulos)</vt:lpstr>
      <vt:lpstr>Bahnschrift</vt:lpstr>
      <vt:lpstr>Barlow</vt:lpstr>
      <vt:lpstr>Calibri</vt:lpstr>
      <vt:lpstr>Open Sans</vt:lpstr>
      <vt:lpstr>Playfair Display Black</vt:lpstr>
      <vt:lpstr>Raleway SemiBold</vt:lpstr>
      <vt:lpstr>Roboto</vt:lpstr>
      <vt:lpstr>Roboto Bold</vt:lpstr>
      <vt:lpstr>Source Sans Pro</vt:lpstr>
      <vt:lpstr>Wingdings</vt:lpstr>
      <vt:lpstr>Contents</vt:lpstr>
      <vt:lpstr>No Header and Footer</vt:lpstr>
      <vt:lpstr>ALBANIAN GASTRONOMY</vt:lpstr>
      <vt:lpstr>READ ME</vt:lpstr>
      <vt:lpstr>LET’S BEGIN NOW!</vt:lpstr>
      <vt:lpstr>TABLE OF CONTENTS</vt:lpstr>
      <vt:lpstr>INTRODUCTION</vt:lpstr>
      <vt:lpstr>MAGAZINE STYLE OF POWERPOINT</vt:lpstr>
      <vt:lpstr>GEORGE FITZMAURICE</vt:lpstr>
      <vt:lpstr>ANDREW ADAMSON</vt:lpstr>
      <vt:lpstr>ABOUT US</vt:lpstr>
      <vt:lpstr>OUR COMPANY</vt:lpstr>
      <vt:lpstr>OUR SERVICES</vt:lpstr>
      <vt:lpstr>UNIQUE AND SOPHISTICATED</vt:lpstr>
      <vt:lpstr>IMAGINATION MEANS NOTHING WITHOUT DOING</vt:lpstr>
      <vt:lpstr>OUR PROMISES</vt:lpstr>
      <vt:lpstr>A LEADER IS A DEALER IN HOPE</vt:lpstr>
      <vt:lpstr>OUR PRODUCT PRINCIPLES</vt:lpstr>
      <vt:lpstr>OUR LATEST PROJECT</vt:lpstr>
      <vt:lpstr>SOME PEOPLE FEEL THE RAIN. OTHERS JUST GET WET.</vt:lpstr>
      <vt:lpstr>KEY CONCEPT</vt:lpstr>
      <vt:lpstr>Presentación de PowerPoint</vt:lpstr>
      <vt:lpstr>THE MOST EFFECTIVE WAY</vt:lpstr>
      <vt:lpstr>THANK YOU!</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gastronomia albania</dc:title>
  <dc:creator>Grym</dc:creator>
  <cp:lastModifiedBy>Franklin</cp:lastModifiedBy>
  <cp:revision>245</cp:revision>
  <dcterms:created xsi:type="dcterms:W3CDTF">2015-08-02T15:43:04Z</dcterms:created>
  <dcterms:modified xsi:type="dcterms:W3CDTF">2023-11-29T18:22:22Z</dcterms:modified>
  <cp:category>slidesppt.net</cp:category>
</cp:coreProperties>
</file>