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3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306" r:id="rId11"/>
    <p:sldId id="308" r:id="rId12"/>
    <p:sldId id="274" r:id="rId13"/>
    <p:sldId id="276" r:id="rId14"/>
    <p:sldId id="278" r:id="rId15"/>
    <p:sldId id="310" r:id="rId16"/>
    <p:sldId id="281" r:id="rId17"/>
    <p:sldId id="285" r:id="rId18"/>
    <p:sldId id="286" r:id="rId19"/>
    <p:sldId id="1079" r:id="rId20"/>
    <p:sldId id="1071" r:id="rId21"/>
    <p:sldId id="1081" r:id="rId22"/>
    <p:sldId id="436" r:id="rId23"/>
    <p:sldId id="437" r:id="rId24"/>
    <p:sldId id="1078" r:id="rId25"/>
  </p:sldIdLst>
  <p:sldSz cx="9144000" cy="5143500" type="screen16x9"/>
  <p:notesSz cx="6858000" cy="9144000"/>
  <p:custDataLst>
    <p:tags r:id="rId27"/>
  </p:custData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E91B5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A77B779C-C81F-4767-909C-0A81A40512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9FA1CC78-7847-4793-ABB7-B077D22CFB5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028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ts val="1100"/>
      <a:buFont typeface="Arial"/>
      <a:buChar char="●"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2;g70ff5ca009_7_153:notes">
            <a:extLst>
              <a:ext uri="{FF2B5EF4-FFF2-40B4-BE49-F238E27FC236}">
                <a16:creationId xmlns:a16="http://schemas.microsoft.com/office/drawing/2014/main" id="{64D10CFF-F912-4FB0-8A77-BFD92C5D09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43;g70ff5ca009_7_153:notes">
            <a:extLst>
              <a:ext uri="{FF2B5EF4-FFF2-40B4-BE49-F238E27FC236}">
                <a16:creationId xmlns:a16="http://schemas.microsoft.com/office/drawing/2014/main" id="{A058E1AE-2303-4455-8D47-3753CFF9A4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 dirty="0"/>
              <a:t>slidesppt.net</a:t>
            </a:r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62;gca67c192a0_0_28:notes">
            <a:extLst>
              <a:ext uri="{FF2B5EF4-FFF2-40B4-BE49-F238E27FC236}">
                <a16:creationId xmlns:a16="http://schemas.microsoft.com/office/drawing/2014/main" id="{CCE6CB3C-683A-482A-9BD2-E374167C1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763;gca67c192a0_0_28:notes">
            <a:extLst>
              <a:ext uri="{FF2B5EF4-FFF2-40B4-BE49-F238E27FC236}">
                <a16:creationId xmlns:a16="http://schemas.microsoft.com/office/drawing/2014/main" id="{9C10C38E-C754-4E59-993B-EA90E6B9F0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E9768EA-4865-4FB0-899F-FCEF97B43F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43EA59-383E-47DB-98C7-55FF91E6A6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s-MX"/>
              <a:t>slidesppt.net</a:t>
            </a:r>
            <a:endParaRPr lang="es-PE"/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71;g8a84d760ca_0_48:notes">
            <a:extLst>
              <a:ext uri="{FF2B5EF4-FFF2-40B4-BE49-F238E27FC236}">
                <a16:creationId xmlns:a16="http://schemas.microsoft.com/office/drawing/2014/main" id="{B3BED67E-0E4D-4EF5-8ABA-6DC64ADF7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972;g8a84d760ca_0_48:notes">
            <a:extLst>
              <a:ext uri="{FF2B5EF4-FFF2-40B4-BE49-F238E27FC236}">
                <a16:creationId xmlns:a16="http://schemas.microsoft.com/office/drawing/2014/main" id="{CDE7EC4D-F99E-4D9F-B9CA-EB6EA54B58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16;g89f17084a9_0_20727:notes">
            <a:extLst>
              <a:ext uri="{FF2B5EF4-FFF2-40B4-BE49-F238E27FC236}">
                <a16:creationId xmlns:a16="http://schemas.microsoft.com/office/drawing/2014/main" id="{72434FBA-0176-459C-AB5E-956C4F8ED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017;g89f17084a9_0_20727:notes">
            <a:extLst>
              <a:ext uri="{FF2B5EF4-FFF2-40B4-BE49-F238E27FC236}">
                <a16:creationId xmlns:a16="http://schemas.microsoft.com/office/drawing/2014/main" id="{A5A645A8-783C-4637-B63F-95ED9B7A3B2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43;g70f1f795cd_0_35:notes">
            <a:extLst>
              <a:ext uri="{FF2B5EF4-FFF2-40B4-BE49-F238E27FC236}">
                <a16:creationId xmlns:a16="http://schemas.microsoft.com/office/drawing/2014/main" id="{BC6D0A78-2F73-48E7-8A7B-8AFA9DBE6F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044;g70f1f795cd_0_35:notes">
            <a:extLst>
              <a:ext uri="{FF2B5EF4-FFF2-40B4-BE49-F238E27FC236}">
                <a16:creationId xmlns:a16="http://schemas.microsoft.com/office/drawing/2014/main" id="{5165FE69-8387-4E73-9C4A-44935C3C70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508;g89156866df_0_1756:notes">
            <a:extLst>
              <a:ext uri="{FF2B5EF4-FFF2-40B4-BE49-F238E27FC236}">
                <a16:creationId xmlns:a16="http://schemas.microsoft.com/office/drawing/2014/main" id="{C6AA4141-0D54-4443-B54A-374CB0A3E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509;g89156866df_0_1756:notes">
            <a:extLst>
              <a:ext uri="{FF2B5EF4-FFF2-40B4-BE49-F238E27FC236}">
                <a16:creationId xmlns:a16="http://schemas.microsoft.com/office/drawing/2014/main" id="{DEBAD34B-5E2C-480F-9C0C-FDFDC6E504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62;g8a84d760ca_0_57:notes">
            <a:extLst>
              <a:ext uri="{FF2B5EF4-FFF2-40B4-BE49-F238E27FC236}">
                <a16:creationId xmlns:a16="http://schemas.microsoft.com/office/drawing/2014/main" id="{7E258FB8-B66A-4839-AE28-D374AB74F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063;g8a84d760ca_0_57:notes">
            <a:extLst>
              <a:ext uri="{FF2B5EF4-FFF2-40B4-BE49-F238E27FC236}">
                <a16:creationId xmlns:a16="http://schemas.microsoft.com/office/drawing/2014/main" id="{25F4A405-1EA0-41EA-BE39-C51F5428C63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25;g7ff8736556_0_76:notes">
            <a:extLst>
              <a:ext uri="{FF2B5EF4-FFF2-40B4-BE49-F238E27FC236}">
                <a16:creationId xmlns:a16="http://schemas.microsoft.com/office/drawing/2014/main" id="{C7C11F1A-1802-4EEE-BE2A-A8A53AE425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26;g7ff8736556_0_76:notes">
            <a:extLst>
              <a:ext uri="{FF2B5EF4-FFF2-40B4-BE49-F238E27FC236}">
                <a16:creationId xmlns:a16="http://schemas.microsoft.com/office/drawing/2014/main" id="{63B12303-8748-4E4A-B3ED-17A17EB093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31;g7105a416b5_0_86:notes">
            <a:extLst>
              <a:ext uri="{FF2B5EF4-FFF2-40B4-BE49-F238E27FC236}">
                <a16:creationId xmlns:a16="http://schemas.microsoft.com/office/drawing/2014/main" id="{76CFA3B1-F86B-48B1-956E-29E22BFCCE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32;g7105a416b5_0_86:notes">
            <a:extLst>
              <a:ext uri="{FF2B5EF4-FFF2-40B4-BE49-F238E27FC236}">
                <a16:creationId xmlns:a16="http://schemas.microsoft.com/office/drawing/2014/main" id="{741BC5FB-44C0-4060-86EE-32D2DF61A7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84AF8E3-DC4C-498D-A0A6-10C08341A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C33DF8F-5832-47D4-80D9-9D5C184A6B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2034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7A2907A-1376-4D52-8A4F-53FE0CE83A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23A8B9F-3633-42AB-A1CF-33CD7DF1C6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EBEA2E2-9AE9-4E84-883A-D397A1F1D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7C61A91-BAFA-47AA-8751-64B5F411FF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57D035-CF69-48B8-82BE-428B1C4E1D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5FC7347-3EFC-4BC3-A72E-95CC762B31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D5F7D36-1314-4AC5-AC1D-FA52345527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746A493-9835-47B7-8FB4-F082AB442E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9710247-A1A0-4CF1-AF4E-9EE7B4C5C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62F12E2-6E15-4D10-BEE0-7516855AA7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s-MX"/>
              <a:t>slidesppt.net</a:t>
            </a:r>
            <a:endParaRPr lang="es-PE"/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5;g70f1f795cd_0_10:notes">
            <a:extLst>
              <a:ext uri="{FF2B5EF4-FFF2-40B4-BE49-F238E27FC236}">
                <a16:creationId xmlns:a16="http://schemas.microsoft.com/office/drawing/2014/main" id="{0B5AC04B-CE7A-477B-88FC-2B41F8319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56;g70f1f795cd_0_10:notes">
            <a:extLst>
              <a:ext uri="{FF2B5EF4-FFF2-40B4-BE49-F238E27FC236}">
                <a16:creationId xmlns:a16="http://schemas.microsoft.com/office/drawing/2014/main" id="{3D509573-8133-4502-8A37-966260569CE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6;g70f1f795cd_1_150:notes">
            <a:extLst>
              <a:ext uri="{FF2B5EF4-FFF2-40B4-BE49-F238E27FC236}">
                <a16:creationId xmlns:a16="http://schemas.microsoft.com/office/drawing/2014/main" id="{91BA15F8-DA98-4C5B-B1BC-A41E03E80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67;g70f1f795cd_1_150:notes">
            <a:extLst>
              <a:ext uri="{FF2B5EF4-FFF2-40B4-BE49-F238E27FC236}">
                <a16:creationId xmlns:a16="http://schemas.microsoft.com/office/drawing/2014/main" id="{0C267120-327C-4E7A-A022-5861C412D4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95;g70f1f795cd_0_20:notes">
            <a:extLst>
              <a:ext uri="{FF2B5EF4-FFF2-40B4-BE49-F238E27FC236}">
                <a16:creationId xmlns:a16="http://schemas.microsoft.com/office/drawing/2014/main" id="{8730E4ED-ECC8-4F11-8BEA-F704698A4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96;g70f1f795cd_0_20:notes">
            <a:extLst>
              <a:ext uri="{FF2B5EF4-FFF2-40B4-BE49-F238E27FC236}">
                <a16:creationId xmlns:a16="http://schemas.microsoft.com/office/drawing/2014/main" id="{1A4B104A-762E-4C9E-98E3-EFF64E2741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05;g70f1f795cd_1_155:notes">
            <a:extLst>
              <a:ext uri="{FF2B5EF4-FFF2-40B4-BE49-F238E27FC236}">
                <a16:creationId xmlns:a16="http://schemas.microsoft.com/office/drawing/2014/main" id="{2F7AD91D-A791-4998-8617-1BFB09442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06;g70f1f795cd_1_155:notes">
            <a:extLst>
              <a:ext uri="{FF2B5EF4-FFF2-40B4-BE49-F238E27FC236}">
                <a16:creationId xmlns:a16="http://schemas.microsoft.com/office/drawing/2014/main" id="{0C1DC2F8-6EF2-4EB4-9ADA-5F0E3CE41A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2;g70f1f795cd_1_170:notes">
            <a:extLst>
              <a:ext uri="{FF2B5EF4-FFF2-40B4-BE49-F238E27FC236}">
                <a16:creationId xmlns:a16="http://schemas.microsoft.com/office/drawing/2014/main" id="{BB8BE259-60FD-4125-957B-915F3D340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13;g70f1f795cd_1_170:notes">
            <a:extLst>
              <a:ext uri="{FF2B5EF4-FFF2-40B4-BE49-F238E27FC236}">
                <a16:creationId xmlns:a16="http://schemas.microsoft.com/office/drawing/2014/main" id="{B744117B-13A6-4CBF-B236-7173A38C75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1;g70f1f795cd_1_55:notes">
            <a:extLst>
              <a:ext uri="{FF2B5EF4-FFF2-40B4-BE49-F238E27FC236}">
                <a16:creationId xmlns:a16="http://schemas.microsoft.com/office/drawing/2014/main" id="{FE5462B6-7141-47E7-8304-E3D1B8FF8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92;g70f1f795cd_1_55:notes">
            <a:extLst>
              <a:ext uri="{FF2B5EF4-FFF2-40B4-BE49-F238E27FC236}">
                <a16:creationId xmlns:a16="http://schemas.microsoft.com/office/drawing/2014/main" id="{EC4BD7C1-A79D-4184-8FF8-548B15E7D9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15;g7fe0ef0084_2_62:notes">
            <a:extLst>
              <a:ext uri="{FF2B5EF4-FFF2-40B4-BE49-F238E27FC236}">
                <a16:creationId xmlns:a16="http://schemas.microsoft.com/office/drawing/2014/main" id="{C40301A7-AFDB-4C8D-A3CC-371F57E3A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616;g7fe0ef0084_2_62:notes">
            <a:extLst>
              <a:ext uri="{FF2B5EF4-FFF2-40B4-BE49-F238E27FC236}">
                <a16:creationId xmlns:a16="http://schemas.microsoft.com/office/drawing/2014/main" id="{1961C27B-0E24-4714-B8D2-128A202B4E2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MX" dirty="0"/>
              <a:t>slidesppt.net</a:t>
            </a:r>
          </a:p>
          <a:p>
            <a:pPr marL="158749" indent="0">
              <a:buNone/>
            </a:pPr>
            <a:endParaRPr lang="LID4096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rgbClr val="FDCB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>
            <a:extLst>
              <a:ext uri="{FF2B5EF4-FFF2-40B4-BE49-F238E27FC236}">
                <a16:creationId xmlns:a16="http://schemas.microsoft.com/office/drawing/2014/main" id="{B50F3B5F-D7AB-422F-8015-BBE21F0A13AE}"/>
              </a:ext>
            </a:extLst>
          </p:cNvPr>
          <p:cNvSpPr/>
          <p:nvPr/>
        </p:nvSpPr>
        <p:spPr>
          <a:xfrm>
            <a:off x="2085197" y="979102"/>
            <a:ext cx="5093336" cy="3340001"/>
          </a:xfrm>
          <a:custGeom>
            <a:avLst/>
            <a:gdLst>
              <a:gd name="f0" fmla="val w"/>
              <a:gd name="f1" fmla="val h"/>
              <a:gd name="f2" fmla="val 0"/>
              <a:gd name="f3" fmla="val 51405"/>
              <a:gd name="f4" fmla="val 33262"/>
              <a:gd name="f5" fmla="val 24987"/>
              <a:gd name="f6" fmla="val 21509"/>
              <a:gd name="f7" fmla="val 18089"/>
              <a:gd name="f8" fmla="val 611"/>
              <a:gd name="f9" fmla="val 14711"/>
              <a:gd name="f10" fmla="val 1534"/>
              <a:gd name="f11" fmla="val 10375"/>
              <a:gd name="f12" fmla="val 2769"/>
              <a:gd name="f13" fmla="val 6539"/>
              <a:gd name="f14" fmla="val 4837"/>
              <a:gd name="f15" fmla="val 3336"/>
              <a:gd name="f16" fmla="val 8039"/>
              <a:gd name="f17" fmla="val 1068"/>
              <a:gd name="f18" fmla="val 10341"/>
              <a:gd name="f19" fmla="val 1"/>
              <a:gd name="f20" fmla="val 13143"/>
              <a:gd name="f21" fmla="val 501"/>
              <a:gd name="f22" fmla="val 16345"/>
              <a:gd name="f23" fmla="val 1135"/>
              <a:gd name="f24" fmla="val 20348"/>
              <a:gd name="f25" fmla="val 3236"/>
              <a:gd name="f26" fmla="val 23583"/>
              <a:gd name="f27" fmla="val 6505"/>
              <a:gd name="f28" fmla="val 25985"/>
              <a:gd name="f29" fmla="val 7806"/>
              <a:gd name="f30" fmla="val 26953"/>
              <a:gd name="f31" fmla="val 9241"/>
              <a:gd name="f32" fmla="val 27720"/>
              <a:gd name="f33" fmla="val 10708"/>
              <a:gd name="f34" fmla="val 28387"/>
              <a:gd name="f35" fmla="val 11342"/>
              <a:gd name="f36" fmla="val 28687"/>
              <a:gd name="f37" fmla="val 11709"/>
              <a:gd name="f38" fmla="val 29121"/>
              <a:gd name="f39" fmla="val 11843"/>
              <a:gd name="f40" fmla="val 29821"/>
              <a:gd name="f41" fmla="val 12076"/>
              <a:gd name="f42" fmla="val 30855"/>
              <a:gd name="f43" fmla="val 12276"/>
              <a:gd name="f44" fmla="val 31923"/>
              <a:gd name="f45" fmla="val 12643"/>
              <a:gd name="f46" fmla="val 32957"/>
              <a:gd name="f47" fmla="val 12693"/>
              <a:gd name="f48" fmla="val 33081"/>
              <a:gd name="f49" fmla="val 12706"/>
              <a:gd name="f50" fmla="val 12862"/>
              <a:gd name="f51" fmla="val 12914"/>
              <a:gd name="f52" fmla="val 12984"/>
              <a:gd name="f53" fmla="val 33241"/>
              <a:gd name="f54" fmla="val 13077"/>
              <a:gd name="f55" fmla="val 33190"/>
              <a:gd name="f56" fmla="val 13777"/>
              <a:gd name="f57" fmla="val 32757"/>
              <a:gd name="f58" fmla="val 14478"/>
              <a:gd name="f59" fmla="val 32356"/>
              <a:gd name="f60" fmla="val 15178"/>
              <a:gd name="f61" fmla="val 16121"/>
              <a:gd name="f62" fmla="val 31362"/>
              <a:gd name="f63" fmla="val 17025"/>
              <a:gd name="f64" fmla="val 30919"/>
              <a:gd name="f65" fmla="val 18098"/>
              <a:gd name="f66" fmla="val 18429"/>
              <a:gd name="f67" fmla="val 18777"/>
              <a:gd name="f68" fmla="val 30961"/>
              <a:gd name="f69" fmla="val 19148"/>
              <a:gd name="f70" fmla="val 31055"/>
              <a:gd name="f71" fmla="val 21482"/>
              <a:gd name="f72" fmla="val 31639"/>
              <a:gd name="f73" fmla="val 23902"/>
              <a:gd name="f74" fmla="val 31827"/>
              <a:gd name="f75" fmla="val 26328"/>
              <a:gd name="f76" fmla="val 26536"/>
              <a:gd name="f77" fmla="val 26745"/>
              <a:gd name="f78" fmla="val 31825"/>
              <a:gd name="f79" fmla="val 31823"/>
              <a:gd name="f80" fmla="val 30589"/>
              <a:gd name="f81" fmla="val 34158"/>
              <a:gd name="f82" fmla="val 31422"/>
              <a:gd name="f83" fmla="val 37661"/>
              <a:gd name="f84" fmla="val 30322"/>
              <a:gd name="f85" fmla="val 42198"/>
              <a:gd name="f86" fmla="val 28921"/>
              <a:gd name="f87" fmla="val 45567"/>
              <a:gd name="f88" fmla="val 26052"/>
              <a:gd name="f89" fmla="val 48202"/>
              <a:gd name="f90" fmla="val 22216"/>
              <a:gd name="f91" fmla="val 51404"/>
              <a:gd name="f92" fmla="val 17512"/>
              <a:gd name="f93" fmla="val 50170"/>
              <a:gd name="f94" fmla="val 11441"/>
              <a:gd name="f95" fmla="val 47001"/>
              <a:gd name="f96" fmla="val 7472"/>
              <a:gd name="f97" fmla="val 45200"/>
              <a:gd name="f98" fmla="val 5204"/>
              <a:gd name="f99" fmla="val 42865"/>
              <a:gd name="f100" fmla="val 3703"/>
              <a:gd name="f101" fmla="val 40096"/>
              <a:gd name="f102" fmla="val 36060"/>
              <a:gd name="f103" fmla="val 1434"/>
              <a:gd name="f104" fmla="val 31957"/>
              <a:gd name="f105" fmla="val 534"/>
              <a:gd name="f106" fmla="val 27754"/>
              <a:gd name="f107" fmla="val 133"/>
              <a:gd name="f108" fmla="val 26827"/>
              <a:gd name="f109" fmla="val 43"/>
              <a:gd name="f110" fmla="val 25905"/>
              <a:gd name="f111" fmla="*/ f0 1 51405"/>
              <a:gd name="f112" fmla="*/ f1 1 33262"/>
              <a:gd name="f113" fmla="val f2"/>
              <a:gd name="f114" fmla="val f3"/>
              <a:gd name="f115" fmla="val f4"/>
              <a:gd name="f116" fmla="+- f115 0 f113"/>
              <a:gd name="f117" fmla="+- f114 0 f113"/>
              <a:gd name="f118" fmla="*/ f117 1 51405"/>
              <a:gd name="f119" fmla="*/ f116 1 33262"/>
              <a:gd name="f120" fmla="*/ f113 1 f118"/>
              <a:gd name="f121" fmla="*/ f114 1 f118"/>
              <a:gd name="f122" fmla="*/ f113 1 f119"/>
              <a:gd name="f123" fmla="*/ f115 1 f119"/>
              <a:gd name="f124" fmla="*/ f120 f111 1"/>
              <a:gd name="f125" fmla="*/ f121 f111 1"/>
              <a:gd name="f126" fmla="*/ f123 f112 1"/>
              <a:gd name="f127" fmla="*/ f122 f1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4" t="f127" r="f125" b="f126"/>
            <a:pathLst>
              <a:path w="51404" h="33262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4"/>
                  <a:pt x="f50" y="f4"/>
                </a:cubicBezTo>
                <a:cubicBezTo>
                  <a:pt x="f51" y="f4"/>
                  <a:pt x="f52" y="f53"/>
                  <a:pt x="f54" y="f55"/>
                </a:cubicBezTo>
                <a:cubicBezTo>
                  <a:pt x="f56" y="f57"/>
                  <a:pt x="f58" y="f59"/>
                  <a:pt x="f60" y="f44"/>
                </a:cubicBezTo>
                <a:cubicBezTo>
                  <a:pt x="f61" y="f62"/>
                  <a:pt x="f63" y="f64"/>
                  <a:pt x="f65" y="f64"/>
                </a:cubicBezTo>
                <a:cubicBezTo>
                  <a:pt x="f66" y="f64"/>
                  <a:pt x="f67" y="f68"/>
                  <a:pt x="f69" y="f70"/>
                </a:cubicBezTo>
                <a:cubicBezTo>
                  <a:pt x="f71" y="f72"/>
                  <a:pt x="f73" y="f74"/>
                  <a:pt x="f75" y="f74"/>
                </a:cubicBezTo>
                <a:cubicBezTo>
                  <a:pt x="f76" y="f74"/>
                  <a:pt x="f77" y="f78"/>
                  <a:pt x="f30" y="f79"/>
                </a:cubicBezTo>
                <a:cubicBezTo>
                  <a:pt x="f80" y="f79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2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2"/>
                  <a:pt x="f5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CF8474B9-CEC8-4752-A9DF-23A67EE43E6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70350" y="1474241"/>
            <a:ext cx="4003499" cy="1721696"/>
          </a:xfrm>
        </p:spPr>
        <p:txBody>
          <a:bodyPr anchor="ctr" anchorCtr="1"/>
          <a:lstStyle>
            <a:lvl1pPr algn="ctr">
              <a:lnSpc>
                <a:spcPct val="90000"/>
              </a:lnSpc>
              <a:defRPr sz="6000"/>
            </a:lvl1pPr>
          </a:lstStyle>
          <a:p>
            <a:pPr lvl="0"/>
            <a:endParaRPr lang="es-PE"/>
          </a:p>
        </p:txBody>
      </p:sp>
      <p:sp>
        <p:nvSpPr>
          <p:cNvPr id="4" name="Google Shape;13;p2">
            <a:extLst>
              <a:ext uri="{FF2B5EF4-FFF2-40B4-BE49-F238E27FC236}">
                <a16:creationId xmlns:a16="http://schemas.microsoft.com/office/drawing/2014/main" id="{FB7C3C80-521F-4295-BB04-DB408810E53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76679" y="3080951"/>
            <a:ext cx="2590796" cy="5882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85304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2;p18">
            <a:extLst>
              <a:ext uri="{FF2B5EF4-FFF2-40B4-BE49-F238E27FC236}">
                <a16:creationId xmlns:a16="http://schemas.microsoft.com/office/drawing/2014/main" id="{C8CD5C25-33D2-43D3-96EC-D188E35153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8623" y="2555619"/>
            <a:ext cx="2729401" cy="572697"/>
          </a:xfrm>
        </p:spPr>
        <p:txBody>
          <a:bodyPr anchorCtr="1"/>
          <a:lstStyle>
            <a:lvl1pPr algn="ctr">
              <a:defRPr sz="2500">
                <a:solidFill>
                  <a:srgbClr val="8A91B5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543;p18">
            <a:extLst>
              <a:ext uri="{FF2B5EF4-FFF2-40B4-BE49-F238E27FC236}">
                <a16:creationId xmlns:a16="http://schemas.microsoft.com/office/drawing/2014/main" id="{4D191635-8DEA-421E-A5BE-55BF2A7A89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4725" y="2555629"/>
            <a:ext cx="2784896" cy="572697"/>
          </a:xfrm>
        </p:spPr>
        <p:txBody>
          <a:bodyPr anchorCtr="1"/>
          <a:lstStyle>
            <a:lvl1pPr algn="ctr">
              <a:defRPr sz="2500">
                <a:solidFill>
                  <a:srgbClr val="8A91B5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544;p18">
            <a:extLst>
              <a:ext uri="{FF2B5EF4-FFF2-40B4-BE49-F238E27FC236}">
                <a16:creationId xmlns:a16="http://schemas.microsoft.com/office/drawing/2014/main" id="{3F601ECE-AEDC-441E-90AE-0226A017B23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36972" y="3018416"/>
            <a:ext cx="2784896" cy="810597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545;p18">
            <a:extLst>
              <a:ext uri="{FF2B5EF4-FFF2-40B4-BE49-F238E27FC236}">
                <a16:creationId xmlns:a16="http://schemas.microsoft.com/office/drawing/2014/main" id="{8B761C02-9998-455D-B138-4843A9AC8182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130378" y="3018416"/>
            <a:ext cx="2784896" cy="810597"/>
          </a:xfrm>
        </p:spPr>
        <p:txBody>
          <a:bodyPr anchor="b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546;p18">
            <a:extLst>
              <a:ext uri="{FF2B5EF4-FFF2-40B4-BE49-F238E27FC236}">
                <a16:creationId xmlns:a16="http://schemas.microsoft.com/office/drawing/2014/main" id="{C246D1B6-6CF7-4866-B529-F07D80BAFEBE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774003" y="799048"/>
            <a:ext cx="7596003" cy="572697"/>
          </a:xfrm>
        </p:spPr>
        <p:txBody>
          <a:bodyPr anchorCtr="1"/>
          <a:lstStyle>
            <a:lvl1pPr algn="ctr">
              <a:lnSpc>
                <a:spcPct val="80000"/>
              </a:lnSpc>
              <a:defRPr/>
            </a:lvl1pPr>
          </a:lstStyle>
          <a:p>
            <a:pPr lvl="0"/>
            <a:endParaRPr lang="es-PE"/>
          </a:p>
        </p:txBody>
      </p:sp>
      <p:grpSp>
        <p:nvGrpSpPr>
          <p:cNvPr id="7" name="Grupo 12">
            <a:extLst>
              <a:ext uri="{FF2B5EF4-FFF2-40B4-BE49-F238E27FC236}">
                <a16:creationId xmlns:a16="http://schemas.microsoft.com/office/drawing/2014/main" id="{6BEB5FAB-687E-4829-B5EC-1210103B3521}"/>
              </a:ext>
            </a:extLst>
          </p:cNvPr>
          <p:cNvGrpSpPr/>
          <p:nvPr/>
        </p:nvGrpSpPr>
        <p:grpSpPr>
          <a:xfrm>
            <a:off x="0" y="4891089"/>
            <a:ext cx="9143999" cy="252410"/>
            <a:chOff x="0" y="4891089"/>
            <a:chExt cx="9143999" cy="25241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D2034EC-5D62-42AA-8D32-8A9F76A9404E}"/>
                </a:ext>
              </a:extLst>
            </p:cNvPr>
            <p:cNvSpPr/>
            <p:nvPr/>
          </p:nvSpPr>
          <p:spPr>
            <a:xfrm>
              <a:off x="429045" y="4891089"/>
              <a:ext cx="8714954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52"/>
                <a:gd name="f7" fmla="val 221"/>
                <a:gd name="f8" fmla="+- 0 0 -90"/>
                <a:gd name="f9" fmla="*/ f3 1 7152"/>
                <a:gd name="f10" fmla="*/ f4 1 22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152"/>
                <a:gd name="f19" fmla="*/ f15 1 221"/>
                <a:gd name="f20" fmla="*/ 0 f16 1"/>
                <a:gd name="f21" fmla="*/ 0 f15 1"/>
                <a:gd name="f22" fmla="*/ 7152 f16 1"/>
                <a:gd name="f23" fmla="*/ 221 f15 1"/>
                <a:gd name="f24" fmla="+- f17 0 f1"/>
                <a:gd name="f25" fmla="*/ f20 1 7152"/>
                <a:gd name="f26" fmla="*/ f21 1 221"/>
                <a:gd name="f27" fmla="*/ f22 1 7152"/>
                <a:gd name="f28" fmla="*/ f23 1 221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7152" h="22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3AE39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Rectángulo 15">
              <a:extLst>
                <a:ext uri="{FF2B5EF4-FFF2-40B4-BE49-F238E27FC236}">
                  <a16:creationId xmlns:a16="http://schemas.microsoft.com/office/drawing/2014/main" id="{01121AD9-C625-447F-8C0A-727CCB42059F}"/>
                </a:ext>
              </a:extLst>
            </p:cNvPr>
            <p:cNvSpPr/>
            <p:nvPr/>
          </p:nvSpPr>
          <p:spPr>
            <a:xfrm>
              <a:off x="0" y="4891089"/>
              <a:ext cx="2667175" cy="252410"/>
            </a:xfrm>
            <a:prstGeom prst="rect">
              <a:avLst/>
            </a:prstGeom>
            <a:solidFill>
              <a:schemeClr val="tx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FDCB62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0564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85;p20">
            <a:extLst>
              <a:ext uri="{FF2B5EF4-FFF2-40B4-BE49-F238E27FC236}">
                <a16:creationId xmlns:a16="http://schemas.microsoft.com/office/drawing/2014/main" id="{0072DF50-9C73-435E-B529-D19E954EB7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09247" y="2983650"/>
            <a:ext cx="5125495" cy="465301"/>
          </a:xfrm>
        </p:spPr>
        <p:txBody>
          <a:bodyPr anchorCtr="1"/>
          <a:lstStyle>
            <a:lvl1pPr algn="ctr">
              <a:defRPr sz="2300" b="0">
                <a:solidFill>
                  <a:srgbClr val="8A91B5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886;p20">
            <a:extLst>
              <a:ext uri="{FF2B5EF4-FFF2-40B4-BE49-F238E27FC236}">
                <a16:creationId xmlns:a16="http://schemas.microsoft.com/office/drawing/2014/main" id="{7A818B63-FFF3-482F-B4CC-25647A6169E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331421" y="1694547"/>
            <a:ext cx="6481495" cy="1289102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24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11376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9;p21">
            <a:extLst>
              <a:ext uri="{FF2B5EF4-FFF2-40B4-BE49-F238E27FC236}">
                <a16:creationId xmlns:a16="http://schemas.microsoft.com/office/drawing/2014/main" id="{A5263A8B-4004-460C-926F-F34EBDC909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1003" y="714365"/>
            <a:ext cx="7602001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890;p21">
            <a:extLst>
              <a:ext uri="{FF2B5EF4-FFF2-40B4-BE49-F238E27FC236}">
                <a16:creationId xmlns:a16="http://schemas.microsoft.com/office/drawing/2014/main" id="{18E7A27D-A838-4EEB-8169-8F04312C9C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31746" y="3141412"/>
            <a:ext cx="1754102" cy="6305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891;p21">
            <a:extLst>
              <a:ext uri="{FF2B5EF4-FFF2-40B4-BE49-F238E27FC236}">
                <a16:creationId xmlns:a16="http://schemas.microsoft.com/office/drawing/2014/main" id="{F4BACE42-A386-433C-951D-3EE342BAD71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550340" y="3141412"/>
            <a:ext cx="1754102" cy="6305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892;p21">
            <a:extLst>
              <a:ext uri="{FF2B5EF4-FFF2-40B4-BE49-F238E27FC236}">
                <a16:creationId xmlns:a16="http://schemas.microsoft.com/office/drawing/2014/main" id="{1A4F7339-06C0-427D-93F9-4689FA9A2F6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928774" y="2013197"/>
            <a:ext cx="1549798" cy="415503"/>
          </a:xfrm>
        </p:spPr>
        <p:txBody>
          <a:bodyPr anchor="ctr" anchorCtr="1"/>
          <a:lstStyle>
            <a:lvl1pPr algn="ctr">
              <a:defRPr>
                <a:solidFill>
                  <a:srgbClr val="F3AE3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6" name="Google Shape;893;p21">
            <a:extLst>
              <a:ext uri="{FF2B5EF4-FFF2-40B4-BE49-F238E27FC236}">
                <a16:creationId xmlns:a16="http://schemas.microsoft.com/office/drawing/2014/main" id="{B03C8AD4-543C-45D2-843C-9BEE6BB3195F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2825422" y="2011707"/>
            <a:ext cx="1549798" cy="415503"/>
          </a:xfrm>
        </p:spPr>
        <p:txBody>
          <a:bodyPr anchor="ctr" anchorCtr="1"/>
          <a:lstStyle>
            <a:lvl1pPr algn="ctr">
              <a:defRPr>
                <a:solidFill>
                  <a:srgbClr val="F3AE3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894;p21">
            <a:extLst>
              <a:ext uri="{FF2B5EF4-FFF2-40B4-BE49-F238E27FC236}">
                <a16:creationId xmlns:a16="http://schemas.microsoft.com/office/drawing/2014/main" id="{4902EDF4-7D9D-406E-98EC-35D43F2BC82A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4720041" y="2013197"/>
            <a:ext cx="1549798" cy="415503"/>
          </a:xfrm>
        </p:spPr>
        <p:txBody>
          <a:bodyPr anchor="ctr" anchorCtr="1"/>
          <a:lstStyle>
            <a:lvl1pPr algn="ctr">
              <a:defRPr>
                <a:solidFill>
                  <a:srgbClr val="F3AE3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895;p21">
            <a:extLst>
              <a:ext uri="{FF2B5EF4-FFF2-40B4-BE49-F238E27FC236}">
                <a16:creationId xmlns:a16="http://schemas.microsoft.com/office/drawing/2014/main" id="{1BCC4826-793E-4317-9B4B-099307562DA9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6639549" y="2013197"/>
            <a:ext cx="1549798" cy="415503"/>
          </a:xfrm>
        </p:spPr>
        <p:txBody>
          <a:bodyPr anchor="ctr" anchorCtr="1"/>
          <a:lstStyle>
            <a:lvl1pPr algn="ctr">
              <a:defRPr>
                <a:solidFill>
                  <a:srgbClr val="F3AE3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896;p21">
            <a:extLst>
              <a:ext uri="{FF2B5EF4-FFF2-40B4-BE49-F238E27FC236}">
                <a16:creationId xmlns:a16="http://schemas.microsoft.com/office/drawing/2014/main" id="{6A7C5349-66E6-4783-A591-97C7E1DD0811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774012" y="2735006"/>
            <a:ext cx="1885200" cy="3599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300" b="1">
                <a:solidFill>
                  <a:srgbClr val="8A91B5"/>
                </a:solidFill>
                <a:latin typeface="Delius Unicase"/>
                <a:ea typeface="Delius Unicase"/>
                <a:cs typeface="Delius Unicase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897;p21">
            <a:extLst>
              <a:ext uri="{FF2B5EF4-FFF2-40B4-BE49-F238E27FC236}">
                <a16:creationId xmlns:a16="http://schemas.microsoft.com/office/drawing/2014/main" id="{4E51C3B3-A135-4E14-A68A-51745277EBD0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2692606" y="2735006"/>
            <a:ext cx="1840202" cy="3599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300" b="1">
                <a:solidFill>
                  <a:srgbClr val="8A91B5"/>
                </a:solidFill>
                <a:latin typeface="Delius Unicase"/>
                <a:ea typeface="Delius Unicase"/>
                <a:cs typeface="Delius Unicase"/>
              </a:defRPr>
            </a:lvl1pPr>
          </a:lstStyle>
          <a:p>
            <a:pPr lvl="0"/>
            <a:endParaRPr lang="es-PE"/>
          </a:p>
        </p:txBody>
      </p:sp>
      <p:sp>
        <p:nvSpPr>
          <p:cNvPr id="11" name="Google Shape;898;p21">
            <a:extLst>
              <a:ext uri="{FF2B5EF4-FFF2-40B4-BE49-F238E27FC236}">
                <a16:creationId xmlns:a16="http://schemas.microsoft.com/office/drawing/2014/main" id="{B35DD202-A4BD-42CC-A7AA-417DDCDB7290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6484787" y="2739615"/>
            <a:ext cx="1885200" cy="3599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300" b="1">
                <a:solidFill>
                  <a:srgbClr val="8A91B5"/>
                </a:solidFill>
                <a:latin typeface="Delius Unicase"/>
                <a:ea typeface="Delius Unicase"/>
                <a:cs typeface="Delius Unicase"/>
              </a:defRPr>
            </a:lvl1pPr>
          </a:lstStyle>
          <a:p>
            <a:pPr lvl="0"/>
            <a:endParaRPr lang="es-PE"/>
          </a:p>
        </p:txBody>
      </p:sp>
      <p:sp>
        <p:nvSpPr>
          <p:cNvPr id="12" name="Google Shape;899;p21">
            <a:extLst>
              <a:ext uri="{FF2B5EF4-FFF2-40B4-BE49-F238E27FC236}">
                <a16:creationId xmlns:a16="http://schemas.microsoft.com/office/drawing/2014/main" id="{71D5AEDB-2342-4F94-ADAC-72C3ECB71D5B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839556" y="3147803"/>
            <a:ext cx="1754102" cy="6305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3" name="Google Shape;900;p21">
            <a:extLst>
              <a:ext uri="{FF2B5EF4-FFF2-40B4-BE49-F238E27FC236}">
                <a16:creationId xmlns:a16="http://schemas.microsoft.com/office/drawing/2014/main" id="{85DB1A3B-3C78-4D65-A24E-51860571EA86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2735656" y="3147803"/>
            <a:ext cx="1754102" cy="6305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4" name="Google Shape;901;p21">
            <a:extLst>
              <a:ext uri="{FF2B5EF4-FFF2-40B4-BE49-F238E27FC236}">
                <a16:creationId xmlns:a16="http://schemas.microsoft.com/office/drawing/2014/main" id="{A42A1E05-B10E-46AD-A8EE-93C6591FE534}"/>
              </a:ext>
            </a:extLst>
          </p:cNvPr>
          <p:cNvSpPr txBox="1">
            <a:spLocks noGrp="1"/>
          </p:cNvSpPr>
          <p:nvPr>
            <p:ph type="subTitle" idx="14"/>
          </p:nvPr>
        </p:nvSpPr>
        <p:spPr>
          <a:xfrm>
            <a:off x="4566193" y="2739615"/>
            <a:ext cx="1885200" cy="359999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 sz="2300" b="1">
                <a:solidFill>
                  <a:srgbClr val="8A91B5"/>
                </a:solidFill>
                <a:latin typeface="Delius Unicase"/>
                <a:ea typeface="Delius Unicase"/>
                <a:cs typeface="Delius Unicase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55821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08;p22">
            <a:extLst>
              <a:ext uri="{FF2B5EF4-FFF2-40B4-BE49-F238E27FC236}">
                <a16:creationId xmlns:a16="http://schemas.microsoft.com/office/drawing/2014/main" id="{328FBD9B-8C2F-4212-A0CB-DF1BD036E6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6485" y="2096682"/>
            <a:ext cx="3008101" cy="692703"/>
          </a:xfrm>
        </p:spPr>
        <p:txBody>
          <a:bodyPr anchor="b" anchorCtr="1"/>
          <a:lstStyle>
            <a:lvl1pPr algn="ctr">
              <a:defRPr sz="5000">
                <a:solidFill>
                  <a:srgbClr val="F3AE3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909;p22">
            <a:extLst>
              <a:ext uri="{FF2B5EF4-FFF2-40B4-BE49-F238E27FC236}">
                <a16:creationId xmlns:a16="http://schemas.microsoft.com/office/drawing/2014/main" id="{A552947F-D5D7-4499-994B-CF2F4F35B95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26495" y="2609917"/>
            <a:ext cx="3008101" cy="379201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4" name="Google Shape;910;p22">
            <a:extLst>
              <a:ext uri="{FF2B5EF4-FFF2-40B4-BE49-F238E27FC236}">
                <a16:creationId xmlns:a16="http://schemas.microsoft.com/office/drawing/2014/main" id="{01A6ECC3-6A85-4FE4-8AA7-170FEB107C0E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5009412" y="2096673"/>
            <a:ext cx="3008101" cy="692703"/>
          </a:xfrm>
        </p:spPr>
        <p:txBody>
          <a:bodyPr anchor="b" anchorCtr="1"/>
          <a:lstStyle>
            <a:lvl1pPr algn="ctr">
              <a:defRPr sz="5000">
                <a:solidFill>
                  <a:srgbClr val="F3AE3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Google Shape;911;p22">
            <a:extLst>
              <a:ext uri="{FF2B5EF4-FFF2-40B4-BE49-F238E27FC236}">
                <a16:creationId xmlns:a16="http://schemas.microsoft.com/office/drawing/2014/main" id="{3DB7B269-A4B4-4DF6-B3D5-0E4DDFC7AFB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009375" y="2609807"/>
            <a:ext cx="3008101" cy="379201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6" name="Rectángulo 7">
            <a:extLst>
              <a:ext uri="{FF2B5EF4-FFF2-40B4-BE49-F238E27FC236}">
                <a16:creationId xmlns:a16="http://schemas.microsoft.com/office/drawing/2014/main" id="{3E36F018-64BE-473C-A00F-8A0595418C2D}"/>
              </a:ext>
            </a:extLst>
          </p:cNvPr>
          <p:cNvSpPr/>
          <p:nvPr/>
        </p:nvSpPr>
        <p:spPr>
          <a:xfrm>
            <a:off x="150226" y="5004227"/>
            <a:ext cx="8843555" cy="140424"/>
          </a:xfrm>
          <a:prstGeom prst="rect">
            <a:avLst/>
          </a:prstGeom>
          <a:solidFill>
            <a:srgbClr val="8A91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09919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22;p24">
            <a:extLst>
              <a:ext uri="{FF2B5EF4-FFF2-40B4-BE49-F238E27FC236}">
                <a16:creationId xmlns:a16="http://schemas.microsoft.com/office/drawing/2014/main" id="{DC11D100-A9FD-4DDA-88D0-CB0E9A4AD6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8062" y="301386"/>
            <a:ext cx="3778501" cy="841796"/>
          </a:xfrm>
        </p:spPr>
        <p:txBody>
          <a:bodyPr anchorCtr="1"/>
          <a:lstStyle>
            <a:lvl1pPr algn="ctr">
              <a:lnSpc>
                <a:spcPct val="80000"/>
              </a:lnSpc>
              <a:defRPr sz="6000"/>
            </a:lvl1pPr>
          </a:lstStyle>
          <a:p>
            <a:pPr lvl="0"/>
            <a:endParaRPr lang="es-PE"/>
          </a:p>
        </p:txBody>
      </p:sp>
      <p:sp>
        <p:nvSpPr>
          <p:cNvPr id="3" name="Google Shape;923;p24">
            <a:extLst>
              <a:ext uri="{FF2B5EF4-FFF2-40B4-BE49-F238E27FC236}">
                <a16:creationId xmlns:a16="http://schemas.microsoft.com/office/drawing/2014/main" id="{9E3CB3A6-1CCF-4E1F-BF79-641EB48F15C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77934" y="1368756"/>
            <a:ext cx="3778501" cy="1051495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4" name="Grupo 6">
            <a:extLst>
              <a:ext uri="{FF2B5EF4-FFF2-40B4-BE49-F238E27FC236}">
                <a16:creationId xmlns:a16="http://schemas.microsoft.com/office/drawing/2014/main" id="{DBE3CA1C-1A2A-4FA5-9B0D-B7A72C7F9326}"/>
              </a:ext>
            </a:extLst>
          </p:cNvPr>
          <p:cNvGrpSpPr/>
          <p:nvPr/>
        </p:nvGrpSpPr>
        <p:grpSpPr>
          <a:xfrm>
            <a:off x="0" y="4891089"/>
            <a:ext cx="9143999" cy="252410"/>
            <a:chOff x="0" y="4891089"/>
            <a:chExt cx="9143999" cy="25241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31F9681-9E01-498E-86F5-7BF319DFA111}"/>
                </a:ext>
              </a:extLst>
            </p:cNvPr>
            <p:cNvSpPr/>
            <p:nvPr/>
          </p:nvSpPr>
          <p:spPr>
            <a:xfrm>
              <a:off x="429045" y="4891089"/>
              <a:ext cx="8714954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52"/>
                <a:gd name="f7" fmla="val 221"/>
                <a:gd name="f8" fmla="+- 0 0 -90"/>
                <a:gd name="f9" fmla="*/ f3 1 7152"/>
                <a:gd name="f10" fmla="*/ f4 1 22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152"/>
                <a:gd name="f19" fmla="*/ f15 1 221"/>
                <a:gd name="f20" fmla="*/ 0 f16 1"/>
                <a:gd name="f21" fmla="*/ 0 f15 1"/>
                <a:gd name="f22" fmla="*/ 7152 f16 1"/>
                <a:gd name="f23" fmla="*/ 221 f15 1"/>
                <a:gd name="f24" fmla="+- f17 0 f1"/>
                <a:gd name="f25" fmla="*/ f20 1 7152"/>
                <a:gd name="f26" fmla="*/ f21 1 221"/>
                <a:gd name="f27" fmla="*/ f22 1 7152"/>
                <a:gd name="f28" fmla="*/ f23 1 221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7152" h="22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3AE39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Rectángulo 9">
              <a:extLst>
                <a:ext uri="{FF2B5EF4-FFF2-40B4-BE49-F238E27FC236}">
                  <a16:creationId xmlns:a16="http://schemas.microsoft.com/office/drawing/2014/main" id="{52FEFA75-8643-4030-9694-0E0922B5492F}"/>
                </a:ext>
              </a:extLst>
            </p:cNvPr>
            <p:cNvSpPr/>
            <p:nvPr/>
          </p:nvSpPr>
          <p:spPr>
            <a:xfrm>
              <a:off x="0" y="4891089"/>
              <a:ext cx="2667175" cy="252410"/>
            </a:xfrm>
            <a:prstGeom prst="rect">
              <a:avLst/>
            </a:prstGeom>
            <a:solidFill>
              <a:schemeClr val="tx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FDCB62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1799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2;p25">
            <a:extLst>
              <a:ext uri="{FF2B5EF4-FFF2-40B4-BE49-F238E27FC236}">
                <a16:creationId xmlns:a16="http://schemas.microsoft.com/office/drawing/2014/main" id="{77A3DFD3-7639-4FA8-A8EF-420EE003B6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14253" y="1979813"/>
            <a:ext cx="4315501" cy="1384502"/>
          </a:xfrm>
        </p:spPr>
        <p:txBody>
          <a:bodyPr anchor="ctr" anchorCtr="1"/>
          <a:lstStyle>
            <a:lvl1pPr algn="ctr">
              <a:defRPr sz="8000">
                <a:solidFill>
                  <a:srgbClr val="8A91B5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933;p25">
            <a:extLst>
              <a:ext uri="{FF2B5EF4-FFF2-40B4-BE49-F238E27FC236}">
                <a16:creationId xmlns:a16="http://schemas.microsoft.com/office/drawing/2014/main" id="{4BC1AB75-9671-42F0-A518-0C5FE0ABC1A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293772" y="3191832"/>
            <a:ext cx="4556702" cy="630295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4" name="Grupo 7">
            <a:extLst>
              <a:ext uri="{FF2B5EF4-FFF2-40B4-BE49-F238E27FC236}">
                <a16:creationId xmlns:a16="http://schemas.microsoft.com/office/drawing/2014/main" id="{5A68DED1-81D1-4709-8AFF-1CE27B6A3F19}"/>
              </a:ext>
            </a:extLst>
          </p:cNvPr>
          <p:cNvGrpSpPr/>
          <p:nvPr/>
        </p:nvGrpSpPr>
        <p:grpSpPr>
          <a:xfrm>
            <a:off x="0" y="4891089"/>
            <a:ext cx="9143999" cy="252410"/>
            <a:chOff x="0" y="4891089"/>
            <a:chExt cx="9143999" cy="25241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BE2A676-F8F6-4767-BE1E-70E0631EDA9F}"/>
                </a:ext>
              </a:extLst>
            </p:cNvPr>
            <p:cNvSpPr/>
            <p:nvPr/>
          </p:nvSpPr>
          <p:spPr>
            <a:xfrm>
              <a:off x="429045" y="4891089"/>
              <a:ext cx="8714954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52"/>
                <a:gd name="f7" fmla="val 221"/>
                <a:gd name="f8" fmla="+- 0 0 -90"/>
                <a:gd name="f9" fmla="*/ f3 1 7152"/>
                <a:gd name="f10" fmla="*/ f4 1 22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152"/>
                <a:gd name="f19" fmla="*/ f15 1 221"/>
                <a:gd name="f20" fmla="*/ 0 f16 1"/>
                <a:gd name="f21" fmla="*/ 0 f15 1"/>
                <a:gd name="f22" fmla="*/ 7152 f16 1"/>
                <a:gd name="f23" fmla="*/ 221 f15 1"/>
                <a:gd name="f24" fmla="+- f17 0 f1"/>
                <a:gd name="f25" fmla="*/ f20 1 7152"/>
                <a:gd name="f26" fmla="*/ f21 1 221"/>
                <a:gd name="f27" fmla="*/ f22 1 7152"/>
                <a:gd name="f28" fmla="*/ f23 1 221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7152" h="22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3AE39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Rectángulo 10">
              <a:extLst>
                <a:ext uri="{FF2B5EF4-FFF2-40B4-BE49-F238E27FC236}">
                  <a16:creationId xmlns:a16="http://schemas.microsoft.com/office/drawing/2014/main" id="{055FA354-08C9-4896-8367-B95D1A26DD9F}"/>
                </a:ext>
              </a:extLst>
            </p:cNvPr>
            <p:cNvSpPr/>
            <p:nvPr/>
          </p:nvSpPr>
          <p:spPr>
            <a:xfrm>
              <a:off x="0" y="4891089"/>
              <a:ext cx="2667175" cy="252410"/>
            </a:xfrm>
            <a:prstGeom prst="rect">
              <a:avLst/>
            </a:prstGeom>
            <a:solidFill>
              <a:schemeClr val="tx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FDCB62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7064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7;p26">
            <a:extLst>
              <a:ext uri="{FF2B5EF4-FFF2-40B4-BE49-F238E27FC236}">
                <a16:creationId xmlns:a16="http://schemas.microsoft.com/office/drawing/2014/main" id="{ECAC3385-962D-4D80-9E93-A7957D8018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874" y="2391622"/>
            <a:ext cx="2787895" cy="1270796"/>
          </a:xfrm>
        </p:spPr>
        <p:txBody>
          <a:bodyPr anchor="b"/>
          <a:lstStyle>
            <a:lvl1pPr algn="r">
              <a:lnSpc>
                <a:spcPct val="90000"/>
              </a:lnSpc>
              <a:defRPr sz="2500"/>
            </a:lvl1pPr>
          </a:lstStyle>
          <a:p>
            <a:pPr lvl="0"/>
            <a:endParaRPr lang="es-PE"/>
          </a:p>
        </p:txBody>
      </p:sp>
      <p:sp>
        <p:nvSpPr>
          <p:cNvPr id="3" name="Google Shape;938;p26">
            <a:extLst>
              <a:ext uri="{FF2B5EF4-FFF2-40B4-BE49-F238E27FC236}">
                <a16:creationId xmlns:a16="http://schemas.microsoft.com/office/drawing/2014/main" id="{75649EE0-6426-4F01-8DC8-E7E9F990C4C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54626" y="3562474"/>
            <a:ext cx="2804400" cy="888303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D17D7AD-3BD0-4472-ACCD-FE766D8DE1D2}"/>
              </a:ext>
            </a:extLst>
          </p:cNvPr>
          <p:cNvGrpSpPr/>
          <p:nvPr/>
        </p:nvGrpSpPr>
        <p:grpSpPr>
          <a:xfrm>
            <a:off x="0" y="4891089"/>
            <a:ext cx="9143999" cy="252410"/>
            <a:chOff x="0" y="4891089"/>
            <a:chExt cx="9143999" cy="25241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45B2168-BEFF-4A37-A8DC-D2D3DE26E08A}"/>
                </a:ext>
              </a:extLst>
            </p:cNvPr>
            <p:cNvSpPr/>
            <p:nvPr/>
          </p:nvSpPr>
          <p:spPr>
            <a:xfrm>
              <a:off x="429045" y="4891089"/>
              <a:ext cx="8714954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52"/>
                <a:gd name="f7" fmla="val 221"/>
                <a:gd name="f8" fmla="+- 0 0 -90"/>
                <a:gd name="f9" fmla="*/ f3 1 7152"/>
                <a:gd name="f10" fmla="*/ f4 1 22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152"/>
                <a:gd name="f19" fmla="*/ f15 1 221"/>
                <a:gd name="f20" fmla="*/ 0 f16 1"/>
                <a:gd name="f21" fmla="*/ 0 f15 1"/>
                <a:gd name="f22" fmla="*/ 7152 f16 1"/>
                <a:gd name="f23" fmla="*/ 221 f15 1"/>
                <a:gd name="f24" fmla="+- f17 0 f1"/>
                <a:gd name="f25" fmla="*/ f20 1 7152"/>
                <a:gd name="f26" fmla="*/ f21 1 221"/>
                <a:gd name="f27" fmla="*/ f22 1 7152"/>
                <a:gd name="f28" fmla="*/ f23 1 221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7152" h="22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3AE39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7E3130C2-D3C3-4333-BC51-5146AC88CF4F}"/>
                </a:ext>
              </a:extLst>
            </p:cNvPr>
            <p:cNvSpPr/>
            <p:nvPr/>
          </p:nvSpPr>
          <p:spPr>
            <a:xfrm>
              <a:off x="0" y="4891089"/>
              <a:ext cx="2667175" cy="252410"/>
            </a:xfrm>
            <a:prstGeom prst="rect">
              <a:avLst/>
            </a:prstGeom>
            <a:solidFill>
              <a:schemeClr val="tx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FDCB62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2683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42;p27">
            <a:extLst>
              <a:ext uri="{FF2B5EF4-FFF2-40B4-BE49-F238E27FC236}">
                <a16:creationId xmlns:a16="http://schemas.microsoft.com/office/drawing/2014/main" id="{E0FC1AE3-21C2-4C74-A89E-7F7B3C2B356B}"/>
              </a:ext>
            </a:extLst>
          </p:cNvPr>
          <p:cNvGrpSpPr/>
          <p:nvPr/>
        </p:nvGrpSpPr>
        <p:grpSpPr>
          <a:xfrm>
            <a:off x="4362647" y="502475"/>
            <a:ext cx="3977813" cy="4083112"/>
            <a:chOff x="4362647" y="502475"/>
            <a:chExt cx="3977813" cy="4083112"/>
          </a:xfrm>
        </p:grpSpPr>
        <p:sp>
          <p:nvSpPr>
            <p:cNvPr id="3" name="Google Shape;943;p27">
              <a:extLst>
                <a:ext uri="{FF2B5EF4-FFF2-40B4-BE49-F238E27FC236}">
                  <a16:creationId xmlns:a16="http://schemas.microsoft.com/office/drawing/2014/main" id="{3F3D3D1F-BBED-44E3-AE91-E29049994636}"/>
                </a:ext>
              </a:extLst>
            </p:cNvPr>
            <p:cNvSpPr/>
            <p:nvPr/>
          </p:nvSpPr>
          <p:spPr>
            <a:xfrm rot="3773821">
              <a:off x="4320557" y="544565"/>
              <a:ext cx="4061993" cy="39778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206"/>
                <a:gd name="f4" fmla="val 35945"/>
                <a:gd name="f5" fmla="val 26634"/>
                <a:gd name="f6" fmla="val 1109"/>
                <a:gd name="f7" fmla="val 27526"/>
                <a:gd name="f8" fmla="val 28422"/>
                <a:gd name="f9" fmla="val 1147"/>
                <a:gd name="f10" fmla="val 29322"/>
                <a:gd name="f11" fmla="val 1228"/>
                <a:gd name="f12" fmla="val 33525"/>
                <a:gd name="f13" fmla="val 1629"/>
                <a:gd name="f14" fmla="val 37628"/>
                <a:gd name="f15" fmla="val 2563"/>
                <a:gd name="f16" fmla="val 41664"/>
                <a:gd name="f17" fmla="val 3897"/>
                <a:gd name="f18" fmla="val 44433"/>
                <a:gd name="f19" fmla="val 4798"/>
                <a:gd name="f20" fmla="val 46768"/>
                <a:gd name="f21" fmla="val 6299"/>
                <a:gd name="f22" fmla="val 48569"/>
                <a:gd name="f23" fmla="val 8600"/>
                <a:gd name="f24" fmla="val 51738"/>
                <a:gd name="f25" fmla="val 12570"/>
                <a:gd name="f26" fmla="val 52972"/>
                <a:gd name="f27" fmla="val 18641"/>
                <a:gd name="f28" fmla="val 49770"/>
                <a:gd name="f29" fmla="val 23311"/>
                <a:gd name="f30" fmla="val 47135"/>
                <a:gd name="f31" fmla="val 27147"/>
                <a:gd name="f32" fmla="val 43766"/>
                <a:gd name="f33" fmla="val 30016"/>
                <a:gd name="f34" fmla="val 39229"/>
                <a:gd name="f35" fmla="val 31450"/>
                <a:gd name="f36" fmla="val 35726"/>
                <a:gd name="f37" fmla="val 32551"/>
                <a:gd name="f38" fmla="val 32157"/>
                <a:gd name="f39" fmla="val 32918"/>
                <a:gd name="f40" fmla="val 28521"/>
                <a:gd name="f41" fmla="val 32951"/>
                <a:gd name="f42" fmla="val 28339"/>
                <a:gd name="f43" fmla="val 32953"/>
                <a:gd name="f44" fmla="val 28156"/>
                <a:gd name="f45" fmla="val 32955"/>
                <a:gd name="f46" fmla="val 27973"/>
                <a:gd name="f47" fmla="val 25521"/>
                <a:gd name="f48" fmla="val 23075"/>
                <a:gd name="f49" fmla="val 32740"/>
                <a:gd name="f50" fmla="val 20716"/>
                <a:gd name="f51" fmla="val 32150"/>
                <a:gd name="f52" fmla="val 20356"/>
                <a:gd name="f53" fmla="val 32059"/>
                <a:gd name="f54" fmla="val 20017"/>
                <a:gd name="f55" fmla="val 32018"/>
                <a:gd name="f56" fmla="val 19693"/>
                <a:gd name="f57" fmla="val 18608"/>
                <a:gd name="f58" fmla="val 17697"/>
                <a:gd name="f59" fmla="val 32478"/>
                <a:gd name="f60" fmla="val 16746"/>
                <a:gd name="f61" fmla="val 33018"/>
                <a:gd name="f62" fmla="val 16046"/>
                <a:gd name="f63" fmla="val 33451"/>
                <a:gd name="f64" fmla="val 15345"/>
                <a:gd name="f65" fmla="val 33852"/>
                <a:gd name="f66" fmla="val 14645"/>
                <a:gd name="f67" fmla="val 34285"/>
                <a:gd name="f68" fmla="val 14549"/>
                <a:gd name="f69" fmla="val 34346"/>
                <a:gd name="f70" fmla="val 14478"/>
                <a:gd name="f71" fmla="val 34371"/>
                <a:gd name="f72" fmla="val 14424"/>
                <a:gd name="f73" fmla="val 14273"/>
                <a:gd name="f74" fmla="val 14260"/>
                <a:gd name="f75" fmla="val 34175"/>
                <a:gd name="f76" fmla="val 14211"/>
                <a:gd name="f77" fmla="val 34052"/>
                <a:gd name="f78" fmla="val 13844"/>
                <a:gd name="f79" fmla="val 13644"/>
                <a:gd name="f80" fmla="val 31984"/>
                <a:gd name="f81" fmla="val 13411"/>
                <a:gd name="f82" fmla="val 30916"/>
                <a:gd name="f83" fmla="val 13277"/>
                <a:gd name="f84" fmla="val 30216"/>
                <a:gd name="f85" fmla="val 12910"/>
                <a:gd name="f86" fmla="val 29815"/>
                <a:gd name="f87" fmla="val 12276"/>
                <a:gd name="f88" fmla="val 29515"/>
                <a:gd name="f89" fmla="val 10809"/>
                <a:gd name="f90" fmla="val 28815"/>
                <a:gd name="f91" fmla="val 9374"/>
                <a:gd name="f92" fmla="val 28048"/>
                <a:gd name="f93" fmla="val 8073"/>
                <a:gd name="f94" fmla="val 27080"/>
                <a:gd name="f95" fmla="val 4771"/>
                <a:gd name="f96" fmla="val 24678"/>
                <a:gd name="f97" fmla="val 2703"/>
                <a:gd name="f98" fmla="val 21476"/>
                <a:gd name="f99" fmla="val 2069"/>
                <a:gd name="f100" fmla="val 17440"/>
                <a:gd name="f101" fmla="val 1569"/>
                <a:gd name="f102" fmla="val 14238"/>
                <a:gd name="f103" fmla="val 2636"/>
                <a:gd name="f104" fmla="val 11436"/>
                <a:gd name="f105" fmla="val 4904"/>
                <a:gd name="f106" fmla="val 9167"/>
                <a:gd name="f107" fmla="val 8107"/>
                <a:gd name="f108" fmla="val 5965"/>
                <a:gd name="f109" fmla="val 11943"/>
                <a:gd name="f110" fmla="val 3864"/>
                <a:gd name="f111" fmla="val 16279"/>
                <a:gd name="f112" fmla="val 2663"/>
                <a:gd name="f113" fmla="val 19683"/>
                <a:gd name="f114" fmla="val 1705"/>
                <a:gd name="f115" fmla="val 23129"/>
                <a:gd name="f116" fmla="val 26177"/>
                <a:gd name="f117" fmla="val 22480"/>
                <a:gd name="f118" fmla="val 18867"/>
                <a:gd name="f119" fmla="val 606"/>
                <a:gd name="f120" fmla="val 15279"/>
                <a:gd name="f121" fmla="val 1595"/>
                <a:gd name="f122" fmla="val 11209"/>
                <a:gd name="f123" fmla="val 2763"/>
                <a:gd name="f124" fmla="val 7540"/>
                <a:gd name="f125" fmla="val 4731"/>
                <a:gd name="f126" fmla="val 4371"/>
                <a:gd name="f127" fmla="val 7533"/>
                <a:gd name="f128" fmla="val 9601"/>
                <a:gd name="f129" fmla="val 535"/>
                <a:gd name="f130" fmla="val 12170"/>
                <a:gd name="f131" fmla="val 335"/>
                <a:gd name="f132" fmla="val 15305"/>
                <a:gd name="f133" fmla="val 1"/>
                <a:gd name="f134" fmla="val 20642"/>
                <a:gd name="f135" fmla="val 2403"/>
                <a:gd name="f136" fmla="val 24779"/>
                <a:gd name="f137" fmla="val 6339"/>
                <a:gd name="f138" fmla="val 28114"/>
                <a:gd name="f139" fmla="val 7940"/>
                <a:gd name="f140" fmla="val 29449"/>
                <a:gd name="f141" fmla="val 9841"/>
                <a:gd name="f142" fmla="val 30383"/>
                <a:gd name="f143" fmla="val 11743"/>
                <a:gd name="f144" fmla="val 31283"/>
                <a:gd name="f145" fmla="val 12110"/>
                <a:gd name="f146" fmla="val 31483"/>
                <a:gd name="f147" fmla="val 12310"/>
                <a:gd name="f148" fmla="val 31717"/>
                <a:gd name="f149" fmla="val 12410"/>
                <a:gd name="f150" fmla="val 32117"/>
                <a:gd name="f151" fmla="val 12577"/>
                <a:gd name="f152" fmla="val 32851"/>
                <a:gd name="f153" fmla="val 12743"/>
                <a:gd name="f154" fmla="val 33585"/>
                <a:gd name="f155" fmla="val 12944"/>
                <a:gd name="f156" fmla="val 34319"/>
                <a:gd name="f157" fmla="val 13244"/>
                <a:gd name="f158" fmla="val 35455"/>
                <a:gd name="f159" fmla="val 13544"/>
                <a:gd name="f160" fmla="val 35944"/>
                <a:gd name="f161" fmla="val 14172"/>
                <a:gd name="f162" fmla="val 14521"/>
                <a:gd name="f163" fmla="val 14971"/>
                <a:gd name="f164" fmla="val 35793"/>
                <a:gd name="f165" fmla="val 15579"/>
                <a:gd name="f166" fmla="val 35520"/>
                <a:gd name="f167" fmla="val 16680"/>
                <a:gd name="f168" fmla="val 34986"/>
                <a:gd name="f169" fmla="val 17814"/>
                <a:gd name="f170" fmla="val 34485"/>
                <a:gd name="f171" fmla="val 18914"/>
                <a:gd name="f172" fmla="val 33952"/>
                <a:gd name="f173" fmla="val 19194"/>
                <a:gd name="f174" fmla="val 33812"/>
                <a:gd name="f175" fmla="val 19456"/>
                <a:gd name="f176" fmla="val 33754"/>
                <a:gd name="f177" fmla="val 19726"/>
                <a:gd name="f178" fmla="val 19843"/>
                <a:gd name="f179" fmla="val 19961"/>
                <a:gd name="f180" fmla="val 33765"/>
                <a:gd name="f181" fmla="val 20082"/>
                <a:gd name="f182" fmla="val 33785"/>
                <a:gd name="f183" fmla="val 22304"/>
                <a:gd name="f184" fmla="val 34229"/>
                <a:gd name="f185" fmla="val 24552"/>
                <a:gd name="f186" fmla="val 34463"/>
                <a:gd name="f187" fmla="val 26780"/>
                <a:gd name="f188" fmla="val 27061"/>
                <a:gd name="f189" fmla="val 27341"/>
                <a:gd name="f190" fmla="val 34460"/>
                <a:gd name="f191" fmla="val 27621"/>
                <a:gd name="f192" fmla="val 34452"/>
                <a:gd name="f193" fmla="val 30122"/>
                <a:gd name="f194" fmla="val 32558"/>
                <a:gd name="f195" fmla="val 34993"/>
                <a:gd name="f196" fmla="val 33885"/>
                <a:gd name="f197" fmla="val 41330"/>
                <a:gd name="f198" fmla="val 32751"/>
                <a:gd name="f199" fmla="val 46601"/>
                <a:gd name="f200" fmla="val 29916"/>
                <a:gd name="f201" fmla="val 50370"/>
                <a:gd name="f202" fmla="val 24545"/>
                <a:gd name="f203" fmla="val 52305"/>
                <a:gd name="f204" fmla="val 21810"/>
                <a:gd name="f205" fmla="val 18808"/>
                <a:gd name="f206" fmla="val 52639"/>
                <a:gd name="f207" fmla="val 15505"/>
                <a:gd name="f208" fmla="val 51705"/>
                <a:gd name="f209" fmla="val 9935"/>
                <a:gd name="f210" fmla="val 5998"/>
                <a:gd name="f211" fmla="val 43565"/>
                <a:gd name="f212" fmla="val 3497"/>
                <a:gd name="f213" fmla="val 42498"/>
                <a:gd name="f214" fmla="val 2996"/>
                <a:gd name="f215" fmla="val 41364"/>
                <a:gd name="f216" fmla="val 40263"/>
                <a:gd name="f217" fmla="val 2429"/>
                <a:gd name="f218" fmla="val 36294"/>
                <a:gd name="f219" fmla="val 1262"/>
                <a:gd name="f220" fmla="val 32324"/>
                <a:gd name="f221" fmla="val 328"/>
                <a:gd name="f222" fmla="val 28188"/>
                <a:gd name="f223" fmla="val 61"/>
                <a:gd name="f224" fmla="val 27514"/>
                <a:gd name="f225" fmla="val 20"/>
                <a:gd name="f226" fmla="val 26844"/>
                <a:gd name="f227" fmla="*/ f0 1 53206"/>
                <a:gd name="f228" fmla="*/ f1 1 35945"/>
                <a:gd name="f229" fmla="val f2"/>
                <a:gd name="f230" fmla="val f3"/>
                <a:gd name="f231" fmla="val f4"/>
                <a:gd name="f232" fmla="+- f231 0 f229"/>
                <a:gd name="f233" fmla="+- f230 0 f229"/>
                <a:gd name="f234" fmla="*/ f233 1 53206"/>
                <a:gd name="f235" fmla="*/ f232 1 35945"/>
                <a:gd name="f236" fmla="*/ f229 1 f234"/>
                <a:gd name="f237" fmla="*/ f230 1 f234"/>
                <a:gd name="f238" fmla="*/ f229 1 f235"/>
                <a:gd name="f239" fmla="*/ f231 1 f235"/>
                <a:gd name="f240" fmla="*/ f236 f227 1"/>
                <a:gd name="f241" fmla="*/ f237 f227 1"/>
                <a:gd name="f242" fmla="*/ f239 f228 1"/>
                <a:gd name="f243" fmla="*/ f238 f2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0" t="f243" r="f241" b="f242"/>
              <a:pathLst>
                <a:path w="53206" h="3594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5"/>
                  </a:cubicBezTo>
                  <a:cubicBezTo>
                    <a:pt x="f47" y="f45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75"/>
                    <a:pt x="f76" y="f77"/>
                  </a:cubicBezTo>
                  <a:cubicBezTo>
                    <a:pt x="f78" y="f61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108"/>
                    <a:pt x="f109" y="f110"/>
                    <a:pt x="f111" y="f112"/>
                  </a:cubicBezTo>
                  <a:cubicBezTo>
                    <a:pt x="f113" y="f114"/>
                    <a:pt x="f115" y="f6"/>
                    <a:pt x="f5" y="f6"/>
                  </a:cubicBezTo>
                  <a:close/>
                  <a:moveTo>
                    <a:pt x="f116" y="f2"/>
                  </a:moveTo>
                  <a:cubicBezTo>
                    <a:pt x="f117" y="f2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99" y="f128"/>
                    <a:pt x="f129" y="f130"/>
                    <a:pt x="f131" y="f132"/>
                  </a:cubicBezTo>
                  <a:cubicBezTo>
                    <a:pt x="f133" y="f134"/>
                    <a:pt x="f135" y="f136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47" y="f148"/>
                    <a:pt x="f149" y="f150"/>
                  </a:cubicBezTo>
                  <a:cubicBezTo>
                    <a:pt x="f151" y="f152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0"/>
                  </a:cubicBezTo>
                  <a:cubicBezTo>
                    <a:pt x="f162" y="f160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71" y="f172"/>
                  </a:cubicBezTo>
                  <a:cubicBezTo>
                    <a:pt x="f173" y="f174"/>
                    <a:pt x="f175" y="f176"/>
                    <a:pt x="f177" y="f176"/>
                  </a:cubicBezTo>
                  <a:cubicBezTo>
                    <a:pt x="f178" y="f176"/>
                    <a:pt x="f179" y="f180"/>
                    <a:pt x="f181" y="f182"/>
                  </a:cubicBezTo>
                  <a:cubicBezTo>
                    <a:pt x="f183" y="f184"/>
                    <a:pt x="f185" y="f186"/>
                    <a:pt x="f187" y="f186"/>
                  </a:cubicBezTo>
                  <a:cubicBezTo>
                    <a:pt x="f188" y="f186"/>
                    <a:pt x="f189" y="f190"/>
                    <a:pt x="f191" y="f192"/>
                  </a:cubicBezTo>
                  <a:cubicBezTo>
                    <a:pt x="f193" y="f192"/>
                    <a:pt x="f194" y="f156"/>
                    <a:pt x="f195" y="f196"/>
                  </a:cubicBezTo>
                  <a:cubicBezTo>
                    <a:pt x="f197" y="f198"/>
                    <a:pt x="f199" y="f200"/>
                    <a:pt x="f201" y="f202"/>
                  </a:cubicBezTo>
                  <a:cubicBezTo>
                    <a:pt x="f203" y="f204"/>
                    <a:pt x="f3" y="f205"/>
                    <a:pt x="f206" y="f207"/>
                  </a:cubicBezTo>
                  <a:cubicBezTo>
                    <a:pt x="f208" y="f209"/>
                    <a:pt x="f22" y="f210"/>
                    <a:pt x="f211" y="f212"/>
                  </a:cubicBezTo>
                  <a:cubicBezTo>
                    <a:pt x="f213" y="f214"/>
                    <a:pt x="f215" y="f123"/>
                    <a:pt x="f216" y="f217"/>
                  </a:cubicBezTo>
                  <a:cubicBezTo>
                    <a:pt x="f218" y="f219"/>
                    <a:pt x="f220" y="f221"/>
                    <a:pt x="f222" y="f223"/>
                  </a:cubicBezTo>
                  <a:cubicBezTo>
                    <a:pt x="f224" y="f225"/>
                    <a:pt x="f226" y="f2"/>
                    <a:pt x="f116" y="f2"/>
                  </a:cubicBezTo>
                  <a:close/>
                </a:path>
              </a:pathLst>
            </a:custGeom>
            <a:solidFill>
              <a:srgbClr val="212E36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944;p27">
              <a:extLst>
                <a:ext uri="{FF2B5EF4-FFF2-40B4-BE49-F238E27FC236}">
                  <a16:creationId xmlns:a16="http://schemas.microsoft.com/office/drawing/2014/main" id="{84C78B45-9893-412C-BFA4-05640BD52818}"/>
                </a:ext>
              </a:extLst>
            </p:cNvPr>
            <p:cNvSpPr/>
            <p:nvPr/>
          </p:nvSpPr>
          <p:spPr>
            <a:xfrm rot="3773821">
              <a:off x="4329474" y="608561"/>
              <a:ext cx="4057631" cy="3896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405"/>
                <a:gd name="f4" fmla="val 33262"/>
                <a:gd name="f5" fmla="val 24987"/>
                <a:gd name="f6" fmla="val 21509"/>
                <a:gd name="f7" fmla="val 18089"/>
                <a:gd name="f8" fmla="val 611"/>
                <a:gd name="f9" fmla="val 14711"/>
                <a:gd name="f10" fmla="val 1534"/>
                <a:gd name="f11" fmla="val 10375"/>
                <a:gd name="f12" fmla="val 2769"/>
                <a:gd name="f13" fmla="val 6539"/>
                <a:gd name="f14" fmla="val 4837"/>
                <a:gd name="f15" fmla="val 3336"/>
                <a:gd name="f16" fmla="val 8039"/>
                <a:gd name="f17" fmla="val 1068"/>
                <a:gd name="f18" fmla="val 10341"/>
                <a:gd name="f19" fmla="val 1"/>
                <a:gd name="f20" fmla="val 13143"/>
                <a:gd name="f21" fmla="val 501"/>
                <a:gd name="f22" fmla="val 16345"/>
                <a:gd name="f23" fmla="val 1135"/>
                <a:gd name="f24" fmla="val 20348"/>
                <a:gd name="f25" fmla="val 3236"/>
                <a:gd name="f26" fmla="val 23583"/>
                <a:gd name="f27" fmla="val 6505"/>
                <a:gd name="f28" fmla="val 25985"/>
                <a:gd name="f29" fmla="val 7806"/>
                <a:gd name="f30" fmla="val 26953"/>
                <a:gd name="f31" fmla="val 9241"/>
                <a:gd name="f32" fmla="val 27720"/>
                <a:gd name="f33" fmla="val 10708"/>
                <a:gd name="f34" fmla="val 28387"/>
                <a:gd name="f35" fmla="val 11342"/>
                <a:gd name="f36" fmla="val 28687"/>
                <a:gd name="f37" fmla="val 11709"/>
                <a:gd name="f38" fmla="val 29121"/>
                <a:gd name="f39" fmla="val 11843"/>
                <a:gd name="f40" fmla="val 29821"/>
                <a:gd name="f41" fmla="val 12076"/>
                <a:gd name="f42" fmla="val 30855"/>
                <a:gd name="f43" fmla="val 12276"/>
                <a:gd name="f44" fmla="val 31923"/>
                <a:gd name="f45" fmla="val 12643"/>
                <a:gd name="f46" fmla="val 32957"/>
                <a:gd name="f47" fmla="val 12693"/>
                <a:gd name="f48" fmla="val 33081"/>
                <a:gd name="f49" fmla="val 12706"/>
                <a:gd name="f50" fmla="val 12862"/>
                <a:gd name="f51" fmla="val 12914"/>
                <a:gd name="f52" fmla="val 12984"/>
                <a:gd name="f53" fmla="val 33241"/>
                <a:gd name="f54" fmla="val 13077"/>
                <a:gd name="f55" fmla="val 33190"/>
                <a:gd name="f56" fmla="val 13777"/>
                <a:gd name="f57" fmla="val 32757"/>
                <a:gd name="f58" fmla="val 14478"/>
                <a:gd name="f59" fmla="val 32356"/>
                <a:gd name="f60" fmla="val 15178"/>
                <a:gd name="f61" fmla="val 16121"/>
                <a:gd name="f62" fmla="val 31362"/>
                <a:gd name="f63" fmla="val 17025"/>
                <a:gd name="f64" fmla="val 30919"/>
                <a:gd name="f65" fmla="val 18098"/>
                <a:gd name="f66" fmla="val 18429"/>
                <a:gd name="f67" fmla="val 18777"/>
                <a:gd name="f68" fmla="val 30961"/>
                <a:gd name="f69" fmla="val 19148"/>
                <a:gd name="f70" fmla="val 31055"/>
                <a:gd name="f71" fmla="val 21482"/>
                <a:gd name="f72" fmla="val 31639"/>
                <a:gd name="f73" fmla="val 23902"/>
                <a:gd name="f74" fmla="val 31827"/>
                <a:gd name="f75" fmla="val 26328"/>
                <a:gd name="f76" fmla="val 26536"/>
                <a:gd name="f77" fmla="val 26745"/>
                <a:gd name="f78" fmla="val 31825"/>
                <a:gd name="f79" fmla="val 31823"/>
                <a:gd name="f80" fmla="val 30589"/>
                <a:gd name="f81" fmla="val 34158"/>
                <a:gd name="f82" fmla="val 31422"/>
                <a:gd name="f83" fmla="val 37661"/>
                <a:gd name="f84" fmla="val 30322"/>
                <a:gd name="f85" fmla="val 42198"/>
                <a:gd name="f86" fmla="val 28921"/>
                <a:gd name="f87" fmla="val 45567"/>
                <a:gd name="f88" fmla="val 26052"/>
                <a:gd name="f89" fmla="val 48202"/>
                <a:gd name="f90" fmla="val 22216"/>
                <a:gd name="f91" fmla="val 51404"/>
                <a:gd name="f92" fmla="val 17512"/>
                <a:gd name="f93" fmla="val 50170"/>
                <a:gd name="f94" fmla="val 11441"/>
                <a:gd name="f95" fmla="val 47001"/>
                <a:gd name="f96" fmla="val 7472"/>
                <a:gd name="f97" fmla="val 45200"/>
                <a:gd name="f98" fmla="val 5204"/>
                <a:gd name="f99" fmla="val 42865"/>
                <a:gd name="f100" fmla="val 3703"/>
                <a:gd name="f101" fmla="val 40096"/>
                <a:gd name="f102" fmla="val 36060"/>
                <a:gd name="f103" fmla="val 1434"/>
                <a:gd name="f104" fmla="val 31957"/>
                <a:gd name="f105" fmla="val 534"/>
                <a:gd name="f106" fmla="val 27754"/>
                <a:gd name="f107" fmla="val 133"/>
                <a:gd name="f108" fmla="val 26827"/>
                <a:gd name="f109" fmla="val 43"/>
                <a:gd name="f110" fmla="val 25905"/>
                <a:gd name="f111" fmla="*/ f0 1 51405"/>
                <a:gd name="f112" fmla="*/ f1 1 33262"/>
                <a:gd name="f113" fmla="val f2"/>
                <a:gd name="f114" fmla="val f3"/>
                <a:gd name="f115" fmla="val f4"/>
                <a:gd name="f116" fmla="+- f115 0 f113"/>
                <a:gd name="f117" fmla="+- f114 0 f113"/>
                <a:gd name="f118" fmla="*/ f117 1 51405"/>
                <a:gd name="f119" fmla="*/ f116 1 33262"/>
                <a:gd name="f120" fmla="*/ f113 1 f118"/>
                <a:gd name="f121" fmla="*/ f114 1 f118"/>
                <a:gd name="f122" fmla="*/ f113 1 f119"/>
                <a:gd name="f123" fmla="*/ f115 1 f119"/>
                <a:gd name="f124" fmla="*/ f120 f111 1"/>
                <a:gd name="f125" fmla="*/ f121 f111 1"/>
                <a:gd name="f126" fmla="*/ f123 f112 1"/>
                <a:gd name="f127" fmla="*/ f122 f1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4" t="f127" r="f125" b="f126"/>
              <a:pathLst>
                <a:path w="51404" h="332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4"/>
                    <a:pt x="f50" y="f4"/>
                  </a:cubicBezTo>
                  <a:cubicBezTo>
                    <a:pt x="f51" y="f4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44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4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4"/>
                  </a:cubicBezTo>
                  <a:cubicBezTo>
                    <a:pt x="f76" y="f74"/>
                    <a:pt x="f77" y="f78"/>
                    <a:pt x="f30" y="f79"/>
                  </a:cubicBezTo>
                  <a:cubicBezTo>
                    <a:pt x="f80" y="f79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6"/>
                  </a:cubicBezTo>
                  <a:cubicBezTo>
                    <a:pt x="f97" y="f98"/>
                    <a:pt x="f99" y="f100"/>
                    <a:pt x="f101" y="f12"/>
                  </a:cubicBezTo>
                  <a:cubicBezTo>
                    <a:pt x="f102" y="f103"/>
                    <a:pt x="f104" y="f105"/>
                    <a:pt x="f106" y="f107"/>
                  </a:cubicBezTo>
                  <a:cubicBezTo>
                    <a:pt x="f108" y="f109"/>
                    <a:pt x="f110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" name="Google Shape;945;p27">
            <a:extLst>
              <a:ext uri="{FF2B5EF4-FFF2-40B4-BE49-F238E27FC236}">
                <a16:creationId xmlns:a16="http://schemas.microsoft.com/office/drawing/2014/main" id="{30BDCBE8-1E4A-4FF7-9F6C-7EF1FFF3F7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1651" y="1202673"/>
            <a:ext cx="3012298" cy="1375504"/>
          </a:xfrm>
        </p:spPr>
        <p:txBody>
          <a:bodyPr anchor="b" anchorCtr="1"/>
          <a:lstStyle>
            <a:lvl1pPr algn="ctr">
              <a:lnSpc>
                <a:spcPct val="90000"/>
              </a:lnSpc>
              <a:defRPr sz="4500"/>
            </a:lvl1pPr>
          </a:lstStyle>
          <a:p>
            <a:pPr lvl="0"/>
            <a:endParaRPr lang="es-PE"/>
          </a:p>
        </p:txBody>
      </p:sp>
      <p:sp>
        <p:nvSpPr>
          <p:cNvPr id="6" name="Google Shape;946;p27">
            <a:extLst>
              <a:ext uri="{FF2B5EF4-FFF2-40B4-BE49-F238E27FC236}">
                <a16:creationId xmlns:a16="http://schemas.microsoft.com/office/drawing/2014/main" id="{6810EFB4-D391-402B-8498-DF55CCA8242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55653" y="2565321"/>
            <a:ext cx="2758196" cy="13755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7" name="Grupo 9">
            <a:extLst>
              <a:ext uri="{FF2B5EF4-FFF2-40B4-BE49-F238E27FC236}">
                <a16:creationId xmlns:a16="http://schemas.microsoft.com/office/drawing/2014/main" id="{EE69BB74-FBFF-42DA-BC50-71EC3E8EC207}"/>
              </a:ext>
            </a:extLst>
          </p:cNvPr>
          <p:cNvGrpSpPr/>
          <p:nvPr/>
        </p:nvGrpSpPr>
        <p:grpSpPr>
          <a:xfrm>
            <a:off x="0" y="4891089"/>
            <a:ext cx="9143999" cy="252410"/>
            <a:chOff x="0" y="4891089"/>
            <a:chExt cx="9143999" cy="25241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5169FAE-3676-4B34-843D-0999C48A75FB}"/>
                </a:ext>
              </a:extLst>
            </p:cNvPr>
            <p:cNvSpPr/>
            <p:nvPr/>
          </p:nvSpPr>
          <p:spPr>
            <a:xfrm>
              <a:off x="429045" y="4891089"/>
              <a:ext cx="8714954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52"/>
                <a:gd name="f7" fmla="val 221"/>
                <a:gd name="f8" fmla="+- 0 0 -90"/>
                <a:gd name="f9" fmla="*/ f3 1 7152"/>
                <a:gd name="f10" fmla="*/ f4 1 22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152"/>
                <a:gd name="f19" fmla="*/ f15 1 221"/>
                <a:gd name="f20" fmla="*/ 0 f16 1"/>
                <a:gd name="f21" fmla="*/ 0 f15 1"/>
                <a:gd name="f22" fmla="*/ 7152 f16 1"/>
                <a:gd name="f23" fmla="*/ 221 f15 1"/>
                <a:gd name="f24" fmla="+- f17 0 f1"/>
                <a:gd name="f25" fmla="*/ f20 1 7152"/>
                <a:gd name="f26" fmla="*/ f21 1 221"/>
                <a:gd name="f27" fmla="*/ f22 1 7152"/>
                <a:gd name="f28" fmla="*/ f23 1 221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7152" h="22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3AE39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Rectángulo 12">
              <a:extLst>
                <a:ext uri="{FF2B5EF4-FFF2-40B4-BE49-F238E27FC236}">
                  <a16:creationId xmlns:a16="http://schemas.microsoft.com/office/drawing/2014/main" id="{1ADE23B4-B5F3-4373-B965-F53CEBC9694E}"/>
                </a:ext>
              </a:extLst>
            </p:cNvPr>
            <p:cNvSpPr/>
            <p:nvPr/>
          </p:nvSpPr>
          <p:spPr>
            <a:xfrm>
              <a:off x="0" y="4891089"/>
              <a:ext cx="2667175" cy="252410"/>
            </a:xfrm>
            <a:prstGeom prst="rect">
              <a:avLst/>
            </a:prstGeom>
            <a:solidFill>
              <a:schemeClr val="tx1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FDCB62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050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58;p28">
            <a:extLst>
              <a:ext uri="{FF2B5EF4-FFF2-40B4-BE49-F238E27FC236}">
                <a16:creationId xmlns:a16="http://schemas.microsoft.com/office/drawing/2014/main" id="{B86F753C-7215-4035-A0BB-8620B270D9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7197" y="715792"/>
            <a:ext cx="7596003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88011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ontents slide layout">
    <p:bg>
      <p:bgPr>
        <a:solidFill>
          <a:srgbClr val="FDCB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9440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3">
            <a:extLst>
              <a:ext uri="{FF2B5EF4-FFF2-40B4-BE49-F238E27FC236}">
                <a16:creationId xmlns:a16="http://schemas.microsoft.com/office/drawing/2014/main" id="{C5310375-6522-4E3B-9207-8CABDA8A95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09997" y="3112846"/>
            <a:ext cx="2064001" cy="678896"/>
          </a:xfrm>
        </p:spPr>
        <p:txBody>
          <a:bodyPr anchor="b" anchorCtr="1"/>
          <a:lstStyle>
            <a:lvl1pPr algn="ctr">
              <a:defRPr sz="4000">
                <a:solidFill>
                  <a:srgbClr val="8A91B5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17;p3">
            <a:extLst>
              <a:ext uri="{FF2B5EF4-FFF2-40B4-BE49-F238E27FC236}">
                <a16:creationId xmlns:a16="http://schemas.microsoft.com/office/drawing/2014/main" id="{D46F5A98-E68C-4206-BF85-544A26C200A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82322" y="3775978"/>
            <a:ext cx="2719498" cy="5975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8;p3">
            <a:extLst>
              <a:ext uri="{FF2B5EF4-FFF2-40B4-BE49-F238E27FC236}">
                <a16:creationId xmlns:a16="http://schemas.microsoft.com/office/drawing/2014/main" id="{68629106-1B5A-49A3-94C6-9CAB529721F0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5240325" y="907825"/>
            <a:ext cx="1603500" cy="1233004"/>
          </a:xfrm>
        </p:spPr>
        <p:txBody>
          <a:bodyPr anchor="ctr" anchorCtr="1"/>
          <a:lstStyle>
            <a:lvl1pPr algn="ctr">
              <a:defRPr sz="12000">
                <a:solidFill>
                  <a:srgbClr val="F3AE3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grpSp>
        <p:nvGrpSpPr>
          <p:cNvPr id="5" name="Grupo 6">
            <a:extLst>
              <a:ext uri="{FF2B5EF4-FFF2-40B4-BE49-F238E27FC236}">
                <a16:creationId xmlns:a16="http://schemas.microsoft.com/office/drawing/2014/main" id="{6CACE7CB-3ACE-4C04-8160-78B9D589AD86}"/>
              </a:ext>
            </a:extLst>
          </p:cNvPr>
          <p:cNvGrpSpPr/>
          <p:nvPr/>
        </p:nvGrpSpPr>
        <p:grpSpPr>
          <a:xfrm>
            <a:off x="0" y="4891089"/>
            <a:ext cx="9143999" cy="252410"/>
            <a:chOff x="0" y="4891089"/>
            <a:chExt cx="9143999" cy="25241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91CB57E-9AF5-4505-A96E-9F5BC4ACE6AE}"/>
                </a:ext>
              </a:extLst>
            </p:cNvPr>
            <p:cNvSpPr/>
            <p:nvPr/>
          </p:nvSpPr>
          <p:spPr>
            <a:xfrm>
              <a:off x="429045" y="4891089"/>
              <a:ext cx="8714954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52"/>
                <a:gd name="f7" fmla="val 221"/>
                <a:gd name="f8" fmla="+- 0 0 -90"/>
                <a:gd name="f9" fmla="*/ f3 1 7152"/>
                <a:gd name="f10" fmla="*/ f4 1 22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152"/>
                <a:gd name="f19" fmla="*/ f15 1 221"/>
                <a:gd name="f20" fmla="*/ 0 f16 1"/>
                <a:gd name="f21" fmla="*/ 0 f15 1"/>
                <a:gd name="f22" fmla="*/ 7152 f16 1"/>
                <a:gd name="f23" fmla="*/ 221 f15 1"/>
                <a:gd name="f24" fmla="+- f17 0 f1"/>
                <a:gd name="f25" fmla="*/ f20 1 7152"/>
                <a:gd name="f26" fmla="*/ f21 1 221"/>
                <a:gd name="f27" fmla="*/ f22 1 7152"/>
                <a:gd name="f28" fmla="*/ f23 1 221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7152" h="22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3AE39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Rectángulo 8">
              <a:extLst>
                <a:ext uri="{FF2B5EF4-FFF2-40B4-BE49-F238E27FC236}">
                  <a16:creationId xmlns:a16="http://schemas.microsoft.com/office/drawing/2014/main" id="{A43E7488-21D9-4EB7-AF18-A50DF723DE58}"/>
                </a:ext>
              </a:extLst>
            </p:cNvPr>
            <p:cNvSpPr/>
            <p:nvPr/>
          </p:nvSpPr>
          <p:spPr>
            <a:xfrm>
              <a:off x="0" y="4891089"/>
              <a:ext cx="366710" cy="25241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FDCB62"/>
                </a:solidFill>
                <a:uFillTx/>
                <a:latin typeface="Arial"/>
              </a:endParaRPr>
            </a:p>
          </p:txBody>
        </p:sp>
        <p:sp>
          <p:nvSpPr>
            <p:cNvPr id="8" name="Rectángulo 9">
              <a:extLst>
                <a:ext uri="{FF2B5EF4-FFF2-40B4-BE49-F238E27FC236}">
                  <a16:creationId xmlns:a16="http://schemas.microsoft.com/office/drawing/2014/main" id="{6E72AD8F-5FD1-49DC-9E81-C98D47F40C66}"/>
                </a:ext>
              </a:extLst>
            </p:cNvPr>
            <p:cNvSpPr/>
            <p:nvPr/>
          </p:nvSpPr>
          <p:spPr>
            <a:xfrm>
              <a:off x="366710" y="4891089"/>
              <a:ext cx="2300465" cy="252410"/>
            </a:xfrm>
            <a:prstGeom prst="rect">
              <a:avLst/>
            </a:pr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FDCB62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59824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20;p26">
            <a:extLst>
              <a:ext uri="{FF2B5EF4-FFF2-40B4-BE49-F238E27FC236}">
                <a16:creationId xmlns:a16="http://schemas.microsoft.com/office/drawing/2014/main" id="{0C2C668F-76D9-422A-9E61-4DB6F0397F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9"/>
            <a:ext cx="8520598" cy="572697"/>
          </a:xfrm>
        </p:spPr>
        <p:txBody>
          <a:bodyPr/>
          <a:lstStyle>
            <a:lvl1pPr>
              <a:defRPr sz="3800"/>
            </a:lvl1pPr>
          </a:lstStyle>
          <a:p>
            <a:pPr lvl="0"/>
            <a:endParaRPr lang="es-PE"/>
          </a:p>
        </p:txBody>
      </p:sp>
      <p:sp>
        <p:nvSpPr>
          <p:cNvPr id="3" name="Google Shape;1621;p26">
            <a:extLst>
              <a:ext uri="{FF2B5EF4-FFF2-40B4-BE49-F238E27FC236}">
                <a16:creationId xmlns:a16="http://schemas.microsoft.com/office/drawing/2014/main" id="{B0C3B895-EA97-4B21-BB5C-6DFF38EB04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144965" y="3311353"/>
            <a:ext cx="2592900" cy="529803"/>
          </a:xfrm>
        </p:spPr>
        <p:txBody>
          <a:bodyPr anchor="ctr" anchorCtr="1"/>
          <a:lstStyle>
            <a:lvl1pPr algn="ctr">
              <a:buNone/>
              <a:defRPr sz="2800" b="1">
                <a:solidFill>
                  <a:srgbClr val="8A91B5"/>
                </a:solidFill>
                <a:latin typeface="Chewy"/>
                <a:ea typeface="Chewy"/>
                <a:cs typeface="Chewy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622;p26">
            <a:extLst>
              <a:ext uri="{FF2B5EF4-FFF2-40B4-BE49-F238E27FC236}">
                <a16:creationId xmlns:a16="http://schemas.microsoft.com/office/drawing/2014/main" id="{9A4CD6D2-22EC-4ADD-A88C-5DC1D93416E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06133" y="3311225"/>
            <a:ext cx="2592900" cy="529803"/>
          </a:xfrm>
        </p:spPr>
        <p:txBody>
          <a:bodyPr anchor="ctr" anchorCtr="1"/>
          <a:lstStyle>
            <a:lvl1pPr algn="ctr">
              <a:buNone/>
              <a:defRPr sz="2700" b="1">
                <a:solidFill>
                  <a:srgbClr val="8A91B5"/>
                </a:solidFill>
                <a:latin typeface="Chewy"/>
                <a:ea typeface="Chewy"/>
                <a:cs typeface="Chewy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623;p26">
            <a:extLst>
              <a:ext uri="{FF2B5EF4-FFF2-40B4-BE49-F238E27FC236}">
                <a16:creationId xmlns:a16="http://schemas.microsoft.com/office/drawing/2014/main" id="{AAA83274-5779-4617-9CD4-CEFABFED10B7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1261826" y="3803821"/>
            <a:ext cx="2359197" cy="783604"/>
          </a:xfrm>
        </p:spPr>
        <p:txBody>
          <a:bodyPr anchorCtr="1"/>
          <a:lstStyle>
            <a:lvl1pPr algn="ctr">
              <a:buNone/>
              <a:defRPr>
                <a:latin typeface="Bellota Text"/>
                <a:ea typeface="Bellota Text"/>
                <a:cs typeface="Bellota Text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1624;p26">
            <a:extLst>
              <a:ext uri="{FF2B5EF4-FFF2-40B4-BE49-F238E27FC236}">
                <a16:creationId xmlns:a16="http://schemas.microsoft.com/office/drawing/2014/main" id="{2D67F736-D77E-4A82-AA79-20DB02B7D527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5523003" y="3803821"/>
            <a:ext cx="2359197" cy="783604"/>
          </a:xfrm>
        </p:spPr>
        <p:txBody>
          <a:bodyPr anchorCtr="1"/>
          <a:lstStyle>
            <a:lvl1pPr algn="ctr">
              <a:buNone/>
              <a:defRPr>
                <a:latin typeface="Bellota Text"/>
                <a:ea typeface="Bellota Text"/>
                <a:cs typeface="Bellota Text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Rectángulo 10">
            <a:extLst>
              <a:ext uri="{FF2B5EF4-FFF2-40B4-BE49-F238E27FC236}">
                <a16:creationId xmlns:a16="http://schemas.microsoft.com/office/drawing/2014/main" id="{9BCF5751-96E0-46D7-A9BC-7A2DA70EC28F}"/>
              </a:ext>
            </a:extLst>
          </p:cNvPr>
          <p:cNvSpPr/>
          <p:nvPr/>
        </p:nvSpPr>
        <p:spPr>
          <a:xfrm>
            <a:off x="300444" y="4990008"/>
            <a:ext cx="8843555" cy="140424"/>
          </a:xfrm>
          <a:prstGeom prst="rect">
            <a:avLst/>
          </a:prstGeom>
          <a:solidFill>
            <a:srgbClr val="8A91B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28544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4;p10">
            <a:extLst>
              <a:ext uri="{FF2B5EF4-FFF2-40B4-BE49-F238E27FC236}">
                <a16:creationId xmlns:a16="http://schemas.microsoft.com/office/drawing/2014/main" id="{B286EABE-BD1A-4249-BEE0-7F23F4BBE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124" y="390320"/>
            <a:ext cx="2340598" cy="1966197"/>
          </a:xfrm>
        </p:spPr>
        <p:txBody>
          <a:bodyPr/>
          <a:lstStyle>
            <a:lvl1pPr>
              <a:defRPr sz="3000">
                <a:solidFill>
                  <a:srgbClr val="8A91B5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03242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text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8;p17">
            <a:extLst>
              <a:ext uri="{FF2B5EF4-FFF2-40B4-BE49-F238E27FC236}">
                <a16:creationId xmlns:a16="http://schemas.microsoft.com/office/drawing/2014/main" id="{66F3D2AD-2AD1-4F04-A42E-9F22EBBC56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6999" y="542998"/>
            <a:ext cx="7710001" cy="534603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809;p17">
            <a:extLst>
              <a:ext uri="{FF2B5EF4-FFF2-40B4-BE49-F238E27FC236}">
                <a16:creationId xmlns:a16="http://schemas.microsoft.com/office/drawing/2014/main" id="{A4B13177-6756-4FCE-9CA4-B685E53B777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97653" y="1077720"/>
            <a:ext cx="5150998" cy="639897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810;p17">
            <a:extLst>
              <a:ext uri="{FF2B5EF4-FFF2-40B4-BE49-F238E27FC236}">
                <a16:creationId xmlns:a16="http://schemas.microsoft.com/office/drawing/2014/main" id="{0E7F66A1-37F6-4B59-BBDB-AB2B79005C7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51925" y="3935970"/>
            <a:ext cx="3162598" cy="588599"/>
          </a:xfrm>
        </p:spPr>
        <p:txBody>
          <a:bodyPr/>
          <a:lstStyle>
            <a:lvl1pPr algn="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811;p17">
            <a:extLst>
              <a:ext uri="{FF2B5EF4-FFF2-40B4-BE49-F238E27FC236}">
                <a16:creationId xmlns:a16="http://schemas.microsoft.com/office/drawing/2014/main" id="{82BAEE8D-97C2-4FF9-B440-C90CD67BA05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922343" y="3936126"/>
            <a:ext cx="3162598" cy="588599"/>
          </a:xfrm>
        </p:spPr>
        <p:txBody>
          <a:bodyPr/>
          <a:lstStyle>
            <a:lvl1pPr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812;p17">
            <a:extLst>
              <a:ext uri="{FF2B5EF4-FFF2-40B4-BE49-F238E27FC236}">
                <a16:creationId xmlns:a16="http://schemas.microsoft.com/office/drawing/2014/main" id="{54D79188-D832-4EB5-954C-888C9929504D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3155027" y="2698065"/>
            <a:ext cx="1045799" cy="539404"/>
          </a:xfrm>
        </p:spPr>
        <p:txBody>
          <a:bodyPr anchor="ctr" anchorCtr="1"/>
          <a:lstStyle>
            <a:lvl1pPr algn="ctr">
              <a:defRPr>
                <a:solidFill>
                  <a:srgbClr val="F3AE3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813;p17">
            <a:extLst>
              <a:ext uri="{FF2B5EF4-FFF2-40B4-BE49-F238E27FC236}">
                <a16:creationId xmlns:a16="http://schemas.microsoft.com/office/drawing/2014/main" id="{3F098D5A-4898-40BA-9F12-5865DFF88654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4936479" y="2698065"/>
            <a:ext cx="1045799" cy="539404"/>
          </a:xfrm>
        </p:spPr>
        <p:txBody>
          <a:bodyPr anchor="ctr" anchorCtr="1"/>
          <a:lstStyle>
            <a:lvl1pPr algn="ctr">
              <a:defRPr>
                <a:solidFill>
                  <a:srgbClr val="F3AE3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854;p17">
            <a:extLst>
              <a:ext uri="{FF2B5EF4-FFF2-40B4-BE49-F238E27FC236}">
                <a16:creationId xmlns:a16="http://schemas.microsoft.com/office/drawing/2014/main" id="{4AEE7542-A71C-4007-9C54-7FB4B7F55A1A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2406417" y="3516489"/>
            <a:ext cx="1807796" cy="534603"/>
          </a:xfrm>
        </p:spPr>
        <p:txBody>
          <a:bodyPr anchor="ctr"/>
          <a:lstStyle>
            <a:lvl1pPr algn="r">
              <a:lnSpc>
                <a:spcPct val="100000"/>
              </a:lnSpc>
              <a:buNone/>
              <a:defRPr>
                <a:latin typeface="Boogaloo"/>
                <a:ea typeface="Boogaloo"/>
                <a:cs typeface="Boogaloo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855;p17">
            <a:extLst>
              <a:ext uri="{FF2B5EF4-FFF2-40B4-BE49-F238E27FC236}">
                <a16:creationId xmlns:a16="http://schemas.microsoft.com/office/drawing/2014/main" id="{DCED0F43-79CC-4AEC-8BA8-085EFB850E22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4916390" y="3514094"/>
            <a:ext cx="1716895" cy="539404"/>
          </a:xfrm>
        </p:spPr>
        <p:txBody>
          <a:bodyPr anchor="ctr"/>
          <a:lstStyle>
            <a:lvl1pPr>
              <a:lnSpc>
                <a:spcPct val="100000"/>
              </a:lnSpc>
              <a:buNone/>
              <a:defRPr>
                <a:latin typeface="Boogaloo"/>
                <a:ea typeface="Boogaloo"/>
                <a:cs typeface="Boogaloo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669372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56392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7944290-3FB7-4AA3-B148-D3592AFB03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00">
                <a:solidFill>
                  <a:srgbClr val="39505D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Icon Sets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DFD11CF-91F9-486B-9B5C-6AA9C4DB826D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1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5F85AB3-1B42-41AA-9786-48A50BAC41DD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1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upo 31">
            <a:extLst>
              <a:ext uri="{FF2B5EF4-FFF2-40B4-BE49-F238E27FC236}">
                <a16:creationId xmlns:a16="http://schemas.microsoft.com/office/drawing/2014/main" id="{15B48E05-9458-44D2-8C20-E9CCBC2E33A7}"/>
              </a:ext>
            </a:extLst>
          </p:cNvPr>
          <p:cNvGrpSpPr/>
          <p:nvPr/>
        </p:nvGrpSpPr>
        <p:grpSpPr>
          <a:xfrm>
            <a:off x="1047033" y="1371060"/>
            <a:ext cx="1674184" cy="1410252"/>
            <a:chOff x="1047033" y="1371060"/>
            <a:chExt cx="1674184" cy="1410252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19F76396-1334-4AF5-9D7D-E11BBC60287F}"/>
                </a:ext>
              </a:extLst>
            </p:cNvPr>
            <p:cNvSpPr txBox="1"/>
            <p:nvPr/>
          </p:nvSpPr>
          <p:spPr>
            <a:xfrm>
              <a:off x="1047033" y="1371060"/>
              <a:ext cx="1674184" cy="77597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81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D49D6DEF-0B0D-4706-8912-8395C87C73E3}"/>
                </a:ext>
              </a:extLst>
            </p:cNvPr>
            <p:cNvSpPr txBox="1"/>
            <p:nvPr/>
          </p:nvSpPr>
          <p:spPr>
            <a:xfrm>
              <a:off x="1047033" y="2005334"/>
              <a:ext cx="1674184" cy="77597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81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81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29A5D4E4-CDD9-4A9F-A375-C8CE6A818FB0}"/>
              </a:ext>
            </a:extLst>
          </p:cNvPr>
          <p:cNvSpPr txBox="1"/>
          <p:nvPr/>
        </p:nvSpPr>
        <p:spPr>
          <a:xfrm>
            <a:off x="1209897" y="4376647"/>
            <a:ext cx="1674001" cy="297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34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22D60457-2C2B-4259-9A03-46866FE8D439}"/>
              </a:ext>
            </a:extLst>
          </p:cNvPr>
          <p:cNvSpPr txBox="1"/>
          <p:nvPr/>
        </p:nvSpPr>
        <p:spPr>
          <a:xfrm>
            <a:off x="683248" y="3024935"/>
            <a:ext cx="2037969" cy="1460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78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78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78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36">
            <a:extLst>
              <a:ext uri="{FF2B5EF4-FFF2-40B4-BE49-F238E27FC236}">
                <a16:creationId xmlns:a16="http://schemas.microsoft.com/office/drawing/2014/main" id="{02A62D4C-3A3C-445A-914B-AB3DA772BDDF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37">
              <a:extLst>
                <a:ext uri="{FF2B5EF4-FFF2-40B4-BE49-F238E27FC236}">
                  <a16:creationId xmlns:a16="http://schemas.microsoft.com/office/drawing/2014/main" id="{803EA258-706E-4528-88AE-D8C1435E9A4B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37" b="0" i="0" u="none" strike="noStrike" kern="0" cap="none" spc="0" baseline="0">
                <a:solidFill>
                  <a:srgbClr val="FDCB62"/>
                </a:solidFill>
                <a:uFillTx/>
                <a:latin typeface="Arial"/>
              </a:endParaRPr>
            </a:p>
          </p:txBody>
        </p:sp>
        <p:grpSp>
          <p:nvGrpSpPr>
            <p:cNvPr id="12" name="Grupo 38">
              <a:extLst>
                <a:ext uri="{FF2B5EF4-FFF2-40B4-BE49-F238E27FC236}">
                  <a16:creationId xmlns:a16="http://schemas.microsoft.com/office/drawing/2014/main" id="{BB825D30-10A9-489E-A952-DA4C7D536E17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70795A65-5533-4CA4-8D3B-3C333D871F05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DCB6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3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7EA5B0B8-F0E3-4BCC-A338-230E50BFFF27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DCB6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3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B76CE1D6-1EE8-4A1B-B0BF-4CBFDBAD29E4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DCB62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37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957F41D0-2014-40DB-87C3-A6701791B68F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1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7" name="Grupo 43">
            <a:extLst>
              <a:ext uri="{FF2B5EF4-FFF2-40B4-BE49-F238E27FC236}">
                <a16:creationId xmlns:a16="http://schemas.microsoft.com/office/drawing/2014/main" id="{22056151-2273-4277-A98D-2AB6E1ED5A7D}"/>
              </a:ext>
            </a:extLst>
          </p:cNvPr>
          <p:cNvGrpSpPr/>
          <p:nvPr/>
        </p:nvGrpSpPr>
        <p:grpSpPr>
          <a:xfrm>
            <a:off x="2141945" y="972510"/>
            <a:ext cx="679343" cy="682773"/>
            <a:chOff x="2141945" y="972510"/>
            <a:chExt cx="679343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F161DC28-79B4-47D4-98C8-1F5A7F268A1E}"/>
                </a:ext>
              </a:extLst>
            </p:cNvPr>
            <p:cNvSpPr/>
            <p:nvPr/>
          </p:nvSpPr>
          <p:spPr>
            <a:xfrm rot="10799991">
              <a:off x="2724289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1" b="0" i="0" u="none" strike="noStrike" kern="0" cap="none" spc="0" baseline="0">
                <a:solidFill>
                  <a:srgbClr val="FDCB62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B1E0345A-AAC6-493F-8E74-E6307C796984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01" b="0" i="0" u="none" strike="noStrike" kern="0" cap="none" spc="0" baseline="0">
                <a:solidFill>
                  <a:srgbClr val="FDCB62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2363178A-34F4-4BDC-BCE4-DFBF6DDE8EC5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47">
              <a:extLst>
                <a:ext uri="{FF2B5EF4-FFF2-40B4-BE49-F238E27FC236}">
                  <a16:creationId xmlns:a16="http://schemas.microsoft.com/office/drawing/2014/main" id="{08037116-0200-4716-AD2F-7D96CC9C7F2C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48">
              <a:extLst>
                <a:ext uri="{FF2B5EF4-FFF2-40B4-BE49-F238E27FC236}">
                  <a16:creationId xmlns:a16="http://schemas.microsoft.com/office/drawing/2014/main" id="{1C00D08B-1D31-4F13-88DD-FC11C20F05AF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3210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8664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2;p6">
            <a:extLst>
              <a:ext uri="{FF2B5EF4-FFF2-40B4-BE49-F238E27FC236}">
                <a16:creationId xmlns:a16="http://schemas.microsoft.com/office/drawing/2014/main" id="{39D10770-7E74-4779-ADF5-9020A4B659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7197" y="713360"/>
            <a:ext cx="7596003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742857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;p8">
            <a:extLst>
              <a:ext uri="{FF2B5EF4-FFF2-40B4-BE49-F238E27FC236}">
                <a16:creationId xmlns:a16="http://schemas.microsoft.com/office/drawing/2014/main" id="{8ECA7324-ED34-4ECC-A3F2-B71B614EAF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20147" y="755385"/>
            <a:ext cx="5103595" cy="1431301"/>
          </a:xfrm>
        </p:spPr>
        <p:txBody>
          <a:bodyPr anchor="ctr" anchorCtr="1"/>
          <a:lstStyle>
            <a:lvl1pPr algn="ctr">
              <a:lnSpc>
                <a:spcPct val="90000"/>
              </a:lnSpc>
              <a:defRPr sz="3000"/>
            </a:lvl1pPr>
          </a:lstStyle>
          <a:p>
            <a:pPr lvl="0"/>
            <a:endParaRPr lang="es-PE"/>
          </a:p>
        </p:txBody>
      </p:sp>
      <p:grpSp>
        <p:nvGrpSpPr>
          <p:cNvPr id="3" name="Grupo 304">
            <a:extLst>
              <a:ext uri="{FF2B5EF4-FFF2-40B4-BE49-F238E27FC236}">
                <a16:creationId xmlns:a16="http://schemas.microsoft.com/office/drawing/2014/main" id="{981BD9B8-DFD7-43B2-A658-E1E25F2311BE}"/>
              </a:ext>
            </a:extLst>
          </p:cNvPr>
          <p:cNvGrpSpPr/>
          <p:nvPr/>
        </p:nvGrpSpPr>
        <p:grpSpPr>
          <a:xfrm>
            <a:off x="0" y="4891089"/>
            <a:ext cx="9143999" cy="252410"/>
            <a:chOff x="0" y="4891089"/>
            <a:chExt cx="9143999" cy="252410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C767F8B-1468-4AEF-B603-BD551A0B68C9}"/>
                </a:ext>
              </a:extLst>
            </p:cNvPr>
            <p:cNvSpPr/>
            <p:nvPr/>
          </p:nvSpPr>
          <p:spPr>
            <a:xfrm>
              <a:off x="429045" y="4891089"/>
              <a:ext cx="8714954" cy="2524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152"/>
                <a:gd name="f7" fmla="val 221"/>
                <a:gd name="f8" fmla="+- 0 0 -90"/>
                <a:gd name="f9" fmla="*/ f3 1 7152"/>
                <a:gd name="f10" fmla="*/ f4 1 221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7152"/>
                <a:gd name="f19" fmla="*/ f15 1 221"/>
                <a:gd name="f20" fmla="*/ 0 f16 1"/>
                <a:gd name="f21" fmla="*/ 0 f15 1"/>
                <a:gd name="f22" fmla="*/ 7152 f16 1"/>
                <a:gd name="f23" fmla="*/ 221 f15 1"/>
                <a:gd name="f24" fmla="+- f17 0 f1"/>
                <a:gd name="f25" fmla="*/ f20 1 7152"/>
                <a:gd name="f26" fmla="*/ f21 1 221"/>
                <a:gd name="f27" fmla="*/ f22 1 7152"/>
                <a:gd name="f28" fmla="*/ f23 1 221"/>
                <a:gd name="f29" fmla="*/ 0 1 f18"/>
                <a:gd name="f30" fmla="*/ f12 1 f18"/>
                <a:gd name="f31" fmla="*/ 0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  <a:cxn ang="f24">
                  <a:pos x="f41" y="f42"/>
                </a:cxn>
              </a:cxnLst>
              <a:rect l="f37" t="f40" r="f38" b="f39"/>
              <a:pathLst>
                <a:path w="7152" h="221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3AE39"/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Rectángulo 306">
              <a:extLst>
                <a:ext uri="{FF2B5EF4-FFF2-40B4-BE49-F238E27FC236}">
                  <a16:creationId xmlns:a16="http://schemas.microsoft.com/office/drawing/2014/main" id="{BF5CE024-6830-4D00-8227-12063DE5BC32}"/>
                </a:ext>
              </a:extLst>
            </p:cNvPr>
            <p:cNvSpPr/>
            <p:nvPr/>
          </p:nvSpPr>
          <p:spPr>
            <a:xfrm>
              <a:off x="0" y="4891089"/>
              <a:ext cx="366710" cy="25241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FDCB62"/>
                </a:solidFill>
                <a:uFillTx/>
                <a:latin typeface="Arial"/>
              </a:endParaRPr>
            </a:p>
          </p:txBody>
        </p:sp>
        <p:sp>
          <p:nvSpPr>
            <p:cNvPr id="6" name="Rectángulo 307">
              <a:extLst>
                <a:ext uri="{FF2B5EF4-FFF2-40B4-BE49-F238E27FC236}">
                  <a16:creationId xmlns:a16="http://schemas.microsoft.com/office/drawing/2014/main" id="{C2FF75FE-0468-460E-BB79-C99EB6947ADF}"/>
                </a:ext>
              </a:extLst>
            </p:cNvPr>
            <p:cNvSpPr/>
            <p:nvPr/>
          </p:nvSpPr>
          <p:spPr>
            <a:xfrm>
              <a:off x="366710" y="4891089"/>
              <a:ext cx="2300465" cy="252410"/>
            </a:xfrm>
            <a:prstGeom prst="rect">
              <a:avLst/>
            </a:pr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050" b="0" i="0" u="none" strike="noStrike" kern="0" cap="none" spc="0" baseline="0">
                <a:solidFill>
                  <a:srgbClr val="FDCB62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2251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7;p9">
            <a:extLst>
              <a:ext uri="{FF2B5EF4-FFF2-40B4-BE49-F238E27FC236}">
                <a16:creationId xmlns:a16="http://schemas.microsoft.com/office/drawing/2014/main" id="{A79CC23A-02A7-4C84-8833-22E9F7BDB6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41648" y="1495912"/>
            <a:ext cx="3012298" cy="788999"/>
          </a:xfrm>
        </p:spPr>
        <p:txBody>
          <a:bodyPr anchor="b" anchorCtr="1"/>
          <a:lstStyle>
            <a:lvl1pPr algn="ctr">
              <a:lnSpc>
                <a:spcPct val="90000"/>
              </a:lnSpc>
              <a:defRPr sz="4500"/>
            </a:lvl1pPr>
          </a:lstStyle>
          <a:p>
            <a:pPr lvl="0"/>
            <a:endParaRPr lang="es-PE"/>
          </a:p>
        </p:txBody>
      </p:sp>
      <p:sp>
        <p:nvSpPr>
          <p:cNvPr id="3" name="Google Shape;308;p9">
            <a:extLst>
              <a:ext uri="{FF2B5EF4-FFF2-40B4-BE49-F238E27FC236}">
                <a16:creationId xmlns:a16="http://schemas.microsoft.com/office/drawing/2014/main" id="{2C9ECEDC-C4BB-48EF-BF00-C8A6E03A98A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35576" y="2272091"/>
            <a:ext cx="3018297" cy="1375504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4" name="Rectángulo 4">
            <a:extLst>
              <a:ext uri="{FF2B5EF4-FFF2-40B4-BE49-F238E27FC236}">
                <a16:creationId xmlns:a16="http://schemas.microsoft.com/office/drawing/2014/main" id="{10E9BA9D-1489-4498-BC21-1083D2BE89AF}"/>
              </a:ext>
            </a:extLst>
          </p:cNvPr>
          <p:cNvSpPr/>
          <p:nvPr/>
        </p:nvSpPr>
        <p:spPr>
          <a:xfrm>
            <a:off x="300444" y="4990008"/>
            <a:ext cx="8843555" cy="1404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40341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9;p11">
            <a:extLst>
              <a:ext uri="{FF2B5EF4-FFF2-40B4-BE49-F238E27FC236}">
                <a16:creationId xmlns:a16="http://schemas.microsoft.com/office/drawing/2014/main" id="{16D47718-B366-4A7C-AD5B-11C9BAC260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3153" y="1216334"/>
            <a:ext cx="6198900" cy="1710595"/>
          </a:xfrm>
        </p:spPr>
        <p:txBody>
          <a:bodyPr anchor="b" anchorCtr="1"/>
          <a:lstStyle>
            <a:lvl1pPr algn="ctr">
              <a:defRPr sz="9000">
                <a:solidFill>
                  <a:srgbClr val="8A91B5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330;p11">
            <a:extLst>
              <a:ext uri="{FF2B5EF4-FFF2-40B4-BE49-F238E27FC236}">
                <a16:creationId xmlns:a16="http://schemas.microsoft.com/office/drawing/2014/main" id="{2547469C-A1AC-49F5-BF87-D2848E8A50A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245428" y="2788874"/>
            <a:ext cx="4654204" cy="398102"/>
          </a:xfrm>
        </p:spPr>
        <p:txBody>
          <a:bodyPr anchor="ctr"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Rectángulo 11">
            <a:extLst>
              <a:ext uri="{FF2B5EF4-FFF2-40B4-BE49-F238E27FC236}">
                <a16:creationId xmlns:a16="http://schemas.microsoft.com/office/drawing/2014/main" id="{F4424E07-2BFD-4E35-AC92-00F48C5DE00B}"/>
              </a:ext>
            </a:extLst>
          </p:cNvPr>
          <p:cNvSpPr/>
          <p:nvPr/>
        </p:nvSpPr>
        <p:spPr>
          <a:xfrm>
            <a:off x="0" y="4979624"/>
            <a:ext cx="9143999" cy="150808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8733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1;p13">
            <a:extLst>
              <a:ext uri="{FF2B5EF4-FFF2-40B4-BE49-F238E27FC236}">
                <a16:creationId xmlns:a16="http://schemas.microsoft.com/office/drawing/2014/main" id="{A3712FAF-DB75-417D-93AF-5C2098EEA8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69890" y="3112846"/>
            <a:ext cx="2064001" cy="678896"/>
          </a:xfrm>
        </p:spPr>
        <p:txBody>
          <a:bodyPr anchor="b" anchorCtr="1"/>
          <a:lstStyle>
            <a:lvl1pPr algn="ctr">
              <a:defRPr sz="4000">
                <a:solidFill>
                  <a:srgbClr val="8A91B5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3" name="Google Shape;342;p13">
            <a:extLst>
              <a:ext uri="{FF2B5EF4-FFF2-40B4-BE49-F238E27FC236}">
                <a16:creationId xmlns:a16="http://schemas.microsoft.com/office/drawing/2014/main" id="{F93B7572-AC42-4313-8809-B34F6950A6C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42215" y="3775978"/>
            <a:ext cx="2719498" cy="597596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343;p13">
            <a:extLst>
              <a:ext uri="{FF2B5EF4-FFF2-40B4-BE49-F238E27FC236}">
                <a16:creationId xmlns:a16="http://schemas.microsoft.com/office/drawing/2014/main" id="{D46C8FBC-1891-4BF2-8748-50B84DF07826}"/>
              </a:ext>
            </a:extLst>
          </p:cNvPr>
          <p:cNvSpPr txBox="1">
            <a:spLocks noGrp="1"/>
          </p:cNvSpPr>
          <p:nvPr>
            <p:ph type="title" idx="1"/>
          </p:nvPr>
        </p:nvSpPr>
        <p:spPr>
          <a:xfrm>
            <a:off x="2300209" y="907825"/>
            <a:ext cx="1603500" cy="1233004"/>
          </a:xfrm>
        </p:spPr>
        <p:txBody>
          <a:bodyPr anchor="ctr" anchorCtr="1"/>
          <a:lstStyle>
            <a:lvl1pPr algn="ctr">
              <a:defRPr sz="12000">
                <a:solidFill>
                  <a:srgbClr val="F3AE39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5" name="Rectángulo 10">
            <a:extLst>
              <a:ext uri="{FF2B5EF4-FFF2-40B4-BE49-F238E27FC236}">
                <a16:creationId xmlns:a16="http://schemas.microsoft.com/office/drawing/2014/main" id="{B3B23834-2A91-47D9-9788-B9256CE70106}"/>
              </a:ext>
            </a:extLst>
          </p:cNvPr>
          <p:cNvSpPr/>
          <p:nvPr/>
        </p:nvSpPr>
        <p:spPr>
          <a:xfrm>
            <a:off x="150226" y="5003075"/>
            <a:ext cx="8843555" cy="1404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5756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8;p15">
            <a:extLst>
              <a:ext uri="{FF2B5EF4-FFF2-40B4-BE49-F238E27FC236}">
                <a16:creationId xmlns:a16="http://schemas.microsoft.com/office/drawing/2014/main" id="{25289D0F-8C34-486D-B4DB-AAD8E47E77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7197" y="715783"/>
            <a:ext cx="7596003" cy="57269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369;p15">
            <a:extLst>
              <a:ext uri="{FF2B5EF4-FFF2-40B4-BE49-F238E27FC236}">
                <a16:creationId xmlns:a16="http://schemas.microsoft.com/office/drawing/2014/main" id="{ABFD3AF3-9FC2-4CBB-ADB9-8A7B5624A8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70547" y="1736445"/>
            <a:ext cx="2142896" cy="550797"/>
          </a:xfrm>
        </p:spPr>
        <p:txBody>
          <a:bodyPr anchorCtr="1"/>
          <a:lstStyle>
            <a:lvl1pPr algn="ctr">
              <a:defRPr sz="2000">
                <a:solidFill>
                  <a:srgbClr val="F3AE3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370;p15">
            <a:extLst>
              <a:ext uri="{FF2B5EF4-FFF2-40B4-BE49-F238E27FC236}">
                <a16:creationId xmlns:a16="http://schemas.microsoft.com/office/drawing/2014/main" id="{E2F04ADB-17D9-4032-BE0B-0B6E06F05CD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0547" y="2075825"/>
            <a:ext cx="2142896" cy="5381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371;p15">
            <a:extLst>
              <a:ext uri="{FF2B5EF4-FFF2-40B4-BE49-F238E27FC236}">
                <a16:creationId xmlns:a16="http://schemas.microsoft.com/office/drawing/2014/main" id="{90A55DAC-C11E-4022-A885-004480A3F42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470547" y="3283528"/>
            <a:ext cx="2142896" cy="550797"/>
          </a:xfrm>
        </p:spPr>
        <p:txBody>
          <a:bodyPr anchorCtr="1"/>
          <a:lstStyle>
            <a:lvl1pPr algn="ctr">
              <a:defRPr sz="2000">
                <a:solidFill>
                  <a:srgbClr val="8A91B5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372;p15">
            <a:extLst>
              <a:ext uri="{FF2B5EF4-FFF2-40B4-BE49-F238E27FC236}">
                <a16:creationId xmlns:a16="http://schemas.microsoft.com/office/drawing/2014/main" id="{C15E7DCA-4964-41D0-A752-47624E13C1CD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1470547" y="3617924"/>
            <a:ext cx="2142896" cy="5381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373;p15">
            <a:extLst>
              <a:ext uri="{FF2B5EF4-FFF2-40B4-BE49-F238E27FC236}">
                <a16:creationId xmlns:a16="http://schemas.microsoft.com/office/drawing/2014/main" id="{2992DC8C-0F84-4CE2-9382-E923840101FA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5530629" y="1736427"/>
            <a:ext cx="2142896" cy="550797"/>
          </a:xfrm>
        </p:spPr>
        <p:txBody>
          <a:bodyPr anchorCtr="1"/>
          <a:lstStyle>
            <a:lvl1pPr algn="ctr">
              <a:defRPr sz="2000">
                <a:solidFill>
                  <a:srgbClr val="8A91B5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374;p15">
            <a:extLst>
              <a:ext uri="{FF2B5EF4-FFF2-40B4-BE49-F238E27FC236}">
                <a16:creationId xmlns:a16="http://schemas.microsoft.com/office/drawing/2014/main" id="{BCCCAD4F-B842-4534-A82A-5EA442E78376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5530629" y="2075825"/>
            <a:ext cx="2142896" cy="5381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375;p15">
            <a:extLst>
              <a:ext uri="{FF2B5EF4-FFF2-40B4-BE49-F238E27FC236}">
                <a16:creationId xmlns:a16="http://schemas.microsoft.com/office/drawing/2014/main" id="{48C37336-B08D-45E1-B16D-FA8E1357B12D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5530629" y="3283528"/>
            <a:ext cx="2142896" cy="550797"/>
          </a:xfrm>
        </p:spPr>
        <p:txBody>
          <a:bodyPr anchorCtr="1"/>
          <a:lstStyle>
            <a:lvl1pPr algn="ctr">
              <a:defRPr sz="2000">
                <a:solidFill>
                  <a:srgbClr val="F3AE39"/>
                </a:solidFill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376;p15">
            <a:extLst>
              <a:ext uri="{FF2B5EF4-FFF2-40B4-BE49-F238E27FC236}">
                <a16:creationId xmlns:a16="http://schemas.microsoft.com/office/drawing/2014/main" id="{755C75BB-4143-40C9-8415-17F062C22701}"/>
              </a:ext>
            </a:extLst>
          </p:cNvPr>
          <p:cNvSpPr txBox="1">
            <a:spLocks noGrp="1"/>
          </p:cNvSpPr>
          <p:nvPr>
            <p:ph type="subTitle" idx="7"/>
          </p:nvPr>
        </p:nvSpPr>
        <p:spPr>
          <a:xfrm>
            <a:off x="5530629" y="3617924"/>
            <a:ext cx="2142896" cy="5381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10773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7;p17">
            <a:extLst>
              <a:ext uri="{FF2B5EF4-FFF2-40B4-BE49-F238E27FC236}">
                <a16:creationId xmlns:a16="http://schemas.microsoft.com/office/drawing/2014/main" id="{CD2E05F7-BE12-4B3E-B25C-7554967A83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7197" y="798911"/>
            <a:ext cx="7596003" cy="538197"/>
          </a:xfrm>
        </p:spPr>
        <p:txBody>
          <a:bodyPr anchorCtr="1"/>
          <a:lstStyle>
            <a:lvl1pPr algn="ctr">
              <a:lnSpc>
                <a:spcPct val="80000"/>
              </a:lnSpc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478;p17">
            <a:extLst>
              <a:ext uri="{FF2B5EF4-FFF2-40B4-BE49-F238E27FC236}">
                <a16:creationId xmlns:a16="http://schemas.microsoft.com/office/drawing/2014/main" id="{F6F631F5-2119-4233-9DE6-851629F4E9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612675" y="2961750"/>
            <a:ext cx="1923595" cy="5381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479;p17">
            <a:extLst>
              <a:ext uri="{FF2B5EF4-FFF2-40B4-BE49-F238E27FC236}">
                <a16:creationId xmlns:a16="http://schemas.microsoft.com/office/drawing/2014/main" id="{0833FE8B-4D18-4E15-B600-761396A571E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8845" y="3707526"/>
            <a:ext cx="1923595" cy="5381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480;p17">
            <a:extLst>
              <a:ext uri="{FF2B5EF4-FFF2-40B4-BE49-F238E27FC236}">
                <a16:creationId xmlns:a16="http://schemas.microsoft.com/office/drawing/2014/main" id="{88F7F252-4921-4CA5-848D-645F07780F1E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446702" y="3707526"/>
            <a:ext cx="1923595" cy="538197"/>
          </a:xfrm>
        </p:spPr>
        <p:txBody>
          <a:bodyPr anchorCtr="1"/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481;p17">
            <a:extLst>
              <a:ext uri="{FF2B5EF4-FFF2-40B4-BE49-F238E27FC236}">
                <a16:creationId xmlns:a16="http://schemas.microsoft.com/office/drawing/2014/main" id="{FE6B20A3-4183-40B9-BFA7-3F9D2ACB82CB}"/>
              </a:ext>
            </a:extLst>
          </p:cNvPr>
          <p:cNvSpPr txBox="1">
            <a:spLocks noGrp="1"/>
          </p:cNvSpPr>
          <p:nvPr>
            <p:ph type="title" idx="3"/>
          </p:nvPr>
        </p:nvSpPr>
        <p:spPr>
          <a:xfrm>
            <a:off x="969245" y="2475363"/>
            <a:ext cx="1522796" cy="756601"/>
          </a:xfrm>
        </p:spPr>
        <p:txBody>
          <a:bodyPr anchor="b" anchorCtr="1"/>
          <a:lstStyle>
            <a:lvl1pPr algn="ctr">
              <a:defRPr sz="4500">
                <a:solidFill>
                  <a:srgbClr val="8A91B5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7" name="Google Shape;482;p17">
            <a:extLst>
              <a:ext uri="{FF2B5EF4-FFF2-40B4-BE49-F238E27FC236}">
                <a16:creationId xmlns:a16="http://schemas.microsoft.com/office/drawing/2014/main" id="{15C7847F-3C15-4FCB-A9EE-7872371FCE6E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3811959" y="3708797"/>
            <a:ext cx="1522796" cy="756601"/>
          </a:xfrm>
        </p:spPr>
        <p:txBody>
          <a:bodyPr anchor="b" anchorCtr="1"/>
          <a:lstStyle>
            <a:lvl1pPr algn="ctr">
              <a:defRPr sz="4500">
                <a:solidFill>
                  <a:srgbClr val="8A91B5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483;p17">
            <a:extLst>
              <a:ext uri="{FF2B5EF4-FFF2-40B4-BE49-F238E27FC236}">
                <a16:creationId xmlns:a16="http://schemas.microsoft.com/office/drawing/2014/main" id="{B366A5C2-07DF-458A-BF5E-EAEC3CD755C2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6647084" y="2475363"/>
            <a:ext cx="1522796" cy="756601"/>
          </a:xfrm>
        </p:spPr>
        <p:txBody>
          <a:bodyPr anchor="b" anchorCtr="1"/>
          <a:lstStyle>
            <a:lvl1pPr algn="ctr">
              <a:defRPr sz="4500">
                <a:solidFill>
                  <a:srgbClr val="8A91B5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704518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B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D45AE94A-3389-48F7-BBA1-72DD12338A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7197" y="541023"/>
            <a:ext cx="7596003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9C72D6E5-7B6B-4105-9F23-5F474F5AD7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7204" y="1152473"/>
            <a:ext cx="7689902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Google Shape;338;p12">
            <a:extLst>
              <a:ext uri="{FF2B5EF4-FFF2-40B4-BE49-F238E27FC236}">
                <a16:creationId xmlns:a16="http://schemas.microsoft.com/office/drawing/2014/main" id="{D42E9DE4-D056-49EC-9368-97E2AE389EC5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72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</p:sldLayoutIdLst>
  <p:transition/>
  <p:txStyles>
    <p:titleStyle>
      <a:lvl1pPr marL="0" marR="0" lvl="0" indent="0" algn="l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s-PE" sz="3500" b="1" i="0" u="none" strike="noStrike" kern="0" cap="none" spc="0" baseline="0">
          <a:solidFill>
            <a:srgbClr val="212E36"/>
          </a:solidFill>
          <a:uFillTx/>
          <a:latin typeface="Delius Unicase"/>
          <a:ea typeface="Delius Unicase"/>
          <a:cs typeface="Delius Unicase"/>
        </a:defRPr>
      </a:lvl1pPr>
    </p:titleStyle>
    <p:bodyStyle>
      <a:lvl1pPr marL="457200" marR="0" lvl="0" indent="-317497" algn="l" defTabSz="914400" rtl="0" fontAlgn="auto" hangingPunct="1">
        <a:lnSpc>
          <a:spcPct val="115000"/>
        </a:lnSpc>
        <a:spcBef>
          <a:spcPct val="0"/>
        </a:spcBef>
        <a:spcAft>
          <a:spcPct val="0"/>
        </a:spcAft>
        <a:buClr>
          <a:srgbClr val="212E36"/>
        </a:buClr>
        <a:buSzPts val="1400"/>
        <a:buFont typeface="Montserrat"/>
        <a:buChar char="●"/>
        <a:defRPr lang="es-PE" sz="1400" b="0" i="0" u="none" strike="noStrike" kern="0" cap="none" spc="0" baseline="0">
          <a:solidFill>
            <a:srgbClr val="212E36"/>
          </a:solidFill>
          <a:uFillTx/>
          <a:latin typeface="Montserrat"/>
          <a:ea typeface="Montserrat"/>
          <a:cs typeface="Montserra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7A634E7-9169-496E-A967-AEB89AB5E9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680"/>
            <a:ext cx="5680364" cy="5152179"/>
          </a:xfrm>
          <a:prstGeom prst="rect">
            <a:avLst/>
          </a:prstGeom>
        </p:spPr>
      </p:pic>
      <p:sp>
        <p:nvSpPr>
          <p:cNvPr id="3" name="Flecha: cheurón 11">
            <a:extLst>
              <a:ext uri="{FF2B5EF4-FFF2-40B4-BE49-F238E27FC236}">
                <a16:creationId xmlns:a16="http://schemas.microsoft.com/office/drawing/2014/main" id="{5324B9F4-882C-4201-83A1-694353EFA812}"/>
              </a:ext>
            </a:extLst>
          </p:cNvPr>
          <p:cNvSpPr/>
          <p:nvPr/>
        </p:nvSpPr>
        <p:spPr>
          <a:xfrm rot="10800000">
            <a:off x="2598057" y="1"/>
            <a:ext cx="6361560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212E36"/>
              </a:solidFill>
              <a:uFillTx/>
              <a:latin typeface="Arial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8DD75B7-1542-4A93-BB06-1F5365C5F6B6}"/>
              </a:ext>
            </a:extLst>
          </p:cNvPr>
          <p:cNvSpPr txBox="1"/>
          <p:nvPr/>
        </p:nvSpPr>
        <p:spPr>
          <a:xfrm>
            <a:off x="6591722" y="1445170"/>
            <a:ext cx="2236713" cy="415494"/>
          </a:xfrm>
          <a:prstGeom prst="rect">
            <a:avLst/>
          </a:prstGeom>
          <a:noFill/>
          <a:ln cap="flat">
            <a:noFill/>
          </a:ln>
          <a:effectLst>
            <a:outerShdw dist="38096" dir="2700000" algn="tl">
              <a:srgbClr val="FFC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100" b="0" i="0" u="none" strike="noStrike" kern="0" cap="none" spc="0" baseline="0" dirty="0">
                <a:uFillTx/>
                <a:latin typeface="Aharoni" pitchFamily="2"/>
                <a:ea typeface="Arial"/>
                <a:cs typeface="Aharoni" pitchFamily="2"/>
              </a:rPr>
              <a:t>FREE TEMPLATE</a:t>
            </a:r>
            <a:endParaRPr lang="en-US" sz="2100" b="0" i="0" u="none" strike="noStrike" kern="0" cap="none" spc="0" baseline="0" dirty="0">
              <a:uFillTx/>
              <a:latin typeface="Aharoni" panose="02010803020104030203" pitchFamily="2" charset="-79"/>
              <a:ea typeface="Arial"/>
              <a:cs typeface="Aharoni" panose="02010803020104030203" pitchFamily="2" charset="-79"/>
            </a:endParaRPr>
          </a:p>
        </p:txBody>
      </p:sp>
      <p:grpSp>
        <p:nvGrpSpPr>
          <p:cNvPr id="6" name="Gráfico 10">
            <a:extLst>
              <a:ext uri="{FF2B5EF4-FFF2-40B4-BE49-F238E27FC236}">
                <a16:creationId xmlns:a16="http://schemas.microsoft.com/office/drawing/2014/main" id="{0F519E35-B8ED-4916-8D01-DA320FDBFE3E}"/>
              </a:ext>
            </a:extLst>
          </p:cNvPr>
          <p:cNvGrpSpPr/>
          <p:nvPr/>
        </p:nvGrpSpPr>
        <p:grpSpPr>
          <a:xfrm>
            <a:off x="7630765" y="180632"/>
            <a:ext cx="1107378" cy="1107378"/>
            <a:chOff x="8515350" y="129433"/>
            <a:chExt cx="527544" cy="527544"/>
          </a:xfrm>
        </p:grpSpPr>
        <p:sp>
          <p:nvSpPr>
            <p:cNvPr id="7" name="Forma libre: forma 30">
              <a:extLst>
                <a:ext uri="{FF2B5EF4-FFF2-40B4-BE49-F238E27FC236}">
                  <a16:creationId xmlns:a16="http://schemas.microsoft.com/office/drawing/2014/main" id="{D232602C-27B5-4C5A-A89D-DEB5E4305D72}"/>
                </a:ext>
              </a:extLst>
            </p:cNvPr>
            <p:cNvSpPr/>
            <p:nvPr/>
          </p:nvSpPr>
          <p:spPr>
            <a:xfrm>
              <a:off x="8515350" y="129433"/>
              <a:ext cx="527544" cy="5275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Forma libre: forma 31">
              <a:extLst>
                <a:ext uri="{FF2B5EF4-FFF2-40B4-BE49-F238E27FC236}">
                  <a16:creationId xmlns:a16="http://schemas.microsoft.com/office/drawing/2014/main" id="{0B0BF01A-14BE-47DA-8123-3E2E78F452A3}"/>
                </a:ext>
              </a:extLst>
            </p:cNvPr>
            <p:cNvSpPr/>
            <p:nvPr/>
          </p:nvSpPr>
          <p:spPr>
            <a:xfrm>
              <a:off x="8583216" y="194236"/>
              <a:ext cx="411178" cy="3979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9" name="Rectángulo: esquinas redondeadas 17">
            <a:extLst>
              <a:ext uri="{FF2B5EF4-FFF2-40B4-BE49-F238E27FC236}">
                <a16:creationId xmlns:a16="http://schemas.microsoft.com/office/drawing/2014/main" id="{99A9AB8C-1155-472C-8ABF-4CD7656434BE}"/>
              </a:ext>
            </a:extLst>
          </p:cNvPr>
          <p:cNvSpPr/>
          <p:nvPr/>
        </p:nvSpPr>
        <p:spPr>
          <a:xfrm>
            <a:off x="5500865" y="3922669"/>
            <a:ext cx="3352698" cy="63128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1" i="0" u="none" strike="noStrike" kern="0" cap="none" spc="450" baseline="0" dirty="0">
                <a:solidFill>
                  <a:srgbClr val="FFC000"/>
                </a:solidFill>
                <a:uFillTx/>
                <a:latin typeface="Arial"/>
              </a:rPr>
              <a:t>slidesppt.net</a:t>
            </a:r>
            <a:endParaRPr lang="es-PE" sz="2400" b="1" i="0" u="none" strike="noStrike" kern="0" cap="none" spc="450" baseline="0" dirty="0">
              <a:solidFill>
                <a:srgbClr val="FFC000"/>
              </a:solidFill>
              <a:uFillTx/>
              <a:latin typeface="Arial"/>
            </a:endParaRPr>
          </a:p>
        </p:txBody>
      </p:sp>
      <p:sp>
        <p:nvSpPr>
          <p:cNvPr id="11" name="Google Shape;1445;p35">
            <a:extLst>
              <a:ext uri="{FF2B5EF4-FFF2-40B4-BE49-F238E27FC236}">
                <a16:creationId xmlns:a16="http://schemas.microsoft.com/office/drawing/2014/main" id="{7A003503-0A94-44B5-9CA9-6BC84D27C16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66817" y="2131980"/>
            <a:ext cx="6561618" cy="1238842"/>
          </a:xfrm>
        </p:spPr>
        <p:txBody>
          <a:bodyPr anchorCtr="0"/>
          <a:lstStyle/>
          <a:p>
            <a:pPr lvl="0" algn="r">
              <a:lnSpc>
                <a:spcPct val="100000"/>
              </a:lnSpc>
            </a:pPr>
            <a:r>
              <a:rPr lang="es-PE" dirty="0">
                <a:solidFill>
                  <a:srgbClr val="C00000"/>
                </a:solidFill>
              </a:rPr>
              <a:t>BELGIUM GASTRONOMY</a:t>
            </a:r>
            <a:endParaRPr lang="es-PE" dirty="0">
              <a:solidFill>
                <a:srgbClr val="C00000"/>
              </a:solidFill>
              <a:latin typeface="Permanent Marker"/>
            </a:endParaRP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6104317-BE29-4EE0-8FA7-ECBE6FE3A194}"/>
              </a:ext>
            </a:extLst>
          </p:cNvPr>
          <p:cNvCxnSpPr>
            <a:cxnSpLocks/>
          </p:cNvCxnSpPr>
          <p:nvPr/>
        </p:nvCxnSpPr>
        <p:spPr>
          <a:xfrm flipH="1">
            <a:off x="347284" y="4872183"/>
            <a:ext cx="85062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ágrima 9">
            <a:extLst>
              <a:ext uri="{FF2B5EF4-FFF2-40B4-BE49-F238E27FC236}">
                <a16:creationId xmlns:a16="http://schemas.microsoft.com/office/drawing/2014/main" id="{9C594D48-CAC1-4D0F-8806-4BEA235BDCE5}"/>
              </a:ext>
            </a:extLst>
          </p:cNvPr>
          <p:cNvSpPr/>
          <p:nvPr/>
        </p:nvSpPr>
        <p:spPr>
          <a:xfrm rot="8100000">
            <a:off x="133949" y="340651"/>
            <a:ext cx="3754044" cy="3754044"/>
          </a:xfrm>
          <a:prstGeom prst="teardrop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2809A6-BECB-40EF-81E9-1B9974B46B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84" y="712466"/>
            <a:ext cx="3303062" cy="443103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55EB24C-4371-446B-93B2-29997DED49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475" y="1243556"/>
            <a:ext cx="1776845" cy="17768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80AEC2F-64AE-4F81-9ADC-1D1D025244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716"/>
            <a:ext cx="9145075" cy="5144216"/>
          </a:xfrm>
          <a:prstGeom prst="rect">
            <a:avLst/>
          </a:prstGeom>
        </p:spPr>
      </p:pic>
      <p:grpSp>
        <p:nvGrpSpPr>
          <p:cNvPr id="3" name="Google Shape;2765;p48">
            <a:extLst>
              <a:ext uri="{FF2B5EF4-FFF2-40B4-BE49-F238E27FC236}">
                <a16:creationId xmlns:a16="http://schemas.microsoft.com/office/drawing/2014/main" id="{F669F274-F9D6-4A78-B6B3-B9EBA233F312}"/>
              </a:ext>
            </a:extLst>
          </p:cNvPr>
          <p:cNvGrpSpPr/>
          <p:nvPr/>
        </p:nvGrpSpPr>
        <p:grpSpPr>
          <a:xfrm>
            <a:off x="-872355" y="-686979"/>
            <a:ext cx="4543388" cy="3976530"/>
            <a:chOff x="-872355" y="-686979"/>
            <a:chExt cx="4543388" cy="3976530"/>
          </a:xfrm>
        </p:grpSpPr>
        <p:grpSp>
          <p:nvGrpSpPr>
            <p:cNvPr id="4" name="Google Shape;2766;p48">
              <a:extLst>
                <a:ext uri="{FF2B5EF4-FFF2-40B4-BE49-F238E27FC236}">
                  <a16:creationId xmlns:a16="http://schemas.microsoft.com/office/drawing/2014/main" id="{8E4CA30E-8E72-4562-8D9D-47EEA6B570BB}"/>
                </a:ext>
              </a:extLst>
            </p:cNvPr>
            <p:cNvGrpSpPr/>
            <p:nvPr/>
          </p:nvGrpSpPr>
          <p:grpSpPr>
            <a:xfrm>
              <a:off x="-872346" y="-686979"/>
              <a:ext cx="4543379" cy="3976530"/>
              <a:chOff x="-872346" y="-686979"/>
              <a:chExt cx="4543379" cy="3976530"/>
            </a:xfrm>
          </p:grpSpPr>
          <p:sp>
            <p:nvSpPr>
              <p:cNvPr id="5" name="Google Shape;2767;p48">
                <a:extLst>
                  <a:ext uri="{FF2B5EF4-FFF2-40B4-BE49-F238E27FC236}">
                    <a16:creationId xmlns:a16="http://schemas.microsoft.com/office/drawing/2014/main" id="{FD0258C0-208E-4314-8FCA-1F6600B67936}"/>
                  </a:ext>
                </a:extLst>
              </p:cNvPr>
              <p:cNvSpPr/>
              <p:nvPr/>
            </p:nvSpPr>
            <p:spPr>
              <a:xfrm>
                <a:off x="-872346" y="-686979"/>
                <a:ext cx="4543379" cy="38075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081"/>
                  <a:gd name="f4" fmla="val 22695"/>
                  <a:gd name="f5" fmla="val 13813"/>
                  <a:gd name="f6" fmla="val 12127"/>
                  <a:gd name="f7" fmla="val 10453"/>
                  <a:gd name="f8" fmla="val 986"/>
                  <a:gd name="f9" fmla="val 9684"/>
                  <a:gd name="f10" fmla="val 2496"/>
                  <a:gd name="f11" fmla="val 8860"/>
                  <a:gd name="f12" fmla="val 4107"/>
                  <a:gd name="f13" fmla="val 9017"/>
                  <a:gd name="f14" fmla="val 6145"/>
                  <a:gd name="f15" fmla="val 7972"/>
                  <a:gd name="f16" fmla="val 7615"/>
                  <a:gd name="f17" fmla="val 7092"/>
                  <a:gd name="f18" fmla="val 8856"/>
                  <a:gd name="f19" fmla="val 5557"/>
                  <a:gd name="f20" fmla="val 9419"/>
                  <a:gd name="f21" fmla="val 4099"/>
                  <a:gd name="f22" fmla="val 9853"/>
                  <a:gd name="f23" fmla="val 2926"/>
                  <a:gd name="f24" fmla="val 10206"/>
                  <a:gd name="f25" fmla="val 1656"/>
                  <a:gd name="f26" fmla="val 10576"/>
                  <a:gd name="f27" fmla="val 893"/>
                  <a:gd name="f28" fmla="val 11536"/>
                  <a:gd name="f29" fmla="val 330"/>
                  <a:gd name="f30" fmla="val 12251"/>
                  <a:gd name="f31" fmla="val 133"/>
                  <a:gd name="f32" fmla="val 13184"/>
                  <a:gd name="f33" fmla="val 69"/>
                  <a:gd name="f34" fmla="val 14088"/>
                  <a:gd name="f35" fmla="val 1"/>
                  <a:gd name="f36" fmla="val 14988"/>
                  <a:gd name="f37" fmla="val 53"/>
                  <a:gd name="f38" fmla="val 15908"/>
                  <a:gd name="f39" fmla="val 374"/>
                  <a:gd name="f40" fmla="val 16743"/>
                  <a:gd name="f41" fmla="val 696"/>
                  <a:gd name="f42" fmla="val 17583"/>
                  <a:gd name="f43" fmla="val 1315"/>
                  <a:gd name="f44" fmla="val 18338"/>
                  <a:gd name="f45" fmla="val 2146"/>
                  <a:gd name="f46" fmla="val 18672"/>
                  <a:gd name="f47" fmla="val 2624"/>
                  <a:gd name="f48" fmla="val 18869"/>
                  <a:gd name="f49" fmla="val 3167"/>
                  <a:gd name="f50" fmla="val 18925"/>
                  <a:gd name="f51" fmla="val 3605"/>
                  <a:gd name="f52" fmla="val 19202"/>
                  <a:gd name="f53" fmla="val 4167"/>
                  <a:gd name="f54" fmla="val 19556"/>
                  <a:gd name="f55" fmla="val 4453"/>
                  <a:gd name="f56" fmla="val 20215"/>
                  <a:gd name="f57" fmla="val 4870"/>
                  <a:gd name="f58" fmla="val 20733"/>
                  <a:gd name="f59" fmla="val 5537"/>
                  <a:gd name="f60" fmla="val 21565"/>
                  <a:gd name="f61" fmla="val 6550"/>
                  <a:gd name="f62" fmla="val 22059"/>
                  <a:gd name="f63" fmla="val 7574"/>
                  <a:gd name="f64" fmla="val 22364"/>
                  <a:gd name="f65" fmla="val 8225"/>
                  <a:gd name="f66" fmla="val 22560"/>
                  <a:gd name="f67" fmla="val 8902"/>
                  <a:gd name="f68" fmla="val 9576"/>
                  <a:gd name="f69" fmla="val 9813"/>
                  <a:gd name="f70" fmla="val 10051"/>
                  <a:gd name="f71" fmla="val 22678"/>
                  <a:gd name="f72" fmla="val 10286"/>
                  <a:gd name="f73" fmla="val 22641"/>
                  <a:gd name="f74" fmla="val 12445"/>
                  <a:gd name="f75" fmla="val 22309"/>
                  <a:gd name="f76" fmla="val 14227"/>
                  <a:gd name="f77" fmla="val 20379"/>
                  <a:gd name="f78" fmla="val 16375"/>
                  <a:gd name="f79" fmla="val 16458"/>
                  <a:gd name="f80" fmla="val 16542"/>
                  <a:gd name="f81" fmla="val 20381"/>
                  <a:gd name="f82" fmla="val 16626"/>
                  <a:gd name="f83" fmla="val 20387"/>
                  <a:gd name="f84" fmla="val 17305"/>
                  <a:gd name="f85" fmla="val 20436"/>
                  <a:gd name="f86" fmla="val 17956"/>
                  <a:gd name="f87" fmla="val 20689"/>
                  <a:gd name="f88" fmla="val 18635"/>
                  <a:gd name="f89" fmla="val 20713"/>
                  <a:gd name="f90" fmla="val 18675"/>
                  <a:gd name="f91" fmla="val 20714"/>
                  <a:gd name="f92" fmla="val 18714"/>
                  <a:gd name="f93" fmla="val 20715"/>
                  <a:gd name="f94" fmla="val 18754"/>
                  <a:gd name="f95" fmla="val 19721"/>
                  <a:gd name="f96" fmla="val 20659"/>
                  <a:gd name="f97" fmla="val 20246"/>
                  <a:gd name="f98" fmla="val 21331"/>
                  <a:gd name="f99" fmla="val 19544"/>
                  <a:gd name="f100" fmla="val 22030"/>
                  <a:gd name="f101" fmla="val 18808"/>
                  <a:gd name="f102" fmla="val 22448"/>
                  <a:gd name="f103" fmla="val 17844"/>
                  <a:gd name="f104" fmla="val 16856"/>
                  <a:gd name="f105" fmla="val 22870"/>
                  <a:gd name="f106" fmla="val 15699"/>
                  <a:gd name="f107" fmla="val 22922"/>
                  <a:gd name="f108" fmla="val 14309"/>
                  <a:gd name="f109" fmla="val 23923"/>
                  <a:gd name="f110" fmla="val 13686"/>
                  <a:gd name="f111" fmla="val 24441"/>
                  <a:gd name="f112" fmla="val 13364"/>
                  <a:gd name="f113" fmla="val 25100"/>
                  <a:gd name="f114" fmla="val 13348"/>
                  <a:gd name="f115" fmla="val 25646"/>
                  <a:gd name="f116" fmla="val 13079"/>
                  <a:gd name="f117" fmla="val 26759"/>
                  <a:gd name="f118" fmla="val 12521"/>
                  <a:gd name="f119" fmla="val 11086"/>
                  <a:gd name="f120" fmla="val 27076"/>
                  <a:gd name="f121" fmla="val 9841"/>
                  <a:gd name="f122" fmla="val 27072"/>
                  <a:gd name="f123" fmla="val 8443"/>
                  <a:gd name="f124" fmla="val 26771"/>
                  <a:gd name="f125" fmla="val 6972"/>
                  <a:gd name="f126" fmla="val 25827"/>
                  <a:gd name="f127" fmla="val 5944"/>
                  <a:gd name="f128" fmla="val 24622"/>
                  <a:gd name="f129" fmla="val 4622"/>
                  <a:gd name="f130" fmla="val 22661"/>
                  <a:gd name="f131" fmla="val 4320"/>
                  <a:gd name="f132" fmla="val 20873"/>
                  <a:gd name="f133" fmla="val 20843"/>
                  <a:gd name="f134" fmla="val 20813"/>
                  <a:gd name="f135" fmla="val 20782"/>
                  <a:gd name="f136" fmla="val 20319"/>
                  <a:gd name="f137" fmla="val 19838"/>
                  <a:gd name="f138" fmla="val 4313"/>
                  <a:gd name="f139" fmla="val 19439"/>
                  <a:gd name="f140" fmla="val 4083"/>
                  <a:gd name="f141" fmla="val 18920"/>
                  <a:gd name="f142" fmla="val 3782"/>
                  <a:gd name="f143" fmla="val 3191"/>
                  <a:gd name="f144" fmla="val 18418"/>
                  <a:gd name="f145" fmla="val 2649"/>
                  <a:gd name="f146" fmla="val 18077"/>
                  <a:gd name="f147" fmla="val 1926"/>
                  <a:gd name="f148" fmla="val 17639"/>
                  <a:gd name="f149" fmla="val 1215"/>
                  <a:gd name="f150" fmla="val 16992"/>
                  <a:gd name="f151" fmla="val 749"/>
                  <a:gd name="f152" fmla="val 16373"/>
                  <a:gd name="f153" fmla="val 303"/>
                  <a:gd name="f154" fmla="val 15688"/>
                  <a:gd name="f155" fmla="val 8"/>
                  <a:gd name="f156" fmla="val 14588"/>
                  <a:gd name="f157" fmla="val 14538"/>
                  <a:gd name="f158" fmla="val 14488"/>
                  <a:gd name="f159" fmla="val 14437"/>
                  <a:gd name="f160" fmla="val 9"/>
                  <a:gd name="f161" fmla="val 14404"/>
                  <a:gd name="f162" fmla="val 42"/>
                  <a:gd name="f163" fmla="val 14208"/>
                  <a:gd name="f164" fmla="val 14"/>
                  <a:gd name="f165" fmla="val 14010"/>
                  <a:gd name="f166" fmla="*/ f0 1 27081"/>
                  <a:gd name="f167" fmla="*/ f1 1 22695"/>
                  <a:gd name="f168" fmla="val f2"/>
                  <a:gd name="f169" fmla="val f3"/>
                  <a:gd name="f170" fmla="val f4"/>
                  <a:gd name="f171" fmla="+- f170 0 f168"/>
                  <a:gd name="f172" fmla="+- f169 0 f168"/>
                  <a:gd name="f173" fmla="*/ f172 1 27081"/>
                  <a:gd name="f174" fmla="*/ f171 1 22695"/>
                  <a:gd name="f175" fmla="*/ f168 1 f173"/>
                  <a:gd name="f176" fmla="*/ f169 1 f173"/>
                  <a:gd name="f177" fmla="*/ f168 1 f174"/>
                  <a:gd name="f178" fmla="*/ f170 1 f174"/>
                  <a:gd name="f179" fmla="*/ f175 f166 1"/>
                  <a:gd name="f180" fmla="*/ f176 f166 1"/>
                  <a:gd name="f181" fmla="*/ f178 f167 1"/>
                  <a:gd name="f182" fmla="*/ f177 f1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9" t="f182" r="f180" b="f181"/>
                <a:pathLst>
                  <a:path w="27081" h="2269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51" y="f52"/>
                    </a:cubicBezTo>
                    <a:cubicBezTo>
                      <a:pt x="f53" y="f54"/>
                      <a:pt x="f55" y="f56"/>
                      <a:pt x="f57" y="f58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5" y="f66"/>
                      <a:pt x="f67" y="f4"/>
                      <a:pt x="f68" y="f4"/>
                    </a:cubicBezTo>
                    <a:cubicBezTo>
                      <a:pt x="f69" y="f4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7"/>
                    </a:cubicBezTo>
                    <a:cubicBezTo>
                      <a:pt x="f79" y="f77"/>
                      <a:pt x="f80" y="f81"/>
                      <a:pt x="f82" y="f83"/>
                    </a:cubicBezTo>
                    <a:cubicBezTo>
                      <a:pt x="f84" y="f85"/>
                      <a:pt x="f86" y="f87"/>
                      <a:pt x="f88" y="f89"/>
                    </a:cubicBezTo>
                    <a:cubicBezTo>
                      <a:pt x="f90" y="f91"/>
                      <a:pt x="f92" y="f93"/>
                      <a:pt x="f94" y="f93"/>
                    </a:cubicBezTo>
                    <a:cubicBezTo>
                      <a:pt x="f95" y="f93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7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115" y="f116"/>
                    </a:cubicBezTo>
                    <a:cubicBezTo>
                      <a:pt x="f117" y="f118"/>
                      <a:pt x="f3" y="f119"/>
                      <a:pt x="f120" y="f121"/>
                    </a:cubicBezTo>
                    <a:cubicBezTo>
                      <a:pt x="f122" y="f123"/>
                      <a:pt x="f124" y="f125"/>
                      <a:pt x="f126" y="f127"/>
                    </a:cubicBezTo>
                    <a:cubicBezTo>
                      <a:pt x="f128" y="f129"/>
                      <a:pt x="f130" y="f131"/>
                      <a:pt x="f132" y="f131"/>
                    </a:cubicBezTo>
                    <a:cubicBezTo>
                      <a:pt x="f133" y="f131"/>
                      <a:pt x="f134" y="f131"/>
                      <a:pt x="f135" y="f131"/>
                    </a:cubicBezTo>
                    <a:cubicBezTo>
                      <a:pt x="f136" y="f131"/>
                      <a:pt x="f137" y="f138"/>
                      <a:pt x="f139" y="f140"/>
                    </a:cubicBezTo>
                    <a:cubicBezTo>
                      <a:pt x="f141" y="f142"/>
                      <a:pt x="f90" y="f143"/>
                      <a:pt x="f144" y="f145"/>
                    </a:cubicBezTo>
                    <a:cubicBezTo>
                      <a:pt x="f146" y="f147"/>
                      <a:pt x="f148" y="f149"/>
                      <a:pt x="f150" y="f151"/>
                    </a:cubicBezTo>
                    <a:cubicBezTo>
                      <a:pt x="f152" y="f153"/>
                      <a:pt x="f154" y="f155"/>
                      <a:pt x="f156" y="f155"/>
                    </a:cubicBezTo>
                    <a:cubicBezTo>
                      <a:pt x="f157" y="f155"/>
                      <a:pt x="f158" y="f155"/>
                      <a:pt x="f159" y="f160"/>
                    </a:cubicBezTo>
                    <a:lnTo>
                      <a:pt x="f161" y="f162"/>
                    </a:lnTo>
                    <a:cubicBezTo>
                      <a:pt x="f163" y="f164"/>
                      <a:pt x="f165" y="f2"/>
                      <a:pt x="f5" y="f2"/>
                    </a:cubicBezTo>
                    <a:close/>
                  </a:path>
                </a:pathLst>
              </a:custGeom>
              <a:solidFill>
                <a:srgbClr val="FDCB6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Google Shape;2768;p48">
                <a:extLst>
                  <a:ext uri="{FF2B5EF4-FFF2-40B4-BE49-F238E27FC236}">
                    <a16:creationId xmlns:a16="http://schemas.microsoft.com/office/drawing/2014/main" id="{A8C638F3-9470-4F57-A4F0-62E29CA621DF}"/>
                  </a:ext>
                </a:extLst>
              </p:cNvPr>
              <p:cNvSpPr/>
              <p:nvPr/>
            </p:nvSpPr>
            <p:spPr>
              <a:xfrm>
                <a:off x="-565702" y="13139"/>
                <a:ext cx="1095368" cy="84421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29"/>
                  <a:gd name="f4" fmla="val 5032"/>
                  <a:gd name="f5" fmla="val 5703"/>
                  <a:gd name="f6" fmla="val 1"/>
                  <a:gd name="f7" fmla="val 5137"/>
                  <a:gd name="f8" fmla="val 4376"/>
                  <a:gd name="f9" fmla="val 955"/>
                  <a:gd name="f10" fmla="val 3612"/>
                  <a:gd name="f11" fmla="val 1956"/>
                  <a:gd name="f12" fmla="val 2744"/>
                  <a:gd name="f13" fmla="val 3097"/>
                  <a:gd name="f14" fmla="val 3419"/>
                  <a:gd name="f15" fmla="val 446"/>
                  <a:gd name="f16" fmla="val 4476"/>
                  <a:gd name="f17" fmla="val 610"/>
                  <a:gd name="f18" fmla="val 4860"/>
                  <a:gd name="f19" fmla="val 1020"/>
                  <a:gd name="f20" fmla="val 1544"/>
                  <a:gd name="f21" fmla="val 2455"/>
                  <a:gd name="f22" fmla="val 3711"/>
                  <a:gd name="f23" fmla="val 4510"/>
                  <a:gd name="f24" fmla="val 4617"/>
                  <a:gd name="f25" fmla="val 3676"/>
                  <a:gd name="f26" fmla="val 1912"/>
                  <a:gd name="f27" fmla="val 6501"/>
                  <a:gd name="f28" fmla="val 361"/>
                  <a:gd name="f29" fmla="val 5922"/>
                  <a:gd name="f30" fmla="val 56"/>
                  <a:gd name="f31" fmla="val 5853"/>
                  <a:gd name="f32" fmla="val 19"/>
                  <a:gd name="f33" fmla="val 5780"/>
                  <a:gd name="f34" fmla="*/ f0 1 6529"/>
                  <a:gd name="f35" fmla="*/ f1 1 5032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6529"/>
                  <a:gd name="f42" fmla="*/ f39 1 5032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6529" h="5032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2" y="f14"/>
                      <a:pt x="f15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23"/>
                      <a:pt x="f24" y="f25"/>
                    </a:cubicBezTo>
                    <a:cubicBezTo>
                      <a:pt x="f3" y="f26"/>
                      <a:pt x="f27" y="f28"/>
                      <a:pt x="f29" y="f30"/>
                    </a:cubicBezTo>
                    <a:cubicBezTo>
                      <a:pt x="f31" y="f32"/>
                      <a:pt x="f33" y="f6"/>
                      <a:pt x="f5" y="f6"/>
                    </a:cubicBezTo>
                    <a:close/>
                  </a:path>
                </a:pathLst>
              </a:custGeom>
              <a:solidFill>
                <a:srgbClr val="FDCB6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2769;p48">
                <a:extLst>
                  <a:ext uri="{FF2B5EF4-FFF2-40B4-BE49-F238E27FC236}">
                    <a16:creationId xmlns:a16="http://schemas.microsoft.com/office/drawing/2014/main" id="{C335CC75-99B8-4498-908A-B25892D9D0DF}"/>
                  </a:ext>
                </a:extLst>
              </p:cNvPr>
              <p:cNvSpPr/>
              <p:nvPr/>
            </p:nvSpPr>
            <p:spPr>
              <a:xfrm rot="2884338">
                <a:off x="1531476" y="2811315"/>
                <a:ext cx="402994" cy="5534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02"/>
                  <a:gd name="f4" fmla="val 3299"/>
                  <a:gd name="f5" fmla="val 1270"/>
                  <a:gd name="f6" fmla="val 1"/>
                  <a:gd name="f7" fmla="val 1257"/>
                  <a:gd name="f8" fmla="val 1243"/>
                  <a:gd name="f9" fmla="val 1230"/>
                  <a:gd name="f10" fmla="val 2"/>
                  <a:gd name="f11" fmla="val 105"/>
                  <a:gd name="f12" fmla="val 78"/>
                  <a:gd name="f13" fmla="val 3068"/>
                  <a:gd name="f14" fmla="val 727"/>
                  <a:gd name="f15" fmla="val 3289"/>
                  <a:gd name="f16" fmla="val 749"/>
                  <a:gd name="f17" fmla="val 3295"/>
                  <a:gd name="f18" fmla="val 771"/>
                  <a:gd name="f19" fmla="val 3298"/>
                  <a:gd name="f20" fmla="val 793"/>
                  <a:gd name="f21" fmla="val 1504"/>
                  <a:gd name="f22" fmla="val 2401"/>
                  <a:gd name="f23" fmla="*/ f0 1 2402"/>
                  <a:gd name="f24" fmla="*/ f1 1 3299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402"/>
                  <a:gd name="f31" fmla="*/ f28 1 3299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402" h="3299">
                    <a:moveTo>
                      <a:pt x="f5" y="f6"/>
                    </a:moveTo>
                    <a:cubicBezTo>
                      <a:pt x="f7" y="f6"/>
                      <a:pt x="f8" y="f6"/>
                      <a:pt x="f9" y="f10"/>
                    </a:cubicBezTo>
                    <a:cubicBezTo>
                      <a:pt x="f11" y="f12"/>
                      <a:pt x="f2" y="f13"/>
                      <a:pt x="f14" y="f15"/>
                    </a:cubicBezTo>
                    <a:cubicBezTo>
                      <a:pt x="f16" y="f17"/>
                      <a:pt x="f18" y="f19"/>
                      <a:pt x="f20" y="f19"/>
                    </a:cubicBezTo>
                    <a:cubicBezTo>
                      <a:pt x="f21" y="f19"/>
                      <a:pt x="f22" y="f6"/>
                      <a:pt x="f5" y="f6"/>
                    </a:cubicBezTo>
                    <a:close/>
                  </a:path>
                </a:pathLst>
              </a:custGeom>
              <a:solidFill>
                <a:srgbClr val="FDCB6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8" name="Google Shape;2770;p48">
              <a:extLst>
                <a:ext uri="{FF2B5EF4-FFF2-40B4-BE49-F238E27FC236}">
                  <a16:creationId xmlns:a16="http://schemas.microsoft.com/office/drawing/2014/main" id="{DA913151-7AAF-417D-A9C9-1F4912F1E21A}"/>
                </a:ext>
              </a:extLst>
            </p:cNvPr>
            <p:cNvGrpSpPr/>
            <p:nvPr/>
          </p:nvGrpSpPr>
          <p:grpSpPr>
            <a:xfrm>
              <a:off x="-872355" y="-686979"/>
              <a:ext cx="4543379" cy="3976530"/>
              <a:chOff x="-872355" y="-686979"/>
              <a:chExt cx="4543379" cy="3976530"/>
            </a:xfrm>
          </p:grpSpPr>
          <p:sp>
            <p:nvSpPr>
              <p:cNvPr id="9" name="Google Shape;2771;p48">
                <a:extLst>
                  <a:ext uri="{FF2B5EF4-FFF2-40B4-BE49-F238E27FC236}">
                    <a16:creationId xmlns:a16="http://schemas.microsoft.com/office/drawing/2014/main" id="{A196D7DE-284C-4C87-B5D1-A76AE08B4F31}"/>
                  </a:ext>
                </a:extLst>
              </p:cNvPr>
              <p:cNvSpPr/>
              <p:nvPr/>
            </p:nvSpPr>
            <p:spPr>
              <a:xfrm>
                <a:off x="-872355" y="-686979"/>
                <a:ext cx="4543379" cy="380754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7081"/>
                  <a:gd name="f4" fmla="val 22695"/>
                  <a:gd name="f5" fmla="val 13813"/>
                  <a:gd name="f6" fmla="val 12127"/>
                  <a:gd name="f7" fmla="val 10453"/>
                  <a:gd name="f8" fmla="val 986"/>
                  <a:gd name="f9" fmla="val 9684"/>
                  <a:gd name="f10" fmla="val 2496"/>
                  <a:gd name="f11" fmla="val 8860"/>
                  <a:gd name="f12" fmla="val 4107"/>
                  <a:gd name="f13" fmla="val 9017"/>
                  <a:gd name="f14" fmla="val 6145"/>
                  <a:gd name="f15" fmla="val 7972"/>
                  <a:gd name="f16" fmla="val 7615"/>
                  <a:gd name="f17" fmla="val 7092"/>
                  <a:gd name="f18" fmla="val 8856"/>
                  <a:gd name="f19" fmla="val 5557"/>
                  <a:gd name="f20" fmla="val 9419"/>
                  <a:gd name="f21" fmla="val 4099"/>
                  <a:gd name="f22" fmla="val 9853"/>
                  <a:gd name="f23" fmla="val 2926"/>
                  <a:gd name="f24" fmla="val 10206"/>
                  <a:gd name="f25" fmla="val 1656"/>
                  <a:gd name="f26" fmla="val 10576"/>
                  <a:gd name="f27" fmla="val 893"/>
                  <a:gd name="f28" fmla="val 11536"/>
                  <a:gd name="f29" fmla="val 330"/>
                  <a:gd name="f30" fmla="val 12251"/>
                  <a:gd name="f31" fmla="val 133"/>
                  <a:gd name="f32" fmla="val 13184"/>
                  <a:gd name="f33" fmla="val 69"/>
                  <a:gd name="f34" fmla="val 14088"/>
                  <a:gd name="f35" fmla="val 1"/>
                  <a:gd name="f36" fmla="val 14988"/>
                  <a:gd name="f37" fmla="val 53"/>
                  <a:gd name="f38" fmla="val 15908"/>
                  <a:gd name="f39" fmla="val 374"/>
                  <a:gd name="f40" fmla="val 16743"/>
                  <a:gd name="f41" fmla="val 696"/>
                  <a:gd name="f42" fmla="val 17583"/>
                  <a:gd name="f43" fmla="val 1315"/>
                  <a:gd name="f44" fmla="val 18338"/>
                  <a:gd name="f45" fmla="val 2146"/>
                  <a:gd name="f46" fmla="val 18672"/>
                  <a:gd name="f47" fmla="val 2624"/>
                  <a:gd name="f48" fmla="val 18869"/>
                  <a:gd name="f49" fmla="val 3167"/>
                  <a:gd name="f50" fmla="val 18925"/>
                  <a:gd name="f51" fmla="val 3605"/>
                  <a:gd name="f52" fmla="val 19202"/>
                  <a:gd name="f53" fmla="val 4167"/>
                  <a:gd name="f54" fmla="val 19556"/>
                  <a:gd name="f55" fmla="val 4453"/>
                  <a:gd name="f56" fmla="val 20215"/>
                  <a:gd name="f57" fmla="val 4870"/>
                  <a:gd name="f58" fmla="val 20733"/>
                  <a:gd name="f59" fmla="val 5537"/>
                  <a:gd name="f60" fmla="val 21565"/>
                  <a:gd name="f61" fmla="val 6550"/>
                  <a:gd name="f62" fmla="val 22059"/>
                  <a:gd name="f63" fmla="val 7574"/>
                  <a:gd name="f64" fmla="val 22364"/>
                  <a:gd name="f65" fmla="val 8225"/>
                  <a:gd name="f66" fmla="val 22560"/>
                  <a:gd name="f67" fmla="val 8902"/>
                  <a:gd name="f68" fmla="val 9576"/>
                  <a:gd name="f69" fmla="val 9813"/>
                  <a:gd name="f70" fmla="val 10051"/>
                  <a:gd name="f71" fmla="val 22678"/>
                  <a:gd name="f72" fmla="val 10286"/>
                  <a:gd name="f73" fmla="val 22641"/>
                  <a:gd name="f74" fmla="val 12445"/>
                  <a:gd name="f75" fmla="val 22309"/>
                  <a:gd name="f76" fmla="val 14227"/>
                  <a:gd name="f77" fmla="val 20379"/>
                  <a:gd name="f78" fmla="val 16375"/>
                  <a:gd name="f79" fmla="val 16458"/>
                  <a:gd name="f80" fmla="val 16542"/>
                  <a:gd name="f81" fmla="val 20381"/>
                  <a:gd name="f82" fmla="val 16626"/>
                  <a:gd name="f83" fmla="val 20387"/>
                  <a:gd name="f84" fmla="val 17305"/>
                  <a:gd name="f85" fmla="val 20436"/>
                  <a:gd name="f86" fmla="val 17956"/>
                  <a:gd name="f87" fmla="val 20689"/>
                  <a:gd name="f88" fmla="val 18635"/>
                  <a:gd name="f89" fmla="val 20713"/>
                  <a:gd name="f90" fmla="val 18675"/>
                  <a:gd name="f91" fmla="val 20714"/>
                  <a:gd name="f92" fmla="val 18714"/>
                  <a:gd name="f93" fmla="val 20715"/>
                  <a:gd name="f94" fmla="val 18754"/>
                  <a:gd name="f95" fmla="val 19721"/>
                  <a:gd name="f96" fmla="val 20659"/>
                  <a:gd name="f97" fmla="val 20246"/>
                  <a:gd name="f98" fmla="val 21331"/>
                  <a:gd name="f99" fmla="val 19544"/>
                  <a:gd name="f100" fmla="val 22030"/>
                  <a:gd name="f101" fmla="val 18808"/>
                  <a:gd name="f102" fmla="val 22448"/>
                  <a:gd name="f103" fmla="val 17844"/>
                  <a:gd name="f104" fmla="val 16856"/>
                  <a:gd name="f105" fmla="val 22870"/>
                  <a:gd name="f106" fmla="val 15699"/>
                  <a:gd name="f107" fmla="val 22922"/>
                  <a:gd name="f108" fmla="val 14309"/>
                  <a:gd name="f109" fmla="val 23923"/>
                  <a:gd name="f110" fmla="val 13686"/>
                  <a:gd name="f111" fmla="val 24441"/>
                  <a:gd name="f112" fmla="val 13364"/>
                  <a:gd name="f113" fmla="val 25100"/>
                  <a:gd name="f114" fmla="val 13348"/>
                  <a:gd name="f115" fmla="val 25646"/>
                  <a:gd name="f116" fmla="val 13079"/>
                  <a:gd name="f117" fmla="val 26759"/>
                  <a:gd name="f118" fmla="val 12521"/>
                  <a:gd name="f119" fmla="val 11086"/>
                  <a:gd name="f120" fmla="val 27076"/>
                  <a:gd name="f121" fmla="val 9841"/>
                  <a:gd name="f122" fmla="val 27072"/>
                  <a:gd name="f123" fmla="val 8443"/>
                  <a:gd name="f124" fmla="val 26771"/>
                  <a:gd name="f125" fmla="val 6972"/>
                  <a:gd name="f126" fmla="val 25827"/>
                  <a:gd name="f127" fmla="val 5944"/>
                  <a:gd name="f128" fmla="val 24622"/>
                  <a:gd name="f129" fmla="val 4622"/>
                  <a:gd name="f130" fmla="val 22661"/>
                  <a:gd name="f131" fmla="val 4320"/>
                  <a:gd name="f132" fmla="val 20873"/>
                  <a:gd name="f133" fmla="val 20843"/>
                  <a:gd name="f134" fmla="val 20813"/>
                  <a:gd name="f135" fmla="val 20782"/>
                  <a:gd name="f136" fmla="val 20319"/>
                  <a:gd name="f137" fmla="val 19838"/>
                  <a:gd name="f138" fmla="val 4313"/>
                  <a:gd name="f139" fmla="val 19439"/>
                  <a:gd name="f140" fmla="val 4083"/>
                  <a:gd name="f141" fmla="val 18920"/>
                  <a:gd name="f142" fmla="val 3782"/>
                  <a:gd name="f143" fmla="val 3191"/>
                  <a:gd name="f144" fmla="val 18418"/>
                  <a:gd name="f145" fmla="val 2649"/>
                  <a:gd name="f146" fmla="val 18077"/>
                  <a:gd name="f147" fmla="val 1926"/>
                  <a:gd name="f148" fmla="val 17639"/>
                  <a:gd name="f149" fmla="val 1215"/>
                  <a:gd name="f150" fmla="val 16992"/>
                  <a:gd name="f151" fmla="val 749"/>
                  <a:gd name="f152" fmla="val 16373"/>
                  <a:gd name="f153" fmla="val 303"/>
                  <a:gd name="f154" fmla="val 15688"/>
                  <a:gd name="f155" fmla="val 8"/>
                  <a:gd name="f156" fmla="val 14588"/>
                  <a:gd name="f157" fmla="val 14538"/>
                  <a:gd name="f158" fmla="val 14488"/>
                  <a:gd name="f159" fmla="val 14437"/>
                  <a:gd name="f160" fmla="val 9"/>
                  <a:gd name="f161" fmla="val 14404"/>
                  <a:gd name="f162" fmla="val 42"/>
                  <a:gd name="f163" fmla="val 14208"/>
                  <a:gd name="f164" fmla="val 14"/>
                  <a:gd name="f165" fmla="val 14010"/>
                  <a:gd name="f166" fmla="*/ f0 1 27081"/>
                  <a:gd name="f167" fmla="*/ f1 1 22695"/>
                  <a:gd name="f168" fmla="val f2"/>
                  <a:gd name="f169" fmla="val f3"/>
                  <a:gd name="f170" fmla="val f4"/>
                  <a:gd name="f171" fmla="+- f170 0 f168"/>
                  <a:gd name="f172" fmla="+- f169 0 f168"/>
                  <a:gd name="f173" fmla="*/ f172 1 27081"/>
                  <a:gd name="f174" fmla="*/ f171 1 22695"/>
                  <a:gd name="f175" fmla="*/ f168 1 f173"/>
                  <a:gd name="f176" fmla="*/ f169 1 f173"/>
                  <a:gd name="f177" fmla="*/ f168 1 f174"/>
                  <a:gd name="f178" fmla="*/ f170 1 f174"/>
                  <a:gd name="f179" fmla="*/ f175 f166 1"/>
                  <a:gd name="f180" fmla="*/ f176 f166 1"/>
                  <a:gd name="f181" fmla="*/ f178 f167 1"/>
                  <a:gd name="f182" fmla="*/ f177 f1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9" t="f182" r="f180" b="f181"/>
                <a:pathLst>
                  <a:path w="27081" h="22695">
                    <a:moveTo>
                      <a:pt x="f5" y="f2"/>
                    </a:moveTo>
                    <a:cubicBezTo>
                      <a:pt x="f6" y="f2"/>
                      <a:pt x="f7" y="f8"/>
                      <a:pt x="f9" y="f10"/>
                    </a:cubicBezTo>
                    <a:cubicBezTo>
                      <a:pt x="f11" y="f12"/>
                      <a:pt x="f13" y="f14"/>
                      <a:pt x="f15" y="f16"/>
                    </a:cubicBezTo>
                    <a:cubicBezTo>
                      <a:pt x="f17" y="f18"/>
                      <a:pt x="f19" y="f20"/>
                      <a:pt x="f21" y="f22"/>
                    </a:cubicBezTo>
                    <a:cubicBezTo>
                      <a:pt x="f23" y="f24"/>
                      <a:pt x="f25" y="f26"/>
                      <a:pt x="f27" y="f28"/>
                    </a:cubicBezTo>
                    <a:cubicBezTo>
                      <a:pt x="f29" y="f30"/>
                      <a:pt x="f31" y="f32"/>
                      <a:pt x="f33" y="f34"/>
                    </a:cubicBez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51" y="f52"/>
                    </a:cubicBezTo>
                    <a:cubicBezTo>
                      <a:pt x="f53" y="f54"/>
                      <a:pt x="f55" y="f56"/>
                      <a:pt x="f57" y="f58"/>
                    </a:cubicBezTo>
                    <a:cubicBezTo>
                      <a:pt x="f59" y="f60"/>
                      <a:pt x="f61" y="f62"/>
                      <a:pt x="f63" y="f64"/>
                    </a:cubicBezTo>
                    <a:cubicBezTo>
                      <a:pt x="f65" y="f66"/>
                      <a:pt x="f67" y="f4"/>
                      <a:pt x="f68" y="f4"/>
                    </a:cubicBezTo>
                    <a:cubicBezTo>
                      <a:pt x="f69" y="f4"/>
                      <a:pt x="f70" y="f71"/>
                      <a:pt x="f72" y="f73"/>
                    </a:cubicBezTo>
                    <a:cubicBezTo>
                      <a:pt x="f74" y="f75"/>
                      <a:pt x="f76" y="f77"/>
                      <a:pt x="f78" y="f77"/>
                    </a:cubicBezTo>
                    <a:cubicBezTo>
                      <a:pt x="f79" y="f77"/>
                      <a:pt x="f80" y="f81"/>
                      <a:pt x="f82" y="f83"/>
                    </a:cubicBezTo>
                    <a:cubicBezTo>
                      <a:pt x="f84" y="f85"/>
                      <a:pt x="f86" y="f87"/>
                      <a:pt x="f88" y="f89"/>
                    </a:cubicBezTo>
                    <a:cubicBezTo>
                      <a:pt x="f90" y="f91"/>
                      <a:pt x="f92" y="f93"/>
                      <a:pt x="f94" y="f93"/>
                    </a:cubicBezTo>
                    <a:cubicBezTo>
                      <a:pt x="f95" y="f93"/>
                      <a:pt x="f96" y="f97"/>
                      <a:pt x="f98" y="f99"/>
                    </a:cubicBezTo>
                    <a:cubicBezTo>
                      <a:pt x="f100" y="f101"/>
                      <a:pt x="f102" y="f103"/>
                      <a:pt x="f73" y="f104"/>
                    </a:cubicBezTo>
                    <a:cubicBezTo>
                      <a:pt x="f105" y="f106"/>
                      <a:pt x="f107" y="f108"/>
                      <a:pt x="f109" y="f110"/>
                    </a:cubicBezTo>
                    <a:cubicBezTo>
                      <a:pt x="f111" y="f112"/>
                      <a:pt x="f113" y="f114"/>
                      <a:pt x="f115" y="f116"/>
                    </a:cubicBezTo>
                    <a:cubicBezTo>
                      <a:pt x="f117" y="f118"/>
                      <a:pt x="f3" y="f119"/>
                      <a:pt x="f120" y="f121"/>
                    </a:cubicBezTo>
                    <a:cubicBezTo>
                      <a:pt x="f122" y="f123"/>
                      <a:pt x="f124" y="f125"/>
                      <a:pt x="f126" y="f127"/>
                    </a:cubicBezTo>
                    <a:cubicBezTo>
                      <a:pt x="f128" y="f129"/>
                      <a:pt x="f130" y="f131"/>
                      <a:pt x="f132" y="f131"/>
                    </a:cubicBezTo>
                    <a:cubicBezTo>
                      <a:pt x="f133" y="f131"/>
                      <a:pt x="f134" y="f131"/>
                      <a:pt x="f135" y="f131"/>
                    </a:cubicBezTo>
                    <a:cubicBezTo>
                      <a:pt x="f136" y="f131"/>
                      <a:pt x="f137" y="f138"/>
                      <a:pt x="f139" y="f140"/>
                    </a:cubicBezTo>
                    <a:cubicBezTo>
                      <a:pt x="f141" y="f142"/>
                      <a:pt x="f90" y="f143"/>
                      <a:pt x="f144" y="f145"/>
                    </a:cubicBezTo>
                    <a:cubicBezTo>
                      <a:pt x="f146" y="f147"/>
                      <a:pt x="f148" y="f149"/>
                      <a:pt x="f150" y="f151"/>
                    </a:cubicBezTo>
                    <a:cubicBezTo>
                      <a:pt x="f152" y="f153"/>
                      <a:pt x="f154" y="f155"/>
                      <a:pt x="f156" y="f155"/>
                    </a:cubicBezTo>
                    <a:cubicBezTo>
                      <a:pt x="f157" y="f155"/>
                      <a:pt x="f158" y="f155"/>
                      <a:pt x="f159" y="f160"/>
                    </a:cubicBezTo>
                    <a:lnTo>
                      <a:pt x="f161" y="f162"/>
                    </a:lnTo>
                    <a:cubicBezTo>
                      <a:pt x="f163" y="f164"/>
                      <a:pt x="f165" y="f2"/>
                      <a:pt x="f5" y="f2"/>
                    </a:cubicBezTo>
                    <a:close/>
                  </a:path>
                </a:pathLst>
              </a:custGeom>
              <a:solidFill>
                <a:srgbClr val="FDCB6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2772;p48">
                <a:extLst>
                  <a:ext uri="{FF2B5EF4-FFF2-40B4-BE49-F238E27FC236}">
                    <a16:creationId xmlns:a16="http://schemas.microsoft.com/office/drawing/2014/main" id="{87531A17-A98C-4B61-A34B-BD49FFC07663}"/>
                  </a:ext>
                </a:extLst>
              </p:cNvPr>
              <p:cNvSpPr/>
              <p:nvPr/>
            </p:nvSpPr>
            <p:spPr>
              <a:xfrm>
                <a:off x="-565720" y="13139"/>
                <a:ext cx="1095368" cy="84421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6529"/>
                  <a:gd name="f4" fmla="val 5032"/>
                  <a:gd name="f5" fmla="val 5703"/>
                  <a:gd name="f6" fmla="val 1"/>
                  <a:gd name="f7" fmla="val 5137"/>
                  <a:gd name="f8" fmla="val 4376"/>
                  <a:gd name="f9" fmla="val 955"/>
                  <a:gd name="f10" fmla="val 3612"/>
                  <a:gd name="f11" fmla="val 1956"/>
                  <a:gd name="f12" fmla="val 2744"/>
                  <a:gd name="f13" fmla="val 3097"/>
                  <a:gd name="f14" fmla="val 3419"/>
                  <a:gd name="f15" fmla="val 446"/>
                  <a:gd name="f16" fmla="val 4476"/>
                  <a:gd name="f17" fmla="val 610"/>
                  <a:gd name="f18" fmla="val 4860"/>
                  <a:gd name="f19" fmla="val 1020"/>
                  <a:gd name="f20" fmla="val 1544"/>
                  <a:gd name="f21" fmla="val 2455"/>
                  <a:gd name="f22" fmla="val 3711"/>
                  <a:gd name="f23" fmla="val 4510"/>
                  <a:gd name="f24" fmla="val 4617"/>
                  <a:gd name="f25" fmla="val 3676"/>
                  <a:gd name="f26" fmla="val 1912"/>
                  <a:gd name="f27" fmla="val 6501"/>
                  <a:gd name="f28" fmla="val 361"/>
                  <a:gd name="f29" fmla="val 5922"/>
                  <a:gd name="f30" fmla="val 56"/>
                  <a:gd name="f31" fmla="val 5853"/>
                  <a:gd name="f32" fmla="val 19"/>
                  <a:gd name="f33" fmla="val 5780"/>
                  <a:gd name="f34" fmla="*/ f0 1 6529"/>
                  <a:gd name="f35" fmla="*/ f1 1 5032"/>
                  <a:gd name="f36" fmla="val f2"/>
                  <a:gd name="f37" fmla="val f3"/>
                  <a:gd name="f38" fmla="val f4"/>
                  <a:gd name="f39" fmla="+- f38 0 f36"/>
                  <a:gd name="f40" fmla="+- f37 0 f36"/>
                  <a:gd name="f41" fmla="*/ f40 1 6529"/>
                  <a:gd name="f42" fmla="*/ f39 1 5032"/>
                  <a:gd name="f43" fmla="*/ f36 1 f41"/>
                  <a:gd name="f44" fmla="*/ f37 1 f41"/>
                  <a:gd name="f45" fmla="*/ f36 1 f42"/>
                  <a:gd name="f46" fmla="*/ f38 1 f42"/>
                  <a:gd name="f47" fmla="*/ f43 f34 1"/>
                  <a:gd name="f48" fmla="*/ f44 f34 1"/>
                  <a:gd name="f49" fmla="*/ f46 f35 1"/>
                  <a:gd name="f50" fmla="*/ f45 f3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47" t="f50" r="f48" b="f49"/>
                <a:pathLst>
                  <a:path w="6529" h="5032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2" y="f14"/>
                      <a:pt x="f15" y="f16"/>
                    </a:cubicBezTo>
                    <a:cubicBezTo>
                      <a:pt x="f17" y="f18"/>
                      <a:pt x="f19" y="f4"/>
                      <a:pt x="f20" y="f4"/>
                    </a:cubicBezTo>
                    <a:cubicBezTo>
                      <a:pt x="f21" y="f4"/>
                      <a:pt x="f22" y="f23"/>
                      <a:pt x="f24" y="f25"/>
                    </a:cubicBezTo>
                    <a:cubicBezTo>
                      <a:pt x="f3" y="f26"/>
                      <a:pt x="f27" y="f28"/>
                      <a:pt x="f29" y="f30"/>
                    </a:cubicBezTo>
                    <a:cubicBezTo>
                      <a:pt x="f31" y="f32"/>
                      <a:pt x="f33" y="f6"/>
                      <a:pt x="f5" y="f6"/>
                    </a:cubicBezTo>
                    <a:close/>
                  </a:path>
                </a:pathLst>
              </a:custGeom>
              <a:solidFill>
                <a:srgbClr val="FDCB6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2773;p48">
                <a:extLst>
                  <a:ext uri="{FF2B5EF4-FFF2-40B4-BE49-F238E27FC236}">
                    <a16:creationId xmlns:a16="http://schemas.microsoft.com/office/drawing/2014/main" id="{C752F88D-6879-4C0F-A067-1D9E73D8E055}"/>
                  </a:ext>
                </a:extLst>
              </p:cNvPr>
              <p:cNvSpPr/>
              <p:nvPr/>
            </p:nvSpPr>
            <p:spPr>
              <a:xfrm rot="2884338">
                <a:off x="1531467" y="2811315"/>
                <a:ext cx="402994" cy="55347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402"/>
                  <a:gd name="f4" fmla="val 3299"/>
                  <a:gd name="f5" fmla="val 1270"/>
                  <a:gd name="f6" fmla="val 1"/>
                  <a:gd name="f7" fmla="val 1257"/>
                  <a:gd name="f8" fmla="val 1243"/>
                  <a:gd name="f9" fmla="val 1230"/>
                  <a:gd name="f10" fmla="val 2"/>
                  <a:gd name="f11" fmla="val 105"/>
                  <a:gd name="f12" fmla="val 78"/>
                  <a:gd name="f13" fmla="val 3068"/>
                  <a:gd name="f14" fmla="val 727"/>
                  <a:gd name="f15" fmla="val 3289"/>
                  <a:gd name="f16" fmla="val 749"/>
                  <a:gd name="f17" fmla="val 3295"/>
                  <a:gd name="f18" fmla="val 771"/>
                  <a:gd name="f19" fmla="val 3298"/>
                  <a:gd name="f20" fmla="val 793"/>
                  <a:gd name="f21" fmla="val 1504"/>
                  <a:gd name="f22" fmla="val 2401"/>
                  <a:gd name="f23" fmla="*/ f0 1 2402"/>
                  <a:gd name="f24" fmla="*/ f1 1 3299"/>
                  <a:gd name="f25" fmla="val f2"/>
                  <a:gd name="f26" fmla="val f3"/>
                  <a:gd name="f27" fmla="val f4"/>
                  <a:gd name="f28" fmla="+- f27 0 f25"/>
                  <a:gd name="f29" fmla="+- f26 0 f25"/>
                  <a:gd name="f30" fmla="*/ f29 1 2402"/>
                  <a:gd name="f31" fmla="*/ f28 1 3299"/>
                  <a:gd name="f32" fmla="*/ f25 1 f30"/>
                  <a:gd name="f33" fmla="*/ f26 1 f30"/>
                  <a:gd name="f34" fmla="*/ f25 1 f31"/>
                  <a:gd name="f35" fmla="*/ f27 1 f31"/>
                  <a:gd name="f36" fmla="*/ f32 f23 1"/>
                  <a:gd name="f37" fmla="*/ f33 f23 1"/>
                  <a:gd name="f38" fmla="*/ f35 f24 1"/>
                  <a:gd name="f39" fmla="*/ f34 f2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6" t="f39" r="f37" b="f38"/>
                <a:pathLst>
                  <a:path w="2402" h="3299">
                    <a:moveTo>
                      <a:pt x="f5" y="f6"/>
                    </a:moveTo>
                    <a:cubicBezTo>
                      <a:pt x="f7" y="f6"/>
                      <a:pt x="f8" y="f6"/>
                      <a:pt x="f9" y="f10"/>
                    </a:cubicBezTo>
                    <a:cubicBezTo>
                      <a:pt x="f11" y="f12"/>
                      <a:pt x="f2" y="f13"/>
                      <a:pt x="f14" y="f15"/>
                    </a:cubicBezTo>
                    <a:cubicBezTo>
                      <a:pt x="f16" y="f17"/>
                      <a:pt x="f18" y="f19"/>
                      <a:pt x="f20" y="f19"/>
                    </a:cubicBezTo>
                    <a:cubicBezTo>
                      <a:pt x="f21" y="f19"/>
                      <a:pt x="f22" y="f6"/>
                      <a:pt x="f5" y="f6"/>
                    </a:cubicBezTo>
                    <a:close/>
                  </a:path>
                </a:pathLst>
              </a:custGeom>
              <a:solidFill>
                <a:srgbClr val="FDCB6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2" name="Google Shape;2774;p48">
            <a:extLst>
              <a:ext uri="{FF2B5EF4-FFF2-40B4-BE49-F238E27FC236}">
                <a16:creationId xmlns:a16="http://schemas.microsoft.com/office/drawing/2014/main" id="{F167D597-7D30-429C-A0F2-E1DF77B7A6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9988" y="523676"/>
            <a:ext cx="2185955" cy="1386221"/>
          </a:xfrm>
        </p:spPr>
        <p:txBody>
          <a:bodyPr/>
          <a:lstStyle/>
          <a:p>
            <a:pPr lvl="0"/>
            <a:r>
              <a:rPr lang="en-US" sz="2400">
                <a:solidFill>
                  <a:srgbClr val="FFFFFF"/>
                </a:solidFill>
              </a:rPr>
              <a:t>A picture is worth a than a thousand words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815B30E-2987-46CD-997A-29839CA31CCA}"/>
              </a:ext>
            </a:extLst>
          </p:cNvPr>
          <p:cNvSpPr/>
          <p:nvPr/>
        </p:nvSpPr>
        <p:spPr>
          <a:xfrm>
            <a:off x="319313" y="348344"/>
            <a:ext cx="8490857" cy="45574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8">
            <a:extLst>
              <a:ext uri="{FF2B5EF4-FFF2-40B4-BE49-F238E27FC236}">
                <a16:creationId xmlns:a16="http://schemas.microsoft.com/office/drawing/2014/main" id="{AA28A095-3663-4A0A-A404-5D8A8606067C}"/>
              </a:ext>
            </a:extLst>
          </p:cNvPr>
          <p:cNvSpPr txBox="1"/>
          <p:nvPr/>
        </p:nvSpPr>
        <p:spPr>
          <a:xfrm>
            <a:off x="808603" y="1240465"/>
            <a:ext cx="324035" cy="623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0" cap="none" spc="0" baseline="0">
                <a:solidFill>
                  <a:srgbClr val="FFC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3" name="Group 69">
            <a:extLst>
              <a:ext uri="{FF2B5EF4-FFF2-40B4-BE49-F238E27FC236}">
                <a16:creationId xmlns:a16="http://schemas.microsoft.com/office/drawing/2014/main" id="{97495F7D-0828-4427-9548-741BD9707726}"/>
              </a:ext>
            </a:extLst>
          </p:cNvPr>
          <p:cNvGrpSpPr/>
          <p:nvPr/>
        </p:nvGrpSpPr>
        <p:grpSpPr>
          <a:xfrm>
            <a:off x="1329455" y="1280333"/>
            <a:ext cx="2576157" cy="693545"/>
            <a:chOff x="1329455" y="1280333"/>
            <a:chExt cx="2576157" cy="693545"/>
          </a:xfrm>
        </p:grpSpPr>
        <p:sp>
          <p:nvSpPr>
            <p:cNvPr id="4" name="TextBox 70">
              <a:extLst>
                <a:ext uri="{FF2B5EF4-FFF2-40B4-BE49-F238E27FC236}">
                  <a16:creationId xmlns:a16="http://schemas.microsoft.com/office/drawing/2014/main" id="{CEFB3D3D-E2B0-4CE2-AE92-077985FB89B3}"/>
                </a:ext>
              </a:extLst>
            </p:cNvPr>
            <p:cNvSpPr txBox="1"/>
            <p:nvPr/>
          </p:nvSpPr>
          <p:spPr>
            <a:xfrm>
              <a:off x="1329455" y="1280333"/>
              <a:ext cx="2576157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5" name="TextBox 71">
              <a:extLst>
                <a:ext uri="{FF2B5EF4-FFF2-40B4-BE49-F238E27FC236}">
                  <a16:creationId xmlns:a16="http://schemas.microsoft.com/office/drawing/2014/main" id="{EF9D033B-9DDD-4A85-83DE-E85F530D612A}"/>
                </a:ext>
              </a:extLst>
            </p:cNvPr>
            <p:cNvSpPr txBox="1"/>
            <p:nvPr/>
          </p:nvSpPr>
          <p:spPr>
            <a:xfrm>
              <a:off x="1329455" y="1466048"/>
              <a:ext cx="2576157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 dirty="0"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6" name="Rectangle 72">
            <a:extLst>
              <a:ext uri="{FF2B5EF4-FFF2-40B4-BE49-F238E27FC236}">
                <a16:creationId xmlns:a16="http://schemas.microsoft.com/office/drawing/2014/main" id="{923EA42E-D508-4978-B114-99329DC1B236}"/>
              </a:ext>
            </a:extLst>
          </p:cNvPr>
          <p:cNvSpPr/>
          <p:nvPr/>
        </p:nvSpPr>
        <p:spPr>
          <a:xfrm>
            <a:off x="1207858" y="1349581"/>
            <a:ext cx="40498" cy="405015"/>
          </a:xfrm>
          <a:prstGeom prst="rect">
            <a:avLst/>
          </a:prstGeom>
          <a:solidFill>
            <a:srgbClr val="49667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C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TextBox 73">
            <a:extLst>
              <a:ext uri="{FF2B5EF4-FFF2-40B4-BE49-F238E27FC236}">
                <a16:creationId xmlns:a16="http://schemas.microsoft.com/office/drawing/2014/main" id="{763DFA8C-CF51-4130-A698-F88375B6C2A7}"/>
              </a:ext>
            </a:extLst>
          </p:cNvPr>
          <p:cNvSpPr txBox="1"/>
          <p:nvPr/>
        </p:nvSpPr>
        <p:spPr>
          <a:xfrm>
            <a:off x="808603" y="2109200"/>
            <a:ext cx="324035" cy="623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0" cap="none" spc="0" baseline="0">
                <a:solidFill>
                  <a:srgbClr val="FFC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8" name="Group 74">
            <a:extLst>
              <a:ext uri="{FF2B5EF4-FFF2-40B4-BE49-F238E27FC236}">
                <a16:creationId xmlns:a16="http://schemas.microsoft.com/office/drawing/2014/main" id="{A3B88737-1243-406B-BE0A-5405A92D8969}"/>
              </a:ext>
            </a:extLst>
          </p:cNvPr>
          <p:cNvGrpSpPr/>
          <p:nvPr/>
        </p:nvGrpSpPr>
        <p:grpSpPr>
          <a:xfrm>
            <a:off x="1329455" y="2149077"/>
            <a:ext cx="2576157" cy="693545"/>
            <a:chOff x="1329455" y="2149077"/>
            <a:chExt cx="2576157" cy="693545"/>
          </a:xfrm>
        </p:grpSpPr>
        <p:sp>
          <p:nvSpPr>
            <p:cNvPr id="9" name="TextBox 75">
              <a:extLst>
                <a:ext uri="{FF2B5EF4-FFF2-40B4-BE49-F238E27FC236}">
                  <a16:creationId xmlns:a16="http://schemas.microsoft.com/office/drawing/2014/main" id="{35126C23-B4B7-44F7-860D-19E2BDD696E7}"/>
                </a:ext>
              </a:extLst>
            </p:cNvPr>
            <p:cNvSpPr txBox="1"/>
            <p:nvPr/>
          </p:nvSpPr>
          <p:spPr>
            <a:xfrm>
              <a:off x="1329455" y="2149077"/>
              <a:ext cx="2576157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0" name="TextBox 76">
              <a:extLst>
                <a:ext uri="{FF2B5EF4-FFF2-40B4-BE49-F238E27FC236}">
                  <a16:creationId xmlns:a16="http://schemas.microsoft.com/office/drawing/2014/main" id="{7E3B8B46-C31B-4208-93CD-C8F425765168}"/>
                </a:ext>
              </a:extLst>
            </p:cNvPr>
            <p:cNvSpPr txBox="1"/>
            <p:nvPr/>
          </p:nvSpPr>
          <p:spPr>
            <a:xfrm>
              <a:off x="1329455" y="2334792"/>
              <a:ext cx="2576157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" name="TextBox 78">
            <a:extLst>
              <a:ext uri="{FF2B5EF4-FFF2-40B4-BE49-F238E27FC236}">
                <a16:creationId xmlns:a16="http://schemas.microsoft.com/office/drawing/2014/main" id="{5A0F607D-D184-432C-A3A6-A721D9FD4098}"/>
              </a:ext>
            </a:extLst>
          </p:cNvPr>
          <p:cNvSpPr txBox="1"/>
          <p:nvPr/>
        </p:nvSpPr>
        <p:spPr>
          <a:xfrm>
            <a:off x="808603" y="2977944"/>
            <a:ext cx="324035" cy="623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0" cap="none" spc="0" baseline="0">
                <a:solidFill>
                  <a:srgbClr val="FFC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2" name="Group 79">
            <a:extLst>
              <a:ext uri="{FF2B5EF4-FFF2-40B4-BE49-F238E27FC236}">
                <a16:creationId xmlns:a16="http://schemas.microsoft.com/office/drawing/2014/main" id="{F7446A80-310C-401C-A5D1-5876BAF7F824}"/>
              </a:ext>
            </a:extLst>
          </p:cNvPr>
          <p:cNvGrpSpPr/>
          <p:nvPr/>
        </p:nvGrpSpPr>
        <p:grpSpPr>
          <a:xfrm>
            <a:off x="1329455" y="3029361"/>
            <a:ext cx="2576157" cy="682005"/>
            <a:chOff x="1329455" y="3029361"/>
            <a:chExt cx="2576157" cy="682005"/>
          </a:xfrm>
        </p:grpSpPr>
        <p:sp>
          <p:nvSpPr>
            <p:cNvPr id="13" name="TextBox 80">
              <a:extLst>
                <a:ext uri="{FF2B5EF4-FFF2-40B4-BE49-F238E27FC236}">
                  <a16:creationId xmlns:a16="http://schemas.microsoft.com/office/drawing/2014/main" id="{720468FD-B365-4DE5-9C23-BB4DF91DCE52}"/>
                </a:ext>
              </a:extLst>
            </p:cNvPr>
            <p:cNvSpPr txBox="1"/>
            <p:nvPr/>
          </p:nvSpPr>
          <p:spPr>
            <a:xfrm>
              <a:off x="1329455" y="3029361"/>
              <a:ext cx="2576157" cy="23083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4" name="TextBox 81">
              <a:extLst>
                <a:ext uri="{FF2B5EF4-FFF2-40B4-BE49-F238E27FC236}">
                  <a16:creationId xmlns:a16="http://schemas.microsoft.com/office/drawing/2014/main" id="{4F30701D-DDD6-4848-A39A-C7F01E3D9F16}"/>
                </a:ext>
              </a:extLst>
            </p:cNvPr>
            <p:cNvSpPr txBox="1"/>
            <p:nvPr/>
          </p:nvSpPr>
          <p:spPr>
            <a:xfrm>
              <a:off x="1329455" y="3203536"/>
              <a:ext cx="2576157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5" name="Rectangle 82">
            <a:extLst>
              <a:ext uri="{FF2B5EF4-FFF2-40B4-BE49-F238E27FC236}">
                <a16:creationId xmlns:a16="http://schemas.microsoft.com/office/drawing/2014/main" id="{AC1F270F-8DD3-4A6F-AB70-6CB1B4072E6F}"/>
              </a:ext>
            </a:extLst>
          </p:cNvPr>
          <p:cNvSpPr/>
          <p:nvPr/>
        </p:nvSpPr>
        <p:spPr>
          <a:xfrm>
            <a:off x="1207858" y="3087069"/>
            <a:ext cx="40498" cy="405015"/>
          </a:xfrm>
          <a:prstGeom prst="rect">
            <a:avLst/>
          </a:prstGeom>
          <a:solidFill>
            <a:srgbClr val="49667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C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TextBox 83">
            <a:extLst>
              <a:ext uri="{FF2B5EF4-FFF2-40B4-BE49-F238E27FC236}">
                <a16:creationId xmlns:a16="http://schemas.microsoft.com/office/drawing/2014/main" id="{4F2E293F-7D25-4D7D-9519-8FA8A5E9B031}"/>
              </a:ext>
            </a:extLst>
          </p:cNvPr>
          <p:cNvSpPr txBox="1"/>
          <p:nvPr/>
        </p:nvSpPr>
        <p:spPr>
          <a:xfrm>
            <a:off x="808603" y="3846688"/>
            <a:ext cx="324035" cy="623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50" b="1" i="0" u="none" strike="noStrike" kern="0" cap="none" spc="0" baseline="0">
                <a:solidFill>
                  <a:srgbClr val="FFC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7" name="Group 84">
            <a:extLst>
              <a:ext uri="{FF2B5EF4-FFF2-40B4-BE49-F238E27FC236}">
                <a16:creationId xmlns:a16="http://schemas.microsoft.com/office/drawing/2014/main" id="{548B55A0-56C1-4432-AA12-6AC9D7A4853D}"/>
              </a:ext>
            </a:extLst>
          </p:cNvPr>
          <p:cNvGrpSpPr/>
          <p:nvPr/>
        </p:nvGrpSpPr>
        <p:grpSpPr>
          <a:xfrm>
            <a:off x="1329455" y="3886556"/>
            <a:ext cx="2576157" cy="693554"/>
            <a:chOff x="1329455" y="3886556"/>
            <a:chExt cx="2576157" cy="693554"/>
          </a:xfrm>
        </p:grpSpPr>
        <p:sp>
          <p:nvSpPr>
            <p:cNvPr id="18" name="TextBox 85">
              <a:extLst>
                <a:ext uri="{FF2B5EF4-FFF2-40B4-BE49-F238E27FC236}">
                  <a16:creationId xmlns:a16="http://schemas.microsoft.com/office/drawing/2014/main" id="{0681BC4C-566D-4AFE-A381-8EFB55BDABF5}"/>
                </a:ext>
              </a:extLst>
            </p:cNvPr>
            <p:cNvSpPr txBox="1"/>
            <p:nvPr/>
          </p:nvSpPr>
          <p:spPr>
            <a:xfrm>
              <a:off x="1329455" y="3886556"/>
              <a:ext cx="2576157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Content  Here</a:t>
              </a:r>
            </a:p>
          </p:txBody>
        </p:sp>
        <p:sp>
          <p:nvSpPr>
            <p:cNvPr id="19" name="TextBox 86">
              <a:extLst>
                <a:ext uri="{FF2B5EF4-FFF2-40B4-BE49-F238E27FC236}">
                  <a16:creationId xmlns:a16="http://schemas.microsoft.com/office/drawing/2014/main" id="{7BA90F15-C3C8-4A3D-86F3-FEB2A6C87828}"/>
                </a:ext>
              </a:extLst>
            </p:cNvPr>
            <p:cNvSpPr txBox="1"/>
            <p:nvPr/>
          </p:nvSpPr>
          <p:spPr>
            <a:xfrm>
              <a:off x="1329455" y="4072280"/>
              <a:ext cx="2576157" cy="50783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uFillTx/>
                  <a:latin typeface="Arial"/>
                  <a:ea typeface="Arial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0" name="Rectangle 87">
            <a:extLst>
              <a:ext uri="{FF2B5EF4-FFF2-40B4-BE49-F238E27FC236}">
                <a16:creationId xmlns:a16="http://schemas.microsoft.com/office/drawing/2014/main" id="{379EE78E-4571-470A-83F0-6297A3F3CB34}"/>
              </a:ext>
            </a:extLst>
          </p:cNvPr>
          <p:cNvSpPr/>
          <p:nvPr/>
        </p:nvSpPr>
        <p:spPr>
          <a:xfrm>
            <a:off x="1207858" y="3955804"/>
            <a:ext cx="40498" cy="405015"/>
          </a:xfrm>
          <a:prstGeom prst="rect">
            <a:avLst/>
          </a:prstGeom>
          <a:solidFill>
            <a:srgbClr val="49667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C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ectangle 72">
            <a:extLst>
              <a:ext uri="{FF2B5EF4-FFF2-40B4-BE49-F238E27FC236}">
                <a16:creationId xmlns:a16="http://schemas.microsoft.com/office/drawing/2014/main" id="{816BBE41-AB59-491F-8BFD-A58FF0FC71AF}"/>
              </a:ext>
            </a:extLst>
          </p:cNvPr>
          <p:cNvSpPr/>
          <p:nvPr/>
        </p:nvSpPr>
        <p:spPr>
          <a:xfrm>
            <a:off x="1228103" y="2222019"/>
            <a:ext cx="40498" cy="405015"/>
          </a:xfrm>
          <a:prstGeom prst="rect">
            <a:avLst/>
          </a:prstGeom>
          <a:solidFill>
            <a:srgbClr val="496678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6" b="0" i="0" u="none" strike="noStrike" kern="0" cap="none" spc="0" baseline="0">
              <a:solidFill>
                <a:srgbClr val="FFC0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7" name="Lágrima 26">
            <a:extLst>
              <a:ext uri="{FF2B5EF4-FFF2-40B4-BE49-F238E27FC236}">
                <a16:creationId xmlns:a16="http://schemas.microsoft.com/office/drawing/2014/main" id="{5CFD9E5F-0409-4DF0-8E93-996257D45187}"/>
              </a:ext>
            </a:extLst>
          </p:cNvPr>
          <p:cNvSpPr/>
          <p:nvPr/>
        </p:nvSpPr>
        <p:spPr>
          <a:xfrm rot="5400000">
            <a:off x="5013515" y="1013016"/>
            <a:ext cx="4138911" cy="4122057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              </a:t>
            </a:r>
            <a:endParaRPr lang="LID4096" dirty="0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1FD7DD83-83D4-4708-9652-77FD378E7A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6711" y="1407292"/>
            <a:ext cx="4950644" cy="3300429"/>
          </a:xfrm>
          <a:prstGeom prst="rect">
            <a:avLst/>
          </a:prstGeom>
        </p:spPr>
      </p:pic>
      <p:sp>
        <p:nvSpPr>
          <p:cNvPr id="30" name="TextBox 18">
            <a:extLst>
              <a:ext uri="{FF2B5EF4-FFF2-40B4-BE49-F238E27FC236}">
                <a16:creationId xmlns:a16="http://schemas.microsoft.com/office/drawing/2014/main" id="{8B6B9827-0F19-4B29-AC2D-B4F8687C2557}"/>
              </a:ext>
            </a:extLst>
          </p:cNvPr>
          <p:cNvSpPr txBox="1"/>
          <p:nvPr/>
        </p:nvSpPr>
        <p:spPr>
          <a:xfrm>
            <a:off x="612803" y="53821"/>
            <a:ext cx="380794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 dirty="0">
                <a:solidFill>
                  <a:srgbClr val="FFC000"/>
                </a:solidFill>
                <a:uFillTx/>
                <a:latin typeface="Arial"/>
                <a:ea typeface="Arial"/>
                <a:cs typeface="Arial"/>
              </a:rPr>
              <a:t>Agenda Style</a:t>
            </a:r>
          </a:p>
        </p:txBody>
      </p:sp>
      <p:sp>
        <p:nvSpPr>
          <p:cNvPr id="31" name="Triángulo rectángulo 23">
            <a:extLst>
              <a:ext uri="{FF2B5EF4-FFF2-40B4-BE49-F238E27FC236}">
                <a16:creationId xmlns:a16="http://schemas.microsoft.com/office/drawing/2014/main" id="{02BC91DF-C0EB-4084-B754-B8090639BFFC}"/>
              </a:ext>
            </a:extLst>
          </p:cNvPr>
          <p:cNvSpPr/>
          <p:nvPr/>
        </p:nvSpPr>
        <p:spPr>
          <a:xfrm rot="10800009" flipH="1">
            <a:off x="8" y="-8020"/>
            <a:ext cx="746086" cy="303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cxnSp>
        <p:nvCxnSpPr>
          <p:cNvPr id="32" name="Conector recto 24">
            <a:extLst>
              <a:ext uri="{FF2B5EF4-FFF2-40B4-BE49-F238E27FC236}">
                <a16:creationId xmlns:a16="http://schemas.microsoft.com/office/drawing/2014/main" id="{F5D98D9C-6C7F-45CA-808E-859C826C00DD}"/>
              </a:ext>
            </a:extLst>
          </p:cNvPr>
          <p:cNvCxnSpPr/>
          <p:nvPr/>
        </p:nvCxnSpPr>
        <p:spPr>
          <a:xfrm flipV="1">
            <a:off x="383718" y="735845"/>
            <a:ext cx="8376563" cy="18507"/>
          </a:xfrm>
          <a:prstGeom prst="straightConnector1">
            <a:avLst/>
          </a:prstGeom>
          <a:noFill/>
          <a:ln w="9528" cap="flat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</p:cxnSp>
      <p:sp>
        <p:nvSpPr>
          <p:cNvPr id="33" name="Rectángulo 26">
            <a:extLst>
              <a:ext uri="{FF2B5EF4-FFF2-40B4-BE49-F238E27FC236}">
                <a16:creationId xmlns:a16="http://schemas.microsoft.com/office/drawing/2014/main" id="{DD28E75B-9DD4-4640-B449-B3C7DED5AA38}"/>
              </a:ext>
            </a:extLst>
          </p:cNvPr>
          <p:cNvSpPr/>
          <p:nvPr/>
        </p:nvSpPr>
        <p:spPr>
          <a:xfrm>
            <a:off x="8436757" y="663890"/>
            <a:ext cx="639421" cy="143597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0AB32313-F1A7-42BE-B7CB-44CF6E971C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36" y="43663"/>
            <a:ext cx="852062" cy="6390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74;p53">
            <a:extLst>
              <a:ext uri="{FF2B5EF4-FFF2-40B4-BE49-F238E27FC236}">
                <a16:creationId xmlns:a16="http://schemas.microsoft.com/office/drawing/2014/main" id="{01B1AFC6-7B13-49A9-9147-E88DD34CD3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10929" y="1102404"/>
            <a:ext cx="1603500" cy="1233004"/>
          </a:xfrm>
        </p:spPr>
        <p:txBody>
          <a:bodyPr anchor="ctr"/>
          <a:lstStyle/>
          <a:p>
            <a:pPr lvl="0"/>
            <a:r>
              <a:rPr lang="en-US" sz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Google Shape;1975;p53">
            <a:extLst>
              <a:ext uri="{FF2B5EF4-FFF2-40B4-BE49-F238E27FC236}">
                <a16:creationId xmlns:a16="http://schemas.microsoft.com/office/drawing/2014/main" id="{5666C1B7-49EE-40F7-9515-C05B8D34DD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48577" y="3230307"/>
            <a:ext cx="2728203" cy="678896"/>
          </a:xfrm>
        </p:spPr>
        <p:txBody>
          <a:bodyPr anchor="b" anchorCtr="1"/>
          <a:lstStyle/>
          <a:p>
            <a:pPr lvl="0" algn="ctr"/>
            <a:r>
              <a:rPr lang="en-US" sz="4000" dirty="0">
                <a:solidFill>
                  <a:srgbClr val="8A91B5"/>
                </a:solidFill>
              </a:rPr>
              <a:t>GAMES</a:t>
            </a:r>
          </a:p>
        </p:txBody>
      </p:sp>
      <p:sp>
        <p:nvSpPr>
          <p:cNvPr id="4" name="Google Shape;1976;p53">
            <a:extLst>
              <a:ext uri="{FF2B5EF4-FFF2-40B4-BE49-F238E27FC236}">
                <a16:creationId xmlns:a16="http://schemas.microsoft.com/office/drawing/2014/main" id="{D0D3FAB8-A8E1-408E-985E-B99D6C8DD0F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70275" y="3816312"/>
            <a:ext cx="2719498" cy="5975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You can enter a subtitle here if you need it</a:t>
            </a:r>
          </a:p>
        </p:txBody>
      </p:sp>
      <p:sp>
        <p:nvSpPr>
          <p:cNvPr id="8" name="Flecha: cheurón 9">
            <a:extLst>
              <a:ext uri="{FF2B5EF4-FFF2-40B4-BE49-F238E27FC236}">
                <a16:creationId xmlns:a16="http://schemas.microsoft.com/office/drawing/2014/main" id="{5634EF0C-28D1-4B75-96B8-EAD62812476F}"/>
              </a:ext>
            </a:extLst>
          </p:cNvPr>
          <p:cNvSpPr/>
          <p:nvPr/>
        </p:nvSpPr>
        <p:spPr>
          <a:xfrm>
            <a:off x="2309454" y="0"/>
            <a:ext cx="3430783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DCB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212E36"/>
              </a:solidFill>
              <a:uFillTx/>
              <a:latin typeface="Arial"/>
            </a:endParaRPr>
          </a:p>
        </p:txBody>
      </p:sp>
      <p:sp>
        <p:nvSpPr>
          <p:cNvPr id="9" name="Forma libre: forma 10">
            <a:extLst>
              <a:ext uri="{FF2B5EF4-FFF2-40B4-BE49-F238E27FC236}">
                <a16:creationId xmlns:a16="http://schemas.microsoft.com/office/drawing/2014/main" id="{02E4DA6C-4228-463A-BA48-790F7306EE6C}"/>
              </a:ext>
            </a:extLst>
          </p:cNvPr>
          <p:cNvSpPr/>
          <p:nvPr/>
        </p:nvSpPr>
        <p:spPr>
          <a:xfrm>
            <a:off x="0" y="0"/>
            <a:ext cx="4703225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70965"/>
              <a:gd name="f7" fmla="val 6857999"/>
              <a:gd name="f8" fmla="val 2"/>
              <a:gd name="f9" fmla="val 3955619"/>
              <a:gd name="f10" fmla="val 4833257"/>
              <a:gd name="f11" fmla="val 6270963"/>
              <a:gd name="f12" fmla="val 4877533"/>
              <a:gd name="f13" fmla="+- 0 0 -90"/>
              <a:gd name="f14" fmla="*/ f3 1 6270965"/>
              <a:gd name="f15" fmla="*/ f4 1 685799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6270965"/>
              <a:gd name="f24" fmla="*/ f20 1 6857999"/>
              <a:gd name="f25" fmla="*/ 2 f21 1"/>
              <a:gd name="f26" fmla="*/ 0 f20 1"/>
              <a:gd name="f27" fmla="*/ 3955619 f21 1"/>
              <a:gd name="f28" fmla="*/ 6270965 f21 1"/>
              <a:gd name="f29" fmla="*/ 4833257 f20 1"/>
              <a:gd name="f30" fmla="*/ 6270963 f21 1"/>
              <a:gd name="f31" fmla="*/ 4877533 f21 1"/>
              <a:gd name="f32" fmla="*/ 6857999 f20 1"/>
              <a:gd name="f33" fmla="*/ 0 f21 1"/>
              <a:gd name="f34" fmla="+- f22 0 f1"/>
              <a:gd name="f35" fmla="*/ f25 1 6270965"/>
              <a:gd name="f36" fmla="*/ f26 1 6857999"/>
              <a:gd name="f37" fmla="*/ f27 1 6270965"/>
              <a:gd name="f38" fmla="*/ f28 1 6270965"/>
              <a:gd name="f39" fmla="*/ f29 1 6857999"/>
              <a:gd name="f40" fmla="*/ f30 1 6270965"/>
              <a:gd name="f41" fmla="*/ f31 1 6270965"/>
              <a:gd name="f42" fmla="*/ f32 1 6857999"/>
              <a:gd name="f43" fmla="*/ f33 1 6270965"/>
              <a:gd name="f44" fmla="*/ f16 1 f23"/>
              <a:gd name="f45" fmla="*/ f17 1 f23"/>
              <a:gd name="f46" fmla="*/ f16 1 f24"/>
              <a:gd name="f47" fmla="*/ f18 1 f24"/>
              <a:gd name="f48" fmla="*/ f35 1 f23"/>
              <a:gd name="f49" fmla="*/ f36 1 f24"/>
              <a:gd name="f50" fmla="*/ f37 1 f23"/>
              <a:gd name="f51" fmla="*/ f38 1 f23"/>
              <a:gd name="f52" fmla="*/ f39 1 f24"/>
              <a:gd name="f53" fmla="*/ f40 1 f23"/>
              <a:gd name="f54" fmla="*/ f41 1 f23"/>
              <a:gd name="f55" fmla="*/ f42 1 f24"/>
              <a:gd name="f56" fmla="*/ f43 1 f23"/>
              <a:gd name="f57" fmla="*/ f44 f14 1"/>
              <a:gd name="f58" fmla="*/ f45 f14 1"/>
              <a:gd name="f59" fmla="*/ f47 f15 1"/>
              <a:gd name="f60" fmla="*/ f46 f15 1"/>
              <a:gd name="f61" fmla="*/ f48 f14 1"/>
              <a:gd name="f62" fmla="*/ f49 f15 1"/>
              <a:gd name="f63" fmla="*/ f50 f14 1"/>
              <a:gd name="f64" fmla="*/ f51 f14 1"/>
              <a:gd name="f65" fmla="*/ f52 f15 1"/>
              <a:gd name="f66" fmla="*/ f53 f14 1"/>
              <a:gd name="f67" fmla="*/ f54 f14 1"/>
              <a:gd name="f68" fmla="*/ f55 f15 1"/>
              <a:gd name="f69" fmla="*/ f5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5"/>
              </a:cxn>
              <a:cxn ang="f34">
                <a:pos x="f66" y="f65"/>
              </a:cxn>
              <a:cxn ang="f34">
                <a:pos x="f67" y="f68"/>
              </a:cxn>
              <a:cxn ang="f34">
                <a:pos x="f69" y="f68"/>
              </a:cxn>
              <a:cxn ang="f34">
                <a:pos x="f69" y="f65"/>
              </a:cxn>
              <a:cxn ang="f34">
                <a:pos x="f61" y="f65"/>
              </a:cxn>
            </a:cxnLst>
            <a:rect l="f57" t="f60" r="f58" b="f59"/>
            <a:pathLst>
              <a:path w="6270965" h="6857999">
                <a:moveTo>
                  <a:pt x="f8" y="f5"/>
                </a:moveTo>
                <a:lnTo>
                  <a:pt x="f9" y="f5"/>
                </a:lnTo>
                <a:lnTo>
                  <a:pt x="f6" y="f10"/>
                </a:lnTo>
                <a:lnTo>
                  <a:pt x="f11" y="f10"/>
                </a:lnTo>
                <a:lnTo>
                  <a:pt x="f12" y="f7"/>
                </a:lnTo>
                <a:lnTo>
                  <a:pt x="f5" y="f7"/>
                </a:lnTo>
                <a:lnTo>
                  <a:pt x="f5" y="f10"/>
                </a:lnTo>
                <a:lnTo>
                  <a:pt x="f8" y="f10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98A2B1-AA2C-418F-98BD-4EF5AA7619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20" y="0"/>
            <a:ext cx="3683325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24;p56">
            <a:extLst>
              <a:ext uri="{FF2B5EF4-FFF2-40B4-BE49-F238E27FC236}">
                <a16:creationId xmlns:a16="http://schemas.microsoft.com/office/drawing/2014/main" id="{C5907CB9-F763-4E31-9D02-391B20BE34DD}"/>
              </a:ext>
            </a:extLst>
          </p:cNvPr>
          <p:cNvSpPr txBox="1"/>
          <p:nvPr/>
        </p:nvSpPr>
        <p:spPr>
          <a:xfrm>
            <a:off x="5435765" y="3430582"/>
            <a:ext cx="2784896" cy="8105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Venus has a beautiful name, but it’s hot. Its atmosphere is extremely poisonous</a:t>
            </a:r>
          </a:p>
        </p:txBody>
      </p:sp>
      <p:sp>
        <p:nvSpPr>
          <p:cNvPr id="5" name="Google Shape;2025;p56">
            <a:extLst>
              <a:ext uri="{FF2B5EF4-FFF2-40B4-BE49-F238E27FC236}">
                <a16:creationId xmlns:a16="http://schemas.microsoft.com/office/drawing/2014/main" id="{C685BBB8-C330-4273-8B46-79EBD94DD9EE}"/>
              </a:ext>
            </a:extLst>
          </p:cNvPr>
          <p:cNvSpPr txBox="1"/>
          <p:nvPr/>
        </p:nvSpPr>
        <p:spPr>
          <a:xfrm>
            <a:off x="2650869" y="3439092"/>
            <a:ext cx="2784896" cy="8105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Mercury is the smallest planet. Its name has nothing to do with the liquid metal</a:t>
            </a:r>
          </a:p>
        </p:txBody>
      </p:sp>
      <p:sp>
        <p:nvSpPr>
          <p:cNvPr id="8" name="Lágrima 7">
            <a:extLst>
              <a:ext uri="{FF2B5EF4-FFF2-40B4-BE49-F238E27FC236}">
                <a16:creationId xmlns:a16="http://schemas.microsoft.com/office/drawing/2014/main" id="{6407A933-8DD2-4734-900C-BEDCAD96C555}"/>
              </a:ext>
            </a:extLst>
          </p:cNvPr>
          <p:cNvSpPr/>
          <p:nvPr/>
        </p:nvSpPr>
        <p:spPr>
          <a:xfrm rot="16200000">
            <a:off x="3204769" y="1861704"/>
            <a:ext cx="1333500" cy="133350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Lágrima 8">
            <a:extLst>
              <a:ext uri="{FF2B5EF4-FFF2-40B4-BE49-F238E27FC236}">
                <a16:creationId xmlns:a16="http://schemas.microsoft.com/office/drawing/2014/main" id="{4939466F-348C-41F5-B6AC-4D0F3A2F0B26}"/>
              </a:ext>
            </a:extLst>
          </p:cNvPr>
          <p:cNvSpPr/>
          <p:nvPr/>
        </p:nvSpPr>
        <p:spPr>
          <a:xfrm>
            <a:off x="6161463" y="1853195"/>
            <a:ext cx="1333500" cy="1333500"/>
          </a:xfrm>
          <a:prstGeom prst="teardrop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2844E40C-0C7E-4316-A226-065C7BEA1FFC}"/>
              </a:ext>
            </a:extLst>
          </p:cNvPr>
          <p:cNvSpPr/>
          <p:nvPr/>
        </p:nvSpPr>
        <p:spPr>
          <a:xfrm>
            <a:off x="586449" y="1422401"/>
            <a:ext cx="7831837" cy="3048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5CB5FC-67A0-4059-A3BD-EC8C3EC719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255" y="1213502"/>
            <a:ext cx="3349024" cy="39634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6B6F797-A8D3-4F6A-BD1C-796905B2B8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919" y="1910345"/>
            <a:ext cx="1219200" cy="1219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CE72EA-800E-4659-8040-F9562FD055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250" y="1893668"/>
            <a:ext cx="1219200" cy="1219200"/>
          </a:xfrm>
          <a:prstGeom prst="rect">
            <a:avLst/>
          </a:prstGeom>
        </p:spPr>
      </p:pic>
      <p:sp>
        <p:nvSpPr>
          <p:cNvPr id="21" name="TextBox 18">
            <a:extLst>
              <a:ext uri="{FF2B5EF4-FFF2-40B4-BE49-F238E27FC236}">
                <a16:creationId xmlns:a16="http://schemas.microsoft.com/office/drawing/2014/main" id="{4FA15492-60C4-4F9D-91D6-9E6089ADD5FC}"/>
              </a:ext>
            </a:extLst>
          </p:cNvPr>
          <p:cNvSpPr txBox="1"/>
          <p:nvPr/>
        </p:nvSpPr>
        <p:spPr>
          <a:xfrm>
            <a:off x="612803" y="53821"/>
            <a:ext cx="380794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 dirty="0">
                <a:solidFill>
                  <a:srgbClr val="FFC000"/>
                </a:solidFill>
                <a:uFillTx/>
                <a:latin typeface="Arial"/>
                <a:ea typeface="Arial"/>
                <a:cs typeface="Arial"/>
              </a:rPr>
              <a:t>Agenda Style</a:t>
            </a:r>
          </a:p>
        </p:txBody>
      </p:sp>
      <p:sp>
        <p:nvSpPr>
          <p:cNvPr id="22" name="Triángulo rectángulo 23">
            <a:extLst>
              <a:ext uri="{FF2B5EF4-FFF2-40B4-BE49-F238E27FC236}">
                <a16:creationId xmlns:a16="http://schemas.microsoft.com/office/drawing/2014/main" id="{4E3CDD65-F62D-4900-8670-1E1B9F143DE3}"/>
              </a:ext>
            </a:extLst>
          </p:cNvPr>
          <p:cNvSpPr/>
          <p:nvPr/>
        </p:nvSpPr>
        <p:spPr>
          <a:xfrm rot="10800009" flipH="1">
            <a:off x="8" y="-8020"/>
            <a:ext cx="746086" cy="303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cxnSp>
        <p:nvCxnSpPr>
          <p:cNvPr id="23" name="Conector recto 24">
            <a:extLst>
              <a:ext uri="{FF2B5EF4-FFF2-40B4-BE49-F238E27FC236}">
                <a16:creationId xmlns:a16="http://schemas.microsoft.com/office/drawing/2014/main" id="{42C7C402-7E24-44FC-A6DE-8C88EF641A44}"/>
              </a:ext>
            </a:extLst>
          </p:cNvPr>
          <p:cNvCxnSpPr/>
          <p:nvPr/>
        </p:nvCxnSpPr>
        <p:spPr>
          <a:xfrm flipV="1">
            <a:off x="383718" y="735845"/>
            <a:ext cx="8376563" cy="18507"/>
          </a:xfrm>
          <a:prstGeom prst="straightConnector1">
            <a:avLst/>
          </a:prstGeom>
          <a:noFill/>
          <a:ln w="9528" cap="flat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</p:cxnSp>
      <p:sp>
        <p:nvSpPr>
          <p:cNvPr id="24" name="Rectángulo 26">
            <a:extLst>
              <a:ext uri="{FF2B5EF4-FFF2-40B4-BE49-F238E27FC236}">
                <a16:creationId xmlns:a16="http://schemas.microsoft.com/office/drawing/2014/main" id="{A5865277-B601-4C1A-887E-1B4742F67C04}"/>
              </a:ext>
            </a:extLst>
          </p:cNvPr>
          <p:cNvSpPr/>
          <p:nvPr/>
        </p:nvSpPr>
        <p:spPr>
          <a:xfrm>
            <a:off x="8436757" y="663890"/>
            <a:ext cx="639421" cy="143597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D4B85A5-170D-4987-9265-68066F59C4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36" y="43663"/>
            <a:ext cx="852062" cy="6390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1">
            <a:extLst>
              <a:ext uri="{FF2B5EF4-FFF2-40B4-BE49-F238E27FC236}">
                <a16:creationId xmlns:a16="http://schemas.microsoft.com/office/drawing/2014/main" id="{E5C704D8-1E5E-4FBB-9C02-3F7F290D609D}"/>
              </a:ext>
            </a:extLst>
          </p:cNvPr>
          <p:cNvSpPr/>
          <p:nvPr/>
        </p:nvSpPr>
        <p:spPr>
          <a:xfrm>
            <a:off x="580159" y="628650"/>
            <a:ext cx="4282821" cy="375285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bg1"/>
          </a:solidFill>
          <a:ln w="25402" cap="flat">
            <a:solidFill>
              <a:srgbClr val="FDCB62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sp>
        <p:nvSpPr>
          <p:cNvPr id="2" name="Google Shape;2046;p57">
            <a:extLst>
              <a:ext uri="{FF2B5EF4-FFF2-40B4-BE49-F238E27FC236}">
                <a16:creationId xmlns:a16="http://schemas.microsoft.com/office/drawing/2014/main" id="{1351BF4C-7259-4947-ADB4-4F0D52E30D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1679" y="1564712"/>
            <a:ext cx="3276178" cy="1270796"/>
          </a:xfrm>
        </p:spPr>
        <p:txBody>
          <a:bodyPr anchorCtr="1"/>
          <a:lstStyle/>
          <a:p>
            <a:pPr lvl="0" algn="ctr"/>
            <a:r>
              <a:rPr lang="en-US" sz="4000" dirty="0">
                <a:solidFill>
                  <a:srgbClr val="FFC000"/>
                </a:solidFill>
              </a:rPr>
              <a:t>A PICTURE 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REINFORCES THE CONCEPT</a:t>
            </a:r>
          </a:p>
        </p:txBody>
      </p:sp>
      <p:sp>
        <p:nvSpPr>
          <p:cNvPr id="3" name="Google Shape;2047;p57">
            <a:extLst>
              <a:ext uri="{FF2B5EF4-FFF2-40B4-BE49-F238E27FC236}">
                <a16:creationId xmlns:a16="http://schemas.microsoft.com/office/drawing/2014/main" id="{0C071505-73E5-461B-B92D-065847F48CC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07537" y="2949188"/>
            <a:ext cx="3764463" cy="1192406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sz="1800" dirty="0"/>
              <a:t>Images reveal large amounts of data, so remember: use an image instead of long texts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DCA5558-3422-4187-B1E6-36C9DFA318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358" y="0"/>
            <a:ext cx="3303062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31B8423F-8729-4DD2-BCE6-3DE2A98F5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7617"/>
            <a:ext cx="9144000" cy="2018154"/>
          </a:xfrm>
          <a:prstGeom prst="rect">
            <a:avLst/>
          </a:prstGeom>
        </p:spPr>
      </p:pic>
      <p:sp>
        <p:nvSpPr>
          <p:cNvPr id="9" name="Google Shape;2518;p45">
            <a:extLst>
              <a:ext uri="{FF2B5EF4-FFF2-40B4-BE49-F238E27FC236}">
                <a16:creationId xmlns:a16="http://schemas.microsoft.com/office/drawing/2014/main" id="{6AE0E6AB-2AE2-4048-9891-B7AC714750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997653" y="1077720"/>
            <a:ext cx="5150998" cy="6398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Saturn is the ringed planet. It’s a gas giant, composed mostly of hydrogen and helium</a:t>
            </a:r>
          </a:p>
        </p:txBody>
      </p:sp>
      <p:sp>
        <p:nvSpPr>
          <p:cNvPr id="10" name="Google Shape;2519;p45">
            <a:extLst>
              <a:ext uri="{FF2B5EF4-FFF2-40B4-BE49-F238E27FC236}">
                <a16:creationId xmlns:a16="http://schemas.microsoft.com/office/drawing/2014/main" id="{9DE646FE-42CB-4177-9F7A-6A9676A1263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51925" y="4157647"/>
            <a:ext cx="3162598" cy="588599"/>
          </a:xfrm>
        </p:spPr>
        <p:txBody>
          <a:bodyPr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/>
              <a:t>Despite being red, Mars is actually a cold place full of iron oxide dust</a:t>
            </a:r>
          </a:p>
        </p:txBody>
      </p:sp>
      <p:sp>
        <p:nvSpPr>
          <p:cNvPr id="11" name="Google Shape;2520;p45">
            <a:extLst>
              <a:ext uri="{FF2B5EF4-FFF2-40B4-BE49-F238E27FC236}">
                <a16:creationId xmlns:a16="http://schemas.microsoft.com/office/drawing/2014/main" id="{FF5D65DC-988D-427C-9556-EBB888F252E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22343" y="4157803"/>
            <a:ext cx="3162598" cy="588599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en-US"/>
              <a:t>Jupiter is a gas giant and the biggest planet in the Solar System</a:t>
            </a:r>
          </a:p>
        </p:txBody>
      </p:sp>
      <p:sp>
        <p:nvSpPr>
          <p:cNvPr id="14" name="Google Shape;2667;p45">
            <a:extLst>
              <a:ext uri="{FF2B5EF4-FFF2-40B4-BE49-F238E27FC236}">
                <a16:creationId xmlns:a16="http://schemas.microsoft.com/office/drawing/2014/main" id="{FAC4196C-13A3-4B94-9D87-AA9FBA9DB4F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406417" y="3738166"/>
            <a:ext cx="1807796" cy="534603"/>
          </a:xfrm>
        </p:spPr>
        <p:txBody>
          <a:bodyPr anchor="ctr"/>
          <a:lstStyle/>
          <a:p>
            <a:pPr marL="0" lvl="0" indent="0" algn="r">
              <a:lnSpc>
                <a:spcPct val="100000"/>
              </a:lnSpc>
              <a:buNone/>
            </a:pPr>
            <a:r>
              <a:rPr lang="en-US">
                <a:latin typeface="Boogaloo"/>
                <a:cs typeface="Boogaloo"/>
              </a:rPr>
              <a:t>PRAISE</a:t>
            </a:r>
          </a:p>
        </p:txBody>
      </p:sp>
      <p:sp>
        <p:nvSpPr>
          <p:cNvPr id="15" name="Google Shape;2668;p45">
            <a:extLst>
              <a:ext uri="{FF2B5EF4-FFF2-40B4-BE49-F238E27FC236}">
                <a16:creationId xmlns:a16="http://schemas.microsoft.com/office/drawing/2014/main" id="{03FC1552-6099-46CE-AAA9-25B680F68CD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16390" y="3735771"/>
            <a:ext cx="1716895" cy="539404"/>
          </a:xfrm>
        </p:spPr>
        <p:txBody>
          <a:bodyPr anchor="ctr"/>
          <a:lstStyle/>
          <a:p>
            <a:pPr marL="0" lvl="0" indent="0">
              <a:lnSpc>
                <a:spcPct val="100000"/>
              </a:lnSpc>
              <a:buNone/>
            </a:pPr>
            <a:r>
              <a:rPr lang="en-US">
                <a:latin typeface="Boogaloo"/>
                <a:cs typeface="Boogaloo"/>
              </a:rPr>
              <a:t>PUNISH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8EBAD3A7-1C36-42C4-AE34-089D5E54240D}"/>
              </a:ext>
            </a:extLst>
          </p:cNvPr>
          <p:cNvSpPr txBox="1"/>
          <p:nvPr/>
        </p:nvSpPr>
        <p:spPr>
          <a:xfrm>
            <a:off x="612803" y="53821"/>
            <a:ext cx="380794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 dirty="0">
                <a:solidFill>
                  <a:srgbClr val="FFC000"/>
                </a:solidFill>
                <a:uFillTx/>
                <a:latin typeface="Arial"/>
                <a:ea typeface="Arial"/>
                <a:cs typeface="Arial"/>
              </a:rPr>
              <a:t>Agenda Style</a:t>
            </a:r>
          </a:p>
        </p:txBody>
      </p:sp>
      <p:sp>
        <p:nvSpPr>
          <p:cNvPr id="22" name="Triángulo rectángulo 23">
            <a:extLst>
              <a:ext uri="{FF2B5EF4-FFF2-40B4-BE49-F238E27FC236}">
                <a16:creationId xmlns:a16="http://schemas.microsoft.com/office/drawing/2014/main" id="{D2138D0B-88AE-487C-BCB8-62F7C289B15B}"/>
              </a:ext>
            </a:extLst>
          </p:cNvPr>
          <p:cNvSpPr/>
          <p:nvPr/>
        </p:nvSpPr>
        <p:spPr>
          <a:xfrm rot="10800009" flipH="1">
            <a:off x="8" y="-8020"/>
            <a:ext cx="746086" cy="303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cxnSp>
        <p:nvCxnSpPr>
          <p:cNvPr id="23" name="Conector recto 24">
            <a:extLst>
              <a:ext uri="{FF2B5EF4-FFF2-40B4-BE49-F238E27FC236}">
                <a16:creationId xmlns:a16="http://schemas.microsoft.com/office/drawing/2014/main" id="{2DA44C12-6157-4C21-A023-DA4BC617B52C}"/>
              </a:ext>
            </a:extLst>
          </p:cNvPr>
          <p:cNvCxnSpPr/>
          <p:nvPr/>
        </p:nvCxnSpPr>
        <p:spPr>
          <a:xfrm flipV="1">
            <a:off x="383718" y="735845"/>
            <a:ext cx="8376563" cy="18507"/>
          </a:xfrm>
          <a:prstGeom prst="straightConnector1">
            <a:avLst/>
          </a:prstGeom>
          <a:noFill/>
          <a:ln w="9528" cap="flat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</p:cxnSp>
      <p:sp>
        <p:nvSpPr>
          <p:cNvPr id="24" name="Rectángulo 26">
            <a:extLst>
              <a:ext uri="{FF2B5EF4-FFF2-40B4-BE49-F238E27FC236}">
                <a16:creationId xmlns:a16="http://schemas.microsoft.com/office/drawing/2014/main" id="{3218DE12-97A2-4883-A7B3-38506D4F6CC6}"/>
              </a:ext>
            </a:extLst>
          </p:cNvPr>
          <p:cNvSpPr/>
          <p:nvPr/>
        </p:nvSpPr>
        <p:spPr>
          <a:xfrm>
            <a:off x="8436757" y="663890"/>
            <a:ext cx="639421" cy="143597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2187A90D-8737-4DA6-98FC-7D6AB386DD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36" y="43663"/>
            <a:ext cx="852062" cy="6390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65;p60">
            <a:extLst>
              <a:ext uri="{FF2B5EF4-FFF2-40B4-BE49-F238E27FC236}">
                <a16:creationId xmlns:a16="http://schemas.microsoft.com/office/drawing/2014/main" id="{C4C2C05C-5173-401F-BFDA-E118394FE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8919" y="1031994"/>
            <a:ext cx="1603500" cy="1233004"/>
          </a:xfrm>
        </p:spPr>
        <p:txBody>
          <a:bodyPr anchor="ctr"/>
          <a:lstStyle/>
          <a:p>
            <a:pPr lvl="0"/>
            <a:r>
              <a:rPr lang="en-US" sz="30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" name="Google Shape;2066;p60">
            <a:extLst>
              <a:ext uri="{FF2B5EF4-FFF2-40B4-BE49-F238E27FC236}">
                <a16:creationId xmlns:a16="http://schemas.microsoft.com/office/drawing/2014/main" id="{130A3D29-E884-492D-9537-AF008C31D7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18668" y="3198113"/>
            <a:ext cx="2064001" cy="678896"/>
          </a:xfrm>
        </p:spPr>
        <p:txBody>
          <a:bodyPr anchor="b" anchorCtr="1"/>
          <a:lstStyle/>
          <a:p>
            <a:pPr lvl="0" algn="ctr"/>
            <a:r>
              <a:rPr lang="en-US" sz="4000" dirty="0">
                <a:solidFill>
                  <a:srgbClr val="8A91B5"/>
                </a:solidFill>
              </a:rPr>
              <a:t>TECH</a:t>
            </a:r>
          </a:p>
        </p:txBody>
      </p:sp>
      <p:sp>
        <p:nvSpPr>
          <p:cNvPr id="4" name="Google Shape;2067;p60">
            <a:extLst>
              <a:ext uri="{FF2B5EF4-FFF2-40B4-BE49-F238E27FC236}">
                <a16:creationId xmlns:a16="http://schemas.microsoft.com/office/drawing/2014/main" id="{656037E8-8CAA-4DAA-9A8D-6E24B95495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20236" y="3802870"/>
            <a:ext cx="2719498" cy="5975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You can enter a subtitle here if you need it</a:t>
            </a:r>
          </a:p>
        </p:txBody>
      </p:sp>
      <p:grpSp>
        <p:nvGrpSpPr>
          <p:cNvPr id="8" name="Grupo 3">
            <a:extLst>
              <a:ext uri="{FF2B5EF4-FFF2-40B4-BE49-F238E27FC236}">
                <a16:creationId xmlns:a16="http://schemas.microsoft.com/office/drawing/2014/main" id="{5BD3B95C-70CA-4B8B-BBE4-05E347FB9C26}"/>
              </a:ext>
            </a:extLst>
          </p:cNvPr>
          <p:cNvGrpSpPr/>
          <p:nvPr/>
        </p:nvGrpSpPr>
        <p:grpSpPr>
          <a:xfrm>
            <a:off x="3403762" y="-1"/>
            <a:ext cx="5740237" cy="5143499"/>
            <a:chOff x="3403762" y="-1"/>
            <a:chExt cx="5740237" cy="5143499"/>
          </a:xfrm>
        </p:grpSpPr>
        <p:sp>
          <p:nvSpPr>
            <p:cNvPr id="9" name="Flecha: cheurón 9">
              <a:extLst>
                <a:ext uri="{FF2B5EF4-FFF2-40B4-BE49-F238E27FC236}">
                  <a16:creationId xmlns:a16="http://schemas.microsoft.com/office/drawing/2014/main" id="{0D3AC3C5-ED58-4A84-AECF-31B8BFD24BAE}"/>
                </a:ext>
              </a:extLst>
            </p:cNvPr>
            <p:cNvSpPr/>
            <p:nvPr/>
          </p:nvSpPr>
          <p:spPr>
            <a:xfrm rot="10799991">
              <a:off x="3403762" y="-1"/>
              <a:ext cx="3430783" cy="5143499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7 f33 1"/>
                <a:gd name="f42" fmla="*/ f36 f33 1"/>
                <a:gd name="f43" fmla="*/ f39 1 2"/>
                <a:gd name="f44" fmla="min f40 f39"/>
                <a:gd name="f45" fmla="+- f15 f43 0"/>
                <a:gd name="f46" fmla="*/ f44 f16 1"/>
                <a:gd name="f47" fmla="*/ f46 1 100000"/>
                <a:gd name="f48" fmla="*/ f45 f33 1"/>
                <a:gd name="f49" fmla="+- f36 0 f47"/>
                <a:gd name="f50" fmla="*/ f47 f33 1"/>
                <a:gd name="f51" fmla="*/ f49 1 2"/>
                <a:gd name="f52" fmla="+- f49 0 f47"/>
                <a:gd name="f53" fmla="*/ f49 f33 1"/>
                <a:gd name="f54" fmla="?: f52 f47 f15"/>
                <a:gd name="f55" fmla="?: f52 f49 f36"/>
                <a:gd name="f56" fmla="*/ f51 f33 1"/>
                <a:gd name="f57" fmla="*/ f54 f33 1"/>
                <a:gd name="f58" fmla="*/ f55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6" y="f38"/>
                </a:cxn>
                <a:cxn ang="f31">
                  <a:pos x="f50" y="f48"/>
                </a:cxn>
                <a:cxn ang="f32">
                  <a:pos x="f56" y="f41"/>
                </a:cxn>
              </a:cxnLst>
              <a:rect l="f57" t="f38" r="f58" b="f41"/>
              <a:pathLst>
                <a:path>
                  <a:moveTo>
                    <a:pt x="f38" y="f38"/>
                  </a:moveTo>
                  <a:lnTo>
                    <a:pt x="f53" y="f38"/>
                  </a:lnTo>
                  <a:lnTo>
                    <a:pt x="f42" y="f48"/>
                  </a:lnTo>
                  <a:lnTo>
                    <a:pt x="f53" y="f41"/>
                  </a:lnTo>
                  <a:lnTo>
                    <a:pt x="f38" y="f41"/>
                  </a:lnTo>
                  <a:lnTo>
                    <a:pt x="f50" y="f48"/>
                  </a:lnTo>
                  <a:close/>
                </a:path>
              </a:pathLst>
            </a:custGeom>
            <a:solidFill>
              <a:srgbClr val="FDCB6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212E36"/>
                </a:solidFill>
                <a:uFillTx/>
                <a:latin typeface="Arial"/>
              </a:endParaRPr>
            </a:p>
          </p:txBody>
        </p:sp>
        <p:sp>
          <p:nvSpPr>
            <p:cNvPr id="10" name="Forma libre: forma 10">
              <a:extLst>
                <a:ext uri="{FF2B5EF4-FFF2-40B4-BE49-F238E27FC236}">
                  <a16:creationId xmlns:a16="http://schemas.microsoft.com/office/drawing/2014/main" id="{9804FEF1-D709-4B05-8544-73E80A225C08}"/>
                </a:ext>
              </a:extLst>
            </p:cNvPr>
            <p:cNvSpPr/>
            <p:nvPr/>
          </p:nvSpPr>
          <p:spPr>
            <a:xfrm rot="10799991">
              <a:off x="4440774" y="-1"/>
              <a:ext cx="4703225" cy="514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70965"/>
                <a:gd name="f7" fmla="val 6857999"/>
                <a:gd name="f8" fmla="val 2"/>
                <a:gd name="f9" fmla="val 3955619"/>
                <a:gd name="f10" fmla="val 4833257"/>
                <a:gd name="f11" fmla="val 6270963"/>
                <a:gd name="f12" fmla="val 4877533"/>
                <a:gd name="f13" fmla="+- 0 0 -90"/>
                <a:gd name="f14" fmla="*/ f3 1 6270965"/>
                <a:gd name="f15" fmla="*/ f4 1 685799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6270965"/>
                <a:gd name="f24" fmla="*/ f20 1 6857999"/>
                <a:gd name="f25" fmla="*/ 2 f21 1"/>
                <a:gd name="f26" fmla="*/ 0 f20 1"/>
                <a:gd name="f27" fmla="*/ 3955619 f21 1"/>
                <a:gd name="f28" fmla="*/ 6270965 f21 1"/>
                <a:gd name="f29" fmla="*/ 4833257 f20 1"/>
                <a:gd name="f30" fmla="*/ 6270963 f21 1"/>
                <a:gd name="f31" fmla="*/ 4877533 f21 1"/>
                <a:gd name="f32" fmla="*/ 6857999 f20 1"/>
                <a:gd name="f33" fmla="*/ 0 f21 1"/>
                <a:gd name="f34" fmla="+- f22 0 f1"/>
                <a:gd name="f35" fmla="*/ f25 1 6270965"/>
                <a:gd name="f36" fmla="*/ f26 1 6857999"/>
                <a:gd name="f37" fmla="*/ f27 1 6270965"/>
                <a:gd name="f38" fmla="*/ f28 1 6270965"/>
                <a:gd name="f39" fmla="*/ f29 1 6857999"/>
                <a:gd name="f40" fmla="*/ f30 1 6270965"/>
                <a:gd name="f41" fmla="*/ f31 1 6270965"/>
                <a:gd name="f42" fmla="*/ f32 1 6857999"/>
                <a:gd name="f43" fmla="*/ f33 1 6270965"/>
                <a:gd name="f44" fmla="*/ f16 1 f23"/>
                <a:gd name="f45" fmla="*/ f17 1 f23"/>
                <a:gd name="f46" fmla="*/ f16 1 f24"/>
                <a:gd name="f47" fmla="*/ f18 1 f24"/>
                <a:gd name="f48" fmla="*/ f35 1 f23"/>
                <a:gd name="f49" fmla="*/ f36 1 f24"/>
                <a:gd name="f50" fmla="*/ f37 1 f23"/>
                <a:gd name="f51" fmla="*/ f38 1 f23"/>
                <a:gd name="f52" fmla="*/ f39 1 f24"/>
                <a:gd name="f53" fmla="*/ f40 1 f23"/>
                <a:gd name="f54" fmla="*/ f41 1 f23"/>
                <a:gd name="f55" fmla="*/ f42 1 f24"/>
                <a:gd name="f56" fmla="*/ f43 1 f23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4 1"/>
                <a:gd name="f65" fmla="*/ f52 f15 1"/>
                <a:gd name="f66" fmla="*/ f53 f14 1"/>
                <a:gd name="f67" fmla="*/ f54 f14 1"/>
                <a:gd name="f68" fmla="*/ f55 f15 1"/>
                <a:gd name="f69" fmla="*/ f5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5"/>
                </a:cxn>
                <a:cxn ang="f34">
                  <a:pos x="f66" y="f65"/>
                </a:cxn>
                <a:cxn ang="f34">
                  <a:pos x="f67" y="f68"/>
                </a:cxn>
                <a:cxn ang="f34">
                  <a:pos x="f69" y="f68"/>
                </a:cxn>
                <a:cxn ang="f34">
                  <a:pos x="f69" y="f65"/>
                </a:cxn>
                <a:cxn ang="f34">
                  <a:pos x="f61" y="f65"/>
                </a:cxn>
              </a:cxnLst>
              <a:rect l="f57" t="f60" r="f58" b="f59"/>
              <a:pathLst>
                <a:path w="6270965" h="6857999">
                  <a:moveTo>
                    <a:pt x="f8" y="f5"/>
                  </a:moveTo>
                  <a:lnTo>
                    <a:pt x="f9" y="f5"/>
                  </a:lnTo>
                  <a:lnTo>
                    <a:pt x="f6" y="f10"/>
                  </a:lnTo>
                  <a:lnTo>
                    <a:pt x="f11" y="f10"/>
                  </a:lnTo>
                  <a:lnTo>
                    <a:pt x="f12" y="f7"/>
                  </a:lnTo>
                  <a:lnTo>
                    <a:pt x="f5" y="f7"/>
                  </a:lnTo>
                  <a:lnTo>
                    <a:pt x="f5" y="f10"/>
                  </a:lnTo>
                  <a:lnTo>
                    <a:pt x="f8" y="f10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DCB62"/>
                </a:solidFill>
                <a:uFillTx/>
                <a:latin typeface="Arial"/>
              </a:endParaRPr>
            </a:p>
          </p:txBody>
        </p:sp>
      </p:grpSp>
      <p:sp>
        <p:nvSpPr>
          <p:cNvPr id="12" name="Elipse 11">
            <a:extLst>
              <a:ext uri="{FF2B5EF4-FFF2-40B4-BE49-F238E27FC236}">
                <a16:creationId xmlns:a16="http://schemas.microsoft.com/office/drawing/2014/main" id="{3EB3F83F-0312-4A1F-89D7-6C23B9370B21}"/>
              </a:ext>
            </a:extLst>
          </p:cNvPr>
          <p:cNvSpPr/>
          <p:nvPr/>
        </p:nvSpPr>
        <p:spPr>
          <a:xfrm>
            <a:off x="4476746" y="379379"/>
            <a:ext cx="4173166" cy="4173166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0C82220-9582-4A0D-9B24-D4D8D8E802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Google Shape;2128;p64">
            <a:extLst>
              <a:ext uri="{FF2B5EF4-FFF2-40B4-BE49-F238E27FC236}">
                <a16:creationId xmlns:a16="http://schemas.microsoft.com/office/drawing/2014/main" id="{98DEC408-6B4D-4365-B5A1-320C70A4EE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2670" y="4044636"/>
            <a:ext cx="5125495" cy="465301"/>
          </a:xfrm>
          <a:noFill/>
        </p:spPr>
        <p:txBody>
          <a:bodyPr/>
          <a:lstStyle/>
          <a:p>
            <a:pPr lvl="0"/>
            <a:r>
              <a:rPr lang="en-US" sz="3600" b="1" dirty="0">
                <a:solidFill>
                  <a:srgbClr val="8E91B5"/>
                </a:solidFill>
              </a:rPr>
              <a:t>—my owner</a:t>
            </a:r>
          </a:p>
        </p:txBody>
      </p:sp>
      <p:sp>
        <p:nvSpPr>
          <p:cNvPr id="4" name="Google Shape;2129;p64">
            <a:extLst>
              <a:ext uri="{FF2B5EF4-FFF2-40B4-BE49-F238E27FC236}">
                <a16:creationId xmlns:a16="http://schemas.microsoft.com/office/drawing/2014/main" id="{B603A663-9BFC-443F-A36B-2347FD64053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44671" y="2883003"/>
            <a:ext cx="6481495" cy="1289102"/>
          </a:xfrm>
          <a:noFill/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400" dirty="0"/>
              <a:t>“This is a quote. Words full of wisdom that someone important said and can make the reader get inspired.”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79F183D-07DA-45DA-AB36-24D6C53E2CB3}"/>
              </a:ext>
            </a:extLst>
          </p:cNvPr>
          <p:cNvSpPr/>
          <p:nvPr/>
        </p:nvSpPr>
        <p:spPr>
          <a:xfrm>
            <a:off x="586449" y="407064"/>
            <a:ext cx="7831837" cy="444070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9291B0-1D9F-4085-A419-D91232DDF3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488" y="553712"/>
            <a:ext cx="1759857" cy="22966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a de flujo: retraso 16">
            <a:extLst>
              <a:ext uri="{FF2B5EF4-FFF2-40B4-BE49-F238E27FC236}">
                <a16:creationId xmlns:a16="http://schemas.microsoft.com/office/drawing/2014/main" id="{AB6D1472-D636-42FA-8DF1-535812204B11}"/>
              </a:ext>
            </a:extLst>
          </p:cNvPr>
          <p:cNvSpPr/>
          <p:nvPr/>
        </p:nvSpPr>
        <p:spPr>
          <a:xfrm>
            <a:off x="3222" y="460848"/>
            <a:ext cx="4221804" cy="4221804"/>
          </a:xfrm>
          <a:prstGeom prst="flowChartDelay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Google Shape;2137;p65">
            <a:extLst>
              <a:ext uri="{FF2B5EF4-FFF2-40B4-BE49-F238E27FC236}">
                <a16:creationId xmlns:a16="http://schemas.microsoft.com/office/drawing/2014/main" id="{0939EF5C-BDAE-494E-84BE-CE1DE97594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34584" y="2688929"/>
            <a:ext cx="3778501" cy="841796"/>
          </a:xfrm>
        </p:spPr>
        <p:txBody>
          <a:bodyPr/>
          <a:lstStyle/>
          <a:p>
            <a:pPr lvl="0"/>
            <a:r>
              <a:rPr lang="en-US" sz="8000" dirty="0">
                <a:solidFill>
                  <a:srgbClr val="FFC000"/>
                </a:solidFill>
              </a:rPr>
              <a:t>THANKS</a:t>
            </a:r>
          </a:p>
        </p:txBody>
      </p:sp>
      <p:sp>
        <p:nvSpPr>
          <p:cNvPr id="7" name="Google Shape;2138;p65">
            <a:extLst>
              <a:ext uri="{FF2B5EF4-FFF2-40B4-BE49-F238E27FC236}">
                <a16:creationId xmlns:a16="http://schemas.microsoft.com/office/drawing/2014/main" id="{C00B41F0-39EF-47C4-8D79-DF55FA6CA91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53558" y="4002339"/>
            <a:ext cx="2596791" cy="321809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200" dirty="0"/>
              <a:t>Do you have any questions?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92F9754-F334-4E9B-A552-A20C80D56C60}"/>
              </a:ext>
            </a:extLst>
          </p:cNvPr>
          <p:cNvSpPr txBox="1"/>
          <p:nvPr/>
        </p:nvSpPr>
        <p:spPr>
          <a:xfrm>
            <a:off x="5669442" y="3623831"/>
            <a:ext cx="2114092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 dirty="0">
                <a:solidFill>
                  <a:srgbClr val="8E91B5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FF653A-311A-49BC-9EDD-B45B56AAA4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77"/>
          <a:stretch/>
        </p:blipFill>
        <p:spPr>
          <a:xfrm>
            <a:off x="0" y="80663"/>
            <a:ext cx="5669442" cy="498217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1BF269C-A148-4C63-8691-60E85F7E1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72" y="1389972"/>
            <a:ext cx="1776046" cy="13320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6185570-031E-497A-A6E9-A441090A81B0}"/>
              </a:ext>
            </a:extLst>
          </p:cNvPr>
          <p:cNvSpPr txBox="1"/>
          <p:nvPr/>
        </p:nvSpPr>
        <p:spPr>
          <a:xfrm>
            <a:off x="1814974" y="387175"/>
            <a:ext cx="5514051" cy="5938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59" b="0" i="0" u="none" strike="noStrike" kern="1200" cap="none" spc="0" baseline="0">
                <a:solidFill>
                  <a:srgbClr val="212E3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259" b="0" i="0" u="none" strike="noStrike" kern="1200" cap="none" spc="0" baseline="0">
              <a:solidFill>
                <a:srgbClr val="212E36"/>
              </a:solidFill>
              <a:uFillTx/>
              <a:latin typeface="Roboto" panose="020F0502020204030204" pitchFamily="2" charset="0"/>
              <a:ea typeface="Roboto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6234F4E3-0617-417C-B9CD-836C80F6C7F1}"/>
              </a:ext>
            </a:extLst>
          </p:cNvPr>
          <p:cNvSpPr txBox="1"/>
          <p:nvPr/>
        </p:nvSpPr>
        <p:spPr>
          <a:xfrm>
            <a:off x="2944742" y="1557680"/>
            <a:ext cx="3254514" cy="274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85" b="1" i="0" u="none" strike="noStrike" kern="1200" cap="none" spc="0" baseline="0">
                <a:solidFill>
                  <a:srgbClr val="212E3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185" b="1" i="0" u="none" strike="noStrike" kern="1200" cap="none" spc="0" baseline="0">
              <a:solidFill>
                <a:srgbClr val="212E36"/>
              </a:solidFill>
              <a:uFillTx/>
              <a:latin typeface="Roboto" panose="020F0502020204030204" pitchFamily="2" charset="0"/>
              <a:ea typeface="Roboto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CF4BB35-EEA3-469E-B2C9-7F84C16D0302}"/>
              </a:ext>
            </a:extLst>
          </p:cNvPr>
          <p:cNvSpPr txBox="1"/>
          <p:nvPr/>
        </p:nvSpPr>
        <p:spPr>
          <a:xfrm>
            <a:off x="1984339" y="1833454"/>
            <a:ext cx="5175330" cy="685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9" b="0" i="0" u="none" strike="noStrike" kern="1200" cap="none" spc="0" baseline="0">
                <a:solidFill>
                  <a:srgbClr val="0C0E14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9" b="0" i="0" u="none" strike="noStrike" kern="1200" cap="none" spc="0" baseline="0">
                <a:solidFill>
                  <a:srgbClr val="0C0E14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9" b="0" i="0" u="none" strike="noStrike" kern="1200" cap="none" spc="0" baseline="0">
                <a:solidFill>
                  <a:srgbClr val="0C0E14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889" b="0" i="0" u="none" strike="noStrike" kern="1200" cap="none" spc="0" baseline="0">
              <a:solidFill>
                <a:srgbClr val="0C0E14"/>
              </a:solidFill>
              <a:uFillTx/>
              <a:latin typeface="Roboto" panose="020F0502020204030204" pitchFamily="2" charset="0"/>
              <a:ea typeface="Roboto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FA24C70F-17CE-4461-B61A-43ED308FA78F}"/>
              </a:ext>
            </a:extLst>
          </p:cNvPr>
          <p:cNvSpPr txBox="1"/>
          <p:nvPr/>
        </p:nvSpPr>
        <p:spPr>
          <a:xfrm>
            <a:off x="1984339" y="1034707"/>
            <a:ext cx="5175330" cy="4570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85" b="0" i="0" u="none" strike="noStrike" kern="1200" cap="none" spc="0" baseline="0">
                <a:solidFill>
                  <a:srgbClr val="212E3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185" b="0" i="0" u="none" strike="noStrike" kern="1200" cap="none" spc="0" baseline="0">
              <a:solidFill>
                <a:srgbClr val="212E36"/>
              </a:solidFill>
              <a:uFillTx/>
              <a:latin typeface="Roboto" panose="020F0502020204030204" pitchFamily="2" charset="0"/>
              <a:ea typeface="Roboto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112720B-E845-4456-A2D0-07C9E1702F8F}"/>
              </a:ext>
            </a:extLst>
          </p:cNvPr>
          <p:cNvSpPr txBox="1"/>
          <p:nvPr/>
        </p:nvSpPr>
        <p:spPr>
          <a:xfrm>
            <a:off x="2891104" y="2585648"/>
            <a:ext cx="3361791" cy="274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85" b="1" i="0" u="none" strike="noStrike" kern="1200" cap="none" spc="0" baseline="0">
                <a:solidFill>
                  <a:srgbClr val="212E3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185" b="1" i="0" u="none" strike="noStrike" kern="1200" cap="none" spc="0" baseline="0">
              <a:solidFill>
                <a:srgbClr val="212E36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D6DC4B5-386C-4223-B124-ACB11FD554CF}"/>
              </a:ext>
            </a:extLst>
          </p:cNvPr>
          <p:cNvSpPr txBox="1"/>
          <p:nvPr/>
        </p:nvSpPr>
        <p:spPr>
          <a:xfrm>
            <a:off x="1984339" y="2795357"/>
            <a:ext cx="5175330" cy="8905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9" b="0" i="0" u="none" strike="noStrike" kern="1200" cap="none" spc="0" baseline="0">
                <a:solidFill>
                  <a:srgbClr val="0C0E14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9" b="0" i="0" u="none" strike="noStrike" kern="1200" cap="none" spc="0" baseline="0">
                <a:solidFill>
                  <a:srgbClr val="0C0E14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D91D4042-4D2D-4564-8AFF-25559FA89833}"/>
              </a:ext>
            </a:extLst>
          </p:cNvPr>
          <p:cNvSpPr txBox="1"/>
          <p:nvPr/>
        </p:nvSpPr>
        <p:spPr>
          <a:xfrm>
            <a:off x="2891104" y="3711659"/>
            <a:ext cx="3361791" cy="274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85" b="1" i="0" u="none" strike="noStrike" kern="1200" cap="none" spc="0" baseline="0">
                <a:solidFill>
                  <a:srgbClr val="212E3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185" b="1" i="0" u="none" strike="noStrike" kern="1200" cap="none" spc="0" baseline="0">
              <a:solidFill>
                <a:srgbClr val="212E36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9D6048E9-A90C-4FE2-BAAA-F0F4ADC8AC25}"/>
              </a:ext>
            </a:extLst>
          </p:cNvPr>
          <p:cNvSpPr txBox="1"/>
          <p:nvPr/>
        </p:nvSpPr>
        <p:spPr>
          <a:xfrm>
            <a:off x="1250606" y="3962881"/>
            <a:ext cx="6642786" cy="685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9" b="0" i="0" u="none" strike="noStrike" kern="1200" cap="none" spc="0" baseline="0">
                <a:solidFill>
                  <a:srgbClr val="0C0E14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889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889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889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9" b="0" i="0" u="none" strike="noStrike" kern="1200" cap="none" spc="0" baseline="0">
                <a:solidFill>
                  <a:srgbClr val="0C0E14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889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889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889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9" b="0" i="0" u="none" strike="noStrike" kern="1200" cap="none" spc="0" baseline="0">
                <a:solidFill>
                  <a:srgbClr val="0C0E14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889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889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889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8115C2B7-006E-4004-8197-53579E0659EB}"/>
              </a:ext>
            </a:extLst>
          </p:cNvPr>
          <p:cNvSpPr/>
          <p:nvPr/>
        </p:nvSpPr>
        <p:spPr>
          <a:xfrm>
            <a:off x="273963" y="233492"/>
            <a:ext cx="8596073" cy="4707861"/>
          </a:xfrm>
          <a:prstGeom prst="rect">
            <a:avLst/>
          </a:prstGeom>
          <a:noFill/>
          <a:ln w="57150" cap="flat">
            <a:solidFill>
              <a:srgbClr val="FFC000"/>
            </a:solidFill>
            <a:prstDash val="sysDash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778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2880DD81-0347-4920-ADC6-EA9696D5C5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054" y="3038276"/>
            <a:ext cx="1762246" cy="210522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60F91A-7987-439F-9B22-47C59D23551D}"/>
              </a:ext>
            </a:extLst>
          </p:cNvPr>
          <p:cNvGrpSpPr/>
          <p:nvPr/>
        </p:nvGrpSpPr>
        <p:grpSpPr>
          <a:xfrm>
            <a:off x="943925" y="1074218"/>
            <a:ext cx="3709894" cy="688652"/>
            <a:chOff x="943925" y="1074218"/>
            <a:chExt cx="3709894" cy="68865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2F6EA8C-1D11-4A1C-816C-D7EEC9801006}"/>
                </a:ext>
              </a:extLst>
            </p:cNvPr>
            <p:cNvSpPr txBox="1"/>
            <p:nvPr/>
          </p:nvSpPr>
          <p:spPr>
            <a:xfrm>
              <a:off x="943925" y="1455093"/>
              <a:ext cx="370989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7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sz="7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FZShuTi" pitchFamily="2"/>
                  <a:cs typeface="Arial" panose="020B0604020202020204" pitchFamily="34" charset="0"/>
                </a:rPr>
                <a:t>I hope and I believe that this Template will your Time.</a:t>
              </a:r>
              <a:endParaRPr lang="en-US" sz="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9EBE91E-ACEB-4D20-9D1F-3707F097C980}"/>
                </a:ext>
              </a:extLst>
            </p:cNvPr>
            <p:cNvSpPr txBox="1"/>
            <p:nvPr/>
          </p:nvSpPr>
          <p:spPr>
            <a:xfrm>
              <a:off x="943925" y="1074218"/>
              <a:ext cx="370989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Contents</a:t>
              </a:r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378331C3-3F54-4173-A52D-E54351E65516}"/>
              </a:ext>
            </a:extLst>
          </p:cNvPr>
          <p:cNvSpPr txBox="1"/>
          <p:nvPr/>
        </p:nvSpPr>
        <p:spPr>
          <a:xfrm>
            <a:off x="67821" y="744047"/>
            <a:ext cx="1148660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0" cap="none" spc="0" baseline="0">
                <a:solidFill>
                  <a:srgbClr val="212E36"/>
                </a:solidFill>
                <a:uFillTx/>
                <a:latin typeface="Arial"/>
                <a:ea typeface="Arial"/>
                <a:cs typeface="Arial"/>
              </a:rPr>
              <a:t>01</a:t>
            </a: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6E8A8FAC-EACB-4F89-9997-5EF1939E8482}"/>
              </a:ext>
            </a:extLst>
          </p:cNvPr>
          <p:cNvGrpSpPr/>
          <p:nvPr/>
        </p:nvGrpSpPr>
        <p:grpSpPr>
          <a:xfrm>
            <a:off x="943925" y="2201820"/>
            <a:ext cx="3709894" cy="683751"/>
            <a:chOff x="943925" y="2201820"/>
            <a:chExt cx="3709894" cy="6837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376AE9-42D4-4294-809F-55823DA60D90}"/>
                </a:ext>
              </a:extLst>
            </p:cNvPr>
            <p:cNvSpPr txBox="1"/>
            <p:nvPr/>
          </p:nvSpPr>
          <p:spPr>
            <a:xfrm>
              <a:off x="943925" y="2577794"/>
              <a:ext cx="370989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7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sz="7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FZShuTi" pitchFamily="2"/>
                  <a:cs typeface="Arial" panose="020B0604020202020204" pitchFamily="34" charset="0"/>
                </a:rPr>
                <a:t>I hope and I believe that this Template will your Time.</a:t>
              </a:r>
              <a:endParaRPr lang="en-US" sz="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977D0D6-183A-47E9-AC27-89F1D4357850}"/>
                </a:ext>
              </a:extLst>
            </p:cNvPr>
            <p:cNvSpPr txBox="1"/>
            <p:nvPr/>
          </p:nvSpPr>
          <p:spPr>
            <a:xfrm>
              <a:off x="943925" y="2201820"/>
              <a:ext cx="370989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Contents</a:t>
              </a: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0D10B2B2-B78A-46AE-BCEB-CA7512BEEC93}"/>
              </a:ext>
            </a:extLst>
          </p:cNvPr>
          <p:cNvSpPr txBox="1"/>
          <p:nvPr/>
        </p:nvSpPr>
        <p:spPr>
          <a:xfrm>
            <a:off x="67821" y="1801340"/>
            <a:ext cx="1148660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02</a:t>
            </a:r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8C74F08F-EB2B-45C9-941C-3AAB0F6439EB}"/>
              </a:ext>
            </a:extLst>
          </p:cNvPr>
          <p:cNvGrpSpPr/>
          <p:nvPr/>
        </p:nvGrpSpPr>
        <p:grpSpPr>
          <a:xfrm>
            <a:off x="5140317" y="3038276"/>
            <a:ext cx="3709894" cy="678841"/>
            <a:chOff x="5140317" y="3038276"/>
            <a:chExt cx="3709894" cy="67884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351C81-92F2-457A-A1F2-8A82B30B8AFE}"/>
                </a:ext>
              </a:extLst>
            </p:cNvPr>
            <p:cNvSpPr txBox="1"/>
            <p:nvPr/>
          </p:nvSpPr>
          <p:spPr>
            <a:xfrm>
              <a:off x="5140317" y="3409340"/>
              <a:ext cx="370989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7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sz="7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FZShuTi" pitchFamily="2"/>
                  <a:cs typeface="Arial" panose="020B0604020202020204" pitchFamily="34" charset="0"/>
                </a:rPr>
                <a:t>I hope and I believe that this Template will your Time.</a:t>
              </a:r>
              <a:endParaRPr lang="en-US" sz="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8528786-1464-44D9-B101-6F6A916C3923}"/>
                </a:ext>
              </a:extLst>
            </p:cNvPr>
            <p:cNvSpPr txBox="1"/>
            <p:nvPr/>
          </p:nvSpPr>
          <p:spPr>
            <a:xfrm>
              <a:off x="5140317" y="3038276"/>
              <a:ext cx="370989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Contents</a:t>
              </a:r>
            </a:p>
          </p:txBody>
        </p:sp>
      </p:grpSp>
      <p:sp>
        <p:nvSpPr>
          <p:cNvPr id="13" name="TextBox 13">
            <a:extLst>
              <a:ext uri="{FF2B5EF4-FFF2-40B4-BE49-F238E27FC236}">
                <a16:creationId xmlns:a16="http://schemas.microsoft.com/office/drawing/2014/main" id="{6D3B3629-08C9-438B-94C8-654DE22BCCCD}"/>
              </a:ext>
            </a:extLst>
          </p:cNvPr>
          <p:cNvSpPr txBox="1"/>
          <p:nvPr/>
        </p:nvSpPr>
        <p:spPr>
          <a:xfrm>
            <a:off x="4264222" y="2703194"/>
            <a:ext cx="1148660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0" cap="none" spc="0" baseline="0">
                <a:solidFill>
                  <a:srgbClr val="212E36"/>
                </a:solidFill>
                <a:uFillTx/>
                <a:latin typeface="Arial"/>
                <a:ea typeface="Arial"/>
                <a:cs typeface="Arial"/>
              </a:rPr>
              <a:t>03</a:t>
            </a:r>
          </a:p>
        </p:txBody>
      </p:sp>
      <p:grpSp>
        <p:nvGrpSpPr>
          <p:cNvPr id="14" name="Group 21">
            <a:extLst>
              <a:ext uri="{FF2B5EF4-FFF2-40B4-BE49-F238E27FC236}">
                <a16:creationId xmlns:a16="http://schemas.microsoft.com/office/drawing/2014/main" id="{D0069DC0-59AE-4D46-B361-DF7D57FA9F5D}"/>
              </a:ext>
            </a:extLst>
          </p:cNvPr>
          <p:cNvGrpSpPr/>
          <p:nvPr/>
        </p:nvGrpSpPr>
        <p:grpSpPr>
          <a:xfrm>
            <a:off x="5140317" y="4156076"/>
            <a:ext cx="3709894" cy="673939"/>
            <a:chOff x="5140317" y="4156076"/>
            <a:chExt cx="3709894" cy="6739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17AEBB-8ED1-40BC-8567-51BE1511EF71}"/>
                </a:ext>
              </a:extLst>
            </p:cNvPr>
            <p:cNvSpPr txBox="1"/>
            <p:nvPr/>
          </p:nvSpPr>
          <p:spPr>
            <a:xfrm>
              <a:off x="5140317" y="4522238"/>
              <a:ext cx="370989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7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sz="7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FZShuTi" pitchFamily="2"/>
                  <a:cs typeface="Arial" panose="020B0604020202020204" pitchFamily="34" charset="0"/>
                </a:rPr>
                <a:t>I hope and I believe that this Template will your Time.</a:t>
              </a:r>
              <a:endParaRPr lang="en-US" sz="7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A4A1CE1B-449C-4314-B44E-AC8E7E902C06}"/>
                </a:ext>
              </a:extLst>
            </p:cNvPr>
            <p:cNvSpPr txBox="1"/>
            <p:nvPr/>
          </p:nvSpPr>
          <p:spPr>
            <a:xfrm>
              <a:off x="5140317" y="4156076"/>
              <a:ext cx="3709894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80997" tIns="45720" rIns="80997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1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 panose="020B0604020202020204" pitchFamily="34" charset="0"/>
                </a:rPr>
                <a:t>Contents</a:t>
              </a:r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AB7CC5FF-9CBB-47C8-858A-BAC25DE75CCC}"/>
              </a:ext>
            </a:extLst>
          </p:cNvPr>
          <p:cNvSpPr txBox="1"/>
          <p:nvPr/>
        </p:nvSpPr>
        <p:spPr>
          <a:xfrm>
            <a:off x="4264222" y="3825895"/>
            <a:ext cx="1148660" cy="769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u="none" strike="noStrike" kern="0" cap="none" spc="0" baseline="0">
                <a:solidFill>
                  <a:srgbClr val="212E36"/>
                </a:solidFill>
                <a:uFillTx/>
                <a:latin typeface="Arial"/>
                <a:ea typeface="Arial"/>
                <a:cs typeface="Arial"/>
              </a:rPr>
              <a:t>04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036E0004-FE65-4695-BF82-8F92FE081A79}"/>
              </a:ext>
            </a:extLst>
          </p:cNvPr>
          <p:cNvSpPr txBox="1"/>
          <p:nvPr/>
        </p:nvSpPr>
        <p:spPr>
          <a:xfrm>
            <a:off x="612803" y="53821"/>
            <a:ext cx="380794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>
                <a:solidFill>
                  <a:srgbClr val="F09D24"/>
                </a:solidFill>
                <a:uFillTx/>
                <a:latin typeface="Arial"/>
                <a:ea typeface="Arial"/>
                <a:cs typeface="Arial"/>
              </a:rPr>
              <a:t>Agenda Style</a:t>
            </a:r>
          </a:p>
        </p:txBody>
      </p:sp>
      <p:sp>
        <p:nvSpPr>
          <p:cNvPr id="19" name="Triángulo rectángulo 23">
            <a:extLst>
              <a:ext uri="{FF2B5EF4-FFF2-40B4-BE49-F238E27FC236}">
                <a16:creationId xmlns:a16="http://schemas.microsoft.com/office/drawing/2014/main" id="{5E71516F-CF08-48C9-830E-4CAE4DAD4CBE}"/>
              </a:ext>
            </a:extLst>
          </p:cNvPr>
          <p:cNvSpPr/>
          <p:nvPr/>
        </p:nvSpPr>
        <p:spPr>
          <a:xfrm rot="10800009" flipH="1">
            <a:off x="8" y="-8020"/>
            <a:ext cx="746086" cy="303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EF982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cxnSp>
        <p:nvCxnSpPr>
          <p:cNvPr id="20" name="Conector recto 24">
            <a:extLst>
              <a:ext uri="{FF2B5EF4-FFF2-40B4-BE49-F238E27FC236}">
                <a16:creationId xmlns:a16="http://schemas.microsoft.com/office/drawing/2014/main" id="{80930CB0-7982-4949-8E0D-06DCD5CA2E44}"/>
              </a:ext>
            </a:extLst>
          </p:cNvPr>
          <p:cNvCxnSpPr/>
          <p:nvPr/>
        </p:nvCxnSpPr>
        <p:spPr>
          <a:xfrm flipV="1">
            <a:off x="383718" y="735845"/>
            <a:ext cx="8376563" cy="18507"/>
          </a:xfrm>
          <a:prstGeom prst="straightConnector1">
            <a:avLst/>
          </a:prstGeom>
          <a:noFill/>
          <a:ln w="9528" cap="flat">
            <a:solidFill>
              <a:srgbClr val="FBC85C"/>
            </a:solidFill>
            <a:prstDash val="solid"/>
          </a:ln>
        </p:spPr>
      </p:cxnSp>
      <p:sp>
        <p:nvSpPr>
          <p:cNvPr id="21" name="Rectángulo 26">
            <a:extLst>
              <a:ext uri="{FF2B5EF4-FFF2-40B4-BE49-F238E27FC236}">
                <a16:creationId xmlns:a16="http://schemas.microsoft.com/office/drawing/2014/main" id="{2C519319-C3B8-45A1-B377-B62A43C4D7EC}"/>
              </a:ext>
            </a:extLst>
          </p:cNvPr>
          <p:cNvSpPr/>
          <p:nvPr/>
        </p:nvSpPr>
        <p:spPr>
          <a:xfrm>
            <a:off x="8436757" y="663890"/>
            <a:ext cx="639421" cy="143597"/>
          </a:xfrm>
          <a:prstGeom prst="rect">
            <a:avLst/>
          </a:prstGeom>
          <a:solidFill>
            <a:srgbClr val="FDCB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F976DEEE-6E82-4B8F-8BF7-7C3A9BA54C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2882" y="894004"/>
            <a:ext cx="3518925" cy="19767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pentágono 1">
            <a:extLst>
              <a:ext uri="{FF2B5EF4-FFF2-40B4-BE49-F238E27FC236}">
                <a16:creationId xmlns:a16="http://schemas.microsoft.com/office/drawing/2014/main" id="{74019507-B66E-4DA6-9037-137F30586A0A}"/>
              </a:ext>
            </a:extLst>
          </p:cNvPr>
          <p:cNvSpPr/>
          <p:nvPr/>
        </p:nvSpPr>
        <p:spPr>
          <a:xfrm rot="10799991">
            <a:off x="4292102" y="1110465"/>
            <a:ext cx="4851897" cy="258731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17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58906F06-2D88-47C8-B6D5-0D2228AD746D}"/>
              </a:ext>
            </a:extLst>
          </p:cNvPr>
          <p:cNvSpPr txBox="1"/>
          <p:nvPr/>
        </p:nvSpPr>
        <p:spPr>
          <a:xfrm>
            <a:off x="95655" y="498960"/>
            <a:ext cx="4017462" cy="7639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278" tIns="90278" rIns="90278" bIns="90278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444" b="1" i="0" u="none" strike="noStrike" kern="0" cap="none" spc="0" baseline="0" dirty="0">
                <a:solidFill>
                  <a:srgbClr val="FFC00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67A3F7C7-4564-4A2B-912F-0640C79D5A06}"/>
              </a:ext>
            </a:extLst>
          </p:cNvPr>
          <p:cNvSpPr txBox="1"/>
          <p:nvPr/>
        </p:nvSpPr>
        <p:spPr>
          <a:xfrm>
            <a:off x="923598" y="1506748"/>
            <a:ext cx="4105710" cy="4187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278" tIns="90278" rIns="90278" bIns="90278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80" b="0" i="0" u="none" strike="noStrike" kern="0" cap="none" spc="0" baseline="0" dirty="0">
                <a:solidFill>
                  <a:srgbClr val="FFC000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580" b="0" i="0" u="none" strike="noStrike" kern="0" cap="none" spc="0" baseline="0" dirty="0">
                <a:solidFill>
                  <a:srgbClr val="FFC00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580" b="0" i="0" u="none" strike="noStrike" kern="0" cap="none" spc="0" baseline="0" dirty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80" b="1" i="0" u="none" strike="noStrike" kern="0" cap="none" spc="0" baseline="0" dirty="0">
              <a:solidFill>
                <a:srgbClr val="02FFB3"/>
              </a:solidFill>
              <a:uFillTx/>
              <a:latin typeface="Source Sans Pro" panose="020B0503030403020204" pitchFamily="34" charset="77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5FCB8417-75FD-4D4C-9B94-95A9CC7FB3EA}"/>
              </a:ext>
            </a:extLst>
          </p:cNvPr>
          <p:cNvGrpSpPr/>
          <p:nvPr/>
        </p:nvGrpSpPr>
        <p:grpSpPr>
          <a:xfrm>
            <a:off x="923589" y="2251700"/>
            <a:ext cx="2951829" cy="1574624"/>
            <a:chOff x="923589" y="2251700"/>
            <a:chExt cx="2951829" cy="1574624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51F823D1-968D-4CAC-AB69-270A5798476F}"/>
                </a:ext>
              </a:extLst>
            </p:cNvPr>
            <p:cNvSpPr txBox="1"/>
            <p:nvPr/>
          </p:nvSpPr>
          <p:spPr>
            <a:xfrm>
              <a:off x="923589" y="2251700"/>
              <a:ext cx="2090647" cy="30484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278" tIns="90278" rIns="90278" bIns="90278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80" b="0" i="0" u="none" strike="noStrike" kern="0" cap="none" spc="0" baseline="0" dirty="0">
                  <a:solidFill>
                    <a:srgbClr val="FFC0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FB85FC9C-4C86-4E21-BD97-1063AEC01D88}"/>
                </a:ext>
              </a:extLst>
            </p:cNvPr>
            <p:cNvSpPr txBox="1"/>
            <p:nvPr/>
          </p:nvSpPr>
          <p:spPr>
            <a:xfrm>
              <a:off x="923589" y="2556470"/>
              <a:ext cx="2951829" cy="126985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0278" tIns="90278" rIns="90278" bIns="90278" anchor="t" anchorCtr="0" compatLnSpc="1">
              <a:noAutofit/>
            </a:bodyPr>
            <a:lstStyle/>
            <a:p>
              <a:pPr marL="282165" marR="0" lvl="0" indent="-282165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481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2165" marR="0" lvl="0" indent="-282165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481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81" b="0" i="0" u="none" strike="noStrike" kern="0" cap="none" spc="0" baseline="0">
                <a:solidFill>
                  <a:srgbClr val="000000"/>
                </a:solidFill>
                <a:uFillTx/>
                <a:latin typeface="Source Sans Pro" panose="020B0503030403020204" pitchFamily="34" charset="77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AED20C82-7E5F-4C4D-A982-29571D0AC3E1}"/>
              </a:ext>
            </a:extLst>
          </p:cNvPr>
          <p:cNvSpPr txBox="1"/>
          <p:nvPr/>
        </p:nvSpPr>
        <p:spPr>
          <a:xfrm>
            <a:off x="923589" y="3352803"/>
            <a:ext cx="2090647" cy="30484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278" tIns="90278" rIns="90278" bIns="90278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80" b="0" i="0" u="none" strike="noStrike" kern="0" cap="none" spc="0" baseline="0" dirty="0">
                <a:solidFill>
                  <a:srgbClr val="FFC0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9F56EA76-ED90-4AF1-AC0D-36EA52B7B1FE}"/>
              </a:ext>
            </a:extLst>
          </p:cNvPr>
          <p:cNvSpPr txBox="1"/>
          <p:nvPr/>
        </p:nvSpPr>
        <p:spPr>
          <a:xfrm>
            <a:off x="923589" y="3657572"/>
            <a:ext cx="2612321" cy="6760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278" tIns="90278" rIns="90278" bIns="90278" anchor="t" anchorCtr="0" compatLnSpc="1">
            <a:noAutofit/>
          </a:bodyPr>
          <a:lstStyle/>
          <a:p>
            <a:pPr marL="282165" marR="0" lvl="0" indent="-282165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81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2165" marR="0" lvl="0" indent="-282165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81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2165" marR="0" lvl="0" indent="-282165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481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2165" marR="0" lvl="0" indent="-282165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81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4" name="Lágrima 6">
            <a:extLst>
              <a:ext uri="{FF2B5EF4-FFF2-40B4-BE49-F238E27FC236}">
                <a16:creationId xmlns:a16="http://schemas.microsoft.com/office/drawing/2014/main" id="{570C55E5-DB36-40E5-A1E5-36907BBB7DED}"/>
              </a:ext>
            </a:extLst>
          </p:cNvPr>
          <p:cNvSpPr/>
          <p:nvPr/>
        </p:nvSpPr>
        <p:spPr>
          <a:xfrm rot="8099986">
            <a:off x="3763325" y="695790"/>
            <a:ext cx="3973212" cy="3973212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C00000"/>
          </a:solidFill>
          <a:ln w="76196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CFCA6002-8EA1-4C30-8CB9-53F00C6577D1}"/>
              </a:ext>
            </a:extLst>
          </p:cNvPr>
          <p:cNvSpPr txBox="1"/>
          <p:nvPr/>
        </p:nvSpPr>
        <p:spPr>
          <a:xfrm>
            <a:off x="7413920" y="4697662"/>
            <a:ext cx="1653079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4583A078-E2EC-4B39-82B3-C198B079285B}"/>
              </a:ext>
            </a:extLst>
          </p:cNvPr>
          <p:cNvGrpSpPr/>
          <p:nvPr/>
        </p:nvGrpSpPr>
        <p:grpSpPr>
          <a:xfrm>
            <a:off x="8240460" y="174380"/>
            <a:ext cx="706547" cy="706547"/>
            <a:chOff x="8660739" y="4547439"/>
            <a:chExt cx="313383" cy="313383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9727E875-4BA1-4E1B-B53B-E40A01E1A8FF}"/>
                </a:ext>
              </a:extLst>
            </p:cNvPr>
            <p:cNvSpPr/>
            <p:nvPr/>
          </p:nvSpPr>
          <p:spPr>
            <a:xfrm>
              <a:off x="8660739" y="4547439"/>
              <a:ext cx="313383" cy="31338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B23BF0E5-CD61-4A18-A4AF-668872A02CE4}"/>
                </a:ext>
              </a:extLst>
            </p:cNvPr>
            <p:cNvSpPr/>
            <p:nvPr/>
          </p:nvSpPr>
          <p:spPr>
            <a:xfrm>
              <a:off x="8701055" y="4585935"/>
              <a:ext cx="244254" cy="2363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5" name="Elipse 14">
            <a:extLst>
              <a:ext uri="{FF2B5EF4-FFF2-40B4-BE49-F238E27FC236}">
                <a16:creationId xmlns:a16="http://schemas.microsoft.com/office/drawing/2014/main" id="{09AA1CB4-35D0-49F2-A50E-336853BDAD3F}"/>
              </a:ext>
            </a:extLst>
          </p:cNvPr>
          <p:cNvSpPr/>
          <p:nvPr/>
        </p:nvSpPr>
        <p:spPr>
          <a:xfrm>
            <a:off x="4078439" y="985214"/>
            <a:ext cx="3394363" cy="3394363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0DF26-019C-4AF7-9993-B123FD23CAB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74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Fully </a:t>
            </a:r>
            <a:r>
              <a:rPr lang="en-US" sz="48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Editable</a:t>
            </a:r>
            <a:r>
              <a:rPr lang="en-US" sz="4741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155CCAFB-E8C5-44C1-AB12-794AD44503AE}"/>
              </a:ext>
            </a:extLst>
          </p:cNvPr>
          <p:cNvSpPr/>
          <p:nvPr/>
        </p:nvSpPr>
        <p:spPr>
          <a:xfrm>
            <a:off x="4583905" y="1137275"/>
            <a:ext cx="387458" cy="38860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71550D36-0895-417A-AAFD-DE927F3D72CE}"/>
              </a:ext>
            </a:extLst>
          </p:cNvPr>
          <p:cNvSpPr/>
          <p:nvPr/>
        </p:nvSpPr>
        <p:spPr>
          <a:xfrm>
            <a:off x="3962698" y="1189506"/>
            <a:ext cx="387458" cy="284122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9B785523-9DB3-4427-99BF-E6DC6297C31D}"/>
              </a:ext>
            </a:extLst>
          </p:cNvPr>
          <p:cNvSpPr/>
          <p:nvPr/>
        </p:nvSpPr>
        <p:spPr>
          <a:xfrm>
            <a:off x="4585450" y="3379933"/>
            <a:ext cx="231919" cy="5242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17296F6-41C0-4B08-BE9A-A3ED1E4C8BDB}"/>
              </a:ext>
            </a:extLst>
          </p:cNvPr>
          <p:cNvSpPr/>
          <p:nvPr/>
        </p:nvSpPr>
        <p:spPr>
          <a:xfrm rot="18900010">
            <a:off x="7156595" y="2738803"/>
            <a:ext cx="167134" cy="372334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E9AAA6DB-D62D-45DA-923B-26ACEE0F5BF8}"/>
              </a:ext>
            </a:extLst>
          </p:cNvPr>
          <p:cNvSpPr/>
          <p:nvPr/>
        </p:nvSpPr>
        <p:spPr>
          <a:xfrm flipH="1">
            <a:off x="3958044" y="3470065"/>
            <a:ext cx="344015" cy="344015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B237B5F0-0162-4583-8B6D-79034A50D27D}"/>
              </a:ext>
            </a:extLst>
          </p:cNvPr>
          <p:cNvSpPr/>
          <p:nvPr/>
        </p:nvSpPr>
        <p:spPr>
          <a:xfrm>
            <a:off x="5793601" y="2729886"/>
            <a:ext cx="341263" cy="335795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9B923244-FFA6-4399-BBB4-DBD3DFF4C582}"/>
              </a:ext>
            </a:extLst>
          </p:cNvPr>
          <p:cNvSpPr/>
          <p:nvPr/>
        </p:nvSpPr>
        <p:spPr>
          <a:xfrm>
            <a:off x="8251225" y="2698824"/>
            <a:ext cx="344015" cy="34300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7BDB9779-0473-46D2-A50C-236F18A6FEFF}"/>
              </a:ext>
            </a:extLst>
          </p:cNvPr>
          <p:cNvSpPr/>
          <p:nvPr/>
        </p:nvSpPr>
        <p:spPr>
          <a:xfrm>
            <a:off x="5205112" y="1156944"/>
            <a:ext cx="349255" cy="34925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D69C445-B233-4E19-9AE6-C7B2A369E0AD}"/>
              </a:ext>
            </a:extLst>
          </p:cNvPr>
          <p:cNvSpPr/>
          <p:nvPr/>
        </p:nvSpPr>
        <p:spPr>
          <a:xfrm rot="5400013">
            <a:off x="5787882" y="1156940"/>
            <a:ext cx="349721" cy="349255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2631B046-2943-4041-BC7B-2D4A8A52B14D}"/>
              </a:ext>
            </a:extLst>
          </p:cNvPr>
          <p:cNvSpPr/>
          <p:nvPr/>
        </p:nvSpPr>
        <p:spPr>
          <a:xfrm>
            <a:off x="5100760" y="3453085"/>
            <a:ext cx="380079" cy="377976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EAE426A8-CE49-4388-BE57-36CA6B573897}"/>
              </a:ext>
            </a:extLst>
          </p:cNvPr>
          <p:cNvSpPr/>
          <p:nvPr/>
        </p:nvSpPr>
        <p:spPr>
          <a:xfrm rot="16200004">
            <a:off x="6371251" y="1121323"/>
            <a:ext cx="420230" cy="420514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2ACE7F18-E45F-44C3-8CC2-A629FE5097E2}"/>
              </a:ext>
            </a:extLst>
          </p:cNvPr>
          <p:cNvSpPr/>
          <p:nvPr/>
        </p:nvSpPr>
        <p:spPr>
          <a:xfrm>
            <a:off x="7025371" y="1087020"/>
            <a:ext cx="350544" cy="489112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E9146402-8391-46A0-9579-44CBBD078F0F}"/>
              </a:ext>
            </a:extLst>
          </p:cNvPr>
          <p:cNvSpPr/>
          <p:nvPr/>
        </p:nvSpPr>
        <p:spPr>
          <a:xfrm>
            <a:off x="5764231" y="3439735"/>
            <a:ext cx="285731" cy="40467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F2490CC7-D940-4F5F-8721-48C549BB3126}"/>
              </a:ext>
            </a:extLst>
          </p:cNvPr>
          <p:cNvSpPr/>
          <p:nvPr/>
        </p:nvSpPr>
        <p:spPr>
          <a:xfrm rot="20700014">
            <a:off x="4602769" y="2723732"/>
            <a:ext cx="406368" cy="348084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272FE66-4541-412F-BF80-06D9032ECF65}"/>
              </a:ext>
            </a:extLst>
          </p:cNvPr>
          <p:cNvSpPr/>
          <p:nvPr/>
        </p:nvSpPr>
        <p:spPr>
          <a:xfrm>
            <a:off x="3316766" y="2657849"/>
            <a:ext cx="390558" cy="3655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158D1267-696D-45DC-ABC6-5214991511BE}"/>
              </a:ext>
            </a:extLst>
          </p:cNvPr>
          <p:cNvSpPr/>
          <p:nvPr/>
        </p:nvSpPr>
        <p:spPr>
          <a:xfrm>
            <a:off x="3298295" y="3448970"/>
            <a:ext cx="376348" cy="376348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7ED664CD-3CA5-4105-9900-F2280299AFDB}"/>
              </a:ext>
            </a:extLst>
          </p:cNvPr>
          <p:cNvSpPr/>
          <p:nvPr/>
        </p:nvSpPr>
        <p:spPr>
          <a:xfrm rot="18805988">
            <a:off x="7557246" y="1172235"/>
            <a:ext cx="408709" cy="404448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EB172EFF-6B37-4224-AB84-779F0D3C98E5}"/>
              </a:ext>
            </a:extLst>
          </p:cNvPr>
          <p:cNvSpPr/>
          <p:nvPr/>
        </p:nvSpPr>
        <p:spPr>
          <a:xfrm>
            <a:off x="8154290" y="1172279"/>
            <a:ext cx="403332" cy="405161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CDAB4193-281E-4277-A7CF-DDB735131C77}"/>
              </a:ext>
            </a:extLst>
          </p:cNvPr>
          <p:cNvSpPr/>
          <p:nvPr/>
        </p:nvSpPr>
        <p:spPr>
          <a:xfrm>
            <a:off x="6991987" y="3422754"/>
            <a:ext cx="354128" cy="42165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85243015-3561-4F6B-892A-E6FC6C505CCE}"/>
              </a:ext>
            </a:extLst>
          </p:cNvPr>
          <p:cNvSpPr/>
          <p:nvPr/>
        </p:nvSpPr>
        <p:spPr>
          <a:xfrm>
            <a:off x="6343906" y="3422754"/>
            <a:ext cx="354128" cy="42165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9EA493A0-1670-4F39-97E2-AB93C7F2BEB0}"/>
              </a:ext>
            </a:extLst>
          </p:cNvPr>
          <p:cNvSpPr/>
          <p:nvPr/>
        </p:nvSpPr>
        <p:spPr>
          <a:xfrm>
            <a:off x="7640068" y="3422754"/>
            <a:ext cx="354128" cy="42165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CA353F0B-3D4B-4BC8-AA08-F3A15855FA4F}"/>
              </a:ext>
            </a:extLst>
          </p:cNvPr>
          <p:cNvSpPr/>
          <p:nvPr/>
        </p:nvSpPr>
        <p:spPr>
          <a:xfrm>
            <a:off x="8288149" y="3422754"/>
            <a:ext cx="354128" cy="421657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068457BB-6348-46EF-A4D4-56FF198B0843}"/>
              </a:ext>
            </a:extLst>
          </p:cNvPr>
          <p:cNvSpPr/>
          <p:nvPr/>
        </p:nvSpPr>
        <p:spPr>
          <a:xfrm>
            <a:off x="3279751" y="1127363"/>
            <a:ext cx="447516" cy="456578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11" tIns="67711" rIns="67711" bIns="6771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F78A3576-7437-4742-BFCC-3E9DAF4787DD}"/>
              </a:ext>
            </a:extLst>
          </p:cNvPr>
          <p:cNvGrpSpPr/>
          <p:nvPr/>
        </p:nvGrpSpPr>
        <p:grpSpPr>
          <a:xfrm>
            <a:off x="6995196" y="4046274"/>
            <a:ext cx="299328" cy="414928"/>
            <a:chOff x="6995196" y="4046274"/>
            <a:chExt cx="299328" cy="41492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6DE85F48-461F-4ECE-A0A2-95BD28BEA1DA}"/>
                </a:ext>
              </a:extLst>
            </p:cNvPr>
            <p:cNvSpPr/>
            <p:nvPr/>
          </p:nvSpPr>
          <p:spPr>
            <a:xfrm>
              <a:off x="7158279" y="4047317"/>
              <a:ext cx="136245" cy="162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481548BD-7F99-49E3-8227-633B50FB2170}"/>
                </a:ext>
              </a:extLst>
            </p:cNvPr>
            <p:cNvSpPr/>
            <p:nvPr/>
          </p:nvSpPr>
          <p:spPr>
            <a:xfrm>
              <a:off x="7131414" y="4152573"/>
              <a:ext cx="28922" cy="82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9208AAB8-EE9A-483E-B888-33C1A3DEFECD}"/>
                </a:ext>
              </a:extLst>
            </p:cNvPr>
            <p:cNvSpPr/>
            <p:nvPr/>
          </p:nvSpPr>
          <p:spPr>
            <a:xfrm>
              <a:off x="6996211" y="4046274"/>
              <a:ext cx="135230" cy="1610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17F0BB05-E9E5-4198-AC69-CDB8953EA808}"/>
                </a:ext>
              </a:extLst>
            </p:cNvPr>
            <p:cNvSpPr/>
            <p:nvPr/>
          </p:nvSpPr>
          <p:spPr>
            <a:xfrm>
              <a:off x="6995196" y="4237229"/>
              <a:ext cx="299319" cy="223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0FA9242E-95DF-4834-B479-3FBA77FA7027}"/>
              </a:ext>
            </a:extLst>
          </p:cNvPr>
          <p:cNvGrpSpPr/>
          <p:nvPr/>
        </p:nvGrpSpPr>
        <p:grpSpPr>
          <a:xfrm>
            <a:off x="3252054" y="1810310"/>
            <a:ext cx="477115" cy="474756"/>
            <a:chOff x="3252054" y="1810310"/>
            <a:chExt cx="477115" cy="47475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6061980C-5794-4A6A-9337-EC205BD95FAE}"/>
                </a:ext>
              </a:extLst>
            </p:cNvPr>
            <p:cNvSpPr/>
            <p:nvPr/>
          </p:nvSpPr>
          <p:spPr>
            <a:xfrm>
              <a:off x="3252054" y="1810310"/>
              <a:ext cx="381460" cy="380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FFA6B86E-D8A9-45B5-A21D-70AD98CE5A39}"/>
                </a:ext>
              </a:extLst>
            </p:cNvPr>
            <p:cNvSpPr/>
            <p:nvPr/>
          </p:nvSpPr>
          <p:spPr>
            <a:xfrm>
              <a:off x="3315815" y="2001438"/>
              <a:ext cx="413354" cy="2836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ECAE6E1A-B9BA-4C50-A6AC-005BB89A7049}"/>
              </a:ext>
            </a:extLst>
          </p:cNvPr>
          <p:cNvGrpSpPr/>
          <p:nvPr/>
        </p:nvGrpSpPr>
        <p:grpSpPr>
          <a:xfrm>
            <a:off x="3315806" y="4193667"/>
            <a:ext cx="366902" cy="327409"/>
            <a:chOff x="3315806" y="4193667"/>
            <a:chExt cx="366902" cy="32740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5BB32F8D-9328-42FB-AD9B-8D2B96A5DAD3}"/>
                </a:ext>
              </a:extLst>
            </p:cNvPr>
            <p:cNvSpPr/>
            <p:nvPr/>
          </p:nvSpPr>
          <p:spPr>
            <a:xfrm>
              <a:off x="3408654" y="4193667"/>
              <a:ext cx="274054" cy="271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3755B0F4-A653-4BBE-9A2B-8DBD4C728E68}"/>
                </a:ext>
              </a:extLst>
            </p:cNvPr>
            <p:cNvSpPr/>
            <p:nvPr/>
          </p:nvSpPr>
          <p:spPr>
            <a:xfrm>
              <a:off x="3372051" y="4363946"/>
              <a:ext cx="134800" cy="134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AA2BBB95-3B39-4043-BC1C-4B5E7086F022}"/>
                </a:ext>
              </a:extLst>
            </p:cNvPr>
            <p:cNvSpPr/>
            <p:nvPr/>
          </p:nvSpPr>
          <p:spPr>
            <a:xfrm>
              <a:off x="3315806" y="4469285"/>
              <a:ext cx="88395" cy="51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29C3C33D-9E4C-45CD-B9B8-B1C9C430FC95}"/>
              </a:ext>
            </a:extLst>
          </p:cNvPr>
          <p:cNvGrpSpPr/>
          <p:nvPr/>
        </p:nvGrpSpPr>
        <p:grpSpPr>
          <a:xfrm>
            <a:off x="6302630" y="4107045"/>
            <a:ext cx="367752" cy="359817"/>
            <a:chOff x="6302630" y="4107045"/>
            <a:chExt cx="367752" cy="35981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BB6EDBC0-B3BB-440A-83E9-254644A6AE11}"/>
                </a:ext>
              </a:extLst>
            </p:cNvPr>
            <p:cNvSpPr/>
            <p:nvPr/>
          </p:nvSpPr>
          <p:spPr>
            <a:xfrm>
              <a:off x="6416866" y="4107045"/>
              <a:ext cx="120527" cy="119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6D89717A-3086-4FA4-9DC2-8E434C74C21A}"/>
                </a:ext>
              </a:extLst>
            </p:cNvPr>
            <p:cNvSpPr/>
            <p:nvPr/>
          </p:nvSpPr>
          <p:spPr>
            <a:xfrm>
              <a:off x="6548978" y="4238253"/>
              <a:ext cx="121404" cy="119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67C6BAD8-F56C-4AC4-9582-0709C3CD31F1}"/>
                </a:ext>
              </a:extLst>
            </p:cNvPr>
            <p:cNvSpPr/>
            <p:nvPr/>
          </p:nvSpPr>
          <p:spPr>
            <a:xfrm>
              <a:off x="6302630" y="4178241"/>
              <a:ext cx="297262" cy="288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13B2AA2A-2A1C-4148-89F0-1D633CC0C4E3}"/>
              </a:ext>
            </a:extLst>
          </p:cNvPr>
          <p:cNvGrpSpPr/>
          <p:nvPr/>
        </p:nvGrpSpPr>
        <p:grpSpPr>
          <a:xfrm>
            <a:off x="3971760" y="4137239"/>
            <a:ext cx="347865" cy="352309"/>
            <a:chOff x="3971760" y="4137239"/>
            <a:chExt cx="347865" cy="35230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D6F4DE7B-9A59-40B0-93BD-ED190BA5821A}"/>
                </a:ext>
              </a:extLst>
            </p:cNvPr>
            <p:cNvSpPr/>
            <p:nvPr/>
          </p:nvSpPr>
          <p:spPr>
            <a:xfrm>
              <a:off x="3971760" y="4137239"/>
              <a:ext cx="347865" cy="3523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825D1443-AEEF-47FB-BD63-3557E3F25A75}"/>
                </a:ext>
              </a:extLst>
            </p:cNvPr>
            <p:cNvSpPr/>
            <p:nvPr/>
          </p:nvSpPr>
          <p:spPr>
            <a:xfrm>
              <a:off x="4103872" y="4278495"/>
              <a:ext cx="71423" cy="70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570B6990-2B0D-4B29-8FF2-271F3AC28274}"/>
              </a:ext>
            </a:extLst>
          </p:cNvPr>
          <p:cNvGrpSpPr/>
          <p:nvPr/>
        </p:nvGrpSpPr>
        <p:grpSpPr>
          <a:xfrm>
            <a:off x="7627266" y="4153497"/>
            <a:ext cx="360639" cy="328516"/>
            <a:chOff x="7627266" y="4153497"/>
            <a:chExt cx="360639" cy="32851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5C22C983-37A2-462E-BD8E-31DD21C29633}"/>
                </a:ext>
              </a:extLst>
            </p:cNvPr>
            <p:cNvSpPr/>
            <p:nvPr/>
          </p:nvSpPr>
          <p:spPr>
            <a:xfrm>
              <a:off x="7627266" y="4153497"/>
              <a:ext cx="340129" cy="937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FF66DD15-6844-428E-9A1B-9651CE268A53}"/>
                </a:ext>
              </a:extLst>
            </p:cNvPr>
            <p:cNvSpPr/>
            <p:nvPr/>
          </p:nvSpPr>
          <p:spPr>
            <a:xfrm>
              <a:off x="7895944" y="4270430"/>
              <a:ext cx="24140" cy="937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B104D48D-913B-4CD4-B250-A7DAEDF8E480}"/>
                </a:ext>
              </a:extLst>
            </p:cNvPr>
            <p:cNvSpPr/>
            <p:nvPr/>
          </p:nvSpPr>
          <p:spPr>
            <a:xfrm>
              <a:off x="7943255" y="4271336"/>
              <a:ext cx="44650" cy="937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5C67EF8F-53EB-444D-9E95-544C35571449}"/>
                </a:ext>
              </a:extLst>
            </p:cNvPr>
            <p:cNvSpPr/>
            <p:nvPr/>
          </p:nvSpPr>
          <p:spPr>
            <a:xfrm>
              <a:off x="7652284" y="4270430"/>
              <a:ext cx="220480" cy="937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FC244663-8239-4AA5-82AD-F7826BDF0566}"/>
                </a:ext>
              </a:extLst>
            </p:cNvPr>
            <p:cNvSpPr/>
            <p:nvPr/>
          </p:nvSpPr>
          <p:spPr>
            <a:xfrm>
              <a:off x="7699577" y="4387355"/>
              <a:ext cx="24140" cy="937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103CC20D-E3B2-49A4-8A12-E2844A43DF45}"/>
                </a:ext>
              </a:extLst>
            </p:cNvPr>
            <p:cNvSpPr/>
            <p:nvPr/>
          </p:nvSpPr>
          <p:spPr>
            <a:xfrm>
              <a:off x="7746888" y="4389138"/>
              <a:ext cx="216036" cy="92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441EBA41-F78D-4DB7-B498-90B05F1252A0}"/>
                </a:ext>
              </a:extLst>
            </p:cNvPr>
            <p:cNvSpPr/>
            <p:nvPr/>
          </p:nvSpPr>
          <p:spPr>
            <a:xfrm>
              <a:off x="7627266" y="4388260"/>
              <a:ext cx="49130" cy="937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CFFC81B2-F468-444D-9408-EA308F4F9B4A}"/>
              </a:ext>
            </a:extLst>
          </p:cNvPr>
          <p:cNvSpPr/>
          <p:nvPr/>
        </p:nvSpPr>
        <p:spPr>
          <a:xfrm>
            <a:off x="4558274" y="4137888"/>
            <a:ext cx="305309" cy="360639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11" tIns="67711" rIns="67711" bIns="6771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B5BE123E-2026-48D0-A1C0-19D5CDFB8273}"/>
              </a:ext>
            </a:extLst>
          </p:cNvPr>
          <p:cNvGrpSpPr/>
          <p:nvPr/>
        </p:nvGrpSpPr>
        <p:grpSpPr>
          <a:xfrm>
            <a:off x="8282004" y="4121209"/>
            <a:ext cx="352629" cy="358857"/>
            <a:chOff x="8282004" y="4121209"/>
            <a:chExt cx="352629" cy="35885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56742DF8-B791-4F6C-82CF-9A9616754403}"/>
                </a:ext>
              </a:extLst>
            </p:cNvPr>
            <p:cNvSpPr/>
            <p:nvPr/>
          </p:nvSpPr>
          <p:spPr>
            <a:xfrm>
              <a:off x="8282004" y="4121209"/>
              <a:ext cx="352629" cy="1524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899DCE26-9D45-404B-9F38-D458B43BC82E}"/>
                </a:ext>
              </a:extLst>
            </p:cNvPr>
            <p:cNvSpPr/>
            <p:nvPr/>
          </p:nvSpPr>
          <p:spPr>
            <a:xfrm>
              <a:off x="8349861" y="4264030"/>
              <a:ext cx="209772" cy="216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77E5FEE0-3ED6-4B22-8236-3963A36BD4A4}"/>
                </a:ext>
              </a:extLst>
            </p:cNvPr>
            <p:cNvSpPr/>
            <p:nvPr/>
          </p:nvSpPr>
          <p:spPr>
            <a:xfrm>
              <a:off x="8420371" y="4215813"/>
              <a:ext cx="75876" cy="23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4C8ED3D0-9531-49C4-A3D1-C979D7457F8F}"/>
              </a:ext>
            </a:extLst>
          </p:cNvPr>
          <p:cNvGrpSpPr/>
          <p:nvPr/>
        </p:nvGrpSpPr>
        <p:grpSpPr>
          <a:xfrm>
            <a:off x="5119332" y="4138775"/>
            <a:ext cx="360639" cy="358856"/>
            <a:chOff x="5119332" y="4138775"/>
            <a:chExt cx="360639" cy="35885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C74C33F4-A998-43F8-973D-A1D9BDAF6C80}"/>
                </a:ext>
              </a:extLst>
            </p:cNvPr>
            <p:cNvSpPr/>
            <p:nvPr/>
          </p:nvSpPr>
          <p:spPr>
            <a:xfrm>
              <a:off x="5194322" y="4286954"/>
              <a:ext cx="211555" cy="210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ABDBB167-77DA-413F-BC00-3770B77C1488}"/>
                </a:ext>
              </a:extLst>
            </p:cNvPr>
            <p:cNvSpPr/>
            <p:nvPr/>
          </p:nvSpPr>
          <p:spPr>
            <a:xfrm>
              <a:off x="5308558" y="4140906"/>
              <a:ext cx="171413" cy="167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853CC011-2715-4B4F-98D7-3EDDE10FAD29}"/>
                </a:ext>
              </a:extLst>
            </p:cNvPr>
            <p:cNvSpPr/>
            <p:nvPr/>
          </p:nvSpPr>
          <p:spPr>
            <a:xfrm>
              <a:off x="5215737" y="4138775"/>
              <a:ext cx="167838" cy="101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C717F210-FDD7-4EC7-93FA-D3883884527F}"/>
                </a:ext>
              </a:extLst>
            </p:cNvPr>
            <p:cNvSpPr/>
            <p:nvPr/>
          </p:nvSpPr>
          <p:spPr>
            <a:xfrm>
              <a:off x="5119332" y="4140906"/>
              <a:ext cx="168715" cy="166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B8094ED1-653F-4A52-8753-FCF29C531868}"/>
              </a:ext>
            </a:extLst>
          </p:cNvPr>
          <p:cNvGrpSpPr/>
          <p:nvPr/>
        </p:nvGrpSpPr>
        <p:grpSpPr>
          <a:xfrm>
            <a:off x="5718529" y="4173230"/>
            <a:ext cx="357978" cy="280318"/>
            <a:chOff x="5718529" y="4173230"/>
            <a:chExt cx="357978" cy="28031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7B7F63FA-E3C1-4F9C-A672-7027CBCC9BB2}"/>
                </a:ext>
              </a:extLst>
            </p:cNvPr>
            <p:cNvSpPr/>
            <p:nvPr/>
          </p:nvSpPr>
          <p:spPr>
            <a:xfrm>
              <a:off x="5718529" y="4407993"/>
              <a:ext cx="357978" cy="45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3A1C0F64-5B9B-4233-ACB9-4B1E76D64F95}"/>
                </a:ext>
              </a:extLst>
            </p:cNvPr>
            <p:cNvSpPr/>
            <p:nvPr/>
          </p:nvSpPr>
          <p:spPr>
            <a:xfrm>
              <a:off x="5740859" y="4173230"/>
              <a:ext cx="312450" cy="211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8745568F-55A5-48BA-8F59-3F8DDFD355E4}"/>
              </a:ext>
            </a:extLst>
          </p:cNvPr>
          <p:cNvGrpSpPr/>
          <p:nvPr/>
        </p:nvGrpSpPr>
        <p:grpSpPr>
          <a:xfrm>
            <a:off x="3931718" y="1900251"/>
            <a:ext cx="356003" cy="409523"/>
            <a:chOff x="3931718" y="1900251"/>
            <a:chExt cx="356003" cy="40952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9BFF4D32-2BFD-4719-9067-0D76F247689C}"/>
                </a:ext>
              </a:extLst>
            </p:cNvPr>
            <p:cNvSpPr/>
            <p:nvPr/>
          </p:nvSpPr>
          <p:spPr>
            <a:xfrm>
              <a:off x="3958163" y="1979566"/>
              <a:ext cx="302117" cy="1963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4E3DCAB3-B01C-4077-B0A4-B3BDF6A2E276}"/>
                </a:ext>
              </a:extLst>
            </p:cNvPr>
            <p:cNvSpPr/>
            <p:nvPr/>
          </p:nvSpPr>
          <p:spPr>
            <a:xfrm>
              <a:off x="3931718" y="2202332"/>
              <a:ext cx="356003" cy="107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69B4B41C-FBD3-4D8A-A7FA-28589AFE1BB1}"/>
                </a:ext>
              </a:extLst>
            </p:cNvPr>
            <p:cNvSpPr/>
            <p:nvPr/>
          </p:nvSpPr>
          <p:spPr>
            <a:xfrm>
              <a:off x="4066995" y="1900251"/>
              <a:ext cx="81390" cy="52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F7670A22-9B57-4258-B698-7A61EDF1A107}"/>
              </a:ext>
            </a:extLst>
          </p:cNvPr>
          <p:cNvGrpSpPr/>
          <p:nvPr/>
        </p:nvGrpSpPr>
        <p:grpSpPr>
          <a:xfrm>
            <a:off x="6963220" y="1897215"/>
            <a:ext cx="410912" cy="409916"/>
            <a:chOff x="6963220" y="1897215"/>
            <a:chExt cx="410912" cy="40991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905A00AF-2DD9-4050-BCA3-99F6507FCDF9}"/>
                </a:ext>
              </a:extLst>
            </p:cNvPr>
            <p:cNvSpPr/>
            <p:nvPr/>
          </p:nvSpPr>
          <p:spPr>
            <a:xfrm>
              <a:off x="6963220" y="1897215"/>
              <a:ext cx="188183" cy="187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366C4EE8-3F63-46DF-A457-7B76C2D7EC29}"/>
                </a:ext>
              </a:extLst>
            </p:cNvPr>
            <p:cNvSpPr/>
            <p:nvPr/>
          </p:nvSpPr>
          <p:spPr>
            <a:xfrm>
              <a:off x="6964225" y="2120978"/>
              <a:ext cx="189216" cy="186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18B6E7F6-BE04-42EC-A35E-B8F207DA5EC8}"/>
                </a:ext>
              </a:extLst>
            </p:cNvPr>
            <p:cNvSpPr/>
            <p:nvPr/>
          </p:nvSpPr>
          <p:spPr>
            <a:xfrm>
              <a:off x="7185949" y="1897215"/>
              <a:ext cx="188183" cy="187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49D88495-7671-49AD-9E28-BB39B96DAF29}"/>
                </a:ext>
              </a:extLst>
            </p:cNvPr>
            <p:cNvSpPr/>
            <p:nvPr/>
          </p:nvSpPr>
          <p:spPr>
            <a:xfrm>
              <a:off x="7185949" y="2119944"/>
              <a:ext cx="188183" cy="187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6A408A7A-5AC4-49E8-8B9E-C72C641A7BB2}"/>
              </a:ext>
            </a:extLst>
          </p:cNvPr>
          <p:cNvGrpSpPr/>
          <p:nvPr/>
        </p:nvGrpSpPr>
        <p:grpSpPr>
          <a:xfrm>
            <a:off x="4569842" y="1900242"/>
            <a:ext cx="474710" cy="409916"/>
            <a:chOff x="4569842" y="1900242"/>
            <a:chExt cx="474710" cy="40991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C3C63072-258F-4CED-AE16-FC407541D325}"/>
                </a:ext>
              </a:extLst>
            </p:cNvPr>
            <p:cNvSpPr/>
            <p:nvPr/>
          </p:nvSpPr>
          <p:spPr>
            <a:xfrm>
              <a:off x="4569842" y="1927683"/>
              <a:ext cx="474710" cy="382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EA02E7DF-8AAC-4775-8F6C-32E1D2A8ADB2}"/>
                </a:ext>
              </a:extLst>
            </p:cNvPr>
            <p:cNvSpPr/>
            <p:nvPr/>
          </p:nvSpPr>
          <p:spPr>
            <a:xfrm>
              <a:off x="4869573" y="1900242"/>
              <a:ext cx="137333" cy="1373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E188D60F-544F-422A-836C-76E02562B925}"/>
                </a:ext>
              </a:extLst>
            </p:cNvPr>
            <p:cNvSpPr/>
            <p:nvPr/>
          </p:nvSpPr>
          <p:spPr>
            <a:xfrm>
              <a:off x="4606134" y="1901247"/>
              <a:ext cx="137333" cy="137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5F0DABC7-D9BD-4ADE-88CB-32240D8F12ED}"/>
                </a:ext>
              </a:extLst>
            </p:cNvPr>
            <p:cNvSpPr/>
            <p:nvPr/>
          </p:nvSpPr>
          <p:spPr>
            <a:xfrm>
              <a:off x="4686492" y="1979566"/>
              <a:ext cx="240066" cy="2410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0E3FC2CE-94A0-4758-8094-D6C4FFD7218C}"/>
              </a:ext>
            </a:extLst>
          </p:cNvPr>
          <p:cNvGrpSpPr/>
          <p:nvPr/>
        </p:nvGrpSpPr>
        <p:grpSpPr>
          <a:xfrm>
            <a:off x="7547503" y="1876321"/>
            <a:ext cx="416591" cy="409294"/>
            <a:chOff x="7547503" y="1876321"/>
            <a:chExt cx="416591" cy="40929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A0F018BA-ED4D-4801-A6EE-7C090954432D}"/>
                </a:ext>
              </a:extLst>
            </p:cNvPr>
            <p:cNvSpPr/>
            <p:nvPr/>
          </p:nvSpPr>
          <p:spPr>
            <a:xfrm>
              <a:off x="7597347" y="1921584"/>
              <a:ext cx="108859" cy="1088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7A70BC38-0CC6-4501-B405-5A1210019A3B}"/>
                </a:ext>
              </a:extLst>
            </p:cNvPr>
            <p:cNvSpPr/>
            <p:nvPr/>
          </p:nvSpPr>
          <p:spPr>
            <a:xfrm>
              <a:off x="7766200" y="1887266"/>
              <a:ext cx="195315" cy="193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19282FDF-218A-4D3C-B5D0-0B2BF47812EB}"/>
                </a:ext>
              </a:extLst>
            </p:cNvPr>
            <p:cNvSpPr/>
            <p:nvPr/>
          </p:nvSpPr>
          <p:spPr>
            <a:xfrm>
              <a:off x="7638028" y="1962256"/>
              <a:ext cx="275673" cy="2756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0282767E-7818-472E-AC17-D3C47AFBA921}"/>
                </a:ext>
              </a:extLst>
            </p:cNvPr>
            <p:cNvSpPr/>
            <p:nvPr/>
          </p:nvSpPr>
          <p:spPr>
            <a:xfrm>
              <a:off x="7850617" y="2174818"/>
              <a:ext cx="113477" cy="1107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44D06F3E-7426-48F9-99D2-2E22B142E43E}"/>
                </a:ext>
              </a:extLst>
            </p:cNvPr>
            <p:cNvSpPr/>
            <p:nvPr/>
          </p:nvSpPr>
          <p:spPr>
            <a:xfrm>
              <a:off x="7560734" y="2090428"/>
              <a:ext cx="194282" cy="193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FEFD041D-041D-4602-9122-652F265813DC}"/>
                </a:ext>
              </a:extLst>
            </p:cNvPr>
            <p:cNvSpPr/>
            <p:nvPr/>
          </p:nvSpPr>
          <p:spPr>
            <a:xfrm>
              <a:off x="7547503" y="1876321"/>
              <a:ext cx="119027" cy="113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73C7AEB4-A77F-437C-A6AA-7E7EA52807A3}"/>
              </a:ext>
            </a:extLst>
          </p:cNvPr>
          <p:cNvSpPr/>
          <p:nvPr/>
        </p:nvSpPr>
        <p:spPr>
          <a:xfrm>
            <a:off x="5193974" y="1901046"/>
            <a:ext cx="402811" cy="40829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11" tIns="67711" rIns="67711" bIns="6771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37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C167A8FE-785C-4EE2-A104-1FCBA6B7BB22}"/>
              </a:ext>
            </a:extLst>
          </p:cNvPr>
          <p:cNvGrpSpPr/>
          <p:nvPr/>
        </p:nvGrpSpPr>
        <p:grpSpPr>
          <a:xfrm>
            <a:off x="8184702" y="1876531"/>
            <a:ext cx="409916" cy="373304"/>
            <a:chOff x="8184702" y="1876531"/>
            <a:chExt cx="409916" cy="37330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57D438F8-61C5-4421-B981-E42D0C587916}"/>
                </a:ext>
              </a:extLst>
            </p:cNvPr>
            <p:cNvSpPr/>
            <p:nvPr/>
          </p:nvSpPr>
          <p:spPr>
            <a:xfrm>
              <a:off x="8390159" y="1929411"/>
              <a:ext cx="204459" cy="320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81E913A7-6A77-4DF0-A746-CC2F5B4E7B15}"/>
                </a:ext>
              </a:extLst>
            </p:cNvPr>
            <p:cNvSpPr/>
            <p:nvPr/>
          </p:nvSpPr>
          <p:spPr>
            <a:xfrm>
              <a:off x="8264027" y="1876531"/>
              <a:ext cx="111931" cy="332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B0CBAEE5-44C5-4E77-ACB4-1AE1DDEAAEB9}"/>
                </a:ext>
              </a:extLst>
            </p:cNvPr>
            <p:cNvSpPr/>
            <p:nvPr/>
          </p:nvSpPr>
          <p:spPr>
            <a:xfrm>
              <a:off x="8402366" y="1876531"/>
              <a:ext cx="111895" cy="332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8220B13A-7E24-48F0-AE56-5E88BFC1FCDF}"/>
                </a:ext>
              </a:extLst>
            </p:cNvPr>
            <p:cNvSpPr/>
            <p:nvPr/>
          </p:nvSpPr>
          <p:spPr>
            <a:xfrm>
              <a:off x="8184702" y="1929411"/>
              <a:ext cx="203454" cy="320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A25C4CDD-FE99-43A4-BCC1-8DF6B16E34F9}"/>
              </a:ext>
            </a:extLst>
          </p:cNvPr>
          <p:cNvGrpSpPr/>
          <p:nvPr/>
        </p:nvGrpSpPr>
        <p:grpSpPr>
          <a:xfrm>
            <a:off x="5761442" y="1881094"/>
            <a:ext cx="409943" cy="409687"/>
            <a:chOff x="5761442" y="1881094"/>
            <a:chExt cx="409943" cy="40968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8E2A8CC5-69D3-46A1-8AF7-6D6FFEF0B599}"/>
                </a:ext>
              </a:extLst>
            </p:cNvPr>
            <p:cNvSpPr/>
            <p:nvPr/>
          </p:nvSpPr>
          <p:spPr>
            <a:xfrm>
              <a:off x="5761442" y="1954081"/>
              <a:ext cx="53949" cy="317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1880D8A4-1B5A-42D4-A148-F3388A7795F3}"/>
                </a:ext>
              </a:extLst>
            </p:cNvPr>
            <p:cNvSpPr/>
            <p:nvPr/>
          </p:nvSpPr>
          <p:spPr>
            <a:xfrm>
              <a:off x="6117436" y="1954081"/>
              <a:ext cx="53949" cy="317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0E2EDB6B-80AA-4886-AA05-D5FA0FEEBDD6}"/>
                </a:ext>
              </a:extLst>
            </p:cNvPr>
            <p:cNvSpPr/>
            <p:nvPr/>
          </p:nvSpPr>
          <p:spPr>
            <a:xfrm>
              <a:off x="5841799" y="2015099"/>
              <a:ext cx="249238" cy="1953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4A18E0C3-4A6F-4992-876F-0D2F862FF8D4}"/>
                </a:ext>
              </a:extLst>
            </p:cNvPr>
            <p:cNvSpPr/>
            <p:nvPr/>
          </p:nvSpPr>
          <p:spPr>
            <a:xfrm>
              <a:off x="5780781" y="2237865"/>
              <a:ext cx="371273" cy="52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3A8ABB8E-0C42-4B47-A8B7-8B1A0BBA4F87}"/>
                </a:ext>
              </a:extLst>
            </p:cNvPr>
            <p:cNvSpPr/>
            <p:nvPr/>
          </p:nvSpPr>
          <p:spPr>
            <a:xfrm>
              <a:off x="5779748" y="1881094"/>
              <a:ext cx="372307" cy="107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A72A3A1B-1603-477B-938C-DA909C713CD2}"/>
              </a:ext>
            </a:extLst>
          </p:cNvPr>
          <p:cNvGrpSpPr/>
          <p:nvPr/>
        </p:nvGrpSpPr>
        <p:grpSpPr>
          <a:xfrm>
            <a:off x="6374209" y="1865302"/>
            <a:ext cx="412979" cy="407913"/>
            <a:chOff x="6374209" y="1865302"/>
            <a:chExt cx="412979" cy="40791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3C586A56-163A-4A08-88C8-2BA16E386562}"/>
                </a:ext>
              </a:extLst>
            </p:cNvPr>
            <p:cNvSpPr/>
            <p:nvPr/>
          </p:nvSpPr>
          <p:spPr>
            <a:xfrm>
              <a:off x="6374209" y="2018656"/>
              <a:ext cx="257367" cy="2545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81A5CD33-0289-4110-B322-6FAD750BCF6C}"/>
                </a:ext>
              </a:extLst>
            </p:cNvPr>
            <p:cNvSpPr/>
            <p:nvPr/>
          </p:nvSpPr>
          <p:spPr>
            <a:xfrm>
              <a:off x="6497278" y="1865302"/>
              <a:ext cx="289910" cy="286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50456F49-29B7-41D2-B844-B7D5DED9ED0D}"/>
              </a:ext>
            </a:extLst>
          </p:cNvPr>
          <p:cNvGrpSpPr/>
          <p:nvPr/>
        </p:nvGrpSpPr>
        <p:grpSpPr>
          <a:xfrm>
            <a:off x="3894127" y="2599401"/>
            <a:ext cx="495549" cy="495550"/>
            <a:chOff x="3894127" y="2599401"/>
            <a:chExt cx="495549" cy="4955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FB0499B1-F53C-4D1E-9094-DEE90B283916}"/>
                </a:ext>
              </a:extLst>
            </p:cNvPr>
            <p:cNvSpPr/>
            <p:nvPr/>
          </p:nvSpPr>
          <p:spPr>
            <a:xfrm>
              <a:off x="4040221" y="2919798"/>
              <a:ext cx="203252" cy="175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8A4376D5-80CF-43FA-89C4-76091CA975DD}"/>
                </a:ext>
              </a:extLst>
            </p:cNvPr>
            <p:cNvSpPr/>
            <p:nvPr/>
          </p:nvSpPr>
          <p:spPr>
            <a:xfrm>
              <a:off x="3894127" y="2599401"/>
              <a:ext cx="495549" cy="407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82E40C52-BD6E-4611-AA1C-1A811ECF5D53}"/>
              </a:ext>
            </a:extLst>
          </p:cNvPr>
          <p:cNvGrpSpPr/>
          <p:nvPr/>
        </p:nvGrpSpPr>
        <p:grpSpPr>
          <a:xfrm>
            <a:off x="5173153" y="2669417"/>
            <a:ext cx="390092" cy="390091"/>
            <a:chOff x="5173153" y="2669417"/>
            <a:chExt cx="390092" cy="39009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A91C1173-1AE1-4F5D-B005-D5F9CD874E8C}"/>
                </a:ext>
              </a:extLst>
            </p:cNvPr>
            <p:cNvSpPr/>
            <p:nvPr/>
          </p:nvSpPr>
          <p:spPr>
            <a:xfrm>
              <a:off x="5173153" y="2830186"/>
              <a:ext cx="390092" cy="2293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FFC1FDB9-3A79-4AE0-96E6-E3B7BA2C9D73}"/>
                </a:ext>
              </a:extLst>
            </p:cNvPr>
            <p:cNvSpPr/>
            <p:nvPr/>
          </p:nvSpPr>
          <p:spPr>
            <a:xfrm>
              <a:off x="5173153" y="2669417"/>
              <a:ext cx="390092" cy="1379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69DFAB80-C186-4BA4-A535-862BE5516A29}"/>
              </a:ext>
            </a:extLst>
          </p:cNvPr>
          <p:cNvGrpSpPr/>
          <p:nvPr/>
        </p:nvGrpSpPr>
        <p:grpSpPr>
          <a:xfrm>
            <a:off x="7555522" y="2724985"/>
            <a:ext cx="435784" cy="280893"/>
            <a:chOff x="7555522" y="2724985"/>
            <a:chExt cx="435784" cy="28089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F3BB0787-82E8-4F97-BE4C-A28B1B2DEB94}"/>
                </a:ext>
              </a:extLst>
            </p:cNvPr>
            <p:cNvSpPr/>
            <p:nvPr/>
          </p:nvSpPr>
          <p:spPr>
            <a:xfrm>
              <a:off x="7555522" y="2742751"/>
              <a:ext cx="435784" cy="263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5BACC2F5-CF35-4847-A7BE-278CE0A38FF1}"/>
                </a:ext>
              </a:extLst>
            </p:cNvPr>
            <p:cNvSpPr/>
            <p:nvPr/>
          </p:nvSpPr>
          <p:spPr>
            <a:xfrm>
              <a:off x="7582570" y="2724985"/>
              <a:ext cx="381652" cy="1499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2F0D9FE8-9953-49B4-BAED-DFAD4330B601}"/>
              </a:ext>
            </a:extLst>
          </p:cNvPr>
          <p:cNvGrpSpPr/>
          <p:nvPr/>
        </p:nvGrpSpPr>
        <p:grpSpPr>
          <a:xfrm>
            <a:off x="6409166" y="2746107"/>
            <a:ext cx="334697" cy="313767"/>
            <a:chOff x="6409166" y="2746107"/>
            <a:chExt cx="334697" cy="31376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834F6830-F3EF-47BD-89D2-F9A3A56A92F3}"/>
                </a:ext>
              </a:extLst>
            </p:cNvPr>
            <p:cNvSpPr/>
            <p:nvPr/>
          </p:nvSpPr>
          <p:spPr>
            <a:xfrm>
              <a:off x="6468621" y="3020647"/>
              <a:ext cx="131792" cy="39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1B79FC1A-F349-4098-8C1B-01C562C963EC}"/>
                </a:ext>
              </a:extLst>
            </p:cNvPr>
            <p:cNvSpPr/>
            <p:nvPr/>
          </p:nvSpPr>
          <p:spPr>
            <a:xfrm>
              <a:off x="6409166" y="2961805"/>
              <a:ext cx="177914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AA46E985-8D47-4515-89EB-CFEBD826A1DB}"/>
                </a:ext>
              </a:extLst>
            </p:cNvPr>
            <p:cNvSpPr/>
            <p:nvPr/>
          </p:nvSpPr>
          <p:spPr>
            <a:xfrm>
              <a:off x="6606686" y="2902991"/>
              <a:ext cx="117674" cy="98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F4B01A38-AAB0-44C4-A4DF-DDF638DFF4B2}"/>
                </a:ext>
              </a:extLst>
            </p:cNvPr>
            <p:cNvSpPr/>
            <p:nvPr/>
          </p:nvSpPr>
          <p:spPr>
            <a:xfrm>
              <a:off x="6606686" y="3020647"/>
              <a:ext cx="117674" cy="29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2CC129B0-5066-4291-8284-7B3D5E5304C3}"/>
                </a:ext>
              </a:extLst>
            </p:cNvPr>
            <p:cNvSpPr/>
            <p:nvPr/>
          </p:nvSpPr>
          <p:spPr>
            <a:xfrm>
              <a:off x="6409166" y="2746107"/>
              <a:ext cx="334697" cy="196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FE0E247A-44A5-4C36-807D-1E4B8F6212BE}"/>
                </a:ext>
              </a:extLst>
            </p:cNvPr>
            <p:cNvSpPr/>
            <p:nvPr/>
          </p:nvSpPr>
          <p:spPr>
            <a:xfrm>
              <a:off x="6606686" y="2853979"/>
              <a:ext cx="117674" cy="293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CC038F-1E92-43B2-BA7D-D2958D670A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39505D"/>
                </a:solidFill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3035A23B-A24D-44D1-BE1D-6B6C780C668D}"/>
              </a:ext>
            </a:extLst>
          </p:cNvPr>
          <p:cNvSpPr/>
          <p:nvPr/>
        </p:nvSpPr>
        <p:spPr>
          <a:xfrm>
            <a:off x="4531327" y="1259055"/>
            <a:ext cx="410218" cy="483104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0AF139C-F080-4361-8CA1-CF819DAA66B2}"/>
              </a:ext>
            </a:extLst>
          </p:cNvPr>
          <p:cNvSpPr/>
          <p:nvPr/>
        </p:nvSpPr>
        <p:spPr>
          <a:xfrm>
            <a:off x="5215765" y="1269818"/>
            <a:ext cx="430892" cy="461607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E745A3C5-6DD6-4104-A131-E6F7A8C4F811}"/>
              </a:ext>
            </a:extLst>
          </p:cNvPr>
          <p:cNvGrpSpPr/>
          <p:nvPr/>
        </p:nvGrpSpPr>
        <p:grpSpPr>
          <a:xfrm>
            <a:off x="3846368" y="1259055"/>
            <a:ext cx="410218" cy="483104"/>
            <a:chOff x="3846368" y="1259055"/>
            <a:chExt cx="410218" cy="48310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3D436455-3ED6-4414-9309-19D0DC23C399}"/>
                </a:ext>
              </a:extLst>
            </p:cNvPr>
            <p:cNvSpPr/>
            <p:nvPr/>
          </p:nvSpPr>
          <p:spPr>
            <a:xfrm>
              <a:off x="3846368" y="1259055"/>
              <a:ext cx="410218" cy="4831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37" b="0" i="0" u="none" strike="noStrike" kern="0" cap="none" spc="0" baseline="0">
                <a:solidFill>
                  <a:srgbClr val="FDCB62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3024773C-F368-41D2-A9B2-1F70609D18B5}"/>
                </a:ext>
              </a:extLst>
            </p:cNvPr>
            <p:cNvSpPr/>
            <p:nvPr/>
          </p:nvSpPr>
          <p:spPr>
            <a:xfrm rot="18100528">
              <a:off x="3990352" y="1249220"/>
              <a:ext cx="214948" cy="3007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37" b="0" i="0" u="none" strike="noStrike" kern="0" cap="none" spc="0" baseline="0">
                <a:solidFill>
                  <a:srgbClr val="FDCB62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B84EF08C-90A7-4E7A-B21E-F578E68B4CDD}"/>
              </a:ext>
            </a:extLst>
          </p:cNvPr>
          <p:cNvSpPr/>
          <p:nvPr/>
        </p:nvSpPr>
        <p:spPr>
          <a:xfrm>
            <a:off x="3175345" y="1285271"/>
            <a:ext cx="367625" cy="430682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80AD0A0C-9DA4-4180-932D-A3EE281D21C9}"/>
              </a:ext>
            </a:extLst>
          </p:cNvPr>
          <p:cNvSpPr/>
          <p:nvPr/>
        </p:nvSpPr>
        <p:spPr>
          <a:xfrm>
            <a:off x="8435120" y="1269836"/>
            <a:ext cx="433068" cy="461552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9DA237C8-0A4C-41EF-B752-142636B23B44}"/>
              </a:ext>
            </a:extLst>
          </p:cNvPr>
          <p:cNvSpPr/>
          <p:nvPr/>
        </p:nvSpPr>
        <p:spPr>
          <a:xfrm>
            <a:off x="3839245" y="4062487"/>
            <a:ext cx="424446" cy="4523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212E3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45B217FA-6348-471E-A1F1-1BBE194C3C3F}"/>
              </a:ext>
            </a:extLst>
          </p:cNvPr>
          <p:cNvSpPr/>
          <p:nvPr/>
        </p:nvSpPr>
        <p:spPr>
          <a:xfrm>
            <a:off x="3146907" y="4062487"/>
            <a:ext cx="424491" cy="4523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212E3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862EA950-A7D5-47C5-9AF3-7B16E98136D0}"/>
              </a:ext>
            </a:extLst>
          </p:cNvPr>
          <p:cNvSpPr/>
          <p:nvPr/>
        </p:nvSpPr>
        <p:spPr>
          <a:xfrm>
            <a:off x="5218983" y="4062487"/>
            <a:ext cx="424446" cy="4523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212E3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8605AF44-E265-480E-B653-CEBED62D9D94}"/>
              </a:ext>
            </a:extLst>
          </p:cNvPr>
          <p:cNvSpPr/>
          <p:nvPr/>
        </p:nvSpPr>
        <p:spPr>
          <a:xfrm>
            <a:off x="4524213" y="4062487"/>
            <a:ext cx="424446" cy="4523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212E3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98FFE53B-EC10-4031-83D8-D90AF3ADE933}"/>
              </a:ext>
            </a:extLst>
          </p:cNvPr>
          <p:cNvSpPr/>
          <p:nvPr/>
        </p:nvSpPr>
        <p:spPr>
          <a:xfrm>
            <a:off x="5926345" y="4053297"/>
            <a:ext cx="425954" cy="461552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7BFEFC72-5ACD-47E0-B9E4-19A1D98F27B8}"/>
              </a:ext>
            </a:extLst>
          </p:cNvPr>
          <p:cNvSpPr/>
          <p:nvPr/>
        </p:nvSpPr>
        <p:spPr>
          <a:xfrm>
            <a:off x="6585463" y="4085091"/>
            <a:ext cx="399309" cy="42975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212E36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A5826D4E-DA12-417A-8780-75EFCB715F27}"/>
              </a:ext>
            </a:extLst>
          </p:cNvPr>
          <p:cNvGrpSpPr/>
          <p:nvPr/>
        </p:nvGrpSpPr>
        <p:grpSpPr>
          <a:xfrm>
            <a:off x="7810548" y="4044574"/>
            <a:ext cx="405701" cy="432401"/>
            <a:chOff x="7810548" y="4044574"/>
            <a:chExt cx="405701" cy="43240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C8223720-E20E-47CB-9D9C-32E7679313A3}"/>
                </a:ext>
              </a:extLst>
            </p:cNvPr>
            <p:cNvSpPr/>
            <p:nvPr/>
          </p:nvSpPr>
          <p:spPr>
            <a:xfrm>
              <a:off x="7810548" y="4101413"/>
              <a:ext cx="352345" cy="375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8D92192F-A33D-4226-8C2F-551BCD17CD40}"/>
                </a:ext>
              </a:extLst>
            </p:cNvPr>
            <p:cNvSpPr/>
            <p:nvPr/>
          </p:nvSpPr>
          <p:spPr>
            <a:xfrm>
              <a:off x="8025972" y="4044574"/>
              <a:ext cx="190277" cy="2006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A854EF79-6282-4564-A95E-48F3E02C04E8}"/>
              </a:ext>
            </a:extLst>
          </p:cNvPr>
          <p:cNvGrpSpPr/>
          <p:nvPr/>
        </p:nvGrpSpPr>
        <p:grpSpPr>
          <a:xfrm>
            <a:off x="3990944" y="2774554"/>
            <a:ext cx="387851" cy="376321"/>
            <a:chOff x="3990944" y="2774554"/>
            <a:chExt cx="387851" cy="37632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49D6B40F-605E-4F5D-A99A-1CADE5CBBDE7}"/>
                </a:ext>
              </a:extLst>
            </p:cNvPr>
            <p:cNvSpPr/>
            <p:nvPr/>
          </p:nvSpPr>
          <p:spPr>
            <a:xfrm>
              <a:off x="4180033" y="2936979"/>
              <a:ext cx="51169" cy="53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C7925317-0FD1-4E23-9FC0-DE61D72F389E}"/>
                </a:ext>
              </a:extLst>
            </p:cNvPr>
            <p:cNvSpPr/>
            <p:nvPr/>
          </p:nvSpPr>
          <p:spPr>
            <a:xfrm>
              <a:off x="4066208" y="2855780"/>
              <a:ext cx="236363" cy="215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5B9A6BA7-BE8F-4596-8784-DABFA38AD6D5}"/>
                </a:ext>
              </a:extLst>
            </p:cNvPr>
            <p:cNvSpPr/>
            <p:nvPr/>
          </p:nvSpPr>
          <p:spPr>
            <a:xfrm>
              <a:off x="3990944" y="2774554"/>
              <a:ext cx="387851" cy="376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73E3405B-BB2A-458C-92CD-5C3FF9EBE1B9}"/>
              </a:ext>
            </a:extLst>
          </p:cNvPr>
          <p:cNvGrpSpPr/>
          <p:nvPr/>
        </p:nvGrpSpPr>
        <p:grpSpPr>
          <a:xfrm>
            <a:off x="4578126" y="2749555"/>
            <a:ext cx="387852" cy="405143"/>
            <a:chOff x="4578126" y="2749555"/>
            <a:chExt cx="387852" cy="40514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3875C7F1-92D9-4EA7-B415-F12E8EBA9D72}"/>
                </a:ext>
              </a:extLst>
            </p:cNvPr>
            <p:cNvSpPr/>
            <p:nvPr/>
          </p:nvSpPr>
          <p:spPr>
            <a:xfrm>
              <a:off x="4578126" y="2749555"/>
              <a:ext cx="381085" cy="4051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DA691D4D-F0B8-4509-8EB6-C29097AA6261}"/>
                </a:ext>
              </a:extLst>
            </p:cNvPr>
            <p:cNvSpPr/>
            <p:nvPr/>
          </p:nvSpPr>
          <p:spPr>
            <a:xfrm>
              <a:off x="4880088" y="2983970"/>
              <a:ext cx="83960" cy="720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00C6844F-32A7-4440-8DFC-B9999D217044}"/>
                </a:ext>
              </a:extLst>
            </p:cNvPr>
            <p:cNvSpPr/>
            <p:nvPr/>
          </p:nvSpPr>
          <p:spPr>
            <a:xfrm>
              <a:off x="4882018" y="2750597"/>
              <a:ext cx="83960" cy="20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42AD442E-185B-4FC9-925A-5394A1B266FF}"/>
              </a:ext>
            </a:extLst>
          </p:cNvPr>
          <p:cNvGrpSpPr/>
          <p:nvPr/>
        </p:nvGrpSpPr>
        <p:grpSpPr>
          <a:xfrm>
            <a:off x="7098167" y="2758461"/>
            <a:ext cx="355171" cy="366400"/>
            <a:chOff x="7098167" y="2758461"/>
            <a:chExt cx="355171" cy="3664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47E416ED-44F7-43B5-8290-5DDC103389CA}"/>
                </a:ext>
              </a:extLst>
            </p:cNvPr>
            <p:cNvSpPr/>
            <p:nvPr/>
          </p:nvSpPr>
          <p:spPr>
            <a:xfrm>
              <a:off x="7170953" y="3015480"/>
              <a:ext cx="88596" cy="355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50198CD2-474C-4B86-8762-0A15342EAC9B}"/>
                </a:ext>
              </a:extLst>
            </p:cNvPr>
            <p:cNvSpPr/>
            <p:nvPr/>
          </p:nvSpPr>
          <p:spPr>
            <a:xfrm>
              <a:off x="7190238" y="2942831"/>
              <a:ext cx="48262" cy="48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CCA9FC63-50CF-4387-99AC-82832D297AAA}"/>
                </a:ext>
              </a:extLst>
            </p:cNvPr>
            <p:cNvSpPr/>
            <p:nvPr/>
          </p:nvSpPr>
          <p:spPr>
            <a:xfrm>
              <a:off x="7098167" y="2758461"/>
              <a:ext cx="355171" cy="36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CA5CB2AD-8C07-44AC-98FB-38E14F4B8993}"/>
                </a:ext>
              </a:extLst>
            </p:cNvPr>
            <p:cNvSpPr/>
            <p:nvPr/>
          </p:nvSpPr>
          <p:spPr>
            <a:xfrm>
              <a:off x="7269178" y="2798658"/>
              <a:ext cx="15782" cy="16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40D3B599-9F9B-4381-8A3E-F1B8745C8BAF}"/>
              </a:ext>
            </a:extLst>
          </p:cNvPr>
          <p:cNvGrpSpPr/>
          <p:nvPr/>
        </p:nvGrpSpPr>
        <p:grpSpPr>
          <a:xfrm>
            <a:off x="6380637" y="1197022"/>
            <a:ext cx="509064" cy="536716"/>
            <a:chOff x="6380637" y="1197022"/>
            <a:chExt cx="509064" cy="53671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9E28439C-8B3C-4706-B70A-19681DD85D53}"/>
                </a:ext>
              </a:extLst>
            </p:cNvPr>
            <p:cNvSpPr/>
            <p:nvPr/>
          </p:nvSpPr>
          <p:spPr>
            <a:xfrm>
              <a:off x="6499061" y="1197022"/>
              <a:ext cx="272189" cy="339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162F1094-AD7F-4C97-8B10-A55574A7FDC9}"/>
                </a:ext>
              </a:extLst>
            </p:cNvPr>
            <p:cNvSpPr/>
            <p:nvPr/>
          </p:nvSpPr>
          <p:spPr>
            <a:xfrm>
              <a:off x="6380637" y="1532598"/>
              <a:ext cx="509064" cy="2011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05C817D5-6CE4-46DC-88C8-23E8BBB82C7B}"/>
              </a:ext>
            </a:extLst>
          </p:cNvPr>
          <p:cNvSpPr/>
          <p:nvPr/>
        </p:nvSpPr>
        <p:spPr>
          <a:xfrm>
            <a:off x="5221269" y="2728679"/>
            <a:ext cx="390723" cy="411827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11" tIns="67711" rIns="67711" bIns="6771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3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E3BD250C-1212-4BA0-A44B-CCE81FD9C0FA}"/>
              </a:ext>
            </a:extLst>
          </p:cNvPr>
          <p:cNvGrpSpPr/>
          <p:nvPr/>
        </p:nvGrpSpPr>
        <p:grpSpPr>
          <a:xfrm>
            <a:off x="8425555" y="2079373"/>
            <a:ext cx="346274" cy="374675"/>
            <a:chOff x="8425555" y="2079373"/>
            <a:chExt cx="346274" cy="3746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C5766344-58C5-4B3A-A843-14756CD9D9EF}"/>
                </a:ext>
              </a:extLst>
            </p:cNvPr>
            <p:cNvSpPr/>
            <p:nvPr/>
          </p:nvSpPr>
          <p:spPr>
            <a:xfrm>
              <a:off x="8425555" y="2355924"/>
              <a:ext cx="99943" cy="98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95C60EA9-9945-4523-9019-9D9429C92EB2}"/>
                </a:ext>
              </a:extLst>
            </p:cNvPr>
            <p:cNvSpPr/>
            <p:nvPr/>
          </p:nvSpPr>
          <p:spPr>
            <a:xfrm>
              <a:off x="8426424" y="2079373"/>
              <a:ext cx="99971" cy="2522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EDDF9CDA-556E-43E1-BE53-12578D7C3885}"/>
                </a:ext>
              </a:extLst>
            </p:cNvPr>
            <p:cNvSpPr/>
            <p:nvPr/>
          </p:nvSpPr>
          <p:spPr>
            <a:xfrm>
              <a:off x="8548286" y="2355924"/>
              <a:ext cx="99943" cy="98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24CD890B-5B9D-487C-B1C8-072BE8315430}"/>
                </a:ext>
              </a:extLst>
            </p:cNvPr>
            <p:cNvSpPr/>
            <p:nvPr/>
          </p:nvSpPr>
          <p:spPr>
            <a:xfrm>
              <a:off x="8548286" y="2079373"/>
              <a:ext cx="99943" cy="2522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165F04FA-0D13-4B55-B041-8315076B77F5}"/>
                </a:ext>
              </a:extLst>
            </p:cNvPr>
            <p:cNvSpPr/>
            <p:nvPr/>
          </p:nvSpPr>
          <p:spPr>
            <a:xfrm>
              <a:off x="8670130" y="2355924"/>
              <a:ext cx="99943" cy="98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03F5FBE4-E9BB-4648-8089-8D19012D323B}"/>
                </a:ext>
              </a:extLst>
            </p:cNvPr>
            <p:cNvSpPr/>
            <p:nvPr/>
          </p:nvSpPr>
          <p:spPr>
            <a:xfrm>
              <a:off x="8671886" y="2079373"/>
              <a:ext cx="99943" cy="2522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D468F66F-3B86-4996-8D3E-36AE6623BD4C}"/>
              </a:ext>
            </a:extLst>
          </p:cNvPr>
          <p:cNvGrpSpPr/>
          <p:nvPr/>
        </p:nvGrpSpPr>
        <p:grpSpPr>
          <a:xfrm>
            <a:off x="5850111" y="1227362"/>
            <a:ext cx="422352" cy="528852"/>
            <a:chOff x="5850111" y="1227362"/>
            <a:chExt cx="422352" cy="52885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3F4103CF-50D1-419E-B516-44C17906DC1A}"/>
                </a:ext>
              </a:extLst>
            </p:cNvPr>
            <p:cNvSpPr/>
            <p:nvPr/>
          </p:nvSpPr>
          <p:spPr>
            <a:xfrm>
              <a:off x="5850111" y="1535707"/>
              <a:ext cx="422352" cy="150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ABF6774C-BBD8-4F66-AEB4-60ECD473378E}"/>
                </a:ext>
              </a:extLst>
            </p:cNvPr>
            <p:cNvSpPr/>
            <p:nvPr/>
          </p:nvSpPr>
          <p:spPr>
            <a:xfrm>
              <a:off x="5884575" y="1720727"/>
              <a:ext cx="355875" cy="35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5FF31EAA-5686-4BD0-AAFE-82E0C6DFE629}"/>
                </a:ext>
              </a:extLst>
            </p:cNvPr>
            <p:cNvSpPr/>
            <p:nvPr/>
          </p:nvSpPr>
          <p:spPr>
            <a:xfrm>
              <a:off x="5947376" y="1227362"/>
              <a:ext cx="226551" cy="2756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C793493B-BEBE-48D8-BBF4-447FEEA2147C}"/>
              </a:ext>
            </a:extLst>
          </p:cNvPr>
          <p:cNvGrpSpPr/>
          <p:nvPr/>
        </p:nvGrpSpPr>
        <p:grpSpPr>
          <a:xfrm>
            <a:off x="5926345" y="2728359"/>
            <a:ext cx="387842" cy="413226"/>
            <a:chOff x="5926345" y="2728359"/>
            <a:chExt cx="387842" cy="41322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F48A1C21-31DA-44AF-A580-7F6937B75F94}"/>
                </a:ext>
              </a:extLst>
            </p:cNvPr>
            <p:cNvSpPr/>
            <p:nvPr/>
          </p:nvSpPr>
          <p:spPr>
            <a:xfrm>
              <a:off x="5971690" y="2728359"/>
              <a:ext cx="288484" cy="4132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4A35D2DF-2666-466E-B25B-2EBCBF2F7A6E}"/>
                </a:ext>
              </a:extLst>
            </p:cNvPr>
            <p:cNvSpPr/>
            <p:nvPr/>
          </p:nvSpPr>
          <p:spPr>
            <a:xfrm>
              <a:off x="5926345" y="2873200"/>
              <a:ext cx="42473" cy="267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71A18DE2-F695-410A-9234-A2CE1915D42F}"/>
                </a:ext>
              </a:extLst>
            </p:cNvPr>
            <p:cNvSpPr/>
            <p:nvPr/>
          </p:nvSpPr>
          <p:spPr>
            <a:xfrm>
              <a:off x="6270735" y="2873200"/>
              <a:ext cx="43452" cy="267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9900DDC8-A42E-4C14-9BFA-62F4BF8CEAF4}"/>
                </a:ext>
              </a:extLst>
            </p:cNvPr>
            <p:cNvSpPr/>
            <p:nvPr/>
          </p:nvSpPr>
          <p:spPr>
            <a:xfrm>
              <a:off x="5978420" y="2996817"/>
              <a:ext cx="39593" cy="396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0C47D639-1533-4509-858B-A95C7B88E66A}"/>
                </a:ext>
              </a:extLst>
            </p:cNvPr>
            <p:cNvSpPr/>
            <p:nvPr/>
          </p:nvSpPr>
          <p:spPr>
            <a:xfrm>
              <a:off x="6223479" y="2735674"/>
              <a:ext cx="39566" cy="396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D5FCFDB2-2530-475F-99AA-F1473759621D}"/>
                </a:ext>
              </a:extLst>
            </p:cNvPr>
            <p:cNvSpPr/>
            <p:nvPr/>
          </p:nvSpPr>
          <p:spPr>
            <a:xfrm>
              <a:off x="6223479" y="2996817"/>
              <a:ext cx="39566" cy="396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34BBB12C-FFEB-44ED-9442-91AAEA9B5D54}"/>
                </a:ext>
              </a:extLst>
            </p:cNvPr>
            <p:cNvSpPr/>
            <p:nvPr/>
          </p:nvSpPr>
          <p:spPr>
            <a:xfrm>
              <a:off x="5978420" y="2735674"/>
              <a:ext cx="39593" cy="396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F45A91D9-6E78-4EA9-AB11-5D5C401FB516}"/>
              </a:ext>
            </a:extLst>
          </p:cNvPr>
          <p:cNvGrpSpPr/>
          <p:nvPr/>
        </p:nvGrpSpPr>
        <p:grpSpPr>
          <a:xfrm>
            <a:off x="7037533" y="1240694"/>
            <a:ext cx="506576" cy="534941"/>
            <a:chOff x="7037533" y="1240694"/>
            <a:chExt cx="506576" cy="53494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FF08FE9F-63E6-4FE9-B07E-279D79B13865}"/>
                </a:ext>
              </a:extLst>
            </p:cNvPr>
            <p:cNvSpPr/>
            <p:nvPr/>
          </p:nvSpPr>
          <p:spPr>
            <a:xfrm>
              <a:off x="7170733" y="1240694"/>
              <a:ext cx="373376" cy="388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F67A1304-0B9C-4426-8D9A-D6AF043CEB4D}"/>
                </a:ext>
              </a:extLst>
            </p:cNvPr>
            <p:cNvSpPr/>
            <p:nvPr/>
          </p:nvSpPr>
          <p:spPr>
            <a:xfrm>
              <a:off x="7037533" y="1477130"/>
              <a:ext cx="280071" cy="298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F75A19D5-6819-45BB-AE55-013D27A04804}"/>
                </a:ext>
              </a:extLst>
            </p:cNvPr>
            <p:cNvSpPr/>
            <p:nvPr/>
          </p:nvSpPr>
          <p:spPr>
            <a:xfrm>
              <a:off x="7245394" y="1670800"/>
              <a:ext cx="293741" cy="1048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A403EB13-5215-4C50-9644-70CCCFA292CE}"/>
              </a:ext>
            </a:extLst>
          </p:cNvPr>
          <p:cNvGrpSpPr/>
          <p:nvPr/>
        </p:nvGrpSpPr>
        <p:grpSpPr>
          <a:xfrm>
            <a:off x="3223936" y="2727097"/>
            <a:ext cx="387851" cy="414406"/>
            <a:chOff x="3223936" y="2727097"/>
            <a:chExt cx="387851" cy="41440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D84F70C3-4714-4F9B-914D-2367EF0624AD}"/>
                </a:ext>
              </a:extLst>
            </p:cNvPr>
            <p:cNvSpPr/>
            <p:nvPr/>
          </p:nvSpPr>
          <p:spPr>
            <a:xfrm>
              <a:off x="3223936" y="2727097"/>
              <a:ext cx="387851" cy="4144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FE18E430-2FC5-415C-989E-CAB2346FF35A}"/>
                </a:ext>
              </a:extLst>
            </p:cNvPr>
            <p:cNvSpPr/>
            <p:nvPr/>
          </p:nvSpPr>
          <p:spPr>
            <a:xfrm>
              <a:off x="3277977" y="2844323"/>
              <a:ext cx="333801" cy="1953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C9D6CF89-CCA5-40E6-B3AD-440F07BEAEC1}"/>
              </a:ext>
            </a:extLst>
          </p:cNvPr>
          <p:cNvSpPr/>
          <p:nvPr/>
        </p:nvSpPr>
        <p:spPr>
          <a:xfrm>
            <a:off x="6536112" y="2785509"/>
            <a:ext cx="389781" cy="323907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11" tIns="67711" rIns="67711" bIns="6771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3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0406CDA4-7887-4BE1-BCB5-718B379B8588}"/>
              </a:ext>
            </a:extLst>
          </p:cNvPr>
          <p:cNvGrpSpPr/>
          <p:nvPr/>
        </p:nvGrpSpPr>
        <p:grpSpPr>
          <a:xfrm>
            <a:off x="7821046" y="2740603"/>
            <a:ext cx="355198" cy="373989"/>
            <a:chOff x="7821046" y="2740603"/>
            <a:chExt cx="355198" cy="37398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4C05CFAB-5E28-442B-BA60-17F43BA79553}"/>
                </a:ext>
              </a:extLst>
            </p:cNvPr>
            <p:cNvSpPr/>
            <p:nvPr/>
          </p:nvSpPr>
          <p:spPr>
            <a:xfrm>
              <a:off x="7821046" y="2740603"/>
              <a:ext cx="166649" cy="304751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69837F5B-EBD9-47A0-9C06-690BAE18E53E}"/>
                </a:ext>
              </a:extLst>
            </p:cNvPr>
            <p:cNvSpPr/>
            <p:nvPr/>
          </p:nvSpPr>
          <p:spPr>
            <a:xfrm>
              <a:off x="7885950" y="3001481"/>
              <a:ext cx="224512" cy="1131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1AE62F80-CE55-46D7-B1E9-CE017E6187AC}"/>
                </a:ext>
              </a:extLst>
            </p:cNvPr>
            <p:cNvSpPr/>
            <p:nvPr/>
          </p:nvSpPr>
          <p:spPr>
            <a:xfrm>
              <a:off x="8009595" y="2740603"/>
              <a:ext cx="166649" cy="304394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0924A995-8160-4545-AEF6-270C01DB08E3}"/>
                </a:ext>
              </a:extLst>
            </p:cNvPr>
            <p:cNvSpPr/>
            <p:nvPr/>
          </p:nvSpPr>
          <p:spPr>
            <a:xfrm>
              <a:off x="7962247" y="2841644"/>
              <a:ext cx="70171" cy="1719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929745A7-E84E-477F-A102-4BCF51583732}"/>
              </a:ext>
            </a:extLst>
          </p:cNvPr>
          <p:cNvGrpSpPr/>
          <p:nvPr/>
        </p:nvGrpSpPr>
        <p:grpSpPr>
          <a:xfrm>
            <a:off x="3844677" y="3455764"/>
            <a:ext cx="313008" cy="378616"/>
            <a:chOff x="3844677" y="3455764"/>
            <a:chExt cx="313008" cy="37861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DFDBC85D-1646-4F9B-8EA2-5A4C9A6315F7}"/>
                </a:ext>
              </a:extLst>
            </p:cNvPr>
            <p:cNvSpPr/>
            <p:nvPr/>
          </p:nvSpPr>
          <p:spPr>
            <a:xfrm>
              <a:off x="3948059" y="3634200"/>
              <a:ext cx="104342" cy="66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CA04DBD8-0612-4058-A92F-C95749A07148}"/>
                </a:ext>
              </a:extLst>
            </p:cNvPr>
            <p:cNvSpPr/>
            <p:nvPr/>
          </p:nvSpPr>
          <p:spPr>
            <a:xfrm>
              <a:off x="3978408" y="3567485"/>
              <a:ext cx="42720" cy="45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C98B89E5-6B8C-4849-ACF2-5E0141117144}"/>
                </a:ext>
              </a:extLst>
            </p:cNvPr>
            <p:cNvSpPr/>
            <p:nvPr/>
          </p:nvSpPr>
          <p:spPr>
            <a:xfrm>
              <a:off x="3844677" y="3455764"/>
              <a:ext cx="313008" cy="37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9855324C-6F18-4F48-91B2-6376C795FD23}"/>
              </a:ext>
            </a:extLst>
          </p:cNvPr>
          <p:cNvGrpSpPr/>
          <p:nvPr/>
        </p:nvGrpSpPr>
        <p:grpSpPr>
          <a:xfrm>
            <a:off x="5216002" y="3459376"/>
            <a:ext cx="360456" cy="355866"/>
            <a:chOff x="5216002" y="3459376"/>
            <a:chExt cx="360456" cy="35586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C303DB78-11EF-480A-8544-DFCDDEC3F424}"/>
                </a:ext>
              </a:extLst>
            </p:cNvPr>
            <p:cNvSpPr/>
            <p:nvPr/>
          </p:nvSpPr>
          <p:spPr>
            <a:xfrm>
              <a:off x="5216002" y="3459376"/>
              <a:ext cx="360456" cy="288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07B2A7AF-085A-4871-AB15-ACDFA97D347B}"/>
                </a:ext>
              </a:extLst>
            </p:cNvPr>
            <p:cNvSpPr/>
            <p:nvPr/>
          </p:nvSpPr>
          <p:spPr>
            <a:xfrm>
              <a:off x="5296625" y="3770711"/>
              <a:ext cx="189728" cy="445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3BD21E59-4582-4B5F-8731-8C9EBCB2EFA6}"/>
              </a:ext>
            </a:extLst>
          </p:cNvPr>
          <p:cNvGrpSpPr/>
          <p:nvPr/>
        </p:nvGrpSpPr>
        <p:grpSpPr>
          <a:xfrm>
            <a:off x="5907691" y="3428387"/>
            <a:ext cx="355729" cy="379101"/>
            <a:chOff x="5907691" y="3428387"/>
            <a:chExt cx="355729" cy="37910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B1CD8366-4C48-41C0-855E-F809145A2C67}"/>
                </a:ext>
              </a:extLst>
            </p:cNvPr>
            <p:cNvSpPr/>
            <p:nvPr/>
          </p:nvSpPr>
          <p:spPr>
            <a:xfrm>
              <a:off x="5969349" y="3539560"/>
              <a:ext cx="20894" cy="111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0C87DB51-AC42-451A-8D96-214527FA3074}"/>
                </a:ext>
              </a:extLst>
            </p:cNvPr>
            <p:cNvSpPr/>
            <p:nvPr/>
          </p:nvSpPr>
          <p:spPr>
            <a:xfrm>
              <a:off x="6179908" y="3539560"/>
              <a:ext cx="21854" cy="111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3FDBC7F0-0CFC-4DFF-96BD-51BD86EBF7EF}"/>
                </a:ext>
              </a:extLst>
            </p:cNvPr>
            <p:cNvSpPr/>
            <p:nvPr/>
          </p:nvSpPr>
          <p:spPr>
            <a:xfrm>
              <a:off x="5969349" y="3673007"/>
              <a:ext cx="20894" cy="133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B86401AE-47A4-40B5-89F2-6F42F429F42E}"/>
                </a:ext>
              </a:extLst>
            </p:cNvPr>
            <p:cNvSpPr/>
            <p:nvPr/>
          </p:nvSpPr>
          <p:spPr>
            <a:xfrm>
              <a:off x="6179908" y="3673007"/>
              <a:ext cx="21854" cy="133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078499BA-7725-4D0F-AD4A-71BF8A64C6E1}"/>
                </a:ext>
              </a:extLst>
            </p:cNvPr>
            <p:cNvSpPr/>
            <p:nvPr/>
          </p:nvSpPr>
          <p:spPr>
            <a:xfrm>
              <a:off x="5907691" y="3539560"/>
              <a:ext cx="41760" cy="111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913DBBC9-2001-4C67-9B2A-14CDF32C5721}"/>
                </a:ext>
              </a:extLst>
            </p:cNvPr>
            <p:cNvSpPr/>
            <p:nvPr/>
          </p:nvSpPr>
          <p:spPr>
            <a:xfrm>
              <a:off x="6012033" y="3539560"/>
              <a:ext cx="147035" cy="111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1787ED47-C2C6-4237-A953-8A870EA4CB29}"/>
                </a:ext>
              </a:extLst>
            </p:cNvPr>
            <p:cNvSpPr/>
            <p:nvPr/>
          </p:nvSpPr>
          <p:spPr>
            <a:xfrm>
              <a:off x="6221632" y="3656841"/>
              <a:ext cx="41788" cy="150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67857614-A80D-4B3E-964E-BF6666657360}"/>
                </a:ext>
              </a:extLst>
            </p:cNvPr>
            <p:cNvSpPr/>
            <p:nvPr/>
          </p:nvSpPr>
          <p:spPr>
            <a:xfrm>
              <a:off x="5907691" y="3656841"/>
              <a:ext cx="41760" cy="14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5D38BAE9-1714-4D4F-AEA9-A013A211AD13}"/>
                </a:ext>
              </a:extLst>
            </p:cNvPr>
            <p:cNvSpPr/>
            <p:nvPr/>
          </p:nvSpPr>
          <p:spPr>
            <a:xfrm>
              <a:off x="6074624" y="3673007"/>
              <a:ext cx="20894" cy="23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5EDAF834-A009-47BE-A322-14739289BF3B}"/>
                </a:ext>
              </a:extLst>
            </p:cNvPr>
            <p:cNvSpPr/>
            <p:nvPr/>
          </p:nvSpPr>
          <p:spPr>
            <a:xfrm>
              <a:off x="6221632" y="3539560"/>
              <a:ext cx="41788" cy="111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2C156B2C-F876-4E83-B581-4530454B6BFE}"/>
                </a:ext>
              </a:extLst>
            </p:cNvPr>
            <p:cNvSpPr/>
            <p:nvPr/>
          </p:nvSpPr>
          <p:spPr>
            <a:xfrm>
              <a:off x="6012033" y="3673007"/>
              <a:ext cx="147035" cy="133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724FC63F-B7CE-433E-B3F6-6AA8B7A0DE20}"/>
                </a:ext>
              </a:extLst>
            </p:cNvPr>
            <p:cNvSpPr/>
            <p:nvPr/>
          </p:nvSpPr>
          <p:spPr>
            <a:xfrm>
              <a:off x="6011073" y="3428387"/>
              <a:ext cx="147035" cy="88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24104A7F-3CED-4894-9070-28CD10FA869F}"/>
              </a:ext>
            </a:extLst>
          </p:cNvPr>
          <p:cNvGrpSpPr/>
          <p:nvPr/>
        </p:nvGrpSpPr>
        <p:grpSpPr>
          <a:xfrm>
            <a:off x="8478271" y="2746802"/>
            <a:ext cx="256260" cy="358070"/>
            <a:chOff x="8478271" y="2746802"/>
            <a:chExt cx="256260" cy="35807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9A4A9842-4E22-430E-B2B1-B08B0F3F5F5F}"/>
                </a:ext>
              </a:extLst>
            </p:cNvPr>
            <p:cNvSpPr/>
            <p:nvPr/>
          </p:nvSpPr>
          <p:spPr>
            <a:xfrm>
              <a:off x="8478271" y="2746802"/>
              <a:ext cx="256260" cy="252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A041D361-CB8B-4CB6-8251-002D0CABB932}"/>
                </a:ext>
              </a:extLst>
            </p:cNvPr>
            <p:cNvSpPr/>
            <p:nvPr/>
          </p:nvSpPr>
          <p:spPr>
            <a:xfrm>
              <a:off x="8586691" y="2808872"/>
              <a:ext cx="40325" cy="43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E57E6598-656E-46A4-B7CB-702DB929F139}"/>
                </a:ext>
              </a:extLst>
            </p:cNvPr>
            <p:cNvSpPr/>
            <p:nvPr/>
          </p:nvSpPr>
          <p:spPr>
            <a:xfrm>
              <a:off x="8538301" y="3019870"/>
              <a:ext cx="138001" cy="43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AC9CE928-4A05-4296-85E7-F0B52212200A}"/>
                </a:ext>
              </a:extLst>
            </p:cNvPr>
            <p:cNvSpPr/>
            <p:nvPr/>
          </p:nvSpPr>
          <p:spPr>
            <a:xfrm>
              <a:off x="8558006" y="2873794"/>
              <a:ext cx="98590" cy="63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4D761B0F-F57C-4A66-B52E-BC1F13E4AFC3}"/>
                </a:ext>
              </a:extLst>
            </p:cNvPr>
            <p:cNvSpPr/>
            <p:nvPr/>
          </p:nvSpPr>
          <p:spPr>
            <a:xfrm>
              <a:off x="8558006" y="3083841"/>
              <a:ext cx="99468" cy="210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6C34A5D7-753E-4440-8340-F86FA617F14C}"/>
              </a:ext>
            </a:extLst>
          </p:cNvPr>
          <p:cNvGrpSpPr/>
          <p:nvPr/>
        </p:nvGrpSpPr>
        <p:grpSpPr>
          <a:xfrm>
            <a:off x="6559603" y="3469955"/>
            <a:ext cx="356662" cy="334634"/>
            <a:chOff x="6559603" y="3469955"/>
            <a:chExt cx="356662" cy="33463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584C4B14-021C-4E50-A91F-9DC22671CBE7}"/>
                </a:ext>
              </a:extLst>
            </p:cNvPr>
            <p:cNvSpPr/>
            <p:nvPr/>
          </p:nvSpPr>
          <p:spPr>
            <a:xfrm>
              <a:off x="6653503" y="3625641"/>
              <a:ext cx="167902" cy="178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5E36D5FE-9BDA-473C-8E74-C4E0F047D24F}"/>
                </a:ext>
              </a:extLst>
            </p:cNvPr>
            <p:cNvSpPr/>
            <p:nvPr/>
          </p:nvSpPr>
          <p:spPr>
            <a:xfrm>
              <a:off x="6810954" y="3469955"/>
              <a:ext cx="83484" cy="88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C0FADA79-4CDC-4AF6-89E9-2FB608E9BDA1}"/>
                </a:ext>
              </a:extLst>
            </p:cNvPr>
            <p:cNvSpPr/>
            <p:nvPr/>
          </p:nvSpPr>
          <p:spPr>
            <a:xfrm>
              <a:off x="6581430" y="3469955"/>
              <a:ext cx="82515" cy="88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4E7176F5-5823-46D9-9DE2-AF5E5D7B6AC8}"/>
                </a:ext>
              </a:extLst>
            </p:cNvPr>
            <p:cNvSpPr/>
            <p:nvPr/>
          </p:nvSpPr>
          <p:spPr>
            <a:xfrm>
              <a:off x="6559603" y="3558899"/>
              <a:ext cx="126168" cy="6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B698FFC0-7021-4AA3-AB32-CB5DFF0F3B13}"/>
                </a:ext>
              </a:extLst>
            </p:cNvPr>
            <p:cNvSpPr/>
            <p:nvPr/>
          </p:nvSpPr>
          <p:spPr>
            <a:xfrm>
              <a:off x="6791020" y="3558899"/>
              <a:ext cx="125236" cy="66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EF82D060-979A-4CF0-BC16-09849F23945C}"/>
                </a:ext>
              </a:extLst>
            </p:cNvPr>
            <p:cNvSpPr/>
            <p:nvPr/>
          </p:nvSpPr>
          <p:spPr>
            <a:xfrm>
              <a:off x="6795784" y="3647870"/>
              <a:ext cx="120481" cy="67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44177F59-7308-4844-AC9A-414ACD63BD5E}"/>
                </a:ext>
              </a:extLst>
            </p:cNvPr>
            <p:cNvSpPr/>
            <p:nvPr/>
          </p:nvSpPr>
          <p:spPr>
            <a:xfrm>
              <a:off x="6559603" y="3647870"/>
              <a:ext cx="121441" cy="66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A34B0E3C-26E7-49DD-B501-9C94138ECC7B}"/>
              </a:ext>
            </a:extLst>
          </p:cNvPr>
          <p:cNvGrpSpPr/>
          <p:nvPr/>
        </p:nvGrpSpPr>
        <p:grpSpPr>
          <a:xfrm>
            <a:off x="3150290" y="3400031"/>
            <a:ext cx="355701" cy="377080"/>
            <a:chOff x="3150290" y="3400031"/>
            <a:chExt cx="355701" cy="37708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46A5E154-361F-4B5A-BA24-3B10DE256C9C}"/>
                </a:ext>
              </a:extLst>
            </p:cNvPr>
            <p:cNvSpPr/>
            <p:nvPr/>
          </p:nvSpPr>
          <p:spPr>
            <a:xfrm>
              <a:off x="3308674" y="3569863"/>
              <a:ext cx="21854" cy="21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67D27411-5A3E-4941-B6F8-DF3411D8AB88}"/>
                </a:ext>
              </a:extLst>
            </p:cNvPr>
            <p:cNvSpPr/>
            <p:nvPr/>
          </p:nvSpPr>
          <p:spPr>
            <a:xfrm>
              <a:off x="3262222" y="3525103"/>
              <a:ext cx="113824" cy="111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9A9579F8-22B7-4A53-BF0C-3F5AE64F7E4A}"/>
                </a:ext>
              </a:extLst>
            </p:cNvPr>
            <p:cNvSpPr/>
            <p:nvPr/>
          </p:nvSpPr>
          <p:spPr>
            <a:xfrm>
              <a:off x="3363711" y="3412156"/>
              <a:ext cx="142280" cy="15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F9280F8C-FC0A-474B-B8D3-7798AFF99400}"/>
                </a:ext>
              </a:extLst>
            </p:cNvPr>
            <p:cNvSpPr/>
            <p:nvPr/>
          </p:nvSpPr>
          <p:spPr>
            <a:xfrm>
              <a:off x="3311536" y="3634547"/>
              <a:ext cx="124276" cy="131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9015FE2E-5911-4F15-B5A0-7079E2BA2BED}"/>
                </a:ext>
              </a:extLst>
            </p:cNvPr>
            <p:cNvSpPr/>
            <p:nvPr/>
          </p:nvSpPr>
          <p:spPr>
            <a:xfrm>
              <a:off x="3384569" y="3572880"/>
              <a:ext cx="108136" cy="1142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DEA0FB3B-9066-429D-B557-0A780192D93B}"/>
                </a:ext>
              </a:extLst>
            </p:cNvPr>
            <p:cNvSpPr/>
            <p:nvPr/>
          </p:nvSpPr>
          <p:spPr>
            <a:xfrm>
              <a:off x="3159773" y="3625440"/>
              <a:ext cx="145142" cy="151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D91A7B53-DEF3-4722-AEBA-291021B9EC8E}"/>
                </a:ext>
              </a:extLst>
            </p:cNvPr>
            <p:cNvSpPr/>
            <p:nvPr/>
          </p:nvSpPr>
          <p:spPr>
            <a:xfrm>
              <a:off x="3311536" y="3400031"/>
              <a:ext cx="125236" cy="108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C93C3F8D-939E-44DF-B1AA-E661CC7CCDFF}"/>
                </a:ext>
              </a:extLst>
            </p:cNvPr>
            <p:cNvSpPr/>
            <p:nvPr/>
          </p:nvSpPr>
          <p:spPr>
            <a:xfrm>
              <a:off x="3150290" y="3566818"/>
              <a:ext cx="101516" cy="137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C75BB187-BBDF-4DF8-8C6C-7604DA1A5310}"/>
              </a:ext>
            </a:extLst>
          </p:cNvPr>
          <p:cNvGrpSpPr/>
          <p:nvPr/>
        </p:nvGrpSpPr>
        <p:grpSpPr>
          <a:xfrm>
            <a:off x="7104476" y="3408700"/>
            <a:ext cx="357621" cy="382146"/>
            <a:chOff x="7104476" y="3408700"/>
            <a:chExt cx="357621" cy="38214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0526683C-373D-44B6-A1C9-3256D02D01A2}"/>
                </a:ext>
              </a:extLst>
            </p:cNvPr>
            <p:cNvSpPr/>
            <p:nvPr/>
          </p:nvSpPr>
          <p:spPr>
            <a:xfrm>
              <a:off x="7104476" y="3543144"/>
              <a:ext cx="42720" cy="24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4C96920E-EEA2-4664-941A-FC5DFEA02B95}"/>
                </a:ext>
              </a:extLst>
            </p:cNvPr>
            <p:cNvSpPr/>
            <p:nvPr/>
          </p:nvSpPr>
          <p:spPr>
            <a:xfrm>
              <a:off x="7145267" y="3633112"/>
              <a:ext cx="147995" cy="157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698F6833-F8FC-4DB9-A480-B3454F6BB80C}"/>
                </a:ext>
              </a:extLst>
            </p:cNvPr>
            <p:cNvSpPr/>
            <p:nvPr/>
          </p:nvSpPr>
          <p:spPr>
            <a:xfrm>
              <a:off x="7312209" y="3408700"/>
              <a:ext cx="127101" cy="45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0C78415C-E4FC-452F-BC47-2E546C4A8A81}"/>
                </a:ext>
              </a:extLst>
            </p:cNvPr>
            <p:cNvSpPr/>
            <p:nvPr/>
          </p:nvSpPr>
          <p:spPr>
            <a:xfrm>
              <a:off x="7334000" y="3477426"/>
              <a:ext cx="126205" cy="45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19D12014-54AE-4276-9F7B-3460B78EC99B}"/>
                </a:ext>
              </a:extLst>
            </p:cNvPr>
            <p:cNvSpPr/>
            <p:nvPr/>
          </p:nvSpPr>
          <p:spPr>
            <a:xfrm>
              <a:off x="7314102" y="3609850"/>
              <a:ext cx="147035" cy="45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73EC5AD1-157D-46C0-8812-F786B9B5F3EC}"/>
                </a:ext>
              </a:extLst>
            </p:cNvPr>
            <p:cNvSpPr/>
            <p:nvPr/>
          </p:nvSpPr>
          <p:spPr>
            <a:xfrm>
              <a:off x="7292275" y="3543144"/>
              <a:ext cx="168862" cy="43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500277A4-9939-495E-8550-5E5C08B63919}"/>
                </a:ext>
              </a:extLst>
            </p:cNvPr>
            <p:cNvSpPr/>
            <p:nvPr/>
          </p:nvSpPr>
          <p:spPr>
            <a:xfrm>
              <a:off x="7314102" y="3678612"/>
              <a:ext cx="147995" cy="1122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D9A56327-5DE5-4CF0-AF19-DDD6EE430D71}"/>
                </a:ext>
              </a:extLst>
            </p:cNvPr>
            <p:cNvSpPr/>
            <p:nvPr/>
          </p:nvSpPr>
          <p:spPr>
            <a:xfrm>
              <a:off x="7168036" y="3476439"/>
              <a:ext cx="104378" cy="133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D36637BD-2373-4C64-9D01-BE7A8EDD1120}"/>
              </a:ext>
            </a:extLst>
          </p:cNvPr>
          <p:cNvGrpSpPr/>
          <p:nvPr/>
        </p:nvGrpSpPr>
        <p:grpSpPr>
          <a:xfrm>
            <a:off x="7083454" y="3947318"/>
            <a:ext cx="525578" cy="519369"/>
            <a:chOff x="7083454" y="3947318"/>
            <a:chExt cx="525578" cy="51936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598F609D-8324-49CE-8F5A-EA0865CFCA8A}"/>
                </a:ext>
              </a:extLst>
            </p:cNvPr>
            <p:cNvSpPr/>
            <p:nvPr/>
          </p:nvSpPr>
          <p:spPr>
            <a:xfrm>
              <a:off x="7330205" y="3947318"/>
              <a:ext cx="30705" cy="817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84DB72FD-8329-4BBF-8565-40C8997D8872}"/>
                </a:ext>
              </a:extLst>
            </p:cNvPr>
            <p:cNvSpPr/>
            <p:nvPr/>
          </p:nvSpPr>
          <p:spPr>
            <a:xfrm>
              <a:off x="7207520" y="4011545"/>
              <a:ext cx="62782" cy="654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E04A450C-D96E-42B4-A7A3-132CA1D34ABA}"/>
                </a:ext>
              </a:extLst>
            </p:cNvPr>
            <p:cNvSpPr/>
            <p:nvPr/>
          </p:nvSpPr>
          <p:spPr>
            <a:xfrm>
              <a:off x="7420776" y="4012112"/>
              <a:ext cx="62782" cy="6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93A7B504-92EA-4D41-8124-ACB173AD0DAD}"/>
                </a:ext>
              </a:extLst>
            </p:cNvPr>
            <p:cNvSpPr/>
            <p:nvPr/>
          </p:nvSpPr>
          <p:spPr>
            <a:xfrm>
              <a:off x="7546250" y="4174610"/>
              <a:ext cx="62782" cy="2288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5C9170FA-565E-4C19-8F90-CA9C32734A71}"/>
                </a:ext>
              </a:extLst>
            </p:cNvPr>
            <p:cNvSpPr/>
            <p:nvPr/>
          </p:nvSpPr>
          <p:spPr>
            <a:xfrm>
              <a:off x="7083454" y="4175927"/>
              <a:ext cx="62782" cy="22898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561EC871-201E-45DD-A40A-7B6877BE1DB9}"/>
                </a:ext>
              </a:extLst>
            </p:cNvPr>
            <p:cNvSpPr/>
            <p:nvPr/>
          </p:nvSpPr>
          <p:spPr>
            <a:xfrm>
              <a:off x="7259101" y="4192432"/>
              <a:ext cx="253746" cy="196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01B87A4F-03A0-4A92-BCCE-89B3B3BEED9F}"/>
                </a:ext>
              </a:extLst>
            </p:cNvPr>
            <p:cNvSpPr/>
            <p:nvPr/>
          </p:nvSpPr>
          <p:spPr>
            <a:xfrm>
              <a:off x="7174071" y="4110712"/>
              <a:ext cx="310905" cy="3559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1F04AF76-6201-4DCB-9ED4-39AC1E0C1865}"/>
              </a:ext>
            </a:extLst>
          </p:cNvPr>
          <p:cNvGrpSpPr/>
          <p:nvPr/>
        </p:nvGrpSpPr>
        <p:grpSpPr>
          <a:xfrm>
            <a:off x="8436894" y="3327611"/>
            <a:ext cx="408188" cy="435043"/>
            <a:chOff x="8436894" y="3327611"/>
            <a:chExt cx="408188" cy="43504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B482A337-3493-4071-9D0E-7865076AC3BC}"/>
                </a:ext>
              </a:extLst>
            </p:cNvPr>
            <p:cNvSpPr/>
            <p:nvPr/>
          </p:nvSpPr>
          <p:spPr>
            <a:xfrm>
              <a:off x="8472720" y="3327611"/>
              <a:ext cx="119457" cy="127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E00343D2-6D40-4D8F-BA41-26A0EE9CD073}"/>
                </a:ext>
              </a:extLst>
            </p:cNvPr>
            <p:cNvSpPr/>
            <p:nvPr/>
          </p:nvSpPr>
          <p:spPr>
            <a:xfrm>
              <a:off x="8630116" y="3379686"/>
              <a:ext cx="143332" cy="99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48E449B7-7F61-4DC1-97FB-39602ADB7B8A}"/>
                </a:ext>
              </a:extLst>
            </p:cNvPr>
            <p:cNvSpPr/>
            <p:nvPr/>
          </p:nvSpPr>
          <p:spPr>
            <a:xfrm>
              <a:off x="8481407" y="3606960"/>
              <a:ext cx="146569" cy="101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B58FAABD-96D8-40DE-B152-53DE71586A24}"/>
                </a:ext>
              </a:extLst>
            </p:cNvPr>
            <p:cNvSpPr/>
            <p:nvPr/>
          </p:nvSpPr>
          <p:spPr>
            <a:xfrm>
              <a:off x="8687650" y="3505791"/>
              <a:ext cx="122694" cy="126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AAC1D1B1-8689-46C5-A3BA-8DF67906C725}"/>
                </a:ext>
              </a:extLst>
            </p:cNvPr>
            <p:cNvSpPr/>
            <p:nvPr/>
          </p:nvSpPr>
          <p:spPr>
            <a:xfrm>
              <a:off x="8436894" y="3452582"/>
              <a:ext cx="191091" cy="129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82C753FD-59B8-4B23-B4B8-CAC420C29765}"/>
                </a:ext>
              </a:extLst>
            </p:cNvPr>
            <p:cNvSpPr/>
            <p:nvPr/>
          </p:nvSpPr>
          <p:spPr>
            <a:xfrm>
              <a:off x="8651824" y="3630716"/>
              <a:ext cx="193258" cy="1319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E9DF4993-D6E7-47CA-8B19-8151EDAE0EDF}"/>
              </a:ext>
            </a:extLst>
          </p:cNvPr>
          <p:cNvGrpSpPr/>
          <p:nvPr/>
        </p:nvGrpSpPr>
        <p:grpSpPr>
          <a:xfrm>
            <a:off x="4519193" y="3493712"/>
            <a:ext cx="357621" cy="380115"/>
            <a:chOff x="4519193" y="3493712"/>
            <a:chExt cx="357621" cy="38011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52E0F64C-753B-46EE-9933-DBB3F13AD1AF}"/>
                </a:ext>
              </a:extLst>
            </p:cNvPr>
            <p:cNvSpPr/>
            <p:nvPr/>
          </p:nvSpPr>
          <p:spPr>
            <a:xfrm>
              <a:off x="4729752" y="3717090"/>
              <a:ext cx="147062" cy="1567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6FA645A9-CEAF-4EAA-B06D-98344CE5E511}"/>
                </a:ext>
              </a:extLst>
            </p:cNvPr>
            <p:cNvSpPr/>
            <p:nvPr/>
          </p:nvSpPr>
          <p:spPr>
            <a:xfrm>
              <a:off x="4520153" y="3605908"/>
              <a:ext cx="313968" cy="2224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678714DF-86A9-4A8C-A26C-6FC36C0D06BC}"/>
                </a:ext>
              </a:extLst>
            </p:cNvPr>
            <p:cNvSpPr/>
            <p:nvPr/>
          </p:nvSpPr>
          <p:spPr>
            <a:xfrm>
              <a:off x="4519193" y="3493712"/>
              <a:ext cx="314937" cy="909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846A458A-876C-4A1D-AAB1-538D99A2DD71}"/>
              </a:ext>
            </a:extLst>
          </p:cNvPr>
          <p:cNvGrpSpPr/>
          <p:nvPr/>
        </p:nvGrpSpPr>
        <p:grpSpPr>
          <a:xfrm>
            <a:off x="7820406" y="3394865"/>
            <a:ext cx="335794" cy="355866"/>
            <a:chOff x="7820406" y="3394865"/>
            <a:chExt cx="335794" cy="35586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96C4B023-8350-4E05-8F44-A4AB0E571CEA}"/>
                </a:ext>
              </a:extLst>
            </p:cNvPr>
            <p:cNvSpPr/>
            <p:nvPr/>
          </p:nvSpPr>
          <p:spPr>
            <a:xfrm>
              <a:off x="8009165" y="3595018"/>
              <a:ext cx="147035" cy="1557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E6846BAB-0E38-4A77-8195-D8DD1C32C5CF}"/>
                </a:ext>
              </a:extLst>
            </p:cNvPr>
            <p:cNvSpPr/>
            <p:nvPr/>
          </p:nvSpPr>
          <p:spPr>
            <a:xfrm>
              <a:off x="7820406" y="3471675"/>
              <a:ext cx="42720" cy="278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A3482FAC-FF6C-4016-806A-9D01D644B506}"/>
                </a:ext>
              </a:extLst>
            </p:cNvPr>
            <p:cNvSpPr/>
            <p:nvPr/>
          </p:nvSpPr>
          <p:spPr>
            <a:xfrm>
              <a:off x="7882987" y="3482812"/>
              <a:ext cx="210622" cy="2668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3DEDDEFE-C158-434F-AD5E-7175151F4986}"/>
                </a:ext>
              </a:extLst>
            </p:cNvPr>
            <p:cNvSpPr/>
            <p:nvPr/>
          </p:nvSpPr>
          <p:spPr>
            <a:xfrm>
              <a:off x="7925680" y="3616223"/>
              <a:ext cx="79717" cy="22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EE3FFB6F-9CEB-4FBD-A4FB-44AAA312A507}"/>
                </a:ext>
              </a:extLst>
            </p:cNvPr>
            <p:cNvSpPr/>
            <p:nvPr/>
          </p:nvSpPr>
          <p:spPr>
            <a:xfrm>
              <a:off x="7820406" y="3394865"/>
              <a:ext cx="272244" cy="65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A2958376-63C6-4788-94F6-5226346642CA}"/>
              </a:ext>
            </a:extLst>
          </p:cNvPr>
          <p:cNvGrpSpPr/>
          <p:nvPr/>
        </p:nvGrpSpPr>
        <p:grpSpPr>
          <a:xfrm>
            <a:off x="7740496" y="1962293"/>
            <a:ext cx="466892" cy="496272"/>
            <a:chOff x="7740496" y="1962293"/>
            <a:chExt cx="466892" cy="49627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A810A3A3-C290-4E2E-99A9-6F8CEC38EA3E}"/>
                </a:ext>
              </a:extLst>
            </p:cNvPr>
            <p:cNvSpPr/>
            <p:nvPr/>
          </p:nvSpPr>
          <p:spPr>
            <a:xfrm>
              <a:off x="7903963" y="1962293"/>
              <a:ext cx="136227" cy="145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F2D8D46F-559D-4D38-BD66-7BCA3F2508CE}"/>
                </a:ext>
              </a:extLst>
            </p:cNvPr>
            <p:cNvSpPr/>
            <p:nvPr/>
          </p:nvSpPr>
          <p:spPr>
            <a:xfrm>
              <a:off x="7740496" y="2252633"/>
              <a:ext cx="466892" cy="205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B08B2DF4-1284-49A3-B04A-9D7168ECB215}"/>
                </a:ext>
              </a:extLst>
            </p:cNvPr>
            <p:cNvSpPr/>
            <p:nvPr/>
          </p:nvSpPr>
          <p:spPr>
            <a:xfrm>
              <a:off x="8058744" y="2021692"/>
              <a:ext cx="117674" cy="203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9B1182F9-44CA-45C2-9A3F-3A45C8DDD7FD}"/>
                </a:ext>
              </a:extLst>
            </p:cNvPr>
            <p:cNvSpPr/>
            <p:nvPr/>
          </p:nvSpPr>
          <p:spPr>
            <a:xfrm>
              <a:off x="7767736" y="2021692"/>
              <a:ext cx="117674" cy="203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23EABBAA-C72E-4A40-9FD9-53D92A8BB97C}"/>
                </a:ext>
              </a:extLst>
            </p:cNvPr>
            <p:cNvSpPr/>
            <p:nvPr/>
          </p:nvSpPr>
          <p:spPr>
            <a:xfrm>
              <a:off x="7983196" y="2102159"/>
              <a:ext cx="111501" cy="1188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A61B9269-7125-49FE-97D8-63E051B96BF6}"/>
                </a:ext>
              </a:extLst>
            </p:cNvPr>
            <p:cNvSpPr/>
            <p:nvPr/>
          </p:nvSpPr>
          <p:spPr>
            <a:xfrm>
              <a:off x="7847005" y="2103504"/>
              <a:ext cx="111465" cy="1227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777DCC0A-9604-46DD-82C3-F11154690C9E}"/>
              </a:ext>
            </a:extLst>
          </p:cNvPr>
          <p:cNvGrpSpPr/>
          <p:nvPr/>
        </p:nvGrpSpPr>
        <p:grpSpPr>
          <a:xfrm>
            <a:off x="3796753" y="1998000"/>
            <a:ext cx="464414" cy="496272"/>
            <a:chOff x="3796753" y="1998000"/>
            <a:chExt cx="464414" cy="49627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E9D079BF-E252-4607-A736-C3CD7B3405F4}"/>
                </a:ext>
              </a:extLst>
            </p:cNvPr>
            <p:cNvSpPr/>
            <p:nvPr/>
          </p:nvSpPr>
          <p:spPr>
            <a:xfrm>
              <a:off x="4001103" y="2259308"/>
              <a:ext cx="55732" cy="59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1B032EE3-AE83-4658-A391-0C4AA1D6EB00}"/>
                </a:ext>
              </a:extLst>
            </p:cNvPr>
            <p:cNvSpPr/>
            <p:nvPr/>
          </p:nvSpPr>
          <p:spPr>
            <a:xfrm>
              <a:off x="3975079" y="2347740"/>
              <a:ext cx="110249" cy="581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2D561003-9FAE-42B6-94FC-F48CFB7B7D92}"/>
                </a:ext>
              </a:extLst>
            </p:cNvPr>
            <p:cNvSpPr/>
            <p:nvPr/>
          </p:nvSpPr>
          <p:spPr>
            <a:xfrm>
              <a:off x="3906966" y="2202551"/>
              <a:ext cx="246476" cy="291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8CF5CF6F-216C-43CC-BC7B-6B15B3417B19}"/>
                </a:ext>
              </a:extLst>
            </p:cNvPr>
            <p:cNvSpPr/>
            <p:nvPr/>
          </p:nvSpPr>
          <p:spPr>
            <a:xfrm>
              <a:off x="3879726" y="1998000"/>
              <a:ext cx="300956" cy="59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9315DB4C-A38D-405F-B6BD-37E91A592089}"/>
                </a:ext>
              </a:extLst>
            </p:cNvPr>
            <p:cNvSpPr/>
            <p:nvPr/>
          </p:nvSpPr>
          <p:spPr>
            <a:xfrm>
              <a:off x="3796753" y="2087730"/>
              <a:ext cx="464414" cy="231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AF7DCE77-93CD-46A2-92E9-C1BC1593C040}"/>
              </a:ext>
            </a:extLst>
          </p:cNvPr>
          <p:cNvGrpSpPr/>
          <p:nvPr/>
        </p:nvGrpSpPr>
        <p:grpSpPr>
          <a:xfrm>
            <a:off x="7093476" y="2002115"/>
            <a:ext cx="300956" cy="496272"/>
            <a:chOff x="7093476" y="2002115"/>
            <a:chExt cx="300956" cy="49627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8E27BD1B-3B34-45CD-8E04-06056E253340}"/>
                </a:ext>
              </a:extLst>
            </p:cNvPr>
            <p:cNvSpPr/>
            <p:nvPr/>
          </p:nvSpPr>
          <p:spPr>
            <a:xfrm>
              <a:off x="7258205" y="2270007"/>
              <a:ext cx="107734" cy="141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8CBEDDFB-D17A-4580-AB13-FCDDC8765D58}"/>
                </a:ext>
              </a:extLst>
            </p:cNvPr>
            <p:cNvSpPr/>
            <p:nvPr/>
          </p:nvSpPr>
          <p:spPr>
            <a:xfrm>
              <a:off x="7193785" y="2358429"/>
              <a:ext cx="97868" cy="515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7969F95B-F2C4-447D-9282-C3A06571FD4D}"/>
                </a:ext>
              </a:extLst>
            </p:cNvPr>
            <p:cNvSpPr/>
            <p:nvPr/>
          </p:nvSpPr>
          <p:spPr>
            <a:xfrm>
              <a:off x="7120716" y="2267364"/>
              <a:ext cx="109033" cy="142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7C03FDD6-F70E-4180-A090-A7AF26AEDA69}"/>
                </a:ext>
              </a:extLst>
            </p:cNvPr>
            <p:cNvSpPr/>
            <p:nvPr/>
          </p:nvSpPr>
          <p:spPr>
            <a:xfrm>
              <a:off x="7093476" y="2438942"/>
              <a:ext cx="300956" cy="59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3F85BC4C-291C-4CDD-8813-7E99222DDF78}"/>
                </a:ext>
              </a:extLst>
            </p:cNvPr>
            <p:cNvSpPr/>
            <p:nvPr/>
          </p:nvSpPr>
          <p:spPr>
            <a:xfrm>
              <a:off x="7093476" y="2002115"/>
              <a:ext cx="300956" cy="59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3FF96117-73F5-405E-9409-CB42B8CF8162}"/>
                </a:ext>
              </a:extLst>
            </p:cNvPr>
            <p:cNvSpPr/>
            <p:nvPr/>
          </p:nvSpPr>
          <p:spPr>
            <a:xfrm>
              <a:off x="7121978" y="2087904"/>
              <a:ext cx="243961" cy="597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9B4E2A0D-EC28-4E4F-B70C-00656CFEB420}"/>
                </a:ext>
              </a:extLst>
            </p:cNvPr>
            <p:cNvSpPr/>
            <p:nvPr/>
          </p:nvSpPr>
          <p:spPr>
            <a:xfrm>
              <a:off x="7119500" y="2140692"/>
              <a:ext cx="245214" cy="12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504539F0-BBF4-4634-92E1-18459C8821CA}"/>
              </a:ext>
            </a:extLst>
          </p:cNvPr>
          <p:cNvGrpSpPr/>
          <p:nvPr/>
        </p:nvGrpSpPr>
        <p:grpSpPr>
          <a:xfrm>
            <a:off x="4514383" y="1988948"/>
            <a:ext cx="464378" cy="493619"/>
            <a:chOff x="4514383" y="1988948"/>
            <a:chExt cx="464378" cy="493619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72ACA8D6-937D-48EC-8C87-78B88EA3DF8F}"/>
                </a:ext>
              </a:extLst>
            </p:cNvPr>
            <p:cNvSpPr/>
            <p:nvPr/>
          </p:nvSpPr>
          <p:spPr>
            <a:xfrm>
              <a:off x="4620856" y="2250256"/>
              <a:ext cx="55769" cy="59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659FC858-25F0-4077-BF81-32D79BC1B14E}"/>
                </a:ext>
              </a:extLst>
            </p:cNvPr>
            <p:cNvSpPr/>
            <p:nvPr/>
          </p:nvSpPr>
          <p:spPr>
            <a:xfrm>
              <a:off x="4594832" y="2338678"/>
              <a:ext cx="109033" cy="581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9BA037F6-ACBD-4D67-BB85-8520C06D09F1}"/>
                </a:ext>
              </a:extLst>
            </p:cNvPr>
            <p:cNvSpPr/>
            <p:nvPr/>
          </p:nvSpPr>
          <p:spPr>
            <a:xfrm>
              <a:off x="4514383" y="2164457"/>
              <a:ext cx="464378" cy="3181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C08570CE-77A9-422B-8859-762BC9A05018}"/>
                </a:ext>
              </a:extLst>
            </p:cNvPr>
            <p:cNvSpPr/>
            <p:nvPr/>
          </p:nvSpPr>
          <p:spPr>
            <a:xfrm>
              <a:off x="4649349" y="2076035"/>
              <a:ext cx="191959" cy="117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4F5CAC8C-F3A0-4A50-966D-EAEE928E140C}"/>
                </a:ext>
              </a:extLst>
            </p:cNvPr>
            <p:cNvSpPr/>
            <p:nvPr/>
          </p:nvSpPr>
          <p:spPr>
            <a:xfrm>
              <a:off x="4676589" y="1988948"/>
              <a:ext cx="136227" cy="59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125D22FA-3DDA-45D0-B59E-BD3ADD820C04}"/>
              </a:ext>
            </a:extLst>
          </p:cNvPr>
          <p:cNvGrpSpPr/>
          <p:nvPr/>
        </p:nvGrpSpPr>
        <p:grpSpPr>
          <a:xfrm>
            <a:off x="5175650" y="1997323"/>
            <a:ext cx="465640" cy="498028"/>
            <a:chOff x="5175650" y="1997323"/>
            <a:chExt cx="465640" cy="49802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DBC2447A-39C3-4D33-BBB0-144CD11B5A68}"/>
                </a:ext>
              </a:extLst>
            </p:cNvPr>
            <p:cNvSpPr/>
            <p:nvPr/>
          </p:nvSpPr>
          <p:spPr>
            <a:xfrm>
              <a:off x="5310624" y="2114111"/>
              <a:ext cx="191959" cy="166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569C6C7C-2EC1-4076-BC30-A9935580B808}"/>
                </a:ext>
              </a:extLst>
            </p:cNvPr>
            <p:cNvSpPr/>
            <p:nvPr/>
          </p:nvSpPr>
          <p:spPr>
            <a:xfrm>
              <a:off x="5379954" y="2173510"/>
              <a:ext cx="55769" cy="59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94BEEDBA-37E4-4194-AE73-44F4B175B407}"/>
                </a:ext>
              </a:extLst>
            </p:cNvPr>
            <p:cNvSpPr/>
            <p:nvPr/>
          </p:nvSpPr>
          <p:spPr>
            <a:xfrm>
              <a:off x="5204152" y="1997323"/>
              <a:ext cx="407429" cy="437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EB454519-7026-423E-8176-89DB17DE1E6B}"/>
                </a:ext>
              </a:extLst>
            </p:cNvPr>
            <p:cNvSpPr/>
            <p:nvPr/>
          </p:nvSpPr>
          <p:spPr>
            <a:xfrm>
              <a:off x="5355192" y="2260634"/>
              <a:ext cx="105293" cy="581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A63364A8-7A56-4E08-8A8D-9A578D00DD5D}"/>
                </a:ext>
              </a:extLst>
            </p:cNvPr>
            <p:cNvSpPr/>
            <p:nvPr/>
          </p:nvSpPr>
          <p:spPr>
            <a:xfrm>
              <a:off x="5491420" y="2346386"/>
              <a:ext cx="149870" cy="1457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0945EBE2-CCA0-4E3F-B9E6-E47F1B1D67EB}"/>
                </a:ext>
              </a:extLst>
            </p:cNvPr>
            <p:cNvSpPr/>
            <p:nvPr/>
          </p:nvSpPr>
          <p:spPr>
            <a:xfrm>
              <a:off x="5175650" y="2349029"/>
              <a:ext cx="149870" cy="1463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A3DDFF50-C832-47EF-AFA5-A980CA5AA5F5}"/>
              </a:ext>
            </a:extLst>
          </p:cNvPr>
          <p:cNvGrpSpPr/>
          <p:nvPr/>
        </p:nvGrpSpPr>
        <p:grpSpPr>
          <a:xfrm>
            <a:off x="3146907" y="2008827"/>
            <a:ext cx="465630" cy="496262"/>
            <a:chOff x="3146907" y="2008827"/>
            <a:chExt cx="465630" cy="49626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6D7C1D24-96BE-43DA-9375-7A5EAFF5D8F5}"/>
                </a:ext>
              </a:extLst>
            </p:cNvPr>
            <p:cNvSpPr/>
            <p:nvPr/>
          </p:nvSpPr>
          <p:spPr>
            <a:xfrm>
              <a:off x="3323972" y="2197540"/>
              <a:ext cx="109033" cy="114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16332039-41BD-4FA8-B2B8-119DDEC4441E}"/>
                </a:ext>
              </a:extLst>
            </p:cNvPr>
            <p:cNvSpPr/>
            <p:nvPr/>
          </p:nvSpPr>
          <p:spPr>
            <a:xfrm>
              <a:off x="3200162" y="2008827"/>
              <a:ext cx="136227" cy="145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983271C2-463F-4656-B7FB-1C538A367184}"/>
                </a:ext>
              </a:extLst>
            </p:cNvPr>
            <p:cNvSpPr/>
            <p:nvPr/>
          </p:nvSpPr>
          <p:spPr>
            <a:xfrm>
              <a:off x="3419325" y="2008827"/>
              <a:ext cx="136263" cy="145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70B86192-CF81-444B-BC78-85F093219F9A}"/>
                </a:ext>
              </a:extLst>
            </p:cNvPr>
            <p:cNvSpPr/>
            <p:nvPr/>
          </p:nvSpPr>
          <p:spPr>
            <a:xfrm>
              <a:off x="3343777" y="2334810"/>
              <a:ext cx="65681" cy="42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775B44EA-E4DD-4A2A-A312-A3C706827585}"/>
                </a:ext>
              </a:extLst>
            </p:cNvPr>
            <p:cNvSpPr/>
            <p:nvPr/>
          </p:nvSpPr>
          <p:spPr>
            <a:xfrm>
              <a:off x="3255858" y="2325547"/>
              <a:ext cx="110249" cy="178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66866E53-0C8E-45DB-B002-8B455C1C76F4}"/>
                </a:ext>
              </a:extLst>
            </p:cNvPr>
            <p:cNvSpPr/>
            <p:nvPr/>
          </p:nvSpPr>
          <p:spPr>
            <a:xfrm>
              <a:off x="3392085" y="2326891"/>
              <a:ext cx="110249" cy="178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B6F51CE9-429E-4DF1-BF70-CF1886CCE432}"/>
                </a:ext>
              </a:extLst>
            </p:cNvPr>
            <p:cNvSpPr/>
            <p:nvPr/>
          </p:nvSpPr>
          <p:spPr>
            <a:xfrm>
              <a:off x="3395816" y="2148739"/>
              <a:ext cx="216721" cy="182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0054D1D5-D320-4359-BBCF-7851E3AEAF7B}"/>
                </a:ext>
              </a:extLst>
            </p:cNvPr>
            <p:cNvSpPr/>
            <p:nvPr/>
          </p:nvSpPr>
          <p:spPr>
            <a:xfrm>
              <a:off x="3146907" y="2147395"/>
              <a:ext cx="214243" cy="18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9E2A07CB-B286-442D-B342-1BAED58F24D4}"/>
              </a:ext>
            </a:extLst>
          </p:cNvPr>
          <p:cNvGrpSpPr/>
          <p:nvPr/>
        </p:nvGrpSpPr>
        <p:grpSpPr>
          <a:xfrm>
            <a:off x="5878275" y="1997671"/>
            <a:ext cx="435912" cy="494214"/>
            <a:chOff x="5878275" y="1997671"/>
            <a:chExt cx="435912" cy="49421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76F1B2D2-3094-4BC9-AB97-424934523999}"/>
                </a:ext>
              </a:extLst>
            </p:cNvPr>
            <p:cNvSpPr/>
            <p:nvPr/>
          </p:nvSpPr>
          <p:spPr>
            <a:xfrm>
              <a:off x="6094997" y="1997671"/>
              <a:ext cx="27276" cy="739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74AA525A-521C-47D6-BB24-633F3B44F2B8}"/>
                </a:ext>
              </a:extLst>
            </p:cNvPr>
            <p:cNvSpPr/>
            <p:nvPr/>
          </p:nvSpPr>
          <p:spPr>
            <a:xfrm>
              <a:off x="6177969" y="2029007"/>
              <a:ext cx="55732" cy="571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4ED1CFB7-B5FF-4054-9DC8-A022ED5F2FC0}"/>
                </a:ext>
              </a:extLst>
            </p:cNvPr>
            <p:cNvSpPr/>
            <p:nvPr/>
          </p:nvSpPr>
          <p:spPr>
            <a:xfrm>
              <a:off x="6258418" y="2202222"/>
              <a:ext cx="55769" cy="304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790598CC-C8D5-48DF-8A39-F6C8F96AFBFA}"/>
                </a:ext>
              </a:extLst>
            </p:cNvPr>
            <p:cNvSpPr/>
            <p:nvPr/>
          </p:nvSpPr>
          <p:spPr>
            <a:xfrm>
              <a:off x="5878275" y="2202222"/>
              <a:ext cx="55769" cy="29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02A3F3E7-9E46-432F-8841-078A631FE279}"/>
                </a:ext>
              </a:extLst>
            </p:cNvPr>
            <p:cNvSpPr/>
            <p:nvPr/>
          </p:nvSpPr>
          <p:spPr>
            <a:xfrm>
              <a:off x="5986000" y="2029007"/>
              <a:ext cx="55769" cy="571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66690358-1FF1-4245-96D5-6B44DDC16BCB}"/>
                </a:ext>
              </a:extLst>
            </p:cNvPr>
            <p:cNvSpPr/>
            <p:nvPr/>
          </p:nvSpPr>
          <p:spPr>
            <a:xfrm>
              <a:off x="5903037" y="2085856"/>
              <a:ext cx="58247" cy="43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FD3AABB2-C1A8-43B0-8B5E-5D4B517FF3A1}"/>
                </a:ext>
              </a:extLst>
            </p:cNvPr>
            <p:cNvSpPr/>
            <p:nvPr/>
          </p:nvSpPr>
          <p:spPr>
            <a:xfrm>
              <a:off x="6229962" y="2086359"/>
              <a:ext cx="58210" cy="449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B46B3AF6-0238-4235-A33F-FA460D688BBA}"/>
                </a:ext>
              </a:extLst>
            </p:cNvPr>
            <p:cNvSpPr/>
            <p:nvPr/>
          </p:nvSpPr>
          <p:spPr>
            <a:xfrm>
              <a:off x="5952597" y="2083460"/>
              <a:ext cx="278626" cy="408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7794F782-5061-4037-9918-4DDF7CDE4BD2}"/>
              </a:ext>
            </a:extLst>
          </p:cNvPr>
          <p:cNvGrpSpPr/>
          <p:nvPr/>
        </p:nvGrpSpPr>
        <p:grpSpPr>
          <a:xfrm>
            <a:off x="6428360" y="1997506"/>
            <a:ext cx="473064" cy="494928"/>
            <a:chOff x="6428360" y="1997506"/>
            <a:chExt cx="473064" cy="49492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135752F4-941B-4E00-882A-1748488A14F9}"/>
                </a:ext>
              </a:extLst>
            </p:cNvPr>
            <p:cNvSpPr/>
            <p:nvPr/>
          </p:nvSpPr>
          <p:spPr>
            <a:xfrm>
              <a:off x="6428360" y="2121545"/>
              <a:ext cx="215505" cy="245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EABBE3F1-DA17-4D8E-A645-DB912B722431}"/>
                </a:ext>
              </a:extLst>
            </p:cNvPr>
            <p:cNvSpPr/>
            <p:nvPr/>
          </p:nvSpPr>
          <p:spPr>
            <a:xfrm>
              <a:off x="6549737" y="1997506"/>
              <a:ext cx="229102" cy="2243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87940972-1B0F-4C9A-B924-FCBD0F3391FE}"/>
                </a:ext>
              </a:extLst>
            </p:cNvPr>
            <p:cNvSpPr/>
            <p:nvPr/>
          </p:nvSpPr>
          <p:spPr>
            <a:xfrm>
              <a:off x="6685919" y="2121545"/>
              <a:ext cx="215505" cy="2441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62201542-CEE3-4CE4-A835-15422E768899}"/>
                </a:ext>
              </a:extLst>
            </p:cNvPr>
            <p:cNvSpPr/>
            <p:nvPr/>
          </p:nvSpPr>
          <p:spPr>
            <a:xfrm>
              <a:off x="6549737" y="2266733"/>
              <a:ext cx="231580" cy="2257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A1E4AB44-123A-4B7F-85E5-D4FB28CACA73}"/>
              </a:ext>
            </a:extLst>
          </p:cNvPr>
          <p:cNvGrpSpPr/>
          <p:nvPr/>
        </p:nvGrpSpPr>
        <p:grpSpPr>
          <a:xfrm>
            <a:off x="8488878" y="4146584"/>
            <a:ext cx="323834" cy="320104"/>
            <a:chOff x="8488878" y="4146584"/>
            <a:chExt cx="323834" cy="32010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920C88A4-9993-4387-9FD8-75E108336867}"/>
                </a:ext>
              </a:extLst>
            </p:cNvPr>
            <p:cNvSpPr/>
            <p:nvPr/>
          </p:nvSpPr>
          <p:spPr>
            <a:xfrm>
              <a:off x="8592909" y="4231523"/>
              <a:ext cx="219803" cy="235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0CAA9332-296D-42F4-9024-09D53D8C0B4D}"/>
                </a:ext>
              </a:extLst>
            </p:cNvPr>
            <p:cNvSpPr/>
            <p:nvPr/>
          </p:nvSpPr>
          <p:spPr>
            <a:xfrm>
              <a:off x="8489728" y="4146584"/>
              <a:ext cx="170307" cy="849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6CFFC680-631A-4319-9263-0E9C5C89A23B}"/>
                </a:ext>
              </a:extLst>
            </p:cNvPr>
            <p:cNvSpPr/>
            <p:nvPr/>
          </p:nvSpPr>
          <p:spPr>
            <a:xfrm>
              <a:off x="8489728" y="4235098"/>
              <a:ext cx="117445" cy="67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6EB7DD89-D687-4A87-A7D3-426840555274}"/>
                </a:ext>
              </a:extLst>
            </p:cNvPr>
            <p:cNvSpPr/>
            <p:nvPr/>
          </p:nvSpPr>
          <p:spPr>
            <a:xfrm>
              <a:off x="8489728" y="4374571"/>
              <a:ext cx="113266" cy="67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88E5ED60-18E5-45F3-9006-F2E5CEE8B9E6}"/>
                </a:ext>
              </a:extLst>
            </p:cNvPr>
            <p:cNvSpPr/>
            <p:nvPr/>
          </p:nvSpPr>
          <p:spPr>
            <a:xfrm>
              <a:off x="8488878" y="4304821"/>
              <a:ext cx="83073" cy="688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C3603355-93B9-4B2D-A324-583F2C6D460A}"/>
              </a:ext>
            </a:extLst>
          </p:cNvPr>
          <p:cNvGrpSpPr/>
          <p:nvPr/>
        </p:nvGrpSpPr>
        <p:grpSpPr>
          <a:xfrm>
            <a:off x="7769583" y="1329857"/>
            <a:ext cx="439945" cy="470075"/>
            <a:chOff x="7769583" y="1329857"/>
            <a:chExt cx="439945" cy="47007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165DE44E-03B0-4B1D-898F-AB32098DF321}"/>
                </a:ext>
              </a:extLst>
            </p:cNvPr>
            <p:cNvSpPr/>
            <p:nvPr/>
          </p:nvSpPr>
          <p:spPr>
            <a:xfrm>
              <a:off x="7859524" y="1585935"/>
              <a:ext cx="258939" cy="2139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94D73312-D7CD-4084-B4B0-8C60E04C3131}"/>
                </a:ext>
              </a:extLst>
            </p:cNvPr>
            <p:cNvSpPr/>
            <p:nvPr/>
          </p:nvSpPr>
          <p:spPr>
            <a:xfrm>
              <a:off x="7769583" y="1329857"/>
              <a:ext cx="439945" cy="226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9B50936E-F233-4293-8C0D-D6E0EACE6380}"/>
                </a:ext>
              </a:extLst>
            </p:cNvPr>
            <p:cNvSpPr/>
            <p:nvPr/>
          </p:nvSpPr>
          <p:spPr>
            <a:xfrm>
              <a:off x="7907786" y="1401189"/>
              <a:ext cx="163485" cy="15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4D350C-100B-4016-B4C8-C9244CB725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84643" y="155283"/>
            <a:ext cx="8571439" cy="536396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4800">
                <a:solidFill>
                  <a:srgbClr val="39505D"/>
                </a:solidFill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2E2197BF-0E32-41B0-9FEB-39180513A25B}"/>
              </a:ext>
            </a:extLst>
          </p:cNvPr>
          <p:cNvSpPr/>
          <p:nvPr/>
        </p:nvSpPr>
        <p:spPr>
          <a:xfrm rot="10799991">
            <a:off x="6273981" y="3359551"/>
            <a:ext cx="184937" cy="575943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97C81F6-518C-4CD6-B95D-25C79CD8E6CC}"/>
              </a:ext>
            </a:extLst>
          </p:cNvPr>
          <p:cNvSpPr/>
          <p:nvPr/>
        </p:nvSpPr>
        <p:spPr>
          <a:xfrm>
            <a:off x="6746260" y="3426046"/>
            <a:ext cx="443676" cy="442953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A22CBCF4-FC2B-4C08-99B4-DD5651655F47}"/>
              </a:ext>
            </a:extLst>
          </p:cNvPr>
          <p:cNvSpPr/>
          <p:nvPr/>
        </p:nvSpPr>
        <p:spPr>
          <a:xfrm>
            <a:off x="8145155" y="3474628"/>
            <a:ext cx="428469" cy="34580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641AC58A-1817-4F78-B702-93290805B9A6}"/>
              </a:ext>
            </a:extLst>
          </p:cNvPr>
          <p:cNvSpPr/>
          <p:nvPr/>
        </p:nvSpPr>
        <p:spPr>
          <a:xfrm>
            <a:off x="8188534" y="4364431"/>
            <a:ext cx="491864" cy="360465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7E919704-B4BF-4E5C-BB5F-4813DFE13163}"/>
              </a:ext>
            </a:extLst>
          </p:cNvPr>
          <p:cNvSpPr/>
          <p:nvPr/>
        </p:nvSpPr>
        <p:spPr>
          <a:xfrm>
            <a:off x="3156892" y="3406386"/>
            <a:ext cx="482281" cy="4822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212E3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D854974C-4F3B-4BD1-A8DC-D302266FB28E}"/>
              </a:ext>
            </a:extLst>
          </p:cNvPr>
          <p:cNvSpPr/>
          <p:nvPr/>
        </p:nvSpPr>
        <p:spPr>
          <a:xfrm>
            <a:off x="4998018" y="4206669"/>
            <a:ext cx="406350" cy="522543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9C1BC1B0-788F-4171-B4AA-933ADAAC37AE}"/>
              </a:ext>
            </a:extLst>
          </p:cNvPr>
          <p:cNvSpPr/>
          <p:nvPr/>
        </p:nvSpPr>
        <p:spPr>
          <a:xfrm>
            <a:off x="5618247" y="4332847"/>
            <a:ext cx="425653" cy="421190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E2DA95D1-8B84-4327-85A6-7501424AF409}"/>
              </a:ext>
            </a:extLst>
          </p:cNvPr>
          <p:cNvSpPr/>
          <p:nvPr/>
        </p:nvSpPr>
        <p:spPr>
          <a:xfrm>
            <a:off x="3856710" y="4254392"/>
            <a:ext cx="292845" cy="423074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212E3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2B982879-C3B7-45D7-B3C8-EFDC38112CF9}"/>
              </a:ext>
            </a:extLst>
          </p:cNvPr>
          <p:cNvSpPr/>
          <p:nvPr/>
        </p:nvSpPr>
        <p:spPr>
          <a:xfrm>
            <a:off x="6244830" y="4285701"/>
            <a:ext cx="382082" cy="423074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212E3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767B0C10-8420-4303-80F8-4912D676B99E}"/>
              </a:ext>
            </a:extLst>
          </p:cNvPr>
          <p:cNvSpPr/>
          <p:nvPr/>
        </p:nvSpPr>
        <p:spPr>
          <a:xfrm>
            <a:off x="7523792" y="4311697"/>
            <a:ext cx="418703" cy="42930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1B28EC0E-5F2E-4494-9656-5AC035630C0E}"/>
              </a:ext>
            </a:extLst>
          </p:cNvPr>
          <p:cNvSpPr/>
          <p:nvPr/>
        </p:nvSpPr>
        <p:spPr>
          <a:xfrm>
            <a:off x="3756995" y="3503057"/>
            <a:ext cx="514953" cy="34879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212E36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1117ECAD-EB10-4296-A5A0-9E4A540E6D9D}"/>
              </a:ext>
            </a:extLst>
          </p:cNvPr>
          <p:cNvSpPr/>
          <p:nvPr/>
        </p:nvSpPr>
        <p:spPr>
          <a:xfrm>
            <a:off x="3304915" y="4141345"/>
            <a:ext cx="264929" cy="649178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1C0DB9A0-0ACA-414E-985A-9660D25111D9}"/>
              </a:ext>
            </a:extLst>
          </p:cNvPr>
          <p:cNvSpPr/>
          <p:nvPr/>
        </p:nvSpPr>
        <p:spPr>
          <a:xfrm>
            <a:off x="6792336" y="4311697"/>
            <a:ext cx="485436" cy="383791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35CEAE35-BFBF-41B1-A3E2-527D8E183A03}"/>
              </a:ext>
            </a:extLst>
          </p:cNvPr>
          <p:cNvSpPr/>
          <p:nvPr/>
        </p:nvSpPr>
        <p:spPr>
          <a:xfrm>
            <a:off x="4426180" y="4292504"/>
            <a:ext cx="399647" cy="402994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0EC6C6CA-28BE-4DD1-96A7-C1E4D5B4D0B5}"/>
              </a:ext>
            </a:extLst>
          </p:cNvPr>
          <p:cNvSpPr/>
          <p:nvPr/>
        </p:nvSpPr>
        <p:spPr>
          <a:xfrm>
            <a:off x="7477268" y="3418621"/>
            <a:ext cx="380545" cy="457803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20" tIns="33860" rIns="67720" bIns="3386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37" b="0" i="0" u="none" strike="noStrike" kern="0" cap="none" spc="0" baseline="0">
              <a:solidFill>
                <a:srgbClr val="FDCB62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FD1A5A90-009A-4368-B0BD-13AAEB6E6958}"/>
              </a:ext>
            </a:extLst>
          </p:cNvPr>
          <p:cNvGrpSpPr/>
          <p:nvPr/>
        </p:nvGrpSpPr>
        <p:grpSpPr>
          <a:xfrm>
            <a:off x="8165582" y="947044"/>
            <a:ext cx="419829" cy="419544"/>
            <a:chOff x="8165582" y="947044"/>
            <a:chExt cx="419829" cy="41954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46B8D678-2F34-4453-9EEE-33CE64A7CCC6}"/>
                </a:ext>
              </a:extLst>
            </p:cNvPr>
            <p:cNvSpPr/>
            <p:nvPr/>
          </p:nvSpPr>
          <p:spPr>
            <a:xfrm>
              <a:off x="8413376" y="947044"/>
              <a:ext cx="148260" cy="2215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9CE5D54F-2E05-466B-A787-5B081353EF23}"/>
                </a:ext>
              </a:extLst>
            </p:cNvPr>
            <p:cNvSpPr/>
            <p:nvPr/>
          </p:nvSpPr>
          <p:spPr>
            <a:xfrm>
              <a:off x="8165582" y="1097252"/>
              <a:ext cx="222930" cy="2693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E45EAB33-E36E-4907-9191-AE3EECD95528}"/>
                </a:ext>
              </a:extLst>
            </p:cNvPr>
            <p:cNvSpPr/>
            <p:nvPr/>
          </p:nvSpPr>
          <p:spPr>
            <a:xfrm>
              <a:off x="8264027" y="997656"/>
              <a:ext cx="73554" cy="735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608BDCE9-E485-4F49-B97F-9557D6126D25}"/>
                </a:ext>
              </a:extLst>
            </p:cNvPr>
            <p:cNvSpPr/>
            <p:nvPr/>
          </p:nvSpPr>
          <p:spPr>
            <a:xfrm>
              <a:off x="8240252" y="1096850"/>
              <a:ext cx="224082" cy="268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BB05FDB2-616B-43D2-82BB-018F14B16456}"/>
                </a:ext>
              </a:extLst>
            </p:cNvPr>
            <p:cNvSpPr/>
            <p:nvPr/>
          </p:nvSpPr>
          <p:spPr>
            <a:xfrm>
              <a:off x="8388477" y="1194544"/>
              <a:ext cx="196934" cy="47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91B9676C-C270-4BBF-AA4B-940EB2E85BA9}"/>
              </a:ext>
            </a:extLst>
          </p:cNvPr>
          <p:cNvGrpSpPr/>
          <p:nvPr/>
        </p:nvGrpSpPr>
        <p:grpSpPr>
          <a:xfrm>
            <a:off x="7458641" y="1739088"/>
            <a:ext cx="408892" cy="407803"/>
            <a:chOff x="7458641" y="1739088"/>
            <a:chExt cx="408892" cy="40780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BD8B29E7-04E9-4FB8-A5D8-F8E6FE69E3B0}"/>
                </a:ext>
              </a:extLst>
            </p:cNvPr>
            <p:cNvSpPr/>
            <p:nvPr/>
          </p:nvSpPr>
          <p:spPr>
            <a:xfrm>
              <a:off x="7482882" y="1739088"/>
              <a:ext cx="361526" cy="1692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39B98ECA-03D4-4BB9-A4DD-5B6BDD09104B}"/>
                </a:ext>
              </a:extLst>
            </p:cNvPr>
            <p:cNvSpPr/>
            <p:nvPr/>
          </p:nvSpPr>
          <p:spPr>
            <a:xfrm>
              <a:off x="7507132" y="1931935"/>
              <a:ext cx="95920" cy="97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945C06D9-2BDD-4B6A-B0C6-2E0A0A49808D}"/>
                </a:ext>
              </a:extLst>
            </p:cNvPr>
            <p:cNvSpPr/>
            <p:nvPr/>
          </p:nvSpPr>
          <p:spPr>
            <a:xfrm>
              <a:off x="7458641" y="2052059"/>
              <a:ext cx="191795" cy="94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205BFC8D-ED7E-4C22-9F1D-DED19C0BCE12}"/>
                </a:ext>
              </a:extLst>
            </p:cNvPr>
            <p:cNvSpPr/>
            <p:nvPr/>
          </p:nvSpPr>
          <p:spPr>
            <a:xfrm>
              <a:off x="7723132" y="1931935"/>
              <a:ext cx="95920" cy="97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4C2B2941-4F62-4916-95B8-6812A4881F46}"/>
                </a:ext>
              </a:extLst>
            </p:cNvPr>
            <p:cNvSpPr/>
            <p:nvPr/>
          </p:nvSpPr>
          <p:spPr>
            <a:xfrm>
              <a:off x="7674650" y="2052059"/>
              <a:ext cx="192883" cy="94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168C291F-143B-48E2-A4F9-B83BD7C8A653}"/>
              </a:ext>
            </a:extLst>
          </p:cNvPr>
          <p:cNvGrpSpPr/>
          <p:nvPr/>
        </p:nvGrpSpPr>
        <p:grpSpPr>
          <a:xfrm>
            <a:off x="4436897" y="3471638"/>
            <a:ext cx="376869" cy="417030"/>
            <a:chOff x="4436897" y="3471638"/>
            <a:chExt cx="376869" cy="41703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7EC33EEF-C53B-4023-947F-B1E04FA7448C}"/>
                </a:ext>
              </a:extLst>
            </p:cNvPr>
            <p:cNvSpPr/>
            <p:nvPr/>
          </p:nvSpPr>
          <p:spPr>
            <a:xfrm>
              <a:off x="4436897" y="3522232"/>
              <a:ext cx="177795" cy="365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15BC2FFC-F07C-4F93-9763-832A77FC462D}"/>
                </a:ext>
              </a:extLst>
            </p:cNvPr>
            <p:cNvSpPr/>
            <p:nvPr/>
          </p:nvSpPr>
          <p:spPr>
            <a:xfrm>
              <a:off x="4637004" y="3522232"/>
              <a:ext cx="176762" cy="3664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37363711-BABA-4556-83D7-B361642A53DA}"/>
                </a:ext>
              </a:extLst>
            </p:cNvPr>
            <p:cNvSpPr/>
            <p:nvPr/>
          </p:nvSpPr>
          <p:spPr>
            <a:xfrm>
              <a:off x="4713183" y="3568327"/>
              <a:ext cx="33531" cy="539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D643283F-56A8-4CE2-A9C7-25AE4479E6DB}"/>
                </a:ext>
              </a:extLst>
            </p:cNvPr>
            <p:cNvSpPr/>
            <p:nvPr/>
          </p:nvSpPr>
          <p:spPr>
            <a:xfrm>
              <a:off x="4502917" y="3571317"/>
              <a:ext cx="32525" cy="520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D87BDC09-32E9-4BB8-B33E-9308B0B61147}"/>
                </a:ext>
              </a:extLst>
            </p:cNvPr>
            <p:cNvSpPr/>
            <p:nvPr/>
          </p:nvSpPr>
          <p:spPr>
            <a:xfrm>
              <a:off x="4580129" y="3471638"/>
              <a:ext cx="88367" cy="97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421C0952-D07E-4C00-BA8C-787BB2C577BD}"/>
                </a:ext>
              </a:extLst>
            </p:cNvPr>
            <p:cNvSpPr/>
            <p:nvPr/>
          </p:nvSpPr>
          <p:spPr>
            <a:xfrm>
              <a:off x="4554736" y="3594149"/>
              <a:ext cx="139171" cy="97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B242B8DC-EB47-4B8F-BCA1-BCAF5BA7063C}"/>
              </a:ext>
            </a:extLst>
          </p:cNvPr>
          <p:cNvGrpSpPr/>
          <p:nvPr/>
        </p:nvGrpSpPr>
        <p:grpSpPr>
          <a:xfrm>
            <a:off x="3741459" y="1005867"/>
            <a:ext cx="368896" cy="368173"/>
            <a:chOff x="3741459" y="1005867"/>
            <a:chExt cx="368896" cy="36817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C7B86B61-D114-4B1F-9B38-6597273D1EF6}"/>
                </a:ext>
              </a:extLst>
            </p:cNvPr>
            <p:cNvSpPr/>
            <p:nvPr/>
          </p:nvSpPr>
          <p:spPr>
            <a:xfrm>
              <a:off x="3818022" y="1005867"/>
              <a:ext cx="130274" cy="430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AD01C3AE-FF08-4E9B-9B66-28ED2339DE4B}"/>
                </a:ext>
              </a:extLst>
            </p:cNvPr>
            <p:cNvSpPr/>
            <p:nvPr/>
          </p:nvSpPr>
          <p:spPr>
            <a:xfrm>
              <a:off x="3807067" y="1198001"/>
              <a:ext cx="20894" cy="22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667198F0-0407-4D16-B6AA-0B7EA3165F2A}"/>
                </a:ext>
              </a:extLst>
            </p:cNvPr>
            <p:cNvSpPr/>
            <p:nvPr/>
          </p:nvSpPr>
          <p:spPr>
            <a:xfrm>
              <a:off x="3807067" y="1112513"/>
              <a:ext cx="20894" cy="20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93B3875E-9906-444A-AC4B-5DAC8967FE53}"/>
                </a:ext>
              </a:extLst>
            </p:cNvPr>
            <p:cNvSpPr/>
            <p:nvPr/>
          </p:nvSpPr>
          <p:spPr>
            <a:xfrm>
              <a:off x="3807067" y="1286496"/>
              <a:ext cx="20894" cy="20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0426B683-6954-47CC-8B1E-533BE0CA6218}"/>
                </a:ext>
              </a:extLst>
            </p:cNvPr>
            <p:cNvSpPr/>
            <p:nvPr/>
          </p:nvSpPr>
          <p:spPr>
            <a:xfrm>
              <a:off x="3741459" y="1026980"/>
              <a:ext cx="281388" cy="3470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E90B70AF-6AD2-4845-9F65-C2D9747B323E}"/>
                </a:ext>
              </a:extLst>
            </p:cNvPr>
            <p:cNvSpPr/>
            <p:nvPr/>
          </p:nvSpPr>
          <p:spPr>
            <a:xfrm>
              <a:off x="4045689" y="1133371"/>
              <a:ext cx="64666" cy="1312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C1F4F56C-F7F5-4EBC-AA59-DAC5E4259117}"/>
                </a:ext>
              </a:extLst>
            </p:cNvPr>
            <p:cNvSpPr/>
            <p:nvPr/>
          </p:nvSpPr>
          <p:spPr>
            <a:xfrm>
              <a:off x="4045689" y="1047874"/>
              <a:ext cx="64666" cy="64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DA2D68A8-47D2-4A79-ACC8-0816E5C51042}"/>
                </a:ext>
              </a:extLst>
            </p:cNvPr>
            <p:cNvSpPr/>
            <p:nvPr/>
          </p:nvSpPr>
          <p:spPr>
            <a:xfrm>
              <a:off x="4047683" y="1286496"/>
              <a:ext cx="58704" cy="64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D8093B4E-6F88-4273-9631-1D6171E6E3C4}"/>
              </a:ext>
            </a:extLst>
          </p:cNvPr>
          <p:cNvGrpSpPr/>
          <p:nvPr/>
        </p:nvGrpSpPr>
        <p:grpSpPr>
          <a:xfrm>
            <a:off x="8144432" y="2558546"/>
            <a:ext cx="448001" cy="448686"/>
            <a:chOff x="8144432" y="2558546"/>
            <a:chExt cx="448001" cy="44868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ED2096C3-01F2-4A67-AEEA-EA920C5AE433}"/>
                </a:ext>
              </a:extLst>
            </p:cNvPr>
            <p:cNvSpPr/>
            <p:nvPr/>
          </p:nvSpPr>
          <p:spPr>
            <a:xfrm>
              <a:off x="8270363" y="2855177"/>
              <a:ext cx="12143" cy="194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0D788B2C-D16D-49D1-BD8E-CE9737222025}"/>
                </a:ext>
              </a:extLst>
            </p:cNvPr>
            <p:cNvSpPr/>
            <p:nvPr/>
          </p:nvSpPr>
          <p:spPr>
            <a:xfrm>
              <a:off x="8144432" y="2741389"/>
              <a:ext cx="263959" cy="265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16127D54-2AF2-4431-BE4F-A630B6A260D7}"/>
                </a:ext>
              </a:extLst>
            </p:cNvPr>
            <p:cNvSpPr/>
            <p:nvPr/>
          </p:nvSpPr>
          <p:spPr>
            <a:xfrm>
              <a:off x="8448324" y="2663875"/>
              <a:ext cx="24249" cy="400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33E9085F-702D-4F20-A617-9A0F7362906A}"/>
                </a:ext>
              </a:extLst>
            </p:cNvPr>
            <p:cNvSpPr/>
            <p:nvPr/>
          </p:nvSpPr>
          <p:spPr>
            <a:xfrm>
              <a:off x="8327239" y="2558546"/>
              <a:ext cx="265194" cy="2650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5D78E8B8-91B5-4D55-9C3D-5FA57CD63483}"/>
              </a:ext>
            </a:extLst>
          </p:cNvPr>
          <p:cNvGrpSpPr/>
          <p:nvPr/>
        </p:nvGrpSpPr>
        <p:grpSpPr>
          <a:xfrm>
            <a:off x="3169904" y="955712"/>
            <a:ext cx="370286" cy="444791"/>
            <a:chOff x="3169904" y="955712"/>
            <a:chExt cx="370286" cy="44479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97EF4BB0-527F-4D41-AAFB-D9AD577B99BF}"/>
                </a:ext>
              </a:extLst>
            </p:cNvPr>
            <p:cNvSpPr/>
            <p:nvPr/>
          </p:nvSpPr>
          <p:spPr>
            <a:xfrm>
              <a:off x="3169904" y="955712"/>
              <a:ext cx="78172" cy="3089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82F08987-2AE1-4CE5-B937-A714E98DDD44}"/>
                </a:ext>
              </a:extLst>
            </p:cNvPr>
            <p:cNvSpPr/>
            <p:nvPr/>
          </p:nvSpPr>
          <p:spPr>
            <a:xfrm>
              <a:off x="3169904" y="1269443"/>
              <a:ext cx="370277" cy="104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350FAEE3-DC75-45A5-BC30-D5A8C00FEE15}"/>
                </a:ext>
              </a:extLst>
            </p:cNvPr>
            <p:cNvSpPr/>
            <p:nvPr/>
          </p:nvSpPr>
          <p:spPr>
            <a:xfrm>
              <a:off x="3456020" y="1335526"/>
              <a:ext cx="84170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ED9F8E7D-C65E-437F-BA37-ABE18BB6970B}"/>
                </a:ext>
              </a:extLst>
            </p:cNvPr>
            <p:cNvSpPr/>
            <p:nvPr/>
          </p:nvSpPr>
          <p:spPr>
            <a:xfrm>
              <a:off x="3339425" y="1113172"/>
              <a:ext cx="128656" cy="52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C7D14D76-836C-40FE-9D3B-7F7277682C17}"/>
                </a:ext>
              </a:extLst>
            </p:cNvPr>
            <p:cNvSpPr/>
            <p:nvPr/>
          </p:nvSpPr>
          <p:spPr>
            <a:xfrm>
              <a:off x="3379073" y="1035027"/>
              <a:ext cx="50511" cy="50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379C632F-A812-4A1F-9682-6D1666E7AB01}"/>
                </a:ext>
              </a:extLst>
            </p:cNvPr>
            <p:cNvSpPr/>
            <p:nvPr/>
          </p:nvSpPr>
          <p:spPr>
            <a:xfrm>
              <a:off x="3273305" y="955712"/>
              <a:ext cx="262076" cy="28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2DE4B172-AE37-45E0-AFB1-ECB1B348485D}"/>
                </a:ext>
              </a:extLst>
            </p:cNvPr>
            <p:cNvSpPr/>
            <p:nvPr/>
          </p:nvSpPr>
          <p:spPr>
            <a:xfrm>
              <a:off x="3379073" y="1335526"/>
              <a:ext cx="52916" cy="649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2BA18DA8-6133-4DE8-87DA-90C887AF714B}"/>
              </a:ext>
            </a:extLst>
          </p:cNvPr>
          <p:cNvGrpSpPr/>
          <p:nvPr/>
        </p:nvGrpSpPr>
        <p:grpSpPr>
          <a:xfrm>
            <a:off x="6108283" y="929249"/>
            <a:ext cx="444800" cy="444792"/>
            <a:chOff x="6108283" y="929249"/>
            <a:chExt cx="444800" cy="44479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04CCCB0A-949A-4A07-BCF3-A876FDC7575E}"/>
                </a:ext>
              </a:extLst>
            </p:cNvPr>
            <p:cNvSpPr/>
            <p:nvPr/>
          </p:nvSpPr>
          <p:spPr>
            <a:xfrm>
              <a:off x="6339078" y="1061490"/>
              <a:ext cx="195992" cy="75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913200C2-D6DF-4080-9CE2-6E1D840CE06F}"/>
                </a:ext>
              </a:extLst>
            </p:cNvPr>
            <p:cNvSpPr/>
            <p:nvPr/>
          </p:nvSpPr>
          <p:spPr>
            <a:xfrm>
              <a:off x="6318668" y="1084304"/>
              <a:ext cx="234415" cy="157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EAA0012F-B7A0-4FD1-BC2B-80F5FB9F07B1}"/>
                </a:ext>
              </a:extLst>
            </p:cNvPr>
            <p:cNvSpPr/>
            <p:nvPr/>
          </p:nvSpPr>
          <p:spPr>
            <a:xfrm>
              <a:off x="6108283" y="1008574"/>
              <a:ext cx="288511" cy="287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2D0C1ABB-0552-400E-976D-66253DF1C6E5}"/>
                </a:ext>
              </a:extLst>
            </p:cNvPr>
            <p:cNvSpPr/>
            <p:nvPr/>
          </p:nvSpPr>
          <p:spPr>
            <a:xfrm>
              <a:off x="6108283" y="929249"/>
              <a:ext cx="288511" cy="52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AF5BD30D-A17A-41D3-8FB1-20F8BD1FA52A}"/>
                </a:ext>
              </a:extLst>
            </p:cNvPr>
            <p:cNvSpPr/>
            <p:nvPr/>
          </p:nvSpPr>
          <p:spPr>
            <a:xfrm>
              <a:off x="6108283" y="1321125"/>
              <a:ext cx="288511" cy="52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6DBF514B-095B-46D7-BB2E-6078A200C102}"/>
              </a:ext>
            </a:extLst>
          </p:cNvPr>
          <p:cNvGrpSpPr/>
          <p:nvPr/>
        </p:nvGrpSpPr>
        <p:grpSpPr>
          <a:xfrm>
            <a:off x="6668417" y="937040"/>
            <a:ext cx="449592" cy="443584"/>
            <a:chOff x="6668417" y="937040"/>
            <a:chExt cx="449592" cy="443584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5FDC3052-E9C6-4DE1-BFA0-CD65051CFE44}"/>
                </a:ext>
              </a:extLst>
            </p:cNvPr>
            <p:cNvSpPr/>
            <p:nvPr/>
          </p:nvSpPr>
          <p:spPr>
            <a:xfrm>
              <a:off x="6956892" y="988704"/>
              <a:ext cx="128656" cy="1298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E08BB1DD-B385-4E66-A73E-6037BAD99B9B}"/>
                </a:ext>
              </a:extLst>
            </p:cNvPr>
            <p:cNvSpPr/>
            <p:nvPr/>
          </p:nvSpPr>
          <p:spPr>
            <a:xfrm>
              <a:off x="6775402" y="1250743"/>
              <a:ext cx="129835" cy="1298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4D817EEC-5486-4173-A486-0C67B7315006}"/>
                </a:ext>
              </a:extLst>
            </p:cNvPr>
            <p:cNvSpPr/>
            <p:nvPr/>
          </p:nvSpPr>
          <p:spPr>
            <a:xfrm>
              <a:off x="6668417" y="937040"/>
              <a:ext cx="314955" cy="234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63767A87-4A6C-4E35-B64B-BD84C6C4F565}"/>
                </a:ext>
              </a:extLst>
            </p:cNvPr>
            <p:cNvSpPr/>
            <p:nvPr/>
          </p:nvSpPr>
          <p:spPr>
            <a:xfrm>
              <a:off x="6747732" y="1015148"/>
              <a:ext cx="159901" cy="797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9568E968-A686-4925-8747-3E9B3E5D43F4}"/>
                </a:ext>
              </a:extLst>
            </p:cNvPr>
            <p:cNvSpPr/>
            <p:nvPr/>
          </p:nvSpPr>
          <p:spPr>
            <a:xfrm>
              <a:off x="6747732" y="1110109"/>
              <a:ext cx="159901" cy="1130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057850BF-069A-45D2-A97E-30E8773A9C3C}"/>
                </a:ext>
              </a:extLst>
            </p:cNvPr>
            <p:cNvSpPr/>
            <p:nvPr/>
          </p:nvSpPr>
          <p:spPr>
            <a:xfrm>
              <a:off x="6958108" y="1171419"/>
              <a:ext cx="159901" cy="79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C6E31FFF-32BA-4D39-BD2A-46006ACEECDC}"/>
                </a:ext>
              </a:extLst>
            </p:cNvPr>
            <p:cNvSpPr/>
            <p:nvPr/>
          </p:nvSpPr>
          <p:spPr>
            <a:xfrm>
              <a:off x="6956892" y="1266389"/>
              <a:ext cx="156316" cy="114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8324E7A6-9EB6-41F4-98BD-78BDE18A2298}"/>
              </a:ext>
            </a:extLst>
          </p:cNvPr>
          <p:cNvGrpSpPr/>
          <p:nvPr/>
        </p:nvGrpSpPr>
        <p:grpSpPr>
          <a:xfrm>
            <a:off x="4397331" y="937570"/>
            <a:ext cx="430334" cy="444800"/>
            <a:chOff x="4397331" y="937570"/>
            <a:chExt cx="430334" cy="4448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888CBF18-8405-4606-A56B-2FE69B20B9CA}"/>
                </a:ext>
              </a:extLst>
            </p:cNvPr>
            <p:cNvSpPr/>
            <p:nvPr/>
          </p:nvSpPr>
          <p:spPr>
            <a:xfrm>
              <a:off x="4565626" y="937570"/>
              <a:ext cx="262039" cy="2613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6F12B138-29CA-4FC2-8F83-AEA43D4C80D2}"/>
                </a:ext>
              </a:extLst>
            </p:cNvPr>
            <p:cNvSpPr/>
            <p:nvPr/>
          </p:nvSpPr>
          <p:spPr>
            <a:xfrm>
              <a:off x="4672565" y="1016895"/>
              <a:ext cx="50557" cy="1034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327448A0-9B79-453A-86FD-902970826B3D}"/>
                </a:ext>
              </a:extLst>
            </p:cNvPr>
            <p:cNvSpPr/>
            <p:nvPr/>
          </p:nvSpPr>
          <p:spPr>
            <a:xfrm>
              <a:off x="4447806" y="1145505"/>
              <a:ext cx="105796" cy="105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61901F4D-355F-4AF8-A024-BA0A5DA54732}"/>
                </a:ext>
              </a:extLst>
            </p:cNvPr>
            <p:cNvSpPr/>
            <p:nvPr/>
          </p:nvSpPr>
          <p:spPr>
            <a:xfrm>
              <a:off x="4397331" y="1276529"/>
              <a:ext cx="209196" cy="105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CDE8E8E5-86B7-4470-BD36-26CC0808AFD4}"/>
              </a:ext>
            </a:extLst>
          </p:cNvPr>
          <p:cNvGrpSpPr/>
          <p:nvPr/>
        </p:nvGrpSpPr>
        <p:grpSpPr>
          <a:xfrm>
            <a:off x="7458641" y="937049"/>
            <a:ext cx="423157" cy="445395"/>
            <a:chOff x="7458641" y="937049"/>
            <a:chExt cx="423157" cy="445395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B5D2B06D-D029-4D7D-8210-802E8F384AC2}"/>
                </a:ext>
              </a:extLst>
            </p:cNvPr>
            <p:cNvSpPr/>
            <p:nvPr/>
          </p:nvSpPr>
          <p:spPr>
            <a:xfrm>
              <a:off x="7773561" y="1263408"/>
              <a:ext cx="50511" cy="5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8FFA8E8F-3BA4-4C62-84D6-D10FF10AE9B1}"/>
                </a:ext>
              </a:extLst>
            </p:cNvPr>
            <p:cNvSpPr/>
            <p:nvPr/>
          </p:nvSpPr>
          <p:spPr>
            <a:xfrm>
              <a:off x="7641357" y="937653"/>
              <a:ext cx="26481" cy="1574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EB941B81-3661-49D9-9E79-7945AF6A40A0}"/>
                </a:ext>
              </a:extLst>
            </p:cNvPr>
            <p:cNvSpPr/>
            <p:nvPr/>
          </p:nvSpPr>
          <p:spPr>
            <a:xfrm>
              <a:off x="7614912" y="1121365"/>
              <a:ext cx="78135" cy="783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DD30D290-1FEA-422A-8FA5-6907E20CF6BE}"/>
                </a:ext>
              </a:extLst>
            </p:cNvPr>
            <p:cNvSpPr/>
            <p:nvPr/>
          </p:nvSpPr>
          <p:spPr>
            <a:xfrm>
              <a:off x="7539182" y="1208123"/>
              <a:ext cx="244025" cy="17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50B085D5-953B-47EE-97F9-6744CA9F8D11}"/>
                </a:ext>
              </a:extLst>
            </p:cNvPr>
            <p:cNvSpPr/>
            <p:nvPr/>
          </p:nvSpPr>
          <p:spPr>
            <a:xfrm>
              <a:off x="7666576" y="1067488"/>
              <a:ext cx="194776" cy="211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3AA56138-12E9-4B01-8F36-793C65BE503A}"/>
                </a:ext>
              </a:extLst>
            </p:cNvPr>
            <p:cNvSpPr/>
            <p:nvPr/>
          </p:nvSpPr>
          <p:spPr>
            <a:xfrm>
              <a:off x="7695416" y="937049"/>
              <a:ext cx="186382" cy="128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ABCEA0E7-E35F-4F31-A97D-72304DDD4727}"/>
                </a:ext>
              </a:extLst>
            </p:cNvPr>
            <p:cNvSpPr/>
            <p:nvPr/>
          </p:nvSpPr>
          <p:spPr>
            <a:xfrm>
              <a:off x="7458641" y="965313"/>
              <a:ext cx="156280" cy="302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113384EC-AC04-4AA1-8AB1-0530C904A986}"/>
              </a:ext>
            </a:extLst>
          </p:cNvPr>
          <p:cNvGrpSpPr/>
          <p:nvPr/>
        </p:nvGrpSpPr>
        <p:grpSpPr>
          <a:xfrm>
            <a:off x="4965704" y="937570"/>
            <a:ext cx="418310" cy="444791"/>
            <a:chOff x="4965704" y="937570"/>
            <a:chExt cx="418310" cy="44479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846123CF-B735-4BC7-B0AE-B9507742DDFA}"/>
                </a:ext>
              </a:extLst>
            </p:cNvPr>
            <p:cNvSpPr/>
            <p:nvPr/>
          </p:nvSpPr>
          <p:spPr>
            <a:xfrm>
              <a:off x="5045028" y="1223650"/>
              <a:ext cx="128656" cy="529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8AF34684-4177-4DCB-9411-2599ED20678C}"/>
                </a:ext>
              </a:extLst>
            </p:cNvPr>
            <p:cNvSpPr/>
            <p:nvPr/>
          </p:nvSpPr>
          <p:spPr>
            <a:xfrm>
              <a:off x="5147194" y="1161150"/>
              <a:ext cx="105796" cy="11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B03B773C-026D-418E-8FB3-26D3BAB104EC}"/>
                </a:ext>
              </a:extLst>
            </p:cNvPr>
            <p:cNvSpPr/>
            <p:nvPr/>
          </p:nvSpPr>
          <p:spPr>
            <a:xfrm>
              <a:off x="4969288" y="1015715"/>
              <a:ext cx="192371" cy="260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0446DDE5-DEBE-4050-8585-332A652569F7}"/>
                </a:ext>
              </a:extLst>
            </p:cNvPr>
            <p:cNvSpPr/>
            <p:nvPr/>
          </p:nvSpPr>
          <p:spPr>
            <a:xfrm>
              <a:off x="5084704" y="1145505"/>
              <a:ext cx="51700" cy="5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374AB8D3-1B1E-4425-AA9F-A3A592891B9F}"/>
                </a:ext>
              </a:extLst>
            </p:cNvPr>
            <p:cNvSpPr/>
            <p:nvPr/>
          </p:nvSpPr>
          <p:spPr>
            <a:xfrm>
              <a:off x="5174818" y="938220"/>
              <a:ext cx="209196" cy="207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8159BC76-3914-4800-83AD-34EB729526A0}"/>
                </a:ext>
              </a:extLst>
            </p:cNvPr>
            <p:cNvSpPr/>
            <p:nvPr/>
          </p:nvSpPr>
          <p:spPr>
            <a:xfrm>
              <a:off x="4965704" y="1301785"/>
              <a:ext cx="287295" cy="80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03F5AFE6-C844-4940-8F29-44F8ED244153}"/>
                </a:ext>
              </a:extLst>
            </p:cNvPr>
            <p:cNvSpPr/>
            <p:nvPr/>
          </p:nvSpPr>
          <p:spPr>
            <a:xfrm>
              <a:off x="4966883" y="937570"/>
              <a:ext cx="234415" cy="5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A78CA9EA-BBA1-478E-A636-1AC7C4681A65}"/>
              </a:ext>
            </a:extLst>
          </p:cNvPr>
          <p:cNvGrpSpPr/>
          <p:nvPr/>
        </p:nvGrpSpPr>
        <p:grpSpPr>
          <a:xfrm>
            <a:off x="5503508" y="937250"/>
            <a:ext cx="450780" cy="445450"/>
            <a:chOff x="5503508" y="937250"/>
            <a:chExt cx="450780" cy="44545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5F197CE1-5637-4C34-8D87-77048D0476A8}"/>
                </a:ext>
              </a:extLst>
            </p:cNvPr>
            <p:cNvSpPr/>
            <p:nvPr/>
          </p:nvSpPr>
          <p:spPr>
            <a:xfrm>
              <a:off x="5707858" y="937250"/>
              <a:ext cx="246430" cy="2464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4E999671-533E-47CB-BC6D-B060FD2BB848}"/>
                </a:ext>
              </a:extLst>
            </p:cNvPr>
            <p:cNvSpPr/>
            <p:nvPr/>
          </p:nvSpPr>
          <p:spPr>
            <a:xfrm>
              <a:off x="5549173" y="1030501"/>
              <a:ext cx="116631" cy="1123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5F8594A2-F83F-45FF-BA57-E7114A447ECE}"/>
                </a:ext>
              </a:extLst>
            </p:cNvPr>
            <p:cNvSpPr/>
            <p:nvPr/>
          </p:nvSpPr>
          <p:spPr>
            <a:xfrm>
              <a:off x="5745092" y="1227563"/>
              <a:ext cx="117857" cy="113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7C1A2BAF-EFE3-429A-96EF-ADE1A585CA6F}"/>
                </a:ext>
              </a:extLst>
            </p:cNvPr>
            <p:cNvSpPr/>
            <p:nvPr/>
          </p:nvSpPr>
          <p:spPr>
            <a:xfrm>
              <a:off x="5503508" y="1071859"/>
              <a:ext cx="316135" cy="310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5A4FE5C8-C89C-43E2-A53C-B25ACDF72EE9}"/>
              </a:ext>
            </a:extLst>
          </p:cNvPr>
          <p:cNvGrpSpPr/>
          <p:nvPr/>
        </p:nvGrpSpPr>
        <p:grpSpPr>
          <a:xfrm>
            <a:off x="8125833" y="1690743"/>
            <a:ext cx="492386" cy="490183"/>
            <a:chOff x="8125833" y="1690743"/>
            <a:chExt cx="492386" cy="490183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703C007E-F036-441B-A4F2-269C5A36448F}"/>
                </a:ext>
              </a:extLst>
            </p:cNvPr>
            <p:cNvSpPr/>
            <p:nvPr/>
          </p:nvSpPr>
          <p:spPr>
            <a:xfrm>
              <a:off x="8330220" y="1864626"/>
              <a:ext cx="287999" cy="3163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EF9514DF-DDA1-4BAD-85F2-EF03CA5B4B6B}"/>
                </a:ext>
              </a:extLst>
            </p:cNvPr>
            <p:cNvSpPr/>
            <p:nvPr/>
          </p:nvSpPr>
          <p:spPr>
            <a:xfrm>
              <a:off x="8125833" y="1690743"/>
              <a:ext cx="317232" cy="3455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1380FCA0-D6DA-49CA-A58E-4B6EA93CCC89}"/>
              </a:ext>
            </a:extLst>
          </p:cNvPr>
          <p:cNvSpPr/>
          <p:nvPr/>
        </p:nvSpPr>
        <p:spPr>
          <a:xfrm>
            <a:off x="4349425" y="1718697"/>
            <a:ext cx="439652" cy="440823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11" tIns="67711" rIns="67711" bIns="6771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3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64A939DE-9D2A-482C-B7D0-F5F039641C60}"/>
              </a:ext>
            </a:extLst>
          </p:cNvPr>
          <p:cNvGrpSpPr/>
          <p:nvPr/>
        </p:nvGrpSpPr>
        <p:grpSpPr>
          <a:xfrm>
            <a:off x="4903497" y="1717206"/>
            <a:ext cx="455078" cy="443602"/>
            <a:chOff x="4903497" y="1717206"/>
            <a:chExt cx="455078" cy="44360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7B6CB86D-2725-41D6-9C44-A26D69D98229}"/>
                </a:ext>
              </a:extLst>
            </p:cNvPr>
            <p:cNvSpPr/>
            <p:nvPr/>
          </p:nvSpPr>
          <p:spPr>
            <a:xfrm>
              <a:off x="4903497" y="1719501"/>
              <a:ext cx="455078" cy="4413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BDD15314-BDAD-46AA-8C5A-AECC5658D605}"/>
                </a:ext>
              </a:extLst>
            </p:cNvPr>
            <p:cNvSpPr/>
            <p:nvPr/>
          </p:nvSpPr>
          <p:spPr>
            <a:xfrm>
              <a:off x="4904704" y="1947891"/>
              <a:ext cx="217453" cy="212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F87B2CCF-6D09-4345-B758-18B76473E6C9}"/>
                </a:ext>
              </a:extLst>
            </p:cNvPr>
            <p:cNvSpPr/>
            <p:nvPr/>
          </p:nvSpPr>
          <p:spPr>
            <a:xfrm>
              <a:off x="5158962" y="1717206"/>
              <a:ext cx="194858" cy="1926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C3CD2CA2-FE2A-468B-B798-E8D733C148BC}"/>
              </a:ext>
            </a:extLst>
          </p:cNvPr>
          <p:cNvGrpSpPr/>
          <p:nvPr/>
        </p:nvGrpSpPr>
        <p:grpSpPr>
          <a:xfrm>
            <a:off x="5464079" y="1717416"/>
            <a:ext cx="444398" cy="443200"/>
            <a:chOff x="5464079" y="1717416"/>
            <a:chExt cx="444398" cy="44320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ACCFC853-30A1-4423-A52E-DAC52E16E346}"/>
                </a:ext>
              </a:extLst>
            </p:cNvPr>
            <p:cNvSpPr/>
            <p:nvPr/>
          </p:nvSpPr>
          <p:spPr>
            <a:xfrm>
              <a:off x="5464079" y="1717416"/>
              <a:ext cx="444398" cy="443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0BC1292F-65F3-4D00-872A-F350B925A270}"/>
                </a:ext>
              </a:extLst>
            </p:cNvPr>
            <p:cNvSpPr/>
            <p:nvPr/>
          </p:nvSpPr>
          <p:spPr>
            <a:xfrm>
              <a:off x="5464079" y="1850160"/>
              <a:ext cx="324401" cy="309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7AD69F26-F7BE-4887-B4F1-D119D78D0E63}"/>
              </a:ext>
            </a:extLst>
          </p:cNvPr>
          <p:cNvGrpSpPr/>
          <p:nvPr/>
        </p:nvGrpSpPr>
        <p:grpSpPr>
          <a:xfrm>
            <a:off x="3165652" y="1736363"/>
            <a:ext cx="440823" cy="442020"/>
            <a:chOff x="3165652" y="1736363"/>
            <a:chExt cx="440823" cy="44202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C9C90907-16F7-4EB1-A48F-6AB2261F7C72}"/>
                </a:ext>
              </a:extLst>
            </p:cNvPr>
            <p:cNvSpPr/>
            <p:nvPr/>
          </p:nvSpPr>
          <p:spPr>
            <a:xfrm>
              <a:off x="3165652" y="1736363"/>
              <a:ext cx="104579" cy="4408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BE52DEC1-C5FF-4F46-A143-68A4FFB6D2EE}"/>
                </a:ext>
              </a:extLst>
            </p:cNvPr>
            <p:cNvSpPr/>
            <p:nvPr/>
          </p:nvSpPr>
          <p:spPr>
            <a:xfrm>
              <a:off x="3478139" y="1906249"/>
              <a:ext cx="128336" cy="38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E292D05A-9031-4792-A72C-00450B5CB182}"/>
                </a:ext>
              </a:extLst>
            </p:cNvPr>
            <p:cNvSpPr/>
            <p:nvPr/>
          </p:nvSpPr>
          <p:spPr>
            <a:xfrm>
              <a:off x="3478139" y="1970403"/>
              <a:ext cx="128336" cy="38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5900CC6D-2ECC-46D4-96CA-738F3323B4D4}"/>
                </a:ext>
              </a:extLst>
            </p:cNvPr>
            <p:cNvSpPr/>
            <p:nvPr/>
          </p:nvSpPr>
          <p:spPr>
            <a:xfrm>
              <a:off x="3478139" y="2033378"/>
              <a:ext cx="102202" cy="39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EF4FFBEC-858D-434D-B3B2-484CD7E75E54}"/>
                </a:ext>
              </a:extLst>
            </p:cNvPr>
            <p:cNvSpPr/>
            <p:nvPr/>
          </p:nvSpPr>
          <p:spPr>
            <a:xfrm>
              <a:off x="3427034" y="1736363"/>
              <a:ext cx="77275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DB0D98A6-16C0-4226-B385-12BB7EDE1B0B}"/>
                </a:ext>
              </a:extLst>
            </p:cNvPr>
            <p:cNvSpPr/>
            <p:nvPr/>
          </p:nvSpPr>
          <p:spPr>
            <a:xfrm>
              <a:off x="3528029" y="1736363"/>
              <a:ext cx="52303" cy="83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FF1D997B-699C-4A01-88F4-CCDF4C6BF5B8}"/>
                </a:ext>
              </a:extLst>
            </p:cNvPr>
            <p:cNvSpPr/>
            <p:nvPr/>
          </p:nvSpPr>
          <p:spPr>
            <a:xfrm>
              <a:off x="3267855" y="1840897"/>
              <a:ext cx="312487" cy="231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1AA1FF4E-E811-49EE-A516-C6396793C96A}"/>
                </a:ext>
              </a:extLst>
            </p:cNvPr>
            <p:cNvSpPr/>
            <p:nvPr/>
          </p:nvSpPr>
          <p:spPr>
            <a:xfrm>
              <a:off x="3425872" y="1903881"/>
              <a:ext cx="77239" cy="273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69900BC5-EA19-4008-BD39-BC27C1B0F8C1}"/>
                </a:ext>
              </a:extLst>
            </p:cNvPr>
            <p:cNvSpPr/>
            <p:nvPr/>
          </p:nvSpPr>
          <p:spPr>
            <a:xfrm>
              <a:off x="3529236" y="2095155"/>
              <a:ext cx="52303" cy="832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7A22D2D9-3D0A-4CA7-AAAC-233B709877AE}"/>
              </a:ext>
            </a:extLst>
          </p:cNvPr>
          <p:cNvGrpSpPr/>
          <p:nvPr/>
        </p:nvGrpSpPr>
        <p:grpSpPr>
          <a:xfrm>
            <a:off x="6088559" y="1711107"/>
            <a:ext cx="439652" cy="439616"/>
            <a:chOff x="6088559" y="1711107"/>
            <a:chExt cx="439652" cy="43961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743408FF-708C-4010-8E89-329906480054}"/>
                </a:ext>
              </a:extLst>
            </p:cNvPr>
            <p:cNvSpPr/>
            <p:nvPr/>
          </p:nvSpPr>
          <p:spPr>
            <a:xfrm>
              <a:off x="6088559" y="1711107"/>
              <a:ext cx="439652" cy="439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63B35417-DA6D-4671-A236-950C4D61B534}"/>
                </a:ext>
              </a:extLst>
            </p:cNvPr>
            <p:cNvSpPr/>
            <p:nvPr/>
          </p:nvSpPr>
          <p:spPr>
            <a:xfrm>
              <a:off x="6190762" y="1814480"/>
              <a:ext cx="236454" cy="2326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19926805-65A0-49BB-B046-51A0BAA133C9}"/>
              </a:ext>
            </a:extLst>
          </p:cNvPr>
          <p:cNvGrpSpPr/>
          <p:nvPr/>
        </p:nvGrpSpPr>
        <p:grpSpPr>
          <a:xfrm>
            <a:off x="3791413" y="1718751"/>
            <a:ext cx="463408" cy="440521"/>
            <a:chOff x="3791413" y="1718751"/>
            <a:chExt cx="463408" cy="44052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04AC6D4F-68E0-48EB-8B9B-FCFE7DAFFE33}"/>
                </a:ext>
              </a:extLst>
            </p:cNvPr>
            <p:cNvSpPr/>
            <p:nvPr/>
          </p:nvSpPr>
          <p:spPr>
            <a:xfrm>
              <a:off x="3932797" y="1718751"/>
              <a:ext cx="322024" cy="323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4C82E8D4-5D54-4757-95E5-D9B6962489EB}"/>
                </a:ext>
              </a:extLst>
            </p:cNvPr>
            <p:cNvSpPr/>
            <p:nvPr/>
          </p:nvSpPr>
          <p:spPr>
            <a:xfrm>
              <a:off x="3791413" y="1832795"/>
              <a:ext cx="325608" cy="3264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BA37E92E-C762-4884-B1FD-A336C2F8BFD6}"/>
              </a:ext>
            </a:extLst>
          </p:cNvPr>
          <p:cNvGrpSpPr/>
          <p:nvPr/>
        </p:nvGrpSpPr>
        <p:grpSpPr>
          <a:xfrm>
            <a:off x="6703384" y="1718047"/>
            <a:ext cx="440823" cy="439652"/>
            <a:chOff x="6703384" y="1718047"/>
            <a:chExt cx="440823" cy="43965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52CC91A2-65E1-4D76-AB2F-E18F877B5E30}"/>
                </a:ext>
              </a:extLst>
            </p:cNvPr>
            <p:cNvSpPr/>
            <p:nvPr/>
          </p:nvSpPr>
          <p:spPr>
            <a:xfrm>
              <a:off x="6781784" y="1796448"/>
              <a:ext cx="284012" cy="281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EC90D503-1D41-4528-978B-D47739CE38E6}"/>
                </a:ext>
              </a:extLst>
            </p:cNvPr>
            <p:cNvSpPr/>
            <p:nvPr/>
          </p:nvSpPr>
          <p:spPr>
            <a:xfrm>
              <a:off x="6703384" y="1718047"/>
              <a:ext cx="440823" cy="439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9756BCFB-5E82-4905-B315-48560F62DC71}"/>
              </a:ext>
            </a:extLst>
          </p:cNvPr>
          <p:cNvSpPr/>
          <p:nvPr/>
        </p:nvSpPr>
        <p:spPr>
          <a:xfrm>
            <a:off x="4342677" y="2577035"/>
            <a:ext cx="445395" cy="457382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11" tIns="67711" rIns="67711" bIns="6771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3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912A4EB7-82A0-4A27-8692-B6624B181CF3}"/>
              </a:ext>
            </a:extLst>
          </p:cNvPr>
          <p:cNvSpPr/>
          <p:nvPr/>
        </p:nvSpPr>
        <p:spPr>
          <a:xfrm>
            <a:off x="4875535" y="2648523"/>
            <a:ext cx="453268" cy="385885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cap="flat">
            <a:noFill/>
            <a:prstDash val="solid"/>
          </a:ln>
        </p:spPr>
        <p:txBody>
          <a:bodyPr vert="horz" wrap="square" lIns="67711" tIns="67711" rIns="67711" bIns="6771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37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94357139-B3F5-4A94-8CAA-C9AF10D5F4EE}"/>
              </a:ext>
            </a:extLst>
          </p:cNvPr>
          <p:cNvGrpSpPr/>
          <p:nvPr/>
        </p:nvGrpSpPr>
        <p:grpSpPr>
          <a:xfrm>
            <a:off x="5514901" y="2589023"/>
            <a:ext cx="455527" cy="456230"/>
            <a:chOff x="5514901" y="2589023"/>
            <a:chExt cx="455527" cy="45623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E23684F5-A2C9-409F-AA85-3E0CBC21F8B8}"/>
                </a:ext>
              </a:extLst>
            </p:cNvPr>
            <p:cNvSpPr/>
            <p:nvPr/>
          </p:nvSpPr>
          <p:spPr>
            <a:xfrm>
              <a:off x="5514901" y="2589023"/>
              <a:ext cx="364196" cy="3654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44829D10-4EC9-4673-B52A-D2CFC3208BB4}"/>
                </a:ext>
              </a:extLst>
            </p:cNvPr>
            <p:cNvSpPr/>
            <p:nvPr/>
          </p:nvSpPr>
          <p:spPr>
            <a:xfrm>
              <a:off x="5575773" y="2772689"/>
              <a:ext cx="394655" cy="272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857853A5-B3CF-4AE7-81BC-3E90D7A0183E}"/>
              </a:ext>
            </a:extLst>
          </p:cNvPr>
          <p:cNvGrpSpPr/>
          <p:nvPr/>
        </p:nvGrpSpPr>
        <p:grpSpPr>
          <a:xfrm>
            <a:off x="7319095" y="2571612"/>
            <a:ext cx="459997" cy="458498"/>
            <a:chOff x="7319095" y="2571612"/>
            <a:chExt cx="459997" cy="45849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D07656B1-440B-49D8-BEFA-88CDDC65BBE4}"/>
                </a:ext>
              </a:extLst>
            </p:cNvPr>
            <p:cNvSpPr/>
            <p:nvPr/>
          </p:nvSpPr>
          <p:spPr>
            <a:xfrm>
              <a:off x="7597548" y="2853037"/>
              <a:ext cx="181544" cy="177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F0BEC88F-E80D-439E-A7B7-BDF6CA1FF36A}"/>
                </a:ext>
              </a:extLst>
            </p:cNvPr>
            <p:cNvSpPr/>
            <p:nvPr/>
          </p:nvSpPr>
          <p:spPr>
            <a:xfrm>
              <a:off x="7319095" y="2571612"/>
              <a:ext cx="355180" cy="3586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B70F5F5F-878E-44B4-9D48-35A10BB5BCF7}"/>
              </a:ext>
            </a:extLst>
          </p:cNvPr>
          <p:cNvGrpSpPr/>
          <p:nvPr/>
        </p:nvGrpSpPr>
        <p:grpSpPr>
          <a:xfrm>
            <a:off x="4897233" y="3483754"/>
            <a:ext cx="401211" cy="403798"/>
            <a:chOff x="4897233" y="3483754"/>
            <a:chExt cx="401211" cy="40379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5B27D8FD-BB0F-4251-B1FD-B686E3DD8D5C}"/>
                </a:ext>
              </a:extLst>
            </p:cNvPr>
            <p:cNvSpPr/>
            <p:nvPr/>
          </p:nvSpPr>
          <p:spPr>
            <a:xfrm>
              <a:off x="4897233" y="3483754"/>
              <a:ext cx="401211" cy="296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3894DD65-E6BA-4CF0-9A5D-20D4C919F7C9}"/>
                </a:ext>
              </a:extLst>
            </p:cNvPr>
            <p:cNvSpPr/>
            <p:nvPr/>
          </p:nvSpPr>
          <p:spPr>
            <a:xfrm>
              <a:off x="4974079" y="3807177"/>
              <a:ext cx="246540" cy="80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4327C358-5D1F-492A-A02A-7095F0316A5E}"/>
              </a:ext>
            </a:extLst>
          </p:cNvPr>
          <p:cNvGrpSpPr/>
          <p:nvPr/>
        </p:nvGrpSpPr>
        <p:grpSpPr>
          <a:xfrm>
            <a:off x="6128619" y="2582878"/>
            <a:ext cx="269510" cy="456230"/>
            <a:chOff x="6128619" y="2582878"/>
            <a:chExt cx="269510" cy="456230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7935B1C7-07FD-4FCC-85AD-191E8549CC16}"/>
                </a:ext>
              </a:extLst>
            </p:cNvPr>
            <p:cNvSpPr/>
            <p:nvPr/>
          </p:nvSpPr>
          <p:spPr>
            <a:xfrm>
              <a:off x="6128619" y="2582878"/>
              <a:ext cx="269510" cy="3178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F8515601-77EA-4C2E-9D05-8B7E0F789A5A}"/>
                </a:ext>
              </a:extLst>
            </p:cNvPr>
            <p:cNvSpPr/>
            <p:nvPr/>
          </p:nvSpPr>
          <p:spPr>
            <a:xfrm>
              <a:off x="6189491" y="2930149"/>
              <a:ext cx="149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C4A01622-8619-4624-944F-E5B0D9DD63C1}"/>
              </a:ext>
            </a:extLst>
          </p:cNvPr>
          <p:cNvGrpSpPr/>
          <p:nvPr/>
        </p:nvGrpSpPr>
        <p:grpSpPr>
          <a:xfrm>
            <a:off x="3805751" y="2604092"/>
            <a:ext cx="448769" cy="456806"/>
            <a:chOff x="3805751" y="2604092"/>
            <a:chExt cx="448769" cy="456806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29E2740D-561B-4DAC-840C-B85E3A113A42}"/>
                </a:ext>
              </a:extLst>
            </p:cNvPr>
            <p:cNvSpPr/>
            <p:nvPr/>
          </p:nvSpPr>
          <p:spPr>
            <a:xfrm>
              <a:off x="3805751" y="2604092"/>
              <a:ext cx="136455" cy="221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F96781C0-466A-45B1-A7B8-7B0E9AE231B3}"/>
                </a:ext>
              </a:extLst>
            </p:cNvPr>
            <p:cNvSpPr/>
            <p:nvPr/>
          </p:nvSpPr>
          <p:spPr>
            <a:xfrm>
              <a:off x="3889208" y="2661361"/>
              <a:ext cx="310054" cy="399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A96462C0-EA6C-4901-80A0-B6815FE7780B}"/>
                </a:ext>
              </a:extLst>
            </p:cNvPr>
            <p:cNvSpPr/>
            <p:nvPr/>
          </p:nvSpPr>
          <p:spPr>
            <a:xfrm>
              <a:off x="4162047" y="2751018"/>
              <a:ext cx="92473" cy="1031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4E55685C-34D5-464B-99C3-76AD649F3F2C}"/>
              </a:ext>
            </a:extLst>
          </p:cNvPr>
          <p:cNvGrpSpPr/>
          <p:nvPr/>
        </p:nvGrpSpPr>
        <p:grpSpPr>
          <a:xfrm>
            <a:off x="6678631" y="2576221"/>
            <a:ext cx="451018" cy="458498"/>
            <a:chOff x="6678631" y="2576221"/>
            <a:chExt cx="451018" cy="45849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97ED50BE-8D37-4BCF-9070-DF05997BE301}"/>
                </a:ext>
              </a:extLst>
            </p:cNvPr>
            <p:cNvSpPr/>
            <p:nvPr/>
          </p:nvSpPr>
          <p:spPr>
            <a:xfrm>
              <a:off x="6951506" y="2578489"/>
              <a:ext cx="178143" cy="268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131CACC5-FB57-4A57-B050-DD599A2FF937}"/>
                </a:ext>
              </a:extLst>
            </p:cNvPr>
            <p:cNvSpPr/>
            <p:nvPr/>
          </p:nvSpPr>
          <p:spPr>
            <a:xfrm>
              <a:off x="6740655" y="2975686"/>
              <a:ext cx="386745" cy="59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915538F3-D4EA-43E6-A116-EF50B81F13CF}"/>
                </a:ext>
              </a:extLst>
            </p:cNvPr>
            <p:cNvSpPr/>
            <p:nvPr/>
          </p:nvSpPr>
          <p:spPr>
            <a:xfrm>
              <a:off x="6678631" y="2576221"/>
              <a:ext cx="392396" cy="4260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DD0622B5-8116-4111-BDD7-CBA1CDB30540}"/>
              </a:ext>
            </a:extLst>
          </p:cNvPr>
          <p:cNvGrpSpPr/>
          <p:nvPr/>
        </p:nvGrpSpPr>
        <p:grpSpPr>
          <a:xfrm>
            <a:off x="5555400" y="3511652"/>
            <a:ext cx="486214" cy="383097"/>
            <a:chOff x="5555400" y="3511652"/>
            <a:chExt cx="486214" cy="383097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BCA92E95-713D-4858-81B9-B60AEFDBA8B0}"/>
                </a:ext>
              </a:extLst>
            </p:cNvPr>
            <p:cNvSpPr/>
            <p:nvPr/>
          </p:nvSpPr>
          <p:spPr>
            <a:xfrm>
              <a:off x="5677216" y="3511652"/>
              <a:ext cx="108859" cy="1382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4D814401-3467-4E88-8F24-9279691B931E}"/>
                </a:ext>
              </a:extLst>
            </p:cNvPr>
            <p:cNvSpPr/>
            <p:nvPr/>
          </p:nvSpPr>
          <p:spPr>
            <a:xfrm>
              <a:off x="5555400" y="3625980"/>
              <a:ext cx="135477" cy="131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787DFFA1-EE11-488B-83EF-FE91B10D28DA}"/>
                </a:ext>
              </a:extLst>
            </p:cNvPr>
            <p:cNvSpPr/>
            <p:nvPr/>
          </p:nvSpPr>
          <p:spPr>
            <a:xfrm>
              <a:off x="5813252" y="3511652"/>
              <a:ext cx="108859" cy="1382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7AC9DA3F-C8D9-4822-A548-22BF58535681}"/>
                </a:ext>
              </a:extLst>
            </p:cNvPr>
            <p:cNvSpPr/>
            <p:nvPr/>
          </p:nvSpPr>
          <p:spPr>
            <a:xfrm>
              <a:off x="5908231" y="3625504"/>
              <a:ext cx="133383" cy="131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B4C8AE15-027E-4510-9B2E-9CDA36265BCA}"/>
                </a:ext>
              </a:extLst>
            </p:cNvPr>
            <p:cNvSpPr/>
            <p:nvPr/>
          </p:nvSpPr>
          <p:spPr>
            <a:xfrm>
              <a:off x="5650013" y="3677058"/>
              <a:ext cx="299319" cy="2176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45C436B2-2A9B-4AEF-8549-1D7A99EC3C12}"/>
              </a:ext>
            </a:extLst>
          </p:cNvPr>
          <p:cNvGrpSpPr/>
          <p:nvPr/>
        </p:nvGrpSpPr>
        <p:grpSpPr>
          <a:xfrm>
            <a:off x="3096624" y="2595542"/>
            <a:ext cx="549490" cy="451668"/>
            <a:chOff x="3096624" y="2595542"/>
            <a:chExt cx="549490" cy="451668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30505660-05D6-4FD4-902B-3335B26D76B4}"/>
                </a:ext>
              </a:extLst>
            </p:cNvPr>
            <p:cNvSpPr/>
            <p:nvPr/>
          </p:nvSpPr>
          <p:spPr>
            <a:xfrm>
              <a:off x="3335100" y="2595542"/>
              <a:ext cx="145892" cy="102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D8EF1749-B1E9-415F-97B3-D48D16B72DD5}"/>
                </a:ext>
              </a:extLst>
            </p:cNvPr>
            <p:cNvSpPr/>
            <p:nvPr/>
          </p:nvSpPr>
          <p:spPr>
            <a:xfrm>
              <a:off x="3335182" y="2944953"/>
              <a:ext cx="145801" cy="1022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ACA75EB7-7C35-4CE1-BCA5-BE30F6752533}"/>
                </a:ext>
              </a:extLst>
            </p:cNvPr>
            <p:cNvSpPr/>
            <p:nvPr/>
          </p:nvSpPr>
          <p:spPr>
            <a:xfrm>
              <a:off x="3256269" y="2708946"/>
              <a:ext cx="278306" cy="224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88136D1B-EB8A-49F3-ABE1-64A0D0699CE0}"/>
                </a:ext>
              </a:extLst>
            </p:cNvPr>
            <p:cNvSpPr/>
            <p:nvPr/>
          </p:nvSpPr>
          <p:spPr>
            <a:xfrm>
              <a:off x="3497927" y="2742431"/>
              <a:ext cx="148187" cy="1597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B4B663C2-6C04-48FF-B282-0F3A688E358D}"/>
                </a:ext>
              </a:extLst>
            </p:cNvPr>
            <p:cNvSpPr/>
            <p:nvPr/>
          </p:nvSpPr>
          <p:spPr>
            <a:xfrm>
              <a:off x="3096624" y="2837950"/>
              <a:ext cx="187680" cy="1605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604CDEF3-B334-48BE-A8B7-6F62E64A0E0C}"/>
                </a:ext>
              </a:extLst>
            </p:cNvPr>
            <p:cNvSpPr/>
            <p:nvPr/>
          </p:nvSpPr>
          <p:spPr>
            <a:xfrm>
              <a:off x="3096624" y="2645350"/>
              <a:ext cx="187680" cy="160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7711" tIns="67711" rIns="67711" bIns="6771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0DEA04-76F8-4D91-9BEC-F0C35C1BB123}"/>
              </a:ext>
            </a:extLst>
          </p:cNvPr>
          <p:cNvSpPr/>
          <p:nvPr/>
        </p:nvSpPr>
        <p:spPr>
          <a:xfrm>
            <a:off x="3323706" y="1715103"/>
            <a:ext cx="2339099" cy="32021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8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C554839-2F0E-4520-BE5F-06736C6DDE0D}"/>
              </a:ext>
            </a:extLst>
          </p:cNvPr>
          <p:cNvSpPr txBox="1"/>
          <p:nvPr/>
        </p:nvSpPr>
        <p:spPr>
          <a:xfrm>
            <a:off x="716633" y="4379838"/>
            <a:ext cx="7766584" cy="57541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8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89" b="0" i="0" u="none" strike="noStrike" kern="1200" cap="none" spc="0" baseline="0">
                <a:solidFill>
                  <a:srgbClr val="496678"/>
                </a:solidFill>
                <a:uFillTx/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889" b="0" i="0" u="sng" strike="noStrike" kern="1200" cap="none" spc="0" baseline="0">
                <a:solidFill>
                  <a:srgbClr val="36B9EC"/>
                </a:solidFill>
                <a:uFillTx/>
                <a:latin typeface="Arial"/>
                <a:hlinkClick r:id="rId3"/>
              </a:rPr>
              <a:t>slidesppt.net</a:t>
            </a:r>
            <a:br>
              <a:rPr lang="en-US" sz="889" b="0" i="0" u="none" strike="noStrike" kern="1200" cap="none" spc="0" baseline="0">
                <a:solidFill>
                  <a:srgbClr val="496678"/>
                </a:solidFill>
                <a:uFillTx/>
                <a:latin typeface="Barlow" pitchFamily="2"/>
                <a:hlinkClick r:id="rId3"/>
              </a:rPr>
            </a:br>
            <a:endParaRPr lang="en-US" sz="889" b="0" i="0" u="none" strike="noStrike" kern="1200" cap="none" spc="0" baseline="0">
              <a:solidFill>
                <a:srgbClr val="496678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FC9A4BC5-36C9-468A-9377-8BD07CB8CEA0}"/>
              </a:ext>
            </a:extLst>
          </p:cNvPr>
          <p:cNvGrpSpPr/>
          <p:nvPr/>
        </p:nvGrpSpPr>
        <p:grpSpPr>
          <a:xfrm>
            <a:off x="2037155" y="1760430"/>
            <a:ext cx="1178469" cy="1178469"/>
            <a:chOff x="2037155" y="1760430"/>
            <a:chExt cx="1178469" cy="1178469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15681B7E-D4F3-44FE-92E6-D5E71CE9D763}"/>
                </a:ext>
              </a:extLst>
            </p:cNvPr>
            <p:cNvSpPr/>
            <p:nvPr/>
          </p:nvSpPr>
          <p:spPr>
            <a:xfrm>
              <a:off x="2037155" y="1760430"/>
              <a:ext cx="1178469" cy="11784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212E3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1A0B885F-6655-492D-A153-6BBF4B9954DE}"/>
                </a:ext>
              </a:extLst>
            </p:cNvPr>
            <p:cNvSpPr/>
            <p:nvPr/>
          </p:nvSpPr>
          <p:spPr>
            <a:xfrm>
              <a:off x="2188762" y="1905198"/>
              <a:ext cx="918514" cy="8888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37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D957BF4D-B03D-4271-9696-2816282867D1}"/>
              </a:ext>
            </a:extLst>
          </p:cNvPr>
          <p:cNvSpPr/>
          <p:nvPr/>
        </p:nvSpPr>
        <p:spPr>
          <a:xfrm>
            <a:off x="3251652" y="1939323"/>
            <a:ext cx="3855183" cy="84471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BD9335-6869-4F20-89A7-E4634F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91" y="0"/>
            <a:ext cx="9149991" cy="4847770"/>
          </a:xfrm>
          <a:prstGeom prst="rect">
            <a:avLst/>
          </a:prstGeom>
        </p:spPr>
      </p:pic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9815846-2410-4DC2-B7AE-BA495B436791}"/>
              </a:ext>
            </a:extLst>
          </p:cNvPr>
          <p:cNvSpPr/>
          <p:nvPr/>
        </p:nvSpPr>
        <p:spPr>
          <a:xfrm>
            <a:off x="535064" y="295730"/>
            <a:ext cx="3758631" cy="455204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6" name="Google Shape;1458;p37">
            <a:extLst>
              <a:ext uri="{FF2B5EF4-FFF2-40B4-BE49-F238E27FC236}">
                <a16:creationId xmlns:a16="http://schemas.microsoft.com/office/drawing/2014/main" id="{1F3B7F73-F8CD-41EB-BDBF-ED37EF091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7046" y="2423885"/>
            <a:ext cx="2889268" cy="952881"/>
          </a:xfrm>
        </p:spPr>
        <p:txBody>
          <a:bodyPr/>
          <a:lstStyle/>
          <a:p>
            <a:pPr lvl="0"/>
            <a:r>
              <a:rPr lang="en-US" dirty="0">
                <a:solidFill>
                  <a:srgbClr val="C00000"/>
                </a:solidFill>
              </a:rPr>
              <a:t>woof!</a:t>
            </a:r>
          </a:p>
        </p:txBody>
      </p:sp>
      <p:sp>
        <p:nvSpPr>
          <p:cNvPr id="7" name="Google Shape;1459;p37">
            <a:extLst>
              <a:ext uri="{FF2B5EF4-FFF2-40B4-BE49-F238E27FC236}">
                <a16:creationId xmlns:a16="http://schemas.microsoft.com/office/drawing/2014/main" id="{6F9D9EED-0709-44CB-8DDE-74F9F33F0CE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26698" y="3399516"/>
            <a:ext cx="3049965" cy="630295"/>
          </a:xfrm>
        </p:spPr>
        <p:txBody>
          <a:bodyPr anchorCtr="1"/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It could be the part of the presentation where you can introduce yourself, write your email...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56D6F3F-B8F7-4FF2-9BB5-CF0016D18D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374" y="387799"/>
            <a:ext cx="2428009" cy="242800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218AF26-9C00-42F7-8291-2B4ED38502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178"/>
          <a:stretch/>
        </p:blipFill>
        <p:spPr>
          <a:xfrm>
            <a:off x="4732656" y="1"/>
            <a:ext cx="3972383" cy="5143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55">
            <a:extLst>
              <a:ext uri="{FF2B5EF4-FFF2-40B4-BE49-F238E27FC236}">
                <a16:creationId xmlns:a16="http://schemas.microsoft.com/office/drawing/2014/main" id="{91037493-CD04-4E7A-9B73-333ED8B738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349" y="2093342"/>
            <a:ext cx="1626560" cy="1625486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DA910BD1-06CB-4592-BB34-3EB2C1D43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780" y="2093342"/>
            <a:ext cx="1626560" cy="1625486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FBA0F51C-389F-4855-8028-02D7BB9D96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7764" y="2152624"/>
            <a:ext cx="1626560" cy="16254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EF53566-27A7-41D5-87F1-F3C067C0D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564" y="2152624"/>
            <a:ext cx="1626560" cy="1625486"/>
          </a:xfrm>
          <a:prstGeom prst="rect">
            <a:avLst/>
          </a:prstGeom>
        </p:spPr>
      </p:pic>
      <p:sp>
        <p:nvSpPr>
          <p:cNvPr id="2" name="Google Shape;1470;p38">
            <a:extLst>
              <a:ext uri="{FF2B5EF4-FFF2-40B4-BE49-F238E27FC236}">
                <a16:creationId xmlns:a16="http://schemas.microsoft.com/office/drawing/2014/main" id="{EE825C2B-080F-4559-B6C5-43BAF682DB7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34755" y="3905628"/>
            <a:ext cx="1754102" cy="6305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Describe the topic of the section</a:t>
            </a:r>
          </a:p>
        </p:txBody>
      </p:sp>
      <p:sp>
        <p:nvSpPr>
          <p:cNvPr id="3" name="Google Shape;1471;p38">
            <a:extLst>
              <a:ext uri="{FF2B5EF4-FFF2-40B4-BE49-F238E27FC236}">
                <a16:creationId xmlns:a16="http://schemas.microsoft.com/office/drawing/2014/main" id="{6236BAD9-7BFC-427E-ADC5-74CBF4204F5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695614" y="3499214"/>
            <a:ext cx="1840202" cy="3599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300" b="1">
                <a:solidFill>
                  <a:srgbClr val="8A91B5"/>
                </a:solidFill>
                <a:latin typeface="Delius Unicase"/>
              </a:rPr>
              <a:t>dogs</a:t>
            </a:r>
          </a:p>
        </p:txBody>
      </p:sp>
      <p:sp>
        <p:nvSpPr>
          <p:cNvPr id="4" name="Google Shape;1472;p38">
            <a:extLst>
              <a:ext uri="{FF2B5EF4-FFF2-40B4-BE49-F238E27FC236}">
                <a16:creationId xmlns:a16="http://schemas.microsoft.com/office/drawing/2014/main" id="{AF42609A-5979-4403-9B5F-DB02259BCE6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42564" y="3912020"/>
            <a:ext cx="1754102" cy="6305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Describe the topic of the section</a:t>
            </a:r>
          </a:p>
        </p:txBody>
      </p:sp>
      <p:sp>
        <p:nvSpPr>
          <p:cNvPr id="5" name="Google Shape;1473;p38">
            <a:extLst>
              <a:ext uri="{FF2B5EF4-FFF2-40B4-BE49-F238E27FC236}">
                <a16:creationId xmlns:a16="http://schemas.microsoft.com/office/drawing/2014/main" id="{2DB4FD36-C699-4CDC-9BDD-472A151F93E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69201" y="3503822"/>
            <a:ext cx="1885200" cy="3599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300" b="1">
                <a:solidFill>
                  <a:srgbClr val="8A91B5"/>
                </a:solidFill>
                <a:latin typeface="Delius Unicase"/>
              </a:rPr>
              <a:t>games</a:t>
            </a:r>
          </a:p>
        </p:txBody>
      </p:sp>
      <p:sp>
        <p:nvSpPr>
          <p:cNvPr id="6" name="Google Shape;1474;p38">
            <a:extLst>
              <a:ext uri="{FF2B5EF4-FFF2-40B4-BE49-F238E27FC236}">
                <a16:creationId xmlns:a16="http://schemas.microsoft.com/office/drawing/2014/main" id="{4A368F79-A9FC-4606-90C8-BDF976B3FA0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553349" y="3905628"/>
            <a:ext cx="1754102" cy="6305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Describe the topic of the section</a:t>
            </a:r>
          </a:p>
        </p:txBody>
      </p:sp>
      <p:sp>
        <p:nvSpPr>
          <p:cNvPr id="7" name="Google Shape;1475;p38">
            <a:extLst>
              <a:ext uri="{FF2B5EF4-FFF2-40B4-BE49-F238E27FC236}">
                <a16:creationId xmlns:a16="http://schemas.microsoft.com/office/drawing/2014/main" id="{6F6F4557-B962-444E-9414-0EA8A8B8A85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77020" y="3499214"/>
            <a:ext cx="1885200" cy="3599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300" b="1">
                <a:solidFill>
                  <a:srgbClr val="8A91B5"/>
                </a:solidFill>
                <a:latin typeface="Delius Unicase"/>
              </a:rPr>
              <a:t>intro</a:t>
            </a:r>
          </a:p>
        </p:txBody>
      </p:sp>
      <p:sp>
        <p:nvSpPr>
          <p:cNvPr id="8" name="Google Shape;1476;p38">
            <a:extLst>
              <a:ext uri="{FF2B5EF4-FFF2-40B4-BE49-F238E27FC236}">
                <a16:creationId xmlns:a16="http://schemas.microsoft.com/office/drawing/2014/main" id="{D0AE3026-27DF-4E40-A6A3-44938BCB909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487796" y="3503822"/>
            <a:ext cx="1885200" cy="359999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2300" b="1">
                <a:solidFill>
                  <a:srgbClr val="8A91B5"/>
                </a:solidFill>
                <a:latin typeface="Delius Unicase"/>
              </a:rPr>
              <a:t>tech</a:t>
            </a:r>
          </a:p>
        </p:txBody>
      </p:sp>
      <p:sp>
        <p:nvSpPr>
          <p:cNvPr id="21" name="Google Shape;1489;p38">
            <a:extLst>
              <a:ext uri="{FF2B5EF4-FFF2-40B4-BE49-F238E27FC236}">
                <a16:creationId xmlns:a16="http://schemas.microsoft.com/office/drawing/2014/main" id="{D5EEB1C6-9DB7-4B7F-A6B6-2F4E985B3C6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738664" y="3912020"/>
            <a:ext cx="1754102" cy="630597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Describe the topic of the section</a:t>
            </a:r>
          </a:p>
        </p:txBody>
      </p:sp>
      <p:sp>
        <p:nvSpPr>
          <p:cNvPr id="22" name="Google Shape;1490;p38">
            <a:extLst>
              <a:ext uri="{FF2B5EF4-FFF2-40B4-BE49-F238E27FC236}">
                <a16:creationId xmlns:a16="http://schemas.microsoft.com/office/drawing/2014/main" id="{0341CD08-1A31-4C90-B300-AE18B9E1F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5984" y="2549864"/>
            <a:ext cx="1549798" cy="415503"/>
          </a:xfrm>
        </p:spPr>
        <p:txBody>
          <a:bodyPr anchor="ctr"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Google Shape;1491;p38">
            <a:extLst>
              <a:ext uri="{FF2B5EF4-FFF2-40B4-BE49-F238E27FC236}">
                <a16:creationId xmlns:a16="http://schemas.microsoft.com/office/drawing/2014/main" id="{4B366443-DDE3-4E81-95EA-AC281C2607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10602" y="2551354"/>
            <a:ext cx="1549798" cy="415503"/>
          </a:xfrm>
        </p:spPr>
        <p:txBody>
          <a:bodyPr anchor="ctr" anchorCtr="1"/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Google Shape;1492;p38">
            <a:extLst>
              <a:ext uri="{FF2B5EF4-FFF2-40B4-BE49-F238E27FC236}">
                <a16:creationId xmlns:a16="http://schemas.microsoft.com/office/drawing/2014/main" id="{501CFF2B-A849-49B6-AD78-04A011F367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30102" y="2551354"/>
            <a:ext cx="1549798" cy="415503"/>
          </a:xfrm>
        </p:spPr>
        <p:txBody>
          <a:bodyPr anchor="ctr" anchorCtr="1"/>
          <a:lstStyle/>
          <a:p>
            <a:pPr lvl="0" algn="ctr"/>
            <a:r>
              <a:rPr lang="en-US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Google Shape;1493;p38">
            <a:extLst>
              <a:ext uri="{FF2B5EF4-FFF2-40B4-BE49-F238E27FC236}">
                <a16:creationId xmlns:a16="http://schemas.microsoft.com/office/drawing/2014/main" id="{3F41E36A-718C-4852-8E50-8CB6190367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9326" y="2551354"/>
            <a:ext cx="1549798" cy="415503"/>
          </a:xfrm>
        </p:spPr>
        <p:txBody>
          <a:bodyPr anchor="ctr" anchorCtr="1"/>
          <a:lstStyle/>
          <a:p>
            <a:pPr lvl="0"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0" name="TextBox 18">
            <a:extLst>
              <a:ext uri="{FF2B5EF4-FFF2-40B4-BE49-F238E27FC236}">
                <a16:creationId xmlns:a16="http://schemas.microsoft.com/office/drawing/2014/main" id="{EE55EA3A-6642-4DC7-8CC2-B14A380DD0B3}"/>
              </a:ext>
            </a:extLst>
          </p:cNvPr>
          <p:cNvSpPr txBox="1"/>
          <p:nvPr/>
        </p:nvSpPr>
        <p:spPr>
          <a:xfrm>
            <a:off x="612803" y="53821"/>
            <a:ext cx="380794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 dirty="0">
                <a:solidFill>
                  <a:srgbClr val="FFC000"/>
                </a:solidFill>
                <a:uFillTx/>
                <a:latin typeface="Arial"/>
                <a:ea typeface="Arial"/>
                <a:cs typeface="Arial"/>
              </a:rPr>
              <a:t>Agenda Style</a:t>
            </a:r>
          </a:p>
        </p:txBody>
      </p:sp>
      <p:sp>
        <p:nvSpPr>
          <p:cNvPr id="34" name="Triángulo rectángulo 23">
            <a:extLst>
              <a:ext uri="{FF2B5EF4-FFF2-40B4-BE49-F238E27FC236}">
                <a16:creationId xmlns:a16="http://schemas.microsoft.com/office/drawing/2014/main" id="{C4007CC9-2E35-4B47-8AD2-94AB065672F2}"/>
              </a:ext>
            </a:extLst>
          </p:cNvPr>
          <p:cNvSpPr/>
          <p:nvPr/>
        </p:nvSpPr>
        <p:spPr>
          <a:xfrm rot="10800009" flipH="1">
            <a:off x="8" y="-8020"/>
            <a:ext cx="746086" cy="303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cxnSp>
        <p:nvCxnSpPr>
          <p:cNvPr id="35" name="Conector recto 24">
            <a:extLst>
              <a:ext uri="{FF2B5EF4-FFF2-40B4-BE49-F238E27FC236}">
                <a16:creationId xmlns:a16="http://schemas.microsoft.com/office/drawing/2014/main" id="{52970FAC-A285-4979-BF32-5852DEE43338}"/>
              </a:ext>
            </a:extLst>
          </p:cNvPr>
          <p:cNvCxnSpPr/>
          <p:nvPr/>
        </p:nvCxnSpPr>
        <p:spPr>
          <a:xfrm flipV="1">
            <a:off x="383718" y="735845"/>
            <a:ext cx="8376563" cy="18507"/>
          </a:xfrm>
          <a:prstGeom prst="straightConnector1">
            <a:avLst/>
          </a:prstGeom>
          <a:noFill/>
          <a:ln w="9528" cap="flat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</p:cxnSp>
      <p:sp>
        <p:nvSpPr>
          <p:cNvPr id="36" name="Rectángulo 26">
            <a:extLst>
              <a:ext uri="{FF2B5EF4-FFF2-40B4-BE49-F238E27FC236}">
                <a16:creationId xmlns:a16="http://schemas.microsoft.com/office/drawing/2014/main" id="{48C4CC4F-2A25-4AF2-87F7-83FDB50AE41C}"/>
              </a:ext>
            </a:extLst>
          </p:cNvPr>
          <p:cNvSpPr/>
          <p:nvPr/>
        </p:nvSpPr>
        <p:spPr>
          <a:xfrm>
            <a:off x="8436757" y="663890"/>
            <a:ext cx="639421" cy="143597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4C25028-5D70-4B01-9A37-67ECAD9169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36" y="43663"/>
            <a:ext cx="852062" cy="6390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16">
            <a:extLst>
              <a:ext uri="{FF2B5EF4-FFF2-40B4-BE49-F238E27FC236}">
                <a16:creationId xmlns:a16="http://schemas.microsoft.com/office/drawing/2014/main" id="{026013FC-21F9-4217-808E-D4D953CD1233}"/>
              </a:ext>
            </a:extLst>
          </p:cNvPr>
          <p:cNvSpPr/>
          <p:nvPr/>
        </p:nvSpPr>
        <p:spPr>
          <a:xfrm>
            <a:off x="2309454" y="0"/>
            <a:ext cx="3430783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DCB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212E36"/>
              </a:solidFill>
              <a:uFillTx/>
              <a:latin typeface="Arial"/>
            </a:endParaRPr>
          </a:p>
        </p:txBody>
      </p:sp>
      <p:sp>
        <p:nvSpPr>
          <p:cNvPr id="3" name="Forma libre: forma 17">
            <a:extLst>
              <a:ext uri="{FF2B5EF4-FFF2-40B4-BE49-F238E27FC236}">
                <a16:creationId xmlns:a16="http://schemas.microsoft.com/office/drawing/2014/main" id="{44B63641-1B6A-49DD-BD56-C005DADEA0A4}"/>
              </a:ext>
            </a:extLst>
          </p:cNvPr>
          <p:cNvSpPr/>
          <p:nvPr/>
        </p:nvSpPr>
        <p:spPr>
          <a:xfrm>
            <a:off x="0" y="0"/>
            <a:ext cx="4703225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270965"/>
              <a:gd name="f7" fmla="val 6857999"/>
              <a:gd name="f8" fmla="val 2"/>
              <a:gd name="f9" fmla="val 3955619"/>
              <a:gd name="f10" fmla="val 4833257"/>
              <a:gd name="f11" fmla="val 6270963"/>
              <a:gd name="f12" fmla="val 4877533"/>
              <a:gd name="f13" fmla="+- 0 0 -90"/>
              <a:gd name="f14" fmla="*/ f3 1 6270965"/>
              <a:gd name="f15" fmla="*/ f4 1 6857999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6270965"/>
              <a:gd name="f24" fmla="*/ f20 1 6857999"/>
              <a:gd name="f25" fmla="*/ 2 f21 1"/>
              <a:gd name="f26" fmla="*/ 0 f20 1"/>
              <a:gd name="f27" fmla="*/ 3955619 f21 1"/>
              <a:gd name="f28" fmla="*/ 6270965 f21 1"/>
              <a:gd name="f29" fmla="*/ 4833257 f20 1"/>
              <a:gd name="f30" fmla="*/ 6270963 f21 1"/>
              <a:gd name="f31" fmla="*/ 4877533 f21 1"/>
              <a:gd name="f32" fmla="*/ 6857999 f20 1"/>
              <a:gd name="f33" fmla="*/ 0 f21 1"/>
              <a:gd name="f34" fmla="+- f22 0 f1"/>
              <a:gd name="f35" fmla="*/ f25 1 6270965"/>
              <a:gd name="f36" fmla="*/ f26 1 6857999"/>
              <a:gd name="f37" fmla="*/ f27 1 6270965"/>
              <a:gd name="f38" fmla="*/ f28 1 6270965"/>
              <a:gd name="f39" fmla="*/ f29 1 6857999"/>
              <a:gd name="f40" fmla="*/ f30 1 6270965"/>
              <a:gd name="f41" fmla="*/ f31 1 6270965"/>
              <a:gd name="f42" fmla="*/ f32 1 6857999"/>
              <a:gd name="f43" fmla="*/ f33 1 6270965"/>
              <a:gd name="f44" fmla="*/ f16 1 f23"/>
              <a:gd name="f45" fmla="*/ f17 1 f23"/>
              <a:gd name="f46" fmla="*/ f16 1 f24"/>
              <a:gd name="f47" fmla="*/ f18 1 f24"/>
              <a:gd name="f48" fmla="*/ f35 1 f23"/>
              <a:gd name="f49" fmla="*/ f36 1 f24"/>
              <a:gd name="f50" fmla="*/ f37 1 f23"/>
              <a:gd name="f51" fmla="*/ f38 1 f23"/>
              <a:gd name="f52" fmla="*/ f39 1 f24"/>
              <a:gd name="f53" fmla="*/ f40 1 f23"/>
              <a:gd name="f54" fmla="*/ f41 1 f23"/>
              <a:gd name="f55" fmla="*/ f42 1 f24"/>
              <a:gd name="f56" fmla="*/ f43 1 f23"/>
              <a:gd name="f57" fmla="*/ f44 f14 1"/>
              <a:gd name="f58" fmla="*/ f45 f14 1"/>
              <a:gd name="f59" fmla="*/ f47 f15 1"/>
              <a:gd name="f60" fmla="*/ f46 f15 1"/>
              <a:gd name="f61" fmla="*/ f48 f14 1"/>
              <a:gd name="f62" fmla="*/ f49 f15 1"/>
              <a:gd name="f63" fmla="*/ f50 f14 1"/>
              <a:gd name="f64" fmla="*/ f51 f14 1"/>
              <a:gd name="f65" fmla="*/ f52 f15 1"/>
              <a:gd name="f66" fmla="*/ f53 f14 1"/>
              <a:gd name="f67" fmla="*/ f54 f14 1"/>
              <a:gd name="f68" fmla="*/ f55 f15 1"/>
              <a:gd name="f69" fmla="*/ f5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5"/>
              </a:cxn>
              <a:cxn ang="f34">
                <a:pos x="f66" y="f65"/>
              </a:cxn>
              <a:cxn ang="f34">
                <a:pos x="f67" y="f68"/>
              </a:cxn>
              <a:cxn ang="f34">
                <a:pos x="f69" y="f68"/>
              </a:cxn>
              <a:cxn ang="f34">
                <a:pos x="f69" y="f65"/>
              </a:cxn>
              <a:cxn ang="f34">
                <a:pos x="f61" y="f65"/>
              </a:cxn>
            </a:cxnLst>
            <a:rect l="f57" t="f60" r="f58" b="f59"/>
            <a:pathLst>
              <a:path w="6270965" h="6857999">
                <a:moveTo>
                  <a:pt x="f8" y="f5"/>
                </a:moveTo>
                <a:lnTo>
                  <a:pt x="f9" y="f5"/>
                </a:lnTo>
                <a:lnTo>
                  <a:pt x="f6" y="f10"/>
                </a:lnTo>
                <a:lnTo>
                  <a:pt x="f11" y="f10"/>
                </a:lnTo>
                <a:lnTo>
                  <a:pt x="f12" y="f7"/>
                </a:lnTo>
                <a:lnTo>
                  <a:pt x="f5" y="f7"/>
                </a:lnTo>
                <a:lnTo>
                  <a:pt x="f5" y="f10"/>
                </a:lnTo>
                <a:lnTo>
                  <a:pt x="f8" y="f10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sp>
        <p:nvSpPr>
          <p:cNvPr id="4" name="Google Shape;1498;p39">
            <a:extLst>
              <a:ext uri="{FF2B5EF4-FFF2-40B4-BE49-F238E27FC236}">
                <a16:creationId xmlns:a16="http://schemas.microsoft.com/office/drawing/2014/main" id="{71242F2A-F913-442E-99D8-3050A28CBC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10929" y="1393768"/>
            <a:ext cx="1603500" cy="1233004"/>
          </a:xfrm>
        </p:spPr>
        <p:txBody>
          <a:bodyPr anchor="ctr"/>
          <a:lstStyle/>
          <a:p>
            <a:pPr lvl="0"/>
            <a:r>
              <a:rPr lang="en-US" sz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Google Shape;1499;p39">
            <a:extLst>
              <a:ext uri="{FF2B5EF4-FFF2-40B4-BE49-F238E27FC236}">
                <a16:creationId xmlns:a16="http://schemas.microsoft.com/office/drawing/2014/main" id="{1C036E1F-F1DA-4D8D-9062-620D2EA0E7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18525" y="3342912"/>
            <a:ext cx="2064001" cy="678896"/>
          </a:xfrm>
        </p:spPr>
        <p:txBody>
          <a:bodyPr anchor="b" anchorCtr="1"/>
          <a:lstStyle/>
          <a:p>
            <a:pPr lvl="0" algn="ctr"/>
            <a:r>
              <a:rPr lang="en-US" sz="4000" dirty="0">
                <a:solidFill>
                  <a:srgbClr val="8A91B5"/>
                </a:solidFill>
              </a:rPr>
              <a:t>intro</a:t>
            </a:r>
          </a:p>
        </p:txBody>
      </p:sp>
      <p:sp>
        <p:nvSpPr>
          <p:cNvPr id="6" name="Google Shape;1500;p39">
            <a:extLst>
              <a:ext uri="{FF2B5EF4-FFF2-40B4-BE49-F238E27FC236}">
                <a16:creationId xmlns:a16="http://schemas.microsoft.com/office/drawing/2014/main" id="{7FAF27D6-1C3E-4EF5-981B-9F5AB184208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690850" y="3829763"/>
            <a:ext cx="2719498" cy="5975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dirty="0"/>
              <a:t>You can enter a subtitle here if you need it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8998F7B-CC3A-4265-9246-B83680D7A5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68" y="114803"/>
            <a:ext cx="3588271" cy="50286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2">
            <a:extLst>
              <a:ext uri="{FF2B5EF4-FFF2-40B4-BE49-F238E27FC236}">
                <a16:creationId xmlns:a16="http://schemas.microsoft.com/office/drawing/2014/main" id="{64540597-4E83-4549-A309-EEDAC1CE07A1}"/>
              </a:ext>
            </a:extLst>
          </p:cNvPr>
          <p:cNvSpPr/>
          <p:nvPr/>
        </p:nvSpPr>
        <p:spPr>
          <a:xfrm>
            <a:off x="594911" y="845006"/>
            <a:ext cx="7517124" cy="385170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DCB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sp>
        <p:nvSpPr>
          <p:cNvPr id="3" name="Google Shape;1508;p40">
            <a:extLst>
              <a:ext uri="{FF2B5EF4-FFF2-40B4-BE49-F238E27FC236}">
                <a16:creationId xmlns:a16="http://schemas.microsoft.com/office/drawing/2014/main" id="{1DEAAA3C-8FA3-404F-B27F-5B4FBB132A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3705" y="1663852"/>
            <a:ext cx="3012298" cy="788999"/>
          </a:xfrm>
        </p:spPr>
        <p:txBody>
          <a:bodyPr/>
          <a:lstStyle/>
          <a:p>
            <a:pPr lvl="0"/>
            <a:r>
              <a:rPr lang="en-US" dirty="0"/>
              <a:t>intro</a:t>
            </a:r>
          </a:p>
        </p:txBody>
      </p:sp>
      <p:sp>
        <p:nvSpPr>
          <p:cNvPr id="4" name="Google Shape;1509;p40">
            <a:extLst>
              <a:ext uri="{FF2B5EF4-FFF2-40B4-BE49-F238E27FC236}">
                <a16:creationId xmlns:a16="http://schemas.microsoft.com/office/drawing/2014/main" id="{5E869A44-3FB3-44A0-89B7-7AF993E1FEA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77633" y="2440031"/>
            <a:ext cx="3018297" cy="1375504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sz="1600" dirty="0"/>
              <a:t>Mercury is the closest planet to the Sun and also the smallest one in the Solar System. It was named after a Roman god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CD13146-9C8F-4D8E-B3AD-B5529B524C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2718" y="1194727"/>
            <a:ext cx="4433749" cy="3948773"/>
          </a:xfrm>
          <a:prstGeom prst="rect">
            <a:avLst/>
          </a:prstGeom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0D654E05-BCE5-4BFF-98E0-55504E562433}"/>
              </a:ext>
            </a:extLst>
          </p:cNvPr>
          <p:cNvSpPr txBox="1"/>
          <p:nvPr/>
        </p:nvSpPr>
        <p:spPr>
          <a:xfrm>
            <a:off x="612803" y="53821"/>
            <a:ext cx="380794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 dirty="0">
                <a:solidFill>
                  <a:srgbClr val="FFC000"/>
                </a:solidFill>
                <a:uFillTx/>
                <a:latin typeface="Arial"/>
                <a:ea typeface="Arial"/>
                <a:cs typeface="Arial"/>
              </a:rPr>
              <a:t>Agenda Style</a:t>
            </a:r>
          </a:p>
        </p:txBody>
      </p:sp>
      <p:sp>
        <p:nvSpPr>
          <p:cNvPr id="16" name="Triángulo rectángulo 23">
            <a:extLst>
              <a:ext uri="{FF2B5EF4-FFF2-40B4-BE49-F238E27FC236}">
                <a16:creationId xmlns:a16="http://schemas.microsoft.com/office/drawing/2014/main" id="{5A02C623-86EF-4389-B85B-531F04293B90}"/>
              </a:ext>
            </a:extLst>
          </p:cNvPr>
          <p:cNvSpPr/>
          <p:nvPr/>
        </p:nvSpPr>
        <p:spPr>
          <a:xfrm rot="10800009" flipH="1">
            <a:off x="8" y="-8020"/>
            <a:ext cx="746086" cy="303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cxnSp>
        <p:nvCxnSpPr>
          <p:cNvPr id="17" name="Conector recto 24">
            <a:extLst>
              <a:ext uri="{FF2B5EF4-FFF2-40B4-BE49-F238E27FC236}">
                <a16:creationId xmlns:a16="http://schemas.microsoft.com/office/drawing/2014/main" id="{B7E0B3B0-97BC-4055-AA2C-DCDA9D3A0C11}"/>
              </a:ext>
            </a:extLst>
          </p:cNvPr>
          <p:cNvCxnSpPr/>
          <p:nvPr/>
        </p:nvCxnSpPr>
        <p:spPr>
          <a:xfrm flipV="1">
            <a:off x="383718" y="735845"/>
            <a:ext cx="8376563" cy="18507"/>
          </a:xfrm>
          <a:prstGeom prst="straightConnector1">
            <a:avLst/>
          </a:prstGeom>
          <a:noFill/>
          <a:ln w="9528" cap="flat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</p:cxnSp>
      <p:sp>
        <p:nvSpPr>
          <p:cNvPr id="18" name="Rectángulo 26">
            <a:extLst>
              <a:ext uri="{FF2B5EF4-FFF2-40B4-BE49-F238E27FC236}">
                <a16:creationId xmlns:a16="http://schemas.microsoft.com/office/drawing/2014/main" id="{5BAA9126-709D-4372-AF4F-6B3685A77292}"/>
              </a:ext>
            </a:extLst>
          </p:cNvPr>
          <p:cNvSpPr/>
          <p:nvPr/>
        </p:nvSpPr>
        <p:spPr>
          <a:xfrm>
            <a:off x="8436757" y="663890"/>
            <a:ext cx="639421" cy="143597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FF65CEE-641D-4EBD-B7BD-B63E857182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36" y="43663"/>
            <a:ext cx="852062" cy="6390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5A96F0F-5044-4E8D-9A50-0C882C387D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2673"/>
            <a:ext cx="3753947" cy="3283526"/>
          </a:xfrm>
          <a:prstGeom prst="rect">
            <a:avLst/>
          </a:prstGeom>
        </p:spPr>
      </p:pic>
      <p:sp>
        <p:nvSpPr>
          <p:cNvPr id="3" name="Google Shape;1515;p41">
            <a:extLst>
              <a:ext uri="{FF2B5EF4-FFF2-40B4-BE49-F238E27FC236}">
                <a16:creationId xmlns:a16="http://schemas.microsoft.com/office/drawing/2014/main" id="{68390B08-1076-4F57-B017-D876992CD0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our</a:t>
            </a:r>
          </a:p>
          <a:p>
            <a:pPr lvl="0"/>
            <a:r>
              <a:rPr lang="en-US"/>
              <a:t>history</a:t>
            </a:r>
          </a:p>
        </p:txBody>
      </p:sp>
      <p:sp>
        <p:nvSpPr>
          <p:cNvPr id="4" name="Google Shape;1516;p41">
            <a:extLst>
              <a:ext uri="{FF2B5EF4-FFF2-40B4-BE49-F238E27FC236}">
                <a16:creationId xmlns:a16="http://schemas.microsoft.com/office/drawing/2014/main" id="{DD634792-B816-4746-8274-64D7A6798D8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55653" y="2565321"/>
            <a:ext cx="2758196" cy="137550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Mercury is the closest planet to the Sun and the smallest one in the Solar System. This planet was named after the Roman messenger god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en-US"/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A110A011-8C70-463B-BAC7-A916107C484F}"/>
              </a:ext>
            </a:extLst>
          </p:cNvPr>
          <p:cNvSpPr txBox="1"/>
          <p:nvPr/>
        </p:nvSpPr>
        <p:spPr>
          <a:xfrm>
            <a:off x="612803" y="53821"/>
            <a:ext cx="3807945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0" cap="none" spc="0" baseline="0" dirty="0">
                <a:solidFill>
                  <a:srgbClr val="FFC000"/>
                </a:solidFill>
                <a:uFillTx/>
                <a:latin typeface="Arial"/>
                <a:ea typeface="Arial"/>
                <a:cs typeface="Arial"/>
              </a:rPr>
              <a:t>Agenda Style</a:t>
            </a:r>
          </a:p>
        </p:txBody>
      </p:sp>
      <p:sp>
        <p:nvSpPr>
          <p:cNvPr id="8" name="Triángulo rectángulo 23">
            <a:extLst>
              <a:ext uri="{FF2B5EF4-FFF2-40B4-BE49-F238E27FC236}">
                <a16:creationId xmlns:a16="http://schemas.microsoft.com/office/drawing/2014/main" id="{68627637-F085-47B5-A347-752DAE1652B0}"/>
              </a:ext>
            </a:extLst>
          </p:cNvPr>
          <p:cNvSpPr/>
          <p:nvPr/>
        </p:nvSpPr>
        <p:spPr>
          <a:xfrm rot="10800009" flipH="1">
            <a:off x="8" y="-8020"/>
            <a:ext cx="746086" cy="30348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sp>
        <p:nvSpPr>
          <p:cNvPr id="10" name="Rectángulo 26">
            <a:extLst>
              <a:ext uri="{FF2B5EF4-FFF2-40B4-BE49-F238E27FC236}">
                <a16:creationId xmlns:a16="http://schemas.microsoft.com/office/drawing/2014/main" id="{7B43E3AA-0260-4ED9-85CD-9C19E974D7B4}"/>
              </a:ext>
            </a:extLst>
          </p:cNvPr>
          <p:cNvSpPr/>
          <p:nvPr/>
        </p:nvSpPr>
        <p:spPr>
          <a:xfrm>
            <a:off x="8436757" y="663890"/>
            <a:ext cx="639421" cy="143597"/>
          </a:xfrm>
          <a:prstGeom prst="rect">
            <a:avLst/>
          </a:pr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9519BA8-B2AE-45D6-AA1B-39148CC51DE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436" y="43663"/>
            <a:ext cx="852062" cy="63904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79E6383-ED27-4F5E-8AF8-6FEEC4A9E8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Elipse 2">
            <a:extLst>
              <a:ext uri="{FF2B5EF4-FFF2-40B4-BE49-F238E27FC236}">
                <a16:creationId xmlns:a16="http://schemas.microsoft.com/office/drawing/2014/main" id="{F289298B-2BB9-428F-90BD-E2C887FCBF7D}"/>
              </a:ext>
            </a:extLst>
          </p:cNvPr>
          <p:cNvSpPr/>
          <p:nvPr/>
        </p:nvSpPr>
        <p:spPr>
          <a:xfrm>
            <a:off x="1446234" y="2931867"/>
            <a:ext cx="6638882" cy="121113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DCB62"/>
          </a:solidFill>
          <a:ln w="25402"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DCB62"/>
              </a:solidFill>
              <a:uFillTx/>
              <a:latin typeface="Arial"/>
            </a:endParaRPr>
          </a:p>
        </p:txBody>
      </p:sp>
      <p:sp>
        <p:nvSpPr>
          <p:cNvPr id="3" name="Google Shape;1594;p43">
            <a:extLst>
              <a:ext uri="{FF2B5EF4-FFF2-40B4-BE49-F238E27FC236}">
                <a16:creationId xmlns:a16="http://schemas.microsoft.com/office/drawing/2014/main" id="{0A5A58E5-F894-4703-932B-28219C90F7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5555" y="2571750"/>
            <a:ext cx="6198900" cy="171059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8,498,300</a:t>
            </a:r>
          </a:p>
        </p:txBody>
      </p:sp>
      <p:sp>
        <p:nvSpPr>
          <p:cNvPr id="4" name="Google Shape;1595;p43">
            <a:extLst>
              <a:ext uri="{FF2B5EF4-FFF2-40B4-BE49-F238E27FC236}">
                <a16:creationId xmlns:a16="http://schemas.microsoft.com/office/drawing/2014/main" id="{8CC2DA62-F7B0-4F62-BE78-ADFBEA2D639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427903" y="4244360"/>
            <a:ext cx="4654204" cy="398102"/>
          </a:xfrm>
        </p:spPr>
        <p:txBody>
          <a:bodyPr anchor="ctr"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</a:rPr>
              <a:t>Big numbers catch your audience’s attention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CFC63AF-5B08-4868-AD82-2732A84BED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554" y="738515"/>
            <a:ext cx="3248891" cy="24366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">
            <a:extLst>
              <a:ext uri="{FF2B5EF4-FFF2-40B4-BE49-F238E27FC236}">
                <a16:creationId xmlns:a16="http://schemas.microsoft.com/office/drawing/2014/main" id="{42FFF12F-3803-491C-9E44-53F39544B56B}"/>
              </a:ext>
            </a:extLst>
          </p:cNvPr>
          <p:cNvGrpSpPr/>
          <p:nvPr/>
        </p:nvGrpSpPr>
        <p:grpSpPr>
          <a:xfrm>
            <a:off x="3421200" y="-1"/>
            <a:ext cx="5740228" cy="5143499"/>
            <a:chOff x="3421200" y="-1"/>
            <a:chExt cx="5740228" cy="5143499"/>
          </a:xfrm>
        </p:grpSpPr>
        <p:sp>
          <p:nvSpPr>
            <p:cNvPr id="3" name="Flecha: cheurón 11">
              <a:extLst>
                <a:ext uri="{FF2B5EF4-FFF2-40B4-BE49-F238E27FC236}">
                  <a16:creationId xmlns:a16="http://schemas.microsoft.com/office/drawing/2014/main" id="{B0F20EE5-F59A-4269-A07F-768F671B1022}"/>
                </a:ext>
              </a:extLst>
            </p:cNvPr>
            <p:cNvSpPr/>
            <p:nvPr/>
          </p:nvSpPr>
          <p:spPr>
            <a:xfrm rot="10799991">
              <a:off x="3421200" y="-1"/>
              <a:ext cx="3430783" cy="5143499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abs f4"/>
                <a:gd name="f13" fmla="abs f5"/>
                <a:gd name="f14" fmla="abs f6"/>
                <a:gd name="f15" fmla="val f7"/>
                <a:gd name="f16" fmla="val f8"/>
                <a:gd name="f17" fmla="*/ f9 f1 1"/>
                <a:gd name="f18" fmla="*/ f10 f1 1"/>
                <a:gd name="f19" fmla="*/ f11 f1 1"/>
                <a:gd name="f20" fmla="?: f12 f4 1"/>
                <a:gd name="f21" fmla="?: f13 f5 1"/>
                <a:gd name="f22" fmla="?: f14 f6 1"/>
                <a:gd name="f23" fmla="*/ f17 1 f3"/>
                <a:gd name="f24" fmla="*/ f18 1 f3"/>
                <a:gd name="f25" fmla="*/ f19 1 f3"/>
                <a:gd name="f26" fmla="*/ f20 1 21600"/>
                <a:gd name="f27" fmla="*/ f21 1 21600"/>
                <a:gd name="f28" fmla="*/ 21600 f20 1"/>
                <a:gd name="f29" fmla="*/ 21600 f21 1"/>
                <a:gd name="f30" fmla="+- f23 0 f2"/>
                <a:gd name="f31" fmla="+- f24 0 f2"/>
                <a:gd name="f32" fmla="+- f25 0 f2"/>
                <a:gd name="f33" fmla="min f27 f26"/>
                <a:gd name="f34" fmla="*/ f28 1 f22"/>
                <a:gd name="f35" fmla="*/ f29 1 f22"/>
                <a:gd name="f36" fmla="val f34"/>
                <a:gd name="f37" fmla="val f35"/>
                <a:gd name="f38" fmla="*/ f15 f33 1"/>
                <a:gd name="f39" fmla="+- f37 0 f15"/>
                <a:gd name="f40" fmla="+- f36 0 f15"/>
                <a:gd name="f41" fmla="*/ f37 f33 1"/>
                <a:gd name="f42" fmla="*/ f36 f33 1"/>
                <a:gd name="f43" fmla="*/ f39 1 2"/>
                <a:gd name="f44" fmla="min f40 f39"/>
                <a:gd name="f45" fmla="+- f15 f43 0"/>
                <a:gd name="f46" fmla="*/ f44 f16 1"/>
                <a:gd name="f47" fmla="*/ f46 1 100000"/>
                <a:gd name="f48" fmla="*/ f45 f33 1"/>
                <a:gd name="f49" fmla="+- f36 0 f47"/>
                <a:gd name="f50" fmla="*/ f47 f33 1"/>
                <a:gd name="f51" fmla="*/ f49 1 2"/>
                <a:gd name="f52" fmla="+- f49 0 f47"/>
                <a:gd name="f53" fmla="*/ f49 f33 1"/>
                <a:gd name="f54" fmla="?: f52 f47 f15"/>
                <a:gd name="f55" fmla="?: f52 f49 f36"/>
                <a:gd name="f56" fmla="*/ f51 f33 1"/>
                <a:gd name="f57" fmla="*/ f54 f33 1"/>
                <a:gd name="f58" fmla="*/ f55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6" y="f38"/>
                </a:cxn>
                <a:cxn ang="f31">
                  <a:pos x="f50" y="f48"/>
                </a:cxn>
                <a:cxn ang="f32">
                  <a:pos x="f56" y="f41"/>
                </a:cxn>
              </a:cxnLst>
              <a:rect l="f57" t="f38" r="f58" b="f41"/>
              <a:pathLst>
                <a:path>
                  <a:moveTo>
                    <a:pt x="f38" y="f38"/>
                  </a:moveTo>
                  <a:lnTo>
                    <a:pt x="f53" y="f38"/>
                  </a:lnTo>
                  <a:lnTo>
                    <a:pt x="f42" y="f48"/>
                  </a:lnTo>
                  <a:lnTo>
                    <a:pt x="f53" y="f41"/>
                  </a:lnTo>
                  <a:lnTo>
                    <a:pt x="f38" y="f41"/>
                  </a:lnTo>
                  <a:lnTo>
                    <a:pt x="f50" y="f48"/>
                  </a:lnTo>
                  <a:close/>
                </a:path>
              </a:pathLst>
            </a:custGeom>
            <a:solidFill>
              <a:srgbClr val="FDCB6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212E36"/>
                </a:solidFill>
                <a:uFillTx/>
                <a:latin typeface="Arial"/>
              </a:endParaRPr>
            </a:p>
          </p:txBody>
        </p:sp>
        <p:sp>
          <p:nvSpPr>
            <p:cNvPr id="4" name="Forma libre: forma 12">
              <a:extLst>
                <a:ext uri="{FF2B5EF4-FFF2-40B4-BE49-F238E27FC236}">
                  <a16:creationId xmlns:a16="http://schemas.microsoft.com/office/drawing/2014/main" id="{279A63A6-D5B4-4997-8088-B50B2EBC60F9}"/>
                </a:ext>
              </a:extLst>
            </p:cNvPr>
            <p:cNvSpPr/>
            <p:nvPr/>
          </p:nvSpPr>
          <p:spPr>
            <a:xfrm rot="10799991">
              <a:off x="4458203" y="-1"/>
              <a:ext cx="4703225" cy="514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70965"/>
                <a:gd name="f7" fmla="val 6857999"/>
                <a:gd name="f8" fmla="val 2"/>
                <a:gd name="f9" fmla="val 3955619"/>
                <a:gd name="f10" fmla="val 4833257"/>
                <a:gd name="f11" fmla="val 6270963"/>
                <a:gd name="f12" fmla="val 4877533"/>
                <a:gd name="f13" fmla="+- 0 0 -90"/>
                <a:gd name="f14" fmla="*/ f3 1 6270965"/>
                <a:gd name="f15" fmla="*/ f4 1 6857999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6270965"/>
                <a:gd name="f24" fmla="*/ f20 1 6857999"/>
                <a:gd name="f25" fmla="*/ 2 f21 1"/>
                <a:gd name="f26" fmla="*/ 0 f20 1"/>
                <a:gd name="f27" fmla="*/ 3955619 f21 1"/>
                <a:gd name="f28" fmla="*/ 6270965 f21 1"/>
                <a:gd name="f29" fmla="*/ 4833257 f20 1"/>
                <a:gd name="f30" fmla="*/ 6270963 f21 1"/>
                <a:gd name="f31" fmla="*/ 4877533 f21 1"/>
                <a:gd name="f32" fmla="*/ 6857999 f20 1"/>
                <a:gd name="f33" fmla="*/ 0 f21 1"/>
                <a:gd name="f34" fmla="+- f22 0 f1"/>
                <a:gd name="f35" fmla="*/ f25 1 6270965"/>
                <a:gd name="f36" fmla="*/ f26 1 6857999"/>
                <a:gd name="f37" fmla="*/ f27 1 6270965"/>
                <a:gd name="f38" fmla="*/ f28 1 6270965"/>
                <a:gd name="f39" fmla="*/ f29 1 6857999"/>
                <a:gd name="f40" fmla="*/ f30 1 6270965"/>
                <a:gd name="f41" fmla="*/ f31 1 6270965"/>
                <a:gd name="f42" fmla="*/ f32 1 6857999"/>
                <a:gd name="f43" fmla="*/ f33 1 6270965"/>
                <a:gd name="f44" fmla="*/ f16 1 f23"/>
                <a:gd name="f45" fmla="*/ f17 1 f23"/>
                <a:gd name="f46" fmla="*/ f16 1 f24"/>
                <a:gd name="f47" fmla="*/ f18 1 f24"/>
                <a:gd name="f48" fmla="*/ f35 1 f23"/>
                <a:gd name="f49" fmla="*/ f36 1 f24"/>
                <a:gd name="f50" fmla="*/ f37 1 f23"/>
                <a:gd name="f51" fmla="*/ f38 1 f23"/>
                <a:gd name="f52" fmla="*/ f39 1 f24"/>
                <a:gd name="f53" fmla="*/ f40 1 f23"/>
                <a:gd name="f54" fmla="*/ f41 1 f23"/>
                <a:gd name="f55" fmla="*/ f42 1 f24"/>
                <a:gd name="f56" fmla="*/ f43 1 f23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4 1"/>
                <a:gd name="f65" fmla="*/ f52 f15 1"/>
                <a:gd name="f66" fmla="*/ f53 f14 1"/>
                <a:gd name="f67" fmla="*/ f54 f14 1"/>
                <a:gd name="f68" fmla="*/ f55 f15 1"/>
                <a:gd name="f69" fmla="*/ f5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5"/>
                </a:cxn>
                <a:cxn ang="f34">
                  <a:pos x="f66" y="f65"/>
                </a:cxn>
                <a:cxn ang="f34">
                  <a:pos x="f67" y="f68"/>
                </a:cxn>
                <a:cxn ang="f34">
                  <a:pos x="f69" y="f68"/>
                </a:cxn>
                <a:cxn ang="f34">
                  <a:pos x="f69" y="f65"/>
                </a:cxn>
                <a:cxn ang="f34">
                  <a:pos x="f61" y="f65"/>
                </a:cxn>
              </a:cxnLst>
              <a:rect l="f57" t="f60" r="f58" b="f59"/>
              <a:pathLst>
                <a:path w="6270965" h="6857999">
                  <a:moveTo>
                    <a:pt x="f8" y="f5"/>
                  </a:moveTo>
                  <a:lnTo>
                    <a:pt x="f9" y="f5"/>
                  </a:lnTo>
                  <a:lnTo>
                    <a:pt x="f6" y="f10"/>
                  </a:lnTo>
                  <a:lnTo>
                    <a:pt x="f11" y="f10"/>
                  </a:lnTo>
                  <a:lnTo>
                    <a:pt x="f12" y="f7"/>
                  </a:lnTo>
                  <a:lnTo>
                    <a:pt x="f5" y="f7"/>
                  </a:lnTo>
                  <a:lnTo>
                    <a:pt x="f5" y="f10"/>
                  </a:lnTo>
                  <a:lnTo>
                    <a:pt x="f8" y="f10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FDCB62"/>
                </a:solidFill>
                <a:uFillTx/>
                <a:latin typeface="Arial"/>
              </a:endParaRPr>
            </a:p>
          </p:txBody>
        </p:sp>
      </p:grpSp>
      <p:sp>
        <p:nvSpPr>
          <p:cNvPr id="5" name="Google Shape;1618;p45">
            <a:extLst>
              <a:ext uri="{FF2B5EF4-FFF2-40B4-BE49-F238E27FC236}">
                <a16:creationId xmlns:a16="http://schemas.microsoft.com/office/drawing/2014/main" id="{9D1F0F46-AFBD-40D9-B6B9-10EDB9A87B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5756" y="1242115"/>
            <a:ext cx="1603500" cy="1233004"/>
          </a:xfrm>
        </p:spPr>
        <p:txBody>
          <a:bodyPr anchor="ctr"/>
          <a:lstStyle/>
          <a:p>
            <a:pPr lvl="0"/>
            <a:r>
              <a:rPr lang="en-US" sz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Google Shape;1619;p45">
            <a:extLst>
              <a:ext uri="{FF2B5EF4-FFF2-40B4-BE49-F238E27FC236}">
                <a16:creationId xmlns:a16="http://schemas.microsoft.com/office/drawing/2014/main" id="{0C13875C-64FE-4EC7-AE7F-5309E56359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05506" y="3245048"/>
            <a:ext cx="2064001" cy="678896"/>
          </a:xfrm>
        </p:spPr>
        <p:txBody>
          <a:bodyPr anchor="b" anchorCtr="1"/>
          <a:lstStyle/>
          <a:p>
            <a:pPr lvl="0" algn="ctr"/>
            <a:r>
              <a:rPr lang="en-US" sz="4000">
                <a:solidFill>
                  <a:srgbClr val="8A91B5"/>
                </a:solidFill>
              </a:rPr>
              <a:t>dogs</a:t>
            </a:r>
          </a:p>
        </p:txBody>
      </p:sp>
      <p:sp>
        <p:nvSpPr>
          <p:cNvPr id="7" name="Google Shape;1620;p45">
            <a:extLst>
              <a:ext uri="{FF2B5EF4-FFF2-40B4-BE49-F238E27FC236}">
                <a16:creationId xmlns:a16="http://schemas.microsoft.com/office/drawing/2014/main" id="{339DC4D4-126F-4F44-B36E-0A48D02405C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77830" y="3908180"/>
            <a:ext cx="2719498" cy="597596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en-US"/>
              <a:t>You can enter a subtitle here if you need it</a:t>
            </a:r>
          </a:p>
        </p:txBody>
      </p:sp>
      <p:sp>
        <p:nvSpPr>
          <p:cNvPr id="12" name="Lágrima 11">
            <a:extLst>
              <a:ext uri="{FF2B5EF4-FFF2-40B4-BE49-F238E27FC236}">
                <a16:creationId xmlns:a16="http://schemas.microsoft.com/office/drawing/2014/main" id="{B32A8DAD-1CF2-4390-BF90-F1AADEE022E6}"/>
              </a:ext>
            </a:extLst>
          </p:cNvPr>
          <p:cNvSpPr/>
          <p:nvPr/>
        </p:nvSpPr>
        <p:spPr>
          <a:xfrm rot="13500000">
            <a:off x="4612665" y="497537"/>
            <a:ext cx="4148421" cy="4148421"/>
          </a:xfrm>
          <a:prstGeom prst="teardrop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Dog Pattern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828</Words>
  <Application>Microsoft Office PowerPoint</Application>
  <PresentationFormat>Presentación en pantalla (16:9)</PresentationFormat>
  <Paragraphs>131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9" baseType="lpstr">
      <vt:lpstr>Aharoni</vt:lpstr>
      <vt:lpstr>Arial</vt:lpstr>
      <vt:lpstr>Arial (Títulos)</vt:lpstr>
      <vt:lpstr>Bahnschrift</vt:lpstr>
      <vt:lpstr>Barlow</vt:lpstr>
      <vt:lpstr>Bellota Text</vt:lpstr>
      <vt:lpstr>Boogaloo</vt:lpstr>
      <vt:lpstr>Calibri</vt:lpstr>
      <vt:lpstr>Chewy</vt:lpstr>
      <vt:lpstr>Delius Unicase</vt:lpstr>
      <vt:lpstr>Montserrat</vt:lpstr>
      <vt:lpstr>Permanent Marker</vt:lpstr>
      <vt:lpstr>Roboto</vt:lpstr>
      <vt:lpstr>Source Sans Pro</vt:lpstr>
      <vt:lpstr>Dog Pattern by Slidesgo</vt:lpstr>
      <vt:lpstr>BELGIUM GASTRONOMY</vt:lpstr>
      <vt:lpstr>Presentación de PowerPoint</vt:lpstr>
      <vt:lpstr>woof!</vt:lpstr>
      <vt:lpstr>2</vt:lpstr>
      <vt:lpstr>1</vt:lpstr>
      <vt:lpstr>intro</vt:lpstr>
      <vt:lpstr>our history</vt:lpstr>
      <vt:lpstr>8,498,300</vt:lpstr>
      <vt:lpstr>2</vt:lpstr>
      <vt:lpstr>A picture is worth a than a thousand words</vt:lpstr>
      <vt:lpstr>Presentación de PowerPoint</vt:lpstr>
      <vt:lpstr>3</vt:lpstr>
      <vt:lpstr>Presentación de PowerPoint</vt:lpstr>
      <vt:lpstr>A PICTURE  REINFORCES THE CONCEPT</vt:lpstr>
      <vt:lpstr>Presentación de PowerPoint</vt:lpstr>
      <vt:lpstr>4</vt:lpstr>
      <vt:lpstr>—my owner</vt:lpstr>
      <vt:lpstr>THANKS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gastronomia belgica</dc:title>
  <dc:creator>slidesppt</dc:creator>
  <cp:lastModifiedBy>Franklin</cp:lastModifiedBy>
  <cp:revision>68</cp:revision>
  <dcterms:modified xsi:type="dcterms:W3CDTF">2023-12-02T18:07:44Z</dcterms:modified>
  <cp:category>slidesppt.net</cp:category>
</cp:coreProperties>
</file>