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67" r:id="rId3"/>
    <p:sldId id="27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88" r:id="rId12"/>
    <p:sldId id="289" r:id="rId13"/>
    <p:sldId id="290" r:id="rId14"/>
    <p:sldId id="291" r:id="rId15"/>
    <p:sldId id="293" r:id="rId16"/>
    <p:sldId id="295" r:id="rId17"/>
    <p:sldId id="292" r:id="rId18"/>
    <p:sldId id="294" r:id="rId19"/>
    <p:sldId id="277" r:id="rId20"/>
    <p:sldId id="296" r:id="rId21"/>
    <p:sldId id="280" r:id="rId22"/>
    <p:sldId id="285" r:id="rId23"/>
    <p:sldId id="286" r:id="rId24"/>
    <p:sldId id="287" r:id="rId25"/>
    <p:sldId id="284" r:id="rId26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413"/>
    <a:srgbClr val="290C05"/>
    <a:srgbClr val="FFC000"/>
    <a:srgbClr val="0C1113"/>
    <a:srgbClr val="E6E6E6"/>
    <a:srgbClr val="0C1214"/>
    <a:srgbClr val="141C22"/>
    <a:srgbClr val="2E3C3D"/>
    <a:srgbClr val="0A0A0B"/>
    <a:srgbClr val="A4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90" y="54"/>
      </p:cViewPr>
      <p:guideLst>
        <p:guide pos="3840"/>
        <p:guide orient="horz" pos="216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1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2830677032471"/>
          <c:y val="0.18037921190261841"/>
          <c:w val="0.4935433566570282"/>
          <c:h val="0.74031525850296021"/>
        </c:manualLayout>
      </c:layout>
      <c:radarChart>
        <c:radarStyle val="standard"/>
        <c:varyColors val="0"/>
        <c:ser>
          <c:idx val="1"/>
          <c:order val="0"/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9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9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2.3</c:v>
                </c:pt>
                <c:pt idx="2">
                  <c:v>4.2</c:v>
                </c:pt>
                <c:pt idx="3">
                  <c:v>4.9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3-473A-951C-DCD413876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13378640"/>
        <c:axId val="613382904"/>
      </c:radarChart>
      <c:catAx>
        <c:axId val="613378640"/>
        <c:scaling>
          <c:orientation/>
        </c:scaling>
        <c:delete val="1"/>
        <c:axPos val="b"/>
        <c:numFmt formatCode="#,##0.00" sourceLinked="0"/>
        <c:majorTickMark val="none"/>
        <c:minorTickMark val="none"/>
        <c:crossAx val="613382904"/>
        <c:auto val="0"/>
        <c:lblAlgn val="ctr"/>
        <c:lblOffset/>
        <c:noMultiLvlLbl val="0"/>
      </c:catAx>
      <c:valAx>
        <c:axId val="613382904"/>
        <c:scaling>
          <c:orientation/>
          <c:max val="5"/>
        </c:scaling>
        <c:delete val="1"/>
        <c:axPos val="l"/>
        <c:majorGridlines>
          <c:spPr>
            <a:ln w="6350" cap="flat" cmpd="sng" algn="ctr">
              <a:solidFill>
                <a:schemeClr val="bg1">
                  <a:lumMod val="95000"/>
                  <a:alpha val="3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crossAx val="61337864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s-PE"/>
    </a:p>
  </c:txPr>
  <c:externalData r:id="rId1">
    <c:autoUpdate val="0"/>
  </c:externalData>
</c:chartSpace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CD01-CAC4-464E-BD61-B26599065980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1F249-8FF1-4F7A-BA80-252D1E825B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1F249-8FF1-4F7A-BA80-252D1E825B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4381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69377520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019AE9F2-A66B-31BA-5E49-A3A3BA889596}"/>
              </a:ext>
            </a:extLst>
          </p:cNvPr>
          <p:cNvSpPr/>
          <p:nvPr userDrawn="1"/>
        </p:nvSpPr>
        <p:spPr>
          <a:xfrm>
            <a:off x="354015" y="1131597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srgbClr val="5E4028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296D777F-32C5-BFEC-9BAD-838701C72873}"/>
              </a:ext>
            </a:extLst>
          </p:cNvPr>
          <p:cNvSpPr/>
          <p:nvPr userDrawn="1"/>
        </p:nvSpPr>
        <p:spPr>
          <a:xfrm>
            <a:off x="456479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8E771C84-90AC-4053-D7C4-0F8694C95E8C}"/>
              </a:ext>
            </a:extLst>
          </p:cNvPr>
          <p:cNvGrpSpPr/>
          <p:nvPr userDrawn="1"/>
        </p:nvGrpSpPr>
        <p:grpSpPr>
          <a:xfrm>
            <a:off x="1396049" y="1837564"/>
            <a:ext cx="2232248" cy="1861364"/>
            <a:chOff x="1476865" y="1876876"/>
            <a:chExt cx="2232248" cy="1316119"/>
          </a:xfrm>
        </p:grpSpPr>
        <p:sp>
          <p:nvSpPr>
            <p:cNvPr id="29" name="TextBox 57">
              <a:extLst>
                <a:ext uri="{FF2B5EF4-FFF2-40B4-BE49-F238E27FC236}">
                  <a16:creationId xmlns:a16="http://schemas.microsoft.com/office/drawing/2014/main" id="{35C3637A-CE0A-76D7-A4F7-B6B51C569B36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58">
              <a:extLst>
                <a:ext uri="{FF2B5EF4-FFF2-40B4-BE49-F238E27FC236}">
                  <a16:creationId xmlns:a16="http://schemas.microsoft.com/office/drawing/2014/main" id="{A34F6CB4-0B82-42CE-6FAB-E39F2FF94394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59">
            <a:extLst>
              <a:ext uri="{FF2B5EF4-FFF2-40B4-BE49-F238E27FC236}">
                <a16:creationId xmlns:a16="http://schemas.microsoft.com/office/drawing/2014/main" id="{AB0B6DC1-79BE-1DA0-13EC-D5C5AEC2B62D}"/>
              </a:ext>
            </a:extLst>
          </p:cNvPr>
          <p:cNvSpPr txBox="1"/>
          <p:nvPr userDrawn="1"/>
        </p:nvSpPr>
        <p:spPr>
          <a:xfrm>
            <a:off x="1613195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60">
            <a:extLst>
              <a:ext uri="{FF2B5EF4-FFF2-40B4-BE49-F238E27FC236}">
                <a16:creationId xmlns:a16="http://schemas.microsoft.com/office/drawing/2014/main" id="{CF952EA8-8F50-AF43-D06B-D0BC032724EF}"/>
              </a:ext>
            </a:extLst>
          </p:cNvPr>
          <p:cNvSpPr txBox="1"/>
          <p:nvPr userDrawn="1"/>
        </p:nvSpPr>
        <p:spPr>
          <a:xfrm>
            <a:off x="911001" y="4221970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GOOGLE SLIDES AND 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E21DCA9-4ACB-63A6-1022-AE88E9554C42}"/>
              </a:ext>
            </a:extLst>
          </p:cNvPr>
          <p:cNvGrpSpPr/>
          <p:nvPr userDrawn="1"/>
        </p:nvGrpSpPr>
        <p:grpSpPr>
          <a:xfrm>
            <a:off x="567163" y="5403430"/>
            <a:ext cx="976455" cy="976455"/>
            <a:chOff x="732029" y="4897834"/>
            <a:chExt cx="1307592" cy="1307592"/>
          </a:xfrm>
        </p:grpSpPr>
        <p:sp>
          <p:nvSpPr>
            <p:cNvPr id="34" name="Lágrima 33">
              <a:extLst>
                <a:ext uri="{FF2B5EF4-FFF2-40B4-BE49-F238E27FC236}">
                  <a16:creationId xmlns:a16="http://schemas.microsoft.com/office/drawing/2014/main" id="{27B4EE51-0DE2-3781-484A-14BB7191614A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98BB203-2E0B-A6FE-05C6-31511A7F045A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8059E22B-5538-382D-FEC7-976C9D40DD99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6F55EB04-20E7-B0C3-B20C-D8B9F998CCB7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7D4D2DBD-316F-B171-8E9B-D53AE4986A91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51FA8733-3ED6-C04D-B012-95B25B363434}"/>
              </a:ext>
            </a:extLst>
          </p:cNvPr>
          <p:cNvSpPr/>
          <p:nvPr userDrawn="1"/>
        </p:nvSpPr>
        <p:spPr>
          <a:xfrm rot="5400000">
            <a:off x="2598578" y="5216749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F15870F-7023-C97E-BE4D-04CFD03CE18C}"/>
              </a:ext>
            </a:extLst>
          </p:cNvPr>
          <p:cNvGrpSpPr/>
          <p:nvPr userDrawn="1"/>
        </p:nvGrpSpPr>
        <p:grpSpPr>
          <a:xfrm>
            <a:off x="2855938" y="1296678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1F4E5398-CA3E-6DD4-EA45-78B42F0F5DEF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37CD87A2-76A7-7EB7-FF40-7390F928BE02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351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3" name="Gráfico 10">
            <a:extLst>
              <a:ext uri="{FF2B5EF4-FFF2-40B4-BE49-F238E27FC236}">
                <a16:creationId xmlns:a16="http://schemas.microsoft.com/office/drawing/2014/main" id="{E3C14F44-1AE5-91E2-66D5-E60D1A2686FE}"/>
              </a:ext>
            </a:extLst>
          </p:cNvPr>
          <p:cNvGrpSpPr/>
          <p:nvPr userDrawn="1"/>
        </p:nvGrpSpPr>
        <p:grpSpPr>
          <a:xfrm>
            <a:off x="627242" y="5458039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A86B00B9-A2B3-833A-6126-258613FD0012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01DF4546-6D72-CDDD-C901-0342D5EEA6AD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8935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3D0E097-695E-D8B2-D29C-AF3E918BDF4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0DA58124-95E1-031B-5AF7-447F3B1B78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81000"/>
                </a:schemeClr>
              </a:gs>
              <a:gs pos="100000">
                <a:schemeClr val="tx1">
                  <a:lumMod val="95000"/>
                  <a:lumOff val="5000"/>
                  <a:alpha val="7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B7CE30-FFA5-A54C-D444-8ACC2F981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31" y="-31967"/>
            <a:ext cx="62674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4500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6330729-8952-8EE1-6BB5-29F86F920A5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3">
            <a:extLst>
              <a:ext uri="{FF2B5EF4-FFF2-40B4-BE49-F238E27FC236}">
                <a16:creationId xmlns:a16="http://schemas.microsoft.com/office/drawing/2014/main" id="{338919B7-6B3E-DF4E-0499-A6B781DFD5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81000"/>
                </a:schemeClr>
              </a:gs>
              <a:gs pos="100000">
                <a:schemeClr val="tx1">
                  <a:lumMod val="95000"/>
                  <a:lumOff val="5000"/>
                  <a:alpha val="7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612501F-8735-D9F8-21EE-39A598D19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131" y="-31967"/>
            <a:ext cx="6267450" cy="2609850"/>
          </a:xfrm>
          <a:prstGeom prst="rect">
            <a:avLst/>
          </a:prstGeom>
        </p:spPr>
      </p:pic>
      <p:sp>
        <p:nvSpPr>
          <p:cNvPr id="6" name="Frame 1">
            <a:extLst>
              <a:ext uri="{FF2B5EF4-FFF2-40B4-BE49-F238E27FC236}">
                <a16:creationId xmlns:a16="http://schemas.microsoft.com/office/drawing/2014/main" id="{057FCA3A-4AD1-F8C7-9557-ABADC4F3E2B1}"/>
              </a:ext>
            </a:extLst>
          </p:cNvPr>
          <p:cNvSpPr/>
          <p:nvPr userDrawn="1"/>
        </p:nvSpPr>
        <p:spPr>
          <a:xfrm rot="18900000">
            <a:off x="6266325" y="1278179"/>
            <a:ext cx="4320000" cy="4320000"/>
          </a:xfrm>
          <a:prstGeom prst="frame">
            <a:avLst>
              <a:gd name="adj1" fmla="val 159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63C3BA-4E90-DCBD-5011-77E3914210C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5833" y="383477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59E3FE9-D0B4-BF5C-E5D0-815D73AA565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58266" y="3252881"/>
            <a:ext cx="3240000" cy="324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D967C7F-070B-DFBC-BBAF-FB438B04CE2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71623" y="2514969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F6FE29A-9405-BCFA-0D80-4C517A6F8F4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61027" y="1806724"/>
            <a:ext cx="2520000" cy="252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61625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28999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0" r:id="rId3"/>
    <p:sldLayoutId id="2147483661" r:id="rId4"/>
  </p:sldLayoutIdLst>
  <p:transition/>
  <p:timing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png" /><Relationship Id="rId3" Type="http://schemas.openxmlformats.org/officeDocument/2006/relationships/image" Target="../media/image9.png" /><Relationship Id="rId4" Type="http://schemas.microsoft.com/office/2007/relationships/hdphoto" Target="../media/image24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1.xml" /><Relationship Id="rId3" Type="http://schemas.openxmlformats.org/officeDocument/2006/relationships/image" Target="../media/image25.png" /><Relationship Id="rId4" Type="http://schemas.openxmlformats.org/officeDocument/2006/relationships/image" Target="../media/image9.png" /><Relationship Id="rId5" Type="http://schemas.microsoft.com/office/2007/relationships/hdphoto" Target="../media/image26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Relationship Id="rId3" Type="http://schemas.openxmlformats.org/officeDocument/2006/relationships/image" Target="../media/image9.png" /><Relationship Id="rId4" Type="http://schemas.microsoft.com/office/2007/relationships/hdphoto" Target="../media/image28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9.png" /><Relationship Id="rId3" Type="http://schemas.openxmlformats.org/officeDocument/2006/relationships/image" Target="../media/image30.svg" /><Relationship Id="rId4" Type="http://schemas.openxmlformats.org/officeDocument/2006/relationships/image" Target="../media/image12.png" /><Relationship Id="rId5" Type="http://schemas.openxmlformats.org/officeDocument/2006/relationships/image" Target="../media/image31.svg" /><Relationship Id="rId6" Type="http://schemas.openxmlformats.org/officeDocument/2006/relationships/image" Target="../media/image14.png" /><Relationship Id="rId7" Type="http://schemas.openxmlformats.org/officeDocument/2006/relationships/image" Target="../media/image32.svg" /><Relationship Id="rId8" Type="http://schemas.openxmlformats.org/officeDocument/2006/relationships/image" Target="../media/image9.png" /><Relationship Id="rId9" Type="http://schemas.microsoft.com/office/2007/relationships/hdphoto" Target="../media/image33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png" /><Relationship Id="rId3" Type="http://schemas.microsoft.com/office/2007/relationships/hdphoto" Target="../media/image34.wdp" /><Relationship Id="rId4" Type="http://schemas.openxmlformats.org/officeDocument/2006/relationships/image" Target="../media/image3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6.png" /><Relationship Id="rId3" Type="http://schemas.microsoft.com/office/2007/relationships/hdphoto" Target="../media/image37.wdp" /><Relationship Id="rId4" Type="http://schemas.openxmlformats.org/officeDocument/2006/relationships/image" Target="../media/image38.png" /><Relationship Id="rId5" Type="http://schemas.microsoft.com/office/2007/relationships/hdphoto" Target="../media/image39.wdp" /><Relationship Id="rId6" Type="http://schemas.openxmlformats.org/officeDocument/2006/relationships/image" Target="../media/image9.png" /><Relationship Id="rId7" Type="http://schemas.microsoft.com/office/2007/relationships/hdphoto" Target="../media/image40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image" Target="../media/image48.png" /><Relationship Id="rId11" Type="http://schemas.microsoft.com/office/2007/relationships/hdphoto" Target="../media/image49.wdp" /><Relationship Id="rId12" Type="http://schemas.microsoft.com/office/2007/relationships/hdphoto" Target="../media/image50.wdp" /><Relationship Id="rId13" Type="http://schemas.microsoft.com/office/2007/relationships/hdphoto" Target="../media/image51.wdp" /><Relationship Id="rId2" Type="http://schemas.openxmlformats.org/officeDocument/2006/relationships/image" Target="../media/image9.png" /><Relationship Id="rId3" Type="http://schemas.microsoft.com/office/2007/relationships/hdphoto" Target="../media/image41.wdp" /><Relationship Id="rId4" Type="http://schemas.openxmlformats.org/officeDocument/2006/relationships/image" Target="../media/image42.jpeg" /><Relationship Id="rId5" Type="http://schemas.microsoft.com/office/2007/relationships/hdphoto" Target="../media/image43.wdp" /><Relationship Id="rId6" Type="http://schemas.openxmlformats.org/officeDocument/2006/relationships/image" Target="../media/image44.jpeg" /><Relationship Id="rId7" Type="http://schemas.microsoft.com/office/2007/relationships/hdphoto" Target="../media/image45.wdp" /><Relationship Id="rId8" Type="http://schemas.openxmlformats.org/officeDocument/2006/relationships/image" Target="../media/image46.jpeg" /><Relationship Id="rId9" Type="http://schemas.microsoft.com/office/2007/relationships/hdphoto" Target="../media/image47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slidesppt.net/what-you-can-and-cannot-do-with-our-templates/" TargetMode="External" /><Relationship Id="rId3" Type="http://schemas.openxmlformats.org/officeDocument/2006/relationships/hyperlink" Target="https://www.slidesppt.net/frequently-asked-questions/" TargetMode="External" /><Relationship Id="rId4" Type="http://schemas.openxmlformats.org/officeDocument/2006/relationships/hyperlink" Target="https://www.slidesppt.net/tutorials-and-tips/" TargetMode="Externa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22.png" /><Relationship Id="rId11" Type="http://schemas.openxmlformats.org/officeDocument/2006/relationships/image" Target="../media/image62.png" /><Relationship Id="rId12" Type="http://schemas.openxmlformats.org/officeDocument/2006/relationships/image" Target="../media/image9.png" /><Relationship Id="rId13" Type="http://schemas.microsoft.com/office/2007/relationships/hdphoto" Target="../media/image63.wdp" /><Relationship Id="rId2" Type="http://schemas.openxmlformats.org/officeDocument/2006/relationships/image" Target="../media/image54.png" /><Relationship Id="rId3" Type="http://schemas.openxmlformats.org/officeDocument/2006/relationships/image" Target="../media/image55.png" /><Relationship Id="rId4" Type="http://schemas.openxmlformats.org/officeDocument/2006/relationships/image" Target="../media/image56.png" /><Relationship Id="rId5" Type="http://schemas.openxmlformats.org/officeDocument/2006/relationships/image" Target="../media/image57.svg" /><Relationship Id="rId6" Type="http://schemas.openxmlformats.org/officeDocument/2006/relationships/image" Target="../media/image58.png" /><Relationship Id="rId7" Type="http://schemas.openxmlformats.org/officeDocument/2006/relationships/image" Target="../media/image59.svg" /><Relationship Id="rId8" Type="http://schemas.openxmlformats.org/officeDocument/2006/relationships/image" Target="../media/image60.png" /><Relationship Id="rId9" Type="http://schemas.openxmlformats.org/officeDocument/2006/relationships/image" Target="../media/image61.sv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slidesppt.net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png" /><Relationship Id="rId3" Type="http://schemas.openxmlformats.org/officeDocument/2006/relationships/image" Target="../media/image7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png" /><Relationship Id="rId3" Type="http://schemas.openxmlformats.org/officeDocument/2006/relationships/image" Target="../media/image9.png" /><Relationship Id="rId4" Type="http://schemas.microsoft.com/office/2007/relationships/hdphoto" Target="../media/image10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svg" /><Relationship Id="rId5" Type="http://schemas.openxmlformats.org/officeDocument/2006/relationships/image" Target="../media/image14.png" /><Relationship Id="rId6" Type="http://schemas.openxmlformats.org/officeDocument/2006/relationships/image" Target="../media/image15.sv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6.png" /><Relationship Id="rId3" Type="http://schemas.openxmlformats.org/officeDocument/2006/relationships/image" Target="../media/image9.png" /><Relationship Id="rId4" Type="http://schemas.microsoft.com/office/2007/relationships/hdphoto" Target="../media/image17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png" /><Relationship Id="rId3" Type="http://schemas.microsoft.com/office/2007/relationships/hdphoto" Target="../media/image18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png" /><Relationship Id="rId3" Type="http://schemas.openxmlformats.org/officeDocument/2006/relationships/image" Target="../media/image9.png" /><Relationship Id="rId4" Type="http://schemas.microsoft.com/office/2007/relationships/hdphoto" Target="../media/image20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png" /><Relationship Id="rId3" Type="http://schemas.microsoft.com/office/2007/relationships/hdphoto" Target="../media/image21.wdp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Video Game Call of Duty: Black Ops III HD Wallpaper">
            <a:extLst>
              <a:ext uri="{FF2B5EF4-FFF2-40B4-BE49-F238E27FC236}">
                <a16:creationId xmlns:a16="http://schemas.microsoft.com/office/drawing/2014/main" id="{54285B2E-0B4F-D3A0-6BAD-2C3FB0AFF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53FBD431-66C2-65FF-2048-DEE408DDEDF9}"/>
              </a:ext>
            </a:extLst>
          </p:cNvPr>
          <p:cNvSpPr txBox="1"/>
          <p:nvPr/>
        </p:nvSpPr>
        <p:spPr>
          <a:xfrm>
            <a:off x="1114583" y="4554197"/>
            <a:ext cx="614758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accent2">
                    <a:lumMod val="75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FREE</a:t>
            </a:r>
            <a:r>
              <a:rPr lang="en-US" altLang="ko-KR" sz="4800" b="1">
                <a:solidFill>
                  <a:schemeClr val="bg1">
                    <a:lumMod val="50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 </a:t>
            </a:r>
            <a:r>
              <a:rPr lang="en-US" altLang="ko-KR" sz="4800" b="1">
                <a:solidFill>
                  <a:schemeClr val="tx1">
                    <a:lumMod val="75000"/>
                    <a:lumOff val="25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TEMPLATE</a:t>
            </a:r>
            <a:endParaRPr lang="ko-KR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DESIGNER" pitchFamily="50" charset="0"/>
              <a:cs typeface="Hind" panose="020000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A4703E-5AA5-B187-18A1-25DBC1067B3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2205253"/>
            <a:ext cx="4762500" cy="1357097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FC98FD6-E636-7B12-C736-55B4CA7F0547}"/>
              </a:ext>
            </a:extLst>
          </p:cNvPr>
          <p:cNvCxnSpPr/>
          <p:nvPr/>
        </p:nvCxnSpPr>
        <p:spPr>
          <a:xfrm>
            <a:off x="3542591" y="4101679"/>
            <a:ext cx="16656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5E65731-99AB-E7FA-0663-E575F2A7F277}"/>
              </a:ext>
            </a:extLst>
          </p:cNvPr>
          <p:cNvCxnSpPr/>
          <p:nvPr/>
        </p:nvCxnSpPr>
        <p:spPr>
          <a:xfrm>
            <a:off x="763981" y="4108341"/>
            <a:ext cx="1821581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7859F934-F1FD-186C-F806-6A590715F5C1}"/>
              </a:ext>
            </a:extLst>
          </p:cNvPr>
          <p:cNvGrpSpPr/>
          <p:nvPr/>
        </p:nvGrpSpPr>
        <p:grpSpPr>
          <a:xfrm>
            <a:off x="2705659" y="3754234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48A88C7-A46D-6976-1127-BDDE268E62E9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8141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70FC6144-6BFA-28D2-F57D-8A3F0787BF0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14" name="TextBox 59">
            <a:extLst>
              <a:ext uri="{FF2B5EF4-FFF2-40B4-BE49-F238E27FC236}">
                <a16:creationId xmlns:a16="http://schemas.microsoft.com/office/drawing/2014/main" id="{912E4BDB-974D-EB76-8A58-38CB4B78B746}"/>
              </a:ext>
            </a:extLst>
          </p:cNvPr>
          <p:cNvSpPr txBox="1"/>
          <p:nvPr/>
        </p:nvSpPr>
        <p:spPr>
          <a:xfrm>
            <a:off x="1745304" y="4539352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4997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rallelogram 33">
            <a:extLst>
              <a:ext uri="{FF2B5EF4-FFF2-40B4-BE49-F238E27FC236}">
                <a16:creationId xmlns:a16="http://schemas.microsoft.com/office/drawing/2014/main" id="{D9CAE7AB-2D71-8AC5-A14A-75C72CA2549A}"/>
              </a:ext>
            </a:extLst>
          </p:cNvPr>
          <p:cNvSpPr/>
          <p:nvPr/>
        </p:nvSpPr>
        <p:spPr>
          <a:xfrm>
            <a:off x="3543298" y="0"/>
            <a:ext cx="5105404" cy="4403544"/>
          </a:xfrm>
          <a:prstGeom prst="parallelogram">
            <a:avLst/>
          </a:prstGeom>
          <a:solidFill>
            <a:schemeClr val="accent2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id="{99421633-AF2E-393C-5FD9-8DB93C09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356" y="0"/>
            <a:ext cx="4223288" cy="6858000"/>
          </a:xfrm>
          <a:custGeom>
            <a:gdLst>
              <a:gd name="connsiteX0" fmla="*/ 0 w 4223288"/>
              <a:gd name="connsiteY0" fmla="*/ 0 h 6858000"/>
              <a:gd name="connsiteX1" fmla="*/ 4223288 w 4223288"/>
              <a:gd name="connsiteY1" fmla="*/ 0 h 6858000"/>
              <a:gd name="connsiteX2" fmla="*/ 4223288 w 4223288"/>
              <a:gd name="connsiteY2" fmla="*/ 6858000 h 6858000"/>
              <a:gd name="connsiteX3" fmla="*/ 0 w 4223288"/>
              <a:gd name="connsiteY3" fmla="*/ 6858000 h 6858000"/>
              <a:gd name="connsiteX4" fmla="*/ 0 w 4223288"/>
              <a:gd name="connsiteY4" fmla="*/ 829420 h 6858000"/>
              <a:gd name="connsiteX5" fmla="*/ 1489344 w 4223288"/>
              <a:gd name="connsiteY5" fmla="*/ 829420 h 6858000"/>
              <a:gd name="connsiteX6" fmla="*/ 1489344 w 4223288"/>
              <a:gd name="connsiteY6" fmla="*/ 266700 h 6858000"/>
              <a:gd name="connsiteX7" fmla="*/ 0 w 4223288"/>
              <a:gd name="connsiteY7" fmla="*/ 2667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3288" h="6858000">
                <a:moveTo>
                  <a:pt x="0" y="0"/>
                </a:moveTo>
                <a:lnTo>
                  <a:pt x="4223288" y="0"/>
                </a:lnTo>
                <a:lnTo>
                  <a:pt x="4223288" y="6858000"/>
                </a:lnTo>
                <a:lnTo>
                  <a:pt x="0" y="6858000"/>
                </a:lnTo>
                <a:lnTo>
                  <a:pt x="0" y="829420"/>
                </a:lnTo>
                <a:lnTo>
                  <a:pt x="1489344" y="829420"/>
                </a:lnTo>
                <a:lnTo>
                  <a:pt x="1489344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CE031F-4B68-5CE1-6CB1-5D2283A053F7}"/>
              </a:ext>
            </a:extLst>
          </p:cNvPr>
          <p:cNvSpPr txBox="1"/>
          <p:nvPr/>
        </p:nvSpPr>
        <p:spPr>
          <a:xfrm>
            <a:off x="9179270" y="1773542"/>
            <a:ext cx="2301523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 congue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F221-9604-8881-714A-BAB5799501B2}"/>
              </a:ext>
            </a:extLst>
          </p:cNvPr>
          <p:cNvSpPr txBox="1"/>
          <p:nvPr/>
        </p:nvSpPr>
        <p:spPr>
          <a:xfrm>
            <a:off x="9179270" y="4295382"/>
            <a:ext cx="2301523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 congue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DF5ADD-4AEC-2B66-207F-E7FF740BCD23}"/>
              </a:ext>
            </a:extLst>
          </p:cNvPr>
          <p:cNvSpPr txBox="1"/>
          <p:nvPr/>
        </p:nvSpPr>
        <p:spPr>
          <a:xfrm>
            <a:off x="710282" y="1773542"/>
            <a:ext cx="2301523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 congue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296D02-4305-56AA-CB0F-DE25048830D0}"/>
              </a:ext>
            </a:extLst>
          </p:cNvPr>
          <p:cNvSpPr txBox="1"/>
          <p:nvPr/>
        </p:nvSpPr>
        <p:spPr>
          <a:xfrm>
            <a:off x="710282" y="4295382"/>
            <a:ext cx="2301523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 congue</a:t>
            </a:r>
          </a:p>
        </p:txBody>
      </p:sp>
      <p:sp>
        <p:nvSpPr>
          <p:cNvPr id="7" name="Oval 22">
            <a:extLst>
              <a:ext uri="{FF2B5EF4-FFF2-40B4-BE49-F238E27FC236}">
                <a16:creationId xmlns:a16="http://schemas.microsoft.com/office/drawing/2014/main" id="{F3CE4343-5270-CFE3-2FEC-E2A0E7D007EB}"/>
              </a:ext>
            </a:extLst>
          </p:cNvPr>
          <p:cNvSpPr/>
          <p:nvPr/>
        </p:nvSpPr>
        <p:spPr>
          <a:xfrm>
            <a:off x="10668000" y="3329729"/>
            <a:ext cx="800100" cy="8001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2">
            <a:extLst>
              <a:ext uri="{FF2B5EF4-FFF2-40B4-BE49-F238E27FC236}">
                <a16:creationId xmlns:a16="http://schemas.microsoft.com/office/drawing/2014/main" id="{95DC34C1-1CA3-6A63-4C63-849C55578979}"/>
              </a:ext>
            </a:extLst>
          </p:cNvPr>
          <p:cNvSpPr/>
          <p:nvPr/>
        </p:nvSpPr>
        <p:spPr>
          <a:xfrm>
            <a:off x="10668000" y="829425"/>
            <a:ext cx="800100" cy="8001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74">
            <a:extLst>
              <a:ext uri="{FF2B5EF4-FFF2-40B4-BE49-F238E27FC236}">
                <a16:creationId xmlns:a16="http://schemas.microsoft.com/office/drawing/2014/main" id="{B10CAAA2-2C15-3BEF-947A-52121A83F8DE}"/>
              </a:ext>
            </a:extLst>
          </p:cNvPr>
          <p:cNvSpPr/>
          <p:nvPr/>
        </p:nvSpPr>
        <p:spPr>
          <a:xfrm>
            <a:off x="733425" y="3329729"/>
            <a:ext cx="800100" cy="8001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85">
            <a:extLst>
              <a:ext uri="{FF2B5EF4-FFF2-40B4-BE49-F238E27FC236}">
                <a16:creationId xmlns:a16="http://schemas.microsoft.com/office/drawing/2014/main" id="{401D2C32-F119-331E-9718-57E62D6DD41E}"/>
              </a:ext>
            </a:extLst>
          </p:cNvPr>
          <p:cNvGrpSpPr/>
          <p:nvPr/>
        </p:nvGrpSpPr>
        <p:grpSpPr>
          <a:xfrm>
            <a:off x="733425" y="829425"/>
            <a:ext cx="800100" cy="800100"/>
            <a:chOff x="10734675" y="2732829"/>
            <a:chExt cx="923925" cy="923925"/>
          </a:xfrm>
        </p:grpSpPr>
        <p:sp>
          <p:nvSpPr>
            <p:cNvPr id="11" name="Oval 86">
              <a:extLst>
                <a:ext uri="{FF2B5EF4-FFF2-40B4-BE49-F238E27FC236}">
                  <a16:creationId xmlns:a16="http://schemas.microsoft.com/office/drawing/2014/main" id="{B63C23FC-6A18-5F92-EFA4-FD8C09B19EEC}"/>
                </a:ext>
              </a:extLst>
            </p:cNvPr>
            <p:cNvSpPr/>
            <p:nvPr/>
          </p:nvSpPr>
          <p:spPr>
            <a:xfrm>
              <a:off x="10734675" y="2732829"/>
              <a:ext cx="923925" cy="923925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87">
              <a:extLst>
                <a:ext uri="{FF2B5EF4-FFF2-40B4-BE49-F238E27FC236}">
                  <a16:creationId xmlns:a16="http://schemas.microsoft.com/office/drawing/2014/main" id="{601787B2-F9C5-6234-5832-80699C2A41A7}"/>
                </a:ext>
              </a:extLst>
            </p:cNvPr>
            <p:cNvGrpSpPr/>
            <p:nvPr/>
          </p:nvGrpSpPr>
          <p:grpSpPr>
            <a:xfrm>
              <a:off x="10965656" y="2980763"/>
              <a:ext cx="461962" cy="428057"/>
              <a:chOff x="6283326" y="3989388"/>
              <a:chExt cx="346075" cy="320675"/>
            </a:xfrm>
          </p:grpSpPr>
          <p:sp>
            <p:nvSpPr>
              <p:cNvPr id="13" name="Oval 167">
                <a:extLst>
                  <a:ext uri="{FF2B5EF4-FFF2-40B4-BE49-F238E27FC236}">
                    <a16:creationId xmlns:a16="http://schemas.microsoft.com/office/drawing/2014/main" id="{5EB0D434-1022-68D3-D733-882FA0919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326" y="4159250"/>
                <a:ext cx="150813" cy="150813"/>
              </a:xfrm>
              <a:prstGeom prst="ellipse">
                <a:avLst/>
              </a:pr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4" name="Freeform 168">
                <a:extLst>
                  <a:ext uri="{FF2B5EF4-FFF2-40B4-BE49-F238E27FC236}">
                    <a16:creationId xmlns:a16="http://schemas.microsoft.com/office/drawing/2014/main" id="{4D63ECC2-AE31-CCF0-9D96-207A11BA9821}"/>
                  </a:ext>
                </a:extLst>
              </p:cNvPr>
              <p:cNvSpPr/>
              <p:nvPr/>
            </p:nvSpPr>
            <p:spPr bwMode="auto">
              <a:xfrm>
                <a:off x="6299201" y="3989388"/>
                <a:ext cx="134938" cy="200025"/>
              </a:xfrm>
              <a:custGeom>
                <a:gdLst>
                  <a:gd name="T0" fmla="*/ 36 w 36"/>
                  <a:gd name="T1" fmla="*/ 19 h 53"/>
                  <a:gd name="T2" fmla="*/ 36 w 36"/>
                  <a:gd name="T3" fmla="*/ 3 h 53"/>
                  <a:gd name="T4" fmla="*/ 24 w 36"/>
                  <a:gd name="T5" fmla="*/ 3 h 53"/>
                  <a:gd name="T6" fmla="*/ 18 w 36"/>
                  <a:gd name="T7" fmla="*/ 19 h 53"/>
                  <a:gd name="T8" fmla="*/ 12 w 36"/>
                  <a:gd name="T9" fmla="*/ 25 h 53"/>
                  <a:gd name="T10" fmla="*/ 0 w 36"/>
                  <a:gd name="T11" fmla="*/ 53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2">
                    <a:moveTo>
                      <a:pt x="36" y="19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3" y="0"/>
                      <a:pt x="27" y="0"/>
                      <a:pt x="24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0" y="53"/>
                      <a:pt x="0" y="53"/>
                      <a:pt x="0" y="53"/>
                    </a:cubicBezTo>
                  </a:path>
                </a:pathLst>
              </a:cu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Oval 169">
                <a:extLst>
                  <a:ext uri="{FF2B5EF4-FFF2-40B4-BE49-F238E27FC236}">
                    <a16:creationId xmlns:a16="http://schemas.microsoft.com/office/drawing/2014/main" id="{A6763587-CA50-FB37-5562-D0164BD0E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8588" y="4159250"/>
                <a:ext cx="150813" cy="150813"/>
              </a:xfrm>
              <a:prstGeom prst="ellipse">
                <a:avLst/>
              </a:pr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170">
                <a:extLst>
                  <a:ext uri="{FF2B5EF4-FFF2-40B4-BE49-F238E27FC236}">
                    <a16:creationId xmlns:a16="http://schemas.microsoft.com/office/drawing/2014/main" id="{25960D30-9CDE-AEB9-EFA9-921D52D11633}"/>
                  </a:ext>
                </a:extLst>
              </p:cNvPr>
              <p:cNvSpPr/>
              <p:nvPr/>
            </p:nvSpPr>
            <p:spPr bwMode="auto">
              <a:xfrm>
                <a:off x="6478588" y="3989388"/>
                <a:ext cx="136525" cy="200025"/>
              </a:xfrm>
              <a:custGeom>
                <a:gdLst>
                  <a:gd name="T0" fmla="*/ 0 w 36"/>
                  <a:gd name="T1" fmla="*/ 19 h 53"/>
                  <a:gd name="T2" fmla="*/ 0 w 36"/>
                  <a:gd name="T3" fmla="*/ 3 h 53"/>
                  <a:gd name="T4" fmla="*/ 12 w 36"/>
                  <a:gd name="T5" fmla="*/ 3 h 53"/>
                  <a:gd name="T6" fmla="*/ 18 w 36"/>
                  <a:gd name="T7" fmla="*/ 19 h 53"/>
                  <a:gd name="T8" fmla="*/ 24 w 36"/>
                  <a:gd name="T9" fmla="*/ 25 h 53"/>
                  <a:gd name="T10" fmla="*/ 36 w 36"/>
                  <a:gd name="T11" fmla="*/ 53 h 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2">
                    <a:moveTo>
                      <a:pt x="0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9" y="0"/>
                      <a:pt x="12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6" y="53"/>
                      <a:pt x="36" y="53"/>
                      <a:pt x="36" y="53"/>
                    </a:cubicBezTo>
                  </a:path>
                </a:pathLst>
              </a:cu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7" name="Freeform 171">
                <a:extLst>
                  <a:ext uri="{FF2B5EF4-FFF2-40B4-BE49-F238E27FC236}">
                    <a16:creationId xmlns:a16="http://schemas.microsoft.com/office/drawing/2014/main" id="{51D2D6D4-1505-2756-ECD5-BFB53046E1A6}"/>
                  </a:ext>
                </a:extLst>
              </p:cNvPr>
              <p:cNvSpPr/>
              <p:nvPr/>
            </p:nvSpPr>
            <p:spPr bwMode="auto">
              <a:xfrm>
                <a:off x="6396038" y="4090988"/>
                <a:ext cx="120650" cy="30163"/>
              </a:xfrm>
              <a:custGeom>
                <a:gdLst>
                  <a:gd name="T0" fmla="*/ 0 w 32"/>
                  <a:gd name="T1" fmla="*/ 8 h 8"/>
                  <a:gd name="T2" fmla="*/ 16 w 32"/>
                  <a:gd name="T3" fmla="*/ 0 h 8"/>
                  <a:gd name="T4" fmla="*/ 32 w 32"/>
                  <a:gd name="T5" fmla="*/ 8 h 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cubicBezTo>
                      <a:pt x="0" y="4"/>
                      <a:pt x="7" y="0"/>
                      <a:pt x="16" y="0"/>
                    </a:cubicBezTo>
                    <a:cubicBezTo>
                      <a:pt x="25" y="0"/>
                      <a:pt x="32" y="4"/>
                      <a:pt x="32" y="8"/>
                    </a:cubicBezTo>
                  </a:path>
                </a:pathLst>
              </a:cu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Line 172">
                <a:extLst>
                  <a:ext uri="{FF2B5EF4-FFF2-40B4-BE49-F238E27FC236}">
                    <a16:creationId xmlns:a16="http://schemas.microsoft.com/office/drawing/2014/main" id="{F83F5ADE-2BDE-0533-62E3-A3E82A91F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34138" y="4095750"/>
                <a:ext cx="0" cy="138113"/>
              </a:xfrm>
              <a:prstGeom prst="line">
                <a:avLst/>
              </a:pr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Line 173">
                <a:extLst>
                  <a:ext uri="{FF2B5EF4-FFF2-40B4-BE49-F238E27FC236}">
                    <a16:creationId xmlns:a16="http://schemas.microsoft.com/office/drawing/2014/main" id="{7CE69EE9-47D9-42B0-DED1-2C0FF68B6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78588" y="4095750"/>
                <a:ext cx="0" cy="138113"/>
              </a:xfrm>
              <a:prstGeom prst="line">
                <a:avLst/>
              </a:pr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" name="Freeform 174">
                <a:extLst>
                  <a:ext uri="{FF2B5EF4-FFF2-40B4-BE49-F238E27FC236}">
                    <a16:creationId xmlns:a16="http://schemas.microsoft.com/office/drawing/2014/main" id="{C7BD36EB-3A1B-5F3A-9C6F-F6FD4D10505C}"/>
                  </a:ext>
                </a:extLst>
              </p:cNvPr>
              <p:cNvSpPr/>
              <p:nvPr/>
            </p:nvSpPr>
            <p:spPr bwMode="auto">
              <a:xfrm>
                <a:off x="6313488" y="4189413"/>
                <a:ext cx="46038" cy="44450"/>
              </a:xfrm>
              <a:custGeom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175">
                <a:extLst>
                  <a:ext uri="{FF2B5EF4-FFF2-40B4-BE49-F238E27FC236}">
                    <a16:creationId xmlns:a16="http://schemas.microsoft.com/office/drawing/2014/main" id="{DD10C52F-9B96-12D4-61CA-55B0B412315C}"/>
                  </a:ext>
                </a:extLst>
              </p:cNvPr>
              <p:cNvSpPr/>
              <p:nvPr/>
            </p:nvSpPr>
            <p:spPr bwMode="auto">
              <a:xfrm>
                <a:off x="6508751" y="4189413"/>
                <a:ext cx="46038" cy="44450"/>
              </a:xfrm>
              <a:custGeom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noFill/>
              <a:ln w="13970" cap="rnd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cxnSp>
        <p:nvCxnSpPr>
          <p:cNvPr id="22" name="Straight Connector 98">
            <a:extLst>
              <a:ext uri="{FF2B5EF4-FFF2-40B4-BE49-F238E27FC236}">
                <a16:creationId xmlns:a16="http://schemas.microsoft.com/office/drawing/2014/main" id="{C6BB604A-C13C-63D7-2105-CAC468414DFD}"/>
              </a:ext>
            </a:extLst>
          </p:cNvPr>
          <p:cNvCxnSpPr/>
          <p:nvPr/>
        </p:nvCxnSpPr>
        <p:spPr>
          <a:xfrm>
            <a:off x="1775318" y="1229475"/>
            <a:ext cx="2291857" cy="0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9">
            <a:extLst>
              <a:ext uri="{FF2B5EF4-FFF2-40B4-BE49-F238E27FC236}">
                <a16:creationId xmlns:a16="http://schemas.microsoft.com/office/drawing/2014/main" id="{D279B6BD-5DE2-567A-D0C5-54C184868767}"/>
              </a:ext>
            </a:extLst>
          </p:cNvPr>
          <p:cNvCxnSpPr/>
          <p:nvPr/>
        </p:nvCxnSpPr>
        <p:spPr>
          <a:xfrm>
            <a:off x="8572500" y="1229475"/>
            <a:ext cx="1866900" cy="0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1">
            <a:extLst>
              <a:ext uri="{FF2B5EF4-FFF2-40B4-BE49-F238E27FC236}">
                <a16:creationId xmlns:a16="http://schemas.microsoft.com/office/drawing/2014/main" id="{80AC6C37-5024-4C45-5B47-DFB6D1298378}"/>
              </a:ext>
            </a:extLst>
          </p:cNvPr>
          <p:cNvCxnSpPr/>
          <p:nvPr/>
        </p:nvCxnSpPr>
        <p:spPr>
          <a:xfrm>
            <a:off x="1775318" y="3729779"/>
            <a:ext cx="1701307" cy="0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02">
            <a:extLst>
              <a:ext uri="{FF2B5EF4-FFF2-40B4-BE49-F238E27FC236}">
                <a16:creationId xmlns:a16="http://schemas.microsoft.com/office/drawing/2014/main" id="{BE4EFFDB-CCDE-7C9A-76FF-C277A9877B81}"/>
              </a:ext>
            </a:extLst>
          </p:cNvPr>
          <p:cNvCxnSpPr/>
          <p:nvPr/>
        </p:nvCxnSpPr>
        <p:spPr>
          <a:xfrm>
            <a:off x="7943850" y="3729779"/>
            <a:ext cx="2495550" cy="0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108">
            <a:extLst>
              <a:ext uri="{FF2B5EF4-FFF2-40B4-BE49-F238E27FC236}">
                <a16:creationId xmlns:a16="http://schemas.microsoft.com/office/drawing/2014/main" id="{F2E0A55F-7053-01B9-0E56-548D3A03AE5C}"/>
              </a:ext>
            </a:extLst>
          </p:cNvPr>
          <p:cNvGrpSpPr/>
          <p:nvPr/>
        </p:nvGrpSpPr>
        <p:grpSpPr>
          <a:xfrm>
            <a:off x="960438" y="3556742"/>
            <a:ext cx="346075" cy="346075"/>
            <a:chOff x="5562600" y="3255963"/>
            <a:chExt cx="346075" cy="346075"/>
          </a:xfrm>
        </p:grpSpPr>
        <p:sp>
          <p:nvSpPr>
            <p:cNvPr id="27" name="Freeform 58">
              <a:extLst>
                <a:ext uri="{FF2B5EF4-FFF2-40B4-BE49-F238E27FC236}">
                  <a16:creationId xmlns:a16="http://schemas.microsoft.com/office/drawing/2014/main" id="{73E0FD32-499C-A525-974D-134B1F2BACB5}"/>
                </a:ext>
              </a:extLst>
            </p:cNvPr>
            <p:cNvSpPr/>
            <p:nvPr/>
          </p:nvSpPr>
          <p:spPr bwMode="auto">
            <a:xfrm>
              <a:off x="5562600" y="3286125"/>
              <a:ext cx="346075" cy="315913"/>
            </a:xfrm>
            <a:custGeom>
              <a:gdLst>
                <a:gd name="T0" fmla="*/ 38 w 218"/>
                <a:gd name="T1" fmla="*/ 0 h 199"/>
                <a:gd name="T2" fmla="*/ 0 w 218"/>
                <a:gd name="T3" fmla="*/ 0 h 199"/>
                <a:gd name="T4" fmla="*/ 0 w 218"/>
                <a:gd name="T5" fmla="*/ 199 h 199"/>
                <a:gd name="T6" fmla="*/ 218 w 218"/>
                <a:gd name="T7" fmla="*/ 199 h 199"/>
                <a:gd name="T8" fmla="*/ 218 w 218"/>
                <a:gd name="T9" fmla="*/ 0 h 199"/>
                <a:gd name="T10" fmla="*/ 180 w 218"/>
                <a:gd name="T11" fmla="*/ 0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99">
                  <a:moveTo>
                    <a:pt x="38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218" y="199"/>
                  </a:lnTo>
                  <a:lnTo>
                    <a:pt x="218" y="0"/>
                  </a:lnTo>
                  <a:lnTo>
                    <a:pt x="180" y="0"/>
                  </a:lnTo>
                </a:path>
              </a:pathLst>
            </a:cu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110">
              <a:extLst>
                <a:ext uri="{FF2B5EF4-FFF2-40B4-BE49-F238E27FC236}">
                  <a16:creationId xmlns:a16="http://schemas.microsoft.com/office/drawing/2014/main" id="{DE8BE02C-8DBE-135C-7D00-504E3DF7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3255963"/>
              <a:ext cx="44450" cy="60325"/>
            </a:xfrm>
            <a:prstGeom prst="rect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111">
              <a:extLst>
                <a:ext uri="{FF2B5EF4-FFF2-40B4-BE49-F238E27FC236}">
                  <a16:creationId xmlns:a16="http://schemas.microsoft.com/office/drawing/2014/main" id="{2BF24432-C351-95A5-C0A1-5F86A4C04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3255963"/>
              <a:ext cx="44450" cy="60325"/>
            </a:xfrm>
            <a:prstGeom prst="rect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Line 61">
              <a:extLst>
                <a:ext uri="{FF2B5EF4-FFF2-40B4-BE49-F238E27FC236}">
                  <a16:creationId xmlns:a16="http://schemas.microsoft.com/office/drawing/2014/main" id="{A44EB6D8-5006-8F18-A519-3B34D6E35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7375" y="3286125"/>
              <a:ext cx="136525" cy="0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Line 62">
              <a:extLst>
                <a:ext uri="{FF2B5EF4-FFF2-40B4-BE49-F238E27FC236}">
                  <a16:creationId xmlns:a16="http://schemas.microsoft.com/office/drawing/2014/main" id="{8FAA95DD-3EC3-0EA8-1A82-7C5D1D391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3360738"/>
              <a:ext cx="346075" cy="0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Line 63">
              <a:extLst>
                <a:ext uri="{FF2B5EF4-FFF2-40B4-BE49-F238E27FC236}">
                  <a16:creationId xmlns:a16="http://schemas.microsoft.com/office/drawing/2014/main" id="{E75B77A1-80F2-AC8A-BF7F-8BD31570B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3088" y="3390900"/>
              <a:ext cx="0" cy="180975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Line 64">
              <a:extLst>
                <a:ext uri="{FF2B5EF4-FFF2-40B4-BE49-F238E27FC236}">
                  <a16:creationId xmlns:a16="http://schemas.microsoft.com/office/drawing/2014/main" id="{68997C44-87F7-713D-3F25-FD934BB3B1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27700" y="3390900"/>
              <a:ext cx="0" cy="180975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Line 65">
              <a:extLst>
                <a:ext uri="{FF2B5EF4-FFF2-40B4-BE49-F238E27FC236}">
                  <a16:creationId xmlns:a16="http://schemas.microsoft.com/office/drawing/2014/main" id="{7A0E71A0-C1F9-8D40-6192-A3EE33B59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03900" y="3390900"/>
              <a:ext cx="0" cy="180975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Line 66">
              <a:extLst>
                <a:ext uri="{FF2B5EF4-FFF2-40B4-BE49-F238E27FC236}">
                  <a16:creationId xmlns:a16="http://schemas.microsoft.com/office/drawing/2014/main" id="{D96D93B6-4153-E4A7-1F0B-770A8CB17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21063"/>
              <a:ext cx="285750" cy="0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Line 67">
              <a:extLst>
                <a:ext uri="{FF2B5EF4-FFF2-40B4-BE49-F238E27FC236}">
                  <a16:creationId xmlns:a16="http://schemas.microsoft.com/office/drawing/2014/main" id="{AD4374CF-15DB-2D0D-919A-00301DCA1B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81388"/>
              <a:ext cx="285750" cy="0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Line 68">
              <a:extLst>
                <a:ext uri="{FF2B5EF4-FFF2-40B4-BE49-F238E27FC236}">
                  <a16:creationId xmlns:a16="http://schemas.microsoft.com/office/drawing/2014/main" id="{D20861BF-6FC2-AF50-58E9-7B2F20232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541713"/>
              <a:ext cx="285750" cy="0"/>
            </a:xfrm>
            <a:prstGeom prst="line">
              <a:avLst/>
            </a:prstGeom>
            <a:noFill/>
            <a:ln w="13970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8" name="Group 120">
            <a:extLst>
              <a:ext uri="{FF2B5EF4-FFF2-40B4-BE49-F238E27FC236}">
                <a16:creationId xmlns:a16="http://schemas.microsoft.com/office/drawing/2014/main" id="{8472A3A6-0F3C-22C3-A7DE-8C0228FEC6BE}"/>
              </a:ext>
            </a:extLst>
          </p:cNvPr>
          <p:cNvGrpSpPr/>
          <p:nvPr/>
        </p:nvGrpSpPr>
        <p:grpSpPr>
          <a:xfrm>
            <a:off x="10874375" y="3561868"/>
            <a:ext cx="387350" cy="335822"/>
            <a:chOff x="8447088" y="2925764"/>
            <a:chExt cx="346076" cy="300038"/>
          </a:xfrm>
        </p:grpSpPr>
        <p:sp>
          <p:nvSpPr>
            <p:cNvPr id="39" name="Freeform 145">
              <a:extLst>
                <a:ext uri="{FF2B5EF4-FFF2-40B4-BE49-F238E27FC236}">
                  <a16:creationId xmlns:a16="http://schemas.microsoft.com/office/drawing/2014/main" id="{3CDEA6BC-0E96-D168-79EE-436D05FE2F4C}"/>
                </a:ext>
              </a:extLst>
            </p:cNvPr>
            <p:cNvSpPr/>
            <p:nvPr/>
          </p:nvSpPr>
          <p:spPr bwMode="auto">
            <a:xfrm>
              <a:off x="8447088" y="3030539"/>
              <a:ext cx="76200" cy="134938"/>
            </a:xfrm>
            <a:custGeom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46">
              <a:extLst>
                <a:ext uri="{FF2B5EF4-FFF2-40B4-BE49-F238E27FC236}">
                  <a16:creationId xmlns:a16="http://schemas.microsoft.com/office/drawing/2014/main" id="{8B4351AF-0D19-F492-80A8-9C15C2146C16}"/>
                </a:ext>
              </a:extLst>
            </p:cNvPr>
            <p:cNvSpPr/>
            <p:nvPr/>
          </p:nvSpPr>
          <p:spPr bwMode="auto">
            <a:xfrm>
              <a:off x="8718551" y="3030539"/>
              <a:ext cx="74613" cy="134938"/>
            </a:xfrm>
            <a:custGeom>
              <a:gdLst>
                <a:gd name="T0" fmla="*/ 0 w 20"/>
                <a:gd name="T1" fmla="*/ 0 h 36"/>
                <a:gd name="T2" fmla="*/ 0 w 20"/>
                <a:gd name="T3" fmla="*/ 12 h 36"/>
                <a:gd name="T4" fmla="*/ 4 w 20"/>
                <a:gd name="T5" fmla="*/ 18 h 36"/>
                <a:gd name="T6" fmla="*/ 4 w 20"/>
                <a:gd name="T7" fmla="*/ 36 h 36"/>
                <a:gd name="T8" fmla="*/ 16 w 20"/>
                <a:gd name="T9" fmla="*/ 36 h 36"/>
                <a:gd name="T10" fmla="*/ 16 w 20"/>
                <a:gd name="T11" fmla="*/ 18 h 36"/>
                <a:gd name="T12" fmla="*/ 20 w 20"/>
                <a:gd name="T13" fmla="*/ 12 h 36"/>
                <a:gd name="T14" fmla="*/ 20 w 20"/>
                <a:gd name="T15" fmla="*/ 0 h 36"/>
                <a:gd name="T16" fmla="*/ 0 w 20"/>
                <a:gd name="T17" fmla="*/ 0 h 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5"/>
                    <a:pt x="1" y="18"/>
                    <a:pt x="4" y="1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8"/>
                    <a:pt x="20" y="15"/>
                    <a:pt x="20" y="12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47">
              <a:extLst>
                <a:ext uri="{FF2B5EF4-FFF2-40B4-BE49-F238E27FC236}">
                  <a16:creationId xmlns:a16="http://schemas.microsoft.com/office/drawing/2014/main" id="{EE648CA6-F3B9-8B49-B7C0-58ADBC379DAD}"/>
                </a:ext>
              </a:extLst>
            </p:cNvPr>
            <p:cNvSpPr/>
            <p:nvPr/>
          </p:nvSpPr>
          <p:spPr bwMode="auto">
            <a:xfrm>
              <a:off x="8567738" y="3030539"/>
              <a:ext cx="104775" cy="195263"/>
            </a:xfrm>
            <a:custGeom>
              <a:gdLst>
                <a:gd name="T0" fmla="*/ 0 w 28"/>
                <a:gd name="T1" fmla="*/ 0 h 52"/>
                <a:gd name="T2" fmla="*/ 28 w 28"/>
                <a:gd name="T3" fmla="*/ 0 h 52"/>
                <a:gd name="T4" fmla="*/ 28 w 28"/>
                <a:gd name="T5" fmla="*/ 20 h 52"/>
                <a:gd name="T6" fmla="*/ 20 w 28"/>
                <a:gd name="T7" fmla="*/ 28 h 52"/>
                <a:gd name="T8" fmla="*/ 20 w 28"/>
                <a:gd name="T9" fmla="*/ 52 h 52"/>
                <a:gd name="T10" fmla="*/ 8 w 28"/>
                <a:gd name="T11" fmla="*/ 52 h 52"/>
                <a:gd name="T12" fmla="*/ 8 w 28"/>
                <a:gd name="T13" fmla="*/ 28 h 52"/>
                <a:gd name="T14" fmla="*/ 0 w 28"/>
                <a:gd name="T15" fmla="*/ 20 h 52"/>
                <a:gd name="T16" fmla="*/ 0 w 28"/>
                <a:gd name="T1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2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48">
              <a:extLst>
                <a:ext uri="{FF2B5EF4-FFF2-40B4-BE49-F238E27FC236}">
                  <a16:creationId xmlns:a16="http://schemas.microsoft.com/office/drawing/2014/main" id="{52243EA0-FE2C-DA2C-51A2-1CFB2512A3CA}"/>
                </a:ext>
              </a:extLst>
            </p:cNvPr>
            <p:cNvSpPr/>
            <p:nvPr/>
          </p:nvSpPr>
          <p:spPr bwMode="auto">
            <a:xfrm>
              <a:off x="8462963" y="2955926"/>
              <a:ext cx="44450" cy="44450"/>
            </a:xfrm>
            <a:custGeom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49">
              <a:extLst>
                <a:ext uri="{FF2B5EF4-FFF2-40B4-BE49-F238E27FC236}">
                  <a16:creationId xmlns:a16="http://schemas.microsoft.com/office/drawing/2014/main" id="{E39541A7-CFA6-2FCB-CFA5-2662F0228DD4}"/>
                </a:ext>
              </a:extLst>
            </p:cNvPr>
            <p:cNvSpPr/>
            <p:nvPr/>
          </p:nvSpPr>
          <p:spPr bwMode="auto">
            <a:xfrm>
              <a:off x="8732838" y="2955926"/>
              <a:ext cx="46038" cy="44450"/>
            </a:xfrm>
            <a:custGeom>
              <a:gdLst>
                <a:gd name="T0" fmla="*/ 12 w 12"/>
                <a:gd name="T1" fmla="*/ 6 h 12"/>
                <a:gd name="T2" fmla="*/ 6 w 12"/>
                <a:gd name="T3" fmla="*/ 12 h 12"/>
                <a:gd name="T4" fmla="*/ 6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6 w 12"/>
                <a:gd name="T11" fmla="*/ 0 h 12"/>
                <a:gd name="T12" fmla="*/ 6 w 12"/>
                <a:gd name="T13" fmla="*/ 0 h 12"/>
                <a:gd name="T14" fmla="*/ 12 w 12"/>
                <a:gd name="T15" fmla="*/ 6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50">
              <a:extLst>
                <a:ext uri="{FF2B5EF4-FFF2-40B4-BE49-F238E27FC236}">
                  <a16:creationId xmlns:a16="http://schemas.microsoft.com/office/drawing/2014/main" id="{46AEE600-F388-1797-E443-52E7F7E99BBD}"/>
                </a:ext>
              </a:extLst>
            </p:cNvPr>
            <p:cNvSpPr/>
            <p:nvPr/>
          </p:nvSpPr>
          <p:spPr bwMode="auto">
            <a:xfrm>
              <a:off x="8583613" y="2925764"/>
              <a:ext cx="74613" cy="74613"/>
            </a:xfrm>
            <a:custGeom>
              <a:gdLst>
                <a:gd name="T0" fmla="*/ 20 w 20"/>
                <a:gd name="T1" fmla="*/ 10 h 20"/>
                <a:gd name="T2" fmla="*/ 10 w 20"/>
                <a:gd name="T3" fmla="*/ 20 h 20"/>
                <a:gd name="T4" fmla="*/ 10 w 20"/>
                <a:gd name="T5" fmla="*/ 20 h 20"/>
                <a:gd name="T6" fmla="*/ 0 w 20"/>
                <a:gd name="T7" fmla="*/ 10 h 20"/>
                <a:gd name="T8" fmla="*/ 0 w 20"/>
                <a:gd name="T9" fmla="*/ 10 h 20"/>
                <a:gd name="T10" fmla="*/ 10 w 20"/>
                <a:gd name="T11" fmla="*/ 0 h 20"/>
                <a:gd name="T12" fmla="*/ 10 w 20"/>
                <a:gd name="T13" fmla="*/ 0 h 20"/>
                <a:gd name="T14" fmla="*/ 20 w 20"/>
                <a:gd name="T15" fmla="*/ 1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16"/>
                    <a:pt x="16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lose/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5" name="Group 127">
            <a:extLst>
              <a:ext uri="{FF2B5EF4-FFF2-40B4-BE49-F238E27FC236}">
                <a16:creationId xmlns:a16="http://schemas.microsoft.com/office/drawing/2014/main" id="{3C2C8320-2A95-BE0E-5BED-720ED659F701}"/>
              </a:ext>
            </a:extLst>
          </p:cNvPr>
          <p:cNvGrpSpPr/>
          <p:nvPr/>
        </p:nvGrpSpPr>
        <p:grpSpPr>
          <a:xfrm>
            <a:off x="10868056" y="1026692"/>
            <a:ext cx="399988" cy="405566"/>
            <a:chOff x="4425950" y="731838"/>
            <a:chExt cx="341313" cy="346075"/>
          </a:xfrm>
        </p:grpSpPr>
        <p:sp>
          <p:nvSpPr>
            <p:cNvPr id="46" name="Freeform 91">
              <a:extLst>
                <a:ext uri="{FF2B5EF4-FFF2-40B4-BE49-F238E27FC236}">
                  <a16:creationId xmlns:a16="http://schemas.microsoft.com/office/drawing/2014/main" id="{ECFF0E73-349E-B2AF-A3EF-9AD80214E27B}"/>
                </a:ext>
              </a:extLst>
            </p:cNvPr>
            <p:cNvSpPr/>
            <p:nvPr/>
          </p:nvSpPr>
          <p:spPr bwMode="auto">
            <a:xfrm>
              <a:off x="4425950" y="935038"/>
              <a:ext cx="128588" cy="142875"/>
            </a:xfrm>
            <a:custGeom>
              <a:gdLst>
                <a:gd name="T0" fmla="*/ 36 w 81"/>
                <a:gd name="T1" fmla="*/ 0 h 90"/>
                <a:gd name="T2" fmla="*/ 0 w 81"/>
                <a:gd name="T3" fmla="*/ 61 h 90"/>
                <a:gd name="T4" fmla="*/ 36 w 81"/>
                <a:gd name="T5" fmla="*/ 54 h 90"/>
                <a:gd name="T6" fmla="*/ 50 w 81"/>
                <a:gd name="T7" fmla="*/ 90 h 90"/>
                <a:gd name="T8" fmla="*/ 81 w 81"/>
                <a:gd name="T9" fmla="*/ 38 h 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0">
                  <a:moveTo>
                    <a:pt x="36" y="0"/>
                  </a:moveTo>
                  <a:lnTo>
                    <a:pt x="0" y="61"/>
                  </a:lnTo>
                  <a:lnTo>
                    <a:pt x="36" y="54"/>
                  </a:lnTo>
                  <a:lnTo>
                    <a:pt x="50" y="90"/>
                  </a:lnTo>
                  <a:lnTo>
                    <a:pt x="81" y="38"/>
                  </a:lnTo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92">
              <a:extLst>
                <a:ext uri="{FF2B5EF4-FFF2-40B4-BE49-F238E27FC236}">
                  <a16:creationId xmlns:a16="http://schemas.microsoft.com/office/drawing/2014/main" id="{580D242A-E91E-8037-08CF-0BBB72E4F2AC}"/>
                </a:ext>
              </a:extLst>
            </p:cNvPr>
            <p:cNvSpPr/>
            <p:nvPr/>
          </p:nvSpPr>
          <p:spPr bwMode="auto">
            <a:xfrm>
              <a:off x="4640263" y="938213"/>
              <a:ext cx="127000" cy="139700"/>
            </a:xfrm>
            <a:custGeom>
              <a:gdLst>
                <a:gd name="T0" fmla="*/ 47 w 80"/>
                <a:gd name="T1" fmla="*/ 0 h 88"/>
                <a:gd name="T2" fmla="*/ 80 w 80"/>
                <a:gd name="T3" fmla="*/ 59 h 88"/>
                <a:gd name="T4" fmla="*/ 45 w 80"/>
                <a:gd name="T5" fmla="*/ 52 h 88"/>
                <a:gd name="T6" fmla="*/ 33 w 80"/>
                <a:gd name="T7" fmla="*/ 88 h 88"/>
                <a:gd name="T8" fmla="*/ 0 w 80"/>
                <a:gd name="T9" fmla="*/ 36 h 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8">
                  <a:moveTo>
                    <a:pt x="47" y="0"/>
                  </a:moveTo>
                  <a:lnTo>
                    <a:pt x="80" y="59"/>
                  </a:lnTo>
                  <a:lnTo>
                    <a:pt x="45" y="52"/>
                  </a:lnTo>
                  <a:lnTo>
                    <a:pt x="33" y="88"/>
                  </a:lnTo>
                  <a:lnTo>
                    <a:pt x="0" y="36"/>
                  </a:lnTo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Oval 93">
              <a:extLst>
                <a:ext uri="{FF2B5EF4-FFF2-40B4-BE49-F238E27FC236}">
                  <a16:creationId xmlns:a16="http://schemas.microsoft.com/office/drawing/2014/main" id="{D0524BAD-8B1F-785B-3D0D-3D1FC8AB5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050" y="731838"/>
              <a:ext cx="269875" cy="269875"/>
            </a:xfrm>
            <a:prstGeom prst="ellipse">
              <a:avLst/>
            </a:pr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221D1A1B-C2DA-7E2D-65C2-359481E70659}"/>
                </a:ext>
              </a:extLst>
            </p:cNvPr>
            <p:cNvSpPr/>
            <p:nvPr/>
          </p:nvSpPr>
          <p:spPr bwMode="auto">
            <a:xfrm>
              <a:off x="4530725" y="800100"/>
              <a:ext cx="136525" cy="127000"/>
            </a:xfrm>
            <a:custGeom>
              <a:gdLst>
                <a:gd name="T0" fmla="*/ 43 w 86"/>
                <a:gd name="T1" fmla="*/ 0 h 80"/>
                <a:gd name="T2" fmla="*/ 57 w 86"/>
                <a:gd name="T3" fmla="*/ 28 h 80"/>
                <a:gd name="T4" fmla="*/ 86 w 86"/>
                <a:gd name="T5" fmla="*/ 28 h 80"/>
                <a:gd name="T6" fmla="*/ 62 w 86"/>
                <a:gd name="T7" fmla="*/ 47 h 80"/>
                <a:gd name="T8" fmla="*/ 71 w 86"/>
                <a:gd name="T9" fmla="*/ 80 h 80"/>
                <a:gd name="T10" fmla="*/ 43 w 86"/>
                <a:gd name="T11" fmla="*/ 61 h 80"/>
                <a:gd name="T12" fmla="*/ 15 w 86"/>
                <a:gd name="T13" fmla="*/ 80 h 80"/>
                <a:gd name="T14" fmla="*/ 24 w 86"/>
                <a:gd name="T15" fmla="*/ 47 h 80"/>
                <a:gd name="T16" fmla="*/ 0 w 86"/>
                <a:gd name="T17" fmla="*/ 28 h 80"/>
                <a:gd name="T18" fmla="*/ 29 w 86"/>
                <a:gd name="T19" fmla="*/ 28 h 80"/>
                <a:gd name="T20" fmla="*/ 43 w 86"/>
                <a:gd name="T21" fmla="*/ 0 h 8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80">
                  <a:moveTo>
                    <a:pt x="43" y="0"/>
                  </a:moveTo>
                  <a:lnTo>
                    <a:pt x="57" y="28"/>
                  </a:lnTo>
                  <a:lnTo>
                    <a:pt x="86" y="28"/>
                  </a:lnTo>
                  <a:lnTo>
                    <a:pt x="62" y="47"/>
                  </a:lnTo>
                  <a:lnTo>
                    <a:pt x="71" y="80"/>
                  </a:lnTo>
                  <a:lnTo>
                    <a:pt x="43" y="61"/>
                  </a:lnTo>
                  <a:lnTo>
                    <a:pt x="15" y="80"/>
                  </a:lnTo>
                  <a:lnTo>
                    <a:pt x="24" y="47"/>
                  </a:lnTo>
                  <a:lnTo>
                    <a:pt x="0" y="28"/>
                  </a:lnTo>
                  <a:lnTo>
                    <a:pt x="29" y="28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13970" cap="flat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BAA5C1E5-0306-5125-1419-B9E6A2D26036}"/>
              </a:ext>
            </a:extLst>
          </p:cNvPr>
          <p:cNvSpPr txBox="1"/>
          <p:nvPr/>
        </p:nvSpPr>
        <p:spPr>
          <a:xfrm>
            <a:off x="3542900" y="4536895"/>
            <a:ext cx="46105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chemeClr val="bg1"/>
                </a:solidFill>
                <a:latin typeface="DESIGNER" pitchFamily="50" charset="0"/>
              </a:rPr>
              <a:t>OBJECTIVE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CC7F9EF3-C8B8-938F-FC70-CB3F48A61AF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850" y="5650173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0732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8DDC-4BF7-5C7F-294A-EF90D00A6EDF}"/>
              </a:ext>
            </a:extLst>
          </p:cNvPr>
          <p:cNvSpPr txBox="1"/>
          <p:nvPr/>
        </p:nvSpPr>
        <p:spPr>
          <a:xfrm>
            <a:off x="8252832" y="804359"/>
            <a:ext cx="3251200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7200">
                <a:solidFill>
                  <a:schemeClr val="bg1"/>
                </a:solidFill>
                <a:latin typeface="DESIGNER" pitchFamily="50" charset="0"/>
              </a:rPr>
              <a:t>POLICE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42F83-03C9-AD8E-CD9E-4906D09BD6BD}"/>
              </a:ext>
            </a:extLst>
          </p:cNvPr>
          <p:cNvSpPr txBox="1"/>
          <p:nvPr/>
        </p:nvSpPr>
        <p:spPr>
          <a:xfrm>
            <a:off x="8216319" y="2056846"/>
            <a:ext cx="3287713" cy="9293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</a:rPr>
              <a:t>Lorem ipsum dolor sit amet, consectetuer adipiscing elit. Maecenas porttitor congue massa. Fusce posuere, magna sed pulvinar </a:t>
            </a:r>
          </a:p>
        </p:txBody>
      </p:sp>
      <p:sp>
        <p:nvSpPr>
          <p:cNvPr id="4" name="Freeform: Shape 59">
            <a:extLst>
              <a:ext uri="{FF2B5EF4-FFF2-40B4-BE49-F238E27FC236}">
                <a16:creationId xmlns:a16="http://schemas.microsoft.com/office/drawing/2014/main" id="{DC302C66-F92C-F344-78F1-8D06E2DC8A47}"/>
              </a:ext>
            </a:extLst>
          </p:cNvPr>
          <p:cNvSpPr/>
          <p:nvPr/>
        </p:nvSpPr>
        <p:spPr>
          <a:xfrm>
            <a:off x="0" y="1828385"/>
            <a:ext cx="6613250" cy="3459068"/>
          </a:xfrm>
          <a:custGeom>
            <a:gdLst>
              <a:gd name="connsiteX0" fmla="*/ 0 w 6613250"/>
              <a:gd name="connsiteY0" fmla="*/ 0 h 3459068"/>
              <a:gd name="connsiteX1" fmla="*/ 6613250 w 6613250"/>
              <a:gd name="connsiteY1" fmla="*/ 0 h 3459068"/>
              <a:gd name="connsiteX2" fmla="*/ 5748483 w 6613250"/>
              <a:gd name="connsiteY2" fmla="*/ 3459068 h 3459068"/>
              <a:gd name="connsiteX3" fmla="*/ 0 w 6613250"/>
              <a:gd name="connsiteY3" fmla="*/ 3459068 h 34590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3249" h="3459068">
                <a:moveTo>
                  <a:pt x="0" y="0"/>
                </a:moveTo>
                <a:lnTo>
                  <a:pt x="6613250" y="0"/>
                </a:lnTo>
                <a:lnTo>
                  <a:pt x="5748483" y="3459068"/>
                </a:lnTo>
                <a:lnTo>
                  <a:pt x="0" y="3459068"/>
                </a:lnTo>
                <a:close/>
              </a:path>
            </a:pathLst>
          </a:custGeom>
          <a:solidFill>
            <a:schemeClr val="accent2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57">
            <a:extLst>
              <a:ext uri="{FF2B5EF4-FFF2-40B4-BE49-F238E27FC236}">
                <a16:creationId xmlns:a16="http://schemas.microsoft.com/office/drawing/2014/main" id="{2385CEE2-3F90-47DD-381C-B9B44741536C}"/>
              </a:ext>
            </a:extLst>
          </p:cNvPr>
          <p:cNvSpPr/>
          <p:nvPr/>
        </p:nvSpPr>
        <p:spPr>
          <a:xfrm>
            <a:off x="7485227" y="3429001"/>
            <a:ext cx="4704968" cy="2790825"/>
          </a:xfrm>
          <a:custGeom>
            <a:gdLst>
              <a:gd name="connsiteX0" fmla="*/ 674207 w 4704968"/>
              <a:gd name="connsiteY0" fmla="*/ 0 h 2790825"/>
              <a:gd name="connsiteX1" fmla="*/ 4704968 w 4704968"/>
              <a:gd name="connsiteY1" fmla="*/ 0 h 2790825"/>
              <a:gd name="connsiteX2" fmla="*/ 4704968 w 4704968"/>
              <a:gd name="connsiteY2" fmla="*/ 2790825 h 2790825"/>
              <a:gd name="connsiteX3" fmla="*/ 0 w 4704968"/>
              <a:gd name="connsiteY3" fmla="*/ 2790825 h 27908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4968" h="2790825">
                <a:moveTo>
                  <a:pt x="674207" y="0"/>
                </a:moveTo>
                <a:lnTo>
                  <a:pt x="4704968" y="0"/>
                </a:lnTo>
                <a:lnTo>
                  <a:pt x="4704968" y="2790825"/>
                </a:lnTo>
                <a:lnTo>
                  <a:pt x="0" y="2790825"/>
                </a:lnTo>
                <a:close/>
              </a:path>
            </a:pathLst>
          </a:custGeom>
          <a:solidFill>
            <a:srgbClr val="A4BCB8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Chart 54">
            <a:extLst>
              <a:ext uri="{FF2B5EF4-FFF2-40B4-BE49-F238E27FC236}">
                <a16:creationId xmlns:a16="http://schemas.microsoft.com/office/drawing/2014/main" id="{18A3EEDA-E9CA-1DCC-93FE-EABC385A0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01057"/>
              </p:ext>
            </p:extLst>
          </p:nvPr>
        </p:nvGraphicFramePr>
        <p:xfrm>
          <a:off x="8391568" y="3726006"/>
          <a:ext cx="3076532" cy="205102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6421B4-A6EB-2E2A-5291-D19A81F6FD1A}"/>
              </a:ext>
            </a:extLst>
          </p:cNvPr>
          <p:cNvSpPr txBox="1"/>
          <p:nvPr/>
        </p:nvSpPr>
        <p:spPr>
          <a:xfrm>
            <a:off x="9483959" y="3736986"/>
            <a:ext cx="89175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Health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727426-1F09-1D61-E1C5-51F066032F6C}"/>
              </a:ext>
            </a:extLst>
          </p:cNvPr>
          <p:cNvSpPr txBox="1"/>
          <p:nvPr/>
        </p:nvSpPr>
        <p:spPr>
          <a:xfrm>
            <a:off x="10743430" y="4484691"/>
            <a:ext cx="72250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Damage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153E1E-7E48-D24A-A62F-5D23B9F68F39}"/>
              </a:ext>
            </a:extLst>
          </p:cNvPr>
          <p:cNvSpPr txBox="1"/>
          <p:nvPr/>
        </p:nvSpPr>
        <p:spPr>
          <a:xfrm>
            <a:off x="10268914" y="5674016"/>
            <a:ext cx="578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Speed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FCBDBE-B2CD-69FA-485D-6D0B542304C3}"/>
              </a:ext>
            </a:extLst>
          </p:cNvPr>
          <p:cNvSpPr txBox="1"/>
          <p:nvPr/>
        </p:nvSpPr>
        <p:spPr>
          <a:xfrm>
            <a:off x="8317970" y="4484691"/>
            <a:ext cx="72250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Stamina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538595A-2A96-0E3D-ED00-D1531D68150B}"/>
              </a:ext>
            </a:extLst>
          </p:cNvPr>
          <p:cNvSpPr txBox="1"/>
          <p:nvPr/>
        </p:nvSpPr>
        <p:spPr>
          <a:xfrm>
            <a:off x="8888838" y="5674016"/>
            <a:ext cx="578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</a:rPr>
              <a:t>Armor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0876AA-8011-3593-3F79-F5622B9798AF}"/>
              </a:ext>
            </a:extLst>
          </p:cNvPr>
          <p:cNvSpPr txBox="1"/>
          <p:nvPr/>
        </p:nvSpPr>
        <p:spPr>
          <a:xfrm>
            <a:off x="9025414" y="620202"/>
            <a:ext cx="2020072" cy="28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i="1">
                <a:solidFill>
                  <a:schemeClr val="bg1">
                    <a:lumMod val="95000"/>
                  </a:schemeClr>
                </a:solidFill>
              </a:rPr>
              <a:t>CHARACTER SELECTION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D29183-776B-7881-E0CE-68486B65E4C7}"/>
              </a:ext>
            </a:extLst>
          </p:cNvPr>
          <p:cNvCxnSpPr/>
          <p:nvPr/>
        </p:nvCxnSpPr>
        <p:spPr>
          <a:xfrm>
            <a:off x="11153775" y="799815"/>
            <a:ext cx="31215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1047DD73-53C6-CF8A-D810-55E4CDA4E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29" y="620201"/>
            <a:ext cx="8790275" cy="623779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8E69C3D-9B3C-6DA0-D9E6-5DB33140376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90" y="489156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7733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" name="Imagen 60">
            <a:extLst>
              <a:ext uri="{FF2B5EF4-FFF2-40B4-BE49-F238E27FC236}">
                <a16:creationId xmlns:a16="http://schemas.microsoft.com/office/drawing/2014/main" id="{88771965-B392-8A8C-897E-B78836BF4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4" y="1793474"/>
            <a:ext cx="6640832" cy="4980624"/>
          </a:xfrm>
          <a:prstGeom prst="rect">
            <a:avLst/>
          </a:prstGeom>
          <a:effectLst>
            <a:glow rad="215900">
              <a:schemeClr val="tx1">
                <a:alpha val="82000"/>
              </a:schemeClr>
            </a:glow>
          </a:effectLst>
        </p:spPr>
      </p:pic>
      <p:grpSp>
        <p:nvGrpSpPr>
          <p:cNvPr id="32" name="Group 77">
            <a:extLst>
              <a:ext uri="{FF2B5EF4-FFF2-40B4-BE49-F238E27FC236}">
                <a16:creationId xmlns:a16="http://schemas.microsoft.com/office/drawing/2014/main" id="{FAD5A8BB-A299-C525-02E3-502B91C43B96}"/>
              </a:ext>
            </a:extLst>
          </p:cNvPr>
          <p:cNvGrpSpPr/>
          <p:nvPr/>
        </p:nvGrpSpPr>
        <p:grpSpPr>
          <a:xfrm>
            <a:off x="8331898" y="4744268"/>
            <a:ext cx="3089728" cy="1309765"/>
            <a:chOff x="8934671" y="4774454"/>
            <a:chExt cx="3089728" cy="1309765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5321E4BC-A91C-8D17-0C53-5492E0F58239}"/>
                </a:ext>
              </a:extLst>
            </p:cNvPr>
            <p:cNvSpPr txBox="1"/>
            <p:nvPr/>
          </p:nvSpPr>
          <p:spPr>
            <a:xfrm>
              <a:off x="8934671" y="5154862"/>
              <a:ext cx="3089728" cy="9293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sz="1400" noProof="1">
                  <a:solidFill>
                    <a:schemeClr val="bg1"/>
                  </a:solidFill>
                </a:rPr>
                <a:t>Lorem ipsum dolor sit amet, consectetuer adipiscing elit. Maecenas porttitor congue massa. Fusce posuere</a:t>
              </a: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033175E8-C86C-5F01-CE2E-8A5EF7175434}"/>
                </a:ext>
              </a:extLst>
            </p:cNvPr>
            <p:cNvSpPr txBox="1"/>
            <p:nvPr/>
          </p:nvSpPr>
          <p:spPr>
            <a:xfrm>
              <a:off x="8934671" y="4774454"/>
              <a:ext cx="1865084" cy="3077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000" b="1" noProof="1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Strategy 3</a:t>
              </a:r>
            </a:p>
          </p:txBody>
        </p:sp>
      </p:grpSp>
      <p:sp>
        <p:nvSpPr>
          <p:cNvPr id="35" name="Oval 56">
            <a:extLst>
              <a:ext uri="{FF2B5EF4-FFF2-40B4-BE49-F238E27FC236}">
                <a16:creationId xmlns:a16="http://schemas.microsoft.com/office/drawing/2014/main" id="{3269B475-2DFC-194E-F384-FCCE1FEB63D0}"/>
              </a:ext>
            </a:extLst>
          </p:cNvPr>
          <p:cNvSpPr/>
          <p:nvPr/>
        </p:nvSpPr>
        <p:spPr>
          <a:xfrm>
            <a:off x="7039044" y="4991050"/>
            <a:ext cx="925574" cy="925572"/>
          </a:xfrm>
          <a:prstGeom prst="ellipse">
            <a:avLst/>
          </a:prstGeom>
          <a:noFill/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3F4DACE0-6971-BE69-AFEF-55BE07649B0E}"/>
              </a:ext>
            </a:extLst>
          </p:cNvPr>
          <p:cNvSpPr txBox="1"/>
          <p:nvPr/>
        </p:nvSpPr>
        <p:spPr>
          <a:xfrm>
            <a:off x="1068430" y="5227634"/>
            <a:ext cx="500894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chemeClr val="bg1"/>
                </a:solidFill>
                <a:latin typeface="DESIGNER" pitchFamily="50" charset="0"/>
              </a:rPr>
              <a:t>STRATEGY</a:t>
            </a:r>
          </a:p>
        </p:txBody>
      </p:sp>
      <p:sp>
        <p:nvSpPr>
          <p:cNvPr id="38" name="Arc 64">
            <a:extLst>
              <a:ext uri="{FF2B5EF4-FFF2-40B4-BE49-F238E27FC236}">
                <a16:creationId xmlns:a16="http://schemas.microsoft.com/office/drawing/2014/main" id="{C75E19E8-BC66-F329-B026-6FD2707BB3A8}"/>
              </a:ext>
            </a:extLst>
          </p:cNvPr>
          <p:cNvSpPr/>
          <p:nvPr/>
        </p:nvSpPr>
        <p:spPr>
          <a:xfrm>
            <a:off x="-141338" y="1405583"/>
            <a:ext cx="7643169" cy="7643167"/>
          </a:xfrm>
          <a:prstGeom prst="arc">
            <a:avLst>
              <a:gd name="adj1" fmla="val 640192"/>
              <a:gd name="adj2" fmla="val 1189046"/>
            </a:avLst>
          </a:prstGeom>
          <a:ln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66">
            <a:extLst>
              <a:ext uri="{FF2B5EF4-FFF2-40B4-BE49-F238E27FC236}">
                <a16:creationId xmlns:a16="http://schemas.microsoft.com/office/drawing/2014/main" id="{25658FF3-46DD-7B33-2C4B-7BFA0736E233}"/>
              </a:ext>
            </a:extLst>
          </p:cNvPr>
          <p:cNvSpPr/>
          <p:nvPr/>
        </p:nvSpPr>
        <p:spPr>
          <a:xfrm>
            <a:off x="6579318" y="3063490"/>
            <a:ext cx="925574" cy="925572"/>
          </a:xfrm>
          <a:prstGeom prst="ellipse">
            <a:avLst/>
          </a:prstGeom>
          <a:noFill/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71">
            <a:extLst>
              <a:ext uri="{FF2B5EF4-FFF2-40B4-BE49-F238E27FC236}">
                <a16:creationId xmlns:a16="http://schemas.microsoft.com/office/drawing/2014/main" id="{BD763795-079E-7E15-3878-CCBF72C8A543}"/>
              </a:ext>
            </a:extLst>
          </p:cNvPr>
          <p:cNvSpPr/>
          <p:nvPr/>
        </p:nvSpPr>
        <p:spPr>
          <a:xfrm>
            <a:off x="5078059" y="1414893"/>
            <a:ext cx="925574" cy="925572"/>
          </a:xfrm>
          <a:prstGeom prst="ellipse">
            <a:avLst/>
          </a:prstGeom>
          <a:noFill/>
          <a:ln w="952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78">
            <a:extLst>
              <a:ext uri="{FF2B5EF4-FFF2-40B4-BE49-F238E27FC236}">
                <a16:creationId xmlns:a16="http://schemas.microsoft.com/office/drawing/2014/main" id="{291B9775-C188-4696-8568-59324B2AECFD}"/>
              </a:ext>
            </a:extLst>
          </p:cNvPr>
          <p:cNvGrpSpPr/>
          <p:nvPr/>
        </p:nvGrpSpPr>
        <p:grpSpPr>
          <a:xfrm>
            <a:off x="7856668" y="2803796"/>
            <a:ext cx="3089728" cy="1309765"/>
            <a:chOff x="8143181" y="2197023"/>
            <a:chExt cx="3089728" cy="1309765"/>
          </a:xfrm>
        </p:grpSpPr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EA33210D-F870-65FE-DB2D-DFBB41B5FF52}"/>
                </a:ext>
              </a:extLst>
            </p:cNvPr>
            <p:cNvSpPr txBox="1"/>
            <p:nvPr/>
          </p:nvSpPr>
          <p:spPr>
            <a:xfrm>
              <a:off x="8143181" y="2577431"/>
              <a:ext cx="3089728" cy="9293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sz="1400" noProof="1">
                  <a:solidFill>
                    <a:schemeClr val="bg1"/>
                  </a:solidFill>
                </a:rPr>
                <a:t>Lorem ipsum dolor sit amet, consectetuer adipiscing elit. Maecenas porttitor congue massa. Fusce posuere</a:t>
              </a:r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17DC7FD0-FB03-9C90-E06B-6458F7FC2FDC}"/>
                </a:ext>
              </a:extLst>
            </p:cNvPr>
            <p:cNvSpPr txBox="1"/>
            <p:nvPr/>
          </p:nvSpPr>
          <p:spPr>
            <a:xfrm>
              <a:off x="8143181" y="2197023"/>
              <a:ext cx="1865084" cy="3077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000" b="1" noProof="1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Strategy 2</a:t>
              </a:r>
            </a:p>
          </p:txBody>
        </p:sp>
      </p:grpSp>
      <p:grpSp>
        <p:nvGrpSpPr>
          <p:cNvPr id="44" name="Group 83">
            <a:extLst>
              <a:ext uri="{FF2B5EF4-FFF2-40B4-BE49-F238E27FC236}">
                <a16:creationId xmlns:a16="http://schemas.microsoft.com/office/drawing/2014/main" id="{8C4501B8-70C5-05D3-4B21-6197A296CEA8}"/>
              </a:ext>
            </a:extLst>
          </p:cNvPr>
          <p:cNvGrpSpPr/>
          <p:nvPr/>
        </p:nvGrpSpPr>
        <p:grpSpPr>
          <a:xfrm>
            <a:off x="6392459" y="1007382"/>
            <a:ext cx="3089728" cy="1309765"/>
            <a:chOff x="9430069" y="386466"/>
            <a:chExt cx="3089728" cy="1309765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74EE3A9A-2D02-D55A-902C-21D0F65AC6C5}"/>
                </a:ext>
              </a:extLst>
            </p:cNvPr>
            <p:cNvSpPr txBox="1"/>
            <p:nvPr/>
          </p:nvSpPr>
          <p:spPr>
            <a:xfrm>
              <a:off x="9430069" y="766874"/>
              <a:ext cx="3089728" cy="9293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sz="1400" noProof="1">
                  <a:solidFill>
                    <a:schemeClr val="bg1"/>
                  </a:solidFill>
                </a:rPr>
                <a:t>Lorem ipsum dolor sit amet, consectetuer adipiscing elit. Maecenas porttitor congue massa. Fusce posuere</a:t>
              </a: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76186CB-043A-FADB-1319-A5C94E09C2BF}"/>
                </a:ext>
              </a:extLst>
            </p:cNvPr>
            <p:cNvSpPr txBox="1"/>
            <p:nvPr/>
          </p:nvSpPr>
          <p:spPr>
            <a:xfrm>
              <a:off x="9430069" y="386466"/>
              <a:ext cx="1865084" cy="307777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2000" b="1" noProof="1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Strategy 1</a:t>
              </a:r>
            </a:p>
          </p:txBody>
        </p:sp>
      </p:grpSp>
      <p:sp>
        <p:nvSpPr>
          <p:cNvPr id="47" name="Arc 86">
            <a:extLst>
              <a:ext uri="{FF2B5EF4-FFF2-40B4-BE49-F238E27FC236}">
                <a16:creationId xmlns:a16="http://schemas.microsoft.com/office/drawing/2014/main" id="{4F0F14B4-22ED-BE80-A70D-22BEE3DEECA8}"/>
              </a:ext>
            </a:extLst>
          </p:cNvPr>
          <p:cNvSpPr/>
          <p:nvPr/>
        </p:nvSpPr>
        <p:spPr>
          <a:xfrm>
            <a:off x="-141338" y="1405583"/>
            <a:ext cx="7643169" cy="7643167"/>
          </a:xfrm>
          <a:prstGeom prst="arc">
            <a:avLst>
              <a:gd name="adj1" fmla="val 13091766"/>
              <a:gd name="adj2" fmla="val 17513372"/>
            </a:avLst>
          </a:prstGeom>
          <a:ln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87">
            <a:extLst>
              <a:ext uri="{FF2B5EF4-FFF2-40B4-BE49-F238E27FC236}">
                <a16:creationId xmlns:a16="http://schemas.microsoft.com/office/drawing/2014/main" id="{4653DCC3-C436-4F40-C03F-FBB9E92BC484}"/>
              </a:ext>
            </a:extLst>
          </p:cNvPr>
          <p:cNvSpPr/>
          <p:nvPr/>
        </p:nvSpPr>
        <p:spPr>
          <a:xfrm>
            <a:off x="-141338" y="1405583"/>
            <a:ext cx="7643169" cy="7643167"/>
          </a:xfrm>
          <a:prstGeom prst="arc">
            <a:avLst>
              <a:gd name="adj1" fmla="val 20401900"/>
              <a:gd name="adj2" fmla="val 21395895"/>
            </a:avLst>
          </a:prstGeom>
          <a:ln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88">
            <a:extLst>
              <a:ext uri="{FF2B5EF4-FFF2-40B4-BE49-F238E27FC236}">
                <a16:creationId xmlns:a16="http://schemas.microsoft.com/office/drawing/2014/main" id="{B36EBD5A-7A45-1BA4-7472-ACDC91C54846}"/>
              </a:ext>
            </a:extLst>
          </p:cNvPr>
          <p:cNvSpPr/>
          <p:nvPr/>
        </p:nvSpPr>
        <p:spPr>
          <a:xfrm>
            <a:off x="-141338" y="1405583"/>
            <a:ext cx="7643169" cy="7643167"/>
          </a:xfrm>
          <a:prstGeom prst="arc">
            <a:avLst>
              <a:gd name="adj1" fmla="val 18359189"/>
              <a:gd name="adj2" fmla="val 19568917"/>
            </a:avLst>
          </a:prstGeom>
          <a:ln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89">
            <a:extLst>
              <a:ext uri="{FF2B5EF4-FFF2-40B4-BE49-F238E27FC236}">
                <a16:creationId xmlns:a16="http://schemas.microsoft.com/office/drawing/2014/main" id="{08E7A68D-5E6D-CC3C-0FD9-3578759A5111}"/>
              </a:ext>
            </a:extLst>
          </p:cNvPr>
          <p:cNvGrpSpPr/>
          <p:nvPr/>
        </p:nvGrpSpPr>
        <p:grpSpPr>
          <a:xfrm>
            <a:off x="5311733" y="1685925"/>
            <a:ext cx="420126" cy="383508"/>
            <a:chOff x="2678113" y="1465264"/>
            <a:chExt cx="346076" cy="315912"/>
          </a:xfrm>
        </p:grpSpPr>
        <p:sp>
          <p:nvSpPr>
            <p:cNvPr id="51" name="Freeform 170">
              <a:extLst>
                <a:ext uri="{FF2B5EF4-FFF2-40B4-BE49-F238E27FC236}">
                  <a16:creationId xmlns:a16="http://schemas.microsoft.com/office/drawing/2014/main" id="{9E886C35-C31F-195C-DE0A-6A650EF9C998}"/>
                </a:ext>
              </a:extLst>
            </p:cNvPr>
            <p:cNvSpPr/>
            <p:nvPr/>
          </p:nvSpPr>
          <p:spPr bwMode="auto">
            <a:xfrm>
              <a:off x="2678113" y="1465264"/>
              <a:ext cx="346075" cy="195263"/>
            </a:xfrm>
            <a:custGeom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270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171">
              <a:extLst>
                <a:ext uri="{FF2B5EF4-FFF2-40B4-BE49-F238E27FC236}">
                  <a16:creationId xmlns:a16="http://schemas.microsoft.com/office/drawing/2014/main" id="{34BAC029-1164-48DD-25B8-432FBBD0D89E}"/>
                </a:ext>
              </a:extLst>
            </p:cNvPr>
            <p:cNvSpPr/>
            <p:nvPr/>
          </p:nvSpPr>
          <p:spPr bwMode="auto">
            <a:xfrm>
              <a:off x="2813051" y="1465264"/>
              <a:ext cx="211138" cy="279400"/>
            </a:xfrm>
            <a:custGeom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270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172">
              <a:extLst>
                <a:ext uri="{FF2B5EF4-FFF2-40B4-BE49-F238E27FC236}">
                  <a16:creationId xmlns:a16="http://schemas.microsoft.com/office/drawing/2014/main" id="{85469000-B617-A8EB-8E1C-1CB743CA327E}"/>
                </a:ext>
              </a:extLst>
            </p:cNvPr>
            <p:cNvSpPr/>
            <p:nvPr/>
          </p:nvSpPr>
          <p:spPr bwMode="auto">
            <a:xfrm>
              <a:off x="2813051" y="1660526"/>
              <a:ext cx="52388" cy="120650"/>
            </a:xfrm>
            <a:custGeom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270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4" name="Group 93">
            <a:extLst>
              <a:ext uri="{FF2B5EF4-FFF2-40B4-BE49-F238E27FC236}">
                <a16:creationId xmlns:a16="http://schemas.microsoft.com/office/drawing/2014/main" id="{6B70C024-D09D-4252-CDD6-469526A3B4EA}"/>
              </a:ext>
            </a:extLst>
          </p:cNvPr>
          <p:cNvGrpSpPr/>
          <p:nvPr/>
        </p:nvGrpSpPr>
        <p:grpSpPr>
          <a:xfrm>
            <a:off x="6962685" y="3337058"/>
            <a:ext cx="279490" cy="378438"/>
            <a:chOff x="3028950" y="5780088"/>
            <a:chExt cx="255588" cy="346075"/>
          </a:xfrm>
        </p:grpSpPr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E67A6D0D-0A6C-B016-F47B-AD8C6A4491BB}"/>
                </a:ext>
              </a:extLst>
            </p:cNvPr>
            <p:cNvSpPr/>
            <p:nvPr/>
          </p:nvSpPr>
          <p:spPr bwMode="auto">
            <a:xfrm>
              <a:off x="3059113" y="5795963"/>
              <a:ext cx="225425" cy="195263"/>
            </a:xfrm>
            <a:custGeom>
              <a:gdLst>
                <a:gd name="T0" fmla="*/ 0 w 142"/>
                <a:gd name="T1" fmla="*/ 123 h 123"/>
                <a:gd name="T2" fmla="*/ 0 w 142"/>
                <a:gd name="T3" fmla="*/ 0 h 123"/>
                <a:gd name="T4" fmla="*/ 142 w 142"/>
                <a:gd name="T5" fmla="*/ 61 h 123"/>
                <a:gd name="T6" fmla="*/ 0 w 142"/>
                <a:gd name="T7" fmla="*/ 123 h 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3">
                  <a:moveTo>
                    <a:pt x="0" y="123"/>
                  </a:moveTo>
                  <a:lnTo>
                    <a:pt x="0" y="0"/>
                  </a:lnTo>
                  <a:lnTo>
                    <a:pt x="142" y="61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E9EA69FA-F748-ABFB-13D3-DB860C777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28950" y="5780088"/>
              <a:ext cx="0" cy="346075"/>
            </a:xfrm>
            <a:prstGeom prst="line">
              <a:avLst/>
            </a:pr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7" name="Group 96">
            <a:extLst>
              <a:ext uri="{FF2B5EF4-FFF2-40B4-BE49-F238E27FC236}">
                <a16:creationId xmlns:a16="http://schemas.microsoft.com/office/drawing/2014/main" id="{65CDA4DD-AFED-0FEA-2552-9C33FEFEA0AC}"/>
              </a:ext>
            </a:extLst>
          </p:cNvPr>
          <p:cNvGrpSpPr/>
          <p:nvPr/>
        </p:nvGrpSpPr>
        <p:grpSpPr>
          <a:xfrm>
            <a:off x="7346211" y="5263634"/>
            <a:ext cx="311240" cy="380404"/>
            <a:chOff x="9215438" y="2890838"/>
            <a:chExt cx="285750" cy="349250"/>
          </a:xfrm>
        </p:grpSpPr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7A9C656F-886C-ABA6-F17C-41B22625D485}"/>
                </a:ext>
              </a:extLst>
            </p:cNvPr>
            <p:cNvSpPr/>
            <p:nvPr/>
          </p:nvSpPr>
          <p:spPr bwMode="auto">
            <a:xfrm>
              <a:off x="9290051" y="2989263"/>
              <a:ext cx="150813" cy="106363"/>
            </a:xfrm>
            <a:custGeom>
              <a:gdLst>
                <a:gd name="T0" fmla="*/ 95 w 95"/>
                <a:gd name="T1" fmla="*/ 0 h 67"/>
                <a:gd name="T2" fmla="*/ 24 w 95"/>
                <a:gd name="T3" fmla="*/ 67 h 67"/>
                <a:gd name="T4" fmla="*/ 0 w 95"/>
                <a:gd name="T5" fmla="*/ 43 h 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7">
                  <a:moveTo>
                    <a:pt x="95" y="0"/>
                  </a:moveTo>
                  <a:lnTo>
                    <a:pt x="24" y="67"/>
                  </a:lnTo>
                  <a:lnTo>
                    <a:pt x="0" y="43"/>
                  </a:lnTo>
                </a:path>
              </a:pathLst>
            </a:custGeom>
            <a:noFill/>
            <a:ln w="12700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41F8A998-2124-2DBD-5504-864B1A8831A7}"/>
                </a:ext>
              </a:extLst>
            </p:cNvPr>
            <p:cNvSpPr/>
            <p:nvPr/>
          </p:nvSpPr>
          <p:spPr bwMode="auto">
            <a:xfrm>
              <a:off x="9215438" y="2890838"/>
              <a:ext cx="285750" cy="349250"/>
            </a:xfrm>
            <a:custGeom>
              <a:gdLst>
                <a:gd name="T0" fmla="*/ 0 w 76"/>
                <a:gd name="T1" fmla="*/ 0 h 92"/>
                <a:gd name="T2" fmla="*/ 76 w 76"/>
                <a:gd name="T3" fmla="*/ 0 h 92"/>
                <a:gd name="T4" fmla="*/ 76 w 76"/>
                <a:gd name="T5" fmla="*/ 29 h 92"/>
                <a:gd name="T6" fmla="*/ 38 w 76"/>
                <a:gd name="T7" fmla="*/ 92 h 92"/>
                <a:gd name="T8" fmla="*/ 0 w 76"/>
                <a:gd name="T9" fmla="*/ 29 h 92"/>
                <a:gd name="T10" fmla="*/ 0 w 76"/>
                <a:gd name="T11" fmla="*/ 0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92">
                  <a:moveTo>
                    <a:pt x="0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6" y="55"/>
                    <a:pt x="61" y="80"/>
                    <a:pt x="38" y="92"/>
                  </a:cubicBezTo>
                  <a:cubicBezTo>
                    <a:pt x="15" y="80"/>
                    <a:pt x="0" y="55"/>
                    <a:pt x="0" y="2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65" name="Imagen 64">
            <a:extLst>
              <a:ext uri="{FF2B5EF4-FFF2-40B4-BE49-F238E27FC236}">
                <a16:creationId xmlns:a16="http://schemas.microsoft.com/office/drawing/2014/main" id="{F8471AF2-270E-C1D5-5DF5-4134A8B0DD5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90" y="253180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1490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D0FE29-6F34-2849-F7F4-204332FA6495}"/>
              </a:ext>
            </a:extLst>
          </p:cNvPr>
          <p:cNvSpPr/>
          <p:nvPr/>
        </p:nvSpPr>
        <p:spPr>
          <a:xfrm>
            <a:off x="4636242" y="1933575"/>
            <a:ext cx="2919516" cy="3220926"/>
          </a:xfrm>
          <a:prstGeom prst="rect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D46066DA-6F64-982C-579B-FA2B1FAA0700}"/>
              </a:ext>
            </a:extLst>
          </p:cNvPr>
          <p:cNvSpPr/>
          <p:nvPr/>
        </p:nvSpPr>
        <p:spPr>
          <a:xfrm>
            <a:off x="1397000" y="2057400"/>
            <a:ext cx="2532186" cy="2915755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BD436807-74AF-5C7F-5C71-CDE164A70486}"/>
              </a:ext>
            </a:extLst>
          </p:cNvPr>
          <p:cNvSpPr/>
          <p:nvPr/>
        </p:nvSpPr>
        <p:spPr>
          <a:xfrm>
            <a:off x="8262814" y="2057400"/>
            <a:ext cx="2532186" cy="2915755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04DD10-9503-316E-D619-B167EEE88658}"/>
              </a:ext>
            </a:extLst>
          </p:cNvPr>
          <p:cNvSpPr txBox="1"/>
          <p:nvPr/>
        </p:nvSpPr>
        <p:spPr>
          <a:xfrm>
            <a:off x="1397000" y="5312908"/>
            <a:ext cx="2358293" cy="10216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C0D070-78CE-E924-63AC-2A89A84873D2}"/>
              </a:ext>
            </a:extLst>
          </p:cNvPr>
          <p:cNvSpPr txBox="1"/>
          <p:nvPr/>
        </p:nvSpPr>
        <p:spPr>
          <a:xfrm>
            <a:off x="1628285" y="4040257"/>
            <a:ext cx="1891818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$</a:t>
            </a:r>
            <a:r>
              <a:rPr lang="en-US" sz="20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>
                <a:solidFill>
                  <a:schemeClr val="bg1"/>
                </a:solidFill>
                <a:latin typeface="+mj-lt"/>
              </a:rPr>
              <a:t>120</a:t>
            </a:r>
            <a:endParaRPr lang="en-US" sz="9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ACFB43-6E4E-06E6-96F3-E4CA4095FB9A}"/>
              </a:ext>
            </a:extLst>
          </p:cNvPr>
          <p:cNvSpPr txBox="1"/>
          <p:nvPr/>
        </p:nvSpPr>
        <p:spPr>
          <a:xfrm>
            <a:off x="5003800" y="5408158"/>
            <a:ext cx="2184400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 congue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5BE836-9C61-C52D-51AC-7484FAAF424E}"/>
              </a:ext>
            </a:extLst>
          </p:cNvPr>
          <p:cNvSpPr txBox="1"/>
          <p:nvPr/>
        </p:nvSpPr>
        <p:spPr>
          <a:xfrm>
            <a:off x="8436707" y="5408158"/>
            <a:ext cx="2184400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44E103-41E8-E9ED-1D9A-BC4D8269C20A}"/>
              </a:ext>
            </a:extLst>
          </p:cNvPr>
          <p:cNvSpPr txBox="1"/>
          <p:nvPr/>
        </p:nvSpPr>
        <p:spPr>
          <a:xfrm>
            <a:off x="4780086" y="3985537"/>
            <a:ext cx="2454028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>
                <a:solidFill>
                  <a:schemeClr val="bg1"/>
                </a:solidFill>
                <a:latin typeface="+mj-lt"/>
              </a:rPr>
              <a:t>$</a:t>
            </a:r>
            <a:r>
              <a:rPr lang="en-US" sz="28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+mj-lt"/>
              </a:rPr>
              <a:t>320</a:t>
            </a:r>
            <a:endParaRPr lang="en-US" sz="105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C222B1-9B60-4AD6-01FD-9341E4B4C0DF}"/>
              </a:ext>
            </a:extLst>
          </p:cNvPr>
          <p:cNvSpPr txBox="1"/>
          <p:nvPr/>
        </p:nvSpPr>
        <p:spPr>
          <a:xfrm>
            <a:off x="8457750" y="4040257"/>
            <a:ext cx="1964516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b="1">
                <a:solidFill>
                  <a:schemeClr val="bg1"/>
                </a:solidFill>
                <a:latin typeface="+mj-lt"/>
              </a:rPr>
              <a:t>$</a:t>
            </a:r>
            <a:r>
              <a:rPr lang="en-US" sz="2000" b="1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>
                <a:solidFill>
                  <a:schemeClr val="bg1"/>
                </a:solidFill>
                <a:latin typeface="+mj-lt"/>
              </a:rPr>
              <a:t>210</a:t>
            </a:r>
            <a:endParaRPr lang="en-US" sz="900" b="1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Graphic 24">
            <a:extLst>
              <a:ext uri="{FF2B5EF4-FFF2-40B4-BE49-F238E27FC236}">
                <a16:creationId xmlns:a16="http://schemas.microsoft.com/office/drawing/2014/main" id="{FDC41BF2-E4DB-2431-54AD-2D0D08ABE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1914" y="2314575"/>
            <a:ext cx="1128172" cy="1128166"/>
          </a:xfrm>
          <a:prstGeom prst="rect">
            <a:avLst/>
          </a:prstGeom>
        </p:spPr>
      </p:pic>
      <p:pic>
        <p:nvPicPr>
          <p:cNvPr id="12" name="Graphic 25">
            <a:extLst>
              <a:ext uri="{FF2B5EF4-FFF2-40B4-BE49-F238E27FC236}">
                <a16:creationId xmlns:a16="http://schemas.microsoft.com/office/drawing/2014/main" id="{8CEC0658-183D-771A-CDFA-B15D2BCCC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9741" y="2577642"/>
            <a:ext cx="898332" cy="898328"/>
          </a:xfrm>
          <a:prstGeom prst="rect">
            <a:avLst/>
          </a:prstGeom>
        </p:spPr>
      </p:pic>
      <p:pic>
        <p:nvPicPr>
          <p:cNvPr id="13" name="Graphic 26">
            <a:extLst>
              <a:ext uri="{FF2B5EF4-FFF2-40B4-BE49-F238E27FC236}">
                <a16:creationId xmlns:a16="http://schemas.microsoft.com/office/drawing/2014/main" id="{4DA82407-1EA1-4048-6B73-31CE17F56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2201644" y="2565357"/>
            <a:ext cx="922898" cy="922898"/>
          </a:xfrm>
          <a:prstGeom prst="rect">
            <a:avLst/>
          </a:prstGeom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988065BD-A7D9-880E-1DD6-E46B1FDE0ED5}"/>
              </a:ext>
            </a:extLst>
          </p:cNvPr>
          <p:cNvSpPr/>
          <p:nvPr/>
        </p:nvSpPr>
        <p:spPr>
          <a:xfrm flipV="1">
            <a:off x="8107648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D680144D-58F3-BF1F-7DD2-41ACC971BDD9}"/>
              </a:ext>
            </a:extLst>
          </p:cNvPr>
          <p:cNvSpPr/>
          <p:nvPr/>
        </p:nvSpPr>
        <p:spPr>
          <a:xfrm flipH="1" flipV="1">
            <a:off x="1105296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hevron 30">
            <a:extLst>
              <a:ext uri="{FF2B5EF4-FFF2-40B4-BE49-F238E27FC236}">
                <a16:creationId xmlns:a16="http://schemas.microsoft.com/office/drawing/2014/main" id="{302E25B3-82B7-1778-68CB-52FC3B9F7CD6}"/>
              </a:ext>
            </a:extLst>
          </p:cNvPr>
          <p:cNvSpPr/>
          <p:nvPr/>
        </p:nvSpPr>
        <p:spPr>
          <a:xfrm flipH="1">
            <a:off x="701465" y="3291575"/>
            <a:ext cx="212934" cy="549066"/>
          </a:xfrm>
          <a:prstGeom prst="chevron">
            <a:avLst>
              <a:gd name="adj" fmla="val 94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hevron 31">
            <a:extLst>
              <a:ext uri="{FF2B5EF4-FFF2-40B4-BE49-F238E27FC236}">
                <a16:creationId xmlns:a16="http://schemas.microsoft.com/office/drawing/2014/main" id="{1C05C7EE-D82B-E84C-105B-213AE1C61ED9}"/>
              </a:ext>
            </a:extLst>
          </p:cNvPr>
          <p:cNvSpPr/>
          <p:nvPr/>
        </p:nvSpPr>
        <p:spPr>
          <a:xfrm>
            <a:off x="11286378" y="3291574"/>
            <a:ext cx="212936" cy="549068"/>
          </a:xfrm>
          <a:prstGeom prst="chevron">
            <a:avLst>
              <a:gd name="adj" fmla="val 94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33">
            <a:extLst>
              <a:ext uri="{FF2B5EF4-FFF2-40B4-BE49-F238E27FC236}">
                <a16:creationId xmlns:a16="http://schemas.microsoft.com/office/drawing/2014/main" id="{CFFB0ED7-E5D0-EFD3-86C8-AB101B5B84B6}"/>
              </a:ext>
            </a:extLst>
          </p:cNvPr>
          <p:cNvCxnSpPr/>
          <p:nvPr/>
        </p:nvCxnSpPr>
        <p:spPr>
          <a:xfrm>
            <a:off x="1743931" y="3840641"/>
            <a:ext cx="1838325" cy="0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EED50905-7BB3-1D85-92C0-59628C2DD2F3}"/>
              </a:ext>
            </a:extLst>
          </p:cNvPr>
          <p:cNvCxnSpPr/>
          <p:nvPr/>
        </p:nvCxnSpPr>
        <p:spPr>
          <a:xfrm>
            <a:off x="8609745" y="3840641"/>
            <a:ext cx="1838325" cy="0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5">
            <a:extLst>
              <a:ext uri="{FF2B5EF4-FFF2-40B4-BE49-F238E27FC236}">
                <a16:creationId xmlns:a16="http://schemas.microsoft.com/office/drawing/2014/main" id="{245BEBBE-2241-ED6E-7D8A-681A8BC95057}"/>
              </a:ext>
            </a:extLst>
          </p:cNvPr>
          <p:cNvCxnSpPr/>
          <p:nvPr/>
        </p:nvCxnSpPr>
        <p:spPr>
          <a:xfrm>
            <a:off x="4930102" y="3793016"/>
            <a:ext cx="2331797" cy="0"/>
          </a:xfrm>
          <a:prstGeom prst="line">
            <a:avLst/>
          </a:prstGeom>
          <a:ln>
            <a:solidFill>
              <a:schemeClr val="bg1">
                <a:lumMod val="8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1491AFBD-6E07-D25C-C71E-79EFC747EB6F}"/>
              </a:ext>
            </a:extLst>
          </p:cNvPr>
          <p:cNvSpPr txBox="1"/>
          <p:nvPr/>
        </p:nvSpPr>
        <p:spPr>
          <a:xfrm>
            <a:off x="4053672" y="1057877"/>
            <a:ext cx="4209142" cy="587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DESIGNER" pitchFamily="50" charset="0"/>
              </a:rPr>
              <a:t>SPECIAL ITEM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3ED0300-BD3C-A9A9-8E45-9E01A94FFC3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499" y="211289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55862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rrow: Pentagon 13">
            <a:extLst>
              <a:ext uri="{FF2B5EF4-FFF2-40B4-BE49-F238E27FC236}">
                <a16:creationId xmlns:a16="http://schemas.microsoft.com/office/drawing/2014/main" id="{AE034C83-91CE-3E73-CE3C-7C8BCBCFFF1A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Pentagon 14">
            <a:extLst>
              <a:ext uri="{FF2B5EF4-FFF2-40B4-BE49-F238E27FC236}">
                <a16:creationId xmlns:a16="http://schemas.microsoft.com/office/drawing/2014/main" id="{B4D2E43A-8D7E-EE29-8E19-73336A4B67A9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15">
            <a:extLst>
              <a:ext uri="{FF2B5EF4-FFF2-40B4-BE49-F238E27FC236}">
                <a16:creationId xmlns:a16="http://schemas.microsoft.com/office/drawing/2014/main" id="{579623C1-7A0B-F3B8-97F7-D48F8245A739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ck Arc 5">
            <a:extLst>
              <a:ext uri="{FF2B5EF4-FFF2-40B4-BE49-F238E27FC236}">
                <a16:creationId xmlns:a16="http://schemas.microsoft.com/office/drawing/2014/main" id="{AD4664E3-935F-ED65-64A0-551E7AF9A0D6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48B1409-533A-08A2-5595-9D2956618C13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CB357F05-CA6F-4B32-BEEB-64DA5D82A4CF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22FB4357-21C4-CA65-2A6D-55899D8A792C}"/>
              </a:ext>
            </a:extLst>
          </p:cNvPr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06D6CD7-E06E-251D-2882-88D07E9D9657}"/>
              </a:ext>
            </a:extLst>
          </p:cNvPr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37C295EE-7B5F-32C6-6A73-F6B226F3750C}"/>
              </a:ext>
            </a:extLst>
          </p:cNvPr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Portfolio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A4DB130C-2CB4-3933-4FF3-5868CD54DCB8}"/>
              </a:ext>
            </a:extLst>
          </p:cNvPr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B4A78638-139D-9BDB-CBDA-A51CDC669898}"/>
              </a:ext>
            </a:extLst>
          </p:cNvPr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4A69F8BA-68F5-7A0D-473C-FB2E476027E8}"/>
              </a:ext>
            </a:extLst>
          </p:cNvPr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allelogram 19">
            <a:extLst>
              <a:ext uri="{FF2B5EF4-FFF2-40B4-BE49-F238E27FC236}">
                <a16:creationId xmlns:a16="http://schemas.microsoft.com/office/drawing/2014/main" id="{F76A2B79-4F28-9D43-CFBE-19313716E3F1}"/>
              </a:ext>
            </a:extLst>
          </p:cNvPr>
          <p:cNvSpPr/>
          <p:nvPr/>
        </p:nvSpPr>
        <p:spPr>
          <a:xfrm>
            <a:off x="5391150" y="2728686"/>
            <a:ext cx="6032500" cy="4129314"/>
          </a:xfrm>
          <a:prstGeom prst="parallelogram">
            <a:avLst/>
          </a:prstGeom>
          <a:solidFill>
            <a:schemeClr val="accent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7679B4A7-54FE-5607-3A90-6952DA633901}"/>
              </a:ext>
            </a:extLst>
          </p:cNvPr>
          <p:cNvSpPr/>
          <p:nvPr/>
        </p:nvSpPr>
        <p:spPr>
          <a:xfrm flipV="1">
            <a:off x="8107648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0A92F71C-D7EE-D73F-031A-4481B0DE92E5}"/>
              </a:ext>
            </a:extLst>
          </p:cNvPr>
          <p:cNvSpPr/>
          <p:nvPr/>
        </p:nvSpPr>
        <p:spPr>
          <a:xfrm flipH="1" flipV="1">
            <a:off x="1105296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542156D-8D92-441A-6C57-CBAC02C0F4EA}"/>
              </a:ext>
            </a:extLst>
          </p:cNvPr>
          <p:cNvSpPr txBox="1"/>
          <p:nvPr/>
        </p:nvSpPr>
        <p:spPr>
          <a:xfrm>
            <a:off x="4053672" y="1057877"/>
            <a:ext cx="4209142" cy="587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DESIGNER" pitchFamily="50" charset="0"/>
              </a:rPr>
              <a:t>CONSOLE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D5293F6-A0E7-8F4B-39E0-71D7C026C78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499" y="211289"/>
            <a:ext cx="3727103" cy="106205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120F59D-D843-B0A1-9B85-59D8B4700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837" y="1057877"/>
            <a:ext cx="5861301" cy="5861301"/>
          </a:xfrm>
          <a:prstGeom prst="rect">
            <a:avLst/>
          </a:prstGeom>
          <a:effectLst>
            <a:glow rad="190500">
              <a:schemeClr val="tx1">
                <a:alpha val="56000"/>
              </a:schemeClr>
            </a:glow>
            <a:outerShdw blurRad="152400" dist="38100" sx="96000" sy="96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9027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4" name="Imagen 113">
            <a:extLst>
              <a:ext uri="{FF2B5EF4-FFF2-40B4-BE49-F238E27FC236}">
                <a16:creationId xmlns:a16="http://schemas.microsoft.com/office/drawing/2014/main" id="{EE98402D-D969-561E-7725-9710362F9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648" y="2496683"/>
            <a:ext cx="5944864" cy="4341315"/>
          </a:xfrm>
          <a:prstGeom prst="rect">
            <a:avLst/>
          </a:prstGeom>
        </p:spPr>
      </p:pic>
      <p:cxnSp>
        <p:nvCxnSpPr>
          <p:cNvPr id="2" name="직선 연결선 4">
            <a:extLst>
              <a:ext uri="{FF2B5EF4-FFF2-40B4-BE49-F238E27FC236}">
                <a16:creationId xmlns:a16="http://schemas.microsoft.com/office/drawing/2014/main" id="{E5AF874E-B3FE-3D51-F6DF-C0B432B4DCBE}"/>
              </a:ext>
            </a:extLst>
          </p:cNvPr>
          <p:cNvCxnSpPr/>
          <p:nvPr/>
        </p:nvCxnSpPr>
        <p:spPr bwMode="auto">
          <a:xfrm>
            <a:off x="732922" y="2559207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5">
            <a:extLst>
              <a:ext uri="{FF2B5EF4-FFF2-40B4-BE49-F238E27FC236}">
                <a16:creationId xmlns:a16="http://schemas.microsoft.com/office/drawing/2014/main" id="{D2D78B1E-1089-FFD7-A65E-46B8A2FA2E06}"/>
              </a:ext>
            </a:extLst>
          </p:cNvPr>
          <p:cNvCxnSpPr/>
          <p:nvPr/>
        </p:nvCxnSpPr>
        <p:spPr bwMode="auto">
          <a:xfrm>
            <a:off x="732922" y="2254395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5478E96D-C9C8-69C2-F704-28A13D666437}"/>
              </a:ext>
            </a:extLst>
          </p:cNvPr>
          <p:cNvSpPr txBox="1"/>
          <p:nvPr/>
        </p:nvSpPr>
        <p:spPr>
          <a:xfrm>
            <a:off x="732923" y="2256423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</a:t>
            </a:r>
            <a:endParaRPr lang="ko-KR" altLang="en-US" sz="14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81A4B-E78D-A234-B33F-100B44EB5EF4}"/>
              </a:ext>
            </a:extLst>
          </p:cNvPr>
          <p:cNvSpPr txBox="1"/>
          <p:nvPr/>
        </p:nvSpPr>
        <p:spPr>
          <a:xfrm>
            <a:off x="732923" y="2801527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6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순서도: 처리 10">
            <a:extLst>
              <a:ext uri="{FF2B5EF4-FFF2-40B4-BE49-F238E27FC236}">
                <a16:creationId xmlns:a16="http://schemas.microsoft.com/office/drawing/2014/main" id="{B3AC14AD-AFDA-C2DC-FD22-12AD3EC663E8}"/>
              </a:ext>
            </a:extLst>
          </p:cNvPr>
          <p:cNvSpPr/>
          <p:nvPr/>
        </p:nvSpPr>
        <p:spPr>
          <a:xfrm>
            <a:off x="711757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순서도: 처리 11">
            <a:extLst>
              <a:ext uri="{FF2B5EF4-FFF2-40B4-BE49-F238E27FC236}">
                <a16:creationId xmlns:a16="http://schemas.microsoft.com/office/drawing/2014/main" id="{093CE2BE-06AB-BB27-2321-6A8CB4022917}"/>
              </a:ext>
            </a:extLst>
          </p:cNvPr>
          <p:cNvSpPr/>
          <p:nvPr/>
        </p:nvSpPr>
        <p:spPr>
          <a:xfrm>
            <a:off x="863326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순서도: 처리 12">
            <a:extLst>
              <a:ext uri="{FF2B5EF4-FFF2-40B4-BE49-F238E27FC236}">
                <a16:creationId xmlns:a16="http://schemas.microsoft.com/office/drawing/2014/main" id="{CB4B0F73-8F2D-9D6E-5FFA-451B23ECF09A}"/>
              </a:ext>
            </a:extLst>
          </p:cNvPr>
          <p:cNvSpPr/>
          <p:nvPr/>
        </p:nvSpPr>
        <p:spPr>
          <a:xfrm>
            <a:off x="1014895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순서도: 처리 13">
            <a:extLst>
              <a:ext uri="{FF2B5EF4-FFF2-40B4-BE49-F238E27FC236}">
                <a16:creationId xmlns:a16="http://schemas.microsoft.com/office/drawing/2014/main" id="{8B8DFB43-3D01-B05B-8E27-70655B0FA14A}"/>
              </a:ext>
            </a:extLst>
          </p:cNvPr>
          <p:cNvSpPr/>
          <p:nvPr/>
        </p:nvSpPr>
        <p:spPr>
          <a:xfrm>
            <a:off x="1166464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순서도: 처리 14">
            <a:extLst>
              <a:ext uri="{FF2B5EF4-FFF2-40B4-BE49-F238E27FC236}">
                <a16:creationId xmlns:a16="http://schemas.microsoft.com/office/drawing/2014/main" id="{F07FB106-AA6E-4C5D-E882-E2CE9584CB44}"/>
              </a:ext>
            </a:extLst>
          </p:cNvPr>
          <p:cNvSpPr/>
          <p:nvPr/>
        </p:nvSpPr>
        <p:spPr>
          <a:xfrm>
            <a:off x="1318033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순서도: 처리 15">
            <a:extLst>
              <a:ext uri="{FF2B5EF4-FFF2-40B4-BE49-F238E27FC236}">
                <a16:creationId xmlns:a16="http://schemas.microsoft.com/office/drawing/2014/main" id="{C2EFA5E6-4FDE-A42E-6A60-D928A1F56C3F}"/>
              </a:ext>
            </a:extLst>
          </p:cNvPr>
          <p:cNvSpPr/>
          <p:nvPr/>
        </p:nvSpPr>
        <p:spPr>
          <a:xfrm>
            <a:off x="1469602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순서도: 처리 16">
            <a:extLst>
              <a:ext uri="{FF2B5EF4-FFF2-40B4-BE49-F238E27FC236}">
                <a16:creationId xmlns:a16="http://schemas.microsoft.com/office/drawing/2014/main" id="{3AB80737-7088-EE6A-064C-9E5518216D81}"/>
              </a:ext>
            </a:extLst>
          </p:cNvPr>
          <p:cNvSpPr/>
          <p:nvPr/>
        </p:nvSpPr>
        <p:spPr>
          <a:xfrm>
            <a:off x="1621171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순서도: 처리 17">
            <a:extLst>
              <a:ext uri="{FF2B5EF4-FFF2-40B4-BE49-F238E27FC236}">
                <a16:creationId xmlns:a16="http://schemas.microsoft.com/office/drawing/2014/main" id="{C281CCE5-5BF2-ADB1-C919-180A3FAC2CFD}"/>
              </a:ext>
            </a:extLst>
          </p:cNvPr>
          <p:cNvSpPr/>
          <p:nvPr/>
        </p:nvSpPr>
        <p:spPr>
          <a:xfrm>
            <a:off x="1772740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순서도: 처리 18">
            <a:extLst>
              <a:ext uri="{FF2B5EF4-FFF2-40B4-BE49-F238E27FC236}">
                <a16:creationId xmlns:a16="http://schemas.microsoft.com/office/drawing/2014/main" id="{EA6D2EE7-35B6-CF44-26C9-4F65FCE6F5F4}"/>
              </a:ext>
            </a:extLst>
          </p:cNvPr>
          <p:cNvSpPr/>
          <p:nvPr/>
        </p:nvSpPr>
        <p:spPr>
          <a:xfrm>
            <a:off x="1924309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순서도: 처리 19">
            <a:extLst>
              <a:ext uri="{FF2B5EF4-FFF2-40B4-BE49-F238E27FC236}">
                <a16:creationId xmlns:a16="http://schemas.microsoft.com/office/drawing/2014/main" id="{23F31686-8A92-4F5D-B97A-1D959B404B94}"/>
              </a:ext>
            </a:extLst>
          </p:cNvPr>
          <p:cNvSpPr/>
          <p:nvPr/>
        </p:nvSpPr>
        <p:spPr>
          <a:xfrm>
            <a:off x="2075878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순서도: 처리 20">
            <a:extLst>
              <a:ext uri="{FF2B5EF4-FFF2-40B4-BE49-F238E27FC236}">
                <a16:creationId xmlns:a16="http://schemas.microsoft.com/office/drawing/2014/main" id="{E3D4F390-261E-8928-AF97-82F73B101BD1}"/>
              </a:ext>
            </a:extLst>
          </p:cNvPr>
          <p:cNvSpPr/>
          <p:nvPr/>
        </p:nvSpPr>
        <p:spPr>
          <a:xfrm>
            <a:off x="2227447" y="3140263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순서도: 처리 21">
            <a:extLst>
              <a:ext uri="{FF2B5EF4-FFF2-40B4-BE49-F238E27FC236}">
                <a16:creationId xmlns:a16="http://schemas.microsoft.com/office/drawing/2014/main" id="{1010AE01-FD37-8C2A-04EB-DC7473B872F6}"/>
              </a:ext>
            </a:extLst>
          </p:cNvPr>
          <p:cNvSpPr/>
          <p:nvPr/>
        </p:nvSpPr>
        <p:spPr>
          <a:xfrm>
            <a:off x="2379016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순서도: 처리 22">
            <a:extLst>
              <a:ext uri="{FF2B5EF4-FFF2-40B4-BE49-F238E27FC236}">
                <a16:creationId xmlns:a16="http://schemas.microsoft.com/office/drawing/2014/main" id="{30C3C291-8B64-6846-24BE-DE603418CCA8}"/>
              </a:ext>
            </a:extLst>
          </p:cNvPr>
          <p:cNvSpPr/>
          <p:nvPr/>
        </p:nvSpPr>
        <p:spPr>
          <a:xfrm>
            <a:off x="2530585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순서도: 처리 23">
            <a:extLst>
              <a:ext uri="{FF2B5EF4-FFF2-40B4-BE49-F238E27FC236}">
                <a16:creationId xmlns:a16="http://schemas.microsoft.com/office/drawing/2014/main" id="{3C26A95D-1226-210E-DD1E-C390E351A233}"/>
              </a:ext>
            </a:extLst>
          </p:cNvPr>
          <p:cNvSpPr/>
          <p:nvPr/>
        </p:nvSpPr>
        <p:spPr>
          <a:xfrm>
            <a:off x="2682154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순서도: 처리 24">
            <a:extLst>
              <a:ext uri="{FF2B5EF4-FFF2-40B4-BE49-F238E27FC236}">
                <a16:creationId xmlns:a16="http://schemas.microsoft.com/office/drawing/2014/main" id="{C77A4B3B-BD68-D41A-9BDF-F4D19D0312B9}"/>
              </a:ext>
            </a:extLst>
          </p:cNvPr>
          <p:cNvSpPr/>
          <p:nvPr/>
        </p:nvSpPr>
        <p:spPr>
          <a:xfrm>
            <a:off x="2833723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순서도: 처리 25">
            <a:extLst>
              <a:ext uri="{FF2B5EF4-FFF2-40B4-BE49-F238E27FC236}">
                <a16:creationId xmlns:a16="http://schemas.microsoft.com/office/drawing/2014/main" id="{9FA05FEF-C648-2962-8CF3-18D4C4EAF052}"/>
              </a:ext>
            </a:extLst>
          </p:cNvPr>
          <p:cNvSpPr/>
          <p:nvPr/>
        </p:nvSpPr>
        <p:spPr>
          <a:xfrm>
            <a:off x="2985292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순서도: 처리 26">
            <a:extLst>
              <a:ext uri="{FF2B5EF4-FFF2-40B4-BE49-F238E27FC236}">
                <a16:creationId xmlns:a16="http://schemas.microsoft.com/office/drawing/2014/main" id="{C8E77B20-B067-4A7B-345C-ED372E0ECE9C}"/>
              </a:ext>
            </a:extLst>
          </p:cNvPr>
          <p:cNvSpPr/>
          <p:nvPr/>
        </p:nvSpPr>
        <p:spPr>
          <a:xfrm>
            <a:off x="3136861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순서도: 처리 27">
            <a:extLst>
              <a:ext uri="{FF2B5EF4-FFF2-40B4-BE49-F238E27FC236}">
                <a16:creationId xmlns:a16="http://schemas.microsoft.com/office/drawing/2014/main" id="{78F37F00-0BA4-DBA6-7E8A-ACDF072BAB7E}"/>
              </a:ext>
            </a:extLst>
          </p:cNvPr>
          <p:cNvSpPr/>
          <p:nvPr/>
        </p:nvSpPr>
        <p:spPr>
          <a:xfrm>
            <a:off x="3288430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순서도: 처리 28">
            <a:extLst>
              <a:ext uri="{FF2B5EF4-FFF2-40B4-BE49-F238E27FC236}">
                <a16:creationId xmlns:a16="http://schemas.microsoft.com/office/drawing/2014/main" id="{871750CD-754D-BAC7-DAA7-FD1BA677241F}"/>
              </a:ext>
            </a:extLst>
          </p:cNvPr>
          <p:cNvSpPr/>
          <p:nvPr/>
        </p:nvSpPr>
        <p:spPr>
          <a:xfrm>
            <a:off x="3439999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순서도: 처리 29">
            <a:extLst>
              <a:ext uri="{FF2B5EF4-FFF2-40B4-BE49-F238E27FC236}">
                <a16:creationId xmlns:a16="http://schemas.microsoft.com/office/drawing/2014/main" id="{19D9D219-6268-9A02-8BAD-D3321196B646}"/>
              </a:ext>
            </a:extLst>
          </p:cNvPr>
          <p:cNvSpPr/>
          <p:nvPr/>
        </p:nvSpPr>
        <p:spPr>
          <a:xfrm>
            <a:off x="3591567" y="3140263"/>
            <a:ext cx="108000" cy="288032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97E67A54-1292-9D91-52C2-46DA7677E0BD}"/>
              </a:ext>
            </a:extLst>
          </p:cNvPr>
          <p:cNvSpPr txBox="1"/>
          <p:nvPr/>
        </p:nvSpPr>
        <p:spPr>
          <a:xfrm>
            <a:off x="3772030" y="3056937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ko-K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A2196FE1-4B58-98FC-535A-8E01007A2FD7}"/>
              </a:ext>
            </a:extLst>
          </p:cNvPr>
          <p:cNvSpPr txBox="1"/>
          <p:nvPr/>
        </p:nvSpPr>
        <p:spPr>
          <a:xfrm>
            <a:off x="732923" y="354177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순서도: 처리 32">
            <a:extLst>
              <a:ext uri="{FF2B5EF4-FFF2-40B4-BE49-F238E27FC236}">
                <a16:creationId xmlns:a16="http://schemas.microsoft.com/office/drawing/2014/main" id="{0A698707-E178-7E36-FAAE-4821FB8F6FD0}"/>
              </a:ext>
            </a:extLst>
          </p:cNvPr>
          <p:cNvSpPr/>
          <p:nvPr/>
        </p:nvSpPr>
        <p:spPr>
          <a:xfrm>
            <a:off x="709011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순서도: 처리 33">
            <a:extLst>
              <a:ext uri="{FF2B5EF4-FFF2-40B4-BE49-F238E27FC236}">
                <a16:creationId xmlns:a16="http://schemas.microsoft.com/office/drawing/2014/main" id="{64462FD5-66F1-B51D-01FC-B17E0C8AEB23}"/>
              </a:ext>
            </a:extLst>
          </p:cNvPr>
          <p:cNvSpPr/>
          <p:nvPr/>
        </p:nvSpPr>
        <p:spPr>
          <a:xfrm>
            <a:off x="860580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순서도: 처리 34">
            <a:extLst>
              <a:ext uri="{FF2B5EF4-FFF2-40B4-BE49-F238E27FC236}">
                <a16:creationId xmlns:a16="http://schemas.microsoft.com/office/drawing/2014/main" id="{8BC99E36-8E79-270C-8F25-C0F43FFC18BF}"/>
              </a:ext>
            </a:extLst>
          </p:cNvPr>
          <p:cNvSpPr/>
          <p:nvPr/>
        </p:nvSpPr>
        <p:spPr>
          <a:xfrm>
            <a:off x="1012149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순서도: 처리 35">
            <a:extLst>
              <a:ext uri="{FF2B5EF4-FFF2-40B4-BE49-F238E27FC236}">
                <a16:creationId xmlns:a16="http://schemas.microsoft.com/office/drawing/2014/main" id="{F8785ECE-336F-591A-5AA4-4F9C9696B7A6}"/>
              </a:ext>
            </a:extLst>
          </p:cNvPr>
          <p:cNvSpPr/>
          <p:nvPr/>
        </p:nvSpPr>
        <p:spPr>
          <a:xfrm>
            <a:off x="1163718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순서도: 처리 36">
            <a:extLst>
              <a:ext uri="{FF2B5EF4-FFF2-40B4-BE49-F238E27FC236}">
                <a16:creationId xmlns:a16="http://schemas.microsoft.com/office/drawing/2014/main" id="{1D155E31-99D1-E9BC-EE49-CC6BB98D6DE5}"/>
              </a:ext>
            </a:extLst>
          </p:cNvPr>
          <p:cNvSpPr/>
          <p:nvPr/>
        </p:nvSpPr>
        <p:spPr>
          <a:xfrm>
            <a:off x="1315287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순서도: 처리 37">
            <a:extLst>
              <a:ext uri="{FF2B5EF4-FFF2-40B4-BE49-F238E27FC236}">
                <a16:creationId xmlns:a16="http://schemas.microsoft.com/office/drawing/2014/main" id="{E592EEE1-FCDE-B6A1-1BDD-6CBE5E273BCB}"/>
              </a:ext>
            </a:extLst>
          </p:cNvPr>
          <p:cNvSpPr/>
          <p:nvPr/>
        </p:nvSpPr>
        <p:spPr>
          <a:xfrm>
            <a:off x="1466856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순서도: 처리 38">
            <a:extLst>
              <a:ext uri="{FF2B5EF4-FFF2-40B4-BE49-F238E27FC236}">
                <a16:creationId xmlns:a16="http://schemas.microsoft.com/office/drawing/2014/main" id="{A6144AC8-311D-01B6-E554-A89F09E791A7}"/>
              </a:ext>
            </a:extLst>
          </p:cNvPr>
          <p:cNvSpPr/>
          <p:nvPr/>
        </p:nvSpPr>
        <p:spPr>
          <a:xfrm>
            <a:off x="1618425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순서도: 처리 39">
            <a:extLst>
              <a:ext uri="{FF2B5EF4-FFF2-40B4-BE49-F238E27FC236}">
                <a16:creationId xmlns:a16="http://schemas.microsoft.com/office/drawing/2014/main" id="{5F432B98-1536-6C40-D855-7FDC13DF6D51}"/>
              </a:ext>
            </a:extLst>
          </p:cNvPr>
          <p:cNvSpPr/>
          <p:nvPr/>
        </p:nvSpPr>
        <p:spPr>
          <a:xfrm>
            <a:off x="1769994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순서도: 처리 40">
            <a:extLst>
              <a:ext uri="{FF2B5EF4-FFF2-40B4-BE49-F238E27FC236}">
                <a16:creationId xmlns:a16="http://schemas.microsoft.com/office/drawing/2014/main" id="{03E765A4-2F9E-56EC-A3B7-B29AEAB96E02}"/>
              </a:ext>
            </a:extLst>
          </p:cNvPr>
          <p:cNvSpPr/>
          <p:nvPr/>
        </p:nvSpPr>
        <p:spPr>
          <a:xfrm>
            <a:off x="1921563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순서도: 처리 41">
            <a:extLst>
              <a:ext uri="{FF2B5EF4-FFF2-40B4-BE49-F238E27FC236}">
                <a16:creationId xmlns:a16="http://schemas.microsoft.com/office/drawing/2014/main" id="{1E66CD10-3804-6874-14DB-42BAD3C9F954}"/>
              </a:ext>
            </a:extLst>
          </p:cNvPr>
          <p:cNvSpPr/>
          <p:nvPr/>
        </p:nvSpPr>
        <p:spPr>
          <a:xfrm>
            <a:off x="2073132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순서도: 처리 42">
            <a:extLst>
              <a:ext uri="{FF2B5EF4-FFF2-40B4-BE49-F238E27FC236}">
                <a16:creationId xmlns:a16="http://schemas.microsoft.com/office/drawing/2014/main" id="{05129B5F-6830-9608-9BC6-AF43379E7D4E}"/>
              </a:ext>
            </a:extLst>
          </p:cNvPr>
          <p:cNvSpPr/>
          <p:nvPr/>
        </p:nvSpPr>
        <p:spPr>
          <a:xfrm>
            <a:off x="2224701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순서도: 처리 43">
            <a:extLst>
              <a:ext uri="{FF2B5EF4-FFF2-40B4-BE49-F238E27FC236}">
                <a16:creationId xmlns:a16="http://schemas.microsoft.com/office/drawing/2014/main" id="{B21DC551-C388-C32A-88A0-9FB10708768F}"/>
              </a:ext>
            </a:extLst>
          </p:cNvPr>
          <p:cNvSpPr/>
          <p:nvPr/>
        </p:nvSpPr>
        <p:spPr>
          <a:xfrm>
            <a:off x="2376270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순서도: 처리 44">
            <a:extLst>
              <a:ext uri="{FF2B5EF4-FFF2-40B4-BE49-F238E27FC236}">
                <a16:creationId xmlns:a16="http://schemas.microsoft.com/office/drawing/2014/main" id="{B11180CC-AA8F-AD27-4B04-F5667C2E79CB}"/>
              </a:ext>
            </a:extLst>
          </p:cNvPr>
          <p:cNvSpPr/>
          <p:nvPr/>
        </p:nvSpPr>
        <p:spPr>
          <a:xfrm>
            <a:off x="2527839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순서도: 처리 45">
            <a:extLst>
              <a:ext uri="{FF2B5EF4-FFF2-40B4-BE49-F238E27FC236}">
                <a16:creationId xmlns:a16="http://schemas.microsoft.com/office/drawing/2014/main" id="{C67DFDE4-0CE1-A10C-B0A9-76030DCC0D32}"/>
              </a:ext>
            </a:extLst>
          </p:cNvPr>
          <p:cNvSpPr/>
          <p:nvPr/>
        </p:nvSpPr>
        <p:spPr>
          <a:xfrm>
            <a:off x="2679408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순서도: 처리 46">
            <a:extLst>
              <a:ext uri="{FF2B5EF4-FFF2-40B4-BE49-F238E27FC236}">
                <a16:creationId xmlns:a16="http://schemas.microsoft.com/office/drawing/2014/main" id="{2FC96BF0-1E46-40F3-E933-CDADF4DF2A0F}"/>
              </a:ext>
            </a:extLst>
          </p:cNvPr>
          <p:cNvSpPr/>
          <p:nvPr/>
        </p:nvSpPr>
        <p:spPr>
          <a:xfrm>
            <a:off x="2830977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순서도: 처리 47">
            <a:extLst>
              <a:ext uri="{FF2B5EF4-FFF2-40B4-BE49-F238E27FC236}">
                <a16:creationId xmlns:a16="http://schemas.microsoft.com/office/drawing/2014/main" id="{25A86466-DF66-E41E-076E-D6DDA71D3EE3}"/>
              </a:ext>
            </a:extLst>
          </p:cNvPr>
          <p:cNvSpPr/>
          <p:nvPr/>
        </p:nvSpPr>
        <p:spPr>
          <a:xfrm>
            <a:off x="2982546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순서도: 처리 48">
            <a:extLst>
              <a:ext uri="{FF2B5EF4-FFF2-40B4-BE49-F238E27FC236}">
                <a16:creationId xmlns:a16="http://schemas.microsoft.com/office/drawing/2014/main" id="{BCB803B7-DE01-750B-8123-24431A289F2A}"/>
              </a:ext>
            </a:extLst>
          </p:cNvPr>
          <p:cNvSpPr/>
          <p:nvPr/>
        </p:nvSpPr>
        <p:spPr>
          <a:xfrm>
            <a:off x="3134115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순서도: 처리 49">
            <a:extLst>
              <a:ext uri="{FF2B5EF4-FFF2-40B4-BE49-F238E27FC236}">
                <a16:creationId xmlns:a16="http://schemas.microsoft.com/office/drawing/2014/main" id="{5BE137D6-FD49-E73E-4D25-0378D782B496}"/>
              </a:ext>
            </a:extLst>
          </p:cNvPr>
          <p:cNvSpPr/>
          <p:nvPr/>
        </p:nvSpPr>
        <p:spPr>
          <a:xfrm>
            <a:off x="3285684" y="3880507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순서도: 처리 50">
            <a:extLst>
              <a:ext uri="{FF2B5EF4-FFF2-40B4-BE49-F238E27FC236}">
                <a16:creationId xmlns:a16="http://schemas.microsoft.com/office/drawing/2014/main" id="{87392206-2AB9-D4E0-3FC4-1543DE8F65E4}"/>
              </a:ext>
            </a:extLst>
          </p:cNvPr>
          <p:cNvSpPr/>
          <p:nvPr/>
        </p:nvSpPr>
        <p:spPr>
          <a:xfrm>
            <a:off x="3437253" y="3880507"/>
            <a:ext cx="108000" cy="288032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순서도: 처리 51">
            <a:extLst>
              <a:ext uri="{FF2B5EF4-FFF2-40B4-BE49-F238E27FC236}">
                <a16:creationId xmlns:a16="http://schemas.microsoft.com/office/drawing/2014/main" id="{0FD7AA35-98DA-098E-F525-D687ACC29592}"/>
              </a:ext>
            </a:extLst>
          </p:cNvPr>
          <p:cNvSpPr/>
          <p:nvPr/>
        </p:nvSpPr>
        <p:spPr>
          <a:xfrm>
            <a:off x="3588821" y="3880507"/>
            <a:ext cx="108000" cy="288032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52">
            <a:extLst>
              <a:ext uri="{FF2B5EF4-FFF2-40B4-BE49-F238E27FC236}">
                <a16:creationId xmlns:a16="http://schemas.microsoft.com/office/drawing/2014/main" id="{8209CDBD-C8AA-69D5-503B-690B0D9B84B6}"/>
              </a:ext>
            </a:extLst>
          </p:cNvPr>
          <p:cNvSpPr txBox="1"/>
          <p:nvPr/>
        </p:nvSpPr>
        <p:spPr>
          <a:xfrm>
            <a:off x="3769284" y="3797181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altLang="ko-K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직선 연결선 53">
            <a:extLst>
              <a:ext uri="{FF2B5EF4-FFF2-40B4-BE49-F238E27FC236}">
                <a16:creationId xmlns:a16="http://schemas.microsoft.com/office/drawing/2014/main" id="{FF5F4CBA-BEC7-8049-0EC2-4EF4B85DC63E}"/>
              </a:ext>
            </a:extLst>
          </p:cNvPr>
          <p:cNvCxnSpPr/>
          <p:nvPr/>
        </p:nvCxnSpPr>
        <p:spPr bwMode="auto">
          <a:xfrm>
            <a:off x="1201914" y="4813227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54">
            <a:extLst>
              <a:ext uri="{FF2B5EF4-FFF2-40B4-BE49-F238E27FC236}">
                <a16:creationId xmlns:a16="http://schemas.microsoft.com/office/drawing/2014/main" id="{0CB5805B-16C2-7B31-B136-DF953A7767B5}"/>
              </a:ext>
            </a:extLst>
          </p:cNvPr>
          <p:cNvCxnSpPr/>
          <p:nvPr/>
        </p:nvCxnSpPr>
        <p:spPr bwMode="auto">
          <a:xfrm>
            <a:off x="1201914" y="4508415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5">
            <a:extLst>
              <a:ext uri="{FF2B5EF4-FFF2-40B4-BE49-F238E27FC236}">
                <a16:creationId xmlns:a16="http://schemas.microsoft.com/office/drawing/2014/main" id="{D8687497-85DC-6C25-3B2F-D95A5C56B5DA}"/>
              </a:ext>
            </a:extLst>
          </p:cNvPr>
          <p:cNvSpPr txBox="1"/>
          <p:nvPr/>
        </p:nvSpPr>
        <p:spPr>
          <a:xfrm>
            <a:off x="1201915" y="4499557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</a:t>
            </a:r>
            <a:endParaRPr lang="ko-KR" altLang="en-US" sz="1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타원 56">
            <a:extLst>
              <a:ext uri="{FF2B5EF4-FFF2-40B4-BE49-F238E27FC236}">
                <a16:creationId xmlns:a16="http://schemas.microsoft.com/office/drawing/2014/main" id="{447E646D-E608-5749-3B2B-76779BD7F290}"/>
              </a:ext>
            </a:extLst>
          </p:cNvPr>
          <p:cNvSpPr/>
          <p:nvPr/>
        </p:nvSpPr>
        <p:spPr>
          <a:xfrm>
            <a:off x="732922" y="4449727"/>
            <a:ext cx="388504" cy="3885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7">
            <a:extLst>
              <a:ext uri="{FF2B5EF4-FFF2-40B4-BE49-F238E27FC236}">
                <a16:creationId xmlns:a16="http://schemas.microsoft.com/office/drawing/2014/main" id="{6325A78D-CC81-A3D8-F57B-DF66C1B18BBE}"/>
              </a:ext>
            </a:extLst>
          </p:cNvPr>
          <p:cNvSpPr txBox="1"/>
          <p:nvPr/>
        </p:nvSpPr>
        <p:spPr>
          <a:xfrm>
            <a:off x="732923" y="4901555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8E6CF61B-AAAF-86B4-A1CD-1190464AAF7E}"/>
              </a:ext>
            </a:extLst>
          </p:cNvPr>
          <p:cNvSpPr/>
          <p:nvPr/>
        </p:nvSpPr>
        <p:spPr>
          <a:xfrm>
            <a:off x="826260" y="4556186"/>
            <a:ext cx="230803" cy="177288"/>
          </a:xfrm>
          <a:custGeom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직선 연결선 2">
            <a:extLst>
              <a:ext uri="{FF2B5EF4-FFF2-40B4-BE49-F238E27FC236}">
                <a16:creationId xmlns:a16="http://schemas.microsoft.com/office/drawing/2014/main" id="{FC8A2243-B8FB-E4D4-5FA6-3E47555C6584}"/>
              </a:ext>
            </a:extLst>
          </p:cNvPr>
          <p:cNvCxnSpPr/>
          <p:nvPr/>
        </p:nvCxnSpPr>
        <p:spPr bwMode="auto">
          <a:xfrm>
            <a:off x="7594989" y="2562171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3">
            <a:extLst>
              <a:ext uri="{FF2B5EF4-FFF2-40B4-BE49-F238E27FC236}">
                <a16:creationId xmlns:a16="http://schemas.microsoft.com/office/drawing/2014/main" id="{854A0A62-A245-4872-0001-555B846EB9E0}"/>
              </a:ext>
            </a:extLst>
          </p:cNvPr>
          <p:cNvCxnSpPr/>
          <p:nvPr/>
        </p:nvCxnSpPr>
        <p:spPr bwMode="auto">
          <a:xfrm>
            <a:off x="7594989" y="2257359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7">
            <a:extLst>
              <a:ext uri="{FF2B5EF4-FFF2-40B4-BE49-F238E27FC236}">
                <a16:creationId xmlns:a16="http://schemas.microsoft.com/office/drawing/2014/main" id="{08BDEF99-DBE2-3557-ED84-753D6F5F5E34}"/>
              </a:ext>
            </a:extLst>
          </p:cNvPr>
          <p:cNvSpPr txBox="1"/>
          <p:nvPr/>
        </p:nvSpPr>
        <p:spPr>
          <a:xfrm>
            <a:off x="7594989" y="2254395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>
                <a:ln w="3175"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Case</a:t>
            </a:r>
            <a:endParaRPr lang="ko-KR" altLang="en-US" sz="1400" b="1">
              <a:ln w="3175">
                <a:noFill/>
              </a:ln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9">
            <a:extLst>
              <a:ext uri="{FF2B5EF4-FFF2-40B4-BE49-F238E27FC236}">
                <a16:creationId xmlns:a16="http://schemas.microsoft.com/office/drawing/2014/main" id="{FAEC41CF-56C4-1F8E-C2A3-F4A15256695A}"/>
              </a:ext>
            </a:extLst>
          </p:cNvPr>
          <p:cNvSpPr txBox="1"/>
          <p:nvPr/>
        </p:nvSpPr>
        <p:spPr>
          <a:xfrm>
            <a:off x="7594990" y="2819428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순서도: 처리 60">
            <a:extLst>
              <a:ext uri="{FF2B5EF4-FFF2-40B4-BE49-F238E27FC236}">
                <a16:creationId xmlns:a16="http://schemas.microsoft.com/office/drawing/2014/main" id="{380D31AA-28C5-6304-EE24-44B3B25A10B0}"/>
              </a:ext>
            </a:extLst>
          </p:cNvPr>
          <p:cNvSpPr/>
          <p:nvPr/>
        </p:nvSpPr>
        <p:spPr>
          <a:xfrm>
            <a:off x="7679831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순서도: 처리 61">
            <a:extLst>
              <a:ext uri="{FF2B5EF4-FFF2-40B4-BE49-F238E27FC236}">
                <a16:creationId xmlns:a16="http://schemas.microsoft.com/office/drawing/2014/main" id="{AC883129-3FA7-DEA7-DC63-E1DEAC2EB1BA}"/>
              </a:ext>
            </a:extLst>
          </p:cNvPr>
          <p:cNvSpPr/>
          <p:nvPr/>
        </p:nvSpPr>
        <p:spPr>
          <a:xfrm>
            <a:off x="7831400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순서도: 처리 62">
            <a:extLst>
              <a:ext uri="{FF2B5EF4-FFF2-40B4-BE49-F238E27FC236}">
                <a16:creationId xmlns:a16="http://schemas.microsoft.com/office/drawing/2014/main" id="{E5DE30A7-F844-B8C4-790B-53DFD932C87B}"/>
              </a:ext>
            </a:extLst>
          </p:cNvPr>
          <p:cNvSpPr/>
          <p:nvPr/>
        </p:nvSpPr>
        <p:spPr>
          <a:xfrm>
            <a:off x="7982969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순서도: 처리 63">
            <a:extLst>
              <a:ext uri="{FF2B5EF4-FFF2-40B4-BE49-F238E27FC236}">
                <a16:creationId xmlns:a16="http://schemas.microsoft.com/office/drawing/2014/main" id="{DCE3B531-1E72-C581-2FDA-D507F7CDA071}"/>
              </a:ext>
            </a:extLst>
          </p:cNvPr>
          <p:cNvSpPr/>
          <p:nvPr/>
        </p:nvSpPr>
        <p:spPr>
          <a:xfrm>
            <a:off x="8134538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순서도: 처리 64">
            <a:extLst>
              <a:ext uri="{FF2B5EF4-FFF2-40B4-BE49-F238E27FC236}">
                <a16:creationId xmlns:a16="http://schemas.microsoft.com/office/drawing/2014/main" id="{15DDB88F-EE16-EBE7-0AD0-C7C78D1CBD06}"/>
              </a:ext>
            </a:extLst>
          </p:cNvPr>
          <p:cNvSpPr/>
          <p:nvPr/>
        </p:nvSpPr>
        <p:spPr>
          <a:xfrm>
            <a:off x="8286107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순서도: 처리 65">
            <a:extLst>
              <a:ext uri="{FF2B5EF4-FFF2-40B4-BE49-F238E27FC236}">
                <a16:creationId xmlns:a16="http://schemas.microsoft.com/office/drawing/2014/main" id="{85A5D7F4-08DC-682A-B78E-98C72463C340}"/>
              </a:ext>
            </a:extLst>
          </p:cNvPr>
          <p:cNvSpPr/>
          <p:nvPr/>
        </p:nvSpPr>
        <p:spPr>
          <a:xfrm>
            <a:off x="8437676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순서도: 처리 66">
            <a:extLst>
              <a:ext uri="{FF2B5EF4-FFF2-40B4-BE49-F238E27FC236}">
                <a16:creationId xmlns:a16="http://schemas.microsoft.com/office/drawing/2014/main" id="{3E7C72CB-FC2A-F40A-64F8-6718E25E33F3}"/>
              </a:ext>
            </a:extLst>
          </p:cNvPr>
          <p:cNvSpPr/>
          <p:nvPr/>
        </p:nvSpPr>
        <p:spPr>
          <a:xfrm>
            <a:off x="8589245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순서도: 처리 67">
            <a:extLst>
              <a:ext uri="{FF2B5EF4-FFF2-40B4-BE49-F238E27FC236}">
                <a16:creationId xmlns:a16="http://schemas.microsoft.com/office/drawing/2014/main" id="{05FC538F-686B-5444-FAD0-C43900270B3E}"/>
              </a:ext>
            </a:extLst>
          </p:cNvPr>
          <p:cNvSpPr/>
          <p:nvPr/>
        </p:nvSpPr>
        <p:spPr>
          <a:xfrm>
            <a:off x="8740814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순서도: 처리 68">
            <a:extLst>
              <a:ext uri="{FF2B5EF4-FFF2-40B4-BE49-F238E27FC236}">
                <a16:creationId xmlns:a16="http://schemas.microsoft.com/office/drawing/2014/main" id="{5A182512-1709-3D2E-19E5-9EFF2A5AEA79}"/>
              </a:ext>
            </a:extLst>
          </p:cNvPr>
          <p:cNvSpPr/>
          <p:nvPr/>
        </p:nvSpPr>
        <p:spPr>
          <a:xfrm>
            <a:off x="8892383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순서도: 처리 69">
            <a:extLst>
              <a:ext uri="{FF2B5EF4-FFF2-40B4-BE49-F238E27FC236}">
                <a16:creationId xmlns:a16="http://schemas.microsoft.com/office/drawing/2014/main" id="{C51000DF-4466-6826-E3DC-9039B60F1E00}"/>
              </a:ext>
            </a:extLst>
          </p:cNvPr>
          <p:cNvSpPr/>
          <p:nvPr/>
        </p:nvSpPr>
        <p:spPr>
          <a:xfrm>
            <a:off x="9043952" y="3158164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순서도: 처리 70">
            <a:extLst>
              <a:ext uri="{FF2B5EF4-FFF2-40B4-BE49-F238E27FC236}">
                <a16:creationId xmlns:a16="http://schemas.microsoft.com/office/drawing/2014/main" id="{39E22EB3-8A21-ED92-1AE8-0BEC471EC805}"/>
              </a:ext>
            </a:extLst>
          </p:cNvPr>
          <p:cNvSpPr/>
          <p:nvPr/>
        </p:nvSpPr>
        <p:spPr>
          <a:xfrm>
            <a:off x="9195521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순서도: 처리 71">
            <a:extLst>
              <a:ext uri="{FF2B5EF4-FFF2-40B4-BE49-F238E27FC236}">
                <a16:creationId xmlns:a16="http://schemas.microsoft.com/office/drawing/2014/main" id="{EE903158-EC56-715B-EE7D-55BB42BFB0FF}"/>
              </a:ext>
            </a:extLst>
          </p:cNvPr>
          <p:cNvSpPr/>
          <p:nvPr/>
        </p:nvSpPr>
        <p:spPr>
          <a:xfrm>
            <a:off x="9347090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순서도: 처리 72">
            <a:extLst>
              <a:ext uri="{FF2B5EF4-FFF2-40B4-BE49-F238E27FC236}">
                <a16:creationId xmlns:a16="http://schemas.microsoft.com/office/drawing/2014/main" id="{E122442A-305E-A2AA-5B91-0A51927407E8}"/>
              </a:ext>
            </a:extLst>
          </p:cNvPr>
          <p:cNvSpPr/>
          <p:nvPr/>
        </p:nvSpPr>
        <p:spPr>
          <a:xfrm>
            <a:off x="9498659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순서도: 처리 73">
            <a:extLst>
              <a:ext uri="{FF2B5EF4-FFF2-40B4-BE49-F238E27FC236}">
                <a16:creationId xmlns:a16="http://schemas.microsoft.com/office/drawing/2014/main" id="{18EF65F6-5C50-E8FB-0F45-F537550C8780}"/>
              </a:ext>
            </a:extLst>
          </p:cNvPr>
          <p:cNvSpPr/>
          <p:nvPr/>
        </p:nvSpPr>
        <p:spPr>
          <a:xfrm>
            <a:off x="9650228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순서도: 처리 74">
            <a:extLst>
              <a:ext uri="{FF2B5EF4-FFF2-40B4-BE49-F238E27FC236}">
                <a16:creationId xmlns:a16="http://schemas.microsoft.com/office/drawing/2014/main" id="{8DB77412-BB0D-ED92-F29E-09B6C5E62681}"/>
              </a:ext>
            </a:extLst>
          </p:cNvPr>
          <p:cNvSpPr/>
          <p:nvPr/>
        </p:nvSpPr>
        <p:spPr>
          <a:xfrm>
            <a:off x="9801797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순서도: 처리 75">
            <a:extLst>
              <a:ext uri="{FF2B5EF4-FFF2-40B4-BE49-F238E27FC236}">
                <a16:creationId xmlns:a16="http://schemas.microsoft.com/office/drawing/2014/main" id="{57DF6FC5-6944-8324-1737-D6C92A97088A}"/>
              </a:ext>
            </a:extLst>
          </p:cNvPr>
          <p:cNvSpPr/>
          <p:nvPr/>
        </p:nvSpPr>
        <p:spPr>
          <a:xfrm>
            <a:off x="9953366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순서도: 처리 76">
            <a:extLst>
              <a:ext uri="{FF2B5EF4-FFF2-40B4-BE49-F238E27FC236}">
                <a16:creationId xmlns:a16="http://schemas.microsoft.com/office/drawing/2014/main" id="{2BDDDC09-5D33-6A7C-447B-E7978946F6DA}"/>
              </a:ext>
            </a:extLst>
          </p:cNvPr>
          <p:cNvSpPr/>
          <p:nvPr/>
        </p:nvSpPr>
        <p:spPr>
          <a:xfrm>
            <a:off x="10104935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순서도: 처리 77">
            <a:extLst>
              <a:ext uri="{FF2B5EF4-FFF2-40B4-BE49-F238E27FC236}">
                <a16:creationId xmlns:a16="http://schemas.microsoft.com/office/drawing/2014/main" id="{7FA2FD32-61AC-4942-54C0-B998A267F1F3}"/>
              </a:ext>
            </a:extLst>
          </p:cNvPr>
          <p:cNvSpPr/>
          <p:nvPr/>
        </p:nvSpPr>
        <p:spPr>
          <a:xfrm>
            <a:off x="10256504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순서도: 처리 78">
            <a:extLst>
              <a:ext uri="{FF2B5EF4-FFF2-40B4-BE49-F238E27FC236}">
                <a16:creationId xmlns:a16="http://schemas.microsoft.com/office/drawing/2014/main" id="{E535297B-1E5E-58EF-99AD-DD6032BC3F5C}"/>
              </a:ext>
            </a:extLst>
          </p:cNvPr>
          <p:cNvSpPr/>
          <p:nvPr/>
        </p:nvSpPr>
        <p:spPr>
          <a:xfrm>
            <a:off x="10408073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순서도: 처리 79">
            <a:extLst>
              <a:ext uri="{FF2B5EF4-FFF2-40B4-BE49-F238E27FC236}">
                <a16:creationId xmlns:a16="http://schemas.microsoft.com/office/drawing/2014/main" id="{161E83FC-46B8-0102-33C2-43C87D898C5B}"/>
              </a:ext>
            </a:extLst>
          </p:cNvPr>
          <p:cNvSpPr/>
          <p:nvPr/>
        </p:nvSpPr>
        <p:spPr>
          <a:xfrm>
            <a:off x="10559641" y="3158164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80">
            <a:extLst>
              <a:ext uri="{FF2B5EF4-FFF2-40B4-BE49-F238E27FC236}">
                <a16:creationId xmlns:a16="http://schemas.microsoft.com/office/drawing/2014/main" id="{15BD85C7-2B7E-3BEE-A288-70313D929DD4}"/>
              </a:ext>
            </a:extLst>
          </p:cNvPr>
          <p:cNvSpPr txBox="1"/>
          <p:nvPr/>
        </p:nvSpPr>
        <p:spPr>
          <a:xfrm>
            <a:off x="10740104" y="3074838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ko-K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81">
            <a:extLst>
              <a:ext uri="{FF2B5EF4-FFF2-40B4-BE49-F238E27FC236}">
                <a16:creationId xmlns:a16="http://schemas.microsoft.com/office/drawing/2014/main" id="{EB5B7066-F7CC-96E9-8C56-28AB430356FD}"/>
              </a:ext>
            </a:extLst>
          </p:cNvPr>
          <p:cNvSpPr txBox="1"/>
          <p:nvPr/>
        </p:nvSpPr>
        <p:spPr>
          <a:xfrm>
            <a:off x="7594990" y="3559672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Here</a:t>
            </a:r>
            <a:endParaRPr lang="ko-KR" altLang="en-US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순서도: 처리 82">
            <a:extLst>
              <a:ext uri="{FF2B5EF4-FFF2-40B4-BE49-F238E27FC236}">
                <a16:creationId xmlns:a16="http://schemas.microsoft.com/office/drawing/2014/main" id="{98A5DC4F-272D-BBA8-EE75-8B6EE2DB1E3F}"/>
              </a:ext>
            </a:extLst>
          </p:cNvPr>
          <p:cNvSpPr/>
          <p:nvPr/>
        </p:nvSpPr>
        <p:spPr>
          <a:xfrm>
            <a:off x="7677085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순서도: 처리 83">
            <a:extLst>
              <a:ext uri="{FF2B5EF4-FFF2-40B4-BE49-F238E27FC236}">
                <a16:creationId xmlns:a16="http://schemas.microsoft.com/office/drawing/2014/main" id="{4D996324-1912-00D3-EF86-396784E7F441}"/>
              </a:ext>
            </a:extLst>
          </p:cNvPr>
          <p:cNvSpPr/>
          <p:nvPr/>
        </p:nvSpPr>
        <p:spPr>
          <a:xfrm>
            <a:off x="7828654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순서도: 처리 84">
            <a:extLst>
              <a:ext uri="{FF2B5EF4-FFF2-40B4-BE49-F238E27FC236}">
                <a16:creationId xmlns:a16="http://schemas.microsoft.com/office/drawing/2014/main" id="{FEECA004-0545-6EC2-6E99-95163CDD577A}"/>
              </a:ext>
            </a:extLst>
          </p:cNvPr>
          <p:cNvSpPr/>
          <p:nvPr/>
        </p:nvSpPr>
        <p:spPr>
          <a:xfrm>
            <a:off x="7980223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순서도: 처리 85">
            <a:extLst>
              <a:ext uri="{FF2B5EF4-FFF2-40B4-BE49-F238E27FC236}">
                <a16:creationId xmlns:a16="http://schemas.microsoft.com/office/drawing/2014/main" id="{AFA170AE-F82A-36D3-8FF9-D6790513B88D}"/>
              </a:ext>
            </a:extLst>
          </p:cNvPr>
          <p:cNvSpPr/>
          <p:nvPr/>
        </p:nvSpPr>
        <p:spPr>
          <a:xfrm>
            <a:off x="8131792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순서도: 처리 86">
            <a:extLst>
              <a:ext uri="{FF2B5EF4-FFF2-40B4-BE49-F238E27FC236}">
                <a16:creationId xmlns:a16="http://schemas.microsoft.com/office/drawing/2014/main" id="{6CA1B531-2474-B8A2-96D8-C7363CA25669}"/>
              </a:ext>
            </a:extLst>
          </p:cNvPr>
          <p:cNvSpPr/>
          <p:nvPr/>
        </p:nvSpPr>
        <p:spPr>
          <a:xfrm>
            <a:off x="8283361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순서도: 처리 87">
            <a:extLst>
              <a:ext uri="{FF2B5EF4-FFF2-40B4-BE49-F238E27FC236}">
                <a16:creationId xmlns:a16="http://schemas.microsoft.com/office/drawing/2014/main" id="{63AC16E3-15CD-44DA-1FEE-D160A816A197}"/>
              </a:ext>
            </a:extLst>
          </p:cNvPr>
          <p:cNvSpPr/>
          <p:nvPr/>
        </p:nvSpPr>
        <p:spPr>
          <a:xfrm>
            <a:off x="8434930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순서도: 처리 88">
            <a:extLst>
              <a:ext uri="{FF2B5EF4-FFF2-40B4-BE49-F238E27FC236}">
                <a16:creationId xmlns:a16="http://schemas.microsoft.com/office/drawing/2014/main" id="{09CD6849-E922-CB8B-5DFD-C5989475ABAA}"/>
              </a:ext>
            </a:extLst>
          </p:cNvPr>
          <p:cNvSpPr/>
          <p:nvPr/>
        </p:nvSpPr>
        <p:spPr>
          <a:xfrm>
            <a:off x="8586499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순서도: 처리 89">
            <a:extLst>
              <a:ext uri="{FF2B5EF4-FFF2-40B4-BE49-F238E27FC236}">
                <a16:creationId xmlns:a16="http://schemas.microsoft.com/office/drawing/2014/main" id="{FC2E9A45-29F7-3ABE-9BC3-450737713B08}"/>
              </a:ext>
            </a:extLst>
          </p:cNvPr>
          <p:cNvSpPr/>
          <p:nvPr/>
        </p:nvSpPr>
        <p:spPr>
          <a:xfrm>
            <a:off x="8738068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순서도: 처리 90">
            <a:extLst>
              <a:ext uri="{FF2B5EF4-FFF2-40B4-BE49-F238E27FC236}">
                <a16:creationId xmlns:a16="http://schemas.microsoft.com/office/drawing/2014/main" id="{516C8330-2FB9-7FE4-D606-636B47DDCBB2}"/>
              </a:ext>
            </a:extLst>
          </p:cNvPr>
          <p:cNvSpPr/>
          <p:nvPr/>
        </p:nvSpPr>
        <p:spPr>
          <a:xfrm>
            <a:off x="8889637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순서도: 처리 91">
            <a:extLst>
              <a:ext uri="{FF2B5EF4-FFF2-40B4-BE49-F238E27FC236}">
                <a16:creationId xmlns:a16="http://schemas.microsoft.com/office/drawing/2014/main" id="{D0E6DD93-9C02-D1C5-E1FF-ACF9DAD9792B}"/>
              </a:ext>
            </a:extLst>
          </p:cNvPr>
          <p:cNvSpPr/>
          <p:nvPr/>
        </p:nvSpPr>
        <p:spPr>
          <a:xfrm>
            <a:off x="9041206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순서도: 처리 92">
            <a:extLst>
              <a:ext uri="{FF2B5EF4-FFF2-40B4-BE49-F238E27FC236}">
                <a16:creationId xmlns:a16="http://schemas.microsoft.com/office/drawing/2014/main" id="{64916CA3-ECCD-89C0-9549-8C3B34B189E9}"/>
              </a:ext>
            </a:extLst>
          </p:cNvPr>
          <p:cNvSpPr/>
          <p:nvPr/>
        </p:nvSpPr>
        <p:spPr>
          <a:xfrm>
            <a:off x="9192775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순서도: 처리 93">
            <a:extLst>
              <a:ext uri="{FF2B5EF4-FFF2-40B4-BE49-F238E27FC236}">
                <a16:creationId xmlns:a16="http://schemas.microsoft.com/office/drawing/2014/main" id="{5DAE11AC-C4A6-A24C-36EB-2614F2E78CBA}"/>
              </a:ext>
            </a:extLst>
          </p:cNvPr>
          <p:cNvSpPr/>
          <p:nvPr/>
        </p:nvSpPr>
        <p:spPr>
          <a:xfrm>
            <a:off x="9344344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순서도: 처리 94">
            <a:extLst>
              <a:ext uri="{FF2B5EF4-FFF2-40B4-BE49-F238E27FC236}">
                <a16:creationId xmlns:a16="http://schemas.microsoft.com/office/drawing/2014/main" id="{CC42B21C-CAA7-3D6C-67F1-F31463E1216B}"/>
              </a:ext>
            </a:extLst>
          </p:cNvPr>
          <p:cNvSpPr/>
          <p:nvPr/>
        </p:nvSpPr>
        <p:spPr>
          <a:xfrm>
            <a:off x="9495913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순서도: 처리 95">
            <a:extLst>
              <a:ext uri="{FF2B5EF4-FFF2-40B4-BE49-F238E27FC236}">
                <a16:creationId xmlns:a16="http://schemas.microsoft.com/office/drawing/2014/main" id="{8AFBCD3A-F7EC-FCB8-21C0-30175D4C8416}"/>
              </a:ext>
            </a:extLst>
          </p:cNvPr>
          <p:cNvSpPr/>
          <p:nvPr/>
        </p:nvSpPr>
        <p:spPr>
          <a:xfrm>
            <a:off x="9647482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순서도: 처리 96">
            <a:extLst>
              <a:ext uri="{FF2B5EF4-FFF2-40B4-BE49-F238E27FC236}">
                <a16:creationId xmlns:a16="http://schemas.microsoft.com/office/drawing/2014/main" id="{EFAACBDC-3CA4-FF82-507C-9DAB86D1F332}"/>
              </a:ext>
            </a:extLst>
          </p:cNvPr>
          <p:cNvSpPr/>
          <p:nvPr/>
        </p:nvSpPr>
        <p:spPr>
          <a:xfrm>
            <a:off x="9799051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순서도: 처리 97">
            <a:extLst>
              <a:ext uri="{FF2B5EF4-FFF2-40B4-BE49-F238E27FC236}">
                <a16:creationId xmlns:a16="http://schemas.microsoft.com/office/drawing/2014/main" id="{C8573CA9-15C9-093A-56D7-6736A1D89588}"/>
              </a:ext>
            </a:extLst>
          </p:cNvPr>
          <p:cNvSpPr/>
          <p:nvPr/>
        </p:nvSpPr>
        <p:spPr>
          <a:xfrm>
            <a:off x="9950620" y="3898408"/>
            <a:ext cx="108000" cy="288032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순서도: 처리 98">
            <a:extLst>
              <a:ext uri="{FF2B5EF4-FFF2-40B4-BE49-F238E27FC236}">
                <a16:creationId xmlns:a16="http://schemas.microsoft.com/office/drawing/2014/main" id="{91D112A1-CFA2-85EA-84C0-4BF2012F07A1}"/>
              </a:ext>
            </a:extLst>
          </p:cNvPr>
          <p:cNvSpPr/>
          <p:nvPr/>
        </p:nvSpPr>
        <p:spPr>
          <a:xfrm>
            <a:off x="10102189" y="3898408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순서도: 처리 99">
            <a:extLst>
              <a:ext uri="{FF2B5EF4-FFF2-40B4-BE49-F238E27FC236}">
                <a16:creationId xmlns:a16="http://schemas.microsoft.com/office/drawing/2014/main" id="{F07C1DD7-C302-D192-931B-21B19835755D}"/>
              </a:ext>
            </a:extLst>
          </p:cNvPr>
          <p:cNvSpPr/>
          <p:nvPr/>
        </p:nvSpPr>
        <p:spPr>
          <a:xfrm>
            <a:off x="10253758" y="3898408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순서도: 처리 100">
            <a:extLst>
              <a:ext uri="{FF2B5EF4-FFF2-40B4-BE49-F238E27FC236}">
                <a16:creationId xmlns:a16="http://schemas.microsoft.com/office/drawing/2014/main" id="{650AFEFD-B9DE-2744-9E72-1B553020CBD2}"/>
              </a:ext>
            </a:extLst>
          </p:cNvPr>
          <p:cNvSpPr/>
          <p:nvPr/>
        </p:nvSpPr>
        <p:spPr>
          <a:xfrm>
            <a:off x="10405327" y="3898408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순서도: 처리 101">
            <a:extLst>
              <a:ext uri="{FF2B5EF4-FFF2-40B4-BE49-F238E27FC236}">
                <a16:creationId xmlns:a16="http://schemas.microsoft.com/office/drawing/2014/main" id="{3FE617BA-51E3-4C33-AE72-307A06942213}"/>
              </a:ext>
            </a:extLst>
          </p:cNvPr>
          <p:cNvSpPr/>
          <p:nvPr/>
        </p:nvSpPr>
        <p:spPr>
          <a:xfrm>
            <a:off x="10556895" y="3898408"/>
            <a:ext cx="108000" cy="288032"/>
          </a:xfrm>
          <a:prstGeom prst="flowChartProcess">
            <a:avLst/>
          </a:prstGeom>
          <a:solidFill>
            <a:schemeClr val="bg1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2">
            <a:extLst>
              <a:ext uri="{FF2B5EF4-FFF2-40B4-BE49-F238E27FC236}">
                <a16:creationId xmlns:a16="http://schemas.microsoft.com/office/drawing/2014/main" id="{8E145564-8F14-CE67-0738-03855CEA03BB}"/>
              </a:ext>
            </a:extLst>
          </p:cNvPr>
          <p:cNvSpPr txBox="1"/>
          <p:nvPr/>
        </p:nvSpPr>
        <p:spPr>
          <a:xfrm>
            <a:off x="10737358" y="3815082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altLang="ko-K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직선 연결선 103">
            <a:extLst>
              <a:ext uri="{FF2B5EF4-FFF2-40B4-BE49-F238E27FC236}">
                <a16:creationId xmlns:a16="http://schemas.microsoft.com/office/drawing/2014/main" id="{1123B05B-D954-0932-35AB-C0C250E1CAB4}"/>
              </a:ext>
            </a:extLst>
          </p:cNvPr>
          <p:cNvCxnSpPr/>
          <p:nvPr/>
        </p:nvCxnSpPr>
        <p:spPr bwMode="auto">
          <a:xfrm>
            <a:off x="8063981" y="4831128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4">
            <a:extLst>
              <a:ext uri="{FF2B5EF4-FFF2-40B4-BE49-F238E27FC236}">
                <a16:creationId xmlns:a16="http://schemas.microsoft.com/office/drawing/2014/main" id="{0C82CEB1-A7BA-C6E5-43BA-0300DD0328C0}"/>
              </a:ext>
            </a:extLst>
          </p:cNvPr>
          <p:cNvCxnSpPr/>
          <p:nvPr/>
        </p:nvCxnSpPr>
        <p:spPr bwMode="auto">
          <a:xfrm>
            <a:off x="8063981" y="4526316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5">
            <a:extLst>
              <a:ext uri="{FF2B5EF4-FFF2-40B4-BE49-F238E27FC236}">
                <a16:creationId xmlns:a16="http://schemas.microsoft.com/office/drawing/2014/main" id="{9DDA8744-0FF0-D9D5-F7E3-5D1D0CBF89BB}"/>
              </a:ext>
            </a:extLst>
          </p:cNvPr>
          <p:cNvSpPr txBox="1"/>
          <p:nvPr/>
        </p:nvSpPr>
        <p:spPr>
          <a:xfrm>
            <a:off x="8063981" y="4517459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Case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타원 106">
            <a:extLst>
              <a:ext uri="{FF2B5EF4-FFF2-40B4-BE49-F238E27FC236}">
                <a16:creationId xmlns:a16="http://schemas.microsoft.com/office/drawing/2014/main" id="{7BFA918C-4E1B-0FD7-CC79-271F0AE8A190}"/>
              </a:ext>
            </a:extLst>
          </p:cNvPr>
          <p:cNvSpPr/>
          <p:nvPr/>
        </p:nvSpPr>
        <p:spPr>
          <a:xfrm>
            <a:off x="7594989" y="4467628"/>
            <a:ext cx="388504" cy="388504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7">
            <a:extLst>
              <a:ext uri="{FF2B5EF4-FFF2-40B4-BE49-F238E27FC236}">
                <a16:creationId xmlns:a16="http://schemas.microsoft.com/office/drawing/2014/main" id="{B1963F9A-D25B-3121-600D-C3BAF3858BC9}"/>
              </a:ext>
            </a:extLst>
          </p:cNvPr>
          <p:cNvSpPr txBox="1"/>
          <p:nvPr/>
        </p:nvSpPr>
        <p:spPr>
          <a:xfrm>
            <a:off x="7594990" y="4919457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7" name="Rounded Rectangle 7">
            <a:extLst>
              <a:ext uri="{FF2B5EF4-FFF2-40B4-BE49-F238E27FC236}">
                <a16:creationId xmlns:a16="http://schemas.microsoft.com/office/drawing/2014/main" id="{C81ABEC3-91B0-DF59-14BC-AAA791515475}"/>
              </a:ext>
            </a:extLst>
          </p:cNvPr>
          <p:cNvSpPr/>
          <p:nvPr/>
        </p:nvSpPr>
        <p:spPr>
          <a:xfrm>
            <a:off x="7686913" y="4550076"/>
            <a:ext cx="234654" cy="202504"/>
          </a:xfrm>
          <a:custGeom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Imagen 107">
            <a:extLst>
              <a:ext uri="{FF2B5EF4-FFF2-40B4-BE49-F238E27FC236}">
                <a16:creationId xmlns:a16="http://schemas.microsoft.com/office/drawing/2014/main" id="{5A82D798-B87F-AAA0-7C62-7ED35C36E3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9841" y="6066269"/>
            <a:ext cx="2042160" cy="639331"/>
          </a:xfrm>
          <a:prstGeom prst="rect">
            <a:avLst/>
          </a:prstGeom>
        </p:spPr>
      </p:pic>
      <p:sp>
        <p:nvSpPr>
          <p:cNvPr id="109" name="Rectangle 28">
            <a:extLst>
              <a:ext uri="{FF2B5EF4-FFF2-40B4-BE49-F238E27FC236}">
                <a16:creationId xmlns:a16="http://schemas.microsoft.com/office/drawing/2014/main" id="{D8224591-18DA-9515-8CCB-2117C81D38DB}"/>
              </a:ext>
            </a:extLst>
          </p:cNvPr>
          <p:cNvSpPr/>
          <p:nvPr/>
        </p:nvSpPr>
        <p:spPr>
          <a:xfrm flipV="1">
            <a:off x="8107648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29">
            <a:extLst>
              <a:ext uri="{FF2B5EF4-FFF2-40B4-BE49-F238E27FC236}">
                <a16:creationId xmlns:a16="http://schemas.microsoft.com/office/drawing/2014/main" id="{45D82E21-3130-8078-12FE-78E001FFFEF3}"/>
              </a:ext>
            </a:extLst>
          </p:cNvPr>
          <p:cNvSpPr/>
          <p:nvPr/>
        </p:nvSpPr>
        <p:spPr>
          <a:xfrm flipH="1" flipV="1">
            <a:off x="1105296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C6DE6E5A-B9B2-7227-10DD-632A31462DB3}"/>
              </a:ext>
            </a:extLst>
          </p:cNvPr>
          <p:cNvSpPr txBox="1"/>
          <p:nvPr/>
        </p:nvSpPr>
        <p:spPr>
          <a:xfrm>
            <a:off x="4053672" y="1057877"/>
            <a:ext cx="4209142" cy="587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DESIGNER" pitchFamily="50" charset="0"/>
              </a:rPr>
              <a:t>CONSOLE</a:t>
            </a:r>
          </a:p>
        </p:txBody>
      </p:sp>
      <p:pic>
        <p:nvPicPr>
          <p:cNvPr id="112" name="Imagen 111">
            <a:extLst>
              <a:ext uri="{FF2B5EF4-FFF2-40B4-BE49-F238E27FC236}">
                <a16:creationId xmlns:a16="http://schemas.microsoft.com/office/drawing/2014/main" id="{243E0D27-852E-82E6-5787-BE48DDA2D95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499" y="211289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30852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2C2F55C5-11C3-681F-6E9A-7452CCA5D6AF}"/>
              </a:ext>
            </a:extLst>
          </p:cNvPr>
          <p:cNvSpPr/>
          <p:nvPr/>
        </p:nvSpPr>
        <p:spPr>
          <a:xfrm flipV="1">
            <a:off x="8107648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52861C9A-93A7-8052-B209-1880F116008F}"/>
              </a:ext>
            </a:extLst>
          </p:cNvPr>
          <p:cNvSpPr/>
          <p:nvPr/>
        </p:nvSpPr>
        <p:spPr>
          <a:xfrm flipH="1" flipV="1">
            <a:off x="1105296" y="885428"/>
            <a:ext cx="2979057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75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D73954-BE53-719D-1DB9-2FF899CA14B4}"/>
              </a:ext>
            </a:extLst>
          </p:cNvPr>
          <p:cNvSpPr txBox="1"/>
          <p:nvPr/>
        </p:nvSpPr>
        <p:spPr>
          <a:xfrm>
            <a:off x="4053672" y="1057877"/>
            <a:ext cx="4209142" cy="5873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3600">
                <a:solidFill>
                  <a:schemeClr val="bg1"/>
                </a:solidFill>
                <a:latin typeface="DESIGNER" pitchFamily="50" charset="0"/>
              </a:rPr>
              <a:t>PLAYERS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AE7785-E858-DC8F-7DC2-70DB9AFB897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499" y="211289"/>
            <a:ext cx="3727103" cy="1062056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CEEF9841-53E8-C918-713F-206459ADF908}"/>
              </a:ext>
            </a:extLst>
          </p:cNvPr>
          <p:cNvSpPr/>
          <p:nvPr/>
        </p:nvSpPr>
        <p:spPr>
          <a:xfrm>
            <a:off x="7980648" y="1922846"/>
            <a:ext cx="2639218" cy="3667525"/>
          </a:xfrm>
          <a:prstGeom prst="rect">
            <a:avLst/>
          </a:prstGeom>
          <a:solidFill>
            <a:schemeClr val="tx1">
              <a:alpha val="20000"/>
            </a:schemeClr>
          </a:solidFill>
          <a:ln w="82550">
            <a:noFill/>
          </a:ln>
          <a:effectLst>
            <a:outerShdw blurRad="292100" dist="609600" dir="5400000" sx="90000" sy="90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27DC8C8-B2B8-69D9-D73E-2F540B17ED34}"/>
              </a:ext>
            </a:extLst>
          </p:cNvPr>
          <p:cNvSpPr/>
          <p:nvPr/>
        </p:nvSpPr>
        <p:spPr>
          <a:xfrm>
            <a:off x="1572135" y="1922846"/>
            <a:ext cx="2639218" cy="3667525"/>
          </a:xfrm>
          <a:prstGeom prst="rect">
            <a:avLst/>
          </a:prstGeom>
          <a:solidFill>
            <a:schemeClr val="tx1">
              <a:alpha val="20000"/>
            </a:schemeClr>
          </a:solidFill>
          <a:ln w="82550">
            <a:noFill/>
          </a:ln>
          <a:effectLst>
            <a:outerShdw blurRad="292100" dist="609600" dir="5400000" sx="90000" sy="90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AF235A3-85F5-4763-4A0E-8CD586AF0D9C}"/>
              </a:ext>
            </a:extLst>
          </p:cNvPr>
          <p:cNvSpPr txBox="1"/>
          <p:nvPr/>
        </p:nvSpPr>
        <p:spPr>
          <a:xfrm>
            <a:off x="8376785" y="5139269"/>
            <a:ext cx="1846944" cy="530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A6CC85-A385-F4E5-A49E-E0B4D69B47F6}"/>
              </a:ext>
            </a:extLst>
          </p:cNvPr>
          <p:cNvSpPr txBox="1"/>
          <p:nvPr/>
        </p:nvSpPr>
        <p:spPr>
          <a:xfrm>
            <a:off x="8218942" y="4328047"/>
            <a:ext cx="2162630" cy="322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b="1">
                <a:solidFill>
                  <a:schemeClr val="bg1"/>
                </a:solidFill>
                <a:latin typeface="+mj-lt"/>
              </a:rPr>
              <a:t>ROBBIE BRIGGS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5B1743-7E4B-4481-A07F-BC825A94E87F}"/>
              </a:ext>
            </a:extLst>
          </p:cNvPr>
          <p:cNvSpPr txBox="1"/>
          <p:nvPr/>
        </p:nvSpPr>
        <p:spPr>
          <a:xfrm>
            <a:off x="1968272" y="5139269"/>
            <a:ext cx="1846944" cy="530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461ABF5-CCCA-7C77-10FB-72579C161F22}"/>
              </a:ext>
            </a:extLst>
          </p:cNvPr>
          <p:cNvSpPr txBox="1"/>
          <p:nvPr/>
        </p:nvSpPr>
        <p:spPr>
          <a:xfrm>
            <a:off x="1810429" y="4328047"/>
            <a:ext cx="2162630" cy="322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b="1">
                <a:solidFill>
                  <a:schemeClr val="bg1"/>
                </a:solidFill>
                <a:latin typeface="+mj-lt"/>
              </a:rPr>
              <a:t>ALFRED WILDE</a:t>
            </a:r>
          </a:p>
        </p:txBody>
      </p:sp>
      <p:pic>
        <p:nvPicPr>
          <p:cNvPr id="12" name="Picture 26">
            <a:extLst>
              <a:ext uri="{FF2B5EF4-FFF2-40B4-BE49-F238E27FC236}">
                <a16:creationId xmlns:a16="http://schemas.microsoft.com/office/drawing/2014/main" id="{BD5693EF-6915-DA9F-76EA-73200BC38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135" y="2284796"/>
            <a:ext cx="2639219" cy="1862774"/>
          </a:xfrm>
          <a:custGeom>
            <a:gdLst>
              <a:gd name="connsiteX0" fmla="*/ 0 w 2639219"/>
              <a:gd name="connsiteY0" fmla="*/ 0 h 1862774"/>
              <a:gd name="connsiteX1" fmla="*/ 2639219 w 2639219"/>
              <a:gd name="connsiteY1" fmla="*/ 0 h 1862774"/>
              <a:gd name="connsiteX2" fmla="*/ 2639219 w 2639219"/>
              <a:gd name="connsiteY2" fmla="*/ 1862774 h 1862774"/>
              <a:gd name="connsiteX3" fmla="*/ 0 w 2639219"/>
              <a:gd name="connsiteY3" fmla="*/ 1862774 h 18627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219" h="1862774">
                <a:moveTo>
                  <a:pt x="0" y="0"/>
                </a:moveTo>
                <a:lnTo>
                  <a:pt x="2639219" y="0"/>
                </a:lnTo>
                <a:lnTo>
                  <a:pt x="2639219" y="1862774"/>
                </a:lnTo>
                <a:lnTo>
                  <a:pt x="0" y="1862774"/>
                </a:lnTo>
                <a:close/>
              </a:path>
            </a:pathLst>
          </a:custGeom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id="{1E6B290B-FEC3-72AD-3BA4-803C69E3E0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7980648" y="2284796"/>
            <a:ext cx="2639219" cy="1862774"/>
          </a:xfrm>
          <a:custGeom>
            <a:gdLst>
              <a:gd name="connsiteX0" fmla="*/ 0 w 2639219"/>
              <a:gd name="connsiteY0" fmla="*/ 0 h 1862774"/>
              <a:gd name="connsiteX1" fmla="*/ 2639219 w 2639219"/>
              <a:gd name="connsiteY1" fmla="*/ 0 h 1862774"/>
              <a:gd name="connsiteX2" fmla="*/ 2639219 w 2639219"/>
              <a:gd name="connsiteY2" fmla="*/ 1862774 h 1862774"/>
              <a:gd name="connsiteX3" fmla="*/ 0 w 2639219"/>
              <a:gd name="connsiteY3" fmla="*/ 1862774 h 18627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219" h="1862774">
                <a:moveTo>
                  <a:pt x="0" y="0"/>
                </a:moveTo>
                <a:lnTo>
                  <a:pt x="2639219" y="0"/>
                </a:lnTo>
                <a:lnTo>
                  <a:pt x="2639219" y="1862774"/>
                </a:lnTo>
                <a:lnTo>
                  <a:pt x="0" y="1862774"/>
                </a:lnTo>
                <a:close/>
              </a:path>
            </a:pathLst>
          </a:cu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6DBC414-1BB2-4BEE-D272-46EDAD44B0A6}"/>
              </a:ext>
            </a:extLst>
          </p:cNvPr>
          <p:cNvSpPr/>
          <p:nvPr/>
        </p:nvSpPr>
        <p:spPr>
          <a:xfrm>
            <a:off x="4555508" y="1615903"/>
            <a:ext cx="3080983" cy="4281412"/>
          </a:xfrm>
          <a:prstGeom prst="rect">
            <a:avLst/>
          </a:prstGeom>
          <a:solidFill>
            <a:schemeClr val="tx1">
              <a:alpha val="30000"/>
            </a:schemeClr>
          </a:solidFill>
          <a:ln w="82550">
            <a:noFill/>
          </a:ln>
          <a:effectLst>
            <a:outerShdw blurRad="292100" dist="609600" dir="5400000" sx="90000" sy="90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27">
            <a:extLst>
              <a:ext uri="{FF2B5EF4-FFF2-40B4-BE49-F238E27FC236}">
                <a16:creationId xmlns:a16="http://schemas.microsoft.com/office/drawing/2014/main" id="{7C4030F5-F352-E9EB-4D07-0947D8A26D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509" y="1977853"/>
            <a:ext cx="3080983" cy="2174573"/>
          </a:xfrm>
          <a:custGeom>
            <a:gdLst>
              <a:gd name="connsiteX0" fmla="*/ 0 w 2639219"/>
              <a:gd name="connsiteY0" fmla="*/ 0 h 1862774"/>
              <a:gd name="connsiteX1" fmla="*/ 2639219 w 2639219"/>
              <a:gd name="connsiteY1" fmla="*/ 0 h 1862774"/>
              <a:gd name="connsiteX2" fmla="*/ 2639219 w 2639219"/>
              <a:gd name="connsiteY2" fmla="*/ 1862774 h 1862774"/>
              <a:gd name="connsiteX3" fmla="*/ 0 w 2639219"/>
              <a:gd name="connsiteY3" fmla="*/ 1862774 h 18627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219" h="1862774">
                <a:moveTo>
                  <a:pt x="0" y="0"/>
                </a:moveTo>
                <a:lnTo>
                  <a:pt x="2639219" y="0"/>
                </a:lnTo>
                <a:lnTo>
                  <a:pt x="2639219" y="1862774"/>
                </a:lnTo>
                <a:lnTo>
                  <a:pt x="0" y="1862774"/>
                </a:lnTo>
                <a:close/>
              </a:path>
            </a:pathLst>
          </a:cu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6057473-A698-9B90-D5CC-685D8D14320C}"/>
              </a:ext>
            </a:extLst>
          </p:cNvPr>
          <p:cNvSpPr txBox="1"/>
          <p:nvPr/>
        </p:nvSpPr>
        <p:spPr>
          <a:xfrm>
            <a:off x="5017952" y="5169749"/>
            <a:ext cx="2156093" cy="530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70EAB2-B105-A0F3-0589-CA9C33CC0716}"/>
              </a:ext>
            </a:extLst>
          </p:cNvPr>
          <p:cNvSpPr txBox="1"/>
          <p:nvPr/>
        </p:nvSpPr>
        <p:spPr>
          <a:xfrm>
            <a:off x="4833689" y="4328047"/>
            <a:ext cx="2524620" cy="322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b="1">
                <a:solidFill>
                  <a:schemeClr val="bg1"/>
                </a:solidFill>
                <a:latin typeface="+mj-lt"/>
              </a:rPr>
              <a:t>PASCAL ALVARADO</a:t>
            </a:r>
          </a:p>
        </p:txBody>
      </p:sp>
      <p:sp>
        <p:nvSpPr>
          <p:cNvPr id="18" name="Arrow: Chevron 22">
            <a:extLst>
              <a:ext uri="{FF2B5EF4-FFF2-40B4-BE49-F238E27FC236}">
                <a16:creationId xmlns:a16="http://schemas.microsoft.com/office/drawing/2014/main" id="{4BFDF09F-68A9-D1A3-8D9F-59379B553383}"/>
              </a:ext>
            </a:extLst>
          </p:cNvPr>
          <p:cNvSpPr/>
          <p:nvPr/>
        </p:nvSpPr>
        <p:spPr>
          <a:xfrm flipH="1">
            <a:off x="701465" y="3742425"/>
            <a:ext cx="212934" cy="549066"/>
          </a:xfrm>
          <a:prstGeom prst="chevron">
            <a:avLst>
              <a:gd name="adj" fmla="val 94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40">
            <a:extLst>
              <a:ext uri="{FF2B5EF4-FFF2-40B4-BE49-F238E27FC236}">
                <a16:creationId xmlns:a16="http://schemas.microsoft.com/office/drawing/2014/main" id="{C8568DEA-6FA4-7DC0-0BC8-F0064F0345DF}"/>
              </a:ext>
            </a:extLst>
          </p:cNvPr>
          <p:cNvSpPr/>
          <p:nvPr/>
        </p:nvSpPr>
        <p:spPr>
          <a:xfrm>
            <a:off x="11286378" y="3742424"/>
            <a:ext cx="212936" cy="549068"/>
          </a:xfrm>
          <a:prstGeom prst="chevron">
            <a:avLst>
              <a:gd name="adj" fmla="val 944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38">
            <a:extLst>
              <a:ext uri="{FF2B5EF4-FFF2-40B4-BE49-F238E27FC236}">
                <a16:creationId xmlns:a16="http://schemas.microsoft.com/office/drawing/2014/main" id="{8CD39B27-5900-A92E-BD7D-DF273DBCBA20}"/>
              </a:ext>
            </a:extLst>
          </p:cNvPr>
          <p:cNvCxnSpPr/>
          <p:nvPr/>
        </p:nvCxnSpPr>
        <p:spPr>
          <a:xfrm>
            <a:off x="8333771" y="5018223"/>
            <a:ext cx="1932972" cy="0"/>
          </a:xfrm>
          <a:prstGeom prst="line">
            <a:avLst/>
          </a:prstGeom>
          <a:ln w="63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9">
            <a:extLst>
              <a:ext uri="{FF2B5EF4-FFF2-40B4-BE49-F238E27FC236}">
                <a16:creationId xmlns:a16="http://schemas.microsoft.com/office/drawing/2014/main" id="{D3637F7F-E9CA-BEF3-F3AF-B84C130CFB3A}"/>
              </a:ext>
            </a:extLst>
          </p:cNvPr>
          <p:cNvCxnSpPr/>
          <p:nvPr/>
        </p:nvCxnSpPr>
        <p:spPr>
          <a:xfrm>
            <a:off x="4983956" y="5018223"/>
            <a:ext cx="2224087" cy="0"/>
          </a:xfrm>
          <a:prstGeom prst="line">
            <a:avLst/>
          </a:prstGeom>
          <a:ln w="63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4">
            <a:extLst>
              <a:ext uri="{FF2B5EF4-FFF2-40B4-BE49-F238E27FC236}">
                <a16:creationId xmlns:a16="http://schemas.microsoft.com/office/drawing/2014/main" id="{9B811169-9526-6913-CD2D-425DADB2E601}"/>
              </a:ext>
            </a:extLst>
          </p:cNvPr>
          <p:cNvCxnSpPr/>
          <p:nvPr/>
        </p:nvCxnSpPr>
        <p:spPr>
          <a:xfrm>
            <a:off x="1925258" y="5018223"/>
            <a:ext cx="1932972" cy="0"/>
          </a:xfrm>
          <a:prstGeom prst="line">
            <a:avLst/>
          </a:prstGeom>
          <a:ln w="63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61036DA-1E3E-2D27-1645-8476B753C487}"/>
              </a:ext>
            </a:extLst>
          </p:cNvPr>
          <p:cNvSpPr txBox="1"/>
          <p:nvPr/>
        </p:nvSpPr>
        <p:spPr>
          <a:xfrm>
            <a:off x="8218942" y="4664254"/>
            <a:ext cx="2162630" cy="25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i="1">
                <a:solidFill>
                  <a:schemeClr val="accent2">
                    <a:lumMod val="75000"/>
                  </a:schemeClr>
                </a:solidFill>
              </a:rPr>
              <a:t>Job Position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F34B1FC-EA86-5298-8BB8-7B143CD8408F}"/>
              </a:ext>
            </a:extLst>
          </p:cNvPr>
          <p:cNvSpPr txBox="1"/>
          <p:nvPr/>
        </p:nvSpPr>
        <p:spPr>
          <a:xfrm>
            <a:off x="1810429" y="4664254"/>
            <a:ext cx="2162630" cy="25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i="1">
                <a:solidFill>
                  <a:schemeClr val="accent2">
                    <a:lumMod val="75000"/>
                  </a:schemeClr>
                </a:solidFill>
              </a:rPr>
              <a:t>Job Position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614967B-1C24-B8A3-5783-9A7E9BF5510E}"/>
              </a:ext>
            </a:extLst>
          </p:cNvPr>
          <p:cNvSpPr txBox="1"/>
          <p:nvPr/>
        </p:nvSpPr>
        <p:spPr>
          <a:xfrm>
            <a:off x="4833689" y="4664254"/>
            <a:ext cx="2524620" cy="250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1400" i="1">
                <a:solidFill>
                  <a:schemeClr val="accent2">
                    <a:lumMod val="75000"/>
                  </a:schemeClr>
                </a:solidFill>
              </a:rPr>
              <a:t>Job Position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3CEB6901-FABC-6F08-1346-5D3CECB74B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539" y="5617602"/>
            <a:ext cx="1417811" cy="94483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6DE74B0-69A3-FCAD-FAF0-4265D62295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337" y="5701873"/>
            <a:ext cx="1417811" cy="94483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88CDCC8-9952-C33C-005F-50C51D71BF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292" y="5609262"/>
            <a:ext cx="1417811" cy="9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4145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54C736D-F5E7-1A39-3272-D996CC51EF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A469B42-63C0-8E29-E4FA-75C3CCBC28C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2696D-D057-4EE6-BFD4-7935F43F4583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 descr="Video Game Call of Duty: Black Ops III HD Wallpaper">
            <a:extLst>
              <a:ext uri="{FF2B5EF4-FFF2-40B4-BE49-F238E27FC236}">
                <a16:creationId xmlns:a16="http://schemas.microsoft.com/office/drawing/2014/main" id="{2CFFAEC3-2C98-C8E9-BD79-8EC338DE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9C0B364E-A0A6-DEF3-935F-709B47CF351D}"/>
              </a:ext>
            </a:extLst>
          </p:cNvPr>
          <p:cNvSpPr txBox="1"/>
          <p:nvPr/>
        </p:nvSpPr>
        <p:spPr>
          <a:xfrm>
            <a:off x="4474147" y="5786868"/>
            <a:ext cx="36792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accent2">
                    <a:lumMod val="75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THANK</a:t>
            </a:r>
            <a:r>
              <a:rPr lang="en-US" altLang="ko-KR" sz="4800" b="1">
                <a:solidFill>
                  <a:schemeClr val="bg1">
                    <a:lumMod val="50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 </a:t>
            </a:r>
            <a:r>
              <a:rPr lang="en-US" altLang="ko-KR" sz="4800" b="1">
                <a:solidFill>
                  <a:schemeClr val="tx1">
                    <a:lumMod val="75000"/>
                    <a:lumOff val="25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YOU</a:t>
            </a:r>
            <a:endParaRPr lang="ko-KR" altLang="en-US" sz="4800" b="1">
              <a:solidFill>
                <a:schemeClr val="tx1">
                  <a:lumMod val="75000"/>
                  <a:lumOff val="25000"/>
                </a:schemeClr>
              </a:solidFill>
              <a:latin typeface="DESIGNER" pitchFamily="50" charset="0"/>
              <a:cs typeface="Hind" panose="02000000000000000000" pitchFamily="2" charset="0"/>
            </a:endParaRP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CA3B6229-AE90-1C29-A1FF-1312211584ED}"/>
              </a:ext>
            </a:extLst>
          </p:cNvPr>
          <p:cNvGrpSpPr/>
          <p:nvPr/>
        </p:nvGrpSpPr>
        <p:grpSpPr>
          <a:xfrm>
            <a:off x="5817573" y="5082155"/>
            <a:ext cx="703395" cy="70339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25EA12E6-C993-F840-4C40-2D19C2621CAA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81413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BF3068C-56D8-40B2-C9FA-325EE0C2905E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sp>
        <p:nvSpPr>
          <p:cNvPr id="11" name="TextBox 59">
            <a:extLst>
              <a:ext uri="{FF2B5EF4-FFF2-40B4-BE49-F238E27FC236}">
                <a16:creationId xmlns:a16="http://schemas.microsoft.com/office/drawing/2014/main" id="{27E5F9D1-E9D7-EEB2-C158-EFE11B3974FE}"/>
              </a:ext>
            </a:extLst>
          </p:cNvPr>
          <p:cNvSpPr txBox="1"/>
          <p:nvPr/>
        </p:nvSpPr>
        <p:spPr>
          <a:xfrm>
            <a:off x="4857218" y="5791073"/>
            <a:ext cx="277533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spc="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spc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4817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3B71B81-7C71-CF6C-75B8-510FEF421DD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BC70BE-82D7-10E3-BC4D-7663568656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2696D-D057-4EE6-BFD4-7935F43F4583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7DAC127-B14A-2ACE-4739-912B443B6300}"/>
              </a:ext>
            </a:extLst>
          </p:cNvPr>
          <p:cNvGrpSpPr/>
          <p:nvPr/>
        </p:nvGrpSpPr>
        <p:grpSpPr>
          <a:xfrm>
            <a:off x="219958" y="204112"/>
            <a:ext cx="11800592" cy="6462903"/>
            <a:chOff x="219958" y="204112"/>
            <a:chExt cx="8704091" cy="4767023"/>
          </a:xfrm>
        </p:grpSpPr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3B7C0F47-9E74-604C-2049-349D78ADEBDC}"/>
                </a:ext>
              </a:extLst>
            </p:cNvPr>
            <p:cNvSpPr txBox="1"/>
            <p:nvPr/>
          </p:nvSpPr>
          <p:spPr>
            <a:xfrm>
              <a:off x="1780327" y="359724"/>
              <a:ext cx="5583335" cy="56753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4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Instructions for use</a:t>
              </a:r>
              <a:endParaRPr lang="en-GB" sz="44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5EC176-B3FC-55AB-0478-4BAC08EC0471}"/>
                </a:ext>
              </a:extLst>
            </p:cNvPr>
            <p:cNvSpPr txBox="1"/>
            <p:nvPr/>
          </p:nvSpPr>
          <p:spPr>
            <a:xfrm>
              <a:off x="2924296" y="1544933"/>
              <a:ext cx="3295415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allowed to do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226F73-8697-4CFC-71C2-E0096E07785F}"/>
                </a:ext>
              </a:extLst>
            </p:cNvPr>
            <p:cNvSpPr txBox="1"/>
            <p:nvPr/>
          </p:nvSpPr>
          <p:spPr>
            <a:xfrm>
              <a:off x="1951823" y="1824182"/>
              <a:ext cx="5240362" cy="6091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Use our templates for personal or educational presentations or printouts.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Edit and customize our templates for your own needs.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Link a page to a presentation template on your website or blog.</a:t>
              </a:r>
              <a:endParaRPr lang="en-GB" sz="1100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3218DCB0-B5AD-7362-874B-06D5039035AB}"/>
                </a:ext>
              </a:extLst>
            </p:cNvPr>
            <p:cNvSpPr txBox="1"/>
            <p:nvPr/>
          </p:nvSpPr>
          <p:spPr>
            <a:xfrm>
              <a:off x="1951823" y="1015395"/>
              <a:ext cx="5240362" cy="4767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In order to use this template, you must credit Slidesppt by keeping the thank you slide.</a:t>
              </a:r>
              <a:endParaRPr lang="en-GB" b="0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B273A02F-9BE0-0F08-8F22-D2EED6794438}"/>
                </a:ext>
              </a:extLst>
            </p:cNvPr>
            <p:cNvSpPr txBox="1"/>
            <p:nvPr/>
          </p:nvSpPr>
          <p:spPr>
            <a:xfrm>
              <a:off x="2869981" y="2585822"/>
              <a:ext cx="3404036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not allowed to do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A4CDF0D7-717E-BB8C-BA71-B00F095F4C9C}"/>
                </a:ext>
              </a:extLst>
            </p:cNvPr>
            <p:cNvSpPr txBox="1"/>
            <p:nvPr/>
          </p:nvSpPr>
          <p:spPr>
            <a:xfrm>
              <a:off x="1951823" y="2798164"/>
              <a:ext cx="5240362" cy="796446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Republish or redistribute our presentation templates, offline or online and even for free.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Offer Slidesppt templates (or a modified version of this Slidesppt Template) or include it in a database or any other product or service that offers downloadable images, icons or templates that may be subject to distribution or resale.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4A46A45-7B74-7954-C35F-941C39653729}"/>
                </a:ext>
              </a:extLst>
            </p:cNvPr>
            <p:cNvSpPr txBox="1"/>
            <p:nvPr/>
          </p:nvSpPr>
          <p:spPr>
            <a:xfrm>
              <a:off x="2869981" y="3725987"/>
              <a:ext cx="3404036" cy="27241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Useful links :</a:t>
              </a:r>
              <a:endParaRPr lang="en-GB" b="1" i="0" u="none" strike="noStrike" kern="120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14BA83CB-FC90-730D-BB90-D2B20A7D38F6}"/>
                </a:ext>
              </a:extLst>
            </p:cNvPr>
            <p:cNvSpPr txBox="1"/>
            <p:nvPr/>
          </p:nvSpPr>
          <p:spPr>
            <a:xfrm>
              <a:off x="1208864" y="3980364"/>
              <a:ext cx="6726262" cy="60915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What you are allowed and not allowed to do: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2"/>
                </a:rPr>
                <a:t>https://www.slidesppt.net/what-you-can-and-cannot-do-with-our-templates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2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Frequently Asked Questions: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3"/>
                </a:rPr>
                <a:t>https://www.slidesppt.net/frequently-asked-questions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3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b="0" i="0" u="none" strike="noStrike" kern="1200" cap="none" spc="0" baseline="0">
                  <a:solidFill>
                    <a:srgbClr val="00000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Tutorials and Tips: </a:t>
              </a:r>
              <a:r>
                <a:rPr lang="en-US" sz="1100" b="0" i="0" u="none" strike="noStrike" kern="1200" cap="none" spc="0" baseline="0">
                  <a:solidFill>
                    <a:srgbClr val="0563C1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4"/>
                </a:rPr>
                <a:t>https://www.slidesppt.net/tutorials-and-tips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  <a:hlinkClick r:id="rId4"/>
                </a:rPr>
                <a:t>/</a:t>
              </a:r>
              <a:r>
                <a:rPr lang="en-US" sz="1100" b="0" i="0" u="none" strike="noStrike" kern="1200" cap="none" spc="0" baseline="0">
                  <a:solidFill>
                    <a:srgbClr val="0070C0"/>
                  </a:solidFill>
                  <a:uFillTx/>
                  <a:latin typeface="Roboto" pitchFamily="2"/>
                  <a:ea typeface="Roboto" pitchFamily="2"/>
                  <a:cs typeface="Roboto" pitchFamily="2"/>
                </a:rPr>
                <a:t>  </a:t>
              </a:r>
            </a:p>
          </p:txBody>
        </p:sp>
        <p:sp>
          <p:nvSpPr>
            <p:cNvPr id="13" name="Rectángulo 11">
              <a:extLst>
                <a:ext uri="{FF2B5EF4-FFF2-40B4-BE49-F238E27FC236}">
                  <a16:creationId xmlns:a16="http://schemas.microsoft.com/office/drawing/2014/main" id="{F4EBEEF1-1B27-C7D7-E9B3-C6E41821548C}"/>
                </a:ext>
              </a:extLst>
            </p:cNvPr>
            <p:cNvSpPr/>
            <p:nvPr/>
          </p:nvSpPr>
          <p:spPr>
            <a:xfrm>
              <a:off x="219958" y="204112"/>
              <a:ext cx="8704091" cy="4767023"/>
            </a:xfrm>
            <a:prstGeom prst="rect">
              <a:avLst/>
            </a:prstGeom>
            <a:noFill/>
            <a:ln w="57150" cap="flat">
              <a:solidFill>
                <a:schemeClr val="accent2">
                  <a:lumMod val="75000"/>
                </a:schemeClr>
              </a:solidFill>
              <a:custDash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00" b="0" i="0" u="none" strike="noStrike" kern="0" cap="none" spc="0" baseline="0">
                <a:solidFill>
                  <a:srgbClr val="FFF2CC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872944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67A2642C-E7D6-A25D-3D6D-8A67A16CBAC3}"/>
              </a:ext>
            </a:extLst>
          </p:cNvPr>
          <p:cNvSpPr txBox="1"/>
          <p:nvPr/>
        </p:nvSpPr>
        <p:spPr>
          <a:xfrm>
            <a:off x="1170330" y="1991151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s-PE" sz="2133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Rubik"/>
              </a:rPr>
              <a:t>ELABORADO POR </a:t>
            </a:r>
            <a:r>
              <a:rPr lang="es-PE" sz="2133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: </a:t>
            </a:r>
            <a:r>
              <a:rPr lang="es-PE" sz="2133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Arial" pitchFamily="34" charset="0"/>
              <a:ea typeface="Rubik"/>
              <a:cs typeface="Arial" pitchFamily="34" charset="0"/>
              <a:sym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AD5DAED-29D7-07BA-B57C-A1D709457460}"/>
              </a:ext>
            </a:extLst>
          </p:cNvPr>
          <p:cNvGrpSpPr/>
          <p:nvPr/>
        </p:nvGrpSpPr>
        <p:grpSpPr>
          <a:xfrm>
            <a:off x="1170329" y="2996907"/>
            <a:ext cx="3985231" cy="2125887"/>
            <a:chOff x="877424" y="2601843"/>
            <a:chExt cx="2989182" cy="1594553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2617B2EA-2ACD-C42B-E465-ED4E53C0E48D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lvl="0"/>
              <a:r>
                <a:rPr lang="es-PE" sz="2133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Rubik"/>
                  <a:cs typeface="Arial" panose="020b0604020202020204" pitchFamily="34" charset="0"/>
                  <a:sym typeface="Rubik"/>
                </a:rPr>
                <a:t>IMAGES</a:t>
              </a:r>
              <a:r>
                <a:rPr lang="en" sz="2133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Rubik"/>
                  <a:cs typeface="Arial" panose="020b0604020202020204" pitchFamily="34" charset="0"/>
                  <a:sym typeface="Rubik"/>
                </a:rPr>
                <a:t> :</a:t>
              </a:r>
              <a:endParaRPr sz="2133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Rubik"/>
                <a:cs typeface="Arial" pitchFamily="34" charset="0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0E1D8614-1674-0303-738D-EB6DDB061EBA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/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wall.alphacoders.com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pngegg.com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ontserrat"/>
                  <a:cs typeface="Arial" panose="020b0604020202020204" pitchFamily="34" charset="0"/>
                  <a:sym typeface="Montserrat"/>
                </a:rPr>
                <a:t>freepik.es</a:t>
              </a:r>
            </a:p>
            <a:p>
              <a:endParaRPr lang="es-PE" sz="200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Montserrat"/>
                <a:cs typeface="Arial" pitchFamily="34" charset="0"/>
                <a:sym typeface="Montserrat"/>
              </a:endParaRP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6FF46930-C099-E1F8-FF03-605D44B5CB3E}"/>
              </a:ext>
            </a:extLst>
          </p:cNvPr>
          <p:cNvSpPr txBox="1"/>
          <p:nvPr/>
        </p:nvSpPr>
        <p:spPr>
          <a:xfrm>
            <a:off x="1170329" y="4483487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r>
              <a:rPr lang="en" sz="2133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Rubik"/>
                <a:cs typeface="Arial" panose="020b0604020202020204" pitchFamily="34" charset="0"/>
                <a:sym typeface="Rubik"/>
              </a:rPr>
              <a:t>FONTS :</a:t>
            </a:r>
            <a:endParaRPr sz="2133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Rubik"/>
              <a:cs typeface="Arial" panose="020b0604020202020204" pitchFamily="34" charset="0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3F23EDD7-5A8B-8B6B-C16F-9F9F36693451}"/>
              </a:ext>
            </a:extLst>
          </p:cNvPr>
          <p:cNvSpPr txBox="1"/>
          <p:nvPr/>
        </p:nvSpPr>
        <p:spPr>
          <a:xfrm>
            <a:off x="1170329" y="4894953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Arial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DESIGNER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endParaRPr lang="es-PE" sz="20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377E14A5-6BCA-553E-4F1F-A01D026CC6F2}"/>
              </a:ext>
            </a:extLst>
          </p:cNvPr>
          <p:cNvSpPr txBox="1"/>
          <p:nvPr/>
        </p:nvSpPr>
        <p:spPr>
          <a:xfrm>
            <a:off x="9911333" y="6468326"/>
            <a:ext cx="22318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37D60BC3-A16E-3D52-6CDE-BADB8B1D0B5D}"/>
              </a:ext>
            </a:extLst>
          </p:cNvPr>
          <p:cNvGrpSpPr/>
          <p:nvPr/>
        </p:nvGrpSpPr>
        <p:grpSpPr>
          <a:xfrm>
            <a:off x="11326783" y="5639254"/>
            <a:ext cx="710859" cy="710859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" name="Forma libre: forma 30">
              <a:extLst>
                <a:ext uri="{FF2B5EF4-FFF2-40B4-BE49-F238E27FC236}">
                  <a16:creationId xmlns:a16="http://schemas.microsoft.com/office/drawing/2014/main" id="{F0253158-E7AA-8C9A-73B0-06134476E371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orma libre: forma 31">
              <a:extLst>
                <a:ext uri="{FF2B5EF4-FFF2-40B4-BE49-F238E27FC236}">
                  <a16:creationId xmlns:a16="http://schemas.microsoft.com/office/drawing/2014/main" id="{A4D09811-95B7-5E24-11C4-CEAD0A8909B5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Google Shape;263;p42">
            <a:extLst>
              <a:ext uri="{FF2B5EF4-FFF2-40B4-BE49-F238E27FC236}">
                <a16:creationId xmlns:a16="http://schemas.microsoft.com/office/drawing/2014/main" id="{ED0C1B59-AEF2-45A4-E355-D3B2DC65E748}"/>
              </a:ext>
            </a:extLst>
          </p:cNvPr>
          <p:cNvSpPr txBox="1"/>
          <p:nvPr/>
        </p:nvSpPr>
        <p:spPr>
          <a:xfrm>
            <a:off x="52533" y="401951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8000">
                <a:solidFill>
                  <a:schemeClr val="accent2">
                    <a:lumMod val="75000"/>
                  </a:schemeClr>
                </a:solidFill>
                <a:latin typeface="DESIGNER" pitchFamily="50" charset="0"/>
                <a:cs typeface="Arial" panose="020b0604020202020204" pitchFamily="34" charset="0"/>
              </a:rPr>
              <a:t>FUENTE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95F8428-8C5E-37E8-1733-44A65FA21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133" y="354752"/>
            <a:ext cx="6697990" cy="66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9654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75;p43">
            <a:extLst>
              <a:ext uri="{FF2B5EF4-FFF2-40B4-BE49-F238E27FC236}">
                <a16:creationId xmlns:a16="http://schemas.microsoft.com/office/drawing/2014/main" id="{7013244D-ACFE-4DF9-0DF9-C73B2E9428AF}"/>
              </a:ext>
            </a:extLst>
          </p:cNvPr>
          <p:cNvSpPr txBox="1"/>
          <p:nvPr/>
        </p:nvSpPr>
        <p:spPr>
          <a:xfrm>
            <a:off x="-773157" y="1070603"/>
            <a:ext cx="77040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Hind"/>
              <a:buNone/>
              <a:defRPr sz="6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2800"/>
              <a:buFont typeface="Hind"/>
              <a:buNone/>
              <a:defRPr/>
            </a:pPr>
            <a:r>
              <a:rPr kumimoji="0" lang="es-PE" sz="88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ESIGNER" pitchFamily="50" charset="0"/>
                <a:sym typeface="Hind"/>
              </a:rPr>
              <a:t>WELCOME</a:t>
            </a:r>
          </a:p>
        </p:txBody>
      </p:sp>
      <p:sp>
        <p:nvSpPr>
          <p:cNvPr id="3" name="Google Shape;276;p43">
            <a:extLst>
              <a:ext uri="{FF2B5EF4-FFF2-40B4-BE49-F238E27FC236}">
                <a16:creationId xmlns:a16="http://schemas.microsoft.com/office/drawing/2014/main" id="{230F3A4D-65CE-7EC2-6732-265E8DBE78DE}"/>
              </a:ext>
            </a:extLst>
          </p:cNvPr>
          <p:cNvSpPr txBox="1"/>
          <p:nvPr/>
        </p:nvSpPr>
        <p:spPr>
          <a:xfrm>
            <a:off x="756557" y="2524125"/>
            <a:ext cx="4704028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This can be the part of the presentation where you introduce yourself, write your email...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84C1F8-731A-1F72-CCA6-930E1415A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754" y="0"/>
            <a:ext cx="10454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606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380D26-5D3A-5610-2DEA-8E41CC7717B7}"/>
              </a:ext>
            </a:extLst>
          </p:cNvPr>
          <p:cNvSpPr txBox="1"/>
          <p:nvPr/>
        </p:nvSpPr>
        <p:spPr>
          <a:xfrm>
            <a:off x="355376" y="292495"/>
            <a:ext cx="3582625" cy="72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1CD6F44-0223-5C91-C1A4-31B834475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722" y="3568474"/>
            <a:ext cx="5014723" cy="32895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5E82B4-8BD7-572F-B026-110B47CF2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76" y="2713081"/>
            <a:ext cx="3852424" cy="3852424"/>
          </a:xfrm>
          <a:prstGeom prst="rect">
            <a:avLst/>
          </a:prstGeom>
          <a:effectLst>
            <a:glow>
              <a:schemeClr val="tx1">
                <a:alpha val="56000"/>
              </a:schemeClr>
            </a:glow>
            <a:outerShdw blurRad="152400" dist="38100" sx="96000" sy="960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phic 24">
            <a:extLst>
              <a:ext uri="{FF2B5EF4-FFF2-40B4-BE49-F238E27FC236}">
                <a16:creationId xmlns:a16="http://schemas.microsoft.com/office/drawing/2014/main" id="{E8D2F008-7BD5-9FA5-D200-2E234109B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2487" y="1277898"/>
            <a:ext cx="1128172" cy="1128166"/>
          </a:xfrm>
          <a:prstGeom prst="rect">
            <a:avLst/>
          </a:prstGeom>
        </p:spPr>
      </p:pic>
      <p:pic>
        <p:nvPicPr>
          <p:cNvPr id="13" name="Graphic 25">
            <a:extLst>
              <a:ext uri="{FF2B5EF4-FFF2-40B4-BE49-F238E27FC236}">
                <a16:creationId xmlns:a16="http://schemas.microsoft.com/office/drawing/2014/main" id="{A702E87B-57AE-35FC-82A5-E4A962637B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2580" y="1540965"/>
            <a:ext cx="898332" cy="898328"/>
          </a:xfrm>
          <a:prstGeom prst="rect">
            <a:avLst/>
          </a:prstGeom>
        </p:spPr>
      </p:pic>
      <p:pic>
        <p:nvPicPr>
          <p:cNvPr id="14" name="Graphic 26">
            <a:extLst>
              <a:ext uri="{FF2B5EF4-FFF2-40B4-BE49-F238E27FC236}">
                <a16:creationId xmlns:a16="http://schemas.microsoft.com/office/drawing/2014/main" id="{89EC53EA-CAB2-AEF8-DF12-1EC7496F68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42967" y="1528680"/>
            <a:ext cx="922898" cy="9228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287E875-EF8A-D566-6211-259FF81250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422" y="1581883"/>
            <a:ext cx="2172472" cy="52294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C7DD869-2F92-9A6B-1ADB-8D2DE4D28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822" y="173886"/>
            <a:ext cx="4294659" cy="3289526"/>
          </a:xfrm>
          <a:prstGeom prst="rect">
            <a:avLst/>
          </a:prstGeom>
          <a:effectLst>
            <a:glow rad="495300">
              <a:schemeClr val="accent2">
                <a:lumMod val="75000"/>
                <a:alpha val="8000"/>
              </a:schemeClr>
            </a:glo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8CA8D2A-7874-50E8-33D1-4FA7DDE7D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001" y="332224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183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46961A-F1B2-E55A-1F4E-37F0545D57FC}"/>
              </a:ext>
            </a:extLst>
          </p:cNvPr>
          <p:cNvSpPr txBox="1"/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defPPr>
              <a:defRPr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F9B856BF-1CFE-CE8A-70BA-87F18D4E9F7A}"/>
              </a:ext>
            </a:extLst>
          </p:cNvPr>
          <p:cNvSpPr/>
          <p:nvPr/>
        </p:nvSpPr>
        <p:spPr>
          <a:xfrm>
            <a:off x="6112075" y="1492326"/>
            <a:ext cx="523103" cy="524649"/>
          </a:xfrm>
          <a:custGeom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9B9A1C4B-9FE5-D54F-104F-6FDC435ECC9B}"/>
              </a:ext>
            </a:extLst>
          </p:cNvPr>
          <p:cNvSpPr/>
          <p:nvPr/>
        </p:nvSpPr>
        <p:spPr>
          <a:xfrm>
            <a:off x="5273392" y="1562849"/>
            <a:ext cx="523101" cy="383595"/>
          </a:xfrm>
          <a:custGeom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DC8FF35D-63CA-9076-1D56-1A2C786319A3}"/>
              </a:ext>
            </a:extLst>
          </p:cNvPr>
          <p:cNvSpPr/>
          <p:nvPr/>
        </p:nvSpPr>
        <p:spPr>
          <a:xfrm>
            <a:off x="6114156" y="4520112"/>
            <a:ext cx="313107" cy="707837"/>
          </a:xfrm>
          <a:custGeom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0035E00-96AB-6819-C6B1-92E30B2BFF89}"/>
              </a:ext>
            </a:extLst>
          </p:cNvPr>
          <p:cNvSpPr/>
          <p:nvPr/>
        </p:nvSpPr>
        <p:spPr>
          <a:xfrm rot="18900000">
            <a:off x="9585432" y="3654542"/>
            <a:ext cx="225645" cy="502689"/>
          </a:xfrm>
          <a:custGeom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6DFB5FDF-DAA6-AC9B-6BB9-448F437AE0C1}"/>
              </a:ext>
            </a:extLst>
          </p:cNvPr>
          <p:cNvSpPr/>
          <p:nvPr/>
        </p:nvSpPr>
        <p:spPr>
          <a:xfrm flipH="1">
            <a:off x="5267103" y="4641804"/>
            <a:ext cx="464453" cy="464453"/>
          </a:xfrm>
          <a:custGeom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49295458-B681-3ABB-1270-39B02164AC30}"/>
              </a:ext>
            </a:extLst>
          </p:cNvPr>
          <p:cNvSpPr/>
          <p:nvPr/>
        </p:nvSpPr>
        <p:spPr>
          <a:xfrm>
            <a:off x="7745269" y="3642492"/>
            <a:ext cx="460739" cy="453349"/>
          </a:xfrm>
          <a:custGeom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1DCC9A91-FB06-D248-DEF4-DC2C2D5669EC}"/>
              </a:ext>
            </a:extLst>
          </p:cNvPr>
          <p:cNvSpPr/>
          <p:nvPr/>
        </p:nvSpPr>
        <p:spPr>
          <a:xfrm>
            <a:off x="11063272" y="3600558"/>
            <a:ext cx="464453" cy="463095"/>
          </a:xfrm>
          <a:custGeom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96BAAEB-73DE-51B5-6105-D1B953D62B37}"/>
              </a:ext>
            </a:extLst>
          </p:cNvPr>
          <p:cNvSpPr/>
          <p:nvPr/>
        </p:nvSpPr>
        <p:spPr>
          <a:xfrm>
            <a:off x="6950755" y="1518887"/>
            <a:ext cx="471527" cy="471527"/>
          </a:xfrm>
          <a:custGeom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6CAB6472-7262-943B-3183-5274D7B02012}"/>
              </a:ext>
            </a:extLst>
          </p:cNvPr>
          <p:cNvSpPr/>
          <p:nvPr/>
        </p:nvSpPr>
        <p:spPr>
          <a:xfrm rot="5400000">
            <a:off x="7737544" y="1518883"/>
            <a:ext cx="472155" cy="471527"/>
          </a:xfrm>
          <a:custGeom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88BA261D-F36C-8F07-5347-8ED0D5D5D4BB}"/>
              </a:ext>
            </a:extLst>
          </p:cNvPr>
          <p:cNvSpPr/>
          <p:nvPr/>
        </p:nvSpPr>
        <p:spPr>
          <a:xfrm>
            <a:off x="6809869" y="4618885"/>
            <a:ext cx="513139" cy="510299"/>
          </a:xfrm>
          <a:custGeom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B77C7F3A-ACD6-C2C3-0466-86A76A7FC663}"/>
              </a:ext>
            </a:extLst>
          </p:cNvPr>
          <p:cNvSpPr/>
          <p:nvPr/>
        </p:nvSpPr>
        <p:spPr>
          <a:xfrm rot="16200000">
            <a:off x="8525151" y="1470787"/>
            <a:ext cx="567351" cy="567727"/>
          </a:xfrm>
          <a:custGeom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3EE4D84F-B8DC-A0FA-20BD-9C6EE1EFE7FD}"/>
              </a:ext>
            </a:extLst>
          </p:cNvPr>
          <p:cNvSpPr/>
          <p:nvPr/>
        </p:nvSpPr>
        <p:spPr>
          <a:xfrm>
            <a:off x="9408267" y="1424477"/>
            <a:ext cx="473260" cy="660339"/>
          </a:xfrm>
          <a:custGeom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30BAB543-63B4-DB47-1B52-A070912FCB2F}"/>
              </a:ext>
            </a:extLst>
          </p:cNvPr>
          <p:cNvSpPr/>
          <p:nvPr/>
        </p:nvSpPr>
        <p:spPr>
          <a:xfrm>
            <a:off x="7705612" y="4600861"/>
            <a:ext cx="385757" cy="546345"/>
          </a:xfrm>
          <a:custGeom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57E81604-5EAF-E3F4-173E-7CEDCE56C667}"/>
              </a:ext>
            </a:extLst>
          </p:cNvPr>
          <p:cNvSpPr/>
          <p:nvPr/>
        </p:nvSpPr>
        <p:spPr>
          <a:xfrm rot="20700000">
            <a:off x="6137534" y="3634192"/>
            <a:ext cx="548633" cy="469947"/>
          </a:xfrm>
          <a:custGeom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2C536ED-72CC-CAE3-F939-768029533CDE}"/>
              </a:ext>
            </a:extLst>
          </p:cNvPr>
          <p:cNvSpPr/>
          <p:nvPr/>
        </p:nvSpPr>
        <p:spPr>
          <a:xfrm>
            <a:off x="4401328" y="3545243"/>
            <a:ext cx="527289" cy="493591"/>
          </a:xfrm>
          <a:custGeom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ABCB66B4-C510-7C1B-121F-CC7098A14023}"/>
              </a:ext>
            </a:extLst>
          </p:cNvPr>
          <p:cNvSpPr/>
          <p:nvPr/>
        </p:nvSpPr>
        <p:spPr>
          <a:xfrm>
            <a:off x="4376388" y="4613320"/>
            <a:ext cx="508109" cy="508109"/>
          </a:xfrm>
          <a:custGeom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99822528-680A-2E56-ABAD-C1EB0B71BDBB}"/>
              </a:ext>
            </a:extLst>
          </p:cNvPr>
          <p:cNvSpPr/>
          <p:nvPr/>
        </p:nvSpPr>
        <p:spPr>
          <a:xfrm rot="18805992">
            <a:off x="10126345" y="1539518"/>
            <a:ext cx="551795" cy="546039"/>
          </a:xfrm>
          <a:custGeom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9965C944-66F5-B91D-7ED7-8F7E98375069}"/>
              </a:ext>
            </a:extLst>
          </p:cNvPr>
          <p:cNvSpPr/>
          <p:nvPr/>
        </p:nvSpPr>
        <p:spPr>
          <a:xfrm>
            <a:off x="10932405" y="1539585"/>
            <a:ext cx="544531" cy="547001"/>
          </a:xfrm>
          <a:custGeom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4013129-C186-5372-B3B2-0B6557919BD0}"/>
              </a:ext>
            </a:extLst>
          </p:cNvPr>
          <p:cNvSpPr>
            <a:spLocks noChangeAspect="1"/>
          </p:cNvSpPr>
          <p:nvPr/>
        </p:nvSpPr>
        <p:spPr>
          <a:xfrm>
            <a:off x="9363193" y="4577929"/>
            <a:ext cx="478107" cy="569275"/>
          </a:xfrm>
          <a:custGeom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ABCB28CD-5622-884E-8005-2FEB157A2B2C}"/>
              </a:ext>
            </a:extLst>
          </p:cNvPr>
          <p:cNvSpPr>
            <a:spLocks noChangeAspect="1"/>
          </p:cNvSpPr>
          <p:nvPr/>
        </p:nvSpPr>
        <p:spPr>
          <a:xfrm>
            <a:off x="8488225" y="4577929"/>
            <a:ext cx="478107" cy="569275"/>
          </a:xfrm>
          <a:custGeom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0E6D2A83-CDF0-1FA6-1869-BBC004A2D33C}"/>
              </a:ext>
            </a:extLst>
          </p:cNvPr>
          <p:cNvSpPr>
            <a:spLocks noChangeAspect="1"/>
          </p:cNvSpPr>
          <p:nvPr/>
        </p:nvSpPr>
        <p:spPr>
          <a:xfrm>
            <a:off x="10238157" y="4577929"/>
            <a:ext cx="478107" cy="569275"/>
          </a:xfrm>
          <a:custGeom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C175EEE0-0524-39AC-14C2-F1CDAAFA02C9}"/>
              </a:ext>
            </a:extLst>
          </p:cNvPr>
          <p:cNvSpPr>
            <a:spLocks noChangeAspect="1"/>
          </p:cNvSpPr>
          <p:nvPr/>
        </p:nvSpPr>
        <p:spPr>
          <a:xfrm>
            <a:off x="11113125" y="4577929"/>
            <a:ext cx="478107" cy="569275"/>
          </a:xfrm>
          <a:custGeom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B7B7188F-406C-84A9-3E5B-C2090F0A6082}"/>
              </a:ext>
            </a:extLst>
          </p:cNvPr>
          <p:cNvSpPr/>
          <p:nvPr/>
        </p:nvSpPr>
        <p:spPr>
          <a:xfrm>
            <a:off x="4351350" y="1478946"/>
            <a:ext cx="604193" cy="616425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  <a:latin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5E1533EA-F40D-4511-1EF1-DB3B2AABB787}"/>
              </a:ext>
            </a:extLst>
          </p:cNvPr>
          <p:cNvGrpSpPr/>
          <p:nvPr/>
        </p:nvGrpSpPr>
        <p:grpSpPr>
          <a:xfrm>
            <a:off x="9367529" y="5419733"/>
            <a:ext cx="404112" cy="560193"/>
            <a:chOff x="-38860326" y="3221750"/>
            <a:chExt cx="228425" cy="316650"/>
          </a:xfrm>
          <a:solidFill>
            <a:srgbClr val="181413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0425D5D4-77F0-456C-F94D-F2CAB976228E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120D691A-6DC8-B25C-CE6B-49D442618636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CA922CC2-46E8-2914-D40F-44D209C1DC3D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23916AE7-0C3A-3ABF-5204-AFC1663C8502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579CF38B-9D96-5961-A1D1-6C60E40A275F}"/>
              </a:ext>
            </a:extLst>
          </p:cNvPr>
          <p:cNvGrpSpPr/>
          <p:nvPr/>
        </p:nvGrpSpPr>
        <p:grpSpPr>
          <a:xfrm>
            <a:off x="4313957" y="2400990"/>
            <a:ext cx="644147" cy="640959"/>
            <a:chOff x="-38538975" y="3954250"/>
            <a:chExt cx="318225" cy="316650"/>
          </a:xfrm>
          <a:solidFill>
            <a:srgbClr val="181413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ABC8197C-642C-427F-B16C-5145FF5B99ED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6F8BAB9A-AF05-D5FB-C5AC-AB4AAF6C7A03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AA86085E-70BB-66F4-F498-9EEE3F8B054A}"/>
              </a:ext>
            </a:extLst>
          </p:cNvPr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181413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8862CAF1-8A0E-2E07-7BBB-A07CD97A5B50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A887FD0F-7250-A333-F8E7-D47FFA756832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76F2C00A-BC49-2A90-D25B-A5D9FF80FEB1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2D8C2B9C-E898-64AE-E2E2-FA533C27FFC4}"/>
              </a:ext>
            </a:extLst>
          </p:cNvPr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181413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4D5901D5-C64A-D7C8-F40C-96EDA6264000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1A13C904-C2EF-CC09-9647-8F8B819B89A2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0E0CB8A2-061C-0454-E7B5-3792FA35C2DD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D286A4A0-8E77-827F-53B6-10C86F83DC7B}"/>
              </a:ext>
            </a:extLst>
          </p:cNvPr>
          <p:cNvGrpSpPr/>
          <p:nvPr/>
        </p:nvGrpSpPr>
        <p:grpSpPr>
          <a:xfrm>
            <a:off x="5285626" y="5542541"/>
            <a:ext cx="469647" cy="475651"/>
            <a:chOff x="-42617299" y="3587775"/>
            <a:chExt cx="306950" cy="310875"/>
          </a:xfrm>
          <a:solidFill>
            <a:srgbClr val="181413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BCCDF0E6-C5DB-D135-1365-8B15E5C0C006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948F0A2B-9CD1-AA6F-7DF1-F46238F414F1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9EE945BA-1057-CF15-901A-007C6F48298E}"/>
              </a:ext>
            </a:extLst>
          </p:cNvPr>
          <p:cNvGrpSpPr/>
          <p:nvPr/>
        </p:nvGrpSpPr>
        <p:grpSpPr>
          <a:xfrm>
            <a:off x="10220882" y="5564501"/>
            <a:ext cx="486897" cy="443521"/>
            <a:chOff x="-40745125" y="3632900"/>
            <a:chExt cx="318225" cy="289875"/>
          </a:xfrm>
          <a:solidFill>
            <a:srgbClr val="181413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8BE1A42-447E-D46D-9AA8-FBC8ED23F7D3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ABC37988-316E-0396-6A2E-7C7A4FDA31D2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2D59A15-DEB9-0359-063F-F5B9E41380D4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7D086F65-6201-131A-A6EC-0C559EBEEC63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718143A9-ABEB-8F28-96F7-E3A563DADB9D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3D932F8E-67C6-6166-4B32-38D945D75F95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6CE56D1E-82C0-9500-00D1-BA25E124C788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869F5DE0-6C96-093D-A68B-B64B5EDB57B4}"/>
              </a:ext>
            </a:extLst>
          </p:cNvPr>
          <p:cNvSpPr/>
          <p:nvPr/>
        </p:nvSpPr>
        <p:spPr>
          <a:xfrm>
            <a:off x="6077473" y="5543421"/>
            <a:ext cx="412193" cy="486897"/>
          </a:xfrm>
          <a:custGeom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  <a:latin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033882F2-495B-A04D-BCF3-7DD466A992E2}"/>
              </a:ext>
            </a:extLst>
          </p:cNvPr>
          <p:cNvGrpSpPr/>
          <p:nvPr/>
        </p:nvGrpSpPr>
        <p:grpSpPr>
          <a:xfrm>
            <a:off x="11104828" y="5520906"/>
            <a:ext cx="476075" cy="484489"/>
            <a:chOff x="-40372574" y="3604550"/>
            <a:chExt cx="311150" cy="316650"/>
          </a:xfrm>
          <a:solidFill>
            <a:srgbClr val="181413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423239F1-68DA-1376-A4E0-D79924625226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A8DF0250-9187-034B-6C35-81C64256AC09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C419EA71-7040-6E02-7A58-5EB2A00BA9C7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7E2E95EF-631D-543E-8E2F-AB9E7C194011}"/>
              </a:ext>
            </a:extLst>
          </p:cNvPr>
          <p:cNvGrpSpPr/>
          <p:nvPr/>
        </p:nvGrpSpPr>
        <p:grpSpPr>
          <a:xfrm>
            <a:off x="6834941" y="5544625"/>
            <a:ext cx="486897" cy="484489"/>
            <a:chOff x="-41893474" y="3584850"/>
            <a:chExt cx="318225" cy="316650"/>
          </a:xfrm>
          <a:solidFill>
            <a:srgbClr val="181413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D9049F9B-15DA-7671-4B84-60A89D5B6C93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3D0D2FF2-8C85-8777-38BD-DA91895BF389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5360051-A0B5-91C7-9A0F-394A18E9CDD8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038F62C3-4F12-E91D-B3F8-B5C9CD4835B3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8987439B-7249-4991-A66F-CBA41ECEF5CB}"/>
              </a:ext>
            </a:extLst>
          </p:cNvPr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181413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EBE828C8-DA85-B84B-1295-3064A7C98FB2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E54B399B-EE73-4219-B961-525DE3996524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5C2BE411-CC85-B34A-6F64-9B823ED51C13}"/>
              </a:ext>
            </a:extLst>
          </p:cNvPr>
          <p:cNvGrpSpPr/>
          <p:nvPr/>
        </p:nvGrpSpPr>
        <p:grpSpPr>
          <a:xfrm>
            <a:off x="5231566" y="2522410"/>
            <a:ext cx="480631" cy="552897"/>
            <a:chOff x="-42971724" y="3217825"/>
            <a:chExt cx="275675" cy="317125"/>
          </a:xfrm>
          <a:solidFill>
            <a:srgbClr val="181413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F7C5C127-20FE-CC77-7520-5698BDA997B3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3621545C-F69F-143A-981F-E9AC88D9B8AC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9BC4BF1B-5210-CD1C-6718-A134FB56CB91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09165FBA-D6F0-B1A3-AC4D-66FF71746461}"/>
              </a:ext>
            </a:extLst>
          </p:cNvPr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181413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B486C1EF-455F-6472-AB07-0E1271B1E467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C5BEF8BF-64C1-467F-B33A-1EA496D53382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004BC4BC-6CFF-261D-1089-81EC0FBBEEF7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C536203D-A7CF-A50E-6A40-201B0060FFA1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782F575D-C719-A9B9-4513-832825FC27B5}"/>
              </a:ext>
            </a:extLst>
          </p:cNvPr>
          <p:cNvGrpSpPr/>
          <p:nvPr/>
        </p:nvGrpSpPr>
        <p:grpSpPr>
          <a:xfrm>
            <a:off x="6093089" y="2522405"/>
            <a:ext cx="640899" cy="553419"/>
            <a:chOff x="-42651700" y="3217825"/>
            <a:chExt cx="367600" cy="317425"/>
          </a:xfrm>
          <a:solidFill>
            <a:srgbClr val="181413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A145BD1E-D698-1F21-D0C9-91AA3BD34087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50977308-E856-56F4-2CF7-8577EEDEF5D4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6D586BF3-C931-8311-7E9F-5309EB1C0FFC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07C25D32-484A-EE78-7446-2BFD89EEF2EE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A4B1AAB6-E9AD-70C9-1778-DE6216428477}"/>
              </a:ext>
            </a:extLst>
          </p:cNvPr>
          <p:cNvGrpSpPr/>
          <p:nvPr/>
        </p:nvGrpSpPr>
        <p:grpSpPr>
          <a:xfrm>
            <a:off x="10113189" y="2490106"/>
            <a:ext cx="562443" cy="552591"/>
            <a:chOff x="-40748276" y="3238700"/>
            <a:chExt cx="322600" cy="316950"/>
          </a:xfrm>
          <a:solidFill>
            <a:srgbClr val="181413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8068B28B-F46A-CC40-71C5-38A8E386E788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77C5EABB-07DA-A02F-A235-666AB205BD8A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C8B1AF57-084C-F11C-F180-ECCF3E25D806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9937FC52-34EF-328D-40FD-CF4301073E57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7278CBC7-9BEC-A349-97AE-7CEDAC5EE25D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A0E4A29D-8592-1803-A8F8-A5CFD650C290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3E429BBC-1F5C-DE23-1C53-BF35C0B08375}"/>
              </a:ext>
            </a:extLst>
          </p:cNvPr>
          <p:cNvSpPr/>
          <p:nvPr/>
        </p:nvSpPr>
        <p:spPr>
          <a:xfrm>
            <a:off x="6935718" y="2523495"/>
            <a:ext cx="543831" cy="551240"/>
          </a:xfrm>
          <a:custGeom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srgbClr val="AE4500"/>
              </a:solidFill>
              <a:latin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7E0FFC6E-08B3-D853-BE2F-45A29D157C5C}"/>
              </a:ext>
            </a:extLst>
          </p:cNvPr>
          <p:cNvGrpSpPr/>
          <p:nvPr/>
        </p:nvGrpSpPr>
        <p:grpSpPr>
          <a:xfrm>
            <a:off x="10973468" y="2490397"/>
            <a:ext cx="553419" cy="503992"/>
            <a:chOff x="-40378075" y="3267450"/>
            <a:chExt cx="317425" cy="289075"/>
          </a:xfrm>
          <a:solidFill>
            <a:srgbClr val="181413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85F9EF44-99ED-9D6C-1682-D404353E418C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6912DDE5-C37C-B008-49C0-842590294889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34F18EBF-8BE4-5DA4-F350-55531B1BCCC7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8D907071-5FCB-DE41-35C0-389B2DB9DFBC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698088DC-4342-43E0-94CC-1421CC9B9B7D}"/>
              </a:ext>
            </a:extLst>
          </p:cNvPr>
          <p:cNvGrpSpPr/>
          <p:nvPr/>
        </p:nvGrpSpPr>
        <p:grpSpPr>
          <a:xfrm>
            <a:off x="7701853" y="2496549"/>
            <a:ext cx="553464" cy="553115"/>
            <a:chOff x="-41895049" y="3217225"/>
            <a:chExt cx="317450" cy="317250"/>
          </a:xfrm>
          <a:solidFill>
            <a:srgbClr val="181413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2829A670-571C-3CD7-E2E2-ED0FC79CDB99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4F6EDC4B-D2BC-39C7-8917-432423D53A41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1E332114-62D1-8E83-FD13-7B5CD936C028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C523465A-4546-3A1D-A463-182CF8AD4E76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9BE9671C-3FFA-DD57-6609-A2C96EF8ECC1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F04763B-DAFD-4DA6-ED8A-E2DB2E910350}"/>
              </a:ext>
            </a:extLst>
          </p:cNvPr>
          <p:cNvGrpSpPr/>
          <p:nvPr/>
        </p:nvGrpSpPr>
        <p:grpSpPr>
          <a:xfrm>
            <a:off x="8529139" y="2475236"/>
            <a:ext cx="557559" cy="550717"/>
            <a:chOff x="-41530374" y="3218800"/>
            <a:chExt cx="319800" cy="315875"/>
          </a:xfrm>
          <a:solidFill>
            <a:srgbClr val="181413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510A2AE3-92C4-E274-F42D-359A1B7DA73E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E68E8DBD-E3C7-420D-9C1D-226D53F305A4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0F8D023-2420-9300-8740-7D5A81EEA186}"/>
              </a:ext>
            </a:extLst>
          </p:cNvPr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181413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32DC8BAF-A37C-E995-A4D5-E0DFF842C7DC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F993E04E-5388-B8E7-F66A-1C7DA18613CB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6F43F715-D4AE-7BB5-1619-43F0C9B33864}"/>
              </a:ext>
            </a:extLst>
          </p:cNvPr>
          <p:cNvGrpSpPr/>
          <p:nvPr/>
        </p:nvGrpSpPr>
        <p:grpSpPr>
          <a:xfrm>
            <a:off x="6907611" y="3560858"/>
            <a:ext cx="526655" cy="526655"/>
            <a:chOff x="5660400" y="238125"/>
            <a:chExt cx="481825" cy="481825"/>
          </a:xfrm>
          <a:solidFill>
            <a:srgbClr val="181413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A6C2331B-ADBB-A04D-6E1B-003787AC94F6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356CA01B-36F7-156B-DAAB-3C336DECAE43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480B7217-968E-4F3F-05C2-17C81BF9BB99}"/>
              </a:ext>
            </a:extLst>
          </p:cNvPr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181413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15295049-C7A1-24EB-6478-C6F60C49DF55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CCF82BD5-C771-E1BE-AC0F-4A7E5B984C86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4EDED07C-EB84-27BD-A9A5-EB536B0ADFB8}"/>
              </a:ext>
            </a:extLst>
          </p:cNvPr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181413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2C486465-B814-5474-5433-2D21DBA303DE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FA64CFB-94F2-3085-475F-B8F99CDDA2EF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90FF1C1D-55AC-2D57-A31B-3F9AA4AAAD91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111B04F3-28DF-A952-5D82-DCF9215EFC26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894BFAF1-159C-2EDB-B323-1BF68043E879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2712BB62-6FDF-AD68-C4B4-029B9E5C1EA9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454797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A47A82-0EE7-EDC5-2C19-E40511611B4E}"/>
              </a:ext>
            </a:extLst>
          </p:cNvPr>
          <p:cNvSpPr txBox="1"/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defPPr>
              <a:defRPr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F5F2DDDC-B62F-EF2E-1BF4-61FA988809BF}"/>
              </a:ext>
            </a:extLst>
          </p:cNvPr>
          <p:cNvSpPr/>
          <p:nvPr/>
        </p:nvSpPr>
        <p:spPr>
          <a:xfrm>
            <a:off x="6041086" y="1656752"/>
            <a:ext cx="553825" cy="652237"/>
          </a:xfrm>
          <a:custGeom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FC8E703E-7BAE-9C18-1BCF-34C44327776A}"/>
              </a:ext>
            </a:extLst>
          </p:cNvPr>
          <p:cNvSpPr/>
          <p:nvPr/>
        </p:nvSpPr>
        <p:spPr>
          <a:xfrm>
            <a:off x="6965136" y="1671269"/>
            <a:ext cx="581741" cy="623207"/>
          </a:xfrm>
          <a:custGeom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C1FD95DB-E4CA-1523-81C6-738BD91F2E5A}"/>
              </a:ext>
            </a:extLst>
          </p:cNvPr>
          <p:cNvGrpSpPr/>
          <p:nvPr/>
        </p:nvGrpSpPr>
        <p:grpSpPr>
          <a:xfrm>
            <a:off x="5116326" y="1656752"/>
            <a:ext cx="553825" cy="652237"/>
            <a:chOff x="4835382" y="73243"/>
            <a:chExt cx="2920830" cy="3227535"/>
          </a:xfrm>
          <a:solidFill>
            <a:srgbClr val="181413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87A28DBB-5BFF-3A4B-B6F2-73D9A033C4A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C3CA0CDB-E4E8-430C-03CD-6D39D7D84C80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434FC68A-3D6D-593F-4C5E-BF444EF8FC9A}"/>
              </a:ext>
            </a:extLst>
          </p:cNvPr>
          <p:cNvSpPr/>
          <p:nvPr/>
        </p:nvSpPr>
        <p:spPr>
          <a:xfrm>
            <a:off x="4210387" y="1692144"/>
            <a:ext cx="496324" cy="581453"/>
          </a:xfrm>
          <a:custGeom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193FBC0A-C873-3A19-C23F-30863902C5B9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CB6BBA8-7191-1E00-3678-61711D478876}"/>
              </a:ext>
            </a:extLst>
          </p:cNvPr>
          <p:cNvSpPr/>
          <p:nvPr/>
        </p:nvSpPr>
        <p:spPr>
          <a:xfrm>
            <a:off x="5106717" y="5441627"/>
            <a:ext cx="573035" cy="610732"/>
          </a:xfrm>
          <a:custGeom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C1077168-A209-1DD8-1C59-B0831ED14C39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915D5AE5-88AF-DA0E-373C-830D906F7D4E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66D85386-C7EC-E354-35CF-FA2DB411A354}"/>
              </a:ext>
            </a:extLst>
          </p:cNvPr>
          <p:cNvSpPr>
            <a:spLocks noChangeAspect="1"/>
          </p:cNvSpPr>
          <p:nvPr/>
        </p:nvSpPr>
        <p:spPr>
          <a:xfrm>
            <a:off x="6031480" y="5441627"/>
            <a:ext cx="573035" cy="610732"/>
          </a:xfrm>
          <a:custGeom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53D2E6C1-C040-280A-834E-362291EB5843}"/>
              </a:ext>
            </a:extLst>
          </p:cNvPr>
          <p:cNvSpPr>
            <a:spLocks noChangeAspect="1"/>
          </p:cNvSpPr>
          <p:nvPr/>
        </p:nvSpPr>
        <p:spPr>
          <a:xfrm>
            <a:off x="7924479" y="5429217"/>
            <a:ext cx="575079" cy="623139"/>
          </a:xfrm>
          <a:custGeom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326D8F95-A8F3-4805-3157-0E0C5D3793B9}"/>
              </a:ext>
            </a:extLst>
          </p:cNvPr>
          <p:cNvSpPr/>
          <p:nvPr/>
        </p:nvSpPr>
        <p:spPr>
          <a:xfrm>
            <a:off x="8814350" y="5472140"/>
            <a:ext cx="539103" cy="580219"/>
          </a:xfrm>
          <a:custGeom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33ED0602-289F-0F81-33DD-34D9C746CCE1}"/>
              </a:ext>
            </a:extLst>
          </p:cNvPr>
          <p:cNvGrpSpPr/>
          <p:nvPr/>
        </p:nvGrpSpPr>
        <p:grpSpPr>
          <a:xfrm>
            <a:off x="10468326" y="5417441"/>
            <a:ext cx="547745" cy="583779"/>
            <a:chOff x="-65145698" y="3727425"/>
            <a:chExt cx="317425" cy="317425"/>
          </a:xfrm>
          <a:solidFill>
            <a:srgbClr val="181413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5965E470-A283-B542-3A4F-B3DD8240AF80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36218FE6-6615-66D6-4B2B-74A3D04196B7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CDAFFBB6-98E1-88AD-989D-80E124497B49}"/>
              </a:ext>
            </a:extLst>
          </p:cNvPr>
          <p:cNvGrpSpPr/>
          <p:nvPr/>
        </p:nvGrpSpPr>
        <p:grpSpPr>
          <a:xfrm>
            <a:off x="5311528" y="3702802"/>
            <a:ext cx="523629" cy="508065"/>
            <a:chOff x="-61354872" y="3751050"/>
            <a:chExt cx="316650" cy="288275"/>
          </a:xfrm>
          <a:solidFill>
            <a:srgbClr val="181413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9D1C5134-D91B-38D7-29E5-E61543D580D9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50E9A128-8169-BDFF-2379-1C5615B1B7E6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C2464A7E-1B23-F153-C9F2-32AA8A287FAD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A20E06F4-0565-86D5-ED1B-C44C7E89D7DE}"/>
              </a:ext>
            </a:extLst>
          </p:cNvPr>
          <p:cNvGrpSpPr/>
          <p:nvPr/>
        </p:nvGrpSpPr>
        <p:grpSpPr>
          <a:xfrm>
            <a:off x="6104275" y="3669048"/>
            <a:ext cx="523629" cy="546973"/>
            <a:chOff x="-60988625" y="3740800"/>
            <a:chExt cx="316650" cy="310350"/>
          </a:xfrm>
          <a:solidFill>
            <a:srgbClr val="181413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8D501B5D-7160-1417-9B63-EDF750616E01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9BE16C2B-BB0F-5763-0C91-64E91FA1AA45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F1971048-F958-920E-178D-A48B340C3E67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59005116-C100-B293-59EE-29BC4C07EE79}"/>
              </a:ext>
            </a:extLst>
          </p:cNvPr>
          <p:cNvGrpSpPr/>
          <p:nvPr/>
        </p:nvGrpSpPr>
        <p:grpSpPr>
          <a:xfrm>
            <a:off x="9506544" y="3681072"/>
            <a:ext cx="479509" cy="494673"/>
            <a:chOff x="-59447249" y="3706150"/>
            <a:chExt cx="319000" cy="308775"/>
          </a:xfrm>
          <a:solidFill>
            <a:srgbClr val="181413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4A451607-5F4B-2630-313F-FCEFFFDD62A7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D4166092-25C7-F747-814C-35FB5C98BA5D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11A380F7-CC68-EE44-3E87-372362F84C7B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D6A3AB67-CEA4-C8FE-24E8-2B5D14204F03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B2BE2A57-3D8A-032A-E274-B2C8FC27C82B}"/>
              </a:ext>
            </a:extLst>
          </p:cNvPr>
          <p:cNvGrpSpPr/>
          <p:nvPr/>
        </p:nvGrpSpPr>
        <p:grpSpPr>
          <a:xfrm>
            <a:off x="8537815" y="1572992"/>
            <a:ext cx="687285" cy="724613"/>
            <a:chOff x="-64406128" y="3362225"/>
            <a:chExt cx="318225" cy="314800"/>
          </a:xfrm>
          <a:solidFill>
            <a:srgbClr val="181413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5A851EF8-1EA4-15D5-3CDB-BA94BCD7170D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C8AB538F-2FC1-BA89-DB66-F12BF2C27C48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AC61F5D8-39AB-1368-711C-65FCAE12FC53}"/>
              </a:ext>
            </a:extLst>
          </p:cNvPr>
          <p:cNvSpPr/>
          <p:nvPr/>
        </p:nvSpPr>
        <p:spPr>
          <a:xfrm>
            <a:off x="6972573" y="3640871"/>
            <a:ext cx="527515" cy="556004"/>
          </a:xfrm>
          <a:custGeom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307AC4EB-975B-FA70-D383-52385823B5CB}"/>
              </a:ext>
            </a:extLst>
          </p:cNvPr>
          <p:cNvGrpSpPr/>
          <p:nvPr/>
        </p:nvGrpSpPr>
        <p:grpSpPr>
          <a:xfrm>
            <a:off x="11298643" y="2764243"/>
            <a:ext cx="467487" cy="505847"/>
            <a:chOff x="-59400777" y="4084200"/>
            <a:chExt cx="311125" cy="315875"/>
          </a:xfrm>
          <a:solidFill>
            <a:srgbClr val="181413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72CD05F3-81C3-54F1-E853-118DE5EBC917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9CCAC6C9-33B5-BD77-5984-7D4D711A3727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DC41D7BE-E30D-2C78-B157-BF5DB6B0D0C7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D3BBDFD5-1374-1DAD-C07C-E7CDDDA9E304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7AD372FA-4275-351E-B771-9B3D32619347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97DA9B85-009A-1BC6-BBCA-6FCAFA189EF3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ECEA9F29-BD8A-7505-70A6-243693A87B74}"/>
              </a:ext>
            </a:extLst>
          </p:cNvPr>
          <p:cNvGrpSpPr/>
          <p:nvPr/>
        </p:nvGrpSpPr>
        <p:grpSpPr>
          <a:xfrm>
            <a:off x="7821563" y="1613953"/>
            <a:ext cx="570207" cy="714003"/>
            <a:chOff x="-64022548" y="3727425"/>
            <a:chExt cx="270175" cy="317425"/>
          </a:xfrm>
          <a:solidFill>
            <a:srgbClr val="181413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E0D26490-BF77-AB81-910D-96DEFAEB70DA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980FEC1F-FC4A-CED3-D312-5303C32FB7EE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09F447F8-AC53-8AC7-65AC-6FD2ACC966AE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D2A67F9A-8CB3-7514-5EEA-DDC34D6B5EB4}"/>
              </a:ext>
            </a:extLst>
          </p:cNvPr>
          <p:cNvGrpSpPr/>
          <p:nvPr/>
        </p:nvGrpSpPr>
        <p:grpSpPr>
          <a:xfrm>
            <a:off x="7924480" y="3640437"/>
            <a:ext cx="523629" cy="557899"/>
            <a:chOff x="-60255348" y="3733825"/>
            <a:chExt cx="316650" cy="316550"/>
          </a:xfrm>
          <a:solidFill>
            <a:srgbClr val="181413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C69B0A6C-B2A2-E725-F950-350757253028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4D9F2270-18F0-DC21-CC48-B61E3FBE8802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44F1250C-076A-E571-9204-0C6174033F2A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359C6F52-9973-23C3-41F8-9569A8B51D1C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AACDAFAD-20CD-3C71-FA37-7AA2D3042BEA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7556387A-435C-4D85-F67F-548AEAB6381E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37D30BD7-50F2-4A6C-160C-727CD1376BA1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BDAB7C4-2036-F12C-9340-CF44DB2A65E1}"/>
              </a:ext>
            </a:extLst>
          </p:cNvPr>
          <p:cNvGrpSpPr/>
          <p:nvPr/>
        </p:nvGrpSpPr>
        <p:grpSpPr>
          <a:xfrm>
            <a:off x="9424685" y="1631955"/>
            <a:ext cx="683931" cy="722215"/>
            <a:chOff x="-63679952" y="4093450"/>
            <a:chExt cx="320600" cy="317650"/>
          </a:xfrm>
          <a:solidFill>
            <a:srgbClr val="181413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A9073AE1-88AD-EB65-728C-34C2239938E7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2441D20B-51D3-A980-4E73-D5A73FC896A6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D88EC267-3CE1-3F6B-5395-A634FD2AD297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C84DF311-F510-CCB7-9BE3-A344FBF8C1C7}"/>
              </a:ext>
            </a:extLst>
          </p:cNvPr>
          <p:cNvGrpSpPr/>
          <p:nvPr/>
        </p:nvGrpSpPr>
        <p:grpSpPr>
          <a:xfrm>
            <a:off x="4276000" y="3638732"/>
            <a:ext cx="523629" cy="559485"/>
            <a:chOff x="-61783348" y="3743950"/>
            <a:chExt cx="316650" cy="317450"/>
          </a:xfrm>
          <a:solidFill>
            <a:srgbClr val="181413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95E34AF1-8384-1DBB-A1A1-263DFBE28676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B67DF222-2C2B-6E6E-35FD-9D20E59A366E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35B9BB8-A6F1-A660-39B0-96994616FA2A}"/>
              </a:ext>
            </a:extLst>
          </p:cNvPr>
          <p:cNvSpPr/>
          <p:nvPr/>
        </p:nvSpPr>
        <p:spPr>
          <a:xfrm>
            <a:off x="8747725" y="3717590"/>
            <a:ext cx="526233" cy="437305"/>
          </a:xfrm>
          <a:custGeom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3F3C669-904B-B0CE-49AE-B7AC48F3C51A}"/>
              </a:ext>
            </a:extLst>
          </p:cNvPr>
          <p:cNvGrpSpPr/>
          <p:nvPr/>
        </p:nvGrpSpPr>
        <p:grpSpPr>
          <a:xfrm>
            <a:off x="10482492" y="3656967"/>
            <a:ext cx="479547" cy="504925"/>
            <a:chOff x="-59869425" y="4102225"/>
            <a:chExt cx="319025" cy="315175"/>
          </a:xfrm>
          <a:solidFill>
            <a:srgbClr val="181413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1D49C47A-B8C1-EBC1-40F7-7F34BE3BB5F6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C3873021-65A9-3738-08CB-C64FA4F3F4A7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24549A8A-82EF-5F88-033F-2125A3D345B8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5D8C1CBD-51AE-10C3-1538-BBF72DF5D79E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6811B9BF-9135-2739-F96D-7F6A4D6693C5}"/>
              </a:ext>
            </a:extLst>
          </p:cNvPr>
          <p:cNvGrpSpPr/>
          <p:nvPr/>
        </p:nvGrpSpPr>
        <p:grpSpPr>
          <a:xfrm>
            <a:off x="5114049" y="4622499"/>
            <a:ext cx="422587" cy="511165"/>
            <a:chOff x="2423775" y="3226875"/>
            <a:chExt cx="259925" cy="295000"/>
          </a:xfrm>
          <a:solidFill>
            <a:srgbClr val="181413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A38ECB1E-3FF7-0E6C-5757-FA0B708A5715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2AA44FEC-A10E-06B7-9E5C-29969361EFE4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99D4FA55-A474-EA4C-6939-C30D4D981F9A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2F53F4E7-A6B6-C7DC-91F5-DA3DE128DEBA}"/>
              </a:ext>
            </a:extLst>
          </p:cNvPr>
          <p:cNvGrpSpPr/>
          <p:nvPr/>
        </p:nvGrpSpPr>
        <p:grpSpPr>
          <a:xfrm>
            <a:off x="6965455" y="4627377"/>
            <a:ext cx="486647" cy="480451"/>
            <a:chOff x="4266025" y="3609275"/>
            <a:chExt cx="299325" cy="277275"/>
          </a:xfrm>
          <a:solidFill>
            <a:srgbClr val="181413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F750D932-33D8-1A04-2D4C-F9F01B944C7A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1CBBDB9F-6570-23BC-F583-D9530A148773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AFB22132-AF4D-02A0-5C2D-A4EF669EF6AA}"/>
              </a:ext>
            </a:extLst>
          </p:cNvPr>
          <p:cNvGrpSpPr/>
          <p:nvPr/>
        </p:nvGrpSpPr>
        <p:grpSpPr>
          <a:xfrm>
            <a:off x="7899300" y="4585531"/>
            <a:ext cx="480265" cy="511815"/>
            <a:chOff x="4628325" y="3599825"/>
            <a:chExt cx="295400" cy="295375"/>
          </a:xfrm>
          <a:solidFill>
            <a:srgbClr val="181413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BA3986BD-D0BF-9441-EDBC-5B97C690CEE8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5A40F08C-BC38-9DAE-9E48-1DB3AA6BEF53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0103759B-1D3C-17A1-0F07-62FE87E542ED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4E889245-CCFF-5AAD-B3C2-AB76679093F4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0037ECBE-4D6E-F4D1-F613-C1B7EA7D6AD7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E3DCEB91-CBDA-DE97-7935-D7202FEFCB4C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8A113FD5-593F-3220-788A-15DD4FF1A790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D26879D3-FEFE-2B66-5BD2-03F3190813B6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1CA4D56D-B9D2-C412-C574-A9FD42998899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109E9D8E-28EE-29CC-27F6-77D31053CDDD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62A7C319-88F2-4AA6-EB83-C0FB656C2ED5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1F839964-EF51-787C-F2DE-8C214679EE69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E8C0247D-B566-B6A6-DE41-F00411B83C35}"/>
              </a:ext>
            </a:extLst>
          </p:cNvPr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181413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E27105F5-ED20-9FCB-7778-2795900D64EC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BD135DA0-6540-295C-76EC-71266FF63999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4691968A-DA5C-1939-A759-B755A91A1E81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EA046707-C807-731F-B9C5-3BBDF3CC5157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AAF21832-52AC-05D5-2201-E725DCEF19BF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5242FCE0-E11A-9C66-24BF-D8D82D2DFD25}"/>
              </a:ext>
            </a:extLst>
          </p:cNvPr>
          <p:cNvGrpSpPr/>
          <p:nvPr/>
        </p:nvGrpSpPr>
        <p:grpSpPr>
          <a:xfrm>
            <a:off x="8779436" y="4641658"/>
            <a:ext cx="481525" cy="451775"/>
            <a:chOff x="4991425" y="3617150"/>
            <a:chExt cx="296175" cy="260725"/>
          </a:xfrm>
          <a:solidFill>
            <a:srgbClr val="181413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4EA3AA9E-FD3A-8242-990D-873859EB2C65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0C588C20-2399-CDD8-C5C4-A67A4AFBE1EB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EDAD5CB2-5185-5A1C-BFB7-52F7FF4AF2BF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210AA1B7-F2AD-85EB-D4C2-F02BAC4FCCBE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99E49E14-E705-C742-72BF-529A89740D47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B0E13DC0-CAD1-06B2-6B19-CD6013D54AEE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225442AF-261F-E364-2908-E3046DF34E53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1C684A9A-D28F-E460-51CD-39A25BD74CFB}"/>
              </a:ext>
            </a:extLst>
          </p:cNvPr>
          <p:cNvGrpSpPr/>
          <p:nvPr/>
        </p:nvGrpSpPr>
        <p:grpSpPr>
          <a:xfrm>
            <a:off x="4176567" y="4547251"/>
            <a:ext cx="480223" cy="509087"/>
            <a:chOff x="3497300" y="3591950"/>
            <a:chExt cx="295375" cy="293800"/>
          </a:xfrm>
          <a:solidFill>
            <a:srgbClr val="181413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FAFA5685-32AA-DCC9-A3E0-A83BBFE111DB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4C042FB8-9E9E-B777-909C-E86B152DC57D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6C50A07A-0440-038F-2177-D9AAEB925F88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03DAE2EA-1DDD-C725-6945-719624FC52E6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374676AD-B526-02AF-4B7C-8267FD0E89FE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1F20F1F7-2439-EB96-B1E0-B20AFAD82ED5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247E7C64-28F0-94CE-2380-BFD1B4DD412C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B30E873D-D074-BDD8-63ED-5E68A06938CB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897F3CCD-0A37-BCFE-567E-AA707068B060}"/>
              </a:ext>
            </a:extLst>
          </p:cNvPr>
          <p:cNvGrpSpPr/>
          <p:nvPr/>
        </p:nvGrpSpPr>
        <p:grpSpPr>
          <a:xfrm>
            <a:off x="9515067" y="4558959"/>
            <a:ext cx="482823" cy="515928"/>
            <a:chOff x="5355300" y="3598250"/>
            <a:chExt cx="296975" cy="297750"/>
          </a:xfrm>
          <a:solidFill>
            <a:srgbClr val="181413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C5EF3EEB-278E-A6DE-683F-4F23251C55AA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0B772677-72CA-212E-00E8-5CC7C0713AC8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957543E2-3F52-C965-F3C7-915F94EE52EB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EE91D073-3EA3-B5FC-3617-4802CF13BCBA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AAD4DB9F-5474-D471-3608-E58FDC114B9F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C3AA6694-16CF-2B7A-FD54-0A217C49C60A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978721C5-F8CC-1D19-E2D8-BEF409F22314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A993A2E2-1B07-F3AF-4EEC-A8C5F9B1588B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8EF8116C-91E9-ECF0-04E7-9D64EF496D87}"/>
              </a:ext>
            </a:extLst>
          </p:cNvPr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181413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D9B40200-C3A9-FBA9-266D-56F81DCA568A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8D5EB590-A45B-B7A6-84B6-D046C5769FE9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54507145-A663-A7F7-C0EB-ABCD0511612C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62F72B27-4442-409D-436D-9F1B75888E0E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7B24EC34-1EBD-EF40-7DA5-BFE2272CF23A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020CB76F-ADD4-C97F-8B9E-FCFB3FA308E4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575FB71E-483B-1B0C-0D3F-0B114E141CE2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09A47F8D-3D16-DFDF-8A79-9EB173E8AF21}"/>
              </a:ext>
            </a:extLst>
          </p:cNvPr>
          <p:cNvGrpSpPr/>
          <p:nvPr/>
        </p:nvGrpSpPr>
        <p:grpSpPr>
          <a:xfrm>
            <a:off x="11313942" y="4449483"/>
            <a:ext cx="551089" cy="587343"/>
            <a:chOff x="2037825" y="3254050"/>
            <a:chExt cx="296175" cy="296175"/>
          </a:xfrm>
          <a:solidFill>
            <a:srgbClr val="181413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521F9E54-3885-AA0E-63E0-3F842DBAD75F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6A162856-F13D-B4CA-0360-8CA39DF8614B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C72E2B44-A7E8-F3DC-EB4C-BB38C792B99C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CFB83893-6DAC-7EEB-5C94-5D40B6BB0B48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ED60D684-4197-4BAA-1452-C177D7DAA99A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93105BC8-1317-263E-F4F3-6B977FF17D2A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E1AB31C3-926F-8F38-7DCA-616106AB6B9B}"/>
              </a:ext>
            </a:extLst>
          </p:cNvPr>
          <p:cNvGrpSpPr/>
          <p:nvPr/>
        </p:nvGrpSpPr>
        <p:grpSpPr>
          <a:xfrm>
            <a:off x="6024698" y="4673722"/>
            <a:ext cx="482825" cy="513201"/>
            <a:chOff x="3859600" y="3591950"/>
            <a:chExt cx="296975" cy="296175"/>
          </a:xfrm>
          <a:solidFill>
            <a:srgbClr val="181413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F6B25D1E-94F6-D562-01EF-4762CE89B2B4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AD5E8FD2-11D2-C040-AEB7-8853D34C48F9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35732F91-61B9-E5FE-61BC-773C6048D53E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4977E6B5-2B47-D1BB-BAA5-293CD395B4A2}"/>
              </a:ext>
            </a:extLst>
          </p:cNvPr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181413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AB4EDE2A-5B03-6E86-429C-D4D2ACEEA808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3DCC86AF-9385-4EE9-25BD-A328867BB53C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352E51F9-A5EA-7626-7AD0-A8141B5FCA9D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4F5F424C-A23E-2C9D-8426-532E6CC267D9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C180C272-94F6-EA26-552B-670CFFE1DDF9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F594FC2-0E02-6098-F6FE-8FFD11B31BCA}"/>
              </a:ext>
            </a:extLst>
          </p:cNvPr>
          <p:cNvGrpSpPr/>
          <p:nvPr/>
        </p:nvGrpSpPr>
        <p:grpSpPr>
          <a:xfrm>
            <a:off x="10373747" y="2606179"/>
            <a:ext cx="630348" cy="670007"/>
            <a:chOff x="6553275" y="3604550"/>
            <a:chExt cx="296975" cy="296175"/>
          </a:xfrm>
          <a:solidFill>
            <a:srgbClr val="181413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248ADB7A-433D-9E89-4241-29482D66DDF1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16635654-FA65-B1C7-900A-B36D312F0BD2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3E42DFF7-6A44-7522-1CE3-AFEF73DB4401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83FEB6DE-4D97-7929-3604-B812CD958A71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D856204E-6022-708E-F38B-3B1D97D32770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8E89500E-3BDF-A2B8-E95F-D0E7EF255921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BAC468B4-C722-0B3E-CE72-39BD97A35B67}"/>
              </a:ext>
            </a:extLst>
          </p:cNvPr>
          <p:cNvGrpSpPr/>
          <p:nvPr/>
        </p:nvGrpSpPr>
        <p:grpSpPr>
          <a:xfrm>
            <a:off x="5049352" y="2654390"/>
            <a:ext cx="627005" cy="670007"/>
            <a:chOff x="4263650" y="3235150"/>
            <a:chExt cx="295400" cy="296175"/>
          </a:xfrm>
          <a:solidFill>
            <a:srgbClr val="181413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ED9BF7E1-8B16-5B52-54C9-281EEF526CE9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54C3CF78-722B-A000-227A-D8E62F37B5A2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FC01B0C7-4F58-4FD0-E569-F9D4BE7C63B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62D64A72-5BAF-EDE3-BD5C-CBC8AF89B530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E19B133D-85D7-32AE-9DBF-17EA9D65A404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99D7600C-1081-E230-B9C4-53332EA5B5A1}"/>
              </a:ext>
            </a:extLst>
          </p:cNvPr>
          <p:cNvGrpSpPr/>
          <p:nvPr/>
        </p:nvGrpSpPr>
        <p:grpSpPr>
          <a:xfrm>
            <a:off x="9500217" y="2659946"/>
            <a:ext cx="406312" cy="670007"/>
            <a:chOff x="6164975" y="3211525"/>
            <a:chExt cx="191425" cy="296175"/>
          </a:xfrm>
          <a:solidFill>
            <a:srgbClr val="181413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7BBD01F4-3117-9657-A4A5-AA72479385B6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FE423612-E33F-8686-3029-85B27559F81B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71B41ACA-B269-3249-9E9E-80828A0952EA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556BD195-04CE-A088-AC4C-BDB28D54CD07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A0C0E4D8-64C5-49AF-5480-1192122D5263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120A1B52-71E4-7BF0-6459-E58CB98C1003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5EA93036-22F3-95C1-B8DA-024A0491B58E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C583618F-BB68-7E96-D3B7-C432F8ECF7C3}"/>
              </a:ext>
            </a:extLst>
          </p:cNvPr>
          <p:cNvGrpSpPr/>
          <p:nvPr/>
        </p:nvGrpSpPr>
        <p:grpSpPr>
          <a:xfrm>
            <a:off x="6018209" y="2642161"/>
            <a:ext cx="626953" cy="666443"/>
            <a:chOff x="4629125" y="3235150"/>
            <a:chExt cx="295375" cy="294600"/>
          </a:xfrm>
          <a:solidFill>
            <a:srgbClr val="181413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B4D84C0E-07B5-858D-75E2-D1456E67BB21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8B84ADB4-4CCB-20BB-D722-055D86FBFE8C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7B779F64-399F-9FD5-DF5C-BD7DE826B981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E7D4C07-E987-7844-DAFC-2B9292A980C5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0FE911F4-2E54-DAC2-3434-F68CFAA925B2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1B71A6C1-E137-BEC4-EC1D-ABDDBA34F9B0}"/>
              </a:ext>
            </a:extLst>
          </p:cNvPr>
          <p:cNvGrpSpPr/>
          <p:nvPr/>
        </p:nvGrpSpPr>
        <p:grpSpPr>
          <a:xfrm>
            <a:off x="6910985" y="2653467"/>
            <a:ext cx="628651" cy="672381"/>
            <a:chOff x="4991425" y="3234750"/>
            <a:chExt cx="296175" cy="297225"/>
          </a:xfrm>
          <a:solidFill>
            <a:srgbClr val="181413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484CCE6B-4ECE-1171-728A-5CED0A40D939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992AB05F-E7C0-C0D6-5DB1-30B144FCC358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FB290212-757F-DA9A-BDD6-1E7833AF7670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592F8401-C344-BD43-5A91-22E1D32B562F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D863AB52-AF58-82EE-3F17-8B821F57FD31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3A53D215-B2B4-9A31-EC05-5E21F7A996AA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C6113893-4097-7C6F-EE3D-393D2E264193}"/>
              </a:ext>
            </a:extLst>
          </p:cNvPr>
          <p:cNvGrpSpPr/>
          <p:nvPr/>
        </p:nvGrpSpPr>
        <p:grpSpPr>
          <a:xfrm>
            <a:off x="4171997" y="2668997"/>
            <a:ext cx="628651" cy="670007"/>
            <a:chOff x="3497300" y="3227275"/>
            <a:chExt cx="296175" cy="296175"/>
          </a:xfrm>
          <a:solidFill>
            <a:srgbClr val="181413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352212C8-F3A4-8200-7422-8B30D02E08F1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0B88E37F-94A3-A0EF-B367-B9D5339EE1EA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A7D67C81-B32A-5FBE-DEA7-530DBD26872D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E4220A8C-DF81-B1C4-D563-5053B8FF3F34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F0D74D96-E541-E9FF-B0C0-A1985573304C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74E0D4D6-1E3B-7E71-687A-16FDEF102094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2E95A083-3483-32F7-965E-8189FDBE0ED3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431A9FF8-1EF1-AAC7-8ED0-65F7D10BBD3E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BFAE05A3-93F9-FE97-3BB7-20EA3E717F6C}"/>
              </a:ext>
            </a:extLst>
          </p:cNvPr>
          <p:cNvGrpSpPr/>
          <p:nvPr/>
        </p:nvGrpSpPr>
        <p:grpSpPr>
          <a:xfrm>
            <a:off x="7859579" y="2653945"/>
            <a:ext cx="588535" cy="667235"/>
            <a:chOff x="5364750" y="3235150"/>
            <a:chExt cx="277275" cy="294950"/>
          </a:xfrm>
          <a:solidFill>
            <a:srgbClr val="181413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D6C057C-E94F-C79F-8F8C-A1814BBB2FF7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A022F617-8491-00D1-5D41-2B235E40F323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F944D75C-E880-87AC-7272-6890BC5BD7AB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E87026DF-25BF-A64A-5ADC-434273B9ED73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EE3F8240-E02E-0F7C-BA16-B989CF1AC744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C091162A-3C08-3BC8-693B-BF512899B6F8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EF42EA65-4181-5E05-82D1-5F7647A62809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37F834E7-7100-F19D-17C4-F9121965A05A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68A8E63C-4478-6DE5-1F6A-7DE425FF153C}"/>
              </a:ext>
            </a:extLst>
          </p:cNvPr>
          <p:cNvGrpSpPr/>
          <p:nvPr/>
        </p:nvGrpSpPr>
        <p:grpSpPr>
          <a:xfrm>
            <a:off x="8602251" y="2653725"/>
            <a:ext cx="638679" cy="668195"/>
            <a:chOff x="5716825" y="3235950"/>
            <a:chExt cx="300900" cy="295375"/>
          </a:xfrm>
          <a:solidFill>
            <a:srgbClr val="181413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E348631D-7A9E-3F3B-9046-8B25DAD6989A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387C3955-C12D-D667-DE48-8B7C284E253E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4D525362-0ACC-0561-48FB-8491663BFB15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AF7A6E0F-DC57-6B6B-68BF-5B54CA657249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ED99E783-AE5F-8121-78F4-D0A48412E56E}"/>
              </a:ext>
            </a:extLst>
          </p:cNvPr>
          <p:cNvGrpSpPr/>
          <p:nvPr/>
        </p:nvGrpSpPr>
        <p:grpSpPr>
          <a:xfrm>
            <a:off x="11384133" y="5555165"/>
            <a:ext cx="437203" cy="432171"/>
            <a:chOff x="-62511899" y="4129100"/>
            <a:chExt cx="304050" cy="282000"/>
          </a:xfrm>
          <a:solidFill>
            <a:srgbClr val="181413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79CB93D1-5C90-82B5-F90D-729555796E35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686E60A6-0D1A-D5CF-1E4E-5796EF104544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1DE086D3-3FC3-BA74-E083-C76ADCE39E39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B1D4A6D1-D048-18DE-5FD0-689262170F6E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20EFAD18-2E21-CA69-C228-9B56EDF51E15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CF22EBE3-6163-262B-7184-DDD752DC9F56}"/>
              </a:ext>
            </a:extLst>
          </p:cNvPr>
          <p:cNvGrpSpPr/>
          <p:nvPr/>
        </p:nvGrpSpPr>
        <p:grpSpPr>
          <a:xfrm>
            <a:off x="10413014" y="1752331"/>
            <a:ext cx="593961" cy="634639"/>
            <a:chOff x="-64044599" y="3360375"/>
            <a:chExt cx="315850" cy="316650"/>
          </a:xfrm>
          <a:solidFill>
            <a:srgbClr val="181413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9433AE6D-D2A4-DF40-375B-B926A4F6AFF9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4BD9AB43-3841-767C-85AE-EC006010B966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29B004E5-085A-CA3E-B089-4A5FF868F77F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18358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C7226A-2744-2759-34DD-C5CB2E2EF433}"/>
              </a:ext>
            </a:extLst>
          </p:cNvPr>
          <p:cNvSpPr txBox="1"/>
          <p:nvPr/>
        </p:nvSpPr>
        <p:spPr>
          <a:xfrm>
            <a:off x="307690" y="166557"/>
            <a:ext cx="11572193" cy="724184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defPPr>
              <a:defRPr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876DBC9B-6C2C-63ED-D8BB-5785F1E67D57}"/>
              </a:ext>
            </a:extLst>
          </p:cNvPr>
          <p:cNvSpPr/>
          <p:nvPr/>
        </p:nvSpPr>
        <p:spPr>
          <a:xfrm rot="10800000">
            <a:off x="8393817" y="4492605"/>
            <a:ext cx="249687" cy="777571"/>
          </a:xfrm>
          <a:custGeom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B0E4C54-3F45-AAEF-CC10-26ED238DBCEC}"/>
              </a:ext>
            </a:extLst>
          </p:cNvPr>
          <p:cNvSpPr/>
          <p:nvPr/>
        </p:nvSpPr>
        <p:spPr>
          <a:xfrm>
            <a:off x="9031442" y="4582374"/>
            <a:ext cx="598999" cy="598025"/>
          </a:xfrm>
          <a:custGeom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F4BEB6A-96B2-04AA-03CF-89CA36556DD2}"/>
              </a:ext>
            </a:extLst>
          </p:cNvPr>
          <p:cNvSpPr/>
          <p:nvPr/>
        </p:nvSpPr>
        <p:spPr>
          <a:xfrm>
            <a:off x="10920076" y="4647958"/>
            <a:ext cx="578477" cy="466873"/>
          </a:xfrm>
          <a:custGeom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88A31D58-4564-B0B5-0FB9-A1F9E4B81A56}"/>
              </a:ext>
            </a:extLst>
          </p:cNvPr>
          <p:cNvSpPr/>
          <p:nvPr/>
        </p:nvSpPr>
        <p:spPr>
          <a:xfrm>
            <a:off x="10978633" y="5849274"/>
            <a:ext cx="664065" cy="486657"/>
          </a:xfrm>
          <a:custGeom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087BBF08-5C8E-9B4A-6AA8-0347091E715D}"/>
              </a:ext>
            </a:extLst>
          </p:cNvPr>
          <p:cNvSpPr/>
          <p:nvPr/>
        </p:nvSpPr>
        <p:spPr>
          <a:xfrm>
            <a:off x="4185474" y="4555830"/>
            <a:ext cx="651119" cy="651119"/>
          </a:xfrm>
          <a:custGeom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0E4DC965-1658-F085-C2F5-45B7E4AF9BCA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654ED8D1-68A9-2435-ED4C-3D9D48BD2421}"/>
              </a:ext>
            </a:extLst>
          </p:cNvPr>
          <p:cNvSpPr/>
          <p:nvPr/>
        </p:nvSpPr>
        <p:spPr>
          <a:xfrm>
            <a:off x="7508524" y="5806634"/>
            <a:ext cx="574669" cy="568649"/>
          </a:xfrm>
          <a:custGeom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0F8E0514-2EC5-A1CD-23C0-FC060107E17B}"/>
              </a:ext>
            </a:extLst>
          </p:cNvPr>
          <p:cNvSpPr/>
          <p:nvPr/>
        </p:nvSpPr>
        <p:spPr>
          <a:xfrm>
            <a:off x="5130297" y="5700720"/>
            <a:ext cx="395369" cy="571189"/>
          </a:xfrm>
          <a:custGeom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9C4B2D1B-A8AD-1FC4-B6EE-34FB1530BFA8}"/>
              </a:ext>
            </a:extLst>
          </p:cNvPr>
          <p:cNvSpPr/>
          <p:nvPr/>
        </p:nvSpPr>
        <p:spPr>
          <a:xfrm>
            <a:off x="8354467" y="5742987"/>
            <a:ext cx="515839" cy="571189"/>
          </a:xfrm>
          <a:custGeom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8E7091A5-9AEE-3460-6872-BAC19BD87170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517653C5-C827-3E80-3A92-B3C7F01A364E}"/>
              </a:ext>
            </a:extLst>
          </p:cNvPr>
          <p:cNvSpPr/>
          <p:nvPr/>
        </p:nvSpPr>
        <p:spPr>
          <a:xfrm>
            <a:off x="4995673" y="4686339"/>
            <a:ext cx="695227" cy="470911"/>
          </a:xfrm>
          <a:custGeom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6E1B3ABF-55F5-98DD-9C37-7121F3330135}"/>
              </a:ext>
            </a:extLst>
          </p:cNvPr>
          <p:cNvSpPr/>
          <p:nvPr/>
        </p:nvSpPr>
        <p:spPr>
          <a:xfrm>
            <a:off x="4385321" y="5548090"/>
            <a:ext cx="357683" cy="876444"/>
          </a:xfrm>
          <a:custGeom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FBBC70F6-AFF9-F88D-DEAA-F80073A865AB}"/>
              </a:ext>
            </a:extLst>
          </p:cNvPr>
          <p:cNvSpPr/>
          <p:nvPr/>
        </p:nvSpPr>
        <p:spPr>
          <a:xfrm>
            <a:off x="9093644" y="5778079"/>
            <a:ext cx="655384" cy="518159"/>
          </a:xfrm>
          <a:custGeom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FD377BEE-9B96-F615-873E-432D5543D3A1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C6AFA737-39EE-A9AE-30AD-47CA8F78883A}"/>
              </a:ext>
            </a:extLst>
          </p:cNvPr>
          <p:cNvSpPr/>
          <p:nvPr/>
        </p:nvSpPr>
        <p:spPr>
          <a:xfrm>
            <a:off x="10018371" y="4572354"/>
            <a:ext cx="513767" cy="618071"/>
          </a:xfrm>
          <a:custGeom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18141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8E0F541C-4ADC-DB3E-5724-D8DC21B95556}"/>
              </a:ext>
            </a:extLst>
          </p:cNvPr>
          <p:cNvGrpSpPr/>
          <p:nvPr/>
        </p:nvGrpSpPr>
        <p:grpSpPr>
          <a:xfrm>
            <a:off x="10947650" y="1235505"/>
            <a:ext cx="566807" cy="566419"/>
            <a:chOff x="-34004625" y="3585850"/>
            <a:chExt cx="292225" cy="292025"/>
          </a:xfrm>
          <a:solidFill>
            <a:srgbClr val="181413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98E01869-470A-CABD-4FB1-BDF83D75DB34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4FCBD41B-5C47-166E-7076-60488C0F5429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48BE6CF2-947C-1936-D256-607B5CDF278C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346948A4-0669-867F-A969-D2A2ADC50B8F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841DD09B-A7B3-064E-8F87-94E89E47E434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3362CCEA-8B54-1A08-E93D-CC009B026747}"/>
              </a:ext>
            </a:extLst>
          </p:cNvPr>
          <p:cNvGrpSpPr/>
          <p:nvPr/>
        </p:nvGrpSpPr>
        <p:grpSpPr>
          <a:xfrm>
            <a:off x="9993221" y="2304828"/>
            <a:ext cx="552039" cy="550573"/>
            <a:chOff x="-30345326" y="3184750"/>
            <a:chExt cx="292225" cy="291450"/>
          </a:xfrm>
          <a:solidFill>
            <a:srgbClr val="181413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FE35E016-4E09-60B5-EFC4-618DF77D954A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F93CA68D-592C-7586-17BF-3B0019A5D166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3C704949-6934-E057-B188-132B4C29CAE9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6A83FE21-9E08-7956-6964-37767258375A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F9AE5FE3-42E1-81E7-3272-2A9017595E91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35658F8-C5C2-C9AA-8CF2-9877CD28071F}"/>
              </a:ext>
            </a:extLst>
          </p:cNvPr>
          <p:cNvGrpSpPr/>
          <p:nvPr/>
        </p:nvGrpSpPr>
        <p:grpSpPr>
          <a:xfrm>
            <a:off x="5913597" y="4643929"/>
            <a:ext cx="508811" cy="563019"/>
            <a:chOff x="-30354001" y="3569100"/>
            <a:chExt cx="292250" cy="292225"/>
          </a:xfrm>
          <a:solidFill>
            <a:srgbClr val="181413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3B3BA9D5-66BF-FD12-5A3D-6131E6B834D7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AB0FB1F7-5D57-201F-092A-F436EB275681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79C25B5C-E14D-63BD-404F-2B2BBCE4EECB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2D05A093-ECB6-47E5-C2C0-6C2D87D63209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251BD5B7-DD39-1705-770F-EB45C101F7FE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84410484-04BF-FCDD-2F6B-04FE7B7765D2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C7709806-8FCB-03B5-2DD4-EA3AA00380AA}"/>
              </a:ext>
            </a:extLst>
          </p:cNvPr>
          <p:cNvGrpSpPr/>
          <p:nvPr/>
        </p:nvGrpSpPr>
        <p:grpSpPr>
          <a:xfrm>
            <a:off x="4974695" y="1314925"/>
            <a:ext cx="498045" cy="497064"/>
            <a:chOff x="-31094350" y="3194000"/>
            <a:chExt cx="292225" cy="291650"/>
          </a:xfrm>
          <a:solidFill>
            <a:srgbClr val="181413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D51ACBC8-94C8-91BE-F4BC-859911D1E76B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A1EB92D3-38F4-F84C-0E8F-C61AC8760A0A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796597CE-E9E5-253F-9FF1-0D2CDECE4D14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6E36C965-F07F-EFA3-7182-25182BD7B7AA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8F44C3A2-63B5-F08F-F27B-B45655D173F0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944AF4F3-6691-0E8D-5CAD-A17C70CCB244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E5B5477C-D63F-A02F-F411-8F0FD42A28FC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5E04AC48-F3B5-5F68-6A62-329CBCBE592E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62AC3B49-080D-32DD-DB46-C673EFE972DC}"/>
              </a:ext>
            </a:extLst>
          </p:cNvPr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181413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8696B704-C2BF-5DC6-D193-9CC1BD799969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492E7308-927F-2958-5E62-1049BB615F8C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77833089-DEB8-0E98-5128-B9729408F09E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AB08F6CC-799D-D3E5-C5A7-7932097254EA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19C38BE5-E617-EA94-28D0-AD274D650E13}"/>
              </a:ext>
            </a:extLst>
          </p:cNvPr>
          <p:cNvGrpSpPr/>
          <p:nvPr/>
        </p:nvGrpSpPr>
        <p:grpSpPr>
          <a:xfrm>
            <a:off x="4203051" y="1247202"/>
            <a:ext cx="499909" cy="600511"/>
            <a:chOff x="-35814602" y="3202075"/>
            <a:chExt cx="242625" cy="291450"/>
          </a:xfrm>
          <a:solidFill>
            <a:srgbClr val="181413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10C690C-EA86-D0C6-ACCC-307CF24C053B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0EEAAA75-B42F-1FB8-5DBF-5F93E9B06407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C847D8AD-D4A7-7819-F505-3CC1BE83E5A3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D40CC359-C9C6-4914-BDF4-645E086B78AA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397345B6-393E-81AD-CDEC-688331EF45A6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B614E319-F3FB-63DA-1B35-ECF313E3BE85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C775D7D-9A7A-0C49-5D58-04E559F2DB98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9889CF01-9BD7-ABC3-BF6F-F58CB6220E9D}"/>
              </a:ext>
            </a:extLst>
          </p:cNvPr>
          <p:cNvGrpSpPr/>
          <p:nvPr/>
        </p:nvGrpSpPr>
        <p:grpSpPr>
          <a:xfrm>
            <a:off x="8170124" y="1211481"/>
            <a:ext cx="600509" cy="600511"/>
            <a:chOff x="-34003850" y="3227275"/>
            <a:chExt cx="291450" cy="291450"/>
          </a:xfrm>
          <a:solidFill>
            <a:srgbClr val="181413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28D09770-7373-A1FC-B25B-71442F5B26E7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C394900F-041F-DC44-4D94-8932A1217BB6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918380BE-082A-1DD5-4FA0-66903A1B7A89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0E9E51EB-67DB-BA36-EE2E-BD5DBFB6B1EF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41B9C8E9-C22B-A165-6F4F-3987C47252C7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B299B470-7448-B3D1-8E8D-DCF53277165F}"/>
              </a:ext>
            </a:extLst>
          </p:cNvPr>
          <p:cNvGrpSpPr/>
          <p:nvPr/>
        </p:nvGrpSpPr>
        <p:grpSpPr>
          <a:xfrm>
            <a:off x="8926343" y="1222003"/>
            <a:ext cx="607000" cy="598863"/>
            <a:chOff x="-33645475" y="3228075"/>
            <a:chExt cx="294600" cy="290650"/>
          </a:xfrm>
          <a:solidFill>
            <a:srgbClr val="181413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487BF911-72CE-C822-184A-CA163C7D3D08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B144AC06-3CC9-C115-DE44-F022B8E72EFB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42AC4476-F154-86F1-D8DC-B182DF554245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CFE638A5-331D-9FD3-627F-53C6972886BC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FF2796C7-93C8-DC56-2B90-E97EA75AD35B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26D9948B-DAFA-FEB6-BA2E-E72CA005ED77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D05FD86-AFA9-BD22-E3D8-E93D2A4DD286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C1C5373E-7297-60F9-3C71-FF8C49189279}"/>
              </a:ext>
            </a:extLst>
          </p:cNvPr>
          <p:cNvGrpSpPr/>
          <p:nvPr/>
        </p:nvGrpSpPr>
        <p:grpSpPr>
          <a:xfrm>
            <a:off x="5860181" y="1222715"/>
            <a:ext cx="580987" cy="600511"/>
            <a:chOff x="-35118325" y="3202075"/>
            <a:chExt cx="281975" cy="291450"/>
          </a:xfrm>
          <a:solidFill>
            <a:srgbClr val="181413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7364B04D-F4D0-37A6-EB81-1B965C0573D7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BBBCAF08-4287-3C34-363A-CD5B0E214CC3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A8DB6364-AD90-8DDE-F54D-DDFDD46FC48D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E4DABFC9-2716-8FCD-2219-037F3403FEA0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53D0709D-9E48-F006-7548-A953735A123F}"/>
              </a:ext>
            </a:extLst>
          </p:cNvPr>
          <p:cNvGrpSpPr/>
          <p:nvPr/>
        </p:nvGrpSpPr>
        <p:grpSpPr>
          <a:xfrm>
            <a:off x="9993215" y="1222003"/>
            <a:ext cx="571303" cy="601335"/>
            <a:chOff x="-33277649" y="3226875"/>
            <a:chExt cx="277275" cy="291850"/>
          </a:xfrm>
          <a:solidFill>
            <a:srgbClr val="181413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34A33415-48D5-3047-9537-912142CC7083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CE850101-E773-7A9B-DAC3-D887409A19DA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68E253DC-5B0D-30B4-A17B-97AE3014BA51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BB9D3710-F10E-C16C-8CEB-DC7486837D90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A2ABBD12-7AD2-001E-435F-9B1D96F2441A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BD6D2DDD-E389-BE4F-FF3C-1F9C644E98D6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05F3CC96-4009-FB14-BCF8-F3278C4669B8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BD218164-97EC-4992-6EAE-B96E9BECB13D}"/>
              </a:ext>
            </a:extLst>
          </p:cNvPr>
          <p:cNvGrpSpPr/>
          <p:nvPr/>
        </p:nvGrpSpPr>
        <p:grpSpPr>
          <a:xfrm>
            <a:off x="6627533" y="1222715"/>
            <a:ext cx="564763" cy="600511"/>
            <a:chOff x="-34755224" y="3202075"/>
            <a:chExt cx="274100" cy="291450"/>
          </a:xfrm>
          <a:solidFill>
            <a:srgbClr val="181413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39116743-EC73-04FB-6B4B-A1B23ECBF473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02789302-3B67-FD83-4939-39BDAA9EE5E3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26574FBC-3835-2C4D-48C9-77C706467D63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098C3746-EA0F-2ECE-26AF-8503B16FBFF2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C7440D3E-358F-8675-705F-7355FD308973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680C2658-7401-4231-B85C-396A2D50C902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53DF960B-2559-6C3F-FAD5-40451F6E27FE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5EC183E9-159C-5E1D-82A6-DC3D5FF6AF49}"/>
              </a:ext>
            </a:extLst>
          </p:cNvPr>
          <p:cNvGrpSpPr/>
          <p:nvPr/>
        </p:nvGrpSpPr>
        <p:grpSpPr>
          <a:xfrm>
            <a:off x="7353611" y="1222281"/>
            <a:ext cx="608599" cy="601387"/>
            <a:chOff x="-34408675" y="3202075"/>
            <a:chExt cx="295375" cy="291875"/>
          </a:xfrm>
          <a:solidFill>
            <a:srgbClr val="181413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7F86788-3893-FB6A-C406-1E00E392D336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C7549D57-CF5D-48FB-47E4-598521A37A76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72D797E0-F034-C454-12DA-BC7EFABB5B29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1289C483-8C35-98C3-EFF8-F103B4237780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AA37FE5-5992-619B-7941-EEDC0E6473ED}"/>
              </a:ext>
            </a:extLst>
          </p:cNvPr>
          <p:cNvGrpSpPr/>
          <p:nvPr/>
        </p:nvGrpSpPr>
        <p:grpSpPr>
          <a:xfrm>
            <a:off x="10893988" y="2239565"/>
            <a:ext cx="664753" cy="661795"/>
            <a:chOff x="-30735200" y="3552550"/>
            <a:chExt cx="292225" cy="290925"/>
          </a:xfrm>
          <a:solidFill>
            <a:srgbClr val="181413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E4CABD0-9DC0-701D-1A2D-6B3F6F0BD862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69F2437C-1204-0A6D-D599-CD066CABE023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90850DE0-990F-20A3-64B7-FA5B54C348E0}"/>
              </a:ext>
            </a:extLst>
          </p:cNvPr>
          <p:cNvSpPr/>
          <p:nvPr/>
        </p:nvSpPr>
        <p:spPr>
          <a:xfrm>
            <a:off x="5795499" y="2277308"/>
            <a:ext cx="593567" cy="595145"/>
          </a:xfrm>
          <a:custGeom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CD5A50B6-B3AE-B3D9-BD21-A51E959D5F71}"/>
              </a:ext>
            </a:extLst>
          </p:cNvPr>
          <p:cNvGrpSpPr/>
          <p:nvPr/>
        </p:nvGrpSpPr>
        <p:grpSpPr>
          <a:xfrm>
            <a:off x="6543543" y="2275289"/>
            <a:ext cx="614391" cy="598915"/>
            <a:chOff x="-31817401" y="3910025"/>
            <a:chExt cx="301675" cy="294075"/>
          </a:xfrm>
          <a:solidFill>
            <a:srgbClr val="181413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74AE7799-91F7-F196-E98C-98CAFD0A8E08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D7D7FA76-B60F-4B40-01ED-673A2D19C9B5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0E758E16-B7C7-00D7-8624-6E91FB1B933C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5068A4B9-FE68-FF8D-75F8-8364F7A8CB58}"/>
              </a:ext>
            </a:extLst>
          </p:cNvPr>
          <p:cNvGrpSpPr/>
          <p:nvPr/>
        </p:nvGrpSpPr>
        <p:grpSpPr>
          <a:xfrm>
            <a:off x="7300391" y="2275568"/>
            <a:ext cx="599983" cy="598353"/>
            <a:chOff x="-31455100" y="3909350"/>
            <a:chExt cx="294600" cy="293800"/>
          </a:xfrm>
          <a:solidFill>
            <a:srgbClr val="181413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ED4C7886-58FA-1478-FE99-0D02AD06DBE3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E364F67-F16B-5D32-5DE5-6E2437030CCE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F4931E6E-3FA1-7D31-C1C4-58D3F886052C}"/>
              </a:ext>
            </a:extLst>
          </p:cNvPr>
          <p:cNvGrpSpPr/>
          <p:nvPr/>
        </p:nvGrpSpPr>
        <p:grpSpPr>
          <a:xfrm>
            <a:off x="4197305" y="2301147"/>
            <a:ext cx="595145" cy="596775"/>
            <a:chOff x="-32927950" y="3944800"/>
            <a:chExt cx="292225" cy="293025"/>
          </a:xfrm>
          <a:solidFill>
            <a:srgbClr val="181413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8A284E56-CC4B-5FA5-E781-DAF9527E0FEB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059F6A99-644F-62D2-F1B3-17C7664D4D79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26692F58-705D-23A6-42D6-8D4EB9D404BE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A4C8E900-E618-C750-A2A8-840F19F97DF9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E406F2E-D107-64F6-EE87-D8AF37DAA361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AEDA495E-5900-90AA-A4FA-2310FE28368F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FFA0EC9A-F5F2-3DA0-CFD5-3D25392A3ED9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C09DE237-DDC2-334A-85BE-83383D7C1E20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77FCB55A-B720-C345-F558-F4CF485C8018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0641626C-BE03-A90F-7C1E-3D66C9313DF6}"/>
              </a:ext>
            </a:extLst>
          </p:cNvPr>
          <p:cNvGrpSpPr/>
          <p:nvPr/>
        </p:nvGrpSpPr>
        <p:grpSpPr>
          <a:xfrm>
            <a:off x="8143491" y="2267060"/>
            <a:ext cx="593567" cy="593517"/>
            <a:chOff x="-31093575" y="3911725"/>
            <a:chExt cx="291450" cy="291425"/>
          </a:xfrm>
          <a:solidFill>
            <a:srgbClr val="181413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CCE722DD-1680-9DA6-93A0-698C1C67ED5E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DB85B45D-D851-97CC-BE83-8CA399349A54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98A096F0-E4C0-C366-1CB6-B4B984809C32}"/>
              </a:ext>
            </a:extLst>
          </p:cNvPr>
          <p:cNvGrpSpPr/>
          <p:nvPr/>
        </p:nvGrpSpPr>
        <p:grpSpPr>
          <a:xfrm>
            <a:off x="5042137" y="2277376"/>
            <a:ext cx="625643" cy="594739"/>
            <a:chOff x="-32576675" y="3944600"/>
            <a:chExt cx="307200" cy="292025"/>
          </a:xfrm>
          <a:solidFill>
            <a:srgbClr val="181413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D6B43D2-E47C-78D1-A31F-DC38AE4C18BF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F582A6A1-F699-F982-7A4F-463B6A070276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551A15F0-D6A0-6865-7CB8-081A2C1D059D}"/>
              </a:ext>
            </a:extLst>
          </p:cNvPr>
          <p:cNvGrpSpPr/>
          <p:nvPr/>
        </p:nvGrpSpPr>
        <p:grpSpPr>
          <a:xfrm>
            <a:off x="8973550" y="2276421"/>
            <a:ext cx="595145" cy="593567"/>
            <a:chOff x="-30735200" y="3910925"/>
            <a:chExt cx="292225" cy="291450"/>
          </a:xfrm>
          <a:solidFill>
            <a:srgbClr val="181413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9CFB2933-75F5-A266-660D-462886EF0848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4EBC8E0A-ED9F-BD32-4DFD-FCEF107130A4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C8530618-8E6B-46BC-A7A6-A1CE9F47429A}"/>
              </a:ext>
            </a:extLst>
          </p:cNvPr>
          <p:cNvSpPr/>
          <p:nvPr/>
        </p:nvSpPr>
        <p:spPr>
          <a:xfrm>
            <a:off x="5786396" y="3436133"/>
            <a:ext cx="601325" cy="617511"/>
          </a:xfrm>
          <a:custGeom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E5B0D0D-0A00-F501-D22B-F445785C2BC0}"/>
              </a:ext>
            </a:extLst>
          </p:cNvPr>
          <p:cNvSpPr/>
          <p:nvPr/>
        </p:nvSpPr>
        <p:spPr>
          <a:xfrm>
            <a:off x="6505800" y="3532653"/>
            <a:ext cx="611955" cy="520979"/>
          </a:xfrm>
          <a:custGeom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181413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endParaRPr sz="14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AFCF14EE-98DC-E04F-9F33-8517D1D1E748}"/>
              </a:ext>
            </a:extLst>
          </p:cNvPr>
          <p:cNvGrpSpPr/>
          <p:nvPr/>
        </p:nvGrpSpPr>
        <p:grpSpPr>
          <a:xfrm>
            <a:off x="7369004" y="3452316"/>
            <a:ext cx="614997" cy="615953"/>
            <a:chOff x="-38538975" y="3954250"/>
            <a:chExt cx="318225" cy="316650"/>
          </a:xfrm>
          <a:solidFill>
            <a:srgbClr val="181413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D9E7C0F8-49B1-7F83-9E08-D37F1E5947FE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51B97BF9-1AF7-0DE7-C426-1118B251BC59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58D0A6CE-DE01-22D8-04DB-CF2779324AB5}"/>
              </a:ext>
            </a:extLst>
          </p:cNvPr>
          <p:cNvGrpSpPr/>
          <p:nvPr/>
        </p:nvGrpSpPr>
        <p:grpSpPr>
          <a:xfrm>
            <a:off x="9804816" y="3428813"/>
            <a:ext cx="621037" cy="619017"/>
            <a:chOff x="-37385101" y="3949908"/>
            <a:chExt cx="321350" cy="318225"/>
          </a:xfrm>
          <a:solidFill>
            <a:srgbClr val="181413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ECB619E9-4145-E15D-BB7E-1E1508CC38FB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5EF9230C-EFBF-297E-FE10-FD49F8FDE246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33B18EDA-174F-A5A8-0D08-6BB432EC50D7}"/>
              </a:ext>
            </a:extLst>
          </p:cNvPr>
          <p:cNvGrpSpPr/>
          <p:nvPr/>
        </p:nvGrpSpPr>
        <p:grpSpPr>
          <a:xfrm>
            <a:off x="6535095" y="4660282"/>
            <a:ext cx="541672" cy="545169"/>
            <a:chOff x="-40011049" y="3972375"/>
            <a:chExt cx="316650" cy="316625"/>
          </a:xfrm>
          <a:solidFill>
            <a:srgbClr val="181413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BB52685C-72D5-DC33-79E9-1CDC4E7A2BD2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214F52FF-9E7F-2F83-24B6-732B0658FF8C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F1F85100-0382-B01D-22AE-8362952D3B61}"/>
              </a:ext>
            </a:extLst>
          </p:cNvPr>
          <p:cNvGrpSpPr/>
          <p:nvPr/>
        </p:nvGrpSpPr>
        <p:grpSpPr>
          <a:xfrm>
            <a:off x="8197569" y="3444017"/>
            <a:ext cx="363859" cy="615953"/>
            <a:chOff x="-38109727" y="3955025"/>
            <a:chExt cx="188275" cy="316650"/>
          </a:xfrm>
          <a:solidFill>
            <a:srgbClr val="181413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386807B9-B62E-3D19-BE4A-1EB0799A753B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5F13F2BA-1674-27B7-FAF5-A157010D33F7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440CE840-5577-4636-65D3-30D8DC8A9F31}"/>
              </a:ext>
            </a:extLst>
          </p:cNvPr>
          <p:cNvGrpSpPr/>
          <p:nvPr/>
        </p:nvGrpSpPr>
        <p:grpSpPr>
          <a:xfrm>
            <a:off x="5061501" y="3472661"/>
            <a:ext cx="605867" cy="616731"/>
            <a:chOff x="-39647174" y="3972000"/>
            <a:chExt cx="313500" cy="317050"/>
          </a:xfrm>
          <a:solidFill>
            <a:srgbClr val="181413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0B9CABD5-54F0-BC82-F204-2016120DAD18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A1DBEF27-6CE2-0D39-AC21-741EBE249A89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3DDF5FC5-38DD-33D0-3930-F1F83F22E369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79D58EC5-5EB1-B642-306E-85B5B9957C79}"/>
              </a:ext>
            </a:extLst>
          </p:cNvPr>
          <p:cNvGrpSpPr/>
          <p:nvPr/>
        </p:nvGrpSpPr>
        <p:grpSpPr>
          <a:xfrm>
            <a:off x="8940133" y="3435040"/>
            <a:ext cx="608911" cy="619017"/>
            <a:chOff x="-37804927" y="3953450"/>
            <a:chExt cx="315075" cy="318225"/>
          </a:xfrm>
          <a:solidFill>
            <a:srgbClr val="181413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326D8E6D-AE1E-698E-8D1F-901598699511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ADC4C627-234D-8BD7-DE8D-54A3691CA0C9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ACE27527-DFEF-C0C3-1572-8491659AFCF0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58EC7EE4-7197-E3A0-4194-E09D25D4A41D}"/>
              </a:ext>
            </a:extLst>
          </p:cNvPr>
          <p:cNvGrpSpPr/>
          <p:nvPr/>
        </p:nvGrpSpPr>
        <p:grpSpPr>
          <a:xfrm>
            <a:off x="7423675" y="4697955"/>
            <a:ext cx="656428" cy="517207"/>
            <a:chOff x="5629975" y="3255775"/>
            <a:chExt cx="504500" cy="397500"/>
          </a:xfrm>
          <a:solidFill>
            <a:srgbClr val="181413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F28E4341-C908-2984-EA55-3A834F358772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8A0DD588-3C08-9E80-CF9B-6C4DBE3F6741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74DC29C-9937-4B3A-1627-2CA15661F987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A17DE13B-7E0E-0815-3F2A-DE1AF3D961FC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940B930F-4A6C-D830-306C-36325030AF0F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58EF9022-8801-45C6-5601-39449E180199}"/>
              </a:ext>
            </a:extLst>
          </p:cNvPr>
          <p:cNvGrpSpPr/>
          <p:nvPr/>
        </p:nvGrpSpPr>
        <p:grpSpPr>
          <a:xfrm>
            <a:off x="4104106" y="3461125"/>
            <a:ext cx="741879" cy="609779"/>
            <a:chOff x="6234950" y="3255925"/>
            <a:chExt cx="483250" cy="397200"/>
          </a:xfrm>
          <a:solidFill>
            <a:srgbClr val="181413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6C4ED6E7-3FEC-BB54-9428-3BB414C36EE9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07E892F1-7FDD-1326-D01D-1BB293CEE3A2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68048802-4174-EADF-7ABD-82C5B966D1B2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5BFE763D-76C1-85F2-1E81-AFF95677B493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365C9D6A-F5C2-A694-BF59-262AA356D55E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CC1536DE-C51D-EBC4-9091-EC1A843FC3D3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98139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0AAA76A-6CDD-4243-071D-221CBED114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296E4DA-1431-5D14-64D1-2A85CAE02F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B2696D-D057-4EE6-BFD4-7935F43F4583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9B8C2B9-8B26-5E35-9229-5746898CDBAA}"/>
              </a:ext>
            </a:extLst>
          </p:cNvPr>
          <p:cNvSpPr/>
          <p:nvPr/>
        </p:nvSpPr>
        <p:spPr>
          <a:xfrm>
            <a:off x="4410694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C40B21A-E5FE-7B3F-1256-573AA1AB89C9}"/>
              </a:ext>
            </a:extLst>
          </p:cNvPr>
          <p:cNvSpPr txBox="1"/>
          <p:nvPr/>
        </p:nvSpPr>
        <p:spPr>
          <a:xfrm>
            <a:off x="890907" y="5870078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36B9E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/>
            </a:endParaRPr>
          </a:p>
        </p:txBody>
      </p:sp>
      <p:grpSp>
        <p:nvGrpSpPr>
          <p:cNvPr id="6" name="Gráfico 10">
            <a:extLst>
              <a:ext uri="{FF2B5EF4-FFF2-40B4-BE49-F238E27FC236}">
                <a16:creationId xmlns:a16="http://schemas.microsoft.com/office/drawing/2014/main" id="{75CFF822-75F1-B11E-53D0-F367CA2E0916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B821708B-EC42-7FD7-2CDD-5EC3FB57E20F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C10E3A70-A5FA-F28E-6E3E-71A311E22C9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8FBD5A87-6384-FE7E-F56F-2A37D8547E33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6883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257;p42">
            <a:extLst>
              <a:ext uri="{FF2B5EF4-FFF2-40B4-BE49-F238E27FC236}">
                <a16:creationId xmlns:a16="http://schemas.microsoft.com/office/drawing/2014/main" id="{37961FA4-DBA4-BE85-A2AA-8D4566D846CE}"/>
              </a:ext>
            </a:extLst>
          </p:cNvPr>
          <p:cNvSpPr txBox="1"/>
          <p:nvPr/>
        </p:nvSpPr>
        <p:spPr>
          <a:xfrm>
            <a:off x="1037051" y="3361079"/>
            <a:ext cx="2065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You can describe the topic of the section here</a:t>
            </a:r>
          </a:p>
        </p:txBody>
      </p:sp>
      <p:sp>
        <p:nvSpPr>
          <p:cNvPr id="3" name="Google Shape;258;p42">
            <a:extLst>
              <a:ext uri="{FF2B5EF4-FFF2-40B4-BE49-F238E27FC236}">
                <a16:creationId xmlns:a16="http://schemas.microsoft.com/office/drawing/2014/main" id="{7AF9C100-6B0C-072F-C271-9CAB98008198}"/>
              </a:ext>
            </a:extLst>
          </p:cNvPr>
          <p:cNvSpPr txBox="1"/>
          <p:nvPr/>
        </p:nvSpPr>
        <p:spPr>
          <a:xfrm>
            <a:off x="1037051" y="2907004"/>
            <a:ext cx="20652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ABOUT US</a:t>
            </a:r>
          </a:p>
        </p:txBody>
      </p:sp>
      <p:sp>
        <p:nvSpPr>
          <p:cNvPr id="4" name="Google Shape;259;p42">
            <a:extLst>
              <a:ext uri="{FF2B5EF4-FFF2-40B4-BE49-F238E27FC236}">
                <a16:creationId xmlns:a16="http://schemas.microsoft.com/office/drawing/2014/main" id="{047EB0BF-8FD1-0FAF-187C-996A04E24470}"/>
              </a:ext>
            </a:extLst>
          </p:cNvPr>
          <p:cNvSpPr txBox="1"/>
          <p:nvPr/>
        </p:nvSpPr>
        <p:spPr>
          <a:xfrm>
            <a:off x="1037051" y="2442379"/>
            <a:ext cx="1275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Hind"/>
              <a:buNone/>
              <a:defRPr sz="3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3000"/>
              <a:buFont typeface="Hind"/>
              <a:buNone/>
              <a:defRPr/>
            </a:pPr>
            <a:r>
              <a:rPr kumimoji="0" lang="en" sz="3000" b="1" i="0" u="none" strike="noStrike" kern="0" cap="none" spc="0" normalizeH="0" baseline="0" noProof="0">
                <a:ln>
                  <a:noFill/>
                </a:ln>
                <a:solidFill>
                  <a:srgbClr val="505D57"/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01.</a:t>
            </a:r>
          </a:p>
        </p:txBody>
      </p:sp>
      <p:sp>
        <p:nvSpPr>
          <p:cNvPr id="5" name="Google Shape;260;p42">
            <a:extLst>
              <a:ext uri="{FF2B5EF4-FFF2-40B4-BE49-F238E27FC236}">
                <a16:creationId xmlns:a16="http://schemas.microsoft.com/office/drawing/2014/main" id="{C7E184CE-6DC6-03E5-6CD9-F85E6B9286BD}"/>
              </a:ext>
            </a:extLst>
          </p:cNvPr>
          <p:cNvSpPr txBox="1"/>
          <p:nvPr/>
        </p:nvSpPr>
        <p:spPr>
          <a:xfrm>
            <a:off x="3416051" y="2907004"/>
            <a:ext cx="20652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OUR SERVICES</a:t>
            </a:r>
          </a:p>
        </p:txBody>
      </p:sp>
      <p:sp>
        <p:nvSpPr>
          <p:cNvPr id="6" name="Google Shape;261;p42">
            <a:extLst>
              <a:ext uri="{FF2B5EF4-FFF2-40B4-BE49-F238E27FC236}">
                <a16:creationId xmlns:a16="http://schemas.microsoft.com/office/drawing/2014/main" id="{E1654405-B50B-AA7A-EFAC-7EAD247D3266}"/>
              </a:ext>
            </a:extLst>
          </p:cNvPr>
          <p:cNvSpPr txBox="1"/>
          <p:nvPr/>
        </p:nvSpPr>
        <p:spPr>
          <a:xfrm>
            <a:off x="3416051" y="2442379"/>
            <a:ext cx="1275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Hind"/>
              <a:buNone/>
              <a:defRPr sz="3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3000"/>
              <a:buFont typeface="Hind"/>
              <a:buNone/>
              <a:defRPr/>
            </a:pPr>
            <a:r>
              <a:rPr kumimoji="0" lang="en" sz="3000" b="1" i="0" u="none" strike="noStrike" kern="0" cap="none" spc="0" normalizeH="0" baseline="0" noProof="0">
                <a:ln>
                  <a:noFill/>
                </a:ln>
                <a:solidFill>
                  <a:srgbClr val="505D57"/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02.</a:t>
            </a:r>
          </a:p>
        </p:txBody>
      </p:sp>
      <p:sp>
        <p:nvSpPr>
          <p:cNvPr id="7" name="Google Shape;262;p42">
            <a:extLst>
              <a:ext uri="{FF2B5EF4-FFF2-40B4-BE49-F238E27FC236}">
                <a16:creationId xmlns:a16="http://schemas.microsoft.com/office/drawing/2014/main" id="{FBB4F613-8E3D-4936-3608-D0ABC75CC905}"/>
              </a:ext>
            </a:extLst>
          </p:cNvPr>
          <p:cNvSpPr txBox="1"/>
          <p:nvPr/>
        </p:nvSpPr>
        <p:spPr>
          <a:xfrm>
            <a:off x="3416051" y="3361079"/>
            <a:ext cx="2065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100"/>
              <a:buFont typeface="Arial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You can describe the topic of the section here</a:t>
            </a:r>
          </a:p>
        </p:txBody>
      </p:sp>
      <p:sp>
        <p:nvSpPr>
          <p:cNvPr id="8" name="Google Shape;263;p42">
            <a:extLst>
              <a:ext uri="{FF2B5EF4-FFF2-40B4-BE49-F238E27FC236}">
                <a16:creationId xmlns:a16="http://schemas.microsoft.com/office/drawing/2014/main" id="{3A2769CF-9E35-2323-3324-ABBA85FDDC8B}"/>
              </a:ext>
            </a:extLst>
          </p:cNvPr>
          <p:cNvSpPr txBox="1"/>
          <p:nvPr/>
        </p:nvSpPr>
        <p:spPr>
          <a:xfrm>
            <a:off x="1037051" y="4467954"/>
            <a:ext cx="20652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OUR CLIENTS</a:t>
            </a:r>
          </a:p>
        </p:txBody>
      </p:sp>
      <p:sp>
        <p:nvSpPr>
          <p:cNvPr id="9" name="Google Shape;264;p42">
            <a:extLst>
              <a:ext uri="{FF2B5EF4-FFF2-40B4-BE49-F238E27FC236}">
                <a16:creationId xmlns:a16="http://schemas.microsoft.com/office/drawing/2014/main" id="{C9735709-6438-9090-577C-C098C45EB413}"/>
              </a:ext>
            </a:extLst>
          </p:cNvPr>
          <p:cNvSpPr txBox="1"/>
          <p:nvPr/>
        </p:nvSpPr>
        <p:spPr>
          <a:xfrm>
            <a:off x="1037051" y="4003179"/>
            <a:ext cx="1275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Hind"/>
              <a:buNone/>
              <a:defRPr sz="3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3000"/>
              <a:buFont typeface="Hind"/>
              <a:buNone/>
              <a:defRPr/>
            </a:pPr>
            <a:r>
              <a:rPr kumimoji="0" lang="en" sz="3000" b="1" i="0" u="none" strike="noStrike" kern="0" cap="none" spc="0" normalizeH="0" baseline="0" noProof="0">
                <a:ln>
                  <a:noFill/>
                </a:ln>
                <a:solidFill>
                  <a:srgbClr val="505D57"/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03.</a:t>
            </a:r>
          </a:p>
        </p:txBody>
      </p:sp>
      <p:sp>
        <p:nvSpPr>
          <p:cNvPr id="10" name="Google Shape;265;p42">
            <a:extLst>
              <a:ext uri="{FF2B5EF4-FFF2-40B4-BE49-F238E27FC236}">
                <a16:creationId xmlns:a16="http://schemas.microsoft.com/office/drawing/2014/main" id="{5CEFD1CE-70C8-C774-A35F-DB325F392ABD}"/>
              </a:ext>
            </a:extLst>
          </p:cNvPr>
          <p:cNvSpPr txBox="1"/>
          <p:nvPr/>
        </p:nvSpPr>
        <p:spPr>
          <a:xfrm>
            <a:off x="1037051" y="4921879"/>
            <a:ext cx="2065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100"/>
              <a:buFont typeface="Arial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You can describe the topic of the section here</a:t>
            </a:r>
          </a:p>
        </p:txBody>
      </p:sp>
      <p:sp>
        <p:nvSpPr>
          <p:cNvPr id="11" name="Google Shape;266;p42">
            <a:extLst>
              <a:ext uri="{FF2B5EF4-FFF2-40B4-BE49-F238E27FC236}">
                <a16:creationId xmlns:a16="http://schemas.microsoft.com/office/drawing/2014/main" id="{BA138AA9-A52E-AA82-A714-45851DFE6820}"/>
              </a:ext>
            </a:extLst>
          </p:cNvPr>
          <p:cNvSpPr txBox="1"/>
          <p:nvPr/>
        </p:nvSpPr>
        <p:spPr>
          <a:xfrm>
            <a:off x="3416051" y="4467954"/>
            <a:ext cx="2065200" cy="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PROJECTION</a:t>
            </a:r>
          </a:p>
        </p:txBody>
      </p:sp>
      <p:sp>
        <p:nvSpPr>
          <p:cNvPr id="12" name="Google Shape;267;p42">
            <a:extLst>
              <a:ext uri="{FF2B5EF4-FFF2-40B4-BE49-F238E27FC236}">
                <a16:creationId xmlns:a16="http://schemas.microsoft.com/office/drawing/2014/main" id="{E2EB51DF-B13F-601A-A86D-D566DACC4DA7}"/>
              </a:ext>
            </a:extLst>
          </p:cNvPr>
          <p:cNvSpPr txBox="1"/>
          <p:nvPr/>
        </p:nvSpPr>
        <p:spPr>
          <a:xfrm>
            <a:off x="3416051" y="4003179"/>
            <a:ext cx="1275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3000"/>
              <a:buFont typeface="Hind"/>
              <a:buNone/>
              <a:defRPr sz="3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3000"/>
              <a:buFont typeface="Hind"/>
              <a:buNone/>
              <a:defRPr/>
            </a:pPr>
            <a:r>
              <a:rPr kumimoji="0" lang="en" sz="3000" b="1" i="0" u="none" strike="noStrike" kern="0" cap="none" spc="0" normalizeH="0" baseline="0" noProof="0">
                <a:ln>
                  <a:noFill/>
                </a:ln>
                <a:solidFill>
                  <a:srgbClr val="505D57"/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04.</a:t>
            </a:r>
          </a:p>
        </p:txBody>
      </p:sp>
      <p:sp>
        <p:nvSpPr>
          <p:cNvPr id="13" name="Google Shape;268;p42">
            <a:extLst>
              <a:ext uri="{FF2B5EF4-FFF2-40B4-BE49-F238E27FC236}">
                <a16:creationId xmlns:a16="http://schemas.microsoft.com/office/drawing/2014/main" id="{C7F63ED6-4B28-2852-33A8-37ADE891680D}"/>
              </a:ext>
            </a:extLst>
          </p:cNvPr>
          <p:cNvSpPr txBox="1"/>
          <p:nvPr/>
        </p:nvSpPr>
        <p:spPr>
          <a:xfrm>
            <a:off x="3416051" y="4921879"/>
            <a:ext cx="2065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100"/>
              <a:buFont typeface="Arial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You can describe the topic of the section here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0DED78A9-D726-6644-639D-333CA1FA179D}"/>
              </a:ext>
            </a:extLst>
          </p:cNvPr>
          <p:cNvSpPr txBox="1"/>
          <p:nvPr/>
        </p:nvSpPr>
        <p:spPr>
          <a:xfrm>
            <a:off x="979907" y="366461"/>
            <a:ext cx="614758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>
                <a:solidFill>
                  <a:schemeClr val="accent2">
                    <a:lumMod val="75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TABLE</a:t>
            </a:r>
            <a:r>
              <a:rPr lang="en-US" altLang="ko-KR" sz="4800" b="1">
                <a:solidFill>
                  <a:schemeClr val="bg1">
                    <a:lumMod val="50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 </a:t>
            </a:r>
          </a:p>
          <a:p>
            <a:r>
              <a:rPr lang="en-US" altLang="ko-KR" sz="4800" b="1">
                <a:solidFill>
                  <a:schemeClr val="bg1">
                    <a:lumMod val="50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	</a:t>
            </a:r>
            <a:r>
              <a:rPr lang="en-US" altLang="ko-KR" sz="4800" b="1">
                <a:solidFill>
                  <a:schemeClr val="tx1">
                    <a:lumMod val="50000"/>
                    <a:lumOff val="50000"/>
                  </a:schemeClr>
                </a:solidFill>
                <a:latin typeface="DESIGNER" pitchFamily="50" charset="0"/>
                <a:cs typeface="Hind" panose="02000000000000000000" pitchFamily="2" charset="0"/>
              </a:rPr>
              <a:t>CONTENTS</a:t>
            </a:r>
            <a:endParaRPr lang="ko-KR" altLang="en-US" sz="4800" b="1">
              <a:solidFill>
                <a:schemeClr val="tx1">
                  <a:lumMod val="50000"/>
                  <a:lumOff val="50000"/>
                </a:schemeClr>
              </a:solidFill>
              <a:latin typeface="DESIGNER" pitchFamily="50" charset="0"/>
              <a:cs typeface="Hind" panose="02000000000000000000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14EB80-D907-01FF-0FBC-D7A24A842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257" y="74929"/>
            <a:ext cx="6267450" cy="260985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3F6335D-9149-32C3-51D5-0DBF58710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57" y="931229"/>
            <a:ext cx="7610475" cy="5829300"/>
          </a:xfrm>
          <a:prstGeom prst="rect">
            <a:avLst/>
          </a:prstGeom>
          <a:effectLst>
            <a:glow rad="495300">
              <a:schemeClr val="accent2">
                <a:lumMod val="75000"/>
                <a:alpha val="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962647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rallelogram 4">
            <a:extLst>
              <a:ext uri="{FF2B5EF4-FFF2-40B4-BE49-F238E27FC236}">
                <a16:creationId xmlns:a16="http://schemas.microsoft.com/office/drawing/2014/main" id="{01D2EDB8-B594-A1D5-2A64-6600F0BA7D8E}"/>
              </a:ext>
            </a:extLst>
          </p:cNvPr>
          <p:cNvSpPr/>
          <p:nvPr/>
        </p:nvSpPr>
        <p:spPr>
          <a:xfrm>
            <a:off x="3149600" y="0"/>
            <a:ext cx="5892800" cy="6858000"/>
          </a:xfrm>
          <a:prstGeom prst="parallelogram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428AC6-D0C3-5ED1-A90D-4528D978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828" y="1795264"/>
            <a:ext cx="6862321" cy="506273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0C74-5ED4-7698-7273-EC6BAD3BC679}"/>
              </a:ext>
            </a:extLst>
          </p:cNvPr>
          <p:cNvSpPr txBox="1"/>
          <p:nvPr/>
        </p:nvSpPr>
        <p:spPr>
          <a:xfrm>
            <a:off x="1168747" y="2945217"/>
            <a:ext cx="2790478" cy="14314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>
                <a:solidFill>
                  <a:schemeClr val="bg1"/>
                </a:solidFill>
              </a:rPr>
              <a:t>Lorem ipsum dolor sit amet, consectetuer adipiscing elit. Maecenas porttitor congue massa. Fusce posuere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76D796A-EAFA-B332-2097-6667ED0629B5}"/>
              </a:ext>
            </a:extLst>
          </p:cNvPr>
          <p:cNvSpPr/>
          <p:nvPr/>
        </p:nvSpPr>
        <p:spPr>
          <a:xfrm>
            <a:off x="1168747" y="4920906"/>
            <a:ext cx="1800562" cy="45871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pc="300">
                <a:solidFill>
                  <a:schemeClr val="bg1"/>
                </a:solidFill>
                <a:latin typeface="+mj-lt"/>
              </a:rPr>
              <a:t>PLAY NOW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2C6EDB-85A1-5C5B-1CAD-BE9CEACFF5E5}"/>
              </a:ext>
            </a:extLst>
          </p:cNvPr>
          <p:cNvSpPr txBox="1"/>
          <p:nvPr/>
        </p:nvSpPr>
        <p:spPr>
          <a:xfrm>
            <a:off x="1168747" y="1325414"/>
            <a:ext cx="6862321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>
                <a:solidFill>
                  <a:schemeClr val="bg1"/>
                </a:solidFill>
                <a:latin typeface="DESIGNER" pitchFamily="50" charset="0"/>
              </a:rPr>
              <a:t>SHOOTING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69EEF3-E28B-24AA-3508-D250054A78E0}"/>
              </a:ext>
            </a:extLst>
          </p:cNvPr>
          <p:cNvSpPr txBox="1"/>
          <p:nvPr/>
        </p:nvSpPr>
        <p:spPr>
          <a:xfrm>
            <a:off x="6734961" y="2772770"/>
            <a:ext cx="4923640" cy="13295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9600">
                <a:solidFill>
                  <a:schemeClr val="bg1"/>
                </a:solidFill>
                <a:latin typeface="DESIGNER" pitchFamily="50" charset="0"/>
              </a:rPr>
              <a:t>GAME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11D52E-F914-4AC2-B98D-82317AAB3EF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048" y="349773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9824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33881E3-90EF-DF8E-0001-0E411CE4AB75}"/>
              </a:ext>
            </a:extLst>
          </p:cNvPr>
          <p:cNvSpPr/>
          <p:nvPr/>
        </p:nvSpPr>
        <p:spPr>
          <a:xfrm>
            <a:off x="0" y="3898900"/>
            <a:ext cx="12192000" cy="2044700"/>
          </a:xfrm>
          <a:prstGeom prst="rect">
            <a:avLst/>
          </a:prstGeom>
          <a:solidFill>
            <a:schemeClr val="accent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89677B35-6FE3-CC97-B039-530A0E52A23A}"/>
              </a:ext>
            </a:extLst>
          </p:cNvPr>
          <p:cNvCxnSpPr/>
          <p:nvPr/>
        </p:nvCxnSpPr>
        <p:spPr>
          <a:xfrm flipH="1">
            <a:off x="4253546" y="4210050"/>
            <a:ext cx="0" cy="1117600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2B346671-026C-991F-8CE0-40F405BD8280}"/>
              </a:ext>
            </a:extLst>
          </p:cNvPr>
          <p:cNvSpPr txBox="1"/>
          <p:nvPr/>
        </p:nvSpPr>
        <p:spPr>
          <a:xfrm>
            <a:off x="773376" y="851418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chemeClr val="bg1"/>
                </a:solidFill>
                <a:latin typeface="DESIGNER" pitchFamily="50" charset="0"/>
              </a:rPr>
              <a:t>INTRODUCTION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05912B-9506-690F-3CCB-AE3C8AFB2614}"/>
              </a:ext>
            </a:extLst>
          </p:cNvPr>
          <p:cNvSpPr txBox="1"/>
          <p:nvPr/>
        </p:nvSpPr>
        <p:spPr>
          <a:xfrm>
            <a:off x="801951" y="2321173"/>
            <a:ext cx="5166296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 massa. Fusce posuere, magna sed pulvinar ultricies, purus lectus malesuada libero, sit amet commodo magna eros.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A0A2DCA-5F13-C141-B9B9-7D8011CA8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687" y="533400"/>
            <a:ext cx="6893989" cy="6324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FE8EC-FA89-2279-9A37-643378FC9728}"/>
              </a:ext>
            </a:extLst>
          </p:cNvPr>
          <p:cNvSpPr txBox="1"/>
          <p:nvPr/>
        </p:nvSpPr>
        <p:spPr>
          <a:xfrm>
            <a:off x="1630644" y="4304172"/>
            <a:ext cx="2168809" cy="92935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</a:t>
            </a:r>
          </a:p>
        </p:txBody>
      </p:sp>
      <p:pic>
        <p:nvPicPr>
          <p:cNvPr id="5" name="Graphic 21">
            <a:extLst>
              <a:ext uri="{FF2B5EF4-FFF2-40B4-BE49-F238E27FC236}">
                <a16:creationId xmlns:a16="http://schemas.microsoft.com/office/drawing/2014/main" id="{69332E5A-55CF-AE0F-371F-C8EFDD1F8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288" y="4447219"/>
            <a:ext cx="643263" cy="643263"/>
          </a:xfrm>
          <a:prstGeom prst="rect">
            <a:avLst/>
          </a:prstGeom>
        </p:spPr>
      </p:pic>
      <p:pic>
        <p:nvPicPr>
          <p:cNvPr id="6" name="Graphic 23">
            <a:extLst>
              <a:ext uri="{FF2B5EF4-FFF2-40B4-BE49-F238E27FC236}">
                <a16:creationId xmlns:a16="http://schemas.microsoft.com/office/drawing/2014/main" id="{C2FCD10E-5ABF-D234-CA3A-1697390D4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707639" y="4470335"/>
            <a:ext cx="597031" cy="59703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5D6CA0-F902-D7D1-B117-7747B81D2194}"/>
              </a:ext>
            </a:extLst>
          </p:cNvPr>
          <p:cNvSpPr txBox="1"/>
          <p:nvPr/>
        </p:nvSpPr>
        <p:spPr>
          <a:xfrm>
            <a:off x="5758763" y="4304172"/>
            <a:ext cx="2168809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Lorem ipsum dolor sit amet, consectetuer adipiscing elit. Maecenas porttitor congue</a:t>
            </a:r>
          </a:p>
        </p:txBody>
      </p:sp>
    </p:spTree>
    <p:extLst>
      <p:ext uri="{BB962C8B-B14F-4D97-AF65-F5344CB8AC3E}">
        <p14:creationId xmlns:p14="http://schemas.microsoft.com/office/powerpoint/2010/main" val="336253227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355;p48">
            <a:extLst>
              <a:ext uri="{FF2B5EF4-FFF2-40B4-BE49-F238E27FC236}">
                <a16:creationId xmlns:a16="http://schemas.microsoft.com/office/drawing/2014/main" id="{F0EC7D6B-4955-628C-F34A-3CF44F45BA2E}"/>
              </a:ext>
            </a:extLst>
          </p:cNvPr>
          <p:cNvSpPr txBox="1"/>
          <p:nvPr/>
        </p:nvSpPr>
        <p:spPr>
          <a:xfrm>
            <a:off x="9986407" y="4297334"/>
            <a:ext cx="1490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NEPTUNE</a:t>
            </a:r>
          </a:p>
        </p:txBody>
      </p:sp>
      <p:sp>
        <p:nvSpPr>
          <p:cNvPr id="3" name="Google Shape;356;p48">
            <a:extLst>
              <a:ext uri="{FF2B5EF4-FFF2-40B4-BE49-F238E27FC236}">
                <a16:creationId xmlns:a16="http://schemas.microsoft.com/office/drawing/2014/main" id="{AE658941-2D51-6394-2E70-9A7D5B429411}"/>
              </a:ext>
            </a:extLst>
          </p:cNvPr>
          <p:cNvSpPr txBox="1"/>
          <p:nvPr/>
        </p:nvSpPr>
        <p:spPr>
          <a:xfrm>
            <a:off x="6096006" y="3148279"/>
            <a:ext cx="14946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Venus is the second planet from the Sun</a:t>
            </a:r>
          </a:p>
        </p:txBody>
      </p:sp>
      <p:sp>
        <p:nvSpPr>
          <p:cNvPr id="4" name="Google Shape;357;p48">
            <a:extLst>
              <a:ext uri="{FF2B5EF4-FFF2-40B4-BE49-F238E27FC236}">
                <a16:creationId xmlns:a16="http://schemas.microsoft.com/office/drawing/2014/main" id="{AA4915D7-C71E-9FF3-9B5E-CDE46D6615B2}"/>
              </a:ext>
            </a:extLst>
          </p:cNvPr>
          <p:cNvSpPr txBox="1"/>
          <p:nvPr/>
        </p:nvSpPr>
        <p:spPr>
          <a:xfrm>
            <a:off x="8041207" y="3148279"/>
            <a:ext cx="14904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Mercury is the closest planet to the Sun</a:t>
            </a:r>
          </a:p>
        </p:txBody>
      </p:sp>
      <p:sp>
        <p:nvSpPr>
          <p:cNvPr id="5" name="Google Shape;358;p48">
            <a:extLst>
              <a:ext uri="{FF2B5EF4-FFF2-40B4-BE49-F238E27FC236}">
                <a16:creationId xmlns:a16="http://schemas.microsoft.com/office/drawing/2014/main" id="{9D35BFFF-0217-D1AE-E50A-79B849E2B3AE}"/>
              </a:ext>
            </a:extLst>
          </p:cNvPr>
          <p:cNvSpPr txBox="1"/>
          <p:nvPr/>
        </p:nvSpPr>
        <p:spPr>
          <a:xfrm>
            <a:off x="6096006" y="4712642"/>
            <a:ext cx="14904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It’s the biggest planet in the Solar System</a:t>
            </a:r>
          </a:p>
        </p:txBody>
      </p:sp>
      <p:sp>
        <p:nvSpPr>
          <p:cNvPr id="6" name="Google Shape;359;p48">
            <a:extLst>
              <a:ext uri="{FF2B5EF4-FFF2-40B4-BE49-F238E27FC236}">
                <a16:creationId xmlns:a16="http://schemas.microsoft.com/office/drawing/2014/main" id="{423CE479-5A75-1885-5F59-65661866FAEC}"/>
              </a:ext>
            </a:extLst>
          </p:cNvPr>
          <p:cNvSpPr txBox="1"/>
          <p:nvPr/>
        </p:nvSpPr>
        <p:spPr>
          <a:xfrm>
            <a:off x="8041207" y="4712642"/>
            <a:ext cx="14904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Saturn is a gas giant and has several rings</a:t>
            </a:r>
          </a:p>
        </p:txBody>
      </p:sp>
      <p:sp>
        <p:nvSpPr>
          <p:cNvPr id="7" name="Google Shape;360;p48">
            <a:extLst>
              <a:ext uri="{FF2B5EF4-FFF2-40B4-BE49-F238E27FC236}">
                <a16:creationId xmlns:a16="http://schemas.microsoft.com/office/drawing/2014/main" id="{8DE8C8B3-C608-6D0D-7434-D7AB38856740}"/>
              </a:ext>
            </a:extLst>
          </p:cNvPr>
          <p:cNvSpPr txBox="1"/>
          <p:nvPr/>
        </p:nvSpPr>
        <p:spPr>
          <a:xfrm>
            <a:off x="6096006" y="2736381"/>
            <a:ext cx="1490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VENUS</a:t>
            </a:r>
          </a:p>
        </p:txBody>
      </p:sp>
      <p:sp>
        <p:nvSpPr>
          <p:cNvPr id="8" name="Google Shape;361;p48">
            <a:extLst>
              <a:ext uri="{FF2B5EF4-FFF2-40B4-BE49-F238E27FC236}">
                <a16:creationId xmlns:a16="http://schemas.microsoft.com/office/drawing/2014/main" id="{469629D6-9072-C22A-2312-F5CFE0E88809}"/>
              </a:ext>
            </a:extLst>
          </p:cNvPr>
          <p:cNvSpPr txBox="1"/>
          <p:nvPr/>
        </p:nvSpPr>
        <p:spPr>
          <a:xfrm>
            <a:off x="8041207" y="2736381"/>
            <a:ext cx="1490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MERCURY</a:t>
            </a:r>
          </a:p>
        </p:txBody>
      </p:sp>
      <p:sp>
        <p:nvSpPr>
          <p:cNvPr id="9" name="Google Shape;362;p48">
            <a:extLst>
              <a:ext uri="{FF2B5EF4-FFF2-40B4-BE49-F238E27FC236}">
                <a16:creationId xmlns:a16="http://schemas.microsoft.com/office/drawing/2014/main" id="{1D726BC7-8DF5-007A-2905-F03DE8A74F15}"/>
              </a:ext>
            </a:extLst>
          </p:cNvPr>
          <p:cNvSpPr txBox="1"/>
          <p:nvPr/>
        </p:nvSpPr>
        <p:spPr>
          <a:xfrm>
            <a:off x="6096006" y="4297334"/>
            <a:ext cx="1490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JUPITER</a:t>
            </a:r>
          </a:p>
        </p:txBody>
      </p:sp>
      <p:sp>
        <p:nvSpPr>
          <p:cNvPr id="10" name="Google Shape;363;p48">
            <a:extLst>
              <a:ext uri="{FF2B5EF4-FFF2-40B4-BE49-F238E27FC236}">
                <a16:creationId xmlns:a16="http://schemas.microsoft.com/office/drawing/2014/main" id="{A9EAF6A5-2276-CD16-58F7-E588D1400F52}"/>
              </a:ext>
            </a:extLst>
          </p:cNvPr>
          <p:cNvSpPr txBox="1"/>
          <p:nvPr/>
        </p:nvSpPr>
        <p:spPr>
          <a:xfrm>
            <a:off x="8041207" y="4297334"/>
            <a:ext cx="1490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SATURN</a:t>
            </a:r>
          </a:p>
        </p:txBody>
      </p:sp>
      <p:sp>
        <p:nvSpPr>
          <p:cNvPr id="11" name="Google Shape;364;p48">
            <a:extLst>
              <a:ext uri="{FF2B5EF4-FFF2-40B4-BE49-F238E27FC236}">
                <a16:creationId xmlns:a16="http://schemas.microsoft.com/office/drawing/2014/main" id="{62668F88-025B-8642-B17C-63AABB7D28BB}"/>
              </a:ext>
            </a:extLst>
          </p:cNvPr>
          <p:cNvSpPr txBox="1"/>
          <p:nvPr/>
        </p:nvSpPr>
        <p:spPr>
          <a:xfrm>
            <a:off x="9986407" y="2736381"/>
            <a:ext cx="1490400" cy="4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000"/>
              <a:buFont typeface="Hind"/>
              <a:buNone/>
              <a:defRPr sz="20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505D57"/>
              </a:buClr>
              <a:buSzPts val="2000"/>
              <a:buFont typeface="Hind"/>
              <a:buNone/>
              <a:defRPr/>
            </a:pPr>
            <a:r>
              <a:rPr kumimoji="0" lang="es-PE" sz="20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ind"/>
                <a:cs typeface="Hind"/>
                <a:sym typeface="Hind"/>
              </a:rPr>
              <a:t>MARS</a:t>
            </a:r>
          </a:p>
        </p:txBody>
      </p:sp>
      <p:sp>
        <p:nvSpPr>
          <p:cNvPr id="12" name="Google Shape;365;p48">
            <a:extLst>
              <a:ext uri="{FF2B5EF4-FFF2-40B4-BE49-F238E27FC236}">
                <a16:creationId xmlns:a16="http://schemas.microsoft.com/office/drawing/2014/main" id="{9B3D5010-B549-4758-48F9-3EF3BF467306}"/>
              </a:ext>
            </a:extLst>
          </p:cNvPr>
          <p:cNvSpPr txBox="1"/>
          <p:nvPr/>
        </p:nvSpPr>
        <p:spPr>
          <a:xfrm>
            <a:off x="9986407" y="3148279"/>
            <a:ext cx="14904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Despite being red, Mars is a cold place</a:t>
            </a:r>
          </a:p>
        </p:txBody>
      </p:sp>
      <p:sp>
        <p:nvSpPr>
          <p:cNvPr id="13" name="Google Shape;366;p48">
            <a:extLst>
              <a:ext uri="{FF2B5EF4-FFF2-40B4-BE49-F238E27FC236}">
                <a16:creationId xmlns:a16="http://schemas.microsoft.com/office/drawing/2014/main" id="{76F45325-4F86-CDB0-4ED8-2D1C631E4484}"/>
              </a:ext>
            </a:extLst>
          </p:cNvPr>
          <p:cNvSpPr txBox="1"/>
          <p:nvPr/>
        </p:nvSpPr>
        <p:spPr>
          <a:xfrm>
            <a:off x="9986407" y="4712642"/>
            <a:ext cx="1490400" cy="8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naheim"/>
              <a:buNone/>
              <a:defRPr sz="1400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2F3536"/>
              </a:buClr>
              <a:buSzPts val="1400"/>
              <a:buFont typeface="Anaheim"/>
              <a:buNone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aheim"/>
                <a:sym typeface="Anaheim"/>
              </a:rPr>
              <a:t>Neptune is the farthest planet from the Sun</a:t>
            </a:r>
          </a:p>
        </p:txBody>
      </p:sp>
      <p:sp>
        <p:nvSpPr>
          <p:cNvPr id="14" name="Google Shape;367;p48">
            <a:extLst>
              <a:ext uri="{FF2B5EF4-FFF2-40B4-BE49-F238E27FC236}">
                <a16:creationId xmlns:a16="http://schemas.microsoft.com/office/drawing/2014/main" id="{CD4E0063-C441-99DA-DE94-4138696A90A5}"/>
              </a:ext>
            </a:extLst>
          </p:cNvPr>
          <p:cNvSpPr txBox="1"/>
          <p:nvPr/>
        </p:nvSpPr>
        <p:spPr>
          <a:xfrm>
            <a:off x="6096000" y="1259035"/>
            <a:ext cx="5379900" cy="901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800"/>
              <a:buFont typeface="Hind"/>
              <a:buNone/>
              <a:defRPr sz="2800" b="1" i="0" u="none" strike="noStrike" cap="none">
                <a:solidFill>
                  <a:schemeClr val="dk2"/>
                </a:solidFill>
                <a:latin typeface="Hind"/>
                <a:ea typeface="Hind"/>
                <a:cs typeface="Hind"/>
                <a:sym typeface="Hin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05D57"/>
              </a:buClr>
              <a:buSzPts val="2800"/>
              <a:buFont typeface="Hind"/>
              <a:buNone/>
              <a:defRPr/>
            </a:pPr>
            <a:r>
              <a:rPr kumimoji="0" lang="es-PE" sz="3600" b="1" i="0" u="none" strike="noStrike" kern="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DESIGNER" pitchFamily="50" charset="0"/>
                <a:sym typeface="Hind"/>
              </a:rPr>
              <a:t>OUR VALUES</a:t>
            </a:r>
          </a:p>
        </p:txBody>
      </p:sp>
      <p:sp>
        <p:nvSpPr>
          <p:cNvPr id="15" name="Google Shape;368;p48">
            <a:extLst>
              <a:ext uri="{FF2B5EF4-FFF2-40B4-BE49-F238E27FC236}">
                <a16:creationId xmlns:a16="http://schemas.microsoft.com/office/drawing/2014/main" id="{60A2B073-779F-8B92-0FE9-3BE885D24109}"/>
              </a:ext>
            </a:extLst>
          </p:cNvPr>
          <p:cNvSpPr/>
          <p:nvPr/>
        </p:nvSpPr>
        <p:spPr>
          <a:xfrm>
            <a:off x="7750565" y="2046248"/>
            <a:ext cx="2297239" cy="4484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1400" kern="0">
                <a:solidFill>
                  <a:schemeClr val="bg1"/>
                </a:solidFill>
                <a:latin typeface="Caveat"/>
                <a:cs typeface="Arial"/>
                <a:sym typeface="Arial"/>
              </a:rPr>
              <a:t>our principles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3938710-049A-F4AD-0085-A0852AF82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090" y="361950"/>
            <a:ext cx="3266909" cy="6496050"/>
          </a:xfrm>
          <a:prstGeom prst="rect">
            <a:avLst/>
          </a:prstGeom>
          <a:effectLst>
            <a:glow rad="266700">
              <a:schemeClr val="accent2">
                <a:lumMod val="75000"/>
                <a:alpha val="7000"/>
              </a:schemeClr>
            </a:glo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BEB9735-E9A6-ECE0-2DE3-0485DE4F19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71" y="4745916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902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40B14D6-85CD-E1EC-E2D2-971F8AC081A4}"/>
              </a:ext>
            </a:extLst>
          </p:cNvPr>
          <p:cNvSpPr txBox="1"/>
          <p:nvPr/>
        </p:nvSpPr>
        <p:spPr>
          <a:xfrm>
            <a:off x="5100216" y="748290"/>
            <a:ext cx="6567910" cy="106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noProof="1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libero.</a:t>
            </a: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EAAAE88A-90BB-B746-2537-ECE4011DC354}"/>
              </a:ext>
            </a:extLst>
          </p:cNvPr>
          <p:cNvSpPr/>
          <p:nvPr/>
        </p:nvSpPr>
        <p:spPr>
          <a:xfrm flipV="1">
            <a:off x="542926" y="4808679"/>
            <a:ext cx="11125200" cy="45719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C8490FE4-51EB-5C55-B9C2-8BC6DA326DF5}"/>
              </a:ext>
            </a:extLst>
          </p:cNvPr>
          <p:cNvSpPr/>
          <p:nvPr/>
        </p:nvSpPr>
        <p:spPr>
          <a:xfrm>
            <a:off x="10466387" y="477048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9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EE446C3-CBBE-05FE-6257-EA4F445D8A45}"/>
              </a:ext>
            </a:extLst>
          </p:cNvPr>
          <p:cNvSpPr/>
          <p:nvPr/>
        </p:nvSpPr>
        <p:spPr>
          <a:xfrm>
            <a:off x="7506758" y="477048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9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A4AD399B-22AF-3C5B-C9B3-4F7B41BC08E7}"/>
              </a:ext>
            </a:extLst>
          </p:cNvPr>
          <p:cNvSpPr/>
          <p:nvPr/>
        </p:nvSpPr>
        <p:spPr>
          <a:xfrm>
            <a:off x="4547129" y="477048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9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76435831-7469-5E3E-C032-C9025605374D}"/>
              </a:ext>
            </a:extLst>
          </p:cNvPr>
          <p:cNvSpPr/>
          <p:nvPr/>
        </p:nvSpPr>
        <p:spPr>
          <a:xfrm>
            <a:off x="1587500" y="4770488"/>
            <a:ext cx="152400" cy="152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9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4AA48A-88E7-2011-F286-DC5035C2CDF1}"/>
              </a:ext>
            </a:extLst>
          </p:cNvPr>
          <p:cNvSpPr txBox="1"/>
          <p:nvPr/>
        </p:nvSpPr>
        <p:spPr>
          <a:xfrm>
            <a:off x="542925" y="3433190"/>
            <a:ext cx="2241550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19644E-BC6F-9088-1A93-89802339DED2}"/>
              </a:ext>
            </a:extLst>
          </p:cNvPr>
          <p:cNvSpPr txBox="1"/>
          <p:nvPr/>
        </p:nvSpPr>
        <p:spPr>
          <a:xfrm>
            <a:off x="3502554" y="3433190"/>
            <a:ext cx="2241550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54A6F9-ACB1-81C8-99A4-1BFD57B2F2CA}"/>
              </a:ext>
            </a:extLst>
          </p:cNvPr>
          <p:cNvSpPr txBox="1"/>
          <p:nvPr/>
        </p:nvSpPr>
        <p:spPr>
          <a:xfrm>
            <a:off x="6462183" y="3433190"/>
            <a:ext cx="2241550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24755B-5971-ECF1-A1EE-D694338EBF3D}"/>
              </a:ext>
            </a:extLst>
          </p:cNvPr>
          <p:cNvSpPr txBox="1"/>
          <p:nvPr/>
        </p:nvSpPr>
        <p:spPr>
          <a:xfrm>
            <a:off x="9421812" y="3433190"/>
            <a:ext cx="2241550" cy="929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400" noProof="1">
                <a:solidFill>
                  <a:schemeClr val="bg1"/>
                </a:solidFill>
              </a:rPr>
              <a:t>Lorem ipsum dolor sit amet, consectetuer adipiscing elit. Maecenas porttitor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6BA0B6-738E-171F-4B77-670782A9A35F}"/>
              </a:ext>
            </a:extLst>
          </p:cNvPr>
          <p:cNvSpPr txBox="1"/>
          <p:nvPr/>
        </p:nvSpPr>
        <p:spPr>
          <a:xfrm>
            <a:off x="793750" y="5173459"/>
            <a:ext cx="173990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  <a:latin typeface="+mj-lt"/>
              </a:rPr>
              <a:t>January 10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624B287-0517-AE6C-13B7-0100CD2730F9}"/>
              </a:ext>
            </a:extLst>
          </p:cNvPr>
          <p:cNvSpPr txBox="1"/>
          <p:nvPr/>
        </p:nvSpPr>
        <p:spPr>
          <a:xfrm>
            <a:off x="3753379" y="5173459"/>
            <a:ext cx="173990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  <a:latin typeface="+mj-lt"/>
              </a:rPr>
              <a:t>February 7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5B974A-5C4E-FA9F-3881-7472936AA9EB}"/>
              </a:ext>
            </a:extLst>
          </p:cNvPr>
          <p:cNvSpPr txBox="1"/>
          <p:nvPr/>
        </p:nvSpPr>
        <p:spPr>
          <a:xfrm>
            <a:off x="6713008" y="5173459"/>
            <a:ext cx="173990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  <a:latin typeface="+mj-lt"/>
              </a:rPr>
              <a:t>February 22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3242D40-3B85-EA85-9378-7492A34D1556}"/>
              </a:ext>
            </a:extLst>
          </p:cNvPr>
          <p:cNvSpPr txBox="1"/>
          <p:nvPr/>
        </p:nvSpPr>
        <p:spPr>
          <a:xfrm>
            <a:off x="9672637" y="5173459"/>
            <a:ext cx="1739900" cy="32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1"/>
                </a:solidFill>
                <a:latin typeface="+mj-lt"/>
              </a:rPr>
              <a:t>March 12</a:t>
            </a:r>
          </a:p>
        </p:txBody>
      </p:sp>
      <p:sp>
        <p:nvSpPr>
          <p:cNvPr id="16" name="Parallelogram 22">
            <a:extLst>
              <a:ext uri="{FF2B5EF4-FFF2-40B4-BE49-F238E27FC236}">
                <a16:creationId xmlns:a16="http://schemas.microsoft.com/office/drawing/2014/main" id="{7D0A6B9B-9B9E-7BEF-3898-BC8FA46264BF}"/>
              </a:ext>
            </a:extLst>
          </p:cNvPr>
          <p:cNvSpPr/>
          <p:nvPr/>
        </p:nvSpPr>
        <p:spPr>
          <a:xfrm>
            <a:off x="569383" y="-1"/>
            <a:ext cx="4383617" cy="2426371"/>
          </a:xfrm>
          <a:prstGeom prst="parallelogram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ED7793D-0ADF-4C0E-A39B-C8F6DE5CBAB7}"/>
              </a:ext>
            </a:extLst>
          </p:cNvPr>
          <p:cNvSpPr txBox="1"/>
          <p:nvPr/>
        </p:nvSpPr>
        <p:spPr>
          <a:xfrm>
            <a:off x="1518655" y="482867"/>
            <a:ext cx="28818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chemeClr val="bg1"/>
                </a:solidFill>
                <a:latin typeface="DESIGNER" pitchFamily="50" charset="0"/>
              </a:rPr>
              <a:t>EVENT</a:t>
            </a:r>
          </a:p>
        </p:txBody>
      </p:sp>
      <p:cxnSp>
        <p:nvCxnSpPr>
          <p:cNvPr id="18" name="Straight Connector 24">
            <a:extLst>
              <a:ext uri="{FF2B5EF4-FFF2-40B4-BE49-F238E27FC236}">
                <a16:creationId xmlns:a16="http://schemas.microsoft.com/office/drawing/2014/main" id="{2FBE5B71-CE61-AB13-1662-D17050B4F6B1}"/>
              </a:ext>
            </a:extLst>
          </p:cNvPr>
          <p:cNvCxnSpPr/>
          <p:nvPr/>
        </p:nvCxnSpPr>
        <p:spPr>
          <a:xfrm>
            <a:off x="5090690" y="2426375"/>
            <a:ext cx="656791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749FE38B-EA21-510F-FC56-29E7340C0F1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80" y="1721387"/>
            <a:ext cx="3727103" cy="10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7510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Google Shape;548;p56">
            <a:extLst>
              <a:ext uri="{FF2B5EF4-FFF2-40B4-BE49-F238E27FC236}">
                <a16:creationId xmlns:a16="http://schemas.microsoft.com/office/drawing/2014/main" id="{4E9B0BF5-2D4B-7D66-B561-4CD511B1E1EC}"/>
              </a:ext>
            </a:extLst>
          </p:cNvPr>
          <p:cNvSpPr/>
          <p:nvPr/>
        </p:nvSpPr>
        <p:spPr>
          <a:xfrm>
            <a:off x="6871568" y="4545400"/>
            <a:ext cx="1749000" cy="260400"/>
          </a:xfrm>
          <a:prstGeom prst="rect">
            <a:avLst/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" name="Google Shape;549;p56">
            <a:extLst>
              <a:ext uri="{FF2B5EF4-FFF2-40B4-BE49-F238E27FC236}">
                <a16:creationId xmlns:a16="http://schemas.microsoft.com/office/drawing/2014/main" id="{2A334591-5439-6731-4CE7-9BBF81C138DC}"/>
              </a:ext>
            </a:extLst>
          </p:cNvPr>
          <p:cNvSpPr/>
          <p:nvPr/>
        </p:nvSpPr>
        <p:spPr>
          <a:xfrm>
            <a:off x="6881593" y="2997050"/>
            <a:ext cx="1749000" cy="260400"/>
          </a:xfrm>
          <a:prstGeom prst="rect">
            <a:avLst/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" name="Google Shape;552;p56">
            <a:extLst>
              <a:ext uri="{FF2B5EF4-FFF2-40B4-BE49-F238E27FC236}">
                <a16:creationId xmlns:a16="http://schemas.microsoft.com/office/drawing/2014/main" id="{3B887B49-8AE6-345D-6F87-16B1147E72C6}"/>
              </a:ext>
            </a:extLst>
          </p:cNvPr>
          <p:cNvSpPr/>
          <p:nvPr/>
        </p:nvSpPr>
        <p:spPr>
          <a:xfrm>
            <a:off x="4346444" y="2987040"/>
            <a:ext cx="857400" cy="857400"/>
          </a:xfrm>
          <a:prstGeom prst="donut">
            <a:avLst>
              <a:gd name="adj" fmla="val 15447"/>
            </a:avLst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" name="Google Shape;553;p56">
            <a:extLst>
              <a:ext uri="{FF2B5EF4-FFF2-40B4-BE49-F238E27FC236}">
                <a16:creationId xmlns:a16="http://schemas.microsoft.com/office/drawing/2014/main" id="{0B1C6B89-791E-B215-B9A3-C556A7E3CD42}"/>
              </a:ext>
            </a:extLst>
          </p:cNvPr>
          <p:cNvSpPr/>
          <p:nvPr/>
        </p:nvSpPr>
        <p:spPr>
          <a:xfrm>
            <a:off x="4346444" y="2987040"/>
            <a:ext cx="857400" cy="857400"/>
          </a:xfrm>
          <a:prstGeom prst="blockArc">
            <a:avLst>
              <a:gd name="adj1" fmla="val 3284888"/>
              <a:gd name="adj2" fmla="val 88928"/>
              <a:gd name="adj3" fmla="val 150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6" name="Google Shape;554;p56">
            <a:extLst>
              <a:ext uri="{FF2B5EF4-FFF2-40B4-BE49-F238E27FC236}">
                <a16:creationId xmlns:a16="http://schemas.microsoft.com/office/drawing/2014/main" id="{B7CB43F7-78E6-8A27-5FAD-01545C80CAA6}"/>
              </a:ext>
            </a:extLst>
          </p:cNvPr>
          <p:cNvSpPr/>
          <p:nvPr/>
        </p:nvSpPr>
        <p:spPr>
          <a:xfrm>
            <a:off x="4347017" y="4532865"/>
            <a:ext cx="857400" cy="857400"/>
          </a:xfrm>
          <a:prstGeom prst="donut">
            <a:avLst>
              <a:gd name="adj" fmla="val 15447"/>
            </a:avLst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7" name="Google Shape;555;p56">
            <a:extLst>
              <a:ext uri="{FF2B5EF4-FFF2-40B4-BE49-F238E27FC236}">
                <a16:creationId xmlns:a16="http://schemas.microsoft.com/office/drawing/2014/main" id="{404FD8F8-0DB1-8A3C-098E-8E4E977E8358}"/>
              </a:ext>
            </a:extLst>
          </p:cNvPr>
          <p:cNvSpPr/>
          <p:nvPr/>
        </p:nvSpPr>
        <p:spPr>
          <a:xfrm>
            <a:off x="4347017" y="4532865"/>
            <a:ext cx="857400" cy="857400"/>
          </a:xfrm>
          <a:prstGeom prst="blockArc">
            <a:avLst>
              <a:gd name="adj1" fmla="val 4126643"/>
              <a:gd name="adj2" fmla="val 88928"/>
              <a:gd name="adj3" fmla="val 1507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" name="Google Shape;556;p56">
            <a:extLst>
              <a:ext uri="{FF2B5EF4-FFF2-40B4-BE49-F238E27FC236}">
                <a16:creationId xmlns:a16="http://schemas.microsoft.com/office/drawing/2014/main" id="{4CC6C104-C062-A25A-E53A-957CF5032548}"/>
              </a:ext>
            </a:extLst>
          </p:cNvPr>
          <p:cNvSpPr txBox="1"/>
          <p:nvPr/>
        </p:nvSpPr>
        <p:spPr>
          <a:xfrm>
            <a:off x="4514488" y="3877871"/>
            <a:ext cx="5202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85%</a:t>
            </a:r>
            <a:endParaRPr sz="16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9" name="Google Shape;557;p56">
            <a:extLst>
              <a:ext uri="{FF2B5EF4-FFF2-40B4-BE49-F238E27FC236}">
                <a16:creationId xmlns:a16="http://schemas.microsoft.com/office/drawing/2014/main" id="{8246D663-09C4-A896-A954-15559EDC0386}"/>
              </a:ext>
            </a:extLst>
          </p:cNvPr>
          <p:cNvSpPr txBox="1"/>
          <p:nvPr/>
        </p:nvSpPr>
        <p:spPr>
          <a:xfrm>
            <a:off x="4515061" y="5423696"/>
            <a:ext cx="520200" cy="2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80%</a:t>
            </a:r>
            <a:endParaRPr sz="16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grpSp>
        <p:nvGrpSpPr>
          <p:cNvPr id="10" name="Google Shape;558;p56">
            <a:extLst>
              <a:ext uri="{FF2B5EF4-FFF2-40B4-BE49-F238E27FC236}">
                <a16:creationId xmlns:a16="http://schemas.microsoft.com/office/drawing/2014/main" id="{56724B92-F3B4-7511-ABC1-00E104A71518}"/>
              </a:ext>
            </a:extLst>
          </p:cNvPr>
          <p:cNvGrpSpPr/>
          <p:nvPr/>
        </p:nvGrpSpPr>
        <p:grpSpPr>
          <a:xfrm>
            <a:off x="4616432" y="3245996"/>
            <a:ext cx="318064" cy="339711"/>
            <a:chOff x="5289631" y="1500214"/>
            <a:chExt cx="332355" cy="354974"/>
          </a:xfrm>
          <a:solidFill>
            <a:schemeClr val="bg1">
              <a:lumMod val="95000"/>
            </a:schemeClr>
          </a:solidFill>
        </p:grpSpPr>
        <p:sp>
          <p:nvSpPr>
            <p:cNvPr id="11" name="Google Shape;559;p56">
              <a:extLst>
                <a:ext uri="{FF2B5EF4-FFF2-40B4-BE49-F238E27FC236}">
                  <a16:creationId xmlns:a16="http://schemas.microsoft.com/office/drawing/2014/main" id="{BBFD8064-0618-406B-CF2E-75C18A107A33}"/>
                </a:ext>
              </a:extLst>
            </p:cNvPr>
            <p:cNvSpPr/>
            <p:nvPr/>
          </p:nvSpPr>
          <p:spPr>
            <a:xfrm>
              <a:off x="5432603" y="1667040"/>
              <a:ext cx="45651" cy="16157"/>
            </a:xfrm>
            <a:custGeom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560;p56">
              <a:extLst>
                <a:ext uri="{FF2B5EF4-FFF2-40B4-BE49-F238E27FC236}">
                  <a16:creationId xmlns:a16="http://schemas.microsoft.com/office/drawing/2014/main" id="{F7F1A6FD-FE77-D46A-36E7-3CBDEC09F923}"/>
                </a:ext>
              </a:extLst>
            </p:cNvPr>
            <p:cNvSpPr/>
            <p:nvPr/>
          </p:nvSpPr>
          <p:spPr>
            <a:xfrm>
              <a:off x="5416763" y="1628074"/>
              <a:ext cx="10581" cy="15872"/>
            </a:xfrm>
            <a:custGeom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561;p56">
              <a:extLst>
                <a:ext uri="{FF2B5EF4-FFF2-40B4-BE49-F238E27FC236}">
                  <a16:creationId xmlns:a16="http://schemas.microsoft.com/office/drawing/2014/main" id="{E7C1A963-1651-FC2D-2841-C51DE7895A1E}"/>
                </a:ext>
              </a:extLst>
            </p:cNvPr>
            <p:cNvSpPr/>
            <p:nvPr/>
          </p:nvSpPr>
          <p:spPr>
            <a:xfrm>
              <a:off x="5483893" y="1628074"/>
              <a:ext cx="10233" cy="15872"/>
            </a:xfrm>
            <a:custGeom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562;p56">
              <a:extLst>
                <a:ext uri="{FF2B5EF4-FFF2-40B4-BE49-F238E27FC236}">
                  <a16:creationId xmlns:a16="http://schemas.microsoft.com/office/drawing/2014/main" id="{160AD3E0-39B6-BBED-4A2C-FBAD295A641A}"/>
                </a:ext>
              </a:extLst>
            </p:cNvPr>
            <p:cNvSpPr/>
            <p:nvPr/>
          </p:nvSpPr>
          <p:spPr>
            <a:xfrm>
              <a:off x="5411093" y="1611474"/>
              <a:ext cx="21923" cy="10613"/>
            </a:xfrm>
            <a:custGeom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563;p56">
              <a:extLst>
                <a:ext uri="{FF2B5EF4-FFF2-40B4-BE49-F238E27FC236}">
                  <a16:creationId xmlns:a16="http://schemas.microsoft.com/office/drawing/2014/main" id="{D15DC642-9512-1979-DA84-288BC7B45B74}"/>
                </a:ext>
              </a:extLst>
            </p:cNvPr>
            <p:cNvSpPr/>
            <p:nvPr/>
          </p:nvSpPr>
          <p:spPr>
            <a:xfrm>
              <a:off x="5478254" y="1611474"/>
              <a:ext cx="21511" cy="10613"/>
            </a:xfrm>
            <a:custGeom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564;p56">
              <a:extLst>
                <a:ext uri="{FF2B5EF4-FFF2-40B4-BE49-F238E27FC236}">
                  <a16:creationId xmlns:a16="http://schemas.microsoft.com/office/drawing/2014/main" id="{1ABD74BA-12E6-3F1F-D173-EE47B51BF40F}"/>
                </a:ext>
              </a:extLst>
            </p:cNvPr>
            <p:cNvSpPr/>
            <p:nvPr/>
          </p:nvSpPr>
          <p:spPr>
            <a:xfrm>
              <a:off x="5289631" y="1500214"/>
              <a:ext cx="332355" cy="354974"/>
            </a:xfrm>
            <a:custGeom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" name="Google Shape;565;p56">
            <a:extLst>
              <a:ext uri="{FF2B5EF4-FFF2-40B4-BE49-F238E27FC236}">
                <a16:creationId xmlns:a16="http://schemas.microsoft.com/office/drawing/2014/main" id="{C736292B-6F9C-6C3E-3763-B53450548203}"/>
              </a:ext>
            </a:extLst>
          </p:cNvPr>
          <p:cNvGrpSpPr/>
          <p:nvPr/>
        </p:nvGrpSpPr>
        <p:grpSpPr>
          <a:xfrm>
            <a:off x="4621386" y="4791289"/>
            <a:ext cx="309393" cy="340802"/>
            <a:chOff x="5748295" y="1499833"/>
            <a:chExt cx="323294" cy="356115"/>
          </a:xfrm>
          <a:solidFill>
            <a:schemeClr val="bg1">
              <a:lumMod val="95000"/>
            </a:schemeClr>
          </a:solidFill>
        </p:grpSpPr>
        <p:sp>
          <p:nvSpPr>
            <p:cNvPr id="18" name="Google Shape;566;p56">
              <a:extLst>
                <a:ext uri="{FF2B5EF4-FFF2-40B4-BE49-F238E27FC236}">
                  <a16:creationId xmlns:a16="http://schemas.microsoft.com/office/drawing/2014/main" id="{96E6DD75-C595-491A-1668-7DE2CE443D9C}"/>
                </a:ext>
              </a:extLst>
            </p:cNvPr>
            <p:cNvSpPr/>
            <p:nvPr/>
          </p:nvSpPr>
          <p:spPr>
            <a:xfrm>
              <a:off x="5871276" y="1611474"/>
              <a:ext cx="10581" cy="16252"/>
            </a:xfrm>
            <a:custGeom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567;p56">
              <a:extLst>
                <a:ext uri="{FF2B5EF4-FFF2-40B4-BE49-F238E27FC236}">
                  <a16:creationId xmlns:a16="http://schemas.microsoft.com/office/drawing/2014/main" id="{FC546A54-735C-61DA-FF0D-F5B642DF492C}"/>
                </a:ext>
              </a:extLst>
            </p:cNvPr>
            <p:cNvSpPr/>
            <p:nvPr/>
          </p:nvSpPr>
          <p:spPr>
            <a:xfrm>
              <a:off x="5938406" y="1611474"/>
              <a:ext cx="10233" cy="16252"/>
            </a:xfrm>
            <a:custGeom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568;p56">
              <a:extLst>
                <a:ext uri="{FF2B5EF4-FFF2-40B4-BE49-F238E27FC236}">
                  <a16:creationId xmlns:a16="http://schemas.microsoft.com/office/drawing/2014/main" id="{1D58862E-EAF2-E54D-9B40-C889AEDBFFFE}"/>
                </a:ext>
              </a:extLst>
            </p:cNvPr>
            <p:cNvSpPr/>
            <p:nvPr/>
          </p:nvSpPr>
          <p:spPr>
            <a:xfrm>
              <a:off x="5887116" y="1650820"/>
              <a:ext cx="45683" cy="15777"/>
            </a:xfrm>
            <a:custGeom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569;p56">
              <a:extLst>
                <a:ext uri="{FF2B5EF4-FFF2-40B4-BE49-F238E27FC236}">
                  <a16:creationId xmlns:a16="http://schemas.microsoft.com/office/drawing/2014/main" id="{7C0C1762-1491-1B81-A2A3-538E9E1B4517}"/>
                </a:ext>
              </a:extLst>
            </p:cNvPr>
            <p:cNvSpPr/>
            <p:nvPr/>
          </p:nvSpPr>
          <p:spPr>
            <a:xfrm>
              <a:off x="5748295" y="1499833"/>
              <a:ext cx="323294" cy="355355"/>
            </a:xfrm>
            <a:custGeom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570;p56">
              <a:extLst>
                <a:ext uri="{FF2B5EF4-FFF2-40B4-BE49-F238E27FC236}">
                  <a16:creationId xmlns:a16="http://schemas.microsoft.com/office/drawing/2014/main" id="{B1B64739-9A9D-5BDB-2B03-AA7158AEEFA5}"/>
                </a:ext>
              </a:extLst>
            </p:cNvPr>
            <p:cNvSpPr/>
            <p:nvPr/>
          </p:nvSpPr>
          <p:spPr>
            <a:xfrm>
              <a:off x="5865225" y="1594842"/>
              <a:ext cx="22683" cy="12894"/>
            </a:xfrm>
            <a:custGeom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571;p56">
              <a:extLst>
                <a:ext uri="{FF2B5EF4-FFF2-40B4-BE49-F238E27FC236}">
                  <a16:creationId xmlns:a16="http://schemas.microsoft.com/office/drawing/2014/main" id="{D33D2992-2C8B-DDDF-78BB-CA9E17915199}"/>
                </a:ext>
              </a:extLst>
            </p:cNvPr>
            <p:cNvSpPr/>
            <p:nvPr/>
          </p:nvSpPr>
          <p:spPr>
            <a:xfrm>
              <a:off x="5931627" y="1594462"/>
              <a:ext cx="23412" cy="12894"/>
            </a:xfrm>
            <a:custGeom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572;p56">
              <a:extLst>
                <a:ext uri="{FF2B5EF4-FFF2-40B4-BE49-F238E27FC236}">
                  <a16:creationId xmlns:a16="http://schemas.microsoft.com/office/drawing/2014/main" id="{AAFE4E2E-3C30-61E6-B2B3-4C9929DCB5EB}"/>
                </a:ext>
              </a:extLst>
            </p:cNvPr>
            <p:cNvSpPr/>
            <p:nvPr/>
          </p:nvSpPr>
          <p:spPr>
            <a:xfrm>
              <a:off x="5993846" y="1778586"/>
              <a:ext cx="10613" cy="77363"/>
            </a:xfrm>
            <a:custGeom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5" name="Google Shape;573;p56">
            <a:extLst>
              <a:ext uri="{FF2B5EF4-FFF2-40B4-BE49-F238E27FC236}">
                <a16:creationId xmlns:a16="http://schemas.microsoft.com/office/drawing/2014/main" id="{A8563B23-DE62-CDD6-C2A5-F87FB2807338}"/>
              </a:ext>
            </a:extLst>
          </p:cNvPr>
          <p:cNvSpPr txBox="1"/>
          <p:nvPr/>
        </p:nvSpPr>
        <p:spPr>
          <a:xfrm>
            <a:off x="3880384" y="2462663"/>
            <a:ext cx="1790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000" b="1" kern="0">
                <a:solidFill>
                  <a:schemeClr val="bg1"/>
                </a:solidFill>
                <a:latin typeface="Hind"/>
                <a:ea typeface="Hind"/>
                <a:cs typeface="Hind"/>
                <a:sym typeface="Hind"/>
              </a:rPr>
              <a:t>GENDER</a:t>
            </a:r>
            <a:endParaRPr sz="2000" b="1" kern="0">
              <a:solidFill>
                <a:schemeClr val="bg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6" name="Google Shape;574;p56">
            <a:extLst>
              <a:ext uri="{FF2B5EF4-FFF2-40B4-BE49-F238E27FC236}">
                <a16:creationId xmlns:a16="http://schemas.microsoft.com/office/drawing/2014/main" id="{4D98782D-D134-EA34-BF4C-4C176D4C4847}"/>
              </a:ext>
            </a:extLst>
          </p:cNvPr>
          <p:cNvSpPr txBox="1"/>
          <p:nvPr/>
        </p:nvSpPr>
        <p:spPr>
          <a:xfrm>
            <a:off x="6838946" y="2462663"/>
            <a:ext cx="1790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000" b="1" kern="0">
                <a:solidFill>
                  <a:schemeClr val="bg1"/>
                </a:solidFill>
                <a:latin typeface="Hind"/>
                <a:ea typeface="Hind"/>
                <a:cs typeface="Hind"/>
                <a:sym typeface="Hind"/>
              </a:rPr>
              <a:t>AGE</a:t>
            </a:r>
            <a:endParaRPr sz="2000" b="1" kern="0">
              <a:solidFill>
                <a:schemeClr val="bg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7" name="Google Shape;575;p56">
            <a:extLst>
              <a:ext uri="{FF2B5EF4-FFF2-40B4-BE49-F238E27FC236}">
                <a16:creationId xmlns:a16="http://schemas.microsoft.com/office/drawing/2014/main" id="{3ABDA446-99A0-DA70-EAA0-C1950C746901}"/>
              </a:ext>
            </a:extLst>
          </p:cNvPr>
          <p:cNvSpPr txBox="1"/>
          <p:nvPr/>
        </p:nvSpPr>
        <p:spPr>
          <a:xfrm>
            <a:off x="9791953" y="2462663"/>
            <a:ext cx="17907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000" b="1" kern="0">
                <a:solidFill>
                  <a:schemeClr val="bg1"/>
                </a:solidFill>
                <a:latin typeface="Hind"/>
                <a:ea typeface="Hind"/>
                <a:cs typeface="Hind"/>
                <a:sym typeface="Hind"/>
              </a:rPr>
              <a:t>INTERESTS</a:t>
            </a:r>
            <a:endParaRPr sz="2000" b="1" kern="0">
              <a:solidFill>
                <a:schemeClr val="bg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8" name="Google Shape;576;p56">
            <a:extLst>
              <a:ext uri="{FF2B5EF4-FFF2-40B4-BE49-F238E27FC236}">
                <a16:creationId xmlns:a16="http://schemas.microsoft.com/office/drawing/2014/main" id="{4C1A17A2-8369-65E3-C813-32292A942EF6}"/>
              </a:ext>
            </a:extLst>
          </p:cNvPr>
          <p:cNvSpPr/>
          <p:nvPr/>
        </p:nvSpPr>
        <p:spPr>
          <a:xfrm>
            <a:off x="6881593" y="3438982"/>
            <a:ext cx="1749000" cy="260400"/>
          </a:xfrm>
          <a:prstGeom prst="rect">
            <a:avLst/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9" name="Google Shape;577;p56">
            <a:extLst>
              <a:ext uri="{FF2B5EF4-FFF2-40B4-BE49-F238E27FC236}">
                <a16:creationId xmlns:a16="http://schemas.microsoft.com/office/drawing/2014/main" id="{F332083D-7916-F24A-9944-A07F2A5E9A30}"/>
              </a:ext>
            </a:extLst>
          </p:cNvPr>
          <p:cNvSpPr/>
          <p:nvPr/>
        </p:nvSpPr>
        <p:spPr>
          <a:xfrm>
            <a:off x="6881593" y="3866165"/>
            <a:ext cx="1749000" cy="260400"/>
          </a:xfrm>
          <a:prstGeom prst="rect">
            <a:avLst/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0" name="Google Shape;578;p56">
            <a:extLst>
              <a:ext uri="{FF2B5EF4-FFF2-40B4-BE49-F238E27FC236}">
                <a16:creationId xmlns:a16="http://schemas.microsoft.com/office/drawing/2014/main" id="{D8142D1B-10E7-F3F4-F733-252B60408B25}"/>
              </a:ext>
            </a:extLst>
          </p:cNvPr>
          <p:cNvSpPr txBox="1"/>
          <p:nvPr/>
        </p:nvSpPr>
        <p:spPr>
          <a:xfrm>
            <a:off x="6034812" y="2995963"/>
            <a:ext cx="8574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25-35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1" name="Google Shape;579;p56">
            <a:extLst>
              <a:ext uri="{FF2B5EF4-FFF2-40B4-BE49-F238E27FC236}">
                <a16:creationId xmlns:a16="http://schemas.microsoft.com/office/drawing/2014/main" id="{653E832C-6C3E-DDE1-9174-A3D8FA25BD31}"/>
              </a:ext>
            </a:extLst>
          </p:cNvPr>
          <p:cNvSpPr txBox="1"/>
          <p:nvPr/>
        </p:nvSpPr>
        <p:spPr>
          <a:xfrm>
            <a:off x="6034812" y="3879921"/>
            <a:ext cx="8574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46-55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2" name="Google Shape;580;p56">
            <a:extLst>
              <a:ext uri="{FF2B5EF4-FFF2-40B4-BE49-F238E27FC236}">
                <a16:creationId xmlns:a16="http://schemas.microsoft.com/office/drawing/2014/main" id="{63689905-0B67-3F5F-1B9B-433E0DDBF224}"/>
              </a:ext>
            </a:extLst>
          </p:cNvPr>
          <p:cNvSpPr txBox="1"/>
          <p:nvPr/>
        </p:nvSpPr>
        <p:spPr>
          <a:xfrm>
            <a:off x="6034812" y="3437942"/>
            <a:ext cx="8574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36-45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3" name="Google Shape;581;p56">
            <a:extLst>
              <a:ext uri="{FF2B5EF4-FFF2-40B4-BE49-F238E27FC236}">
                <a16:creationId xmlns:a16="http://schemas.microsoft.com/office/drawing/2014/main" id="{97C635AD-0B17-90B6-BDF5-64056B537956}"/>
              </a:ext>
            </a:extLst>
          </p:cNvPr>
          <p:cNvSpPr/>
          <p:nvPr/>
        </p:nvSpPr>
        <p:spPr>
          <a:xfrm>
            <a:off x="6881584" y="2998033"/>
            <a:ext cx="1650600" cy="260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4" name="Google Shape;582;p56">
            <a:extLst>
              <a:ext uri="{FF2B5EF4-FFF2-40B4-BE49-F238E27FC236}">
                <a16:creationId xmlns:a16="http://schemas.microsoft.com/office/drawing/2014/main" id="{BE52730B-9E10-CA6B-E132-D16159E29FC4}"/>
              </a:ext>
            </a:extLst>
          </p:cNvPr>
          <p:cNvSpPr/>
          <p:nvPr/>
        </p:nvSpPr>
        <p:spPr>
          <a:xfrm>
            <a:off x="6881593" y="3439269"/>
            <a:ext cx="1318800" cy="260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5" name="Google Shape;583;p56">
            <a:extLst>
              <a:ext uri="{FF2B5EF4-FFF2-40B4-BE49-F238E27FC236}">
                <a16:creationId xmlns:a16="http://schemas.microsoft.com/office/drawing/2014/main" id="{29FEFA67-64A0-35A0-A61A-C720A688A12F}"/>
              </a:ext>
            </a:extLst>
          </p:cNvPr>
          <p:cNvSpPr/>
          <p:nvPr/>
        </p:nvSpPr>
        <p:spPr>
          <a:xfrm>
            <a:off x="6881593" y="3867605"/>
            <a:ext cx="905700" cy="260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36" name="Google Shape;584;p56">
            <a:extLst>
              <a:ext uri="{FF2B5EF4-FFF2-40B4-BE49-F238E27FC236}">
                <a16:creationId xmlns:a16="http://schemas.microsoft.com/office/drawing/2014/main" id="{3AD9F4A7-6DCF-BB79-E1F0-A4BF896E0E85}"/>
              </a:ext>
            </a:extLst>
          </p:cNvPr>
          <p:cNvSpPr txBox="1"/>
          <p:nvPr/>
        </p:nvSpPr>
        <p:spPr>
          <a:xfrm>
            <a:off x="8757144" y="2998025"/>
            <a:ext cx="679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90 %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585;p56">
            <a:extLst>
              <a:ext uri="{FF2B5EF4-FFF2-40B4-BE49-F238E27FC236}">
                <a16:creationId xmlns:a16="http://schemas.microsoft.com/office/drawing/2014/main" id="{66769467-A64E-EC10-1ED4-25843438C852}"/>
              </a:ext>
            </a:extLst>
          </p:cNvPr>
          <p:cNvSpPr txBox="1"/>
          <p:nvPr/>
        </p:nvSpPr>
        <p:spPr>
          <a:xfrm>
            <a:off x="8757144" y="3867581"/>
            <a:ext cx="679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50 %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586;p56">
            <a:extLst>
              <a:ext uri="{FF2B5EF4-FFF2-40B4-BE49-F238E27FC236}">
                <a16:creationId xmlns:a16="http://schemas.microsoft.com/office/drawing/2014/main" id="{E6FE8DA9-E778-0CC7-A010-09450712C482}"/>
              </a:ext>
            </a:extLst>
          </p:cNvPr>
          <p:cNvSpPr txBox="1"/>
          <p:nvPr/>
        </p:nvSpPr>
        <p:spPr>
          <a:xfrm>
            <a:off x="8757144" y="3432803"/>
            <a:ext cx="679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70 %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9" name="Google Shape;587;p56">
            <a:extLst>
              <a:ext uri="{FF2B5EF4-FFF2-40B4-BE49-F238E27FC236}">
                <a16:creationId xmlns:a16="http://schemas.microsoft.com/office/drawing/2014/main" id="{1A771D6D-3439-D7D5-61D7-35EFC4F3FA08}"/>
              </a:ext>
            </a:extLst>
          </p:cNvPr>
          <p:cNvSpPr/>
          <p:nvPr/>
        </p:nvSpPr>
        <p:spPr>
          <a:xfrm>
            <a:off x="6881593" y="4984927"/>
            <a:ext cx="1749000" cy="260400"/>
          </a:xfrm>
          <a:prstGeom prst="rect">
            <a:avLst/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0" name="Google Shape;588;p56">
            <a:extLst>
              <a:ext uri="{FF2B5EF4-FFF2-40B4-BE49-F238E27FC236}">
                <a16:creationId xmlns:a16="http://schemas.microsoft.com/office/drawing/2014/main" id="{A8279CD1-3CB5-2147-4BCD-C58B18DF6B30}"/>
              </a:ext>
            </a:extLst>
          </p:cNvPr>
          <p:cNvSpPr/>
          <p:nvPr/>
        </p:nvSpPr>
        <p:spPr>
          <a:xfrm>
            <a:off x="6881593" y="5412110"/>
            <a:ext cx="1749000" cy="260400"/>
          </a:xfrm>
          <a:prstGeom prst="rect">
            <a:avLst/>
          </a:prstGeom>
          <a:noFill/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1" name="Google Shape;589;p56">
            <a:extLst>
              <a:ext uri="{FF2B5EF4-FFF2-40B4-BE49-F238E27FC236}">
                <a16:creationId xmlns:a16="http://schemas.microsoft.com/office/drawing/2014/main" id="{E1CCDB1E-13F0-0787-E361-DEFDC1EF933F}"/>
              </a:ext>
            </a:extLst>
          </p:cNvPr>
          <p:cNvSpPr txBox="1"/>
          <p:nvPr/>
        </p:nvSpPr>
        <p:spPr>
          <a:xfrm>
            <a:off x="6034812" y="4541913"/>
            <a:ext cx="8574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25-35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590;p56">
            <a:extLst>
              <a:ext uri="{FF2B5EF4-FFF2-40B4-BE49-F238E27FC236}">
                <a16:creationId xmlns:a16="http://schemas.microsoft.com/office/drawing/2014/main" id="{30B3B9CF-C24B-116C-7193-8EE3ADC4D947}"/>
              </a:ext>
            </a:extLst>
          </p:cNvPr>
          <p:cNvSpPr txBox="1"/>
          <p:nvPr/>
        </p:nvSpPr>
        <p:spPr>
          <a:xfrm>
            <a:off x="6034812" y="5425871"/>
            <a:ext cx="8574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46-55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591;p56">
            <a:extLst>
              <a:ext uri="{FF2B5EF4-FFF2-40B4-BE49-F238E27FC236}">
                <a16:creationId xmlns:a16="http://schemas.microsoft.com/office/drawing/2014/main" id="{010E2BF7-7ED3-7DBE-4BEF-B53D39E7B8F7}"/>
              </a:ext>
            </a:extLst>
          </p:cNvPr>
          <p:cNvSpPr txBox="1"/>
          <p:nvPr/>
        </p:nvSpPr>
        <p:spPr>
          <a:xfrm>
            <a:off x="6034812" y="4983892"/>
            <a:ext cx="8574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36-45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592;p56">
            <a:extLst>
              <a:ext uri="{FF2B5EF4-FFF2-40B4-BE49-F238E27FC236}">
                <a16:creationId xmlns:a16="http://schemas.microsoft.com/office/drawing/2014/main" id="{299C0257-3C41-8F4F-714D-99FEAE041E6D}"/>
              </a:ext>
            </a:extLst>
          </p:cNvPr>
          <p:cNvSpPr/>
          <p:nvPr/>
        </p:nvSpPr>
        <p:spPr>
          <a:xfrm>
            <a:off x="6881606" y="4985213"/>
            <a:ext cx="1521000" cy="260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5" name="Google Shape;593;p56">
            <a:extLst>
              <a:ext uri="{FF2B5EF4-FFF2-40B4-BE49-F238E27FC236}">
                <a16:creationId xmlns:a16="http://schemas.microsoft.com/office/drawing/2014/main" id="{6128AD24-8213-4BF2-18C7-2C7D4886B6FE}"/>
              </a:ext>
            </a:extLst>
          </p:cNvPr>
          <p:cNvSpPr/>
          <p:nvPr/>
        </p:nvSpPr>
        <p:spPr>
          <a:xfrm>
            <a:off x="6881580" y="5413550"/>
            <a:ext cx="1123500" cy="260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46" name="Google Shape;594;p56">
            <a:extLst>
              <a:ext uri="{FF2B5EF4-FFF2-40B4-BE49-F238E27FC236}">
                <a16:creationId xmlns:a16="http://schemas.microsoft.com/office/drawing/2014/main" id="{00324E42-D5B1-F908-F4F5-8C1B10FAC78A}"/>
              </a:ext>
            </a:extLst>
          </p:cNvPr>
          <p:cNvSpPr txBox="1"/>
          <p:nvPr/>
        </p:nvSpPr>
        <p:spPr>
          <a:xfrm>
            <a:off x="8757144" y="4543970"/>
            <a:ext cx="679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100 %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595;p56">
            <a:extLst>
              <a:ext uri="{FF2B5EF4-FFF2-40B4-BE49-F238E27FC236}">
                <a16:creationId xmlns:a16="http://schemas.microsoft.com/office/drawing/2014/main" id="{1FA63546-EF6F-1652-C2B4-E7B4E5E9B03A}"/>
              </a:ext>
            </a:extLst>
          </p:cNvPr>
          <p:cNvSpPr txBox="1"/>
          <p:nvPr/>
        </p:nvSpPr>
        <p:spPr>
          <a:xfrm>
            <a:off x="8757144" y="5413525"/>
            <a:ext cx="679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60 %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8" name="Google Shape;596;p56">
            <a:extLst>
              <a:ext uri="{FF2B5EF4-FFF2-40B4-BE49-F238E27FC236}">
                <a16:creationId xmlns:a16="http://schemas.microsoft.com/office/drawing/2014/main" id="{6355A0DC-3B6E-D641-80F4-61527FFA4DF7}"/>
              </a:ext>
            </a:extLst>
          </p:cNvPr>
          <p:cNvSpPr txBox="1"/>
          <p:nvPr/>
        </p:nvSpPr>
        <p:spPr>
          <a:xfrm>
            <a:off x="8757144" y="4978747"/>
            <a:ext cx="6798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400" kern="0">
                <a:solidFill>
                  <a:schemeClr val="bg1"/>
                </a:solidFill>
                <a:latin typeface="Anaheim"/>
                <a:ea typeface="Anaheim"/>
                <a:cs typeface="Anaheim"/>
                <a:sym typeface="Anaheim"/>
              </a:rPr>
              <a:t>80 %</a:t>
            </a:r>
            <a:endParaRPr sz="1400" kern="0">
              <a:solidFill>
                <a:schemeClr val="bg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9" name="Google Shape;597;p56">
            <a:extLst>
              <a:ext uri="{FF2B5EF4-FFF2-40B4-BE49-F238E27FC236}">
                <a16:creationId xmlns:a16="http://schemas.microsoft.com/office/drawing/2014/main" id="{7BA6D570-530D-F30B-954B-99F778C5D7AA}"/>
              </a:ext>
            </a:extLst>
          </p:cNvPr>
          <p:cNvSpPr/>
          <p:nvPr/>
        </p:nvSpPr>
        <p:spPr>
          <a:xfrm>
            <a:off x="6871575" y="4545400"/>
            <a:ext cx="1749000" cy="260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2F35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50" name="Google Shape;598;p56">
            <a:extLst>
              <a:ext uri="{FF2B5EF4-FFF2-40B4-BE49-F238E27FC236}">
                <a16:creationId xmlns:a16="http://schemas.microsoft.com/office/drawing/2014/main" id="{2813915E-30E6-DF4B-577B-C805E6084394}"/>
              </a:ext>
            </a:extLst>
          </p:cNvPr>
          <p:cNvGrpSpPr/>
          <p:nvPr/>
        </p:nvGrpSpPr>
        <p:grpSpPr>
          <a:xfrm>
            <a:off x="10058357" y="3443301"/>
            <a:ext cx="278320" cy="200386"/>
            <a:chOff x="3588440" y="3258368"/>
            <a:chExt cx="364484" cy="262423"/>
          </a:xfrm>
          <a:solidFill>
            <a:schemeClr val="accent2">
              <a:lumMod val="75000"/>
            </a:schemeClr>
          </a:solidFill>
        </p:grpSpPr>
        <p:sp>
          <p:nvSpPr>
            <p:cNvPr id="51" name="Google Shape;599;p56">
              <a:extLst>
                <a:ext uri="{FF2B5EF4-FFF2-40B4-BE49-F238E27FC236}">
                  <a16:creationId xmlns:a16="http://schemas.microsoft.com/office/drawing/2014/main" id="{56F21BAE-AB3C-1C40-CCDA-EAD64D625357}"/>
                </a:ext>
              </a:extLst>
            </p:cNvPr>
            <p:cNvSpPr/>
            <p:nvPr/>
          </p:nvSpPr>
          <p:spPr>
            <a:xfrm>
              <a:off x="3588440" y="3258368"/>
              <a:ext cx="364484" cy="262423"/>
            </a:xfrm>
            <a:custGeom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600;p56">
              <a:extLst>
                <a:ext uri="{FF2B5EF4-FFF2-40B4-BE49-F238E27FC236}">
                  <a16:creationId xmlns:a16="http://schemas.microsoft.com/office/drawing/2014/main" id="{7DE5EAF7-C731-A0E9-3DD9-8C13267FE392}"/>
                </a:ext>
              </a:extLst>
            </p:cNvPr>
            <p:cNvSpPr/>
            <p:nvPr/>
          </p:nvSpPr>
          <p:spPr>
            <a:xfrm>
              <a:off x="3685992" y="3347949"/>
              <a:ext cx="10606" cy="133498"/>
            </a:xfrm>
            <a:custGeom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601;p56">
              <a:extLst>
                <a:ext uri="{FF2B5EF4-FFF2-40B4-BE49-F238E27FC236}">
                  <a16:creationId xmlns:a16="http://schemas.microsoft.com/office/drawing/2014/main" id="{186DFB5E-9A27-34C6-C446-336CBFC2C1F5}"/>
                </a:ext>
              </a:extLst>
            </p:cNvPr>
            <p:cNvSpPr/>
            <p:nvPr/>
          </p:nvSpPr>
          <p:spPr>
            <a:xfrm>
              <a:off x="3862549" y="3329785"/>
              <a:ext cx="40107" cy="30675"/>
            </a:xfrm>
            <a:custGeom>
              <a:rect l="l" t="t" r="r" b="b"/>
              <a:pathLst>
                <a:path w="1263" h="964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602;p56">
              <a:extLst>
                <a:ext uri="{FF2B5EF4-FFF2-40B4-BE49-F238E27FC236}">
                  <a16:creationId xmlns:a16="http://schemas.microsoft.com/office/drawing/2014/main" id="{84BBA6BA-6FC2-AFE3-3883-6869CB943BDE}"/>
                </a:ext>
              </a:extLst>
            </p:cNvPr>
            <p:cNvSpPr/>
            <p:nvPr/>
          </p:nvSpPr>
          <p:spPr>
            <a:xfrm>
              <a:off x="3703743" y="3323942"/>
              <a:ext cx="183417" cy="182083"/>
            </a:xfrm>
            <a:custGeom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603;p56">
              <a:extLst>
                <a:ext uri="{FF2B5EF4-FFF2-40B4-BE49-F238E27FC236}">
                  <a16:creationId xmlns:a16="http://schemas.microsoft.com/office/drawing/2014/main" id="{67FBC483-F8C8-365D-47E7-B4DD73087016}"/>
                </a:ext>
              </a:extLst>
            </p:cNvPr>
            <p:cNvSpPr/>
            <p:nvPr/>
          </p:nvSpPr>
          <p:spPr>
            <a:xfrm>
              <a:off x="3733624" y="3358174"/>
              <a:ext cx="138039" cy="114667"/>
            </a:xfrm>
            <a:custGeom>
              <a:rect l="l" t="t" r="r" b="b"/>
              <a:pathLst>
                <a:path w="4347" h="3610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6" name="Google Shape;604;p56">
              <a:extLst>
                <a:ext uri="{FF2B5EF4-FFF2-40B4-BE49-F238E27FC236}">
                  <a16:creationId xmlns:a16="http://schemas.microsoft.com/office/drawing/2014/main" id="{DD977A5D-8F5E-964B-CFBC-DB81FB24B391}"/>
                </a:ext>
              </a:extLst>
            </p:cNvPr>
            <p:cNvSpPr/>
            <p:nvPr/>
          </p:nvSpPr>
          <p:spPr>
            <a:xfrm>
              <a:off x="3777478" y="3386087"/>
              <a:ext cx="51062" cy="43282"/>
            </a:xfrm>
            <a:custGeom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7" name="Google Shape;605;p56">
            <a:extLst>
              <a:ext uri="{FF2B5EF4-FFF2-40B4-BE49-F238E27FC236}">
                <a16:creationId xmlns:a16="http://schemas.microsoft.com/office/drawing/2014/main" id="{EFB0342E-53BE-AE3F-8FD0-573993EDC1FD}"/>
              </a:ext>
            </a:extLst>
          </p:cNvPr>
          <p:cNvGrpSpPr/>
          <p:nvPr/>
        </p:nvGrpSpPr>
        <p:grpSpPr>
          <a:xfrm>
            <a:off x="10058379" y="3026484"/>
            <a:ext cx="303732" cy="200677"/>
            <a:chOff x="5206262" y="4174817"/>
            <a:chExt cx="397763" cy="262804"/>
          </a:xfrm>
          <a:solidFill>
            <a:schemeClr val="accent2">
              <a:lumMod val="75000"/>
            </a:schemeClr>
          </a:solidFill>
        </p:grpSpPr>
        <p:sp>
          <p:nvSpPr>
            <p:cNvPr id="58" name="Google Shape;606;p56">
              <a:extLst>
                <a:ext uri="{FF2B5EF4-FFF2-40B4-BE49-F238E27FC236}">
                  <a16:creationId xmlns:a16="http://schemas.microsoft.com/office/drawing/2014/main" id="{A6CB9C16-1F8C-99E8-6143-410A5138A83D}"/>
                </a:ext>
              </a:extLst>
            </p:cNvPr>
            <p:cNvSpPr/>
            <p:nvPr/>
          </p:nvSpPr>
          <p:spPr>
            <a:xfrm>
              <a:off x="5206262" y="4177104"/>
              <a:ext cx="397763" cy="260518"/>
            </a:xfrm>
            <a:custGeom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607;p56">
              <a:extLst>
                <a:ext uri="{FF2B5EF4-FFF2-40B4-BE49-F238E27FC236}">
                  <a16:creationId xmlns:a16="http://schemas.microsoft.com/office/drawing/2014/main" id="{69B34BAF-08F1-11B9-945F-55D7CCC16D53}"/>
                </a:ext>
              </a:extLst>
            </p:cNvPr>
            <p:cNvSpPr/>
            <p:nvPr/>
          </p:nvSpPr>
          <p:spPr>
            <a:xfrm>
              <a:off x="5434231" y="4174817"/>
              <a:ext cx="167539" cy="70369"/>
            </a:xfrm>
            <a:custGeom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608;p56">
              <a:extLst>
                <a:ext uri="{FF2B5EF4-FFF2-40B4-BE49-F238E27FC236}">
                  <a16:creationId xmlns:a16="http://schemas.microsoft.com/office/drawing/2014/main" id="{7313DCC2-C87B-ECBD-838D-635F7AE6EF6F}"/>
                </a:ext>
              </a:extLst>
            </p:cNvPr>
            <p:cNvSpPr/>
            <p:nvPr/>
          </p:nvSpPr>
          <p:spPr>
            <a:xfrm>
              <a:off x="5360877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609;p56">
              <a:extLst>
                <a:ext uri="{FF2B5EF4-FFF2-40B4-BE49-F238E27FC236}">
                  <a16:creationId xmlns:a16="http://schemas.microsoft.com/office/drawing/2014/main" id="{8D6CD3BE-CEAA-DD99-7348-BB2946D9AB54}"/>
                </a:ext>
              </a:extLst>
            </p:cNvPr>
            <p:cNvSpPr/>
            <p:nvPr/>
          </p:nvSpPr>
          <p:spPr>
            <a:xfrm>
              <a:off x="5329503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610;p56">
              <a:extLst>
                <a:ext uri="{FF2B5EF4-FFF2-40B4-BE49-F238E27FC236}">
                  <a16:creationId xmlns:a16="http://schemas.microsoft.com/office/drawing/2014/main" id="{869979C1-2C2D-CADB-D5A1-2420962ED4D6}"/>
                </a:ext>
              </a:extLst>
            </p:cNvPr>
            <p:cNvSpPr/>
            <p:nvPr/>
          </p:nvSpPr>
          <p:spPr>
            <a:xfrm>
              <a:off x="5298511" y="4299202"/>
              <a:ext cx="14766" cy="15179"/>
            </a:xfrm>
            <a:custGeom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611;p56">
              <a:extLst>
                <a:ext uri="{FF2B5EF4-FFF2-40B4-BE49-F238E27FC236}">
                  <a16:creationId xmlns:a16="http://schemas.microsoft.com/office/drawing/2014/main" id="{BB92D831-2C6A-659E-3F72-DF65B861B4EC}"/>
                </a:ext>
              </a:extLst>
            </p:cNvPr>
            <p:cNvSpPr/>
            <p:nvPr/>
          </p:nvSpPr>
          <p:spPr>
            <a:xfrm>
              <a:off x="5267137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612;p56">
              <a:extLst>
                <a:ext uri="{FF2B5EF4-FFF2-40B4-BE49-F238E27FC236}">
                  <a16:creationId xmlns:a16="http://schemas.microsoft.com/office/drawing/2014/main" id="{2CA3B774-E561-7639-296A-228BACD972C7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5" name="Google Shape;613;p56">
            <a:extLst>
              <a:ext uri="{FF2B5EF4-FFF2-40B4-BE49-F238E27FC236}">
                <a16:creationId xmlns:a16="http://schemas.microsoft.com/office/drawing/2014/main" id="{FF3E4BB5-1E3B-C564-919F-6762584B453B}"/>
              </a:ext>
            </a:extLst>
          </p:cNvPr>
          <p:cNvGrpSpPr/>
          <p:nvPr/>
        </p:nvGrpSpPr>
        <p:grpSpPr>
          <a:xfrm>
            <a:off x="10058584" y="3861552"/>
            <a:ext cx="274295" cy="250313"/>
            <a:chOff x="1958520" y="2302574"/>
            <a:chExt cx="359213" cy="327807"/>
          </a:xfrm>
          <a:solidFill>
            <a:schemeClr val="accent2">
              <a:lumMod val="75000"/>
            </a:schemeClr>
          </a:solidFill>
        </p:grpSpPr>
        <p:sp>
          <p:nvSpPr>
            <p:cNvPr id="66" name="Google Shape;614;p56">
              <a:extLst>
                <a:ext uri="{FF2B5EF4-FFF2-40B4-BE49-F238E27FC236}">
                  <a16:creationId xmlns:a16="http://schemas.microsoft.com/office/drawing/2014/main" id="{D3AE0CA0-5F99-EFCB-604B-C71C863C6EC2}"/>
                </a:ext>
              </a:extLst>
            </p:cNvPr>
            <p:cNvSpPr/>
            <p:nvPr/>
          </p:nvSpPr>
          <p:spPr>
            <a:xfrm>
              <a:off x="1958520" y="2302574"/>
              <a:ext cx="359213" cy="327807"/>
            </a:xfrm>
            <a:custGeom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615;p56">
              <a:extLst>
                <a:ext uri="{FF2B5EF4-FFF2-40B4-BE49-F238E27FC236}">
                  <a16:creationId xmlns:a16="http://schemas.microsoft.com/office/drawing/2014/main" id="{9AE27736-B700-9B9A-DE10-582343A70E61}"/>
                </a:ext>
              </a:extLst>
            </p:cNvPr>
            <p:cNvSpPr/>
            <p:nvPr/>
          </p:nvSpPr>
          <p:spPr>
            <a:xfrm>
              <a:off x="1986877" y="2331313"/>
              <a:ext cx="302117" cy="184909"/>
            </a:xfrm>
            <a:custGeom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616;p56">
              <a:extLst>
                <a:ext uri="{FF2B5EF4-FFF2-40B4-BE49-F238E27FC236}">
                  <a16:creationId xmlns:a16="http://schemas.microsoft.com/office/drawing/2014/main" id="{EBD8F3CF-E696-0BE9-EC93-48675628CED6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69" name="Google Shape;617;p56">
            <a:extLst>
              <a:ext uri="{FF2B5EF4-FFF2-40B4-BE49-F238E27FC236}">
                <a16:creationId xmlns:a16="http://schemas.microsoft.com/office/drawing/2014/main" id="{D3FA157C-373A-1F4C-AB05-27D5E4144709}"/>
              </a:ext>
            </a:extLst>
          </p:cNvPr>
          <p:cNvGrpSpPr/>
          <p:nvPr/>
        </p:nvGrpSpPr>
        <p:grpSpPr>
          <a:xfrm>
            <a:off x="10462360" y="3068513"/>
            <a:ext cx="841885" cy="119728"/>
            <a:chOff x="7036835" y="1925512"/>
            <a:chExt cx="841885" cy="119728"/>
          </a:xfrm>
          <a:solidFill>
            <a:schemeClr val="accent2">
              <a:lumMod val="75000"/>
            </a:schemeClr>
          </a:solidFill>
        </p:grpSpPr>
        <p:sp>
          <p:nvSpPr>
            <p:cNvPr id="70" name="Google Shape;618;p56">
              <a:extLst>
                <a:ext uri="{FF2B5EF4-FFF2-40B4-BE49-F238E27FC236}">
                  <a16:creationId xmlns:a16="http://schemas.microsoft.com/office/drawing/2014/main" id="{120615DB-7387-59AE-E9F1-292B61363AB6}"/>
                </a:ext>
              </a:extLst>
            </p:cNvPr>
            <p:cNvSpPr/>
            <p:nvPr/>
          </p:nvSpPr>
          <p:spPr>
            <a:xfrm rot="-5400000">
              <a:off x="7217375" y="1925512"/>
              <a:ext cx="119728" cy="119728"/>
            </a:xfrm>
            <a:prstGeom prst="ellipse">
              <a:avLst/>
            </a:prstGeom>
            <a:grp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619;p56">
              <a:extLst>
                <a:ext uri="{FF2B5EF4-FFF2-40B4-BE49-F238E27FC236}">
                  <a16:creationId xmlns:a16="http://schemas.microsoft.com/office/drawing/2014/main" id="{9916B1C4-24EB-A04F-29BD-515F67AF3F99}"/>
                </a:ext>
              </a:extLst>
            </p:cNvPr>
            <p:cNvSpPr/>
            <p:nvPr/>
          </p:nvSpPr>
          <p:spPr>
            <a:xfrm rot="-5400000">
              <a:off x="7397914" y="1925512"/>
              <a:ext cx="119728" cy="119728"/>
            </a:xfrm>
            <a:prstGeom prst="ellipse">
              <a:avLst/>
            </a:prstGeom>
            <a:grp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620;p56">
              <a:extLst>
                <a:ext uri="{FF2B5EF4-FFF2-40B4-BE49-F238E27FC236}">
                  <a16:creationId xmlns:a16="http://schemas.microsoft.com/office/drawing/2014/main" id="{D0E221CE-0B2B-19D5-437A-1A43E8F6C110}"/>
                </a:ext>
              </a:extLst>
            </p:cNvPr>
            <p:cNvSpPr/>
            <p:nvPr/>
          </p:nvSpPr>
          <p:spPr>
            <a:xfrm rot="-5400000">
              <a:off x="7578453" y="1925512"/>
              <a:ext cx="119728" cy="119728"/>
            </a:xfrm>
            <a:prstGeom prst="ellipse">
              <a:avLst/>
            </a:prstGeom>
            <a:grp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621;p56">
              <a:extLst>
                <a:ext uri="{FF2B5EF4-FFF2-40B4-BE49-F238E27FC236}">
                  <a16:creationId xmlns:a16="http://schemas.microsoft.com/office/drawing/2014/main" id="{7162DDA8-379C-2254-EB4A-7C2966FB9C81}"/>
                </a:ext>
              </a:extLst>
            </p:cNvPr>
            <p:cNvSpPr/>
            <p:nvPr/>
          </p:nvSpPr>
          <p:spPr>
            <a:xfrm rot="-5400000">
              <a:off x="7758992" y="1925512"/>
              <a:ext cx="119728" cy="119728"/>
            </a:xfrm>
            <a:prstGeom prst="ellipse">
              <a:avLst/>
            </a:prstGeom>
            <a:grp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622;p56">
              <a:extLst>
                <a:ext uri="{FF2B5EF4-FFF2-40B4-BE49-F238E27FC236}">
                  <a16:creationId xmlns:a16="http://schemas.microsoft.com/office/drawing/2014/main" id="{761783FA-6626-784F-B125-D197FF1799C6}"/>
                </a:ext>
              </a:extLst>
            </p:cNvPr>
            <p:cNvSpPr/>
            <p:nvPr/>
          </p:nvSpPr>
          <p:spPr>
            <a:xfrm rot="-5400000">
              <a:off x="7036835" y="1925512"/>
              <a:ext cx="119728" cy="119728"/>
            </a:xfrm>
            <a:prstGeom prst="ellipse">
              <a:avLst/>
            </a:prstGeom>
            <a:grp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5" name="Google Shape;623;p56">
            <a:extLst>
              <a:ext uri="{FF2B5EF4-FFF2-40B4-BE49-F238E27FC236}">
                <a16:creationId xmlns:a16="http://schemas.microsoft.com/office/drawing/2014/main" id="{1382C817-5ECC-1F1A-DC63-F2DEFFA1D8EB}"/>
              </a:ext>
            </a:extLst>
          </p:cNvPr>
          <p:cNvGrpSpPr/>
          <p:nvPr/>
        </p:nvGrpSpPr>
        <p:grpSpPr>
          <a:xfrm>
            <a:off x="10503935" y="3483666"/>
            <a:ext cx="841857" cy="119700"/>
            <a:chOff x="7036835" y="1925541"/>
            <a:chExt cx="841857" cy="119700"/>
          </a:xfrm>
        </p:grpSpPr>
        <p:sp>
          <p:nvSpPr>
            <p:cNvPr id="76" name="Google Shape;624;p56">
              <a:extLst>
                <a:ext uri="{FF2B5EF4-FFF2-40B4-BE49-F238E27FC236}">
                  <a16:creationId xmlns:a16="http://schemas.microsoft.com/office/drawing/2014/main" id="{C85CDAA9-7DE6-7EF4-ACC7-A47C13E251EE}"/>
                </a:ext>
              </a:extLst>
            </p:cNvPr>
            <p:cNvSpPr/>
            <p:nvPr/>
          </p:nvSpPr>
          <p:spPr>
            <a:xfrm rot="-5400000">
              <a:off x="721737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625;p56">
              <a:extLst>
                <a:ext uri="{FF2B5EF4-FFF2-40B4-BE49-F238E27FC236}">
                  <a16:creationId xmlns:a16="http://schemas.microsoft.com/office/drawing/2014/main" id="{BE2FAA86-2217-50DE-F245-F039755ECC24}"/>
                </a:ext>
              </a:extLst>
            </p:cNvPr>
            <p:cNvSpPr/>
            <p:nvPr/>
          </p:nvSpPr>
          <p:spPr>
            <a:xfrm rot="-5400000">
              <a:off x="7397914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626;p56">
              <a:extLst>
                <a:ext uri="{FF2B5EF4-FFF2-40B4-BE49-F238E27FC236}">
                  <a16:creationId xmlns:a16="http://schemas.microsoft.com/office/drawing/2014/main" id="{81A9DC7E-1AB6-9E7D-569D-C914A4372F8D}"/>
                </a:ext>
              </a:extLst>
            </p:cNvPr>
            <p:cNvSpPr/>
            <p:nvPr/>
          </p:nvSpPr>
          <p:spPr>
            <a:xfrm rot="-5400000">
              <a:off x="7578453" y="1925541"/>
              <a:ext cx="119700" cy="11970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627;p56">
              <a:extLst>
                <a:ext uri="{FF2B5EF4-FFF2-40B4-BE49-F238E27FC236}">
                  <a16:creationId xmlns:a16="http://schemas.microsoft.com/office/drawing/2014/main" id="{F50081D1-C816-E75C-F248-1EA8A1700611}"/>
                </a:ext>
              </a:extLst>
            </p:cNvPr>
            <p:cNvSpPr/>
            <p:nvPr/>
          </p:nvSpPr>
          <p:spPr>
            <a:xfrm rot="-5400000">
              <a:off x="7758992" y="1925541"/>
              <a:ext cx="119700" cy="11970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628;p56">
              <a:extLst>
                <a:ext uri="{FF2B5EF4-FFF2-40B4-BE49-F238E27FC236}">
                  <a16:creationId xmlns:a16="http://schemas.microsoft.com/office/drawing/2014/main" id="{1338432B-8515-5084-F0D4-C201F0CFED5E}"/>
                </a:ext>
              </a:extLst>
            </p:cNvPr>
            <p:cNvSpPr/>
            <p:nvPr/>
          </p:nvSpPr>
          <p:spPr>
            <a:xfrm rot="-5400000">
              <a:off x="703683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629;p56">
            <a:extLst>
              <a:ext uri="{FF2B5EF4-FFF2-40B4-BE49-F238E27FC236}">
                <a16:creationId xmlns:a16="http://schemas.microsoft.com/office/drawing/2014/main" id="{688574B9-A5EB-C4E0-93C5-941B7779DE03}"/>
              </a:ext>
            </a:extLst>
          </p:cNvPr>
          <p:cNvGrpSpPr/>
          <p:nvPr/>
        </p:nvGrpSpPr>
        <p:grpSpPr>
          <a:xfrm>
            <a:off x="10503948" y="3898791"/>
            <a:ext cx="841857" cy="119700"/>
            <a:chOff x="7036835" y="1925541"/>
            <a:chExt cx="841857" cy="119700"/>
          </a:xfrm>
        </p:grpSpPr>
        <p:sp>
          <p:nvSpPr>
            <p:cNvPr id="82" name="Google Shape;630;p56">
              <a:extLst>
                <a:ext uri="{FF2B5EF4-FFF2-40B4-BE49-F238E27FC236}">
                  <a16:creationId xmlns:a16="http://schemas.microsoft.com/office/drawing/2014/main" id="{7E5A9CB0-1381-E7E0-A31B-4679651F759F}"/>
                </a:ext>
              </a:extLst>
            </p:cNvPr>
            <p:cNvSpPr/>
            <p:nvPr/>
          </p:nvSpPr>
          <p:spPr>
            <a:xfrm rot="-5400000">
              <a:off x="721737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631;p56">
              <a:extLst>
                <a:ext uri="{FF2B5EF4-FFF2-40B4-BE49-F238E27FC236}">
                  <a16:creationId xmlns:a16="http://schemas.microsoft.com/office/drawing/2014/main" id="{B42A45DA-1D9F-5381-FE49-64F77F3C4C48}"/>
                </a:ext>
              </a:extLst>
            </p:cNvPr>
            <p:cNvSpPr/>
            <p:nvPr/>
          </p:nvSpPr>
          <p:spPr>
            <a:xfrm rot="-5400000">
              <a:off x="7397914" y="1925541"/>
              <a:ext cx="119700" cy="11970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632;p56">
              <a:extLst>
                <a:ext uri="{FF2B5EF4-FFF2-40B4-BE49-F238E27FC236}">
                  <a16:creationId xmlns:a16="http://schemas.microsoft.com/office/drawing/2014/main" id="{60EB83EF-5BF6-BB3D-8A41-B812882082A2}"/>
                </a:ext>
              </a:extLst>
            </p:cNvPr>
            <p:cNvSpPr/>
            <p:nvPr/>
          </p:nvSpPr>
          <p:spPr>
            <a:xfrm rot="-5400000">
              <a:off x="7578453" y="1925541"/>
              <a:ext cx="119700" cy="11970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633;p56">
              <a:extLst>
                <a:ext uri="{FF2B5EF4-FFF2-40B4-BE49-F238E27FC236}">
                  <a16:creationId xmlns:a16="http://schemas.microsoft.com/office/drawing/2014/main" id="{E466CE65-AA04-8A44-10B3-9819EFB6C46D}"/>
                </a:ext>
              </a:extLst>
            </p:cNvPr>
            <p:cNvSpPr/>
            <p:nvPr/>
          </p:nvSpPr>
          <p:spPr>
            <a:xfrm rot="-5400000">
              <a:off x="7758992" y="1925541"/>
              <a:ext cx="119700" cy="11970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634;p56">
              <a:extLst>
                <a:ext uri="{FF2B5EF4-FFF2-40B4-BE49-F238E27FC236}">
                  <a16:creationId xmlns:a16="http://schemas.microsoft.com/office/drawing/2014/main" id="{5F7954F7-8299-A934-4DE4-651BE4E0CAEC}"/>
                </a:ext>
              </a:extLst>
            </p:cNvPr>
            <p:cNvSpPr/>
            <p:nvPr/>
          </p:nvSpPr>
          <p:spPr>
            <a:xfrm rot="-5400000">
              <a:off x="703683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7" name="Google Shape;635;p56">
            <a:extLst>
              <a:ext uri="{FF2B5EF4-FFF2-40B4-BE49-F238E27FC236}">
                <a16:creationId xmlns:a16="http://schemas.microsoft.com/office/drawing/2014/main" id="{B9D8B36B-7872-6E08-2F4B-7C6CFC7EC960}"/>
              </a:ext>
            </a:extLst>
          </p:cNvPr>
          <p:cNvGrpSpPr/>
          <p:nvPr/>
        </p:nvGrpSpPr>
        <p:grpSpPr>
          <a:xfrm>
            <a:off x="10058357" y="4983076"/>
            <a:ext cx="278320" cy="200386"/>
            <a:chOff x="3588440" y="3258368"/>
            <a:chExt cx="364484" cy="262423"/>
          </a:xfrm>
          <a:solidFill>
            <a:schemeClr val="accent2">
              <a:lumMod val="75000"/>
            </a:schemeClr>
          </a:solidFill>
        </p:grpSpPr>
        <p:sp>
          <p:nvSpPr>
            <p:cNvPr id="88" name="Google Shape;636;p56">
              <a:extLst>
                <a:ext uri="{FF2B5EF4-FFF2-40B4-BE49-F238E27FC236}">
                  <a16:creationId xmlns:a16="http://schemas.microsoft.com/office/drawing/2014/main" id="{BDA5B156-EEF2-2191-BCCA-25786DCC548F}"/>
                </a:ext>
              </a:extLst>
            </p:cNvPr>
            <p:cNvSpPr/>
            <p:nvPr/>
          </p:nvSpPr>
          <p:spPr>
            <a:xfrm>
              <a:off x="3588440" y="3258368"/>
              <a:ext cx="364484" cy="262423"/>
            </a:xfrm>
            <a:custGeom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637;p56">
              <a:extLst>
                <a:ext uri="{FF2B5EF4-FFF2-40B4-BE49-F238E27FC236}">
                  <a16:creationId xmlns:a16="http://schemas.microsoft.com/office/drawing/2014/main" id="{EE99AD31-AAD8-8894-5E1B-79C16F223AE1}"/>
                </a:ext>
              </a:extLst>
            </p:cNvPr>
            <p:cNvSpPr/>
            <p:nvPr/>
          </p:nvSpPr>
          <p:spPr>
            <a:xfrm>
              <a:off x="3685992" y="3347949"/>
              <a:ext cx="10606" cy="133498"/>
            </a:xfrm>
            <a:custGeom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638;p56">
              <a:extLst>
                <a:ext uri="{FF2B5EF4-FFF2-40B4-BE49-F238E27FC236}">
                  <a16:creationId xmlns:a16="http://schemas.microsoft.com/office/drawing/2014/main" id="{B29D27A6-2C4F-11C1-AB8A-F542A12A2FD2}"/>
                </a:ext>
              </a:extLst>
            </p:cNvPr>
            <p:cNvSpPr/>
            <p:nvPr/>
          </p:nvSpPr>
          <p:spPr>
            <a:xfrm>
              <a:off x="3862549" y="3329785"/>
              <a:ext cx="40107" cy="30675"/>
            </a:xfrm>
            <a:custGeom>
              <a:rect l="l" t="t" r="r" b="b"/>
              <a:pathLst>
                <a:path w="1263" h="964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639;p56">
              <a:extLst>
                <a:ext uri="{FF2B5EF4-FFF2-40B4-BE49-F238E27FC236}">
                  <a16:creationId xmlns:a16="http://schemas.microsoft.com/office/drawing/2014/main" id="{B1B896BB-79C7-CBCF-C496-77259BDDA8D9}"/>
                </a:ext>
              </a:extLst>
            </p:cNvPr>
            <p:cNvSpPr/>
            <p:nvPr/>
          </p:nvSpPr>
          <p:spPr>
            <a:xfrm>
              <a:off x="3703743" y="3323942"/>
              <a:ext cx="183417" cy="182083"/>
            </a:xfrm>
            <a:custGeom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640;p56">
              <a:extLst>
                <a:ext uri="{FF2B5EF4-FFF2-40B4-BE49-F238E27FC236}">
                  <a16:creationId xmlns:a16="http://schemas.microsoft.com/office/drawing/2014/main" id="{B3F9E82F-CE0F-6B28-5808-82A970B8534D}"/>
                </a:ext>
              </a:extLst>
            </p:cNvPr>
            <p:cNvSpPr/>
            <p:nvPr/>
          </p:nvSpPr>
          <p:spPr>
            <a:xfrm>
              <a:off x="3733624" y="3358174"/>
              <a:ext cx="138039" cy="114667"/>
            </a:xfrm>
            <a:custGeom>
              <a:rect l="l" t="t" r="r" b="b"/>
              <a:pathLst>
                <a:path w="4347" h="3610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641;p56">
              <a:extLst>
                <a:ext uri="{FF2B5EF4-FFF2-40B4-BE49-F238E27FC236}">
                  <a16:creationId xmlns:a16="http://schemas.microsoft.com/office/drawing/2014/main" id="{90A0D623-D2AD-D6F1-4C03-54717AC29917}"/>
                </a:ext>
              </a:extLst>
            </p:cNvPr>
            <p:cNvSpPr/>
            <p:nvPr/>
          </p:nvSpPr>
          <p:spPr>
            <a:xfrm>
              <a:off x="3777478" y="3386087"/>
              <a:ext cx="51062" cy="43282"/>
            </a:xfrm>
            <a:custGeom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94" name="Google Shape;642;p56">
            <a:extLst>
              <a:ext uri="{FF2B5EF4-FFF2-40B4-BE49-F238E27FC236}">
                <a16:creationId xmlns:a16="http://schemas.microsoft.com/office/drawing/2014/main" id="{1EB3E738-9688-6BA0-43C3-73869623E20A}"/>
              </a:ext>
            </a:extLst>
          </p:cNvPr>
          <p:cNvGrpSpPr/>
          <p:nvPr/>
        </p:nvGrpSpPr>
        <p:grpSpPr>
          <a:xfrm>
            <a:off x="10058379" y="4566259"/>
            <a:ext cx="303732" cy="200677"/>
            <a:chOff x="5206262" y="4174817"/>
            <a:chExt cx="397763" cy="262804"/>
          </a:xfrm>
          <a:solidFill>
            <a:schemeClr val="accent2">
              <a:lumMod val="75000"/>
            </a:schemeClr>
          </a:solidFill>
        </p:grpSpPr>
        <p:sp>
          <p:nvSpPr>
            <p:cNvPr id="95" name="Google Shape;643;p56">
              <a:extLst>
                <a:ext uri="{FF2B5EF4-FFF2-40B4-BE49-F238E27FC236}">
                  <a16:creationId xmlns:a16="http://schemas.microsoft.com/office/drawing/2014/main" id="{4D612908-21E8-F58B-05B5-DF2EFACC602B}"/>
                </a:ext>
              </a:extLst>
            </p:cNvPr>
            <p:cNvSpPr/>
            <p:nvPr/>
          </p:nvSpPr>
          <p:spPr>
            <a:xfrm>
              <a:off x="5206262" y="4177104"/>
              <a:ext cx="397763" cy="260518"/>
            </a:xfrm>
            <a:custGeom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644;p56">
              <a:extLst>
                <a:ext uri="{FF2B5EF4-FFF2-40B4-BE49-F238E27FC236}">
                  <a16:creationId xmlns:a16="http://schemas.microsoft.com/office/drawing/2014/main" id="{F44C0A7E-8F34-09FC-1C13-A166FFA8AAC5}"/>
                </a:ext>
              </a:extLst>
            </p:cNvPr>
            <p:cNvSpPr/>
            <p:nvPr/>
          </p:nvSpPr>
          <p:spPr>
            <a:xfrm>
              <a:off x="5434231" y="4174817"/>
              <a:ext cx="167539" cy="70369"/>
            </a:xfrm>
            <a:custGeom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7" name="Google Shape;645;p56">
              <a:extLst>
                <a:ext uri="{FF2B5EF4-FFF2-40B4-BE49-F238E27FC236}">
                  <a16:creationId xmlns:a16="http://schemas.microsoft.com/office/drawing/2014/main" id="{3FEA3381-9203-CF83-7339-BD795BD787F9}"/>
                </a:ext>
              </a:extLst>
            </p:cNvPr>
            <p:cNvSpPr/>
            <p:nvPr/>
          </p:nvSpPr>
          <p:spPr>
            <a:xfrm>
              <a:off x="5360877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646;p56">
              <a:extLst>
                <a:ext uri="{FF2B5EF4-FFF2-40B4-BE49-F238E27FC236}">
                  <a16:creationId xmlns:a16="http://schemas.microsoft.com/office/drawing/2014/main" id="{CD76CD18-0D60-59BA-6CC7-F2190527832B}"/>
                </a:ext>
              </a:extLst>
            </p:cNvPr>
            <p:cNvSpPr/>
            <p:nvPr/>
          </p:nvSpPr>
          <p:spPr>
            <a:xfrm>
              <a:off x="5329503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9" name="Google Shape;647;p56">
              <a:extLst>
                <a:ext uri="{FF2B5EF4-FFF2-40B4-BE49-F238E27FC236}">
                  <a16:creationId xmlns:a16="http://schemas.microsoft.com/office/drawing/2014/main" id="{76598F2F-9FE0-48D4-FC4C-63BB7F5EC4E8}"/>
                </a:ext>
              </a:extLst>
            </p:cNvPr>
            <p:cNvSpPr/>
            <p:nvPr/>
          </p:nvSpPr>
          <p:spPr>
            <a:xfrm>
              <a:off x="5298511" y="4299202"/>
              <a:ext cx="14766" cy="15179"/>
            </a:xfrm>
            <a:custGeom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0" name="Google Shape;648;p56">
              <a:extLst>
                <a:ext uri="{FF2B5EF4-FFF2-40B4-BE49-F238E27FC236}">
                  <a16:creationId xmlns:a16="http://schemas.microsoft.com/office/drawing/2014/main" id="{154F9B7E-5C81-690F-8E3A-D20AB07E0BA3}"/>
                </a:ext>
              </a:extLst>
            </p:cNvPr>
            <p:cNvSpPr/>
            <p:nvPr/>
          </p:nvSpPr>
          <p:spPr>
            <a:xfrm>
              <a:off x="5267137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649;p56">
              <a:extLst>
                <a:ext uri="{FF2B5EF4-FFF2-40B4-BE49-F238E27FC236}">
                  <a16:creationId xmlns:a16="http://schemas.microsoft.com/office/drawing/2014/main" id="{B70A7DB9-1155-9225-5A2B-163C0BBC68AF}"/>
                </a:ext>
              </a:extLst>
            </p:cNvPr>
            <p:cNvSpPr/>
            <p:nvPr/>
          </p:nvSpPr>
          <p:spPr>
            <a:xfrm>
              <a:off x="5492470" y="4298852"/>
              <a:ext cx="15147" cy="15147"/>
            </a:xfrm>
            <a:custGeom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2" name="Google Shape;650;p56">
            <a:extLst>
              <a:ext uri="{FF2B5EF4-FFF2-40B4-BE49-F238E27FC236}">
                <a16:creationId xmlns:a16="http://schemas.microsoft.com/office/drawing/2014/main" id="{786F1C8B-8022-CF43-D138-EC02A27276C9}"/>
              </a:ext>
            </a:extLst>
          </p:cNvPr>
          <p:cNvGrpSpPr/>
          <p:nvPr/>
        </p:nvGrpSpPr>
        <p:grpSpPr>
          <a:xfrm>
            <a:off x="10058584" y="5401327"/>
            <a:ext cx="274295" cy="250313"/>
            <a:chOff x="1958520" y="2302574"/>
            <a:chExt cx="359213" cy="327807"/>
          </a:xfrm>
          <a:solidFill>
            <a:schemeClr val="accent2">
              <a:lumMod val="75000"/>
            </a:schemeClr>
          </a:solidFill>
        </p:grpSpPr>
        <p:sp>
          <p:nvSpPr>
            <p:cNvPr id="103" name="Google Shape;651;p56">
              <a:extLst>
                <a:ext uri="{FF2B5EF4-FFF2-40B4-BE49-F238E27FC236}">
                  <a16:creationId xmlns:a16="http://schemas.microsoft.com/office/drawing/2014/main" id="{56E67091-7524-1EFA-85B2-573E8B5079E5}"/>
                </a:ext>
              </a:extLst>
            </p:cNvPr>
            <p:cNvSpPr/>
            <p:nvPr/>
          </p:nvSpPr>
          <p:spPr>
            <a:xfrm>
              <a:off x="1958520" y="2302574"/>
              <a:ext cx="359213" cy="327807"/>
            </a:xfrm>
            <a:custGeom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4" name="Google Shape;652;p56">
              <a:extLst>
                <a:ext uri="{FF2B5EF4-FFF2-40B4-BE49-F238E27FC236}">
                  <a16:creationId xmlns:a16="http://schemas.microsoft.com/office/drawing/2014/main" id="{89E3070A-7670-B5A9-50AF-F3AB079A9A81}"/>
                </a:ext>
              </a:extLst>
            </p:cNvPr>
            <p:cNvSpPr/>
            <p:nvPr/>
          </p:nvSpPr>
          <p:spPr>
            <a:xfrm>
              <a:off x="1986877" y="2331313"/>
              <a:ext cx="302117" cy="184909"/>
            </a:xfrm>
            <a:custGeom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5" name="Google Shape;653;p56">
              <a:extLst>
                <a:ext uri="{FF2B5EF4-FFF2-40B4-BE49-F238E27FC236}">
                  <a16:creationId xmlns:a16="http://schemas.microsoft.com/office/drawing/2014/main" id="{330E249E-AA5E-420F-0438-B688CB99D46F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6" name="Google Shape;654;p56">
            <a:extLst>
              <a:ext uri="{FF2B5EF4-FFF2-40B4-BE49-F238E27FC236}">
                <a16:creationId xmlns:a16="http://schemas.microsoft.com/office/drawing/2014/main" id="{DCD5B748-664F-56FC-EEAC-58A083193654}"/>
              </a:ext>
            </a:extLst>
          </p:cNvPr>
          <p:cNvGrpSpPr/>
          <p:nvPr/>
        </p:nvGrpSpPr>
        <p:grpSpPr>
          <a:xfrm>
            <a:off x="10503935" y="4608316"/>
            <a:ext cx="841857" cy="119700"/>
            <a:chOff x="7036835" y="1925541"/>
            <a:chExt cx="841857" cy="119700"/>
          </a:xfrm>
          <a:solidFill>
            <a:schemeClr val="accent2">
              <a:lumMod val="75000"/>
            </a:schemeClr>
          </a:solidFill>
        </p:grpSpPr>
        <p:sp>
          <p:nvSpPr>
            <p:cNvPr id="107" name="Google Shape;655;p56">
              <a:extLst>
                <a:ext uri="{FF2B5EF4-FFF2-40B4-BE49-F238E27FC236}">
                  <a16:creationId xmlns:a16="http://schemas.microsoft.com/office/drawing/2014/main" id="{EC0D12E4-95DD-34B6-D7DF-03532A37163F}"/>
                </a:ext>
              </a:extLst>
            </p:cNvPr>
            <p:cNvSpPr/>
            <p:nvPr/>
          </p:nvSpPr>
          <p:spPr>
            <a:xfrm rot="-5400000">
              <a:off x="7217375" y="1925541"/>
              <a:ext cx="119700" cy="119700"/>
            </a:xfrm>
            <a:prstGeom prst="ellipse">
              <a:avLst/>
            </a:prstGeom>
            <a:grp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8" name="Google Shape;656;p56">
              <a:extLst>
                <a:ext uri="{FF2B5EF4-FFF2-40B4-BE49-F238E27FC236}">
                  <a16:creationId xmlns:a16="http://schemas.microsoft.com/office/drawing/2014/main" id="{1BBC0C7B-7351-A172-16FE-0A1A4F2D2437}"/>
                </a:ext>
              </a:extLst>
            </p:cNvPr>
            <p:cNvSpPr/>
            <p:nvPr/>
          </p:nvSpPr>
          <p:spPr>
            <a:xfrm rot="-5400000">
              <a:off x="7397914" y="1925541"/>
              <a:ext cx="119700" cy="119700"/>
            </a:xfrm>
            <a:prstGeom prst="ellipse">
              <a:avLst/>
            </a:prstGeom>
            <a:grp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9" name="Google Shape;657;p56">
              <a:extLst>
                <a:ext uri="{FF2B5EF4-FFF2-40B4-BE49-F238E27FC236}">
                  <a16:creationId xmlns:a16="http://schemas.microsoft.com/office/drawing/2014/main" id="{9AD45DC4-A3EC-3CDA-41E7-A9D5D4FAED58}"/>
                </a:ext>
              </a:extLst>
            </p:cNvPr>
            <p:cNvSpPr/>
            <p:nvPr/>
          </p:nvSpPr>
          <p:spPr>
            <a:xfrm rot="-5400000">
              <a:off x="7578453" y="1925541"/>
              <a:ext cx="119700" cy="119700"/>
            </a:xfrm>
            <a:prstGeom prst="ellipse">
              <a:avLst/>
            </a:prstGeom>
            <a:grp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0" name="Google Shape;658;p56">
              <a:extLst>
                <a:ext uri="{FF2B5EF4-FFF2-40B4-BE49-F238E27FC236}">
                  <a16:creationId xmlns:a16="http://schemas.microsoft.com/office/drawing/2014/main" id="{4DCE1294-C7B7-DF35-22E4-726EFC9EDCAE}"/>
                </a:ext>
              </a:extLst>
            </p:cNvPr>
            <p:cNvSpPr/>
            <p:nvPr/>
          </p:nvSpPr>
          <p:spPr>
            <a:xfrm rot="-5400000">
              <a:off x="7758992" y="1925541"/>
              <a:ext cx="119700" cy="119700"/>
            </a:xfrm>
            <a:prstGeom prst="ellipse">
              <a:avLst/>
            </a:prstGeom>
            <a:grp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1" name="Google Shape;659;p56">
              <a:extLst>
                <a:ext uri="{FF2B5EF4-FFF2-40B4-BE49-F238E27FC236}">
                  <a16:creationId xmlns:a16="http://schemas.microsoft.com/office/drawing/2014/main" id="{FA1AB372-B549-A13A-380F-D0C2C889B743}"/>
                </a:ext>
              </a:extLst>
            </p:cNvPr>
            <p:cNvSpPr/>
            <p:nvPr/>
          </p:nvSpPr>
          <p:spPr>
            <a:xfrm rot="-5400000">
              <a:off x="7036835" y="1925541"/>
              <a:ext cx="119700" cy="119700"/>
            </a:xfrm>
            <a:prstGeom prst="ellipse">
              <a:avLst/>
            </a:prstGeom>
            <a:grpFill/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12" name="Google Shape;660;p56">
            <a:extLst>
              <a:ext uri="{FF2B5EF4-FFF2-40B4-BE49-F238E27FC236}">
                <a16:creationId xmlns:a16="http://schemas.microsoft.com/office/drawing/2014/main" id="{8BD2C4CF-19A2-88A8-C72A-ACD2BB094CCA}"/>
              </a:ext>
            </a:extLst>
          </p:cNvPr>
          <p:cNvGrpSpPr/>
          <p:nvPr/>
        </p:nvGrpSpPr>
        <p:grpSpPr>
          <a:xfrm>
            <a:off x="10503935" y="5023441"/>
            <a:ext cx="841857" cy="119700"/>
            <a:chOff x="7036835" y="1925541"/>
            <a:chExt cx="841857" cy="119700"/>
          </a:xfrm>
        </p:grpSpPr>
        <p:sp>
          <p:nvSpPr>
            <p:cNvPr id="113" name="Google Shape;661;p56">
              <a:extLst>
                <a:ext uri="{FF2B5EF4-FFF2-40B4-BE49-F238E27FC236}">
                  <a16:creationId xmlns:a16="http://schemas.microsoft.com/office/drawing/2014/main" id="{95B0FB7F-8840-9A6B-259C-556C32A9EA58}"/>
                </a:ext>
              </a:extLst>
            </p:cNvPr>
            <p:cNvSpPr/>
            <p:nvPr/>
          </p:nvSpPr>
          <p:spPr>
            <a:xfrm rot="-5400000">
              <a:off x="721737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4" name="Google Shape;662;p56">
              <a:extLst>
                <a:ext uri="{FF2B5EF4-FFF2-40B4-BE49-F238E27FC236}">
                  <a16:creationId xmlns:a16="http://schemas.microsoft.com/office/drawing/2014/main" id="{5AA1D729-D1D8-55FA-5A8F-644D18A0495C}"/>
                </a:ext>
              </a:extLst>
            </p:cNvPr>
            <p:cNvSpPr/>
            <p:nvPr/>
          </p:nvSpPr>
          <p:spPr>
            <a:xfrm rot="-5400000">
              <a:off x="7397914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5" name="Google Shape;663;p56">
              <a:extLst>
                <a:ext uri="{FF2B5EF4-FFF2-40B4-BE49-F238E27FC236}">
                  <a16:creationId xmlns:a16="http://schemas.microsoft.com/office/drawing/2014/main" id="{1E9DFC23-9A8D-B9E0-01A4-2F58FCA7D860}"/>
                </a:ext>
              </a:extLst>
            </p:cNvPr>
            <p:cNvSpPr/>
            <p:nvPr/>
          </p:nvSpPr>
          <p:spPr>
            <a:xfrm rot="-5400000">
              <a:off x="7578453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6" name="Google Shape;664;p56">
              <a:extLst>
                <a:ext uri="{FF2B5EF4-FFF2-40B4-BE49-F238E27FC236}">
                  <a16:creationId xmlns:a16="http://schemas.microsoft.com/office/drawing/2014/main" id="{9C62D9C1-6EC0-3E1C-5EEE-0560F1936E5A}"/>
                </a:ext>
              </a:extLst>
            </p:cNvPr>
            <p:cNvSpPr/>
            <p:nvPr/>
          </p:nvSpPr>
          <p:spPr>
            <a:xfrm rot="-5400000">
              <a:off x="7758992" y="1925541"/>
              <a:ext cx="119700" cy="11970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7" name="Google Shape;665;p56">
              <a:extLst>
                <a:ext uri="{FF2B5EF4-FFF2-40B4-BE49-F238E27FC236}">
                  <a16:creationId xmlns:a16="http://schemas.microsoft.com/office/drawing/2014/main" id="{17CB82C4-AA1D-A7EB-B451-047CE5B6B603}"/>
                </a:ext>
              </a:extLst>
            </p:cNvPr>
            <p:cNvSpPr/>
            <p:nvPr/>
          </p:nvSpPr>
          <p:spPr>
            <a:xfrm rot="-5400000">
              <a:off x="703683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18" name="Google Shape;666;p56">
            <a:extLst>
              <a:ext uri="{FF2B5EF4-FFF2-40B4-BE49-F238E27FC236}">
                <a16:creationId xmlns:a16="http://schemas.microsoft.com/office/drawing/2014/main" id="{FA9895A9-BCD4-A0A7-861D-16E87DCDB851}"/>
              </a:ext>
            </a:extLst>
          </p:cNvPr>
          <p:cNvGrpSpPr/>
          <p:nvPr/>
        </p:nvGrpSpPr>
        <p:grpSpPr>
          <a:xfrm>
            <a:off x="10503948" y="5438566"/>
            <a:ext cx="841857" cy="119700"/>
            <a:chOff x="7036835" y="1925541"/>
            <a:chExt cx="841857" cy="119700"/>
          </a:xfrm>
        </p:grpSpPr>
        <p:sp>
          <p:nvSpPr>
            <p:cNvPr id="119" name="Google Shape;667;p56">
              <a:extLst>
                <a:ext uri="{FF2B5EF4-FFF2-40B4-BE49-F238E27FC236}">
                  <a16:creationId xmlns:a16="http://schemas.microsoft.com/office/drawing/2014/main" id="{72D2D540-C74E-7FB3-BE3E-E61007C40975}"/>
                </a:ext>
              </a:extLst>
            </p:cNvPr>
            <p:cNvSpPr/>
            <p:nvPr/>
          </p:nvSpPr>
          <p:spPr>
            <a:xfrm rot="-5400000">
              <a:off x="721737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668;p56">
              <a:extLst>
                <a:ext uri="{FF2B5EF4-FFF2-40B4-BE49-F238E27FC236}">
                  <a16:creationId xmlns:a16="http://schemas.microsoft.com/office/drawing/2014/main" id="{36863708-E228-83E8-2410-F0239013E346}"/>
                </a:ext>
              </a:extLst>
            </p:cNvPr>
            <p:cNvSpPr/>
            <p:nvPr/>
          </p:nvSpPr>
          <p:spPr>
            <a:xfrm rot="-5400000">
              <a:off x="7397914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669;p56">
              <a:extLst>
                <a:ext uri="{FF2B5EF4-FFF2-40B4-BE49-F238E27FC236}">
                  <a16:creationId xmlns:a16="http://schemas.microsoft.com/office/drawing/2014/main" id="{7619D7F2-C063-49D1-3164-6ABB52EA5356}"/>
                </a:ext>
              </a:extLst>
            </p:cNvPr>
            <p:cNvSpPr/>
            <p:nvPr/>
          </p:nvSpPr>
          <p:spPr>
            <a:xfrm rot="-5400000">
              <a:off x="7578453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670;p56">
              <a:extLst>
                <a:ext uri="{FF2B5EF4-FFF2-40B4-BE49-F238E27FC236}">
                  <a16:creationId xmlns:a16="http://schemas.microsoft.com/office/drawing/2014/main" id="{CFFABF90-EB83-E5D1-3DBC-047C1E12F1BC}"/>
                </a:ext>
              </a:extLst>
            </p:cNvPr>
            <p:cNvSpPr/>
            <p:nvPr/>
          </p:nvSpPr>
          <p:spPr>
            <a:xfrm rot="-5400000">
              <a:off x="7758992" y="1925541"/>
              <a:ext cx="119700" cy="119700"/>
            </a:xfrm>
            <a:prstGeom prst="ellipse">
              <a:avLst/>
            </a:prstGeom>
            <a:noFill/>
            <a:ln w="9525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671;p56">
              <a:extLst>
                <a:ext uri="{FF2B5EF4-FFF2-40B4-BE49-F238E27FC236}">
                  <a16:creationId xmlns:a16="http://schemas.microsoft.com/office/drawing/2014/main" id="{CC869EBC-E070-2D30-2FB4-E0E6F109AB17}"/>
                </a:ext>
              </a:extLst>
            </p:cNvPr>
            <p:cNvSpPr/>
            <p:nvPr/>
          </p:nvSpPr>
          <p:spPr>
            <a:xfrm rot="-5400000">
              <a:off x="7036835" y="1925541"/>
              <a:ext cx="119700" cy="1197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 cap="flat" cmpd="sng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31" name="Imagen 130">
            <a:extLst>
              <a:ext uri="{FF2B5EF4-FFF2-40B4-BE49-F238E27FC236}">
                <a16:creationId xmlns:a16="http://schemas.microsoft.com/office/drawing/2014/main" id="{57F627D6-AA43-5606-D87D-2655A1D13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617" y="251276"/>
            <a:ext cx="4817795" cy="6576595"/>
          </a:xfrm>
          <a:prstGeom prst="rect">
            <a:avLst/>
          </a:pr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F1E7129B-BE26-C9A3-E2A4-95BF6700EA4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744" y="375908"/>
            <a:ext cx="3727103" cy="1062056"/>
          </a:xfrm>
          <a:prstGeom prst="rect">
            <a:avLst/>
          </a:prstGeom>
        </p:spPr>
      </p:pic>
      <p:sp>
        <p:nvSpPr>
          <p:cNvPr id="133" name="Title 1">
            <a:extLst>
              <a:ext uri="{FF2B5EF4-FFF2-40B4-BE49-F238E27FC236}">
                <a16:creationId xmlns:a16="http://schemas.microsoft.com/office/drawing/2014/main" id="{4FFDAD9F-CBFC-4311-01FB-0A161906E76B}"/>
              </a:ext>
            </a:extLst>
          </p:cNvPr>
          <p:cNvSpPr txBox="1"/>
          <p:nvPr/>
        </p:nvSpPr>
        <p:spPr>
          <a:xfrm>
            <a:off x="6871568" y="884463"/>
            <a:ext cx="288189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chemeClr val="bg1"/>
                </a:solidFill>
                <a:latin typeface="DESIGNER" pitchFamily="50" charset="0"/>
              </a:rPr>
              <a:t>player</a:t>
            </a:r>
          </a:p>
        </p:txBody>
      </p:sp>
    </p:spTree>
    <p:extLst>
      <p:ext uri="{BB962C8B-B14F-4D97-AF65-F5344CB8AC3E}">
        <p14:creationId xmlns:p14="http://schemas.microsoft.com/office/powerpoint/2010/main" val="93508237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Marcador de posición de imagen 1">
            <a:extLst>
              <a:ext uri="{FF2B5EF4-FFF2-40B4-BE49-F238E27FC236}">
                <a16:creationId xmlns:a16="http://schemas.microsoft.com/office/drawing/2014/main" id="{A62C1F00-1A36-F80F-6A6F-3BE220111EDE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2AE0B7-3E9E-9B04-1200-FF3BAD3482EB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2FBF2291-170E-0142-AAE8-98E64BAEC353}"/>
              </a:ext>
            </a:extLst>
          </p:cNvPr>
          <p:cNvSpPr>
            <a:spLocks noGrp="1"/>
          </p:cNvSpPr>
          <p:nvPr>
            <p:ph type="pic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6B1C72B-8DE8-9BE5-C52A-E43C7F4F7F61}"/>
              </a:ext>
            </a:extLst>
          </p:cNvPr>
          <p:cNvSpPr>
            <a:spLocks noGrp="1"/>
          </p:cNvSpPr>
          <p:nvPr>
            <p:ph type="pic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5C8FFF0E-94EF-FBCB-A5BF-58D32DBA9981}"/>
              </a:ext>
            </a:extLst>
          </p:cNvPr>
          <p:cNvSpPr txBox="1"/>
          <p:nvPr/>
        </p:nvSpPr>
        <p:spPr>
          <a:xfrm>
            <a:off x="540791" y="3057712"/>
            <a:ext cx="30056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FF55827-55A4-9F64-FB3B-511FDDAAD26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23" y="744668"/>
            <a:ext cx="3727103" cy="10620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33396D-834D-4B2A-CB21-8BEAB9802CF4}"/>
              </a:ext>
            </a:extLst>
          </p:cNvPr>
          <p:cNvSpPr txBox="1"/>
          <p:nvPr/>
        </p:nvSpPr>
        <p:spPr>
          <a:xfrm>
            <a:off x="820394" y="1979892"/>
            <a:ext cx="2881895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  <a:latin typeface="DESIGNER" pitchFamily="50" charset="0"/>
              </a:rPr>
              <a:t>MORE INFO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7F6F174-FCC3-99C1-02D9-B1A48FBE2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720" y="1618822"/>
            <a:ext cx="2172472" cy="52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5762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8">
      <a:majorFont>
        <a:latin typeface="Segoe UI"/>
        <a:ea typeface="Arial"/>
        <a:cs typeface="Arial"/>
      </a:majorFont>
      <a:minorFont>
        <a:latin typeface="Segoe UI Light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Panorámica</PresentationFormat>
  <Paragraphs>167</Paragraphs>
  <Slides>24</Slides>
  <Notes>1</Notes>
  <TotalTime>774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0">
      <vt:lpstr>Arial</vt:lpstr>
      <vt:lpstr>Segoe UI</vt:lpstr>
      <vt:lpstr>Segoe UI Light</vt:lpstr>
      <vt:lpstr>Calibri Light</vt:lpstr>
      <vt:lpstr>Calibri</vt:lpstr>
      <vt:lpstr>DESIGNER</vt:lpstr>
      <vt:lpstr>Hind</vt:lpstr>
      <vt:lpstr>Anaheim</vt:lpstr>
      <vt:lpstr>Caveat</vt:lpstr>
      <vt:lpstr>Roboto</vt:lpstr>
      <vt:lpstr>Rubik</vt:lpstr>
      <vt:lpstr>Montserrat</vt:lpstr>
      <vt:lpstr>DM Sans</vt:lpstr>
      <vt:lpstr>Barlow</vt:lpstr>
      <vt:lpstr>Bahnschrift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 de Call Of duty</dc:title>
  <dc:creator>slidesppt</dc:creator>
  <cp:lastModifiedBy>Franklin</cp:lastModifiedBy>
  <cp:revision>80</cp:revision>
  <dcterms:created xsi:type="dcterms:W3CDTF">2019-07-18T12:14:18Z</dcterms:created>
  <dcterms:modified xsi:type="dcterms:W3CDTF">2023-11-11T21:13:45Z</dcterms:modified>
</cp:coreProperties>
</file>