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xlsx" ContentType="application/vnd.openxmlformats-officedocument.spreadsheetml.sheet"/>
  <Default Extension="svg" ContentType="image/svg"/>
  <Default Extension="png" ContentType="image/png"/>
  <Default Extension="wdp" ContentType="image/vnd.ms-photo"/>
  <Override PartName="/docProps/app.xml" ContentType="application/vnd.openxmlformats-officedocument.extended-properties+xml"/>
  <Override PartName="/docProps/core.xml" ContentType="application/vnd.openxmlformats-package.core-properties+xml"/>
  <Override PartName="/ppt/charts/chart1.xml" ContentType="application/vnd.openxmlformats-officedocument.drawingml.char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51" r:id="rId1"/>
  </p:sldMasterIdLst>
  <p:notesMasterIdLst>
    <p:notesMasterId r:id="rId2"/>
  </p:notesMasterIdLst>
  <p:handoutMasterIdLst>
    <p:handoutMasterId r:id="rId3"/>
  </p:handoutMasterIdLst>
  <p:sldIdLst>
    <p:sldId id="349" r:id="rId4"/>
    <p:sldId id="367" r:id="rId5"/>
    <p:sldId id="368" r:id="rId6"/>
    <p:sldId id="369" r:id="rId7"/>
    <p:sldId id="371" r:id="rId8"/>
    <p:sldId id="370" r:id="rId9"/>
    <p:sldId id="372" r:id="rId10"/>
    <p:sldId id="373" r:id="rId11"/>
    <p:sldId id="374" r:id="rId12"/>
    <p:sldId id="375" r:id="rId13"/>
    <p:sldId id="376" r:id="rId14"/>
    <p:sldId id="377" r:id="rId15"/>
    <p:sldId id="378" r:id="rId16"/>
    <p:sldId id="379" r:id="rId17"/>
    <p:sldId id="382" r:id="rId18"/>
    <p:sldId id="315" r:id="rId19"/>
    <p:sldId id="381" r:id="rId20"/>
    <p:sldId id="385" r:id="rId21"/>
    <p:sldId id="383" r:id="rId22"/>
    <p:sldId id="386" r:id="rId23"/>
    <p:sldId id="387" r:id="rId24"/>
    <p:sldId id="388" r:id="rId25"/>
    <p:sldId id="389" r:id="rId26"/>
    <p:sldId id="384" r:id="rId27"/>
  </p:sldIdLst>
  <p:sldSz cx="12192000" cy="6858000"/>
  <p:notesSz cx="6858000" cy="9144000"/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2E26"/>
    <a:srgbClr val="272F1D"/>
    <a:srgbClr val="97E42D"/>
    <a:srgbClr val="F1BE0A"/>
    <a:srgbClr val="154B01"/>
    <a:srgbClr val="71AA28"/>
    <a:srgbClr val="4E7905"/>
    <a:srgbClr val="BCED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33" autoAdjust="0"/>
    <p:restoredTop sz="94291" autoAdjust="0"/>
  </p:normalViewPr>
  <p:slideViewPr>
    <p:cSldViewPr snapToGrid="0" showGuides="1">
      <p:cViewPr>
        <p:scale>
          <a:sx n="50" d="100"/>
          <a:sy n="50" d="100"/>
        </p:scale>
        <p:origin x="1446" y="378"/>
      </p:cViewPr>
      <p:guideLst>
        <p:guide orient="horz" pos="2184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howGuides="1">
      <p:cViewPr varScale="1">
        <p:scale>
          <a:sx n="53" d="100"/>
          <a:sy n="53" d="100"/>
        </p:scale>
        <p:origin x="1986" y="66"/>
      </p:cViewPr>
      <p:guideLst/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slide" Target="slides/slide19.xml" /><Relationship Id="rId23" Type="http://schemas.openxmlformats.org/officeDocument/2006/relationships/slide" Target="slides/slide20.xml" /><Relationship Id="rId24" Type="http://schemas.openxmlformats.org/officeDocument/2006/relationships/slide" Target="slides/slide21.xml" /><Relationship Id="rId25" Type="http://schemas.openxmlformats.org/officeDocument/2006/relationships/slide" Target="slides/slide22.xml" /><Relationship Id="rId26" Type="http://schemas.openxmlformats.org/officeDocument/2006/relationships/slide" Target="slides/slide23.xml" /><Relationship Id="rId27" Type="http://schemas.openxmlformats.org/officeDocument/2006/relationships/slide" Target="slides/slide24.xml" /><Relationship Id="rId28" Type="http://schemas.openxmlformats.org/officeDocument/2006/relationships/tags" Target="tags/tag1.xml" /><Relationship Id="rId29" Type="http://schemas.openxmlformats.org/officeDocument/2006/relationships/presProps" Target="presProps.xml" /><Relationship Id="rId3" Type="http://schemas.openxmlformats.org/officeDocument/2006/relationships/handoutMaster" Target="handoutMasters/handoutMaster1.xml" /><Relationship Id="rId30" Type="http://schemas.openxmlformats.org/officeDocument/2006/relationships/viewProps" Target="viewProps.xml" /><Relationship Id="rId31" Type="http://schemas.openxmlformats.org/officeDocument/2006/relationships/theme" Target="theme/theme1.xml" /><Relationship Id="rId32" Type="http://schemas.openxmlformats.org/officeDocument/2006/relationships/tableStyles" Target="tableStyles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charts/_rels/chart1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.xlsx" /><Relationship Id="rId2" Type="http://schemas.openxmlformats.org/officeDocument/2006/relationships/themeOverride" Target="../theme/themeOverride1.xml" /></Relationships>
</file>

<file path=ppt/charts/chart1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28848467394709587"/>
          <c:y val="0.097345061600208282"/>
          <c:w val="0.95017081499099731"/>
          <c:h val="0.8053098917007446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ysClr val="windowText" lastClr="000000">
                <a:lumMod val="65000"/>
                <a:lumOff val="35000"/>
              </a:sysClr>
            </a:solidFill>
            <a:effectLst/>
          </c:spPr>
          <c:invertIfNegative val="0"/>
          <c:dPt>
            <c:idx val="0"/>
            <c:invertIfNegative val="0"/>
            <c:extLst>
              <c:ext xmlns:c16="http://schemas.microsoft.com/office/drawing/2014/chart" uri="{C3380CC4-5D6E-409C-BE32-E72D297353CC}">
                <c16:uniqueId val="{00000001-0527-48A1-903E-A2DA3921A050}"/>
              </c:ext>
            </c:extLst>
          </c:dPt>
          <c:dPt>
            <c:idx val="1"/>
            <c:invertIfNegative val="0"/>
            <c:extLst>
              <c:ext xmlns:c16="http://schemas.microsoft.com/office/drawing/2014/chart" uri="{C3380CC4-5D6E-409C-BE32-E72D297353CC}">
                <c16:uniqueId val="{00000003-0527-48A1-903E-A2DA3921A050}"/>
              </c:ext>
            </c:extLst>
          </c:dPt>
          <c:dPt>
            <c:idx val="2"/>
            <c:invertIfNegative val="0"/>
            <c:extLst>
              <c:ext xmlns:c16="http://schemas.microsoft.com/office/drawing/2014/chart" uri="{C3380CC4-5D6E-409C-BE32-E72D297353CC}">
                <c16:uniqueId val="{00000005-0527-48A1-903E-A2DA3921A050}"/>
              </c:ext>
            </c:extLst>
          </c:dPt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55</c:v>
                </c:pt>
                <c:pt idx="1">
                  <c:v>65</c:v>
                </c:pt>
                <c:pt idx="2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527-48A1-903E-A2DA3921A0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36"/>
        <c:overlap val="100"/>
        <c:axId val="913355520"/>
        <c:axId val="918425600"/>
      </c:barChart>
      <c:catAx>
        <c:axId val="913355520"/>
        <c:scaling>
          <c:orientation/>
        </c:scaling>
        <c:delete val="1"/>
        <c:axPos val="l"/>
        <c:numFmt formatCode="General" sourceLinked="0"/>
        <c:majorTickMark val="out"/>
        <c:minorTickMark val="none"/>
        <c:crossAx val="918425600"/>
        <c:auto val="0"/>
        <c:lblAlgn val="ctr"/>
        <c:lblOffset/>
        <c:noMultiLvlLbl val="0"/>
      </c:catAx>
      <c:valAx>
        <c:axId val="918425600"/>
        <c:scaling>
          <c:orientation/>
        </c:scaling>
        <c:delete val="1"/>
        <c:axPos val="b"/>
        <c:numFmt formatCode="General" sourceLinked="1"/>
        <c:majorTickMark val="out"/>
        <c:minorTickMark val="none"/>
        <c:crossAx val="913355520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txPr>
    <a:bodyPr/>
    <a:p>
      <a:pPr>
        <a:defRPr sz="1800" smtId="4294967295"/>
      </a:pPr>
      <a:endParaRPr sz="1800" smtId="4294967295"/>
    </a:p>
  </c:txPr>
  <c:externalData r:id="rId1">
    <c:autoUpdate val="0"/>
  </c:externalData>
</c:chartSpace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5E2E15F-629D-454B-86A1-A752567179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186187-7FF9-4020-A5FE-F35CAF7569D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142BDD-4245-4C9B-A035-92E99291CB31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6181AC-8107-4F6E-A784-BA3A5A52D65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FA21F7-ECCA-40B0-BCF7-C33FA17FFA9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E1B774-F498-4058-96FB-476B718CF4E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8381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B9D5A4-2B72-4509-AA1C-0C3C63A4603B}" type="datetimeFigureOut">
              <a:rPr lang="es-PE" smtClean="0"/>
              <a:t>10/11/2023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F99DAA-BB4E-4690-9D1F-FC22B8D82EF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32768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icture 2" descr="Foto campo de batalla con tanques rotos de la segunda guerra mundial equipo destruido polvo y montones de escombros">
            <a:extLst>
              <a:ext uri="{FF2B5EF4-FFF2-40B4-BE49-F238E27FC236}">
                <a16:creationId xmlns:a16="http://schemas.microsoft.com/office/drawing/2014/main" id="{9B81DAE9-E1F8-437B-2247-7F87003E169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70"/>
          <a:stretch>
            <a:fillRect/>
          </a:stretch>
        </p:blipFill>
        <p:spPr bwMode="auto">
          <a:xfrm>
            <a:off x="0" y="-20379"/>
            <a:ext cx="12192000" cy="6913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Forma libre: forma 22">
            <a:extLst>
              <a:ext uri="{FF2B5EF4-FFF2-40B4-BE49-F238E27FC236}">
                <a16:creationId xmlns:a16="http://schemas.microsoft.com/office/drawing/2014/main" id="{FB7A64E9-D644-CAEE-BAA4-324FDCC90460}"/>
              </a:ext>
            </a:extLst>
          </p:cNvPr>
          <p:cNvSpPr/>
          <p:nvPr userDrawn="1"/>
        </p:nvSpPr>
        <p:spPr>
          <a:xfrm flipH="1">
            <a:off x="2971803" y="-20379"/>
            <a:ext cx="9220197" cy="6875721"/>
          </a:xfrm>
          <a:custGeom>
            <a:gdLst>
              <a:gd name="connsiteX0" fmla="*/ 9220197 w 9220197"/>
              <a:gd name="connsiteY0" fmla="*/ 0 h 6875721"/>
              <a:gd name="connsiteX1" fmla="*/ 1614502 w 9220197"/>
              <a:gd name="connsiteY1" fmla="*/ 0 h 6875721"/>
              <a:gd name="connsiteX2" fmla="*/ 0 w 9220197"/>
              <a:gd name="connsiteY2" fmla="*/ 1533575 h 6875721"/>
              <a:gd name="connsiteX3" fmla="*/ 0 w 9220197"/>
              <a:gd name="connsiteY3" fmla="*/ 6875721 h 6875721"/>
              <a:gd name="connsiteX4" fmla="*/ 1981644 w 9220197"/>
              <a:gd name="connsiteY4" fmla="*/ 6875721 h 687572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20197" h="6875721">
                <a:moveTo>
                  <a:pt x="9220197" y="0"/>
                </a:moveTo>
                <a:lnTo>
                  <a:pt x="1614502" y="0"/>
                </a:lnTo>
                <a:lnTo>
                  <a:pt x="0" y="1533575"/>
                </a:lnTo>
                <a:lnTo>
                  <a:pt x="0" y="6875721"/>
                </a:lnTo>
                <a:lnTo>
                  <a:pt x="1981644" y="6875721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PE"/>
          </a:p>
        </p:txBody>
      </p:sp>
      <p:sp>
        <p:nvSpPr>
          <p:cNvPr id="24" name="Forma libre: forma 23">
            <a:extLst>
              <a:ext uri="{FF2B5EF4-FFF2-40B4-BE49-F238E27FC236}">
                <a16:creationId xmlns:a16="http://schemas.microsoft.com/office/drawing/2014/main" id="{F9DCA8E8-624B-0BDB-37BB-F4B7F449AF7A}"/>
              </a:ext>
            </a:extLst>
          </p:cNvPr>
          <p:cNvSpPr/>
          <p:nvPr userDrawn="1"/>
        </p:nvSpPr>
        <p:spPr>
          <a:xfrm flipH="1">
            <a:off x="0" y="0"/>
            <a:ext cx="9334498" cy="6875721"/>
          </a:xfrm>
          <a:custGeom>
            <a:gdLst>
              <a:gd name="connsiteX0" fmla="*/ 9334498 w 9334498"/>
              <a:gd name="connsiteY0" fmla="*/ 0 h 6875721"/>
              <a:gd name="connsiteX1" fmla="*/ 7238553 w 9334498"/>
              <a:gd name="connsiteY1" fmla="*/ 0 h 6875721"/>
              <a:gd name="connsiteX2" fmla="*/ 0 w 9334498"/>
              <a:gd name="connsiteY2" fmla="*/ 6875721 h 6875721"/>
              <a:gd name="connsiteX3" fmla="*/ 5924996 w 9334498"/>
              <a:gd name="connsiteY3" fmla="*/ 6875721 h 6875721"/>
              <a:gd name="connsiteX4" fmla="*/ 9334498 w 9334498"/>
              <a:gd name="connsiteY4" fmla="*/ 3637120 h 687572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34498" h="6875721">
                <a:moveTo>
                  <a:pt x="9334498" y="0"/>
                </a:moveTo>
                <a:lnTo>
                  <a:pt x="7238553" y="0"/>
                </a:lnTo>
                <a:lnTo>
                  <a:pt x="0" y="6875721"/>
                </a:lnTo>
                <a:lnTo>
                  <a:pt x="5924996" y="6875721"/>
                </a:lnTo>
                <a:lnTo>
                  <a:pt x="9334498" y="3637120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PE"/>
          </a:p>
        </p:txBody>
      </p:sp>
      <p:grpSp>
        <p:nvGrpSpPr>
          <p:cNvPr id="25" name="Grupo 24">
            <a:extLst>
              <a:ext uri="{FF2B5EF4-FFF2-40B4-BE49-F238E27FC236}">
                <a16:creationId xmlns:a16="http://schemas.microsoft.com/office/drawing/2014/main" id="{2BFEFED0-7FA8-9ADD-D31D-19917C743365}"/>
              </a:ext>
            </a:extLst>
          </p:cNvPr>
          <p:cNvGrpSpPr/>
          <p:nvPr userDrawn="1"/>
        </p:nvGrpSpPr>
        <p:grpSpPr>
          <a:xfrm rot="20932452" flipH="1">
            <a:off x="1428750" y="-219554"/>
            <a:ext cx="2491256" cy="2980679"/>
            <a:chOff x="495572" y="7607"/>
            <a:chExt cx="4087185" cy="4890138"/>
          </a:xfrm>
        </p:grpSpPr>
        <p:sp>
          <p:nvSpPr>
            <p:cNvPr id="26" name="Parallelogram 5">
              <a:extLst>
                <a:ext uri="{FF2B5EF4-FFF2-40B4-BE49-F238E27FC236}">
                  <a16:creationId xmlns:a16="http://schemas.microsoft.com/office/drawing/2014/main" id="{52534EAF-8190-7505-7F1F-95E9831056F7}"/>
                </a:ext>
              </a:extLst>
            </p:cNvPr>
            <p:cNvSpPr/>
            <p:nvPr/>
          </p:nvSpPr>
          <p:spPr>
            <a:xfrm>
              <a:off x="495572" y="734671"/>
              <a:ext cx="4087185" cy="4163074"/>
            </a:xfrm>
            <a:custGeom>
              <a:gdLst>
                <a:gd name="connsiteX0" fmla="*/ 0 w 7181850"/>
                <a:gd name="connsiteY0" fmla="*/ 7315200 h 7315200"/>
                <a:gd name="connsiteX1" fmla="*/ 5391150 w 7181850"/>
                <a:gd name="connsiteY1" fmla="*/ 19050 h 7315200"/>
                <a:gd name="connsiteX2" fmla="*/ 7181850 w 7181850"/>
                <a:gd name="connsiteY2" fmla="*/ 0 h 7315200"/>
                <a:gd name="connsiteX3" fmla="*/ 1885950 w 7181850"/>
                <a:gd name="connsiteY3" fmla="*/ 7315200 h 7315200"/>
                <a:gd name="connsiteX4" fmla="*/ 0 w 7181850"/>
                <a:gd name="connsiteY4" fmla="*/ 7315200 h 73152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81850" h="7315200">
                  <a:moveTo>
                    <a:pt x="0" y="7315200"/>
                  </a:moveTo>
                  <a:lnTo>
                    <a:pt x="5391150" y="19050"/>
                  </a:lnTo>
                  <a:lnTo>
                    <a:pt x="7181850" y="0"/>
                  </a:lnTo>
                  <a:lnTo>
                    <a:pt x="1885950" y="7315200"/>
                  </a:lnTo>
                  <a:lnTo>
                    <a:pt x="0" y="731520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6700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Parallelogram 5">
              <a:extLst>
                <a:ext uri="{FF2B5EF4-FFF2-40B4-BE49-F238E27FC236}">
                  <a16:creationId xmlns:a16="http://schemas.microsoft.com/office/drawing/2014/main" id="{A32B1CA8-12C4-3058-A24D-58847A2A34C9}"/>
                </a:ext>
              </a:extLst>
            </p:cNvPr>
            <p:cNvSpPr/>
            <p:nvPr/>
          </p:nvSpPr>
          <p:spPr>
            <a:xfrm>
              <a:off x="1031479" y="7607"/>
              <a:ext cx="2672390" cy="2722010"/>
            </a:xfrm>
            <a:custGeom>
              <a:gdLst>
                <a:gd name="connsiteX0" fmla="*/ 0 w 7181850"/>
                <a:gd name="connsiteY0" fmla="*/ 7315200 h 7315200"/>
                <a:gd name="connsiteX1" fmla="*/ 5391150 w 7181850"/>
                <a:gd name="connsiteY1" fmla="*/ 19050 h 7315200"/>
                <a:gd name="connsiteX2" fmla="*/ 7181850 w 7181850"/>
                <a:gd name="connsiteY2" fmla="*/ 0 h 7315200"/>
                <a:gd name="connsiteX3" fmla="*/ 1885950 w 7181850"/>
                <a:gd name="connsiteY3" fmla="*/ 7315200 h 7315200"/>
                <a:gd name="connsiteX4" fmla="*/ 0 w 7181850"/>
                <a:gd name="connsiteY4" fmla="*/ 7315200 h 73152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81850" h="7315200">
                  <a:moveTo>
                    <a:pt x="0" y="7315200"/>
                  </a:moveTo>
                  <a:lnTo>
                    <a:pt x="5391150" y="19050"/>
                  </a:lnTo>
                  <a:lnTo>
                    <a:pt x="7181850" y="0"/>
                  </a:lnTo>
                  <a:lnTo>
                    <a:pt x="1885950" y="7315200"/>
                  </a:lnTo>
                  <a:lnTo>
                    <a:pt x="0" y="731520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6700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9406200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8AA0D05F-5550-ABE1-7AE5-7F0A9A651615}"/>
              </a:ext>
            </a:extLst>
          </p:cNvPr>
          <p:cNvSpPr/>
          <p:nvPr userDrawn="1"/>
        </p:nvSpPr>
        <p:spPr>
          <a:xfrm>
            <a:off x="354014" y="1131596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rgbClr val="5E4028"/>
              </a:solidFill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C42F76D-2343-945B-78F6-A315E1CD49B4}"/>
              </a:ext>
            </a:extLst>
          </p:cNvPr>
          <p:cNvSpPr/>
          <p:nvPr userDrawn="1"/>
        </p:nvSpPr>
        <p:spPr>
          <a:xfrm>
            <a:off x="456477" y="1296675"/>
            <a:ext cx="130875" cy="4265764"/>
          </a:xfrm>
          <a:prstGeom prst="roundRect">
            <a:avLst>
              <a:gd name="adj" fmla="val 50000"/>
            </a:avLst>
          </a:prstGeom>
          <a:solidFill>
            <a:srgbClr val="FFFFFF">
              <a:alpha val="7764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1826A946-F4C3-9761-DD22-3B0477D4858A}"/>
              </a:ext>
            </a:extLst>
          </p:cNvPr>
          <p:cNvGrpSpPr/>
          <p:nvPr userDrawn="1"/>
        </p:nvGrpSpPr>
        <p:grpSpPr>
          <a:xfrm>
            <a:off x="1396049" y="1837564"/>
            <a:ext cx="2232248" cy="1861364"/>
            <a:chOff x="1476865" y="1876875"/>
            <a:chExt cx="2232248" cy="1316119"/>
          </a:xfrm>
        </p:grpSpPr>
        <p:sp>
          <p:nvSpPr>
            <p:cNvPr id="6" name="TextBox 57">
              <a:extLst>
                <a:ext uri="{FF2B5EF4-FFF2-40B4-BE49-F238E27FC236}">
                  <a16:creationId xmlns:a16="http://schemas.microsoft.com/office/drawing/2014/main" id="{AD5F6352-63E7-1A11-FF9A-A96DAA1C4638}"/>
                </a:ext>
              </a:extLst>
            </p:cNvPr>
            <p:cNvSpPr txBox="1"/>
            <p:nvPr userDrawn="1"/>
          </p:nvSpPr>
          <p:spPr>
            <a:xfrm>
              <a:off x="1476865" y="1876875"/>
              <a:ext cx="2232248" cy="71814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2000" b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You can Resize without losing quality</a:t>
              </a:r>
              <a:endParaRPr lang="ko-KR" altLang="en-US" sz="2000" b="1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Box 58">
              <a:extLst>
                <a:ext uri="{FF2B5EF4-FFF2-40B4-BE49-F238E27FC236}">
                  <a16:creationId xmlns:a16="http://schemas.microsoft.com/office/drawing/2014/main" id="{6C01CE73-84DF-E160-A67B-BBC2E8F4153F}"/>
                </a:ext>
              </a:extLst>
            </p:cNvPr>
            <p:cNvSpPr txBox="1"/>
            <p:nvPr userDrawn="1"/>
          </p:nvSpPr>
          <p:spPr>
            <a:xfrm>
              <a:off x="1476865" y="2474847"/>
              <a:ext cx="2232248" cy="71814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2000" b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You can Change Fill Color &amp;</a:t>
              </a:r>
            </a:p>
            <a:p>
              <a:pPr algn="r"/>
              <a:r>
                <a:rPr lang="en-US" altLang="ko-KR" sz="2000" b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Line Color</a:t>
              </a:r>
              <a:endParaRPr lang="ko-KR" altLang="en-US" sz="2000" b="1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" name="TextBox 59">
            <a:extLst>
              <a:ext uri="{FF2B5EF4-FFF2-40B4-BE49-F238E27FC236}">
                <a16:creationId xmlns:a16="http://schemas.microsoft.com/office/drawing/2014/main" id="{66D62D22-3EDF-C3C1-3A76-048C12B1E298}"/>
              </a:ext>
            </a:extLst>
          </p:cNvPr>
          <p:cNvSpPr txBox="1"/>
          <p:nvPr userDrawn="1"/>
        </p:nvSpPr>
        <p:spPr>
          <a:xfrm>
            <a:off x="1613193" y="5849290"/>
            <a:ext cx="22320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www.slidesppt.net</a:t>
            </a:r>
            <a:endParaRPr lang="ko-KR" altLang="en-US" sz="180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60">
            <a:extLst>
              <a:ext uri="{FF2B5EF4-FFF2-40B4-BE49-F238E27FC236}">
                <a16:creationId xmlns:a16="http://schemas.microsoft.com/office/drawing/2014/main" id="{705794CB-7755-BCED-263E-A2912A30A7A5}"/>
              </a:ext>
            </a:extLst>
          </p:cNvPr>
          <p:cNvSpPr txBox="1"/>
          <p:nvPr userDrawn="1"/>
        </p:nvSpPr>
        <p:spPr>
          <a:xfrm>
            <a:off x="911001" y="4221970"/>
            <a:ext cx="2717296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400" b="1">
                <a:solidFill>
                  <a:srgbClr val="FFFFFF"/>
                </a:solidFill>
                <a:latin typeface="+mn-lt"/>
                <a:ea typeface="+mn-ea"/>
                <a:cs typeface="Arial" pitchFamily="34" charset="0"/>
              </a:rPr>
              <a:t>GOOGLE </a:t>
            </a:r>
            <a:r>
              <a:rPr lang="en-US" altLang="ko-KR" sz="2400" b="1" baseline="0">
                <a:solidFill>
                  <a:srgbClr val="FFFFFF"/>
                </a:solidFill>
                <a:latin typeface="+mn-lt"/>
                <a:ea typeface="+mn-ea"/>
                <a:cs typeface="Arial" pitchFamily="34" charset="0"/>
              </a:rPr>
              <a:t>SLIDES AND </a:t>
            </a:r>
            <a:r>
              <a:rPr lang="en-US" altLang="ko-KR" sz="2400" b="1">
                <a:solidFill>
                  <a:srgbClr val="FFFFFF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pPr algn="r"/>
            <a:r>
              <a:rPr lang="en-US" altLang="ko-KR" sz="2400" b="1">
                <a:solidFill>
                  <a:srgbClr val="FFFFFF"/>
                </a:solidFill>
                <a:latin typeface="+mn-lt"/>
                <a:ea typeface="+mn-ea"/>
                <a:cs typeface="Arial" pitchFamily="34" charset="0"/>
              </a:rPr>
              <a:t>PPT </a:t>
            </a:r>
          </a:p>
          <a:p>
            <a:pPr algn="r"/>
            <a:r>
              <a:rPr lang="en-US" altLang="ko-KR" sz="2400" b="1">
                <a:solidFill>
                  <a:srgbClr val="FFFFFF"/>
                </a:solidFill>
                <a:latin typeface="+mn-lt"/>
                <a:ea typeface="+mn-ea"/>
                <a:cs typeface="Arial" pitchFamily="34" charset="0"/>
              </a:rPr>
              <a:t>TEMPLATES  </a:t>
            </a: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0D24C86E-C21F-807D-FB72-BBD7854BA9E0}"/>
              </a:ext>
            </a:extLst>
          </p:cNvPr>
          <p:cNvGrpSpPr/>
          <p:nvPr userDrawn="1"/>
        </p:nvGrpSpPr>
        <p:grpSpPr>
          <a:xfrm>
            <a:off x="567162" y="5403429"/>
            <a:ext cx="976455" cy="976455"/>
            <a:chOff x="732029" y="4897834"/>
            <a:chExt cx="1307592" cy="1307592"/>
          </a:xfrm>
        </p:grpSpPr>
        <p:sp>
          <p:nvSpPr>
            <p:cNvPr id="11" name="Lágrima 10">
              <a:extLst>
                <a:ext uri="{FF2B5EF4-FFF2-40B4-BE49-F238E27FC236}">
                  <a16:creationId xmlns:a16="http://schemas.microsoft.com/office/drawing/2014/main" id="{F57E8EBD-B0E4-8082-1640-59442AE3AC4E}"/>
                </a:ext>
              </a:extLst>
            </p:cNvPr>
            <p:cNvSpPr/>
            <p:nvPr userDrawn="1"/>
          </p:nvSpPr>
          <p:spPr>
            <a:xfrm rot="10800000">
              <a:off x="732029" y="4897834"/>
              <a:ext cx="1307592" cy="1307592"/>
            </a:xfrm>
            <a:prstGeom prst="teardrop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/>
            </a:p>
          </p:txBody>
        </p:sp>
        <p:grpSp>
          <p:nvGrpSpPr>
            <p:cNvPr id="12" name="Grupo 11">
              <a:extLst>
                <a:ext uri="{FF2B5EF4-FFF2-40B4-BE49-F238E27FC236}">
                  <a16:creationId xmlns:a16="http://schemas.microsoft.com/office/drawing/2014/main" id="{8B3B9FA5-23AD-5E0E-3144-6A1D5519638E}"/>
                </a:ext>
              </a:extLst>
            </p:cNvPr>
            <p:cNvGrpSpPr/>
            <p:nvPr userDrawn="1"/>
          </p:nvGrpSpPr>
          <p:grpSpPr>
            <a:xfrm>
              <a:off x="958579" y="5110772"/>
              <a:ext cx="887548" cy="859140"/>
              <a:chOff x="5915025" y="2417763"/>
              <a:chExt cx="3471863" cy="3360738"/>
            </a:xfrm>
          </p:grpSpPr>
          <p:sp>
            <p:nvSpPr>
              <p:cNvPr id="13" name="Freeform 14">
                <a:extLst>
                  <a:ext uri="{FF2B5EF4-FFF2-40B4-BE49-F238E27FC236}">
                    <a16:creationId xmlns:a16="http://schemas.microsoft.com/office/drawing/2014/main" id="{6F061D4A-2C42-F95D-5CBB-62AB59B7309C}"/>
                  </a:ext>
                </a:extLst>
              </p:cNvPr>
              <p:cNvSpPr/>
              <p:nvPr userDrawn="1"/>
            </p:nvSpPr>
            <p:spPr bwMode="auto">
              <a:xfrm>
                <a:off x="5915025" y="2417763"/>
                <a:ext cx="2009775" cy="3360738"/>
              </a:xfrm>
              <a:custGeom>
                <a:gdLst>
                  <a:gd name="T0" fmla="*/ 0 w 669"/>
                  <a:gd name="T1" fmla="*/ 112 h 1118"/>
                  <a:gd name="T2" fmla="*/ 0 w 669"/>
                  <a:gd name="T3" fmla="*/ 1005 h 1118"/>
                  <a:gd name="T4" fmla="*/ 669 w 669"/>
                  <a:gd name="T5" fmla="*/ 1118 h 1118"/>
                  <a:gd name="T6" fmla="*/ 669 w 669"/>
                  <a:gd name="T7" fmla="*/ 0 h 1118"/>
                  <a:gd name="T8" fmla="*/ 0 w 669"/>
                  <a:gd name="T9" fmla="*/ 112 h 111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9" h="1118">
                    <a:moveTo>
                      <a:pt x="0" y="112"/>
                    </a:moveTo>
                    <a:cubicBezTo>
                      <a:pt x="0" y="410"/>
                      <a:pt x="0" y="707"/>
                      <a:pt x="0" y="1005"/>
                    </a:cubicBezTo>
                    <a:cubicBezTo>
                      <a:pt x="223" y="1043"/>
                      <a:pt x="446" y="1080"/>
                      <a:pt x="669" y="1118"/>
                    </a:cubicBezTo>
                    <a:cubicBezTo>
                      <a:pt x="669" y="745"/>
                      <a:pt x="669" y="372"/>
                      <a:pt x="669" y="0"/>
                    </a:cubicBezTo>
                    <a:cubicBezTo>
                      <a:pt x="446" y="37"/>
                      <a:pt x="223" y="74"/>
                      <a:pt x="0" y="1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14" name="Freeform 15">
                <a:extLst>
                  <a:ext uri="{FF2B5EF4-FFF2-40B4-BE49-F238E27FC236}">
                    <a16:creationId xmlns:a16="http://schemas.microsoft.com/office/drawing/2014/main" id="{28880843-0563-3CB5-AD2E-E744ED3E0FAD}"/>
                  </a:ext>
                </a:extLst>
              </p:cNvPr>
              <p:cNvSpPr/>
              <p:nvPr userDrawn="1"/>
            </p:nvSpPr>
            <p:spPr bwMode="auto">
              <a:xfrm>
                <a:off x="8004175" y="3059113"/>
                <a:ext cx="1382713" cy="1671638"/>
              </a:xfrm>
              <a:custGeom>
                <a:gdLst>
                  <a:gd name="T0" fmla="*/ 0 w 460"/>
                  <a:gd name="T1" fmla="*/ 0 h 556"/>
                  <a:gd name="T2" fmla="*/ 0 w 460"/>
                  <a:gd name="T3" fmla="*/ 53 h 556"/>
                  <a:gd name="T4" fmla="*/ 406 w 460"/>
                  <a:gd name="T5" fmla="*/ 53 h 556"/>
                  <a:gd name="T6" fmla="*/ 406 w 460"/>
                  <a:gd name="T7" fmla="*/ 556 h 556"/>
                  <a:gd name="T8" fmla="*/ 460 w 460"/>
                  <a:gd name="T9" fmla="*/ 556 h 556"/>
                  <a:gd name="T10" fmla="*/ 460 w 460"/>
                  <a:gd name="T11" fmla="*/ 0 h 556"/>
                  <a:gd name="T12" fmla="*/ 0 w 460"/>
                  <a:gd name="T13" fmla="*/ 0 h 55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0" h="556">
                    <a:moveTo>
                      <a:pt x="0" y="0"/>
                    </a:moveTo>
                    <a:cubicBezTo>
                      <a:pt x="0" y="17"/>
                      <a:pt x="0" y="35"/>
                      <a:pt x="0" y="53"/>
                    </a:cubicBezTo>
                    <a:cubicBezTo>
                      <a:pt x="135" y="53"/>
                      <a:pt x="270" y="53"/>
                      <a:pt x="406" y="53"/>
                    </a:cubicBezTo>
                    <a:cubicBezTo>
                      <a:pt x="406" y="221"/>
                      <a:pt x="406" y="388"/>
                      <a:pt x="406" y="556"/>
                    </a:cubicBezTo>
                    <a:cubicBezTo>
                      <a:pt x="424" y="556"/>
                      <a:pt x="442" y="556"/>
                      <a:pt x="460" y="556"/>
                    </a:cubicBezTo>
                    <a:cubicBezTo>
                      <a:pt x="460" y="370"/>
                      <a:pt x="460" y="185"/>
                      <a:pt x="460" y="0"/>
                    </a:cubicBezTo>
                    <a:cubicBezTo>
                      <a:pt x="307" y="0"/>
                      <a:pt x="153" y="0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15" name="Freeform 16">
                <a:extLst>
                  <a:ext uri="{FF2B5EF4-FFF2-40B4-BE49-F238E27FC236}">
                    <a16:creationId xmlns:a16="http://schemas.microsoft.com/office/drawing/2014/main" id="{ED21C5E2-0F3D-FE80-8EAC-9BF14FF20860}"/>
                  </a:ext>
                </a:extLst>
              </p:cNvPr>
              <p:cNvSpPr/>
              <p:nvPr userDrawn="1"/>
            </p:nvSpPr>
            <p:spPr bwMode="auto">
              <a:xfrm>
                <a:off x="8004175" y="3298826"/>
                <a:ext cx="1135063" cy="1822450"/>
              </a:xfrm>
              <a:custGeom>
                <a:gdLst>
                  <a:gd name="T0" fmla="*/ 0 w 378"/>
                  <a:gd name="T1" fmla="*/ 0 h 606"/>
                  <a:gd name="T2" fmla="*/ 0 w 378"/>
                  <a:gd name="T3" fmla="*/ 70 h 606"/>
                  <a:gd name="T4" fmla="*/ 26 w 378"/>
                  <a:gd name="T5" fmla="*/ 67 h 606"/>
                  <a:gd name="T6" fmla="*/ 51 w 378"/>
                  <a:gd name="T7" fmla="*/ 65 h 606"/>
                  <a:gd name="T8" fmla="*/ 51 w 378"/>
                  <a:gd name="T9" fmla="*/ 208 h 606"/>
                  <a:gd name="T10" fmla="*/ 198 w 378"/>
                  <a:gd name="T11" fmla="*/ 208 h 606"/>
                  <a:gd name="T12" fmla="*/ 173 w 378"/>
                  <a:gd name="T13" fmla="*/ 289 h 606"/>
                  <a:gd name="T14" fmla="*/ 101 w 378"/>
                  <a:gd name="T15" fmla="*/ 340 h 606"/>
                  <a:gd name="T16" fmla="*/ 41 w 378"/>
                  <a:gd name="T17" fmla="*/ 347 h 606"/>
                  <a:gd name="T18" fmla="*/ 0 w 378"/>
                  <a:gd name="T19" fmla="*/ 342 h 606"/>
                  <a:gd name="T20" fmla="*/ 0 w 378"/>
                  <a:gd name="T21" fmla="*/ 395 h 606"/>
                  <a:gd name="T22" fmla="*/ 262 w 378"/>
                  <a:gd name="T23" fmla="*/ 395 h 606"/>
                  <a:gd name="T24" fmla="*/ 262 w 378"/>
                  <a:gd name="T25" fmla="*/ 445 h 606"/>
                  <a:gd name="T26" fmla="*/ 0 w 378"/>
                  <a:gd name="T27" fmla="*/ 445 h 606"/>
                  <a:gd name="T28" fmla="*/ 0 w 378"/>
                  <a:gd name="T29" fmla="*/ 492 h 606"/>
                  <a:gd name="T30" fmla="*/ 261 w 378"/>
                  <a:gd name="T31" fmla="*/ 492 h 606"/>
                  <a:gd name="T32" fmla="*/ 261 w 378"/>
                  <a:gd name="T33" fmla="*/ 545 h 606"/>
                  <a:gd name="T34" fmla="*/ 0 w 378"/>
                  <a:gd name="T35" fmla="*/ 545 h 606"/>
                  <a:gd name="T36" fmla="*/ 0 w 378"/>
                  <a:gd name="T37" fmla="*/ 606 h 606"/>
                  <a:gd name="T38" fmla="*/ 378 w 378"/>
                  <a:gd name="T39" fmla="*/ 606 h 606"/>
                  <a:gd name="T40" fmla="*/ 378 w 378"/>
                  <a:gd name="T41" fmla="*/ 0 h 606"/>
                  <a:gd name="T42" fmla="*/ 0 w 378"/>
                  <a:gd name="T43" fmla="*/ 0 h 60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8" h="606">
                    <a:moveTo>
                      <a:pt x="0" y="0"/>
                    </a:moveTo>
                    <a:cubicBezTo>
                      <a:pt x="0" y="23"/>
                      <a:pt x="0" y="47"/>
                      <a:pt x="0" y="70"/>
                    </a:cubicBezTo>
                    <a:cubicBezTo>
                      <a:pt x="4" y="69"/>
                      <a:pt x="16" y="68"/>
                      <a:pt x="26" y="67"/>
                    </a:cubicBezTo>
                    <a:cubicBezTo>
                      <a:pt x="37" y="66"/>
                      <a:pt x="47" y="65"/>
                      <a:pt x="51" y="65"/>
                    </a:cubicBezTo>
                    <a:cubicBezTo>
                      <a:pt x="51" y="113"/>
                      <a:pt x="51" y="160"/>
                      <a:pt x="51" y="208"/>
                    </a:cubicBezTo>
                    <a:cubicBezTo>
                      <a:pt x="100" y="208"/>
                      <a:pt x="149" y="208"/>
                      <a:pt x="198" y="208"/>
                    </a:cubicBezTo>
                    <a:cubicBezTo>
                      <a:pt x="198" y="221"/>
                      <a:pt x="197" y="255"/>
                      <a:pt x="173" y="289"/>
                    </a:cubicBezTo>
                    <a:cubicBezTo>
                      <a:pt x="170" y="293"/>
                      <a:pt x="146" y="326"/>
                      <a:pt x="101" y="340"/>
                    </a:cubicBezTo>
                    <a:cubicBezTo>
                      <a:pt x="78" y="347"/>
                      <a:pt x="57" y="347"/>
                      <a:pt x="41" y="347"/>
                    </a:cubicBezTo>
                    <a:cubicBezTo>
                      <a:pt x="24" y="346"/>
                      <a:pt x="10" y="344"/>
                      <a:pt x="0" y="342"/>
                    </a:cubicBezTo>
                    <a:cubicBezTo>
                      <a:pt x="0" y="360"/>
                      <a:pt x="0" y="377"/>
                      <a:pt x="0" y="395"/>
                    </a:cubicBezTo>
                    <a:cubicBezTo>
                      <a:pt x="87" y="395"/>
                      <a:pt x="175" y="395"/>
                      <a:pt x="262" y="395"/>
                    </a:cubicBezTo>
                    <a:cubicBezTo>
                      <a:pt x="262" y="412"/>
                      <a:pt x="262" y="428"/>
                      <a:pt x="262" y="445"/>
                    </a:cubicBezTo>
                    <a:cubicBezTo>
                      <a:pt x="175" y="445"/>
                      <a:pt x="87" y="445"/>
                      <a:pt x="0" y="445"/>
                    </a:cubicBezTo>
                    <a:cubicBezTo>
                      <a:pt x="0" y="461"/>
                      <a:pt x="0" y="476"/>
                      <a:pt x="0" y="492"/>
                    </a:cubicBezTo>
                    <a:cubicBezTo>
                      <a:pt x="87" y="492"/>
                      <a:pt x="174" y="492"/>
                      <a:pt x="261" y="492"/>
                    </a:cubicBezTo>
                    <a:cubicBezTo>
                      <a:pt x="261" y="509"/>
                      <a:pt x="261" y="527"/>
                      <a:pt x="261" y="545"/>
                    </a:cubicBezTo>
                    <a:cubicBezTo>
                      <a:pt x="174" y="545"/>
                      <a:pt x="87" y="545"/>
                      <a:pt x="0" y="545"/>
                    </a:cubicBezTo>
                    <a:cubicBezTo>
                      <a:pt x="0" y="565"/>
                      <a:pt x="0" y="586"/>
                      <a:pt x="0" y="606"/>
                    </a:cubicBezTo>
                    <a:cubicBezTo>
                      <a:pt x="126" y="606"/>
                      <a:pt x="252" y="606"/>
                      <a:pt x="378" y="606"/>
                    </a:cubicBezTo>
                    <a:cubicBezTo>
                      <a:pt x="378" y="404"/>
                      <a:pt x="378" y="202"/>
                      <a:pt x="378" y="0"/>
                    </a:cubicBezTo>
                    <a:cubicBezTo>
                      <a:pt x="252" y="0"/>
                      <a:pt x="126" y="0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</p:grpSp>
      </p:grpSp>
      <p:sp>
        <p:nvSpPr>
          <p:cNvPr id="16" name="Rounded Rectangle 3">
            <a:extLst>
              <a:ext uri="{FF2B5EF4-FFF2-40B4-BE49-F238E27FC236}">
                <a16:creationId xmlns:a16="http://schemas.microsoft.com/office/drawing/2014/main" id="{B0D4C57F-12E3-CF89-3E1A-B70ADFD05F4A}"/>
              </a:ext>
            </a:extLst>
          </p:cNvPr>
          <p:cNvSpPr/>
          <p:nvPr userDrawn="1"/>
        </p:nvSpPr>
        <p:spPr>
          <a:xfrm rot="5400000">
            <a:off x="2598577" y="5216748"/>
            <a:ext cx="101647" cy="2224625"/>
          </a:xfrm>
          <a:prstGeom prst="roundRect">
            <a:avLst>
              <a:gd name="adj" fmla="val 50000"/>
            </a:avLst>
          </a:prstGeom>
          <a:solidFill>
            <a:srgbClr val="FFFFFF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5B2E1801-76A6-5F01-197A-651922240FE8}"/>
              </a:ext>
            </a:extLst>
          </p:cNvPr>
          <p:cNvGrpSpPr/>
          <p:nvPr userDrawn="1"/>
        </p:nvGrpSpPr>
        <p:grpSpPr>
          <a:xfrm>
            <a:off x="2855937" y="1296677"/>
            <a:ext cx="905777" cy="910369"/>
            <a:chOff x="2844390" y="1337313"/>
            <a:chExt cx="905777" cy="910369"/>
          </a:xfrm>
          <a:solidFill>
            <a:srgbClr val="FFFFFF">
              <a:alpha val="78000"/>
            </a:srgbClr>
          </a:solidFill>
        </p:grpSpPr>
        <p:sp>
          <p:nvSpPr>
            <p:cNvPr id="18" name="Rounded Rectangle 3">
              <a:extLst>
                <a:ext uri="{FF2B5EF4-FFF2-40B4-BE49-F238E27FC236}">
                  <a16:creationId xmlns:a16="http://schemas.microsoft.com/office/drawing/2014/main" id="{CBEB2AA1-F766-D08C-F2A1-89D282980FD4}"/>
                </a:ext>
              </a:extLst>
            </p:cNvPr>
            <p:cNvSpPr/>
            <p:nvPr userDrawn="1"/>
          </p:nvSpPr>
          <p:spPr>
            <a:xfrm rot="10800000">
              <a:off x="3620828" y="1341905"/>
              <a:ext cx="129339" cy="90577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1">
                <a:solidFill>
                  <a:schemeClr val="bg1"/>
                </a:solidFill>
              </a:endParaRPr>
            </a:p>
          </p:txBody>
        </p:sp>
        <p:sp>
          <p:nvSpPr>
            <p:cNvPr id="19" name="Rounded Rectangle 3">
              <a:extLst>
                <a:ext uri="{FF2B5EF4-FFF2-40B4-BE49-F238E27FC236}">
                  <a16:creationId xmlns:a16="http://schemas.microsoft.com/office/drawing/2014/main" id="{F493878C-7686-DB8C-88CE-F1527584470D}"/>
                </a:ext>
              </a:extLst>
            </p:cNvPr>
            <p:cNvSpPr/>
            <p:nvPr userDrawn="1"/>
          </p:nvSpPr>
          <p:spPr>
            <a:xfrm rot="5400000">
              <a:off x="3232609" y="949094"/>
              <a:ext cx="129339" cy="90577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1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Gráfico 10">
            <a:extLst>
              <a:ext uri="{FF2B5EF4-FFF2-40B4-BE49-F238E27FC236}">
                <a16:creationId xmlns:a16="http://schemas.microsoft.com/office/drawing/2014/main" id="{28A2825A-A0B6-A302-914D-49B153DBFBD6}"/>
              </a:ext>
            </a:extLst>
          </p:cNvPr>
          <p:cNvGrpSpPr/>
          <p:nvPr userDrawn="1"/>
        </p:nvGrpSpPr>
        <p:grpSpPr>
          <a:xfrm>
            <a:off x="627241" y="5458038"/>
            <a:ext cx="849367" cy="849367"/>
            <a:chOff x="627235" y="5458033"/>
            <a:chExt cx="849367" cy="849367"/>
          </a:xfrm>
          <a:solidFill>
            <a:srgbClr val="00BFF3"/>
          </a:solidFill>
        </p:grpSpPr>
        <p:sp>
          <p:nvSpPr>
            <p:cNvPr id="21" name="Forma libre: forma 20">
              <a:extLst>
                <a:ext uri="{FF2B5EF4-FFF2-40B4-BE49-F238E27FC236}">
                  <a16:creationId xmlns:a16="http://schemas.microsoft.com/office/drawing/2014/main" id="{601E5834-75EE-16BD-F886-68EFBF52CC7A}"/>
                </a:ext>
              </a:extLst>
            </p:cNvPr>
            <p:cNvSpPr/>
            <p:nvPr userDrawn="1"/>
          </p:nvSpPr>
          <p:spPr>
            <a:xfrm>
              <a:off x="627235" y="5458033"/>
              <a:ext cx="849367" cy="849367"/>
            </a:xfrm>
            <a:custGeom>
              <a:gdLst>
                <a:gd name="connsiteX0" fmla="*/ 849367 w 849367"/>
                <a:gd name="connsiteY0" fmla="*/ 424684 h 849367"/>
                <a:gd name="connsiteX1" fmla="*/ 424684 w 849367"/>
                <a:gd name="connsiteY1" fmla="*/ 849367 h 849367"/>
                <a:gd name="connsiteX2" fmla="*/ 0 w 849367"/>
                <a:gd name="connsiteY2" fmla="*/ 424684 h 849367"/>
                <a:gd name="connsiteX3" fmla="*/ 424684 w 849367"/>
                <a:gd name="connsiteY3" fmla="*/ 0 h 849367"/>
                <a:gd name="connsiteX4" fmla="*/ 849367 w 849367"/>
                <a:gd name="connsiteY4" fmla="*/ 424684 h 84936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367" h="849367">
                  <a:moveTo>
                    <a:pt x="849367" y="424684"/>
                  </a:moveTo>
                  <a:cubicBezTo>
                    <a:pt x="849367" y="659230"/>
                    <a:pt x="659230" y="849367"/>
                    <a:pt x="424684" y="849367"/>
                  </a:cubicBezTo>
                  <a:cubicBezTo>
                    <a:pt x="190137" y="849367"/>
                    <a:pt x="0" y="659230"/>
                    <a:pt x="0" y="424684"/>
                  </a:cubicBezTo>
                  <a:cubicBezTo>
                    <a:pt x="0" y="190137"/>
                    <a:pt x="190137" y="0"/>
                    <a:pt x="424684" y="0"/>
                  </a:cubicBezTo>
                  <a:cubicBezTo>
                    <a:pt x="659230" y="0"/>
                    <a:pt x="849367" y="190137"/>
                    <a:pt x="849367" y="424684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400"/>
            </a:p>
          </p:txBody>
        </p:sp>
        <p:sp>
          <p:nvSpPr>
            <p:cNvPr id="22" name="Forma libre: forma 21">
              <a:extLst>
                <a:ext uri="{FF2B5EF4-FFF2-40B4-BE49-F238E27FC236}">
                  <a16:creationId xmlns:a16="http://schemas.microsoft.com/office/drawing/2014/main" id="{1E0ED52B-0A18-A2A0-EB0B-259A931176E3}"/>
                </a:ext>
              </a:extLst>
            </p:cNvPr>
            <p:cNvSpPr/>
            <p:nvPr/>
          </p:nvSpPr>
          <p:spPr>
            <a:xfrm>
              <a:off x="736500" y="5562370"/>
              <a:ext cx="662009" cy="640647"/>
            </a:xfrm>
            <a:custGeom>
              <a:gdLst>
                <a:gd name="connsiteX0" fmla="*/ 398577 w 662009"/>
                <a:gd name="connsiteY0" fmla="*/ 121941 h 640647"/>
                <a:gd name="connsiteX1" fmla="*/ 398577 w 662009"/>
                <a:gd name="connsiteY1" fmla="*/ 121941 h 640647"/>
                <a:gd name="connsiteX2" fmla="*/ 383196 w 662009"/>
                <a:gd name="connsiteY2" fmla="*/ 121941 h 640647"/>
                <a:gd name="connsiteX3" fmla="*/ 383219 w 662009"/>
                <a:gd name="connsiteY3" fmla="*/ 0 h 640647"/>
                <a:gd name="connsiteX4" fmla="*/ 0 w 662009"/>
                <a:gd name="connsiteY4" fmla="*/ 64133 h 640647"/>
                <a:gd name="connsiteX5" fmla="*/ 0 w 662009"/>
                <a:gd name="connsiteY5" fmla="*/ 576124 h 640647"/>
                <a:gd name="connsiteX6" fmla="*/ 383128 w 662009"/>
                <a:gd name="connsiteY6" fmla="*/ 640647 h 640647"/>
                <a:gd name="connsiteX7" fmla="*/ 383219 w 662009"/>
                <a:gd name="connsiteY7" fmla="*/ 122514 h 640647"/>
                <a:gd name="connsiteX8" fmla="*/ 398072 w 662009"/>
                <a:gd name="connsiteY8" fmla="*/ 122514 h 640647"/>
                <a:gd name="connsiteX9" fmla="*/ 398049 w 662009"/>
                <a:gd name="connsiteY9" fmla="*/ 152655 h 640647"/>
                <a:gd name="connsiteX10" fmla="*/ 630608 w 662009"/>
                <a:gd name="connsiteY10" fmla="*/ 152655 h 640647"/>
                <a:gd name="connsiteX11" fmla="*/ 630608 w 662009"/>
                <a:gd name="connsiteY11" fmla="*/ 440087 h 640647"/>
                <a:gd name="connsiteX12" fmla="*/ 614907 w 662009"/>
                <a:gd name="connsiteY12" fmla="*/ 440087 h 640647"/>
                <a:gd name="connsiteX13" fmla="*/ 614907 w 662009"/>
                <a:gd name="connsiteY13" fmla="*/ 168264 h 640647"/>
                <a:gd name="connsiteX14" fmla="*/ 397958 w 662009"/>
                <a:gd name="connsiteY14" fmla="*/ 168242 h 640647"/>
                <a:gd name="connsiteX15" fmla="*/ 397958 w 662009"/>
                <a:gd name="connsiteY15" fmla="*/ 208010 h 640647"/>
                <a:gd name="connsiteX16" fmla="*/ 413177 w 662009"/>
                <a:gd name="connsiteY16" fmla="*/ 206337 h 640647"/>
                <a:gd name="connsiteX17" fmla="*/ 427457 w 662009"/>
                <a:gd name="connsiteY17" fmla="*/ 205236 h 640647"/>
                <a:gd name="connsiteX18" fmla="*/ 427457 w 662009"/>
                <a:gd name="connsiteY18" fmla="*/ 287340 h 640647"/>
                <a:gd name="connsiteX19" fmla="*/ 511509 w 662009"/>
                <a:gd name="connsiteY19" fmla="*/ 287340 h 640647"/>
                <a:gd name="connsiteX20" fmla="*/ 497298 w 662009"/>
                <a:gd name="connsiteY20" fmla="*/ 333435 h 640647"/>
                <a:gd name="connsiteX21" fmla="*/ 455879 w 662009"/>
                <a:gd name="connsiteY21" fmla="*/ 363003 h 640647"/>
                <a:gd name="connsiteX22" fmla="*/ 421933 w 662009"/>
                <a:gd name="connsiteY22" fmla="*/ 366624 h 640647"/>
                <a:gd name="connsiteX23" fmla="*/ 397958 w 662009"/>
                <a:gd name="connsiteY23" fmla="*/ 363988 h 640647"/>
                <a:gd name="connsiteX24" fmla="*/ 397958 w 662009"/>
                <a:gd name="connsiteY24" fmla="*/ 394428 h 640647"/>
                <a:gd name="connsiteX25" fmla="*/ 548412 w 662009"/>
                <a:gd name="connsiteY25" fmla="*/ 394428 h 640647"/>
                <a:gd name="connsiteX26" fmla="*/ 548412 w 662009"/>
                <a:gd name="connsiteY26" fmla="*/ 423079 h 640647"/>
                <a:gd name="connsiteX27" fmla="*/ 397935 w 662009"/>
                <a:gd name="connsiteY27" fmla="*/ 423079 h 640647"/>
                <a:gd name="connsiteX28" fmla="*/ 397935 w 662009"/>
                <a:gd name="connsiteY28" fmla="*/ 449851 h 640647"/>
                <a:gd name="connsiteX29" fmla="*/ 547518 w 662009"/>
                <a:gd name="connsiteY29" fmla="*/ 449851 h 640647"/>
                <a:gd name="connsiteX30" fmla="*/ 547518 w 662009"/>
                <a:gd name="connsiteY30" fmla="*/ 480313 h 640647"/>
                <a:gd name="connsiteX31" fmla="*/ 397912 w 662009"/>
                <a:gd name="connsiteY31" fmla="*/ 480313 h 640647"/>
                <a:gd name="connsiteX32" fmla="*/ 397912 w 662009"/>
                <a:gd name="connsiteY32" fmla="*/ 515406 h 640647"/>
                <a:gd name="connsiteX33" fmla="*/ 614907 w 662009"/>
                <a:gd name="connsiteY33" fmla="*/ 515406 h 640647"/>
                <a:gd name="connsiteX34" fmla="*/ 614907 w 662009"/>
                <a:gd name="connsiteY34" fmla="*/ 440591 h 640647"/>
                <a:gd name="connsiteX35" fmla="*/ 630608 w 662009"/>
                <a:gd name="connsiteY35" fmla="*/ 440591 h 640647"/>
                <a:gd name="connsiteX36" fmla="*/ 630608 w 662009"/>
                <a:gd name="connsiteY36" fmla="*/ 440591 h 640647"/>
                <a:gd name="connsiteX37" fmla="*/ 662010 w 662009"/>
                <a:gd name="connsiteY37" fmla="*/ 440591 h 640647"/>
                <a:gd name="connsiteX38" fmla="*/ 662010 w 662009"/>
                <a:gd name="connsiteY38" fmla="*/ 122101 h 640647"/>
                <a:gd name="connsiteX39" fmla="*/ 398577 w 662009"/>
                <a:gd name="connsiteY39" fmla="*/ 121941 h 640647"/>
                <a:gd name="connsiteX40" fmla="*/ 267834 w 662009"/>
                <a:gd name="connsiteY40" fmla="*/ 452946 h 640647"/>
                <a:gd name="connsiteX41" fmla="*/ 177387 w 662009"/>
                <a:gd name="connsiteY41" fmla="*/ 482743 h 640647"/>
                <a:gd name="connsiteX42" fmla="*/ 90470 w 662009"/>
                <a:gd name="connsiteY42" fmla="*/ 460808 h 640647"/>
                <a:gd name="connsiteX43" fmla="*/ 86230 w 662009"/>
                <a:gd name="connsiteY43" fmla="*/ 457988 h 640647"/>
                <a:gd name="connsiteX44" fmla="*/ 100899 w 662009"/>
                <a:gd name="connsiteY44" fmla="*/ 409281 h 640647"/>
                <a:gd name="connsiteX45" fmla="*/ 108509 w 662009"/>
                <a:gd name="connsiteY45" fmla="*/ 413957 h 640647"/>
                <a:gd name="connsiteX46" fmla="*/ 180275 w 662009"/>
                <a:gd name="connsiteY46" fmla="*/ 434196 h 640647"/>
                <a:gd name="connsiteX47" fmla="*/ 241521 w 662009"/>
                <a:gd name="connsiteY47" fmla="*/ 385511 h 640647"/>
                <a:gd name="connsiteX48" fmla="*/ 184561 w 662009"/>
                <a:gd name="connsiteY48" fmla="*/ 327177 h 640647"/>
                <a:gd name="connsiteX49" fmla="*/ 94160 w 662009"/>
                <a:gd name="connsiteY49" fmla="*/ 228478 h 640647"/>
                <a:gd name="connsiteX50" fmla="*/ 206359 w 662009"/>
                <a:gd name="connsiteY50" fmla="*/ 133195 h 640647"/>
                <a:gd name="connsiteX51" fmla="*/ 281747 w 662009"/>
                <a:gd name="connsiteY51" fmla="*/ 150042 h 640647"/>
                <a:gd name="connsiteX52" fmla="*/ 286698 w 662009"/>
                <a:gd name="connsiteY52" fmla="*/ 152838 h 640647"/>
                <a:gd name="connsiteX53" fmla="*/ 270653 w 662009"/>
                <a:gd name="connsiteY53" fmla="*/ 200285 h 640647"/>
                <a:gd name="connsiteX54" fmla="*/ 263479 w 662009"/>
                <a:gd name="connsiteY54" fmla="*/ 196366 h 640647"/>
                <a:gd name="connsiteX55" fmla="*/ 204938 w 662009"/>
                <a:gd name="connsiteY55" fmla="*/ 181742 h 640647"/>
                <a:gd name="connsiteX56" fmla="*/ 150455 w 662009"/>
                <a:gd name="connsiteY56" fmla="*/ 223665 h 640647"/>
                <a:gd name="connsiteX57" fmla="*/ 210806 w 662009"/>
                <a:gd name="connsiteY57" fmla="*/ 280051 h 640647"/>
                <a:gd name="connsiteX58" fmla="*/ 298296 w 662009"/>
                <a:gd name="connsiteY58" fmla="*/ 382119 h 640647"/>
                <a:gd name="connsiteX59" fmla="*/ 267834 w 662009"/>
                <a:gd name="connsiteY59" fmla="*/ 452946 h 64064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62009" h="640647">
                  <a:moveTo>
                    <a:pt x="398577" y="121941"/>
                  </a:moveTo>
                  <a:lnTo>
                    <a:pt x="398577" y="121941"/>
                  </a:lnTo>
                  <a:lnTo>
                    <a:pt x="383196" y="121941"/>
                  </a:lnTo>
                  <a:cubicBezTo>
                    <a:pt x="383196" y="81301"/>
                    <a:pt x="383219" y="40662"/>
                    <a:pt x="383219" y="0"/>
                  </a:cubicBezTo>
                  <a:cubicBezTo>
                    <a:pt x="255480" y="21385"/>
                    <a:pt x="127740" y="42748"/>
                    <a:pt x="0" y="64133"/>
                  </a:cubicBezTo>
                  <a:cubicBezTo>
                    <a:pt x="0" y="234805"/>
                    <a:pt x="0" y="405476"/>
                    <a:pt x="0" y="576124"/>
                  </a:cubicBezTo>
                  <a:cubicBezTo>
                    <a:pt x="127717" y="597624"/>
                    <a:pt x="255411" y="619147"/>
                    <a:pt x="383128" y="640647"/>
                  </a:cubicBezTo>
                  <a:cubicBezTo>
                    <a:pt x="383151" y="467982"/>
                    <a:pt x="383196" y="295179"/>
                    <a:pt x="383219" y="122514"/>
                  </a:cubicBezTo>
                  <a:lnTo>
                    <a:pt x="398072" y="122514"/>
                  </a:lnTo>
                  <a:cubicBezTo>
                    <a:pt x="398072" y="132530"/>
                    <a:pt x="398049" y="142639"/>
                    <a:pt x="398049" y="152655"/>
                  </a:cubicBezTo>
                  <a:cubicBezTo>
                    <a:pt x="475569" y="152655"/>
                    <a:pt x="553088" y="152655"/>
                    <a:pt x="630608" y="152655"/>
                  </a:cubicBezTo>
                  <a:cubicBezTo>
                    <a:pt x="630608" y="248397"/>
                    <a:pt x="630608" y="344322"/>
                    <a:pt x="630608" y="440087"/>
                  </a:cubicBezTo>
                  <a:lnTo>
                    <a:pt x="614907" y="440087"/>
                  </a:lnTo>
                  <a:cubicBezTo>
                    <a:pt x="614907" y="349548"/>
                    <a:pt x="614907" y="258803"/>
                    <a:pt x="614907" y="168264"/>
                  </a:cubicBezTo>
                  <a:cubicBezTo>
                    <a:pt x="542590" y="168264"/>
                    <a:pt x="470274" y="168242"/>
                    <a:pt x="397958" y="168242"/>
                  </a:cubicBezTo>
                  <a:cubicBezTo>
                    <a:pt x="397958" y="181490"/>
                    <a:pt x="397958" y="194761"/>
                    <a:pt x="397958" y="208010"/>
                  </a:cubicBezTo>
                  <a:cubicBezTo>
                    <a:pt x="400296" y="207781"/>
                    <a:pt x="407149" y="206910"/>
                    <a:pt x="413177" y="206337"/>
                  </a:cubicBezTo>
                  <a:cubicBezTo>
                    <a:pt x="419435" y="205741"/>
                    <a:pt x="424890" y="205488"/>
                    <a:pt x="427457" y="205236"/>
                  </a:cubicBezTo>
                  <a:cubicBezTo>
                    <a:pt x="427457" y="232604"/>
                    <a:pt x="427457" y="259972"/>
                    <a:pt x="427457" y="287340"/>
                  </a:cubicBezTo>
                  <a:cubicBezTo>
                    <a:pt x="455467" y="287340"/>
                    <a:pt x="483499" y="287340"/>
                    <a:pt x="511509" y="287340"/>
                  </a:cubicBezTo>
                  <a:cubicBezTo>
                    <a:pt x="511601" y="294491"/>
                    <a:pt x="510867" y="314272"/>
                    <a:pt x="497298" y="333435"/>
                  </a:cubicBezTo>
                  <a:cubicBezTo>
                    <a:pt x="495648" y="335772"/>
                    <a:pt x="481551" y="355118"/>
                    <a:pt x="455879" y="363003"/>
                  </a:cubicBezTo>
                  <a:cubicBezTo>
                    <a:pt x="442677" y="367060"/>
                    <a:pt x="430597" y="366808"/>
                    <a:pt x="421933" y="366624"/>
                  </a:cubicBezTo>
                  <a:cubicBezTo>
                    <a:pt x="412100" y="366418"/>
                    <a:pt x="403894" y="365180"/>
                    <a:pt x="397958" y="363988"/>
                  </a:cubicBezTo>
                  <a:cubicBezTo>
                    <a:pt x="397958" y="374143"/>
                    <a:pt x="397958" y="384274"/>
                    <a:pt x="397958" y="394428"/>
                  </a:cubicBezTo>
                  <a:cubicBezTo>
                    <a:pt x="448109" y="394428"/>
                    <a:pt x="498261" y="394428"/>
                    <a:pt x="548412" y="394428"/>
                  </a:cubicBezTo>
                  <a:cubicBezTo>
                    <a:pt x="548412" y="403986"/>
                    <a:pt x="548412" y="413521"/>
                    <a:pt x="548412" y="423079"/>
                  </a:cubicBezTo>
                  <a:cubicBezTo>
                    <a:pt x="498261" y="423079"/>
                    <a:pt x="448086" y="423079"/>
                    <a:pt x="397935" y="423079"/>
                  </a:cubicBezTo>
                  <a:cubicBezTo>
                    <a:pt x="397935" y="431996"/>
                    <a:pt x="397935" y="440935"/>
                    <a:pt x="397935" y="449851"/>
                  </a:cubicBezTo>
                  <a:cubicBezTo>
                    <a:pt x="447788" y="449851"/>
                    <a:pt x="497665" y="449851"/>
                    <a:pt x="547518" y="449851"/>
                  </a:cubicBezTo>
                  <a:cubicBezTo>
                    <a:pt x="547518" y="460005"/>
                    <a:pt x="547518" y="470159"/>
                    <a:pt x="547518" y="480313"/>
                  </a:cubicBezTo>
                  <a:cubicBezTo>
                    <a:pt x="497642" y="480313"/>
                    <a:pt x="447765" y="480313"/>
                    <a:pt x="397912" y="480313"/>
                  </a:cubicBezTo>
                  <a:cubicBezTo>
                    <a:pt x="397912" y="492003"/>
                    <a:pt x="397912" y="503693"/>
                    <a:pt x="397912" y="515406"/>
                  </a:cubicBezTo>
                  <a:cubicBezTo>
                    <a:pt x="470251" y="515406"/>
                    <a:pt x="542567" y="515406"/>
                    <a:pt x="614907" y="515406"/>
                  </a:cubicBezTo>
                  <a:cubicBezTo>
                    <a:pt x="614907" y="490468"/>
                    <a:pt x="614907" y="465529"/>
                    <a:pt x="614907" y="440591"/>
                  </a:cubicBezTo>
                  <a:lnTo>
                    <a:pt x="630608" y="440591"/>
                  </a:lnTo>
                  <a:cubicBezTo>
                    <a:pt x="630608" y="440591"/>
                    <a:pt x="630608" y="440591"/>
                    <a:pt x="630608" y="440591"/>
                  </a:cubicBezTo>
                  <a:cubicBezTo>
                    <a:pt x="641083" y="440591"/>
                    <a:pt x="651535" y="440591"/>
                    <a:pt x="662010" y="440591"/>
                  </a:cubicBezTo>
                  <a:cubicBezTo>
                    <a:pt x="662010" y="334420"/>
                    <a:pt x="662010" y="228249"/>
                    <a:pt x="662010" y="122101"/>
                  </a:cubicBezTo>
                  <a:cubicBezTo>
                    <a:pt x="574199" y="122032"/>
                    <a:pt x="486388" y="121987"/>
                    <a:pt x="398577" y="121941"/>
                  </a:cubicBezTo>
                  <a:close/>
                  <a:moveTo>
                    <a:pt x="267834" y="452946"/>
                  </a:moveTo>
                  <a:cubicBezTo>
                    <a:pt x="246334" y="472451"/>
                    <a:pt x="215070" y="482743"/>
                    <a:pt x="177387" y="482743"/>
                  </a:cubicBezTo>
                  <a:cubicBezTo>
                    <a:pt x="145572" y="482743"/>
                    <a:pt x="109838" y="473735"/>
                    <a:pt x="90470" y="460808"/>
                  </a:cubicBezTo>
                  <a:lnTo>
                    <a:pt x="86230" y="457988"/>
                  </a:lnTo>
                  <a:lnTo>
                    <a:pt x="100899" y="409281"/>
                  </a:lnTo>
                  <a:lnTo>
                    <a:pt x="108509" y="413957"/>
                  </a:lnTo>
                  <a:cubicBezTo>
                    <a:pt x="129092" y="426632"/>
                    <a:pt x="155933" y="434196"/>
                    <a:pt x="180275" y="434196"/>
                  </a:cubicBezTo>
                  <a:cubicBezTo>
                    <a:pt x="218049" y="434196"/>
                    <a:pt x="241521" y="415538"/>
                    <a:pt x="241521" y="385511"/>
                  </a:cubicBezTo>
                  <a:cubicBezTo>
                    <a:pt x="241521" y="358625"/>
                    <a:pt x="226622" y="343359"/>
                    <a:pt x="184561" y="327177"/>
                  </a:cubicBezTo>
                  <a:cubicBezTo>
                    <a:pt x="122926" y="305333"/>
                    <a:pt x="94160" y="273954"/>
                    <a:pt x="94160" y="228478"/>
                  </a:cubicBezTo>
                  <a:cubicBezTo>
                    <a:pt x="94160" y="172367"/>
                    <a:pt x="140301" y="133195"/>
                    <a:pt x="206359" y="133195"/>
                  </a:cubicBezTo>
                  <a:cubicBezTo>
                    <a:pt x="246082" y="133195"/>
                    <a:pt x="270630" y="143739"/>
                    <a:pt x="281747" y="150042"/>
                  </a:cubicBezTo>
                  <a:lnTo>
                    <a:pt x="286698" y="152838"/>
                  </a:lnTo>
                  <a:lnTo>
                    <a:pt x="270653" y="200285"/>
                  </a:lnTo>
                  <a:lnTo>
                    <a:pt x="263479" y="196366"/>
                  </a:lnTo>
                  <a:cubicBezTo>
                    <a:pt x="251262" y="189696"/>
                    <a:pt x="231160" y="181742"/>
                    <a:pt x="204938" y="181742"/>
                  </a:cubicBezTo>
                  <a:cubicBezTo>
                    <a:pt x="167302" y="181742"/>
                    <a:pt x="150455" y="202807"/>
                    <a:pt x="150455" y="223665"/>
                  </a:cubicBezTo>
                  <a:cubicBezTo>
                    <a:pt x="150455" y="248672"/>
                    <a:pt x="165124" y="262379"/>
                    <a:pt x="210806" y="280051"/>
                  </a:cubicBezTo>
                  <a:cubicBezTo>
                    <a:pt x="272143" y="303729"/>
                    <a:pt x="298296" y="334260"/>
                    <a:pt x="298296" y="382119"/>
                  </a:cubicBezTo>
                  <a:cubicBezTo>
                    <a:pt x="298296" y="409968"/>
                    <a:pt x="287478" y="435113"/>
                    <a:pt x="267834" y="452946"/>
                  </a:cubicBezTo>
                  <a:close/>
                </a:path>
              </a:pathLst>
            </a:custGeom>
            <a:solidFill>
              <a:srgbClr val="FFFFFF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400"/>
            </a:p>
          </p:txBody>
        </p:sp>
      </p:grpSp>
    </p:spTree>
    <p:extLst>
      <p:ext uri="{BB962C8B-B14F-4D97-AF65-F5344CB8AC3E}">
        <p14:creationId xmlns:p14="http://schemas.microsoft.com/office/powerpoint/2010/main" val="4046817484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2835189003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userDrawn="1">
  <p:cSld name="3_Diseño personalizado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C3FD4FB9-D657-FEFF-D87B-5C354A865B30}"/>
              </a:ext>
            </a:extLst>
          </p:cNvPr>
          <p:cNvSpPr/>
          <p:nvPr userDrawn="1"/>
        </p:nvSpPr>
        <p:spPr>
          <a:xfrm>
            <a:off x="647699" y="619125"/>
            <a:ext cx="10906125" cy="561975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그림 개체 틀 5">
            <a:extLst>
              <a:ext uri="{FF2B5EF4-FFF2-40B4-BE49-F238E27FC236}">
                <a16:creationId xmlns:a16="http://schemas.microsoft.com/office/drawing/2014/main" id="{25344916-12F6-428A-6371-09E59E0061A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133600" y="0"/>
            <a:ext cx="3960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defRPr sz="1200"/>
            </a:lvl1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4725834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F427D68-CA9C-4C85-BB53-D6EE499B4CE0}"/>
              </a:ext>
            </a:extLst>
          </p:cNvPr>
          <p:cNvSpPr/>
          <p:nvPr userDrawn="1"/>
        </p:nvSpPr>
        <p:spPr>
          <a:xfrm>
            <a:off x="4569021" y="0"/>
            <a:ext cx="5494734" cy="6838544"/>
          </a:xfrm>
          <a:custGeom>
            <a:gdLst>
              <a:gd name="connsiteX0" fmla="*/ 0 w 5494734"/>
              <a:gd name="connsiteY0" fmla="*/ 0 h 6838544"/>
              <a:gd name="connsiteX1" fmla="*/ 195688 w 5494734"/>
              <a:gd name="connsiteY1" fmla="*/ 0 h 6838544"/>
              <a:gd name="connsiteX2" fmla="*/ 397074 w 5494734"/>
              <a:gd name="connsiteY2" fmla="*/ 73733 h 6838544"/>
              <a:gd name="connsiteX3" fmla="*/ 2100327 w 5494734"/>
              <a:gd name="connsiteY3" fmla="*/ 979507 h 6838544"/>
              <a:gd name="connsiteX4" fmla="*/ 5481730 w 5494734"/>
              <a:gd name="connsiteY4" fmla="*/ 6661842 h 6838544"/>
              <a:gd name="connsiteX5" fmla="*/ 5494734 w 5494734"/>
              <a:gd name="connsiteY5" fmla="*/ 6838544 h 6838544"/>
              <a:gd name="connsiteX6" fmla="*/ 5409006 w 5494734"/>
              <a:gd name="connsiteY6" fmla="*/ 6838544 h 6838544"/>
              <a:gd name="connsiteX7" fmla="*/ 5398866 w 5494734"/>
              <a:gd name="connsiteY7" fmla="*/ 6700754 h 6838544"/>
              <a:gd name="connsiteX8" fmla="*/ 2017463 w 5494734"/>
              <a:gd name="connsiteY8" fmla="*/ 1018419 h 6838544"/>
              <a:gd name="connsiteX9" fmla="*/ 58805 w 5494734"/>
              <a:gd name="connsiteY9" fmla="*/ 19134 h 683854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94734" h="6838544">
                <a:moveTo>
                  <a:pt x="0" y="0"/>
                </a:moveTo>
                <a:lnTo>
                  <a:pt x="195688" y="0"/>
                </a:lnTo>
                <a:lnTo>
                  <a:pt x="397074" y="73733"/>
                </a:lnTo>
                <a:cubicBezTo>
                  <a:pt x="990133" y="302385"/>
                  <a:pt x="1562361" y="604259"/>
                  <a:pt x="2100327" y="979507"/>
                </a:cubicBezTo>
                <a:cubicBezTo>
                  <a:pt x="4032610" y="2327340"/>
                  <a:pt x="5229207" y="4416964"/>
                  <a:pt x="5481730" y="6661842"/>
                </a:cubicBezTo>
                <a:lnTo>
                  <a:pt x="5494734" y="6838544"/>
                </a:lnTo>
                <a:lnTo>
                  <a:pt x="5409006" y="6838544"/>
                </a:lnTo>
                <a:lnTo>
                  <a:pt x="5398866" y="6700754"/>
                </a:lnTo>
                <a:cubicBezTo>
                  <a:pt x="5146343" y="4455876"/>
                  <a:pt x="3949746" y="2366252"/>
                  <a:pt x="2017463" y="1018419"/>
                </a:cubicBezTo>
                <a:cubicBezTo>
                  <a:pt x="1402645" y="589564"/>
                  <a:pt x="743076" y="256545"/>
                  <a:pt x="58805" y="19134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D755CD6-ADCF-4B8D-B844-ABDD1567CE93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0" y="0"/>
            <a:ext cx="9873887" cy="6858000"/>
          </a:xfrm>
          <a:custGeom>
            <a:gdLst>
              <a:gd name="connsiteX0" fmla="*/ 0 w 9873887"/>
              <a:gd name="connsiteY0" fmla="*/ 0 h 6858000"/>
              <a:gd name="connsiteX1" fmla="*/ 4345371 w 9873887"/>
              <a:gd name="connsiteY1" fmla="*/ 0 h 6858000"/>
              <a:gd name="connsiteX2" fmla="*/ 4580886 w 9873887"/>
              <a:gd name="connsiteY2" fmla="*/ 76632 h 6858000"/>
              <a:gd name="connsiteX3" fmla="*/ 6517567 w 9873887"/>
              <a:gd name="connsiteY3" fmla="*/ 1064705 h 6858000"/>
              <a:gd name="connsiteX4" fmla="*/ 9861029 w 9873887"/>
              <a:gd name="connsiteY4" fmla="*/ 6683280 h 6858000"/>
              <a:gd name="connsiteX5" fmla="*/ 9873887 w 9873887"/>
              <a:gd name="connsiteY5" fmla="*/ 6858000 h 6858000"/>
              <a:gd name="connsiteX6" fmla="*/ 0 w 9873887"/>
              <a:gd name="connsiteY6" fmla="*/ 6858000 h 6858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73887" h="6858000">
                <a:moveTo>
                  <a:pt x="0" y="0"/>
                </a:moveTo>
                <a:lnTo>
                  <a:pt x="4345371" y="0"/>
                </a:lnTo>
                <a:lnTo>
                  <a:pt x="4580886" y="76632"/>
                </a:lnTo>
                <a:cubicBezTo>
                  <a:pt x="5257479" y="311379"/>
                  <a:pt x="5909648" y="640662"/>
                  <a:pt x="6517567" y="1064705"/>
                </a:cubicBezTo>
                <a:cubicBezTo>
                  <a:pt x="8428169" y="2397414"/>
                  <a:pt x="9611339" y="4463591"/>
                  <a:pt x="9861029" y="6683280"/>
                </a:cubicBezTo>
                <a:lnTo>
                  <a:pt x="98738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 And Send To Back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2809478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2" r:id="rId2"/>
    <p:sldLayoutId id="2147483679" r:id="rId3"/>
    <p:sldLayoutId id="2147483680" r:id="rId4"/>
    <p:sldLayoutId id="2147483681" r:id="rId5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8.png" /><Relationship Id="rId3" Type="http://schemas.openxmlformats.org/officeDocument/2006/relationships/image" Target="../media/image4.png" /><Relationship Id="rId4" Type="http://schemas.microsoft.com/office/2007/relationships/hdphoto" Target="../media/image19.wdp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0.jpeg" /><Relationship Id="rId3" Type="http://schemas.microsoft.com/office/2007/relationships/hdphoto" Target="../media/image21.wdp" /><Relationship Id="rId4" Type="http://schemas.openxmlformats.org/officeDocument/2006/relationships/image" Target="../media/image4.png" /><Relationship Id="rId5" Type="http://schemas.microsoft.com/office/2007/relationships/hdphoto" Target="../media/image22.wdp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3.png" /><Relationship Id="rId3" Type="http://schemas.microsoft.com/office/2007/relationships/hdphoto" Target="../media/image24.wdp" /><Relationship Id="rId4" Type="http://schemas.openxmlformats.org/officeDocument/2006/relationships/image" Target="../media/image4.png" /><Relationship Id="rId5" Type="http://schemas.microsoft.com/office/2007/relationships/hdphoto" Target="../media/image25.wdp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6.png" /><Relationship Id="rId3" Type="http://schemas.openxmlformats.org/officeDocument/2006/relationships/image" Target="../media/image4.png" /><Relationship Id="rId4" Type="http://schemas.microsoft.com/office/2007/relationships/hdphoto" Target="../media/image27.wdp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chart" Target="../charts/chart1.xml" /><Relationship Id="rId3" Type="http://schemas.openxmlformats.org/officeDocument/2006/relationships/image" Target="../media/image28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9.png" /><Relationship Id="rId3" Type="http://schemas.openxmlformats.org/officeDocument/2006/relationships/image" Target="../media/image30.svg" /><Relationship Id="rId4" Type="http://schemas.openxmlformats.org/officeDocument/2006/relationships/image" Target="../media/image4.png" /><Relationship Id="rId5" Type="http://schemas.microsoft.com/office/2007/relationships/hdphoto" Target="../media/image31.wdp" /><Relationship Id="rId6" Type="http://schemas.openxmlformats.org/officeDocument/2006/relationships/image" Target="../media/image32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33.jpeg" /><Relationship Id="rId3" Type="http://schemas.openxmlformats.org/officeDocument/2006/relationships/image" Target="../media/image4.png" /><Relationship Id="rId4" Type="http://schemas.microsoft.com/office/2007/relationships/hdphoto" Target="../media/image34.wdp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5.png" /><Relationship Id="rId3" Type="http://schemas.openxmlformats.org/officeDocument/2006/relationships/image" Target="../media/image4.png" /><Relationship Id="rId4" Type="http://schemas.microsoft.com/office/2007/relationships/hdphoto" Target="../media/image36.wdp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37.jpeg" /><Relationship Id="rId3" Type="http://schemas.openxmlformats.org/officeDocument/2006/relationships/image" Target="../media/image4.png" /><Relationship Id="rId4" Type="http://schemas.microsoft.com/office/2007/relationships/hdphoto" Target="../media/image38.wdp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hyperlink" Target="https://www.slidesppt.net/what-you-can-and-cannot-do-with-our-templates/" TargetMode="External" /><Relationship Id="rId3" Type="http://schemas.openxmlformats.org/officeDocument/2006/relationships/hyperlink" Target="https://www.slidesppt.net/frequently-asked-questions/" TargetMode="External" /><Relationship Id="rId4" Type="http://schemas.openxmlformats.org/officeDocument/2006/relationships/hyperlink" Target="https://www.slidesppt.net/tutorials-and-tips/" TargetMode="Externa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Relationship Id="rId3" Type="http://schemas.openxmlformats.org/officeDocument/2006/relationships/image" Target="../media/image4.png" /><Relationship Id="rId4" Type="http://schemas.microsoft.com/office/2007/relationships/hdphoto" Target="../media/image5.wdp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6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hyperlink" Target="https://www.slidesppt.net/" TargetMode="Externa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Relationship Id="rId3" Type="http://schemas.microsoft.com/office/2007/relationships/hdphoto" Target="../media/image7.wdp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4.png" /><Relationship Id="rId3" Type="http://schemas.microsoft.com/office/2007/relationships/hdphoto" Target="../media/image8.wdp" /><Relationship Id="rId4" Type="http://schemas.openxmlformats.org/officeDocument/2006/relationships/image" Target="../media/image9.png" /><Relationship Id="rId5" Type="http://schemas.openxmlformats.org/officeDocument/2006/relationships/image" Target="../media/image10.svg" /><Relationship Id="rId6" Type="http://schemas.openxmlformats.org/officeDocument/2006/relationships/image" Target="../media/image11.sv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3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.jpeg" /><Relationship Id="rId3" Type="http://schemas.openxmlformats.org/officeDocument/2006/relationships/image" Target="../media/image4.png" /><Relationship Id="rId4" Type="http://schemas.microsoft.com/office/2007/relationships/hdphoto" Target="../media/image15.wdp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6.jpeg" /><Relationship Id="rId3" Type="http://schemas.openxmlformats.org/officeDocument/2006/relationships/image" Target="../media/image4.png" /><Relationship Id="rId4" Type="http://schemas.microsoft.com/office/2007/relationships/hdphoto" Target="../media/image17.wdp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E8AAAAA-E123-D5EB-9159-DF4A4239E0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76"/>
          <a:stretch>
            <a:fillRect/>
          </a:stretch>
        </p:blipFill>
        <p:spPr>
          <a:xfrm>
            <a:off x="2374490" y="0"/>
            <a:ext cx="9817510" cy="6858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5FBBDB2-CE34-D58D-90AB-771724110E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406"/>
          <a:stretch>
            <a:fillRect/>
          </a:stretch>
        </p:blipFill>
        <p:spPr>
          <a:xfrm flipH="1">
            <a:off x="0" y="0"/>
            <a:ext cx="2374490" cy="6858000"/>
          </a:xfrm>
          <a:prstGeom prst="rect">
            <a:avLst/>
          </a:prstGeom>
        </p:spPr>
      </p:pic>
      <p:sp>
        <p:nvSpPr>
          <p:cNvPr id="11" name="Right Triangle 3">
            <a:extLst>
              <a:ext uri="{FF2B5EF4-FFF2-40B4-BE49-F238E27FC236}">
                <a16:creationId xmlns:a16="http://schemas.microsoft.com/office/drawing/2014/main" id="{DEA7C23A-1B76-32B4-7E97-9906C1E18850}"/>
              </a:ext>
            </a:extLst>
          </p:cNvPr>
          <p:cNvSpPr/>
          <p:nvPr/>
        </p:nvSpPr>
        <p:spPr>
          <a:xfrm rot="5400000">
            <a:off x="-627804" y="633561"/>
            <a:ext cx="6154595" cy="4887473"/>
          </a:xfrm>
          <a:prstGeom prst="rtTriangle">
            <a:avLst/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arallelogram 5">
            <a:extLst>
              <a:ext uri="{FF2B5EF4-FFF2-40B4-BE49-F238E27FC236}">
                <a16:creationId xmlns:a16="http://schemas.microsoft.com/office/drawing/2014/main" id="{12513410-8267-486A-259F-8C7492D235EA}"/>
              </a:ext>
            </a:extLst>
          </p:cNvPr>
          <p:cNvSpPr/>
          <p:nvPr/>
        </p:nvSpPr>
        <p:spPr>
          <a:xfrm>
            <a:off x="495572" y="734671"/>
            <a:ext cx="4087185" cy="4163074"/>
          </a:xfrm>
          <a:custGeom>
            <a:gdLst>
              <a:gd name="connsiteX0" fmla="*/ 0 w 7181850"/>
              <a:gd name="connsiteY0" fmla="*/ 7315200 h 7315200"/>
              <a:gd name="connsiteX1" fmla="*/ 5391150 w 7181850"/>
              <a:gd name="connsiteY1" fmla="*/ 19050 h 7315200"/>
              <a:gd name="connsiteX2" fmla="*/ 7181850 w 7181850"/>
              <a:gd name="connsiteY2" fmla="*/ 0 h 7315200"/>
              <a:gd name="connsiteX3" fmla="*/ 1885950 w 7181850"/>
              <a:gd name="connsiteY3" fmla="*/ 7315200 h 7315200"/>
              <a:gd name="connsiteX4" fmla="*/ 0 w 7181850"/>
              <a:gd name="connsiteY4" fmla="*/ 7315200 h 73152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81850" h="7315200">
                <a:moveTo>
                  <a:pt x="0" y="7315200"/>
                </a:moveTo>
                <a:lnTo>
                  <a:pt x="5391150" y="19050"/>
                </a:lnTo>
                <a:lnTo>
                  <a:pt x="7181850" y="0"/>
                </a:lnTo>
                <a:lnTo>
                  <a:pt x="1885950" y="7315200"/>
                </a:lnTo>
                <a:lnTo>
                  <a:pt x="0" y="7315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6700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arallelogram 5">
            <a:extLst>
              <a:ext uri="{FF2B5EF4-FFF2-40B4-BE49-F238E27FC236}">
                <a16:creationId xmlns:a16="http://schemas.microsoft.com/office/drawing/2014/main" id="{3239823C-54C1-CE23-C093-20F18DAEFBDB}"/>
              </a:ext>
            </a:extLst>
          </p:cNvPr>
          <p:cNvSpPr/>
          <p:nvPr/>
        </p:nvSpPr>
        <p:spPr>
          <a:xfrm>
            <a:off x="1031479" y="7607"/>
            <a:ext cx="2672390" cy="2722010"/>
          </a:xfrm>
          <a:custGeom>
            <a:gdLst>
              <a:gd name="connsiteX0" fmla="*/ 0 w 7181850"/>
              <a:gd name="connsiteY0" fmla="*/ 7315200 h 7315200"/>
              <a:gd name="connsiteX1" fmla="*/ 5391150 w 7181850"/>
              <a:gd name="connsiteY1" fmla="*/ 19050 h 7315200"/>
              <a:gd name="connsiteX2" fmla="*/ 7181850 w 7181850"/>
              <a:gd name="connsiteY2" fmla="*/ 0 h 7315200"/>
              <a:gd name="connsiteX3" fmla="*/ 1885950 w 7181850"/>
              <a:gd name="connsiteY3" fmla="*/ 7315200 h 7315200"/>
              <a:gd name="connsiteX4" fmla="*/ 0 w 7181850"/>
              <a:gd name="connsiteY4" fmla="*/ 7315200 h 73152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81850" h="7315200">
                <a:moveTo>
                  <a:pt x="0" y="7315200"/>
                </a:moveTo>
                <a:lnTo>
                  <a:pt x="5391150" y="19050"/>
                </a:lnTo>
                <a:lnTo>
                  <a:pt x="7181850" y="0"/>
                </a:lnTo>
                <a:lnTo>
                  <a:pt x="1885950" y="7315200"/>
                </a:lnTo>
                <a:lnTo>
                  <a:pt x="0" y="7315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6700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arallelogram 5">
            <a:extLst>
              <a:ext uri="{FF2B5EF4-FFF2-40B4-BE49-F238E27FC236}">
                <a16:creationId xmlns:a16="http://schemas.microsoft.com/office/drawing/2014/main" id="{C349FC2B-1606-422A-9FE9-294909FA7B9D}"/>
              </a:ext>
            </a:extLst>
          </p:cNvPr>
          <p:cNvSpPr/>
          <p:nvPr/>
        </p:nvSpPr>
        <p:spPr>
          <a:xfrm rot="10800000">
            <a:off x="-661194" y="814730"/>
            <a:ext cx="2672390" cy="2722010"/>
          </a:xfrm>
          <a:custGeom>
            <a:gdLst>
              <a:gd name="connsiteX0" fmla="*/ 0 w 7181850"/>
              <a:gd name="connsiteY0" fmla="*/ 7315200 h 7315200"/>
              <a:gd name="connsiteX1" fmla="*/ 5391150 w 7181850"/>
              <a:gd name="connsiteY1" fmla="*/ 19050 h 7315200"/>
              <a:gd name="connsiteX2" fmla="*/ 7181850 w 7181850"/>
              <a:gd name="connsiteY2" fmla="*/ 0 h 7315200"/>
              <a:gd name="connsiteX3" fmla="*/ 1885950 w 7181850"/>
              <a:gd name="connsiteY3" fmla="*/ 7315200 h 7315200"/>
              <a:gd name="connsiteX4" fmla="*/ 0 w 7181850"/>
              <a:gd name="connsiteY4" fmla="*/ 7315200 h 73152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81850" h="7315200">
                <a:moveTo>
                  <a:pt x="0" y="7315200"/>
                </a:moveTo>
                <a:lnTo>
                  <a:pt x="5391150" y="19050"/>
                </a:lnTo>
                <a:lnTo>
                  <a:pt x="7181850" y="0"/>
                </a:lnTo>
                <a:lnTo>
                  <a:pt x="1885950" y="7315200"/>
                </a:lnTo>
                <a:lnTo>
                  <a:pt x="0" y="7315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6700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7">
            <a:extLst>
              <a:ext uri="{FF2B5EF4-FFF2-40B4-BE49-F238E27FC236}">
                <a16:creationId xmlns:a16="http://schemas.microsoft.com/office/drawing/2014/main" id="{391ADBD6-80FF-A655-CE90-14DC22DF200D}"/>
              </a:ext>
            </a:extLst>
          </p:cNvPr>
          <p:cNvSpPr txBox="1"/>
          <p:nvPr/>
        </p:nvSpPr>
        <p:spPr>
          <a:xfrm>
            <a:off x="427083" y="2341081"/>
            <a:ext cx="4128196" cy="1754326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/>
          <a:p>
            <a:r>
              <a:rPr lang="es-MX" altLang="ko-KR" sz="5400" b="1" spc="6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67000">
                      <a:schemeClr val="bg1">
                        <a:lumMod val="95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atin typeface="Century Gothic" panose="020b0502020202020204" pitchFamily="34" charset="0"/>
                <a:cs typeface="Aharoni" panose="02010803020104030203" pitchFamily="2" charset="-79"/>
              </a:rPr>
              <a:t>FREE TEMPLATE</a:t>
            </a:r>
            <a:endParaRPr lang="ko-KR" altLang="en-US" sz="5400" b="1" spc="6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67000">
                    <a:schemeClr val="bg1">
                      <a:lumMod val="95000"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atin typeface="Century Gothic" panose="020b0502020202020204" pitchFamily="34" charset="0"/>
              <a:cs typeface="Aharoni" panose="02010803020104030203" pitchFamily="2" charset="-79"/>
            </a:endParaRPr>
          </a:p>
        </p:txBody>
      </p:sp>
      <p:grpSp>
        <p:nvGrpSpPr>
          <p:cNvPr id="19" name="Gráfico 10">
            <a:extLst>
              <a:ext uri="{FF2B5EF4-FFF2-40B4-BE49-F238E27FC236}">
                <a16:creationId xmlns:a16="http://schemas.microsoft.com/office/drawing/2014/main" id="{033B8850-9B32-CDDE-76A0-5420D1B09749}"/>
              </a:ext>
            </a:extLst>
          </p:cNvPr>
          <p:cNvGrpSpPr/>
          <p:nvPr/>
        </p:nvGrpSpPr>
        <p:grpSpPr>
          <a:xfrm>
            <a:off x="2068966" y="4532829"/>
            <a:ext cx="703395" cy="703395"/>
            <a:chOff x="627235" y="5458033"/>
            <a:chExt cx="849367" cy="849367"/>
          </a:xfrm>
          <a:solidFill>
            <a:srgbClr val="00BFF3"/>
          </a:solidFill>
        </p:grpSpPr>
        <p:sp>
          <p:nvSpPr>
            <p:cNvPr id="20" name="Forma libre: forma 30">
              <a:extLst>
                <a:ext uri="{FF2B5EF4-FFF2-40B4-BE49-F238E27FC236}">
                  <a16:creationId xmlns:a16="http://schemas.microsoft.com/office/drawing/2014/main" id="{10FEF80F-E16F-E186-215B-DE480C7EBC8B}"/>
                </a:ext>
              </a:extLst>
            </p:cNvPr>
            <p:cNvSpPr/>
            <p:nvPr userDrawn="1"/>
          </p:nvSpPr>
          <p:spPr>
            <a:xfrm>
              <a:off x="627235" y="5458033"/>
              <a:ext cx="849367" cy="849367"/>
            </a:xfrm>
            <a:custGeom>
              <a:gdLst>
                <a:gd name="connsiteX0" fmla="*/ 849367 w 849367"/>
                <a:gd name="connsiteY0" fmla="*/ 424684 h 849367"/>
                <a:gd name="connsiteX1" fmla="*/ 424684 w 849367"/>
                <a:gd name="connsiteY1" fmla="*/ 849367 h 849367"/>
                <a:gd name="connsiteX2" fmla="*/ 0 w 849367"/>
                <a:gd name="connsiteY2" fmla="*/ 424684 h 849367"/>
                <a:gd name="connsiteX3" fmla="*/ 424684 w 849367"/>
                <a:gd name="connsiteY3" fmla="*/ 0 h 849367"/>
                <a:gd name="connsiteX4" fmla="*/ 849367 w 849367"/>
                <a:gd name="connsiteY4" fmla="*/ 424684 h 84936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367" h="849367">
                  <a:moveTo>
                    <a:pt x="849367" y="424684"/>
                  </a:moveTo>
                  <a:cubicBezTo>
                    <a:pt x="849367" y="659230"/>
                    <a:pt x="659230" y="849367"/>
                    <a:pt x="424684" y="849367"/>
                  </a:cubicBezTo>
                  <a:cubicBezTo>
                    <a:pt x="190137" y="849367"/>
                    <a:pt x="0" y="659230"/>
                    <a:pt x="0" y="424684"/>
                  </a:cubicBezTo>
                  <a:cubicBezTo>
                    <a:pt x="0" y="190137"/>
                    <a:pt x="190137" y="0"/>
                    <a:pt x="424684" y="0"/>
                  </a:cubicBezTo>
                  <a:cubicBezTo>
                    <a:pt x="659230" y="0"/>
                    <a:pt x="849367" y="190137"/>
                    <a:pt x="849367" y="42468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67000">
                  <a:schemeClr val="tx1">
                    <a:lumMod val="85000"/>
                    <a:lumOff val="15000"/>
                  </a:schemeClr>
                </a:gs>
                <a:gs pos="100000">
                  <a:schemeClr val="accent5"/>
                </a:gs>
              </a:gsLst>
              <a:lin ang="5400000" scaled="1"/>
            </a:gra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400"/>
            </a:p>
          </p:txBody>
        </p:sp>
        <p:sp>
          <p:nvSpPr>
            <p:cNvPr id="21" name="Forma libre: forma 31">
              <a:extLst>
                <a:ext uri="{FF2B5EF4-FFF2-40B4-BE49-F238E27FC236}">
                  <a16:creationId xmlns:a16="http://schemas.microsoft.com/office/drawing/2014/main" id="{E07FC4FC-45A4-FB75-DF9C-D41E8EC14DFA}"/>
                </a:ext>
              </a:extLst>
            </p:cNvPr>
            <p:cNvSpPr/>
            <p:nvPr/>
          </p:nvSpPr>
          <p:spPr>
            <a:xfrm>
              <a:off x="736500" y="5562370"/>
              <a:ext cx="662009" cy="640647"/>
            </a:xfrm>
            <a:custGeom>
              <a:gdLst>
                <a:gd name="connsiteX0" fmla="*/ 398577 w 662009"/>
                <a:gd name="connsiteY0" fmla="*/ 121941 h 640647"/>
                <a:gd name="connsiteX1" fmla="*/ 398577 w 662009"/>
                <a:gd name="connsiteY1" fmla="*/ 121941 h 640647"/>
                <a:gd name="connsiteX2" fmla="*/ 383196 w 662009"/>
                <a:gd name="connsiteY2" fmla="*/ 121941 h 640647"/>
                <a:gd name="connsiteX3" fmla="*/ 383219 w 662009"/>
                <a:gd name="connsiteY3" fmla="*/ 0 h 640647"/>
                <a:gd name="connsiteX4" fmla="*/ 0 w 662009"/>
                <a:gd name="connsiteY4" fmla="*/ 64133 h 640647"/>
                <a:gd name="connsiteX5" fmla="*/ 0 w 662009"/>
                <a:gd name="connsiteY5" fmla="*/ 576124 h 640647"/>
                <a:gd name="connsiteX6" fmla="*/ 383128 w 662009"/>
                <a:gd name="connsiteY6" fmla="*/ 640647 h 640647"/>
                <a:gd name="connsiteX7" fmla="*/ 383219 w 662009"/>
                <a:gd name="connsiteY7" fmla="*/ 122514 h 640647"/>
                <a:gd name="connsiteX8" fmla="*/ 398072 w 662009"/>
                <a:gd name="connsiteY8" fmla="*/ 122514 h 640647"/>
                <a:gd name="connsiteX9" fmla="*/ 398049 w 662009"/>
                <a:gd name="connsiteY9" fmla="*/ 152655 h 640647"/>
                <a:gd name="connsiteX10" fmla="*/ 630608 w 662009"/>
                <a:gd name="connsiteY10" fmla="*/ 152655 h 640647"/>
                <a:gd name="connsiteX11" fmla="*/ 630608 w 662009"/>
                <a:gd name="connsiteY11" fmla="*/ 440087 h 640647"/>
                <a:gd name="connsiteX12" fmla="*/ 614907 w 662009"/>
                <a:gd name="connsiteY12" fmla="*/ 440087 h 640647"/>
                <a:gd name="connsiteX13" fmla="*/ 614907 w 662009"/>
                <a:gd name="connsiteY13" fmla="*/ 168264 h 640647"/>
                <a:gd name="connsiteX14" fmla="*/ 397958 w 662009"/>
                <a:gd name="connsiteY14" fmla="*/ 168242 h 640647"/>
                <a:gd name="connsiteX15" fmla="*/ 397958 w 662009"/>
                <a:gd name="connsiteY15" fmla="*/ 208010 h 640647"/>
                <a:gd name="connsiteX16" fmla="*/ 413177 w 662009"/>
                <a:gd name="connsiteY16" fmla="*/ 206337 h 640647"/>
                <a:gd name="connsiteX17" fmla="*/ 427457 w 662009"/>
                <a:gd name="connsiteY17" fmla="*/ 205236 h 640647"/>
                <a:gd name="connsiteX18" fmla="*/ 427457 w 662009"/>
                <a:gd name="connsiteY18" fmla="*/ 287340 h 640647"/>
                <a:gd name="connsiteX19" fmla="*/ 511509 w 662009"/>
                <a:gd name="connsiteY19" fmla="*/ 287340 h 640647"/>
                <a:gd name="connsiteX20" fmla="*/ 497298 w 662009"/>
                <a:gd name="connsiteY20" fmla="*/ 333435 h 640647"/>
                <a:gd name="connsiteX21" fmla="*/ 455879 w 662009"/>
                <a:gd name="connsiteY21" fmla="*/ 363003 h 640647"/>
                <a:gd name="connsiteX22" fmla="*/ 421933 w 662009"/>
                <a:gd name="connsiteY22" fmla="*/ 366624 h 640647"/>
                <a:gd name="connsiteX23" fmla="*/ 397958 w 662009"/>
                <a:gd name="connsiteY23" fmla="*/ 363988 h 640647"/>
                <a:gd name="connsiteX24" fmla="*/ 397958 w 662009"/>
                <a:gd name="connsiteY24" fmla="*/ 394428 h 640647"/>
                <a:gd name="connsiteX25" fmla="*/ 548412 w 662009"/>
                <a:gd name="connsiteY25" fmla="*/ 394428 h 640647"/>
                <a:gd name="connsiteX26" fmla="*/ 548412 w 662009"/>
                <a:gd name="connsiteY26" fmla="*/ 423079 h 640647"/>
                <a:gd name="connsiteX27" fmla="*/ 397935 w 662009"/>
                <a:gd name="connsiteY27" fmla="*/ 423079 h 640647"/>
                <a:gd name="connsiteX28" fmla="*/ 397935 w 662009"/>
                <a:gd name="connsiteY28" fmla="*/ 449851 h 640647"/>
                <a:gd name="connsiteX29" fmla="*/ 547518 w 662009"/>
                <a:gd name="connsiteY29" fmla="*/ 449851 h 640647"/>
                <a:gd name="connsiteX30" fmla="*/ 547518 w 662009"/>
                <a:gd name="connsiteY30" fmla="*/ 480313 h 640647"/>
                <a:gd name="connsiteX31" fmla="*/ 397912 w 662009"/>
                <a:gd name="connsiteY31" fmla="*/ 480313 h 640647"/>
                <a:gd name="connsiteX32" fmla="*/ 397912 w 662009"/>
                <a:gd name="connsiteY32" fmla="*/ 515406 h 640647"/>
                <a:gd name="connsiteX33" fmla="*/ 614907 w 662009"/>
                <a:gd name="connsiteY33" fmla="*/ 515406 h 640647"/>
                <a:gd name="connsiteX34" fmla="*/ 614907 w 662009"/>
                <a:gd name="connsiteY34" fmla="*/ 440591 h 640647"/>
                <a:gd name="connsiteX35" fmla="*/ 630608 w 662009"/>
                <a:gd name="connsiteY35" fmla="*/ 440591 h 640647"/>
                <a:gd name="connsiteX36" fmla="*/ 630608 w 662009"/>
                <a:gd name="connsiteY36" fmla="*/ 440591 h 640647"/>
                <a:gd name="connsiteX37" fmla="*/ 662010 w 662009"/>
                <a:gd name="connsiteY37" fmla="*/ 440591 h 640647"/>
                <a:gd name="connsiteX38" fmla="*/ 662010 w 662009"/>
                <a:gd name="connsiteY38" fmla="*/ 122101 h 640647"/>
                <a:gd name="connsiteX39" fmla="*/ 398577 w 662009"/>
                <a:gd name="connsiteY39" fmla="*/ 121941 h 640647"/>
                <a:gd name="connsiteX40" fmla="*/ 267834 w 662009"/>
                <a:gd name="connsiteY40" fmla="*/ 452946 h 640647"/>
                <a:gd name="connsiteX41" fmla="*/ 177387 w 662009"/>
                <a:gd name="connsiteY41" fmla="*/ 482743 h 640647"/>
                <a:gd name="connsiteX42" fmla="*/ 90470 w 662009"/>
                <a:gd name="connsiteY42" fmla="*/ 460808 h 640647"/>
                <a:gd name="connsiteX43" fmla="*/ 86230 w 662009"/>
                <a:gd name="connsiteY43" fmla="*/ 457988 h 640647"/>
                <a:gd name="connsiteX44" fmla="*/ 100899 w 662009"/>
                <a:gd name="connsiteY44" fmla="*/ 409281 h 640647"/>
                <a:gd name="connsiteX45" fmla="*/ 108509 w 662009"/>
                <a:gd name="connsiteY45" fmla="*/ 413957 h 640647"/>
                <a:gd name="connsiteX46" fmla="*/ 180275 w 662009"/>
                <a:gd name="connsiteY46" fmla="*/ 434196 h 640647"/>
                <a:gd name="connsiteX47" fmla="*/ 241521 w 662009"/>
                <a:gd name="connsiteY47" fmla="*/ 385511 h 640647"/>
                <a:gd name="connsiteX48" fmla="*/ 184561 w 662009"/>
                <a:gd name="connsiteY48" fmla="*/ 327177 h 640647"/>
                <a:gd name="connsiteX49" fmla="*/ 94160 w 662009"/>
                <a:gd name="connsiteY49" fmla="*/ 228478 h 640647"/>
                <a:gd name="connsiteX50" fmla="*/ 206359 w 662009"/>
                <a:gd name="connsiteY50" fmla="*/ 133195 h 640647"/>
                <a:gd name="connsiteX51" fmla="*/ 281747 w 662009"/>
                <a:gd name="connsiteY51" fmla="*/ 150042 h 640647"/>
                <a:gd name="connsiteX52" fmla="*/ 286698 w 662009"/>
                <a:gd name="connsiteY52" fmla="*/ 152838 h 640647"/>
                <a:gd name="connsiteX53" fmla="*/ 270653 w 662009"/>
                <a:gd name="connsiteY53" fmla="*/ 200285 h 640647"/>
                <a:gd name="connsiteX54" fmla="*/ 263479 w 662009"/>
                <a:gd name="connsiteY54" fmla="*/ 196366 h 640647"/>
                <a:gd name="connsiteX55" fmla="*/ 204938 w 662009"/>
                <a:gd name="connsiteY55" fmla="*/ 181742 h 640647"/>
                <a:gd name="connsiteX56" fmla="*/ 150455 w 662009"/>
                <a:gd name="connsiteY56" fmla="*/ 223665 h 640647"/>
                <a:gd name="connsiteX57" fmla="*/ 210806 w 662009"/>
                <a:gd name="connsiteY57" fmla="*/ 280051 h 640647"/>
                <a:gd name="connsiteX58" fmla="*/ 298296 w 662009"/>
                <a:gd name="connsiteY58" fmla="*/ 382119 h 640647"/>
                <a:gd name="connsiteX59" fmla="*/ 267834 w 662009"/>
                <a:gd name="connsiteY59" fmla="*/ 452946 h 64064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62009" h="640647">
                  <a:moveTo>
                    <a:pt x="398577" y="121941"/>
                  </a:moveTo>
                  <a:lnTo>
                    <a:pt x="398577" y="121941"/>
                  </a:lnTo>
                  <a:lnTo>
                    <a:pt x="383196" y="121941"/>
                  </a:lnTo>
                  <a:cubicBezTo>
                    <a:pt x="383196" y="81301"/>
                    <a:pt x="383219" y="40662"/>
                    <a:pt x="383219" y="0"/>
                  </a:cubicBezTo>
                  <a:cubicBezTo>
                    <a:pt x="255480" y="21385"/>
                    <a:pt x="127740" y="42748"/>
                    <a:pt x="0" y="64133"/>
                  </a:cubicBezTo>
                  <a:cubicBezTo>
                    <a:pt x="0" y="234805"/>
                    <a:pt x="0" y="405476"/>
                    <a:pt x="0" y="576124"/>
                  </a:cubicBezTo>
                  <a:cubicBezTo>
                    <a:pt x="127717" y="597624"/>
                    <a:pt x="255411" y="619147"/>
                    <a:pt x="383128" y="640647"/>
                  </a:cubicBezTo>
                  <a:cubicBezTo>
                    <a:pt x="383151" y="467982"/>
                    <a:pt x="383196" y="295179"/>
                    <a:pt x="383219" y="122514"/>
                  </a:cubicBezTo>
                  <a:lnTo>
                    <a:pt x="398072" y="122514"/>
                  </a:lnTo>
                  <a:cubicBezTo>
                    <a:pt x="398072" y="132530"/>
                    <a:pt x="398049" y="142639"/>
                    <a:pt x="398049" y="152655"/>
                  </a:cubicBezTo>
                  <a:cubicBezTo>
                    <a:pt x="475569" y="152655"/>
                    <a:pt x="553088" y="152655"/>
                    <a:pt x="630608" y="152655"/>
                  </a:cubicBezTo>
                  <a:cubicBezTo>
                    <a:pt x="630608" y="248397"/>
                    <a:pt x="630608" y="344322"/>
                    <a:pt x="630608" y="440087"/>
                  </a:cubicBezTo>
                  <a:lnTo>
                    <a:pt x="614907" y="440087"/>
                  </a:lnTo>
                  <a:cubicBezTo>
                    <a:pt x="614907" y="349548"/>
                    <a:pt x="614907" y="258803"/>
                    <a:pt x="614907" y="168264"/>
                  </a:cubicBezTo>
                  <a:cubicBezTo>
                    <a:pt x="542590" y="168264"/>
                    <a:pt x="470274" y="168242"/>
                    <a:pt x="397958" y="168242"/>
                  </a:cubicBezTo>
                  <a:cubicBezTo>
                    <a:pt x="397958" y="181490"/>
                    <a:pt x="397958" y="194761"/>
                    <a:pt x="397958" y="208010"/>
                  </a:cubicBezTo>
                  <a:cubicBezTo>
                    <a:pt x="400296" y="207781"/>
                    <a:pt x="407149" y="206910"/>
                    <a:pt x="413177" y="206337"/>
                  </a:cubicBezTo>
                  <a:cubicBezTo>
                    <a:pt x="419435" y="205741"/>
                    <a:pt x="424890" y="205488"/>
                    <a:pt x="427457" y="205236"/>
                  </a:cubicBezTo>
                  <a:cubicBezTo>
                    <a:pt x="427457" y="232604"/>
                    <a:pt x="427457" y="259972"/>
                    <a:pt x="427457" y="287340"/>
                  </a:cubicBezTo>
                  <a:cubicBezTo>
                    <a:pt x="455467" y="287340"/>
                    <a:pt x="483499" y="287340"/>
                    <a:pt x="511509" y="287340"/>
                  </a:cubicBezTo>
                  <a:cubicBezTo>
                    <a:pt x="511601" y="294491"/>
                    <a:pt x="510867" y="314272"/>
                    <a:pt x="497298" y="333435"/>
                  </a:cubicBezTo>
                  <a:cubicBezTo>
                    <a:pt x="495648" y="335772"/>
                    <a:pt x="481551" y="355118"/>
                    <a:pt x="455879" y="363003"/>
                  </a:cubicBezTo>
                  <a:cubicBezTo>
                    <a:pt x="442677" y="367060"/>
                    <a:pt x="430597" y="366808"/>
                    <a:pt x="421933" y="366624"/>
                  </a:cubicBezTo>
                  <a:cubicBezTo>
                    <a:pt x="412100" y="366418"/>
                    <a:pt x="403894" y="365180"/>
                    <a:pt x="397958" y="363988"/>
                  </a:cubicBezTo>
                  <a:cubicBezTo>
                    <a:pt x="397958" y="374143"/>
                    <a:pt x="397958" y="384274"/>
                    <a:pt x="397958" y="394428"/>
                  </a:cubicBezTo>
                  <a:cubicBezTo>
                    <a:pt x="448109" y="394428"/>
                    <a:pt x="498261" y="394428"/>
                    <a:pt x="548412" y="394428"/>
                  </a:cubicBezTo>
                  <a:cubicBezTo>
                    <a:pt x="548412" y="403986"/>
                    <a:pt x="548412" y="413521"/>
                    <a:pt x="548412" y="423079"/>
                  </a:cubicBezTo>
                  <a:cubicBezTo>
                    <a:pt x="498261" y="423079"/>
                    <a:pt x="448086" y="423079"/>
                    <a:pt x="397935" y="423079"/>
                  </a:cubicBezTo>
                  <a:cubicBezTo>
                    <a:pt x="397935" y="431996"/>
                    <a:pt x="397935" y="440935"/>
                    <a:pt x="397935" y="449851"/>
                  </a:cubicBezTo>
                  <a:cubicBezTo>
                    <a:pt x="447788" y="449851"/>
                    <a:pt x="497665" y="449851"/>
                    <a:pt x="547518" y="449851"/>
                  </a:cubicBezTo>
                  <a:cubicBezTo>
                    <a:pt x="547518" y="460005"/>
                    <a:pt x="547518" y="470159"/>
                    <a:pt x="547518" y="480313"/>
                  </a:cubicBezTo>
                  <a:cubicBezTo>
                    <a:pt x="497642" y="480313"/>
                    <a:pt x="447765" y="480313"/>
                    <a:pt x="397912" y="480313"/>
                  </a:cubicBezTo>
                  <a:cubicBezTo>
                    <a:pt x="397912" y="492003"/>
                    <a:pt x="397912" y="503693"/>
                    <a:pt x="397912" y="515406"/>
                  </a:cubicBezTo>
                  <a:cubicBezTo>
                    <a:pt x="470251" y="515406"/>
                    <a:pt x="542567" y="515406"/>
                    <a:pt x="614907" y="515406"/>
                  </a:cubicBezTo>
                  <a:cubicBezTo>
                    <a:pt x="614907" y="490468"/>
                    <a:pt x="614907" y="465529"/>
                    <a:pt x="614907" y="440591"/>
                  </a:cubicBezTo>
                  <a:lnTo>
                    <a:pt x="630608" y="440591"/>
                  </a:lnTo>
                  <a:cubicBezTo>
                    <a:pt x="630608" y="440591"/>
                    <a:pt x="630608" y="440591"/>
                    <a:pt x="630608" y="440591"/>
                  </a:cubicBezTo>
                  <a:cubicBezTo>
                    <a:pt x="641083" y="440591"/>
                    <a:pt x="651535" y="440591"/>
                    <a:pt x="662010" y="440591"/>
                  </a:cubicBezTo>
                  <a:cubicBezTo>
                    <a:pt x="662010" y="334420"/>
                    <a:pt x="662010" y="228249"/>
                    <a:pt x="662010" y="122101"/>
                  </a:cubicBezTo>
                  <a:cubicBezTo>
                    <a:pt x="574199" y="122032"/>
                    <a:pt x="486388" y="121987"/>
                    <a:pt x="398577" y="121941"/>
                  </a:cubicBezTo>
                  <a:close/>
                  <a:moveTo>
                    <a:pt x="267834" y="452946"/>
                  </a:moveTo>
                  <a:cubicBezTo>
                    <a:pt x="246334" y="472451"/>
                    <a:pt x="215070" y="482743"/>
                    <a:pt x="177387" y="482743"/>
                  </a:cubicBezTo>
                  <a:cubicBezTo>
                    <a:pt x="145572" y="482743"/>
                    <a:pt x="109838" y="473735"/>
                    <a:pt x="90470" y="460808"/>
                  </a:cubicBezTo>
                  <a:lnTo>
                    <a:pt x="86230" y="457988"/>
                  </a:lnTo>
                  <a:lnTo>
                    <a:pt x="100899" y="409281"/>
                  </a:lnTo>
                  <a:lnTo>
                    <a:pt x="108509" y="413957"/>
                  </a:lnTo>
                  <a:cubicBezTo>
                    <a:pt x="129092" y="426632"/>
                    <a:pt x="155933" y="434196"/>
                    <a:pt x="180275" y="434196"/>
                  </a:cubicBezTo>
                  <a:cubicBezTo>
                    <a:pt x="218049" y="434196"/>
                    <a:pt x="241521" y="415538"/>
                    <a:pt x="241521" y="385511"/>
                  </a:cubicBezTo>
                  <a:cubicBezTo>
                    <a:pt x="241521" y="358625"/>
                    <a:pt x="226622" y="343359"/>
                    <a:pt x="184561" y="327177"/>
                  </a:cubicBezTo>
                  <a:cubicBezTo>
                    <a:pt x="122926" y="305333"/>
                    <a:pt x="94160" y="273954"/>
                    <a:pt x="94160" y="228478"/>
                  </a:cubicBezTo>
                  <a:cubicBezTo>
                    <a:pt x="94160" y="172367"/>
                    <a:pt x="140301" y="133195"/>
                    <a:pt x="206359" y="133195"/>
                  </a:cubicBezTo>
                  <a:cubicBezTo>
                    <a:pt x="246082" y="133195"/>
                    <a:pt x="270630" y="143739"/>
                    <a:pt x="281747" y="150042"/>
                  </a:cubicBezTo>
                  <a:lnTo>
                    <a:pt x="286698" y="152838"/>
                  </a:lnTo>
                  <a:lnTo>
                    <a:pt x="270653" y="200285"/>
                  </a:lnTo>
                  <a:lnTo>
                    <a:pt x="263479" y="196366"/>
                  </a:lnTo>
                  <a:cubicBezTo>
                    <a:pt x="251262" y="189696"/>
                    <a:pt x="231160" y="181742"/>
                    <a:pt x="204938" y="181742"/>
                  </a:cubicBezTo>
                  <a:cubicBezTo>
                    <a:pt x="167302" y="181742"/>
                    <a:pt x="150455" y="202807"/>
                    <a:pt x="150455" y="223665"/>
                  </a:cubicBezTo>
                  <a:cubicBezTo>
                    <a:pt x="150455" y="248672"/>
                    <a:pt x="165124" y="262379"/>
                    <a:pt x="210806" y="280051"/>
                  </a:cubicBezTo>
                  <a:cubicBezTo>
                    <a:pt x="272143" y="303729"/>
                    <a:pt x="298296" y="334260"/>
                    <a:pt x="298296" y="382119"/>
                  </a:cubicBezTo>
                  <a:cubicBezTo>
                    <a:pt x="298296" y="409968"/>
                    <a:pt x="287478" y="435113"/>
                    <a:pt x="267834" y="452946"/>
                  </a:cubicBezTo>
                  <a:close/>
                </a:path>
              </a:pathLst>
            </a:custGeom>
            <a:solidFill>
              <a:srgbClr val="FFFFFF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400"/>
            </a:p>
          </p:txBody>
        </p:sp>
      </p:grpSp>
      <p:sp>
        <p:nvSpPr>
          <p:cNvPr id="22" name="TextBox 59">
            <a:extLst>
              <a:ext uri="{FF2B5EF4-FFF2-40B4-BE49-F238E27FC236}">
                <a16:creationId xmlns:a16="http://schemas.microsoft.com/office/drawing/2014/main" id="{B003888C-001D-DFFC-82C7-2C8271596D68}"/>
              </a:ext>
            </a:extLst>
          </p:cNvPr>
          <p:cNvSpPr txBox="1"/>
          <p:nvPr/>
        </p:nvSpPr>
        <p:spPr>
          <a:xfrm>
            <a:off x="1150061" y="5302319"/>
            <a:ext cx="277533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spc="6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slidesppt.net</a:t>
            </a:r>
            <a:endParaRPr lang="ko-KR" altLang="en-US" sz="1200" spc="6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3" name="Grupo 22">
            <a:extLst>
              <a:ext uri="{FF2B5EF4-FFF2-40B4-BE49-F238E27FC236}">
                <a16:creationId xmlns:a16="http://schemas.microsoft.com/office/drawing/2014/main" id="{B8C061E9-BE36-E685-91F0-91C9A275D783}"/>
              </a:ext>
            </a:extLst>
          </p:cNvPr>
          <p:cNvGrpSpPr/>
          <p:nvPr/>
        </p:nvGrpSpPr>
        <p:grpSpPr>
          <a:xfrm>
            <a:off x="1078673" y="5710580"/>
            <a:ext cx="2468122" cy="355392"/>
            <a:chOff x="359484" y="5996664"/>
            <a:chExt cx="4327937" cy="623192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6700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5400000" scaled="1"/>
          </a:gradFill>
          <a:effectLst>
            <a:reflection blurRad="6350" stA="50000" endA="300" endPos="55500" dist="50800" dir="5400000" sy="-100000" algn="bl" rotWithShape="0"/>
          </a:effectLst>
        </p:grpSpPr>
        <p:sp>
          <p:nvSpPr>
            <p:cNvPr id="24" name="Rounded Rectangle 2">
              <a:extLst>
                <a:ext uri="{FF2B5EF4-FFF2-40B4-BE49-F238E27FC236}">
                  <a16:creationId xmlns:a16="http://schemas.microsoft.com/office/drawing/2014/main" id="{18230E16-E3A2-0A13-7499-3121102067C2}"/>
                </a:ext>
              </a:extLst>
            </p:cNvPr>
            <p:cNvSpPr/>
            <p:nvPr/>
          </p:nvSpPr>
          <p:spPr>
            <a:xfrm>
              <a:off x="1294284" y="6009071"/>
              <a:ext cx="573085" cy="610785"/>
            </a:xfrm>
            <a:custGeom>
              <a:gdLst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328015 w 3960440"/>
                <a:gd name="connsiteY3" fmla="*/ 1812920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336342 w 3960440"/>
                <a:gd name="connsiteY15" fmla="*/ 2720202 h 3960000"/>
                <a:gd name="connsiteX16" fmla="*/ 3176454 w 3960440"/>
                <a:gd name="connsiteY16" fmla="*/ 1627140 h 3960000"/>
                <a:gd name="connsiteX17" fmla="*/ 1979373 w 3960440"/>
                <a:gd name="connsiteY17" fmla="*/ 472350 h 3960000"/>
                <a:gd name="connsiteX18" fmla="*/ 436907 w 3960440"/>
                <a:gd name="connsiteY18" fmla="*/ 0 h 3960000"/>
                <a:gd name="connsiteX19" fmla="*/ 3523533 w 3960440"/>
                <a:gd name="connsiteY19" fmla="*/ 0 h 3960000"/>
                <a:gd name="connsiteX20" fmla="*/ 3960440 w 3960440"/>
                <a:gd name="connsiteY20" fmla="*/ 436907 h 3960000"/>
                <a:gd name="connsiteX21" fmla="*/ 3960440 w 3960440"/>
                <a:gd name="connsiteY21" fmla="*/ 3523093 h 3960000"/>
                <a:gd name="connsiteX22" fmla="*/ 3523533 w 3960440"/>
                <a:gd name="connsiteY22" fmla="*/ 3960000 h 3960000"/>
                <a:gd name="connsiteX23" fmla="*/ 436907 w 3960440"/>
                <a:gd name="connsiteY23" fmla="*/ 3960000 h 3960000"/>
                <a:gd name="connsiteX24" fmla="*/ 0 w 3960440"/>
                <a:gd name="connsiteY24" fmla="*/ 3523093 h 3960000"/>
                <a:gd name="connsiteX25" fmla="*/ 0 w 3960440"/>
                <a:gd name="connsiteY25" fmla="*/ 436907 h 3960000"/>
                <a:gd name="connsiteX26" fmla="*/ 436907 w 3960440"/>
                <a:gd name="connsiteY26" fmla="*/ 0 h 3960000"/>
                <a:gd name="connsiteX27" fmla="*/ 436907 w 3960440"/>
                <a:gd name="connsiteY27" fmla="*/ 0 h 39600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960440" h="3960000">
                  <a:moveTo>
                    <a:pt x="1979373" y="472350"/>
                  </a:moveTo>
                  <a:cubicBezTo>
                    <a:pt x="1228307" y="485871"/>
                    <a:pt x="850011" y="1078219"/>
                    <a:pt x="813783" y="1434034"/>
                  </a:cubicBezTo>
                  <a:cubicBezTo>
                    <a:pt x="787561" y="1781828"/>
                    <a:pt x="889690" y="2005359"/>
                    <a:pt x="1119009" y="2222584"/>
                  </a:cubicBezTo>
                  <a:cubicBezTo>
                    <a:pt x="1178964" y="2123026"/>
                    <a:pt x="1260199" y="1908547"/>
                    <a:pt x="1328015" y="1812920"/>
                  </a:cubicBezTo>
                  <a:cubicBezTo>
                    <a:pt x="1222115" y="1647651"/>
                    <a:pt x="1255483" y="1756375"/>
                    <a:pt x="1234998" y="1431771"/>
                  </a:cubicBezTo>
                  <a:cubicBezTo>
                    <a:pt x="1331609" y="922504"/>
                    <a:pt x="1719145" y="812633"/>
                    <a:pt x="2217373" y="891303"/>
                  </a:cubicBezTo>
                  <a:cubicBezTo>
                    <a:pt x="2693518" y="1016895"/>
                    <a:pt x="2787642" y="1344599"/>
                    <a:pt x="2783502" y="1606823"/>
                  </a:cubicBezTo>
                  <a:cubicBezTo>
                    <a:pt x="2771081" y="1743454"/>
                    <a:pt x="2679609" y="2064482"/>
                    <a:pt x="2456028" y="2225955"/>
                  </a:cubicBezTo>
                  <a:cubicBezTo>
                    <a:pt x="2192422" y="2399851"/>
                    <a:pt x="2004893" y="2209395"/>
                    <a:pt x="2026974" y="2018938"/>
                  </a:cubicBezTo>
                  <a:cubicBezTo>
                    <a:pt x="2072519" y="1810540"/>
                    <a:pt x="2086043" y="1754994"/>
                    <a:pt x="2135727" y="1554876"/>
                  </a:cubicBezTo>
                  <a:cubicBezTo>
                    <a:pt x="2195073" y="1382360"/>
                    <a:pt x="2084273" y="1259912"/>
                    <a:pt x="1915898" y="1219889"/>
                  </a:cubicBezTo>
                  <a:cubicBezTo>
                    <a:pt x="1750283" y="1186766"/>
                    <a:pt x="1626460" y="1331294"/>
                    <a:pt x="1589196" y="1434803"/>
                  </a:cubicBezTo>
                  <a:cubicBezTo>
                    <a:pt x="1499489" y="1732912"/>
                    <a:pt x="1614533" y="1824000"/>
                    <a:pt x="1574511" y="1939931"/>
                  </a:cubicBezTo>
                  <a:cubicBezTo>
                    <a:pt x="1332991" y="2671400"/>
                    <a:pt x="1220920" y="3468343"/>
                    <a:pt x="1339611" y="3487664"/>
                  </a:cubicBezTo>
                  <a:cubicBezTo>
                    <a:pt x="1434840" y="3497327"/>
                    <a:pt x="1730357" y="3129057"/>
                    <a:pt x="1887692" y="2422431"/>
                  </a:cubicBezTo>
                  <a:cubicBezTo>
                    <a:pt x="1985681" y="2531460"/>
                    <a:pt x="2093439" y="2747804"/>
                    <a:pt x="2336342" y="2720202"/>
                  </a:cubicBezTo>
                  <a:cubicBezTo>
                    <a:pt x="2693796" y="2666377"/>
                    <a:pt x="3092265" y="2401394"/>
                    <a:pt x="3176454" y="1627140"/>
                  </a:cubicBezTo>
                  <a:cubicBezTo>
                    <a:pt x="3254038" y="999456"/>
                    <a:pt x="2816023" y="430731"/>
                    <a:pt x="1979373" y="472350"/>
                  </a:cubicBezTo>
                  <a:close/>
                  <a:moveTo>
                    <a:pt x="436907" y="0"/>
                  </a:moveTo>
                  <a:lnTo>
                    <a:pt x="3523533" y="0"/>
                  </a:lnTo>
                  <a:cubicBezTo>
                    <a:pt x="3764830" y="0"/>
                    <a:pt x="3960440" y="195610"/>
                    <a:pt x="3960440" y="436907"/>
                  </a:cubicBezTo>
                  <a:lnTo>
                    <a:pt x="3960440" y="3523093"/>
                  </a:lnTo>
                  <a:cubicBezTo>
                    <a:pt x="3960440" y="3764390"/>
                    <a:pt x="3764830" y="3960000"/>
                    <a:pt x="3523533" y="3960000"/>
                  </a:cubicBezTo>
                  <a:lnTo>
                    <a:pt x="436907" y="3960000"/>
                  </a:lnTo>
                  <a:cubicBezTo>
                    <a:pt x="195610" y="3960000"/>
                    <a:pt x="0" y="3764390"/>
                    <a:pt x="0" y="3523093"/>
                  </a:cubicBezTo>
                  <a:lnTo>
                    <a:pt x="0" y="436907"/>
                  </a:lnTo>
                  <a:cubicBezTo>
                    <a:pt x="0" y="195610"/>
                    <a:pt x="195610" y="0"/>
                    <a:pt x="43690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00">
                <a:solidFill>
                  <a:schemeClr val="tx1"/>
                </a:solidFill>
              </a:endParaRPr>
            </a:p>
          </p:txBody>
        </p:sp>
        <p:sp>
          <p:nvSpPr>
            <p:cNvPr id="25" name="Rounded Rectangle 8">
              <a:extLst>
                <a:ext uri="{FF2B5EF4-FFF2-40B4-BE49-F238E27FC236}">
                  <a16:creationId xmlns:a16="http://schemas.microsoft.com/office/drawing/2014/main" id="{F819C969-D2AF-7BC3-016A-8A971177A0AA}"/>
                </a:ext>
              </a:extLst>
            </p:cNvPr>
            <p:cNvSpPr/>
            <p:nvPr/>
          </p:nvSpPr>
          <p:spPr>
            <a:xfrm>
              <a:off x="359484" y="6009071"/>
              <a:ext cx="573149" cy="610785"/>
            </a:xfrm>
            <a:custGeom>
              <a:gdLst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31" fmla="*/ 333511 w 3888432"/>
                <a:gd name="connsiteY31" fmla="*/ 0 h 396044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888432" h="3960440">
                  <a:moveTo>
                    <a:pt x="554477" y="1512168"/>
                  </a:moveTo>
                  <a:lnTo>
                    <a:pt x="554477" y="3312368"/>
                  </a:lnTo>
                  <a:lnTo>
                    <a:pt x="1201638" y="3312368"/>
                  </a:lnTo>
                  <a:lnTo>
                    <a:pt x="1201638" y="1512168"/>
                  </a:lnTo>
                  <a:lnTo>
                    <a:pt x="554477" y="1512168"/>
                  </a:lnTo>
                  <a:close/>
                  <a:moveTo>
                    <a:pt x="2840340" y="1479943"/>
                  </a:moveTo>
                  <a:cubicBezTo>
                    <a:pt x="2293254" y="1484797"/>
                    <a:pt x="2254084" y="1780470"/>
                    <a:pt x="2136833" y="1785510"/>
                  </a:cubicBezTo>
                  <a:lnTo>
                    <a:pt x="2136833" y="1510185"/>
                  </a:lnTo>
                  <a:lnTo>
                    <a:pt x="1489672" y="1510185"/>
                  </a:lnTo>
                  <a:lnTo>
                    <a:pt x="1489672" y="3310385"/>
                  </a:lnTo>
                  <a:lnTo>
                    <a:pt x="2136833" y="3310385"/>
                  </a:lnTo>
                  <a:cubicBezTo>
                    <a:pt x="2140283" y="2925445"/>
                    <a:pt x="2133383" y="2560917"/>
                    <a:pt x="2147184" y="2155564"/>
                  </a:cubicBezTo>
                  <a:cubicBezTo>
                    <a:pt x="2187272" y="1842063"/>
                    <a:pt x="2668986" y="1938990"/>
                    <a:pt x="2673919" y="2138897"/>
                  </a:cubicBezTo>
                  <a:lnTo>
                    <a:pt x="2679688" y="3312366"/>
                  </a:lnTo>
                  <a:lnTo>
                    <a:pt x="3326849" y="3312366"/>
                  </a:lnTo>
                  <a:cubicBezTo>
                    <a:pt x="3329155" y="2917782"/>
                    <a:pt x="3331462" y="2523197"/>
                    <a:pt x="3333768" y="2128613"/>
                  </a:cubicBezTo>
                  <a:cubicBezTo>
                    <a:pt x="3339026" y="1942962"/>
                    <a:pt x="3184753" y="1475890"/>
                    <a:pt x="2840340" y="1479943"/>
                  </a:cubicBezTo>
                  <a:close/>
                  <a:moveTo>
                    <a:pt x="878058" y="648072"/>
                  </a:moveTo>
                  <a:cubicBezTo>
                    <a:pt x="699349" y="648072"/>
                    <a:pt x="554477" y="792944"/>
                    <a:pt x="554477" y="971653"/>
                  </a:cubicBezTo>
                  <a:cubicBezTo>
                    <a:pt x="554477" y="1150362"/>
                    <a:pt x="699349" y="1295234"/>
                    <a:pt x="878058" y="1295234"/>
                  </a:cubicBezTo>
                  <a:cubicBezTo>
                    <a:pt x="1056767" y="1295234"/>
                    <a:pt x="1201639" y="1150362"/>
                    <a:pt x="1201639" y="971653"/>
                  </a:cubicBezTo>
                  <a:cubicBezTo>
                    <a:pt x="1201639" y="792944"/>
                    <a:pt x="1056767" y="648072"/>
                    <a:pt x="878058" y="648072"/>
                  </a:cubicBezTo>
                  <a:close/>
                  <a:moveTo>
                    <a:pt x="333511" y="0"/>
                  </a:moveTo>
                  <a:lnTo>
                    <a:pt x="3554921" y="0"/>
                  </a:lnTo>
                  <a:cubicBezTo>
                    <a:pt x="3739114" y="0"/>
                    <a:pt x="3888432" y="149318"/>
                    <a:pt x="3888432" y="333511"/>
                  </a:cubicBezTo>
                  <a:lnTo>
                    <a:pt x="3888432" y="3626929"/>
                  </a:lnTo>
                  <a:cubicBezTo>
                    <a:pt x="3888432" y="3811122"/>
                    <a:pt x="3739114" y="3960440"/>
                    <a:pt x="3554921" y="3960440"/>
                  </a:cubicBezTo>
                  <a:lnTo>
                    <a:pt x="333511" y="3960440"/>
                  </a:lnTo>
                  <a:cubicBezTo>
                    <a:pt x="149318" y="3960440"/>
                    <a:pt x="0" y="3811122"/>
                    <a:pt x="0" y="3626929"/>
                  </a:cubicBezTo>
                  <a:lnTo>
                    <a:pt x="0" y="333511"/>
                  </a:lnTo>
                  <a:cubicBezTo>
                    <a:pt x="0" y="149318"/>
                    <a:pt x="149318" y="0"/>
                    <a:pt x="33351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00">
                <a:solidFill>
                  <a:schemeClr val="tx1"/>
                </a:solidFill>
              </a:endParaRPr>
            </a:p>
          </p:txBody>
        </p:sp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6301C79-AE93-D93C-D8DF-5ECF8AFC5282}"/>
                </a:ext>
              </a:extLst>
            </p:cNvPr>
            <p:cNvSpPr/>
            <p:nvPr/>
          </p:nvSpPr>
          <p:spPr>
            <a:xfrm>
              <a:off x="3157215" y="6009071"/>
              <a:ext cx="573085" cy="610785"/>
            </a:xfrm>
            <a:custGeom>
              <a:gdLst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570453 w 3960000"/>
                <a:gd name="connsiteY8" fmla="*/ 1629310 h 3960000"/>
                <a:gd name="connsiteX9" fmla="*/ 1196057 w 3960000"/>
                <a:gd name="connsiteY9" fmla="*/ 2257108 h 3960000"/>
                <a:gd name="connsiteX10" fmla="*/ 813848 w 3960000"/>
                <a:gd name="connsiteY10" fmla="*/ 2296824 h 3960000"/>
                <a:gd name="connsiteX11" fmla="*/ 1486410 w 3960000"/>
                <a:gd name="connsiteY11" fmla="*/ 2607420 h 3960000"/>
                <a:gd name="connsiteX12" fmla="*/ 489408 w 3960000"/>
                <a:gd name="connsiteY12" fmla="*/ 2829018 h 3960000"/>
                <a:gd name="connsiteX13" fmla="*/ 2062787 w 3960000"/>
                <a:gd name="connsiteY13" fmla="*/ 3146219 h 3960000"/>
                <a:gd name="connsiteX14" fmla="*/ 3074271 w 3960000"/>
                <a:gd name="connsiteY14" fmla="*/ 2105563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30" fmla="*/ 308009 w 3960000"/>
                <a:gd name="connsiteY30" fmla="*/ 0 h 3960000"/>
                <a:gd name="connsiteX31" fmla="*/ 308009 w 3960000"/>
                <a:gd name="connsiteY31" fmla="*/ 0 h 39600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60000" h="3960000">
                  <a:moveTo>
                    <a:pt x="3160999" y="1374274"/>
                  </a:moveTo>
                  <a:lnTo>
                    <a:pt x="3155132" y="1419362"/>
                  </a:lnTo>
                  <a:lnTo>
                    <a:pt x="3160999" y="1374274"/>
                  </a:lnTo>
                  <a:close/>
                  <a:moveTo>
                    <a:pt x="2496208" y="770986"/>
                  </a:moveTo>
                  <a:cubicBezTo>
                    <a:pt x="2113414" y="770986"/>
                    <a:pt x="1929581" y="1106902"/>
                    <a:pt x="1921633" y="1292845"/>
                  </a:cubicBezTo>
                  <a:cubicBezTo>
                    <a:pt x="1914712" y="1454769"/>
                    <a:pt x="1928136" y="1522392"/>
                    <a:pt x="1942445" y="1570340"/>
                  </a:cubicBezTo>
                  <a:cubicBezTo>
                    <a:pt x="1547199" y="1510736"/>
                    <a:pt x="1237189" y="1330681"/>
                    <a:pt x="815277" y="836121"/>
                  </a:cubicBezTo>
                  <a:cubicBezTo>
                    <a:pt x="618819" y="1229038"/>
                    <a:pt x="733086" y="1558961"/>
                    <a:pt x="965659" y="1735195"/>
                  </a:cubicBezTo>
                  <a:cubicBezTo>
                    <a:pt x="864541" y="1716416"/>
                    <a:pt x="662904" y="1695759"/>
                    <a:pt x="570453" y="1629310"/>
                  </a:cubicBezTo>
                  <a:cubicBezTo>
                    <a:pt x="597898" y="2016450"/>
                    <a:pt x="990931" y="2177657"/>
                    <a:pt x="1196057" y="2257108"/>
                  </a:cubicBezTo>
                  <a:cubicBezTo>
                    <a:pt x="1113718" y="2275887"/>
                    <a:pt x="943857" y="2321380"/>
                    <a:pt x="813848" y="2296824"/>
                  </a:cubicBezTo>
                  <a:cubicBezTo>
                    <a:pt x="926523" y="2634848"/>
                    <a:pt x="1326064" y="2611755"/>
                    <a:pt x="1486410" y="2607420"/>
                  </a:cubicBezTo>
                  <a:cubicBezTo>
                    <a:pt x="1297174" y="2749708"/>
                    <a:pt x="1000058" y="2795794"/>
                    <a:pt x="489408" y="2829018"/>
                  </a:cubicBezTo>
                  <a:cubicBezTo>
                    <a:pt x="914827" y="3139596"/>
                    <a:pt x="1734874" y="3242281"/>
                    <a:pt x="2062787" y="3146219"/>
                  </a:cubicBezTo>
                  <a:cubicBezTo>
                    <a:pt x="2763394" y="2903535"/>
                    <a:pt x="2915370" y="2621267"/>
                    <a:pt x="3074271" y="2105563"/>
                  </a:cubicBezTo>
                  <a:cubicBezTo>
                    <a:pt x="3173740" y="1733406"/>
                    <a:pt x="3145310" y="1648999"/>
                    <a:pt x="3207849" y="1493166"/>
                  </a:cubicBezTo>
                  <a:cubicBezTo>
                    <a:pt x="3270388" y="1337333"/>
                    <a:pt x="3414210" y="1276468"/>
                    <a:pt x="3449507" y="1170564"/>
                  </a:cubicBezTo>
                  <a:cubicBezTo>
                    <a:pt x="3349883" y="1192977"/>
                    <a:pt x="3252716" y="1239516"/>
                    <a:pt x="3140091" y="1227260"/>
                  </a:cubicBezTo>
                  <a:cubicBezTo>
                    <a:pt x="3219995" y="1183499"/>
                    <a:pt x="3274317" y="996523"/>
                    <a:pt x="3324107" y="851504"/>
                  </a:cubicBezTo>
                  <a:cubicBezTo>
                    <a:pt x="3215037" y="921165"/>
                    <a:pt x="3152155" y="998691"/>
                    <a:pt x="2995677" y="1008938"/>
                  </a:cubicBezTo>
                  <a:cubicBezTo>
                    <a:pt x="2884471" y="881691"/>
                    <a:pt x="2678487" y="770986"/>
                    <a:pt x="2496208" y="77098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00">
                <a:solidFill>
                  <a:schemeClr val="tx1"/>
                </a:solidFill>
              </a:endParaRPr>
            </a:p>
          </p:txBody>
        </p:sp>
        <p:sp>
          <p:nvSpPr>
            <p:cNvPr id="27" name="Rounded Rectangle 3">
              <a:extLst>
                <a:ext uri="{FF2B5EF4-FFF2-40B4-BE49-F238E27FC236}">
                  <a16:creationId xmlns:a16="http://schemas.microsoft.com/office/drawing/2014/main" id="{558F0703-96B4-6D8A-3D3B-FCA9D5B8DC6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219126" y="6009071"/>
              <a:ext cx="573085" cy="610785"/>
            </a:xfrm>
            <a:custGeom>
              <a:gdLst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26764" y="685506"/>
                    <a:pt x="3369037" y="704441"/>
                  </a:cubicBezTo>
                  <a:cubicBezTo>
                    <a:pt x="3391941" y="556446"/>
                    <a:pt x="3409927" y="381656"/>
                    <a:pt x="3410216" y="195189"/>
                  </a:cubicBezTo>
                  <a:cubicBezTo>
                    <a:pt x="3239930" y="163882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00">
                <a:solidFill>
                  <a:schemeClr val="tx1"/>
                </a:solidFill>
              </a:endParaRPr>
            </a:p>
          </p:txBody>
        </p:sp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D2D7470B-7A7A-928B-FA56-4B1971D6DE3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12293" y="5996664"/>
              <a:ext cx="575128" cy="623192"/>
            </a:xfrm>
            <a:custGeom>
              <a:rect l="l" t="t" r="r" b="b"/>
              <a:pathLst>
                <a:path w="3186824" h="3240000">
                  <a:moveTo>
                    <a:pt x="2141174" y="1384899"/>
                  </a:moveTo>
                  <a:lnTo>
                    <a:pt x="2141174" y="1528887"/>
                  </a:lnTo>
                  <a:lnTo>
                    <a:pt x="1997174" y="1528887"/>
                  </a:lnTo>
                  <a:lnTo>
                    <a:pt x="1997174" y="1744911"/>
                  </a:lnTo>
                  <a:lnTo>
                    <a:pt x="2141174" y="1744911"/>
                  </a:lnTo>
                  <a:lnTo>
                    <a:pt x="2141174" y="1888899"/>
                  </a:lnTo>
                  <a:lnTo>
                    <a:pt x="2357174" y="1888899"/>
                  </a:lnTo>
                  <a:lnTo>
                    <a:pt x="2357174" y="1744911"/>
                  </a:lnTo>
                  <a:lnTo>
                    <a:pt x="2501174" y="1744911"/>
                  </a:lnTo>
                  <a:lnTo>
                    <a:pt x="2501174" y="1528887"/>
                  </a:lnTo>
                  <a:lnTo>
                    <a:pt x="2357174" y="1528887"/>
                  </a:lnTo>
                  <a:lnTo>
                    <a:pt x="2357174" y="1384899"/>
                  </a:lnTo>
                  <a:close/>
                  <a:moveTo>
                    <a:pt x="1286582" y="1008157"/>
                  </a:moveTo>
                  <a:cubicBezTo>
                    <a:pt x="1148208" y="1006486"/>
                    <a:pt x="1009270" y="1051569"/>
                    <a:pt x="894997" y="1143711"/>
                  </a:cubicBezTo>
                  <a:cubicBezTo>
                    <a:pt x="666451" y="1327995"/>
                    <a:pt x="600947" y="1648602"/>
                    <a:pt x="738892" y="1907765"/>
                  </a:cubicBezTo>
                  <a:cubicBezTo>
                    <a:pt x="876837" y="2166928"/>
                    <a:pt x="1179371" y="2291639"/>
                    <a:pt x="1459875" y="2204971"/>
                  </a:cubicBezTo>
                  <a:cubicBezTo>
                    <a:pt x="1676459" y="2138053"/>
                    <a:pt x="1832801" y="1959669"/>
                    <a:pt x="1876637" y="1747242"/>
                  </a:cubicBezTo>
                  <a:lnTo>
                    <a:pt x="1879565" y="1747242"/>
                  </a:lnTo>
                  <a:lnTo>
                    <a:pt x="1879565" y="1728291"/>
                  </a:lnTo>
                  <a:cubicBezTo>
                    <a:pt x="1891883" y="1671800"/>
                    <a:pt x="1894168" y="1612713"/>
                    <a:pt x="1887545" y="1552862"/>
                  </a:cubicBezTo>
                  <a:lnTo>
                    <a:pt x="1879565" y="1553745"/>
                  </a:lnTo>
                  <a:lnTo>
                    <a:pt x="1879565" y="1531218"/>
                  </a:lnTo>
                  <a:lnTo>
                    <a:pt x="1231565" y="1531218"/>
                  </a:lnTo>
                  <a:lnTo>
                    <a:pt x="1231565" y="1747242"/>
                  </a:lnTo>
                  <a:lnTo>
                    <a:pt x="1565835" y="1747242"/>
                  </a:lnTo>
                  <a:cubicBezTo>
                    <a:pt x="1530201" y="1827940"/>
                    <a:pt x="1460959" y="1892348"/>
                    <a:pt x="1371795" y="1919897"/>
                  </a:cubicBezTo>
                  <a:cubicBezTo>
                    <a:pt x="1228031" y="1964316"/>
                    <a:pt x="1072976" y="1900399"/>
                    <a:pt x="1002277" y="1767573"/>
                  </a:cubicBezTo>
                  <a:cubicBezTo>
                    <a:pt x="931578" y="1634747"/>
                    <a:pt x="965150" y="1470429"/>
                    <a:pt x="1082284" y="1375980"/>
                  </a:cubicBezTo>
                  <a:cubicBezTo>
                    <a:pt x="1199418" y="1281531"/>
                    <a:pt x="1367118" y="1283556"/>
                    <a:pt x="1481937" y="1380807"/>
                  </a:cubicBezTo>
                  <a:lnTo>
                    <a:pt x="1674778" y="1153129"/>
                  </a:lnTo>
                  <a:cubicBezTo>
                    <a:pt x="1562764" y="1058254"/>
                    <a:pt x="1424955" y="1009828"/>
                    <a:pt x="1286582" y="1008157"/>
                  </a:cubicBezTo>
                  <a:close/>
                  <a:moveTo>
                    <a:pt x="293028" y="0"/>
                  </a:moveTo>
                  <a:lnTo>
                    <a:pt x="2893796" y="0"/>
                  </a:lnTo>
                  <a:cubicBezTo>
                    <a:pt x="3055631" y="0"/>
                    <a:pt x="3186824" y="131193"/>
                    <a:pt x="3186824" y="293028"/>
                  </a:cubicBezTo>
                  <a:lnTo>
                    <a:pt x="3186824" y="2946972"/>
                  </a:lnTo>
                  <a:cubicBezTo>
                    <a:pt x="3186824" y="3108807"/>
                    <a:pt x="3055631" y="3240000"/>
                    <a:pt x="2893796" y="3240000"/>
                  </a:cubicBezTo>
                  <a:lnTo>
                    <a:pt x="293028" y="3240000"/>
                  </a:lnTo>
                  <a:cubicBezTo>
                    <a:pt x="131193" y="3240000"/>
                    <a:pt x="0" y="3108807"/>
                    <a:pt x="0" y="2946972"/>
                  </a:cubicBezTo>
                  <a:lnTo>
                    <a:pt x="0" y="293028"/>
                  </a:lnTo>
                  <a:cubicBezTo>
                    <a:pt x="0" y="131193"/>
                    <a:pt x="131193" y="0"/>
                    <a:pt x="29302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</p:grpSp>
    </p:spTree>
    <p:extLst>
      <p:ext uri="{BB962C8B-B14F-4D97-AF65-F5344CB8AC3E}">
        <p14:creationId xmlns:p14="http://schemas.microsoft.com/office/powerpoint/2010/main" val="2452753206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" name="Freeform: Shape 8">
            <a:extLst>
              <a:ext uri="{FF2B5EF4-FFF2-40B4-BE49-F238E27FC236}">
                <a16:creationId xmlns:a16="http://schemas.microsoft.com/office/drawing/2014/main" id="{7A947026-95C0-DA3C-A7DD-A898B8B8A477}"/>
              </a:ext>
            </a:extLst>
          </p:cNvPr>
          <p:cNvSpPr/>
          <p:nvPr/>
        </p:nvSpPr>
        <p:spPr>
          <a:xfrm>
            <a:off x="5460018" y="2858370"/>
            <a:ext cx="6479932" cy="335435"/>
          </a:xfrm>
          <a:custGeom>
            <a:gdLst>
              <a:gd name="connsiteX0" fmla="*/ 161193 w 6479932"/>
              <a:gd name="connsiteY0" fmla="*/ 13051 h 335435"/>
              <a:gd name="connsiteX1" fmla="*/ 199244 w 6479932"/>
              <a:gd name="connsiteY1" fmla="*/ 136192 h 335435"/>
              <a:gd name="connsiteX2" fmla="*/ 322385 w 6479932"/>
              <a:gd name="connsiteY2" fmla="*/ 136191 h 335435"/>
              <a:gd name="connsiteX3" fmla="*/ 222761 w 6479932"/>
              <a:gd name="connsiteY3" fmla="*/ 212295 h 335435"/>
              <a:gd name="connsiteX4" fmla="*/ 260815 w 6479932"/>
              <a:gd name="connsiteY4" fmla="*/ 335435 h 335435"/>
              <a:gd name="connsiteX5" fmla="*/ 161193 w 6479932"/>
              <a:gd name="connsiteY5" fmla="*/ 259330 h 335435"/>
              <a:gd name="connsiteX6" fmla="*/ 61570 w 6479932"/>
              <a:gd name="connsiteY6" fmla="*/ 335435 h 335435"/>
              <a:gd name="connsiteX7" fmla="*/ 99624 w 6479932"/>
              <a:gd name="connsiteY7" fmla="*/ 212295 h 335435"/>
              <a:gd name="connsiteX8" fmla="*/ 0 w 6479932"/>
              <a:gd name="connsiteY8" fmla="*/ 136191 h 335435"/>
              <a:gd name="connsiteX9" fmla="*/ 123141 w 6479932"/>
              <a:gd name="connsiteY9" fmla="*/ 136192 h 335435"/>
              <a:gd name="connsiteX10" fmla="*/ 6318740 w 6479932"/>
              <a:gd name="connsiteY10" fmla="*/ 0 h 335435"/>
              <a:gd name="connsiteX11" fmla="*/ 6356791 w 6479932"/>
              <a:gd name="connsiteY11" fmla="*/ 123141 h 335435"/>
              <a:gd name="connsiteX12" fmla="*/ 6479932 w 6479932"/>
              <a:gd name="connsiteY12" fmla="*/ 123140 h 335435"/>
              <a:gd name="connsiteX13" fmla="*/ 6380308 w 6479932"/>
              <a:gd name="connsiteY13" fmla="*/ 199244 h 335435"/>
              <a:gd name="connsiteX14" fmla="*/ 6418362 w 6479932"/>
              <a:gd name="connsiteY14" fmla="*/ 322384 h 335435"/>
              <a:gd name="connsiteX15" fmla="*/ 6318740 w 6479932"/>
              <a:gd name="connsiteY15" fmla="*/ 246279 h 335435"/>
              <a:gd name="connsiteX16" fmla="*/ 6219117 w 6479932"/>
              <a:gd name="connsiteY16" fmla="*/ 322384 h 335435"/>
              <a:gd name="connsiteX17" fmla="*/ 6257171 w 6479932"/>
              <a:gd name="connsiteY17" fmla="*/ 199244 h 335435"/>
              <a:gd name="connsiteX18" fmla="*/ 6157547 w 6479932"/>
              <a:gd name="connsiteY18" fmla="*/ 123140 h 335435"/>
              <a:gd name="connsiteX19" fmla="*/ 6280688 w 6479932"/>
              <a:gd name="connsiteY19" fmla="*/ 123141 h 335435"/>
              <a:gd name="connsiteX20" fmla="*/ 5758963 w 6479932"/>
              <a:gd name="connsiteY20" fmla="*/ 0 h 335435"/>
              <a:gd name="connsiteX21" fmla="*/ 5797014 w 6479932"/>
              <a:gd name="connsiteY21" fmla="*/ 123141 h 335435"/>
              <a:gd name="connsiteX22" fmla="*/ 5920155 w 6479932"/>
              <a:gd name="connsiteY22" fmla="*/ 123140 h 335435"/>
              <a:gd name="connsiteX23" fmla="*/ 5820531 w 6479932"/>
              <a:gd name="connsiteY23" fmla="*/ 199244 h 335435"/>
              <a:gd name="connsiteX24" fmla="*/ 5858585 w 6479932"/>
              <a:gd name="connsiteY24" fmla="*/ 322384 h 335435"/>
              <a:gd name="connsiteX25" fmla="*/ 5758963 w 6479932"/>
              <a:gd name="connsiteY25" fmla="*/ 246279 h 335435"/>
              <a:gd name="connsiteX26" fmla="*/ 5659340 w 6479932"/>
              <a:gd name="connsiteY26" fmla="*/ 322384 h 335435"/>
              <a:gd name="connsiteX27" fmla="*/ 5697394 w 6479932"/>
              <a:gd name="connsiteY27" fmla="*/ 199244 h 335435"/>
              <a:gd name="connsiteX28" fmla="*/ 5597770 w 6479932"/>
              <a:gd name="connsiteY28" fmla="*/ 123140 h 335435"/>
              <a:gd name="connsiteX29" fmla="*/ 5720911 w 6479932"/>
              <a:gd name="connsiteY29" fmla="*/ 123141 h 335435"/>
              <a:gd name="connsiteX30" fmla="*/ 5199186 w 6479932"/>
              <a:gd name="connsiteY30" fmla="*/ 0 h 335435"/>
              <a:gd name="connsiteX31" fmla="*/ 5237237 w 6479932"/>
              <a:gd name="connsiteY31" fmla="*/ 123141 h 335435"/>
              <a:gd name="connsiteX32" fmla="*/ 5360378 w 6479932"/>
              <a:gd name="connsiteY32" fmla="*/ 123140 h 335435"/>
              <a:gd name="connsiteX33" fmla="*/ 5260754 w 6479932"/>
              <a:gd name="connsiteY33" fmla="*/ 199244 h 335435"/>
              <a:gd name="connsiteX34" fmla="*/ 5298808 w 6479932"/>
              <a:gd name="connsiteY34" fmla="*/ 322384 h 335435"/>
              <a:gd name="connsiteX35" fmla="*/ 5199186 w 6479932"/>
              <a:gd name="connsiteY35" fmla="*/ 246279 h 335435"/>
              <a:gd name="connsiteX36" fmla="*/ 5099563 w 6479932"/>
              <a:gd name="connsiteY36" fmla="*/ 322384 h 335435"/>
              <a:gd name="connsiteX37" fmla="*/ 5137617 w 6479932"/>
              <a:gd name="connsiteY37" fmla="*/ 199244 h 335435"/>
              <a:gd name="connsiteX38" fmla="*/ 5037993 w 6479932"/>
              <a:gd name="connsiteY38" fmla="*/ 123140 h 335435"/>
              <a:gd name="connsiteX39" fmla="*/ 5161134 w 6479932"/>
              <a:gd name="connsiteY39" fmla="*/ 123141 h 335435"/>
              <a:gd name="connsiteX40" fmla="*/ 4639409 w 6479932"/>
              <a:gd name="connsiteY40" fmla="*/ 0 h 335435"/>
              <a:gd name="connsiteX41" fmla="*/ 4677460 w 6479932"/>
              <a:gd name="connsiteY41" fmla="*/ 123141 h 335435"/>
              <a:gd name="connsiteX42" fmla="*/ 4800601 w 6479932"/>
              <a:gd name="connsiteY42" fmla="*/ 123140 h 335435"/>
              <a:gd name="connsiteX43" fmla="*/ 4700977 w 6479932"/>
              <a:gd name="connsiteY43" fmla="*/ 199244 h 335435"/>
              <a:gd name="connsiteX44" fmla="*/ 4739031 w 6479932"/>
              <a:gd name="connsiteY44" fmla="*/ 322384 h 335435"/>
              <a:gd name="connsiteX45" fmla="*/ 4639409 w 6479932"/>
              <a:gd name="connsiteY45" fmla="*/ 246279 h 335435"/>
              <a:gd name="connsiteX46" fmla="*/ 4539786 w 6479932"/>
              <a:gd name="connsiteY46" fmla="*/ 322384 h 335435"/>
              <a:gd name="connsiteX47" fmla="*/ 4577840 w 6479932"/>
              <a:gd name="connsiteY47" fmla="*/ 199244 h 335435"/>
              <a:gd name="connsiteX48" fmla="*/ 4478216 w 6479932"/>
              <a:gd name="connsiteY48" fmla="*/ 123140 h 335435"/>
              <a:gd name="connsiteX49" fmla="*/ 4601357 w 6479932"/>
              <a:gd name="connsiteY49" fmla="*/ 123141 h 335435"/>
              <a:gd name="connsiteX50" fmla="*/ 4079632 w 6479932"/>
              <a:gd name="connsiteY50" fmla="*/ 0 h 335435"/>
              <a:gd name="connsiteX51" fmla="*/ 4117683 w 6479932"/>
              <a:gd name="connsiteY51" fmla="*/ 123141 h 335435"/>
              <a:gd name="connsiteX52" fmla="*/ 4240824 w 6479932"/>
              <a:gd name="connsiteY52" fmla="*/ 123140 h 335435"/>
              <a:gd name="connsiteX53" fmla="*/ 4141200 w 6479932"/>
              <a:gd name="connsiteY53" fmla="*/ 199244 h 335435"/>
              <a:gd name="connsiteX54" fmla="*/ 4179254 w 6479932"/>
              <a:gd name="connsiteY54" fmla="*/ 322384 h 335435"/>
              <a:gd name="connsiteX55" fmla="*/ 4079632 w 6479932"/>
              <a:gd name="connsiteY55" fmla="*/ 246279 h 335435"/>
              <a:gd name="connsiteX56" fmla="*/ 3980009 w 6479932"/>
              <a:gd name="connsiteY56" fmla="*/ 322384 h 335435"/>
              <a:gd name="connsiteX57" fmla="*/ 4018063 w 6479932"/>
              <a:gd name="connsiteY57" fmla="*/ 199244 h 335435"/>
              <a:gd name="connsiteX58" fmla="*/ 3918439 w 6479932"/>
              <a:gd name="connsiteY58" fmla="*/ 123140 h 335435"/>
              <a:gd name="connsiteX59" fmla="*/ 4041580 w 6479932"/>
              <a:gd name="connsiteY59" fmla="*/ 123141 h 335435"/>
              <a:gd name="connsiteX60" fmla="*/ 3519855 w 6479932"/>
              <a:gd name="connsiteY60" fmla="*/ 0 h 335435"/>
              <a:gd name="connsiteX61" fmla="*/ 3557906 w 6479932"/>
              <a:gd name="connsiteY61" fmla="*/ 123141 h 335435"/>
              <a:gd name="connsiteX62" fmla="*/ 3681047 w 6479932"/>
              <a:gd name="connsiteY62" fmla="*/ 123140 h 335435"/>
              <a:gd name="connsiteX63" fmla="*/ 3581423 w 6479932"/>
              <a:gd name="connsiteY63" fmla="*/ 199244 h 335435"/>
              <a:gd name="connsiteX64" fmla="*/ 3619477 w 6479932"/>
              <a:gd name="connsiteY64" fmla="*/ 322384 h 335435"/>
              <a:gd name="connsiteX65" fmla="*/ 3519855 w 6479932"/>
              <a:gd name="connsiteY65" fmla="*/ 246279 h 335435"/>
              <a:gd name="connsiteX66" fmla="*/ 3420232 w 6479932"/>
              <a:gd name="connsiteY66" fmla="*/ 322384 h 335435"/>
              <a:gd name="connsiteX67" fmla="*/ 3458286 w 6479932"/>
              <a:gd name="connsiteY67" fmla="*/ 199244 h 335435"/>
              <a:gd name="connsiteX68" fmla="*/ 3358662 w 6479932"/>
              <a:gd name="connsiteY68" fmla="*/ 123140 h 335435"/>
              <a:gd name="connsiteX69" fmla="*/ 3481803 w 6479932"/>
              <a:gd name="connsiteY69" fmla="*/ 123141 h 335435"/>
              <a:gd name="connsiteX70" fmla="*/ 2960078 w 6479932"/>
              <a:gd name="connsiteY70" fmla="*/ 0 h 335435"/>
              <a:gd name="connsiteX71" fmla="*/ 2998129 w 6479932"/>
              <a:gd name="connsiteY71" fmla="*/ 123141 h 335435"/>
              <a:gd name="connsiteX72" fmla="*/ 3121270 w 6479932"/>
              <a:gd name="connsiteY72" fmla="*/ 123140 h 335435"/>
              <a:gd name="connsiteX73" fmla="*/ 3021646 w 6479932"/>
              <a:gd name="connsiteY73" fmla="*/ 199244 h 335435"/>
              <a:gd name="connsiteX74" fmla="*/ 3059700 w 6479932"/>
              <a:gd name="connsiteY74" fmla="*/ 322384 h 335435"/>
              <a:gd name="connsiteX75" fmla="*/ 2960078 w 6479932"/>
              <a:gd name="connsiteY75" fmla="*/ 246279 h 335435"/>
              <a:gd name="connsiteX76" fmla="*/ 2860455 w 6479932"/>
              <a:gd name="connsiteY76" fmla="*/ 322384 h 335435"/>
              <a:gd name="connsiteX77" fmla="*/ 2898509 w 6479932"/>
              <a:gd name="connsiteY77" fmla="*/ 199244 h 335435"/>
              <a:gd name="connsiteX78" fmla="*/ 2798885 w 6479932"/>
              <a:gd name="connsiteY78" fmla="*/ 123140 h 335435"/>
              <a:gd name="connsiteX79" fmla="*/ 2922026 w 6479932"/>
              <a:gd name="connsiteY79" fmla="*/ 123141 h 335435"/>
              <a:gd name="connsiteX80" fmla="*/ 2400301 w 6479932"/>
              <a:gd name="connsiteY80" fmla="*/ 0 h 335435"/>
              <a:gd name="connsiteX81" fmla="*/ 2438352 w 6479932"/>
              <a:gd name="connsiteY81" fmla="*/ 123141 h 335435"/>
              <a:gd name="connsiteX82" fmla="*/ 2561493 w 6479932"/>
              <a:gd name="connsiteY82" fmla="*/ 123140 h 335435"/>
              <a:gd name="connsiteX83" fmla="*/ 2461869 w 6479932"/>
              <a:gd name="connsiteY83" fmla="*/ 199244 h 335435"/>
              <a:gd name="connsiteX84" fmla="*/ 2499923 w 6479932"/>
              <a:gd name="connsiteY84" fmla="*/ 322384 h 335435"/>
              <a:gd name="connsiteX85" fmla="*/ 2400301 w 6479932"/>
              <a:gd name="connsiteY85" fmla="*/ 246279 h 335435"/>
              <a:gd name="connsiteX86" fmla="*/ 2300678 w 6479932"/>
              <a:gd name="connsiteY86" fmla="*/ 322384 h 335435"/>
              <a:gd name="connsiteX87" fmla="*/ 2338732 w 6479932"/>
              <a:gd name="connsiteY87" fmla="*/ 199244 h 335435"/>
              <a:gd name="connsiteX88" fmla="*/ 2239108 w 6479932"/>
              <a:gd name="connsiteY88" fmla="*/ 123140 h 335435"/>
              <a:gd name="connsiteX89" fmla="*/ 2362249 w 6479932"/>
              <a:gd name="connsiteY89" fmla="*/ 123141 h 335435"/>
              <a:gd name="connsiteX90" fmla="*/ 1840524 w 6479932"/>
              <a:gd name="connsiteY90" fmla="*/ 0 h 335435"/>
              <a:gd name="connsiteX91" fmla="*/ 1878575 w 6479932"/>
              <a:gd name="connsiteY91" fmla="*/ 123141 h 335435"/>
              <a:gd name="connsiteX92" fmla="*/ 2001716 w 6479932"/>
              <a:gd name="connsiteY92" fmla="*/ 123140 h 335435"/>
              <a:gd name="connsiteX93" fmla="*/ 1902092 w 6479932"/>
              <a:gd name="connsiteY93" fmla="*/ 199244 h 335435"/>
              <a:gd name="connsiteX94" fmla="*/ 1940146 w 6479932"/>
              <a:gd name="connsiteY94" fmla="*/ 322384 h 335435"/>
              <a:gd name="connsiteX95" fmla="*/ 1840524 w 6479932"/>
              <a:gd name="connsiteY95" fmla="*/ 246279 h 335435"/>
              <a:gd name="connsiteX96" fmla="*/ 1740901 w 6479932"/>
              <a:gd name="connsiteY96" fmla="*/ 322384 h 335435"/>
              <a:gd name="connsiteX97" fmla="*/ 1778955 w 6479932"/>
              <a:gd name="connsiteY97" fmla="*/ 199244 h 335435"/>
              <a:gd name="connsiteX98" fmla="*/ 1679331 w 6479932"/>
              <a:gd name="connsiteY98" fmla="*/ 123140 h 335435"/>
              <a:gd name="connsiteX99" fmla="*/ 1802472 w 6479932"/>
              <a:gd name="connsiteY99" fmla="*/ 123141 h 335435"/>
              <a:gd name="connsiteX100" fmla="*/ 1280747 w 6479932"/>
              <a:gd name="connsiteY100" fmla="*/ 0 h 335435"/>
              <a:gd name="connsiteX101" fmla="*/ 1318798 w 6479932"/>
              <a:gd name="connsiteY101" fmla="*/ 123141 h 335435"/>
              <a:gd name="connsiteX102" fmla="*/ 1441939 w 6479932"/>
              <a:gd name="connsiteY102" fmla="*/ 123140 h 335435"/>
              <a:gd name="connsiteX103" fmla="*/ 1342315 w 6479932"/>
              <a:gd name="connsiteY103" fmla="*/ 199244 h 335435"/>
              <a:gd name="connsiteX104" fmla="*/ 1380369 w 6479932"/>
              <a:gd name="connsiteY104" fmla="*/ 322384 h 335435"/>
              <a:gd name="connsiteX105" fmla="*/ 1280747 w 6479932"/>
              <a:gd name="connsiteY105" fmla="*/ 246279 h 335435"/>
              <a:gd name="connsiteX106" fmla="*/ 1181124 w 6479932"/>
              <a:gd name="connsiteY106" fmla="*/ 322384 h 335435"/>
              <a:gd name="connsiteX107" fmla="*/ 1219178 w 6479932"/>
              <a:gd name="connsiteY107" fmla="*/ 199244 h 335435"/>
              <a:gd name="connsiteX108" fmla="*/ 1119554 w 6479932"/>
              <a:gd name="connsiteY108" fmla="*/ 123140 h 335435"/>
              <a:gd name="connsiteX109" fmla="*/ 1242695 w 6479932"/>
              <a:gd name="connsiteY109" fmla="*/ 123141 h 335435"/>
              <a:gd name="connsiteX110" fmla="*/ 720970 w 6479932"/>
              <a:gd name="connsiteY110" fmla="*/ 0 h 335435"/>
              <a:gd name="connsiteX111" fmla="*/ 759021 w 6479932"/>
              <a:gd name="connsiteY111" fmla="*/ 123141 h 335435"/>
              <a:gd name="connsiteX112" fmla="*/ 882162 w 6479932"/>
              <a:gd name="connsiteY112" fmla="*/ 123140 h 335435"/>
              <a:gd name="connsiteX113" fmla="*/ 782538 w 6479932"/>
              <a:gd name="connsiteY113" fmla="*/ 199244 h 335435"/>
              <a:gd name="connsiteX114" fmla="*/ 820592 w 6479932"/>
              <a:gd name="connsiteY114" fmla="*/ 322384 h 335435"/>
              <a:gd name="connsiteX115" fmla="*/ 720970 w 6479932"/>
              <a:gd name="connsiteY115" fmla="*/ 246279 h 335435"/>
              <a:gd name="connsiteX116" fmla="*/ 621347 w 6479932"/>
              <a:gd name="connsiteY116" fmla="*/ 322384 h 335435"/>
              <a:gd name="connsiteX117" fmla="*/ 659401 w 6479932"/>
              <a:gd name="connsiteY117" fmla="*/ 199244 h 335435"/>
              <a:gd name="connsiteX118" fmla="*/ 559777 w 6479932"/>
              <a:gd name="connsiteY118" fmla="*/ 123140 h 335435"/>
              <a:gd name="connsiteX119" fmla="*/ 682918 w 6479932"/>
              <a:gd name="connsiteY119" fmla="*/ 123141 h 33543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6479932" h="335435">
                <a:moveTo>
                  <a:pt x="161193" y="13051"/>
                </a:moveTo>
                <a:lnTo>
                  <a:pt x="199244" y="136192"/>
                </a:lnTo>
                <a:lnTo>
                  <a:pt x="322385" y="136191"/>
                </a:lnTo>
                <a:lnTo>
                  <a:pt x="222761" y="212295"/>
                </a:lnTo>
                <a:lnTo>
                  <a:pt x="260815" y="335435"/>
                </a:lnTo>
                <a:lnTo>
                  <a:pt x="161193" y="259330"/>
                </a:lnTo>
                <a:lnTo>
                  <a:pt x="61570" y="335435"/>
                </a:lnTo>
                <a:lnTo>
                  <a:pt x="99624" y="212295"/>
                </a:lnTo>
                <a:lnTo>
                  <a:pt x="0" y="136191"/>
                </a:lnTo>
                <a:lnTo>
                  <a:pt x="123141" y="136192"/>
                </a:lnTo>
                <a:close/>
                <a:moveTo>
                  <a:pt x="6318740" y="0"/>
                </a:moveTo>
                <a:lnTo>
                  <a:pt x="6356791" y="123141"/>
                </a:lnTo>
                <a:lnTo>
                  <a:pt x="6479932" y="123140"/>
                </a:lnTo>
                <a:lnTo>
                  <a:pt x="6380308" y="199244"/>
                </a:lnTo>
                <a:lnTo>
                  <a:pt x="6418362" y="322384"/>
                </a:lnTo>
                <a:lnTo>
                  <a:pt x="6318740" y="246279"/>
                </a:lnTo>
                <a:lnTo>
                  <a:pt x="6219117" y="322384"/>
                </a:lnTo>
                <a:lnTo>
                  <a:pt x="6257171" y="199244"/>
                </a:lnTo>
                <a:lnTo>
                  <a:pt x="6157547" y="123140"/>
                </a:lnTo>
                <a:lnTo>
                  <a:pt x="6280688" y="123141"/>
                </a:lnTo>
                <a:close/>
                <a:moveTo>
                  <a:pt x="5758963" y="0"/>
                </a:moveTo>
                <a:lnTo>
                  <a:pt x="5797014" y="123141"/>
                </a:lnTo>
                <a:lnTo>
                  <a:pt x="5920155" y="123140"/>
                </a:lnTo>
                <a:lnTo>
                  <a:pt x="5820531" y="199244"/>
                </a:lnTo>
                <a:lnTo>
                  <a:pt x="5858585" y="322384"/>
                </a:lnTo>
                <a:lnTo>
                  <a:pt x="5758963" y="246279"/>
                </a:lnTo>
                <a:lnTo>
                  <a:pt x="5659340" y="322384"/>
                </a:lnTo>
                <a:lnTo>
                  <a:pt x="5697394" y="199244"/>
                </a:lnTo>
                <a:lnTo>
                  <a:pt x="5597770" y="123140"/>
                </a:lnTo>
                <a:lnTo>
                  <a:pt x="5720911" y="123141"/>
                </a:lnTo>
                <a:close/>
                <a:moveTo>
                  <a:pt x="5199186" y="0"/>
                </a:moveTo>
                <a:lnTo>
                  <a:pt x="5237237" y="123141"/>
                </a:lnTo>
                <a:lnTo>
                  <a:pt x="5360378" y="123140"/>
                </a:lnTo>
                <a:lnTo>
                  <a:pt x="5260754" y="199244"/>
                </a:lnTo>
                <a:lnTo>
                  <a:pt x="5298808" y="322384"/>
                </a:lnTo>
                <a:lnTo>
                  <a:pt x="5199186" y="246279"/>
                </a:lnTo>
                <a:lnTo>
                  <a:pt x="5099563" y="322384"/>
                </a:lnTo>
                <a:lnTo>
                  <a:pt x="5137617" y="199244"/>
                </a:lnTo>
                <a:lnTo>
                  <a:pt x="5037993" y="123140"/>
                </a:lnTo>
                <a:lnTo>
                  <a:pt x="5161134" y="123141"/>
                </a:lnTo>
                <a:close/>
                <a:moveTo>
                  <a:pt x="4639409" y="0"/>
                </a:moveTo>
                <a:lnTo>
                  <a:pt x="4677460" y="123141"/>
                </a:lnTo>
                <a:lnTo>
                  <a:pt x="4800601" y="123140"/>
                </a:lnTo>
                <a:lnTo>
                  <a:pt x="4700977" y="199244"/>
                </a:lnTo>
                <a:lnTo>
                  <a:pt x="4739031" y="322384"/>
                </a:lnTo>
                <a:lnTo>
                  <a:pt x="4639409" y="246279"/>
                </a:lnTo>
                <a:lnTo>
                  <a:pt x="4539786" y="322384"/>
                </a:lnTo>
                <a:lnTo>
                  <a:pt x="4577840" y="199244"/>
                </a:lnTo>
                <a:lnTo>
                  <a:pt x="4478216" y="123140"/>
                </a:lnTo>
                <a:lnTo>
                  <a:pt x="4601357" y="123141"/>
                </a:lnTo>
                <a:close/>
                <a:moveTo>
                  <a:pt x="4079632" y="0"/>
                </a:moveTo>
                <a:lnTo>
                  <a:pt x="4117683" y="123141"/>
                </a:lnTo>
                <a:lnTo>
                  <a:pt x="4240824" y="123140"/>
                </a:lnTo>
                <a:lnTo>
                  <a:pt x="4141200" y="199244"/>
                </a:lnTo>
                <a:lnTo>
                  <a:pt x="4179254" y="322384"/>
                </a:lnTo>
                <a:lnTo>
                  <a:pt x="4079632" y="246279"/>
                </a:lnTo>
                <a:lnTo>
                  <a:pt x="3980009" y="322384"/>
                </a:lnTo>
                <a:lnTo>
                  <a:pt x="4018063" y="199244"/>
                </a:lnTo>
                <a:lnTo>
                  <a:pt x="3918439" y="123140"/>
                </a:lnTo>
                <a:lnTo>
                  <a:pt x="4041580" y="123141"/>
                </a:lnTo>
                <a:close/>
                <a:moveTo>
                  <a:pt x="3519855" y="0"/>
                </a:moveTo>
                <a:lnTo>
                  <a:pt x="3557906" y="123141"/>
                </a:lnTo>
                <a:lnTo>
                  <a:pt x="3681047" y="123140"/>
                </a:lnTo>
                <a:lnTo>
                  <a:pt x="3581423" y="199244"/>
                </a:lnTo>
                <a:lnTo>
                  <a:pt x="3619477" y="322384"/>
                </a:lnTo>
                <a:lnTo>
                  <a:pt x="3519855" y="246279"/>
                </a:lnTo>
                <a:lnTo>
                  <a:pt x="3420232" y="322384"/>
                </a:lnTo>
                <a:lnTo>
                  <a:pt x="3458286" y="199244"/>
                </a:lnTo>
                <a:lnTo>
                  <a:pt x="3358662" y="123140"/>
                </a:lnTo>
                <a:lnTo>
                  <a:pt x="3481803" y="123141"/>
                </a:lnTo>
                <a:close/>
                <a:moveTo>
                  <a:pt x="2960078" y="0"/>
                </a:moveTo>
                <a:lnTo>
                  <a:pt x="2998129" y="123141"/>
                </a:lnTo>
                <a:lnTo>
                  <a:pt x="3121270" y="123140"/>
                </a:lnTo>
                <a:lnTo>
                  <a:pt x="3021646" y="199244"/>
                </a:lnTo>
                <a:lnTo>
                  <a:pt x="3059700" y="322384"/>
                </a:lnTo>
                <a:lnTo>
                  <a:pt x="2960078" y="246279"/>
                </a:lnTo>
                <a:lnTo>
                  <a:pt x="2860455" y="322384"/>
                </a:lnTo>
                <a:lnTo>
                  <a:pt x="2898509" y="199244"/>
                </a:lnTo>
                <a:lnTo>
                  <a:pt x="2798885" y="123140"/>
                </a:lnTo>
                <a:lnTo>
                  <a:pt x="2922026" y="123141"/>
                </a:lnTo>
                <a:close/>
                <a:moveTo>
                  <a:pt x="2400301" y="0"/>
                </a:moveTo>
                <a:lnTo>
                  <a:pt x="2438352" y="123141"/>
                </a:lnTo>
                <a:lnTo>
                  <a:pt x="2561493" y="123140"/>
                </a:lnTo>
                <a:lnTo>
                  <a:pt x="2461869" y="199244"/>
                </a:lnTo>
                <a:lnTo>
                  <a:pt x="2499923" y="322384"/>
                </a:lnTo>
                <a:lnTo>
                  <a:pt x="2400301" y="246279"/>
                </a:lnTo>
                <a:lnTo>
                  <a:pt x="2300678" y="322384"/>
                </a:lnTo>
                <a:lnTo>
                  <a:pt x="2338732" y="199244"/>
                </a:lnTo>
                <a:lnTo>
                  <a:pt x="2239108" y="123140"/>
                </a:lnTo>
                <a:lnTo>
                  <a:pt x="2362249" y="123141"/>
                </a:lnTo>
                <a:close/>
                <a:moveTo>
                  <a:pt x="1840524" y="0"/>
                </a:moveTo>
                <a:lnTo>
                  <a:pt x="1878575" y="123141"/>
                </a:lnTo>
                <a:lnTo>
                  <a:pt x="2001716" y="123140"/>
                </a:lnTo>
                <a:lnTo>
                  <a:pt x="1902092" y="199244"/>
                </a:lnTo>
                <a:lnTo>
                  <a:pt x="1940146" y="322384"/>
                </a:lnTo>
                <a:lnTo>
                  <a:pt x="1840524" y="246279"/>
                </a:lnTo>
                <a:lnTo>
                  <a:pt x="1740901" y="322384"/>
                </a:lnTo>
                <a:lnTo>
                  <a:pt x="1778955" y="199244"/>
                </a:lnTo>
                <a:lnTo>
                  <a:pt x="1679331" y="123140"/>
                </a:lnTo>
                <a:lnTo>
                  <a:pt x="1802472" y="123141"/>
                </a:lnTo>
                <a:close/>
                <a:moveTo>
                  <a:pt x="1280747" y="0"/>
                </a:moveTo>
                <a:lnTo>
                  <a:pt x="1318798" y="123141"/>
                </a:lnTo>
                <a:lnTo>
                  <a:pt x="1441939" y="123140"/>
                </a:lnTo>
                <a:lnTo>
                  <a:pt x="1342315" y="199244"/>
                </a:lnTo>
                <a:lnTo>
                  <a:pt x="1380369" y="322384"/>
                </a:lnTo>
                <a:lnTo>
                  <a:pt x="1280747" y="246279"/>
                </a:lnTo>
                <a:lnTo>
                  <a:pt x="1181124" y="322384"/>
                </a:lnTo>
                <a:lnTo>
                  <a:pt x="1219178" y="199244"/>
                </a:lnTo>
                <a:lnTo>
                  <a:pt x="1119554" y="123140"/>
                </a:lnTo>
                <a:lnTo>
                  <a:pt x="1242695" y="123141"/>
                </a:lnTo>
                <a:close/>
                <a:moveTo>
                  <a:pt x="720970" y="0"/>
                </a:moveTo>
                <a:lnTo>
                  <a:pt x="759021" y="123141"/>
                </a:lnTo>
                <a:lnTo>
                  <a:pt x="882162" y="123140"/>
                </a:lnTo>
                <a:lnTo>
                  <a:pt x="782538" y="199244"/>
                </a:lnTo>
                <a:lnTo>
                  <a:pt x="820592" y="322384"/>
                </a:lnTo>
                <a:lnTo>
                  <a:pt x="720970" y="246279"/>
                </a:lnTo>
                <a:lnTo>
                  <a:pt x="621347" y="322384"/>
                </a:lnTo>
                <a:lnTo>
                  <a:pt x="659401" y="199244"/>
                </a:lnTo>
                <a:lnTo>
                  <a:pt x="559777" y="123140"/>
                </a:lnTo>
                <a:lnTo>
                  <a:pt x="682918" y="1231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9" name="Freeform: Shape 9">
            <a:extLst>
              <a:ext uri="{FF2B5EF4-FFF2-40B4-BE49-F238E27FC236}">
                <a16:creationId xmlns:a16="http://schemas.microsoft.com/office/drawing/2014/main" id="{2B92271A-D532-3904-252B-305F4B4F614B}"/>
              </a:ext>
            </a:extLst>
          </p:cNvPr>
          <p:cNvSpPr/>
          <p:nvPr/>
        </p:nvSpPr>
        <p:spPr>
          <a:xfrm>
            <a:off x="5460018" y="6343055"/>
            <a:ext cx="6479932" cy="335435"/>
          </a:xfrm>
          <a:custGeom>
            <a:gdLst>
              <a:gd name="connsiteX0" fmla="*/ 161193 w 6479932"/>
              <a:gd name="connsiteY0" fmla="*/ 13051 h 335435"/>
              <a:gd name="connsiteX1" fmla="*/ 199244 w 6479932"/>
              <a:gd name="connsiteY1" fmla="*/ 136192 h 335435"/>
              <a:gd name="connsiteX2" fmla="*/ 322385 w 6479932"/>
              <a:gd name="connsiteY2" fmla="*/ 136191 h 335435"/>
              <a:gd name="connsiteX3" fmla="*/ 222761 w 6479932"/>
              <a:gd name="connsiteY3" fmla="*/ 212295 h 335435"/>
              <a:gd name="connsiteX4" fmla="*/ 260815 w 6479932"/>
              <a:gd name="connsiteY4" fmla="*/ 335435 h 335435"/>
              <a:gd name="connsiteX5" fmla="*/ 161193 w 6479932"/>
              <a:gd name="connsiteY5" fmla="*/ 259330 h 335435"/>
              <a:gd name="connsiteX6" fmla="*/ 61570 w 6479932"/>
              <a:gd name="connsiteY6" fmla="*/ 335435 h 335435"/>
              <a:gd name="connsiteX7" fmla="*/ 99624 w 6479932"/>
              <a:gd name="connsiteY7" fmla="*/ 212295 h 335435"/>
              <a:gd name="connsiteX8" fmla="*/ 0 w 6479932"/>
              <a:gd name="connsiteY8" fmla="*/ 136191 h 335435"/>
              <a:gd name="connsiteX9" fmla="*/ 123141 w 6479932"/>
              <a:gd name="connsiteY9" fmla="*/ 136192 h 335435"/>
              <a:gd name="connsiteX10" fmla="*/ 6318740 w 6479932"/>
              <a:gd name="connsiteY10" fmla="*/ 0 h 335435"/>
              <a:gd name="connsiteX11" fmla="*/ 6356791 w 6479932"/>
              <a:gd name="connsiteY11" fmla="*/ 123141 h 335435"/>
              <a:gd name="connsiteX12" fmla="*/ 6479932 w 6479932"/>
              <a:gd name="connsiteY12" fmla="*/ 123140 h 335435"/>
              <a:gd name="connsiteX13" fmla="*/ 6380308 w 6479932"/>
              <a:gd name="connsiteY13" fmla="*/ 199244 h 335435"/>
              <a:gd name="connsiteX14" fmla="*/ 6418362 w 6479932"/>
              <a:gd name="connsiteY14" fmla="*/ 322384 h 335435"/>
              <a:gd name="connsiteX15" fmla="*/ 6318740 w 6479932"/>
              <a:gd name="connsiteY15" fmla="*/ 246279 h 335435"/>
              <a:gd name="connsiteX16" fmla="*/ 6219117 w 6479932"/>
              <a:gd name="connsiteY16" fmla="*/ 322384 h 335435"/>
              <a:gd name="connsiteX17" fmla="*/ 6257171 w 6479932"/>
              <a:gd name="connsiteY17" fmla="*/ 199244 h 335435"/>
              <a:gd name="connsiteX18" fmla="*/ 6157547 w 6479932"/>
              <a:gd name="connsiteY18" fmla="*/ 123140 h 335435"/>
              <a:gd name="connsiteX19" fmla="*/ 6280688 w 6479932"/>
              <a:gd name="connsiteY19" fmla="*/ 123141 h 335435"/>
              <a:gd name="connsiteX20" fmla="*/ 5758963 w 6479932"/>
              <a:gd name="connsiteY20" fmla="*/ 0 h 335435"/>
              <a:gd name="connsiteX21" fmla="*/ 5797014 w 6479932"/>
              <a:gd name="connsiteY21" fmla="*/ 123141 h 335435"/>
              <a:gd name="connsiteX22" fmla="*/ 5920155 w 6479932"/>
              <a:gd name="connsiteY22" fmla="*/ 123140 h 335435"/>
              <a:gd name="connsiteX23" fmla="*/ 5820531 w 6479932"/>
              <a:gd name="connsiteY23" fmla="*/ 199244 h 335435"/>
              <a:gd name="connsiteX24" fmla="*/ 5858585 w 6479932"/>
              <a:gd name="connsiteY24" fmla="*/ 322384 h 335435"/>
              <a:gd name="connsiteX25" fmla="*/ 5758963 w 6479932"/>
              <a:gd name="connsiteY25" fmla="*/ 246279 h 335435"/>
              <a:gd name="connsiteX26" fmla="*/ 5659340 w 6479932"/>
              <a:gd name="connsiteY26" fmla="*/ 322384 h 335435"/>
              <a:gd name="connsiteX27" fmla="*/ 5697394 w 6479932"/>
              <a:gd name="connsiteY27" fmla="*/ 199244 h 335435"/>
              <a:gd name="connsiteX28" fmla="*/ 5597770 w 6479932"/>
              <a:gd name="connsiteY28" fmla="*/ 123140 h 335435"/>
              <a:gd name="connsiteX29" fmla="*/ 5720911 w 6479932"/>
              <a:gd name="connsiteY29" fmla="*/ 123141 h 335435"/>
              <a:gd name="connsiteX30" fmla="*/ 5199186 w 6479932"/>
              <a:gd name="connsiteY30" fmla="*/ 0 h 335435"/>
              <a:gd name="connsiteX31" fmla="*/ 5237237 w 6479932"/>
              <a:gd name="connsiteY31" fmla="*/ 123141 h 335435"/>
              <a:gd name="connsiteX32" fmla="*/ 5360378 w 6479932"/>
              <a:gd name="connsiteY32" fmla="*/ 123140 h 335435"/>
              <a:gd name="connsiteX33" fmla="*/ 5260754 w 6479932"/>
              <a:gd name="connsiteY33" fmla="*/ 199244 h 335435"/>
              <a:gd name="connsiteX34" fmla="*/ 5298808 w 6479932"/>
              <a:gd name="connsiteY34" fmla="*/ 322384 h 335435"/>
              <a:gd name="connsiteX35" fmla="*/ 5199186 w 6479932"/>
              <a:gd name="connsiteY35" fmla="*/ 246279 h 335435"/>
              <a:gd name="connsiteX36" fmla="*/ 5099563 w 6479932"/>
              <a:gd name="connsiteY36" fmla="*/ 322384 h 335435"/>
              <a:gd name="connsiteX37" fmla="*/ 5137617 w 6479932"/>
              <a:gd name="connsiteY37" fmla="*/ 199244 h 335435"/>
              <a:gd name="connsiteX38" fmla="*/ 5037993 w 6479932"/>
              <a:gd name="connsiteY38" fmla="*/ 123140 h 335435"/>
              <a:gd name="connsiteX39" fmla="*/ 5161134 w 6479932"/>
              <a:gd name="connsiteY39" fmla="*/ 123141 h 335435"/>
              <a:gd name="connsiteX40" fmla="*/ 4639409 w 6479932"/>
              <a:gd name="connsiteY40" fmla="*/ 0 h 335435"/>
              <a:gd name="connsiteX41" fmla="*/ 4677460 w 6479932"/>
              <a:gd name="connsiteY41" fmla="*/ 123141 h 335435"/>
              <a:gd name="connsiteX42" fmla="*/ 4800601 w 6479932"/>
              <a:gd name="connsiteY42" fmla="*/ 123140 h 335435"/>
              <a:gd name="connsiteX43" fmla="*/ 4700977 w 6479932"/>
              <a:gd name="connsiteY43" fmla="*/ 199244 h 335435"/>
              <a:gd name="connsiteX44" fmla="*/ 4739031 w 6479932"/>
              <a:gd name="connsiteY44" fmla="*/ 322384 h 335435"/>
              <a:gd name="connsiteX45" fmla="*/ 4639409 w 6479932"/>
              <a:gd name="connsiteY45" fmla="*/ 246279 h 335435"/>
              <a:gd name="connsiteX46" fmla="*/ 4539786 w 6479932"/>
              <a:gd name="connsiteY46" fmla="*/ 322384 h 335435"/>
              <a:gd name="connsiteX47" fmla="*/ 4577840 w 6479932"/>
              <a:gd name="connsiteY47" fmla="*/ 199244 h 335435"/>
              <a:gd name="connsiteX48" fmla="*/ 4478216 w 6479932"/>
              <a:gd name="connsiteY48" fmla="*/ 123140 h 335435"/>
              <a:gd name="connsiteX49" fmla="*/ 4601357 w 6479932"/>
              <a:gd name="connsiteY49" fmla="*/ 123141 h 335435"/>
              <a:gd name="connsiteX50" fmla="*/ 4079632 w 6479932"/>
              <a:gd name="connsiteY50" fmla="*/ 0 h 335435"/>
              <a:gd name="connsiteX51" fmla="*/ 4117683 w 6479932"/>
              <a:gd name="connsiteY51" fmla="*/ 123141 h 335435"/>
              <a:gd name="connsiteX52" fmla="*/ 4240824 w 6479932"/>
              <a:gd name="connsiteY52" fmla="*/ 123140 h 335435"/>
              <a:gd name="connsiteX53" fmla="*/ 4141200 w 6479932"/>
              <a:gd name="connsiteY53" fmla="*/ 199244 h 335435"/>
              <a:gd name="connsiteX54" fmla="*/ 4179254 w 6479932"/>
              <a:gd name="connsiteY54" fmla="*/ 322384 h 335435"/>
              <a:gd name="connsiteX55" fmla="*/ 4079632 w 6479932"/>
              <a:gd name="connsiteY55" fmla="*/ 246279 h 335435"/>
              <a:gd name="connsiteX56" fmla="*/ 3980009 w 6479932"/>
              <a:gd name="connsiteY56" fmla="*/ 322384 h 335435"/>
              <a:gd name="connsiteX57" fmla="*/ 4018063 w 6479932"/>
              <a:gd name="connsiteY57" fmla="*/ 199244 h 335435"/>
              <a:gd name="connsiteX58" fmla="*/ 3918439 w 6479932"/>
              <a:gd name="connsiteY58" fmla="*/ 123140 h 335435"/>
              <a:gd name="connsiteX59" fmla="*/ 4041580 w 6479932"/>
              <a:gd name="connsiteY59" fmla="*/ 123141 h 335435"/>
              <a:gd name="connsiteX60" fmla="*/ 3519855 w 6479932"/>
              <a:gd name="connsiteY60" fmla="*/ 0 h 335435"/>
              <a:gd name="connsiteX61" fmla="*/ 3557906 w 6479932"/>
              <a:gd name="connsiteY61" fmla="*/ 123141 h 335435"/>
              <a:gd name="connsiteX62" fmla="*/ 3681047 w 6479932"/>
              <a:gd name="connsiteY62" fmla="*/ 123140 h 335435"/>
              <a:gd name="connsiteX63" fmla="*/ 3581423 w 6479932"/>
              <a:gd name="connsiteY63" fmla="*/ 199244 h 335435"/>
              <a:gd name="connsiteX64" fmla="*/ 3619477 w 6479932"/>
              <a:gd name="connsiteY64" fmla="*/ 322384 h 335435"/>
              <a:gd name="connsiteX65" fmla="*/ 3519855 w 6479932"/>
              <a:gd name="connsiteY65" fmla="*/ 246279 h 335435"/>
              <a:gd name="connsiteX66" fmla="*/ 3420232 w 6479932"/>
              <a:gd name="connsiteY66" fmla="*/ 322384 h 335435"/>
              <a:gd name="connsiteX67" fmla="*/ 3458286 w 6479932"/>
              <a:gd name="connsiteY67" fmla="*/ 199244 h 335435"/>
              <a:gd name="connsiteX68" fmla="*/ 3358662 w 6479932"/>
              <a:gd name="connsiteY68" fmla="*/ 123140 h 335435"/>
              <a:gd name="connsiteX69" fmla="*/ 3481803 w 6479932"/>
              <a:gd name="connsiteY69" fmla="*/ 123141 h 335435"/>
              <a:gd name="connsiteX70" fmla="*/ 2960078 w 6479932"/>
              <a:gd name="connsiteY70" fmla="*/ 0 h 335435"/>
              <a:gd name="connsiteX71" fmla="*/ 2998129 w 6479932"/>
              <a:gd name="connsiteY71" fmla="*/ 123141 h 335435"/>
              <a:gd name="connsiteX72" fmla="*/ 3121270 w 6479932"/>
              <a:gd name="connsiteY72" fmla="*/ 123140 h 335435"/>
              <a:gd name="connsiteX73" fmla="*/ 3021646 w 6479932"/>
              <a:gd name="connsiteY73" fmla="*/ 199244 h 335435"/>
              <a:gd name="connsiteX74" fmla="*/ 3059700 w 6479932"/>
              <a:gd name="connsiteY74" fmla="*/ 322384 h 335435"/>
              <a:gd name="connsiteX75" fmla="*/ 2960078 w 6479932"/>
              <a:gd name="connsiteY75" fmla="*/ 246279 h 335435"/>
              <a:gd name="connsiteX76" fmla="*/ 2860455 w 6479932"/>
              <a:gd name="connsiteY76" fmla="*/ 322384 h 335435"/>
              <a:gd name="connsiteX77" fmla="*/ 2898509 w 6479932"/>
              <a:gd name="connsiteY77" fmla="*/ 199244 h 335435"/>
              <a:gd name="connsiteX78" fmla="*/ 2798885 w 6479932"/>
              <a:gd name="connsiteY78" fmla="*/ 123140 h 335435"/>
              <a:gd name="connsiteX79" fmla="*/ 2922026 w 6479932"/>
              <a:gd name="connsiteY79" fmla="*/ 123141 h 335435"/>
              <a:gd name="connsiteX80" fmla="*/ 2400301 w 6479932"/>
              <a:gd name="connsiteY80" fmla="*/ 0 h 335435"/>
              <a:gd name="connsiteX81" fmla="*/ 2438352 w 6479932"/>
              <a:gd name="connsiteY81" fmla="*/ 123141 h 335435"/>
              <a:gd name="connsiteX82" fmla="*/ 2561493 w 6479932"/>
              <a:gd name="connsiteY82" fmla="*/ 123140 h 335435"/>
              <a:gd name="connsiteX83" fmla="*/ 2461869 w 6479932"/>
              <a:gd name="connsiteY83" fmla="*/ 199244 h 335435"/>
              <a:gd name="connsiteX84" fmla="*/ 2499923 w 6479932"/>
              <a:gd name="connsiteY84" fmla="*/ 322384 h 335435"/>
              <a:gd name="connsiteX85" fmla="*/ 2400301 w 6479932"/>
              <a:gd name="connsiteY85" fmla="*/ 246279 h 335435"/>
              <a:gd name="connsiteX86" fmla="*/ 2300678 w 6479932"/>
              <a:gd name="connsiteY86" fmla="*/ 322384 h 335435"/>
              <a:gd name="connsiteX87" fmla="*/ 2338732 w 6479932"/>
              <a:gd name="connsiteY87" fmla="*/ 199244 h 335435"/>
              <a:gd name="connsiteX88" fmla="*/ 2239108 w 6479932"/>
              <a:gd name="connsiteY88" fmla="*/ 123140 h 335435"/>
              <a:gd name="connsiteX89" fmla="*/ 2362249 w 6479932"/>
              <a:gd name="connsiteY89" fmla="*/ 123141 h 335435"/>
              <a:gd name="connsiteX90" fmla="*/ 1840524 w 6479932"/>
              <a:gd name="connsiteY90" fmla="*/ 0 h 335435"/>
              <a:gd name="connsiteX91" fmla="*/ 1878575 w 6479932"/>
              <a:gd name="connsiteY91" fmla="*/ 123141 h 335435"/>
              <a:gd name="connsiteX92" fmla="*/ 2001716 w 6479932"/>
              <a:gd name="connsiteY92" fmla="*/ 123140 h 335435"/>
              <a:gd name="connsiteX93" fmla="*/ 1902092 w 6479932"/>
              <a:gd name="connsiteY93" fmla="*/ 199244 h 335435"/>
              <a:gd name="connsiteX94" fmla="*/ 1940146 w 6479932"/>
              <a:gd name="connsiteY94" fmla="*/ 322384 h 335435"/>
              <a:gd name="connsiteX95" fmla="*/ 1840524 w 6479932"/>
              <a:gd name="connsiteY95" fmla="*/ 246279 h 335435"/>
              <a:gd name="connsiteX96" fmla="*/ 1740901 w 6479932"/>
              <a:gd name="connsiteY96" fmla="*/ 322384 h 335435"/>
              <a:gd name="connsiteX97" fmla="*/ 1778955 w 6479932"/>
              <a:gd name="connsiteY97" fmla="*/ 199244 h 335435"/>
              <a:gd name="connsiteX98" fmla="*/ 1679331 w 6479932"/>
              <a:gd name="connsiteY98" fmla="*/ 123140 h 335435"/>
              <a:gd name="connsiteX99" fmla="*/ 1802472 w 6479932"/>
              <a:gd name="connsiteY99" fmla="*/ 123141 h 335435"/>
              <a:gd name="connsiteX100" fmla="*/ 1280747 w 6479932"/>
              <a:gd name="connsiteY100" fmla="*/ 0 h 335435"/>
              <a:gd name="connsiteX101" fmla="*/ 1318798 w 6479932"/>
              <a:gd name="connsiteY101" fmla="*/ 123141 h 335435"/>
              <a:gd name="connsiteX102" fmla="*/ 1441939 w 6479932"/>
              <a:gd name="connsiteY102" fmla="*/ 123140 h 335435"/>
              <a:gd name="connsiteX103" fmla="*/ 1342315 w 6479932"/>
              <a:gd name="connsiteY103" fmla="*/ 199244 h 335435"/>
              <a:gd name="connsiteX104" fmla="*/ 1380369 w 6479932"/>
              <a:gd name="connsiteY104" fmla="*/ 322384 h 335435"/>
              <a:gd name="connsiteX105" fmla="*/ 1280747 w 6479932"/>
              <a:gd name="connsiteY105" fmla="*/ 246279 h 335435"/>
              <a:gd name="connsiteX106" fmla="*/ 1181124 w 6479932"/>
              <a:gd name="connsiteY106" fmla="*/ 322384 h 335435"/>
              <a:gd name="connsiteX107" fmla="*/ 1219178 w 6479932"/>
              <a:gd name="connsiteY107" fmla="*/ 199244 h 335435"/>
              <a:gd name="connsiteX108" fmla="*/ 1119554 w 6479932"/>
              <a:gd name="connsiteY108" fmla="*/ 123140 h 335435"/>
              <a:gd name="connsiteX109" fmla="*/ 1242695 w 6479932"/>
              <a:gd name="connsiteY109" fmla="*/ 123141 h 335435"/>
              <a:gd name="connsiteX110" fmla="*/ 720970 w 6479932"/>
              <a:gd name="connsiteY110" fmla="*/ 0 h 335435"/>
              <a:gd name="connsiteX111" fmla="*/ 759021 w 6479932"/>
              <a:gd name="connsiteY111" fmla="*/ 123141 h 335435"/>
              <a:gd name="connsiteX112" fmla="*/ 882162 w 6479932"/>
              <a:gd name="connsiteY112" fmla="*/ 123140 h 335435"/>
              <a:gd name="connsiteX113" fmla="*/ 782538 w 6479932"/>
              <a:gd name="connsiteY113" fmla="*/ 199244 h 335435"/>
              <a:gd name="connsiteX114" fmla="*/ 820592 w 6479932"/>
              <a:gd name="connsiteY114" fmla="*/ 322384 h 335435"/>
              <a:gd name="connsiteX115" fmla="*/ 720970 w 6479932"/>
              <a:gd name="connsiteY115" fmla="*/ 246279 h 335435"/>
              <a:gd name="connsiteX116" fmla="*/ 621347 w 6479932"/>
              <a:gd name="connsiteY116" fmla="*/ 322384 h 335435"/>
              <a:gd name="connsiteX117" fmla="*/ 659401 w 6479932"/>
              <a:gd name="connsiteY117" fmla="*/ 199244 h 335435"/>
              <a:gd name="connsiteX118" fmla="*/ 559777 w 6479932"/>
              <a:gd name="connsiteY118" fmla="*/ 123140 h 335435"/>
              <a:gd name="connsiteX119" fmla="*/ 682918 w 6479932"/>
              <a:gd name="connsiteY119" fmla="*/ 123141 h 33543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6479932" h="335435">
                <a:moveTo>
                  <a:pt x="161193" y="13051"/>
                </a:moveTo>
                <a:lnTo>
                  <a:pt x="199244" y="136192"/>
                </a:lnTo>
                <a:lnTo>
                  <a:pt x="322385" y="136191"/>
                </a:lnTo>
                <a:lnTo>
                  <a:pt x="222761" y="212295"/>
                </a:lnTo>
                <a:lnTo>
                  <a:pt x="260815" y="335435"/>
                </a:lnTo>
                <a:lnTo>
                  <a:pt x="161193" y="259330"/>
                </a:lnTo>
                <a:lnTo>
                  <a:pt x="61570" y="335435"/>
                </a:lnTo>
                <a:lnTo>
                  <a:pt x="99624" y="212295"/>
                </a:lnTo>
                <a:lnTo>
                  <a:pt x="0" y="136191"/>
                </a:lnTo>
                <a:lnTo>
                  <a:pt x="123141" y="136192"/>
                </a:lnTo>
                <a:close/>
                <a:moveTo>
                  <a:pt x="6318740" y="0"/>
                </a:moveTo>
                <a:lnTo>
                  <a:pt x="6356791" y="123141"/>
                </a:lnTo>
                <a:lnTo>
                  <a:pt x="6479932" y="123140"/>
                </a:lnTo>
                <a:lnTo>
                  <a:pt x="6380308" y="199244"/>
                </a:lnTo>
                <a:lnTo>
                  <a:pt x="6418362" y="322384"/>
                </a:lnTo>
                <a:lnTo>
                  <a:pt x="6318740" y="246279"/>
                </a:lnTo>
                <a:lnTo>
                  <a:pt x="6219117" y="322384"/>
                </a:lnTo>
                <a:lnTo>
                  <a:pt x="6257171" y="199244"/>
                </a:lnTo>
                <a:lnTo>
                  <a:pt x="6157547" y="123140"/>
                </a:lnTo>
                <a:lnTo>
                  <a:pt x="6280688" y="123141"/>
                </a:lnTo>
                <a:close/>
                <a:moveTo>
                  <a:pt x="5758963" y="0"/>
                </a:moveTo>
                <a:lnTo>
                  <a:pt x="5797014" y="123141"/>
                </a:lnTo>
                <a:lnTo>
                  <a:pt x="5920155" y="123140"/>
                </a:lnTo>
                <a:lnTo>
                  <a:pt x="5820531" y="199244"/>
                </a:lnTo>
                <a:lnTo>
                  <a:pt x="5858585" y="322384"/>
                </a:lnTo>
                <a:lnTo>
                  <a:pt x="5758963" y="246279"/>
                </a:lnTo>
                <a:lnTo>
                  <a:pt x="5659340" y="322384"/>
                </a:lnTo>
                <a:lnTo>
                  <a:pt x="5697394" y="199244"/>
                </a:lnTo>
                <a:lnTo>
                  <a:pt x="5597770" y="123140"/>
                </a:lnTo>
                <a:lnTo>
                  <a:pt x="5720911" y="123141"/>
                </a:lnTo>
                <a:close/>
                <a:moveTo>
                  <a:pt x="5199186" y="0"/>
                </a:moveTo>
                <a:lnTo>
                  <a:pt x="5237237" y="123141"/>
                </a:lnTo>
                <a:lnTo>
                  <a:pt x="5360378" y="123140"/>
                </a:lnTo>
                <a:lnTo>
                  <a:pt x="5260754" y="199244"/>
                </a:lnTo>
                <a:lnTo>
                  <a:pt x="5298808" y="322384"/>
                </a:lnTo>
                <a:lnTo>
                  <a:pt x="5199186" y="246279"/>
                </a:lnTo>
                <a:lnTo>
                  <a:pt x="5099563" y="322384"/>
                </a:lnTo>
                <a:lnTo>
                  <a:pt x="5137617" y="199244"/>
                </a:lnTo>
                <a:lnTo>
                  <a:pt x="5037993" y="123140"/>
                </a:lnTo>
                <a:lnTo>
                  <a:pt x="5161134" y="123141"/>
                </a:lnTo>
                <a:close/>
                <a:moveTo>
                  <a:pt x="4639409" y="0"/>
                </a:moveTo>
                <a:lnTo>
                  <a:pt x="4677460" y="123141"/>
                </a:lnTo>
                <a:lnTo>
                  <a:pt x="4800601" y="123140"/>
                </a:lnTo>
                <a:lnTo>
                  <a:pt x="4700977" y="199244"/>
                </a:lnTo>
                <a:lnTo>
                  <a:pt x="4739031" y="322384"/>
                </a:lnTo>
                <a:lnTo>
                  <a:pt x="4639409" y="246279"/>
                </a:lnTo>
                <a:lnTo>
                  <a:pt x="4539786" y="322384"/>
                </a:lnTo>
                <a:lnTo>
                  <a:pt x="4577840" y="199244"/>
                </a:lnTo>
                <a:lnTo>
                  <a:pt x="4478216" y="123140"/>
                </a:lnTo>
                <a:lnTo>
                  <a:pt x="4601357" y="123141"/>
                </a:lnTo>
                <a:close/>
                <a:moveTo>
                  <a:pt x="4079632" y="0"/>
                </a:moveTo>
                <a:lnTo>
                  <a:pt x="4117683" y="123141"/>
                </a:lnTo>
                <a:lnTo>
                  <a:pt x="4240824" y="123140"/>
                </a:lnTo>
                <a:lnTo>
                  <a:pt x="4141200" y="199244"/>
                </a:lnTo>
                <a:lnTo>
                  <a:pt x="4179254" y="322384"/>
                </a:lnTo>
                <a:lnTo>
                  <a:pt x="4079632" y="246279"/>
                </a:lnTo>
                <a:lnTo>
                  <a:pt x="3980009" y="322384"/>
                </a:lnTo>
                <a:lnTo>
                  <a:pt x="4018063" y="199244"/>
                </a:lnTo>
                <a:lnTo>
                  <a:pt x="3918439" y="123140"/>
                </a:lnTo>
                <a:lnTo>
                  <a:pt x="4041580" y="123141"/>
                </a:lnTo>
                <a:close/>
                <a:moveTo>
                  <a:pt x="3519855" y="0"/>
                </a:moveTo>
                <a:lnTo>
                  <a:pt x="3557906" y="123141"/>
                </a:lnTo>
                <a:lnTo>
                  <a:pt x="3681047" y="123140"/>
                </a:lnTo>
                <a:lnTo>
                  <a:pt x="3581423" y="199244"/>
                </a:lnTo>
                <a:lnTo>
                  <a:pt x="3619477" y="322384"/>
                </a:lnTo>
                <a:lnTo>
                  <a:pt x="3519855" y="246279"/>
                </a:lnTo>
                <a:lnTo>
                  <a:pt x="3420232" y="322384"/>
                </a:lnTo>
                <a:lnTo>
                  <a:pt x="3458286" y="199244"/>
                </a:lnTo>
                <a:lnTo>
                  <a:pt x="3358662" y="123140"/>
                </a:lnTo>
                <a:lnTo>
                  <a:pt x="3481803" y="123141"/>
                </a:lnTo>
                <a:close/>
                <a:moveTo>
                  <a:pt x="2960078" y="0"/>
                </a:moveTo>
                <a:lnTo>
                  <a:pt x="2998129" y="123141"/>
                </a:lnTo>
                <a:lnTo>
                  <a:pt x="3121270" y="123140"/>
                </a:lnTo>
                <a:lnTo>
                  <a:pt x="3021646" y="199244"/>
                </a:lnTo>
                <a:lnTo>
                  <a:pt x="3059700" y="322384"/>
                </a:lnTo>
                <a:lnTo>
                  <a:pt x="2960078" y="246279"/>
                </a:lnTo>
                <a:lnTo>
                  <a:pt x="2860455" y="322384"/>
                </a:lnTo>
                <a:lnTo>
                  <a:pt x="2898509" y="199244"/>
                </a:lnTo>
                <a:lnTo>
                  <a:pt x="2798885" y="123140"/>
                </a:lnTo>
                <a:lnTo>
                  <a:pt x="2922026" y="123141"/>
                </a:lnTo>
                <a:close/>
                <a:moveTo>
                  <a:pt x="2400301" y="0"/>
                </a:moveTo>
                <a:lnTo>
                  <a:pt x="2438352" y="123141"/>
                </a:lnTo>
                <a:lnTo>
                  <a:pt x="2561493" y="123140"/>
                </a:lnTo>
                <a:lnTo>
                  <a:pt x="2461869" y="199244"/>
                </a:lnTo>
                <a:lnTo>
                  <a:pt x="2499923" y="322384"/>
                </a:lnTo>
                <a:lnTo>
                  <a:pt x="2400301" y="246279"/>
                </a:lnTo>
                <a:lnTo>
                  <a:pt x="2300678" y="322384"/>
                </a:lnTo>
                <a:lnTo>
                  <a:pt x="2338732" y="199244"/>
                </a:lnTo>
                <a:lnTo>
                  <a:pt x="2239108" y="123140"/>
                </a:lnTo>
                <a:lnTo>
                  <a:pt x="2362249" y="123141"/>
                </a:lnTo>
                <a:close/>
                <a:moveTo>
                  <a:pt x="1840524" y="0"/>
                </a:moveTo>
                <a:lnTo>
                  <a:pt x="1878575" y="123141"/>
                </a:lnTo>
                <a:lnTo>
                  <a:pt x="2001716" y="123140"/>
                </a:lnTo>
                <a:lnTo>
                  <a:pt x="1902092" y="199244"/>
                </a:lnTo>
                <a:lnTo>
                  <a:pt x="1940146" y="322384"/>
                </a:lnTo>
                <a:lnTo>
                  <a:pt x="1840524" y="246279"/>
                </a:lnTo>
                <a:lnTo>
                  <a:pt x="1740901" y="322384"/>
                </a:lnTo>
                <a:lnTo>
                  <a:pt x="1778955" y="199244"/>
                </a:lnTo>
                <a:lnTo>
                  <a:pt x="1679331" y="123140"/>
                </a:lnTo>
                <a:lnTo>
                  <a:pt x="1802472" y="123141"/>
                </a:lnTo>
                <a:close/>
                <a:moveTo>
                  <a:pt x="1280747" y="0"/>
                </a:moveTo>
                <a:lnTo>
                  <a:pt x="1318798" y="123141"/>
                </a:lnTo>
                <a:lnTo>
                  <a:pt x="1441939" y="123140"/>
                </a:lnTo>
                <a:lnTo>
                  <a:pt x="1342315" y="199244"/>
                </a:lnTo>
                <a:lnTo>
                  <a:pt x="1380369" y="322384"/>
                </a:lnTo>
                <a:lnTo>
                  <a:pt x="1280747" y="246279"/>
                </a:lnTo>
                <a:lnTo>
                  <a:pt x="1181124" y="322384"/>
                </a:lnTo>
                <a:lnTo>
                  <a:pt x="1219178" y="199244"/>
                </a:lnTo>
                <a:lnTo>
                  <a:pt x="1119554" y="123140"/>
                </a:lnTo>
                <a:lnTo>
                  <a:pt x="1242695" y="123141"/>
                </a:lnTo>
                <a:close/>
                <a:moveTo>
                  <a:pt x="720970" y="0"/>
                </a:moveTo>
                <a:lnTo>
                  <a:pt x="759021" y="123141"/>
                </a:lnTo>
                <a:lnTo>
                  <a:pt x="882162" y="123140"/>
                </a:lnTo>
                <a:lnTo>
                  <a:pt x="782538" y="199244"/>
                </a:lnTo>
                <a:lnTo>
                  <a:pt x="820592" y="322384"/>
                </a:lnTo>
                <a:lnTo>
                  <a:pt x="720970" y="246279"/>
                </a:lnTo>
                <a:lnTo>
                  <a:pt x="621347" y="322384"/>
                </a:lnTo>
                <a:lnTo>
                  <a:pt x="659401" y="199244"/>
                </a:lnTo>
                <a:lnTo>
                  <a:pt x="559777" y="123140"/>
                </a:lnTo>
                <a:lnTo>
                  <a:pt x="682918" y="1231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20" name="TextBox 10">
            <a:extLst>
              <a:ext uri="{FF2B5EF4-FFF2-40B4-BE49-F238E27FC236}">
                <a16:creationId xmlns:a16="http://schemas.microsoft.com/office/drawing/2014/main" id="{61BEC862-0AC2-5088-91B4-B012E2254FF9}"/>
              </a:ext>
            </a:extLst>
          </p:cNvPr>
          <p:cNvSpPr txBox="1"/>
          <p:nvPr/>
        </p:nvSpPr>
        <p:spPr>
          <a:xfrm>
            <a:off x="6101658" y="3418768"/>
            <a:ext cx="5412371" cy="166199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marL="0" marR="0" lvl="0" indent="0" defTabSz="914286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ko-KR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We Create</a:t>
            </a:r>
          </a:p>
          <a:p>
            <a:pPr marL="0" marR="0" lvl="0" indent="0" defTabSz="914286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ko-KR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Quality Professional </a:t>
            </a:r>
          </a:p>
          <a:p>
            <a:pPr marL="0" marR="0" lvl="0" indent="0" defTabSz="914286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ko-KR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 Presentation</a:t>
            </a:r>
            <a:endParaRPr kumimoji="0" lang="ko-KR" altLang="en-US" sz="3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21" name="TextBox 11">
            <a:extLst>
              <a:ext uri="{FF2B5EF4-FFF2-40B4-BE49-F238E27FC236}">
                <a16:creationId xmlns:a16="http://schemas.microsoft.com/office/drawing/2014/main" id="{D269660D-EEF5-9FE3-5CAC-2F1F076A7906}"/>
              </a:ext>
            </a:extLst>
          </p:cNvPr>
          <p:cNvSpPr txBox="1"/>
          <p:nvPr/>
        </p:nvSpPr>
        <p:spPr>
          <a:xfrm>
            <a:off x="6096000" y="5201812"/>
            <a:ext cx="54123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286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ko-KR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Get a modern PowerPoint  Presentation that is beautifully designed. I hope and I believe that this Template will your Time. </a:t>
            </a:r>
            <a:r>
              <a:rPr kumimoji="0" lang="en-US" altLang="ko-KR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FZShuTi" pitchFamily="2" charset="-122"/>
              </a:rPr>
              <a:t>Easy to change colors, photos. </a:t>
            </a:r>
            <a:r>
              <a:rPr kumimoji="0" lang="en-US" altLang="ko-KR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You can simply impress your audience and add a unique zing and appeal to your Presentations. </a:t>
            </a:r>
          </a:p>
        </p:txBody>
      </p:sp>
      <p:grpSp>
        <p:nvGrpSpPr>
          <p:cNvPr id="22" name="Grupo 21">
            <a:extLst>
              <a:ext uri="{FF2B5EF4-FFF2-40B4-BE49-F238E27FC236}">
                <a16:creationId xmlns:a16="http://schemas.microsoft.com/office/drawing/2014/main" id="{B84FB316-60CE-AFFD-9B4B-2DF676F598F6}"/>
              </a:ext>
            </a:extLst>
          </p:cNvPr>
          <p:cNvGrpSpPr/>
          <p:nvPr/>
        </p:nvGrpSpPr>
        <p:grpSpPr>
          <a:xfrm>
            <a:off x="7356476" y="681037"/>
            <a:ext cx="2430463" cy="1830389"/>
            <a:chOff x="7356476" y="681037"/>
            <a:chExt cx="2430463" cy="1830389"/>
          </a:xfrm>
          <a:solidFill>
            <a:schemeClr val="bg1"/>
          </a:solidFill>
        </p:grpSpPr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C312EA77-48D7-7F2C-70A5-0A811F55D34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56476" y="887413"/>
              <a:ext cx="2430463" cy="1457325"/>
            </a:xfrm>
            <a:custGeom>
              <a:gdLst>
                <a:gd name="T0" fmla="*/ 284 w 1026"/>
                <a:gd name="T1" fmla="*/ 615 h 615"/>
                <a:gd name="T2" fmla="*/ 254 w 1026"/>
                <a:gd name="T3" fmla="*/ 609 h 615"/>
                <a:gd name="T4" fmla="*/ 300 w 1026"/>
                <a:gd name="T5" fmla="*/ 533 h 615"/>
                <a:gd name="T6" fmla="*/ 322 w 1026"/>
                <a:gd name="T7" fmla="*/ 523 h 615"/>
                <a:gd name="T8" fmla="*/ 392 w 1026"/>
                <a:gd name="T9" fmla="*/ 523 h 615"/>
                <a:gd name="T10" fmla="*/ 338 w 1026"/>
                <a:gd name="T11" fmla="*/ 399 h 615"/>
                <a:gd name="T12" fmla="*/ 28 w 1026"/>
                <a:gd name="T13" fmla="*/ 481 h 615"/>
                <a:gd name="T14" fmla="*/ 4 w 1026"/>
                <a:gd name="T15" fmla="*/ 460 h 615"/>
                <a:gd name="T16" fmla="*/ 46 w 1026"/>
                <a:gd name="T17" fmla="*/ 414 h 615"/>
                <a:gd name="T18" fmla="*/ 310 w 1026"/>
                <a:gd name="T19" fmla="*/ 343 h 615"/>
                <a:gd name="T20" fmla="*/ 329 w 1026"/>
                <a:gd name="T21" fmla="*/ 334 h 615"/>
                <a:gd name="T22" fmla="*/ 327 w 1026"/>
                <a:gd name="T23" fmla="*/ 291 h 615"/>
                <a:gd name="T24" fmla="*/ 321 w 1026"/>
                <a:gd name="T25" fmla="*/ 225 h 615"/>
                <a:gd name="T26" fmla="*/ 335 w 1026"/>
                <a:gd name="T27" fmla="*/ 192 h 615"/>
                <a:gd name="T28" fmla="*/ 376 w 1026"/>
                <a:gd name="T29" fmla="*/ 158 h 615"/>
                <a:gd name="T30" fmla="*/ 387 w 1026"/>
                <a:gd name="T31" fmla="*/ 152 h 615"/>
                <a:gd name="T32" fmla="*/ 488 w 1026"/>
                <a:gd name="T33" fmla="*/ 90 h 615"/>
                <a:gd name="T34" fmla="*/ 488 w 1026"/>
                <a:gd name="T35" fmla="*/ 0 h 615"/>
                <a:gd name="T36" fmla="*/ 522 w 1026"/>
                <a:gd name="T37" fmla="*/ 0 h 615"/>
                <a:gd name="T38" fmla="*/ 522 w 1026"/>
                <a:gd name="T39" fmla="*/ 90 h 615"/>
                <a:gd name="T40" fmla="*/ 630 w 1026"/>
                <a:gd name="T41" fmla="*/ 153 h 615"/>
                <a:gd name="T42" fmla="*/ 663 w 1026"/>
                <a:gd name="T43" fmla="*/ 163 h 615"/>
                <a:gd name="T44" fmla="*/ 682 w 1026"/>
                <a:gd name="T45" fmla="*/ 177 h 615"/>
                <a:gd name="T46" fmla="*/ 709 w 1026"/>
                <a:gd name="T47" fmla="*/ 239 h 615"/>
                <a:gd name="T48" fmla="*/ 702 w 1026"/>
                <a:gd name="T49" fmla="*/ 283 h 615"/>
                <a:gd name="T50" fmla="*/ 687 w 1026"/>
                <a:gd name="T51" fmla="*/ 336 h 615"/>
                <a:gd name="T52" fmla="*/ 805 w 1026"/>
                <a:gd name="T53" fmla="*/ 367 h 615"/>
                <a:gd name="T54" fmla="*/ 994 w 1026"/>
                <a:gd name="T55" fmla="*/ 416 h 615"/>
                <a:gd name="T56" fmla="*/ 1024 w 1026"/>
                <a:gd name="T57" fmla="*/ 455 h 615"/>
                <a:gd name="T58" fmla="*/ 1024 w 1026"/>
                <a:gd name="T59" fmla="*/ 487 h 615"/>
                <a:gd name="T60" fmla="*/ 678 w 1026"/>
                <a:gd name="T61" fmla="*/ 396 h 615"/>
                <a:gd name="T62" fmla="*/ 624 w 1026"/>
                <a:gd name="T63" fmla="*/ 523 h 615"/>
                <a:gd name="T64" fmla="*/ 690 w 1026"/>
                <a:gd name="T65" fmla="*/ 523 h 615"/>
                <a:gd name="T66" fmla="*/ 719 w 1026"/>
                <a:gd name="T67" fmla="*/ 538 h 615"/>
                <a:gd name="T68" fmla="*/ 760 w 1026"/>
                <a:gd name="T69" fmla="*/ 608 h 615"/>
                <a:gd name="T70" fmla="*/ 731 w 1026"/>
                <a:gd name="T71" fmla="*/ 614 h 615"/>
                <a:gd name="T72" fmla="*/ 700 w 1026"/>
                <a:gd name="T73" fmla="*/ 561 h 615"/>
                <a:gd name="T74" fmla="*/ 682 w 1026"/>
                <a:gd name="T75" fmla="*/ 550 h 615"/>
                <a:gd name="T76" fmla="*/ 592 w 1026"/>
                <a:gd name="T77" fmla="*/ 550 h 615"/>
                <a:gd name="T78" fmla="*/ 572 w 1026"/>
                <a:gd name="T79" fmla="*/ 557 h 615"/>
                <a:gd name="T80" fmla="*/ 443 w 1026"/>
                <a:gd name="T81" fmla="*/ 557 h 615"/>
                <a:gd name="T82" fmla="*/ 423 w 1026"/>
                <a:gd name="T83" fmla="*/ 550 h 615"/>
                <a:gd name="T84" fmla="*/ 335 w 1026"/>
                <a:gd name="T85" fmla="*/ 550 h 615"/>
                <a:gd name="T86" fmla="*/ 314 w 1026"/>
                <a:gd name="T87" fmla="*/ 563 h 615"/>
                <a:gd name="T88" fmla="*/ 284 w 1026"/>
                <a:gd name="T89" fmla="*/ 615 h 615"/>
                <a:gd name="T90" fmla="*/ 594 w 1026"/>
                <a:gd name="T91" fmla="*/ 347 h 615"/>
                <a:gd name="T92" fmla="*/ 599 w 1026"/>
                <a:gd name="T93" fmla="*/ 337 h 615"/>
                <a:gd name="T94" fmla="*/ 608 w 1026"/>
                <a:gd name="T95" fmla="*/ 202 h 615"/>
                <a:gd name="T96" fmla="*/ 592 w 1026"/>
                <a:gd name="T97" fmla="*/ 183 h 615"/>
                <a:gd name="T98" fmla="*/ 422 w 1026"/>
                <a:gd name="T99" fmla="*/ 184 h 615"/>
                <a:gd name="T100" fmla="*/ 408 w 1026"/>
                <a:gd name="T101" fmla="*/ 203 h 615"/>
                <a:gd name="T102" fmla="*/ 415 w 1026"/>
                <a:gd name="T103" fmla="*/ 315 h 615"/>
                <a:gd name="T104" fmla="*/ 419 w 1026"/>
                <a:gd name="T105" fmla="*/ 347 h 615"/>
                <a:gd name="T106" fmla="*/ 594 w 1026"/>
                <a:gd name="T107" fmla="*/ 347 h 6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26" h="615">
                  <a:moveTo>
                    <a:pt x="284" y="615"/>
                  </a:moveTo>
                  <a:cubicBezTo>
                    <a:pt x="273" y="613"/>
                    <a:pt x="264" y="611"/>
                    <a:pt x="254" y="609"/>
                  </a:cubicBezTo>
                  <a:cubicBezTo>
                    <a:pt x="270" y="583"/>
                    <a:pt x="284" y="557"/>
                    <a:pt x="300" y="533"/>
                  </a:cubicBezTo>
                  <a:cubicBezTo>
                    <a:pt x="304" y="527"/>
                    <a:pt x="314" y="524"/>
                    <a:pt x="322" y="523"/>
                  </a:cubicBezTo>
                  <a:cubicBezTo>
                    <a:pt x="345" y="522"/>
                    <a:pt x="369" y="523"/>
                    <a:pt x="392" y="523"/>
                  </a:cubicBezTo>
                  <a:cubicBezTo>
                    <a:pt x="374" y="481"/>
                    <a:pt x="356" y="440"/>
                    <a:pt x="338" y="399"/>
                  </a:cubicBezTo>
                  <a:cubicBezTo>
                    <a:pt x="235" y="426"/>
                    <a:pt x="131" y="454"/>
                    <a:pt x="28" y="481"/>
                  </a:cubicBezTo>
                  <a:cubicBezTo>
                    <a:pt x="2" y="488"/>
                    <a:pt x="0" y="487"/>
                    <a:pt x="4" y="460"/>
                  </a:cubicBezTo>
                  <a:cubicBezTo>
                    <a:pt x="8" y="424"/>
                    <a:pt x="8" y="424"/>
                    <a:pt x="46" y="414"/>
                  </a:cubicBezTo>
                  <a:cubicBezTo>
                    <a:pt x="134" y="390"/>
                    <a:pt x="222" y="367"/>
                    <a:pt x="310" y="343"/>
                  </a:cubicBezTo>
                  <a:cubicBezTo>
                    <a:pt x="317" y="342"/>
                    <a:pt x="329" y="338"/>
                    <a:pt x="329" y="334"/>
                  </a:cubicBezTo>
                  <a:cubicBezTo>
                    <a:pt x="331" y="319"/>
                    <a:pt x="335" y="298"/>
                    <a:pt x="327" y="291"/>
                  </a:cubicBezTo>
                  <a:cubicBezTo>
                    <a:pt x="303" y="268"/>
                    <a:pt x="309" y="248"/>
                    <a:pt x="321" y="225"/>
                  </a:cubicBezTo>
                  <a:cubicBezTo>
                    <a:pt x="327" y="214"/>
                    <a:pt x="332" y="203"/>
                    <a:pt x="335" y="192"/>
                  </a:cubicBezTo>
                  <a:cubicBezTo>
                    <a:pt x="342" y="171"/>
                    <a:pt x="352" y="158"/>
                    <a:pt x="376" y="158"/>
                  </a:cubicBezTo>
                  <a:cubicBezTo>
                    <a:pt x="380" y="158"/>
                    <a:pt x="385" y="155"/>
                    <a:pt x="387" y="152"/>
                  </a:cubicBezTo>
                  <a:cubicBezTo>
                    <a:pt x="412" y="117"/>
                    <a:pt x="444" y="95"/>
                    <a:pt x="488" y="90"/>
                  </a:cubicBezTo>
                  <a:cubicBezTo>
                    <a:pt x="488" y="60"/>
                    <a:pt x="488" y="31"/>
                    <a:pt x="488" y="0"/>
                  </a:cubicBezTo>
                  <a:cubicBezTo>
                    <a:pt x="500" y="0"/>
                    <a:pt x="510" y="0"/>
                    <a:pt x="522" y="0"/>
                  </a:cubicBezTo>
                  <a:cubicBezTo>
                    <a:pt x="522" y="29"/>
                    <a:pt x="522" y="59"/>
                    <a:pt x="522" y="90"/>
                  </a:cubicBezTo>
                  <a:cubicBezTo>
                    <a:pt x="570" y="94"/>
                    <a:pt x="603" y="117"/>
                    <a:pt x="630" y="153"/>
                  </a:cubicBezTo>
                  <a:cubicBezTo>
                    <a:pt x="636" y="160"/>
                    <a:pt x="652" y="158"/>
                    <a:pt x="663" y="163"/>
                  </a:cubicBezTo>
                  <a:cubicBezTo>
                    <a:pt x="670" y="166"/>
                    <a:pt x="678" y="171"/>
                    <a:pt x="682" y="177"/>
                  </a:cubicBezTo>
                  <a:cubicBezTo>
                    <a:pt x="692" y="197"/>
                    <a:pt x="699" y="219"/>
                    <a:pt x="709" y="239"/>
                  </a:cubicBezTo>
                  <a:cubicBezTo>
                    <a:pt x="718" y="256"/>
                    <a:pt x="717" y="270"/>
                    <a:pt x="702" y="283"/>
                  </a:cubicBezTo>
                  <a:cubicBezTo>
                    <a:pt x="687" y="296"/>
                    <a:pt x="679" y="312"/>
                    <a:pt x="687" y="336"/>
                  </a:cubicBezTo>
                  <a:cubicBezTo>
                    <a:pt x="725" y="345"/>
                    <a:pt x="765" y="356"/>
                    <a:pt x="805" y="367"/>
                  </a:cubicBezTo>
                  <a:cubicBezTo>
                    <a:pt x="868" y="383"/>
                    <a:pt x="931" y="401"/>
                    <a:pt x="994" y="416"/>
                  </a:cubicBezTo>
                  <a:cubicBezTo>
                    <a:pt x="1016" y="421"/>
                    <a:pt x="1026" y="433"/>
                    <a:pt x="1024" y="455"/>
                  </a:cubicBezTo>
                  <a:cubicBezTo>
                    <a:pt x="1024" y="464"/>
                    <a:pt x="1024" y="473"/>
                    <a:pt x="1024" y="487"/>
                  </a:cubicBezTo>
                  <a:cubicBezTo>
                    <a:pt x="907" y="456"/>
                    <a:pt x="793" y="426"/>
                    <a:pt x="678" y="396"/>
                  </a:cubicBezTo>
                  <a:cubicBezTo>
                    <a:pt x="660" y="438"/>
                    <a:pt x="643" y="479"/>
                    <a:pt x="624" y="523"/>
                  </a:cubicBezTo>
                  <a:cubicBezTo>
                    <a:pt x="645" y="523"/>
                    <a:pt x="667" y="523"/>
                    <a:pt x="690" y="523"/>
                  </a:cubicBezTo>
                  <a:cubicBezTo>
                    <a:pt x="704" y="522"/>
                    <a:pt x="713" y="526"/>
                    <a:pt x="719" y="538"/>
                  </a:cubicBezTo>
                  <a:cubicBezTo>
                    <a:pt x="732" y="562"/>
                    <a:pt x="746" y="584"/>
                    <a:pt x="760" y="608"/>
                  </a:cubicBezTo>
                  <a:cubicBezTo>
                    <a:pt x="750" y="610"/>
                    <a:pt x="742" y="612"/>
                    <a:pt x="731" y="614"/>
                  </a:cubicBezTo>
                  <a:cubicBezTo>
                    <a:pt x="721" y="597"/>
                    <a:pt x="711" y="578"/>
                    <a:pt x="700" y="561"/>
                  </a:cubicBezTo>
                  <a:cubicBezTo>
                    <a:pt x="696" y="556"/>
                    <a:pt x="688" y="551"/>
                    <a:pt x="682" y="550"/>
                  </a:cubicBezTo>
                  <a:cubicBezTo>
                    <a:pt x="652" y="549"/>
                    <a:pt x="622" y="549"/>
                    <a:pt x="592" y="550"/>
                  </a:cubicBezTo>
                  <a:cubicBezTo>
                    <a:pt x="585" y="550"/>
                    <a:pt x="577" y="553"/>
                    <a:pt x="572" y="557"/>
                  </a:cubicBezTo>
                  <a:cubicBezTo>
                    <a:pt x="535" y="583"/>
                    <a:pt x="479" y="582"/>
                    <a:pt x="443" y="557"/>
                  </a:cubicBezTo>
                  <a:cubicBezTo>
                    <a:pt x="437" y="553"/>
                    <a:pt x="430" y="550"/>
                    <a:pt x="423" y="550"/>
                  </a:cubicBezTo>
                  <a:cubicBezTo>
                    <a:pt x="394" y="549"/>
                    <a:pt x="364" y="549"/>
                    <a:pt x="335" y="550"/>
                  </a:cubicBezTo>
                  <a:cubicBezTo>
                    <a:pt x="328" y="551"/>
                    <a:pt x="318" y="557"/>
                    <a:pt x="314" y="563"/>
                  </a:cubicBezTo>
                  <a:cubicBezTo>
                    <a:pt x="303" y="579"/>
                    <a:pt x="294" y="597"/>
                    <a:pt x="284" y="615"/>
                  </a:cubicBezTo>
                  <a:close/>
                  <a:moveTo>
                    <a:pt x="594" y="347"/>
                  </a:moveTo>
                  <a:cubicBezTo>
                    <a:pt x="597" y="342"/>
                    <a:pt x="599" y="339"/>
                    <a:pt x="599" y="337"/>
                  </a:cubicBezTo>
                  <a:cubicBezTo>
                    <a:pt x="602" y="292"/>
                    <a:pt x="606" y="247"/>
                    <a:pt x="608" y="202"/>
                  </a:cubicBezTo>
                  <a:cubicBezTo>
                    <a:pt x="608" y="195"/>
                    <a:pt x="599" y="186"/>
                    <a:pt x="592" y="183"/>
                  </a:cubicBezTo>
                  <a:cubicBezTo>
                    <a:pt x="536" y="162"/>
                    <a:pt x="479" y="163"/>
                    <a:pt x="422" y="184"/>
                  </a:cubicBezTo>
                  <a:cubicBezTo>
                    <a:pt x="416" y="186"/>
                    <a:pt x="408" y="197"/>
                    <a:pt x="408" y="203"/>
                  </a:cubicBezTo>
                  <a:cubicBezTo>
                    <a:pt x="409" y="241"/>
                    <a:pt x="412" y="278"/>
                    <a:pt x="415" y="315"/>
                  </a:cubicBezTo>
                  <a:cubicBezTo>
                    <a:pt x="415" y="325"/>
                    <a:pt x="418" y="335"/>
                    <a:pt x="419" y="347"/>
                  </a:cubicBezTo>
                  <a:cubicBezTo>
                    <a:pt x="479" y="318"/>
                    <a:pt x="536" y="317"/>
                    <a:pt x="594" y="34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286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F98FEC79-889E-9BA0-CED2-0850BF80766F}"/>
                </a:ext>
              </a:extLst>
            </p:cNvPr>
            <p:cNvSpPr/>
            <p:nvPr/>
          </p:nvSpPr>
          <p:spPr bwMode="auto">
            <a:xfrm>
              <a:off x="7491413" y="801688"/>
              <a:ext cx="2136775" cy="66675"/>
            </a:xfrm>
            <a:custGeom>
              <a:gdLst>
                <a:gd name="T0" fmla="*/ 452 w 902"/>
                <a:gd name="T1" fmla="*/ 27 h 28"/>
                <a:gd name="T2" fmla="*/ 28 w 902"/>
                <a:gd name="T3" fmla="*/ 27 h 28"/>
                <a:gd name="T4" fmla="*/ 12 w 902"/>
                <a:gd name="T5" fmla="*/ 26 h 28"/>
                <a:gd name="T6" fmla="*/ 1 w 902"/>
                <a:gd name="T7" fmla="*/ 13 h 28"/>
                <a:gd name="T8" fmla="*/ 12 w 902"/>
                <a:gd name="T9" fmla="*/ 2 h 28"/>
                <a:gd name="T10" fmla="*/ 30 w 902"/>
                <a:gd name="T11" fmla="*/ 1 h 28"/>
                <a:gd name="T12" fmla="*/ 561 w 902"/>
                <a:gd name="T13" fmla="*/ 1 h 28"/>
                <a:gd name="T14" fmla="*/ 801 w 902"/>
                <a:gd name="T15" fmla="*/ 2 h 28"/>
                <a:gd name="T16" fmla="*/ 880 w 902"/>
                <a:gd name="T17" fmla="*/ 2 h 28"/>
                <a:gd name="T18" fmla="*/ 900 w 902"/>
                <a:gd name="T19" fmla="*/ 14 h 28"/>
                <a:gd name="T20" fmla="*/ 881 w 902"/>
                <a:gd name="T21" fmla="*/ 27 h 28"/>
                <a:gd name="T22" fmla="*/ 452 w 902"/>
                <a:gd name="T23" fmla="*/ 27 h 2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02" h="28">
                  <a:moveTo>
                    <a:pt x="452" y="27"/>
                  </a:moveTo>
                  <a:cubicBezTo>
                    <a:pt x="311" y="27"/>
                    <a:pt x="169" y="27"/>
                    <a:pt x="28" y="27"/>
                  </a:cubicBezTo>
                  <a:cubicBezTo>
                    <a:pt x="23" y="27"/>
                    <a:pt x="16" y="28"/>
                    <a:pt x="12" y="26"/>
                  </a:cubicBezTo>
                  <a:cubicBezTo>
                    <a:pt x="7" y="23"/>
                    <a:pt x="2" y="18"/>
                    <a:pt x="1" y="13"/>
                  </a:cubicBezTo>
                  <a:cubicBezTo>
                    <a:pt x="0" y="10"/>
                    <a:pt x="7" y="4"/>
                    <a:pt x="12" y="2"/>
                  </a:cubicBezTo>
                  <a:cubicBezTo>
                    <a:pt x="17" y="0"/>
                    <a:pt x="24" y="1"/>
                    <a:pt x="30" y="1"/>
                  </a:cubicBezTo>
                  <a:cubicBezTo>
                    <a:pt x="207" y="1"/>
                    <a:pt x="384" y="1"/>
                    <a:pt x="561" y="1"/>
                  </a:cubicBezTo>
                  <a:cubicBezTo>
                    <a:pt x="641" y="1"/>
                    <a:pt x="721" y="2"/>
                    <a:pt x="801" y="2"/>
                  </a:cubicBezTo>
                  <a:cubicBezTo>
                    <a:pt x="827" y="2"/>
                    <a:pt x="854" y="1"/>
                    <a:pt x="880" y="2"/>
                  </a:cubicBezTo>
                  <a:cubicBezTo>
                    <a:pt x="887" y="2"/>
                    <a:pt x="899" y="8"/>
                    <a:pt x="900" y="14"/>
                  </a:cubicBezTo>
                  <a:cubicBezTo>
                    <a:pt x="902" y="26"/>
                    <a:pt x="891" y="27"/>
                    <a:pt x="881" y="27"/>
                  </a:cubicBezTo>
                  <a:cubicBezTo>
                    <a:pt x="738" y="27"/>
                    <a:pt x="595" y="27"/>
                    <a:pt x="452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286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Freeform 8">
              <a:extLst>
                <a:ext uri="{FF2B5EF4-FFF2-40B4-BE49-F238E27FC236}">
                  <a16:creationId xmlns:a16="http://schemas.microsoft.com/office/drawing/2014/main" id="{94A14A2C-72EF-7856-65A2-BAA7AEF22E81}"/>
                </a:ext>
              </a:extLst>
            </p:cNvPr>
            <p:cNvSpPr/>
            <p:nvPr/>
          </p:nvSpPr>
          <p:spPr bwMode="auto">
            <a:xfrm>
              <a:off x="7851776" y="1916113"/>
              <a:ext cx="246063" cy="241300"/>
            </a:xfrm>
            <a:custGeom>
              <a:gdLst>
                <a:gd name="T0" fmla="*/ 52 w 104"/>
                <a:gd name="T1" fmla="*/ 0 h 102"/>
                <a:gd name="T2" fmla="*/ 103 w 104"/>
                <a:gd name="T3" fmla="*/ 52 h 102"/>
                <a:gd name="T4" fmla="*/ 52 w 104"/>
                <a:gd name="T5" fmla="*/ 102 h 102"/>
                <a:gd name="T6" fmla="*/ 0 w 104"/>
                <a:gd name="T7" fmla="*/ 50 h 102"/>
                <a:gd name="T8" fmla="*/ 52 w 104"/>
                <a:gd name="T9" fmla="*/ 0 h 10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102">
                  <a:moveTo>
                    <a:pt x="52" y="0"/>
                  </a:moveTo>
                  <a:cubicBezTo>
                    <a:pt x="81" y="0"/>
                    <a:pt x="104" y="23"/>
                    <a:pt x="103" y="52"/>
                  </a:cubicBezTo>
                  <a:cubicBezTo>
                    <a:pt x="103" y="79"/>
                    <a:pt x="80" y="102"/>
                    <a:pt x="52" y="102"/>
                  </a:cubicBezTo>
                  <a:cubicBezTo>
                    <a:pt x="24" y="102"/>
                    <a:pt x="0" y="78"/>
                    <a:pt x="0" y="50"/>
                  </a:cubicBezTo>
                  <a:cubicBezTo>
                    <a:pt x="1" y="22"/>
                    <a:pt x="23" y="0"/>
                    <a:pt x="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286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Freeform 9">
              <a:extLst>
                <a:ext uri="{FF2B5EF4-FFF2-40B4-BE49-F238E27FC236}">
                  <a16:creationId xmlns:a16="http://schemas.microsoft.com/office/drawing/2014/main" id="{CCBB5512-597D-AFBE-57B3-07FE97027D05}"/>
                </a:ext>
              </a:extLst>
            </p:cNvPr>
            <p:cNvSpPr/>
            <p:nvPr/>
          </p:nvSpPr>
          <p:spPr bwMode="auto">
            <a:xfrm>
              <a:off x="9021763" y="1916113"/>
              <a:ext cx="241300" cy="241300"/>
            </a:xfrm>
            <a:custGeom>
              <a:gdLst>
                <a:gd name="T0" fmla="*/ 51 w 102"/>
                <a:gd name="T1" fmla="*/ 0 h 102"/>
                <a:gd name="T2" fmla="*/ 102 w 102"/>
                <a:gd name="T3" fmla="*/ 52 h 102"/>
                <a:gd name="T4" fmla="*/ 52 w 102"/>
                <a:gd name="T5" fmla="*/ 102 h 102"/>
                <a:gd name="T6" fmla="*/ 1 w 102"/>
                <a:gd name="T7" fmla="*/ 50 h 102"/>
                <a:gd name="T8" fmla="*/ 51 w 102"/>
                <a:gd name="T9" fmla="*/ 0 h 10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102">
                  <a:moveTo>
                    <a:pt x="51" y="0"/>
                  </a:moveTo>
                  <a:cubicBezTo>
                    <a:pt x="82" y="0"/>
                    <a:pt x="102" y="21"/>
                    <a:pt x="102" y="52"/>
                  </a:cubicBezTo>
                  <a:cubicBezTo>
                    <a:pt x="102" y="80"/>
                    <a:pt x="80" y="102"/>
                    <a:pt x="52" y="102"/>
                  </a:cubicBezTo>
                  <a:cubicBezTo>
                    <a:pt x="22" y="102"/>
                    <a:pt x="0" y="80"/>
                    <a:pt x="1" y="50"/>
                  </a:cubicBezTo>
                  <a:cubicBezTo>
                    <a:pt x="1" y="21"/>
                    <a:pt x="23" y="0"/>
                    <a:pt x="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286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Freeform 10">
              <a:extLst>
                <a:ext uri="{FF2B5EF4-FFF2-40B4-BE49-F238E27FC236}">
                  <a16:creationId xmlns:a16="http://schemas.microsoft.com/office/drawing/2014/main" id="{293CD5D6-6C00-072B-5DED-73FDCD2671B0}"/>
                </a:ext>
              </a:extLst>
            </p:cNvPr>
            <p:cNvSpPr/>
            <p:nvPr/>
          </p:nvSpPr>
          <p:spPr bwMode="auto">
            <a:xfrm>
              <a:off x="9070976" y="2354263"/>
              <a:ext cx="157163" cy="157163"/>
            </a:xfrm>
            <a:custGeom>
              <a:gdLst>
                <a:gd name="T0" fmla="*/ 66 w 66"/>
                <a:gd name="T1" fmla="*/ 33 h 66"/>
                <a:gd name="T2" fmla="*/ 33 w 66"/>
                <a:gd name="T3" fmla="*/ 65 h 66"/>
                <a:gd name="T4" fmla="*/ 0 w 66"/>
                <a:gd name="T5" fmla="*/ 33 h 66"/>
                <a:gd name="T6" fmla="*/ 33 w 66"/>
                <a:gd name="T7" fmla="*/ 0 h 66"/>
                <a:gd name="T8" fmla="*/ 66 w 66"/>
                <a:gd name="T9" fmla="*/ 33 h 6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66">
                  <a:moveTo>
                    <a:pt x="66" y="33"/>
                  </a:moveTo>
                  <a:cubicBezTo>
                    <a:pt x="66" y="52"/>
                    <a:pt x="51" y="66"/>
                    <a:pt x="33" y="65"/>
                  </a:cubicBezTo>
                  <a:cubicBezTo>
                    <a:pt x="15" y="65"/>
                    <a:pt x="1" y="51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51" y="0"/>
                    <a:pt x="66" y="15"/>
                    <a:pt x="66" y="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286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Freeform 11">
              <a:extLst>
                <a:ext uri="{FF2B5EF4-FFF2-40B4-BE49-F238E27FC236}">
                  <a16:creationId xmlns:a16="http://schemas.microsoft.com/office/drawing/2014/main" id="{8F057ED3-FDE8-E7BF-C451-DDB991E99C51}"/>
                </a:ext>
              </a:extLst>
            </p:cNvPr>
            <p:cNvSpPr/>
            <p:nvPr/>
          </p:nvSpPr>
          <p:spPr bwMode="auto">
            <a:xfrm>
              <a:off x="7889876" y="2354263"/>
              <a:ext cx="153988" cy="157163"/>
            </a:xfrm>
            <a:custGeom>
              <a:gdLst>
                <a:gd name="T0" fmla="*/ 32 w 65"/>
                <a:gd name="T1" fmla="*/ 0 h 66"/>
                <a:gd name="T2" fmla="*/ 64 w 65"/>
                <a:gd name="T3" fmla="*/ 33 h 66"/>
                <a:gd name="T4" fmla="*/ 33 w 65"/>
                <a:gd name="T5" fmla="*/ 65 h 66"/>
                <a:gd name="T6" fmla="*/ 0 w 65"/>
                <a:gd name="T7" fmla="*/ 33 h 66"/>
                <a:gd name="T8" fmla="*/ 32 w 65"/>
                <a:gd name="T9" fmla="*/ 0 h 6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66">
                  <a:moveTo>
                    <a:pt x="32" y="0"/>
                  </a:moveTo>
                  <a:cubicBezTo>
                    <a:pt x="51" y="0"/>
                    <a:pt x="65" y="14"/>
                    <a:pt x="64" y="33"/>
                  </a:cubicBezTo>
                  <a:cubicBezTo>
                    <a:pt x="64" y="51"/>
                    <a:pt x="51" y="65"/>
                    <a:pt x="33" y="65"/>
                  </a:cubicBezTo>
                  <a:cubicBezTo>
                    <a:pt x="15" y="66"/>
                    <a:pt x="0" y="51"/>
                    <a:pt x="0" y="33"/>
                  </a:cubicBezTo>
                  <a:cubicBezTo>
                    <a:pt x="0" y="15"/>
                    <a:pt x="15" y="0"/>
                    <a:pt x="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286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Freeform 12">
              <a:extLst>
                <a:ext uri="{FF2B5EF4-FFF2-40B4-BE49-F238E27FC236}">
                  <a16:creationId xmlns:a16="http://schemas.microsoft.com/office/drawing/2014/main" id="{24AA3285-56E9-175E-08F5-25A4EF036404}"/>
                </a:ext>
              </a:extLst>
            </p:cNvPr>
            <p:cNvSpPr/>
            <p:nvPr/>
          </p:nvSpPr>
          <p:spPr bwMode="auto">
            <a:xfrm>
              <a:off x="7650163" y="2001838"/>
              <a:ext cx="134938" cy="134938"/>
            </a:xfrm>
            <a:custGeom>
              <a:gdLst>
                <a:gd name="T0" fmla="*/ 28 w 57"/>
                <a:gd name="T1" fmla="*/ 56 h 57"/>
                <a:gd name="T2" fmla="*/ 1 w 57"/>
                <a:gd name="T3" fmla="*/ 28 h 57"/>
                <a:gd name="T4" fmla="*/ 29 w 57"/>
                <a:gd name="T5" fmla="*/ 1 h 57"/>
                <a:gd name="T6" fmla="*/ 56 w 57"/>
                <a:gd name="T7" fmla="*/ 29 h 57"/>
                <a:gd name="T8" fmla="*/ 28 w 57"/>
                <a:gd name="T9" fmla="*/ 56 h 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7">
                  <a:moveTo>
                    <a:pt x="28" y="56"/>
                  </a:moveTo>
                  <a:cubicBezTo>
                    <a:pt x="13" y="56"/>
                    <a:pt x="0" y="43"/>
                    <a:pt x="1" y="28"/>
                  </a:cubicBezTo>
                  <a:cubicBezTo>
                    <a:pt x="1" y="12"/>
                    <a:pt x="14" y="0"/>
                    <a:pt x="29" y="1"/>
                  </a:cubicBezTo>
                  <a:cubicBezTo>
                    <a:pt x="44" y="1"/>
                    <a:pt x="57" y="15"/>
                    <a:pt x="56" y="29"/>
                  </a:cubicBezTo>
                  <a:cubicBezTo>
                    <a:pt x="56" y="44"/>
                    <a:pt x="42" y="57"/>
                    <a:pt x="28" y="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286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Freeform 13">
              <a:extLst>
                <a:ext uri="{FF2B5EF4-FFF2-40B4-BE49-F238E27FC236}">
                  <a16:creationId xmlns:a16="http://schemas.microsoft.com/office/drawing/2014/main" id="{FFF88180-5E89-DFBF-3059-A779EB9DE19A}"/>
                </a:ext>
              </a:extLst>
            </p:cNvPr>
            <p:cNvSpPr/>
            <p:nvPr/>
          </p:nvSpPr>
          <p:spPr bwMode="auto">
            <a:xfrm>
              <a:off x="9337676" y="2003425"/>
              <a:ext cx="131763" cy="133350"/>
            </a:xfrm>
            <a:custGeom>
              <a:gdLst>
                <a:gd name="T0" fmla="*/ 28 w 56"/>
                <a:gd name="T1" fmla="*/ 55 h 56"/>
                <a:gd name="T2" fmla="*/ 0 w 56"/>
                <a:gd name="T3" fmla="*/ 27 h 56"/>
                <a:gd name="T4" fmla="*/ 27 w 56"/>
                <a:gd name="T5" fmla="*/ 0 h 56"/>
                <a:gd name="T6" fmla="*/ 55 w 56"/>
                <a:gd name="T7" fmla="*/ 27 h 56"/>
                <a:gd name="T8" fmla="*/ 28 w 56"/>
                <a:gd name="T9" fmla="*/ 55 h 5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6">
                  <a:moveTo>
                    <a:pt x="28" y="55"/>
                  </a:moveTo>
                  <a:cubicBezTo>
                    <a:pt x="13" y="56"/>
                    <a:pt x="1" y="43"/>
                    <a:pt x="0" y="27"/>
                  </a:cubicBezTo>
                  <a:cubicBezTo>
                    <a:pt x="0" y="12"/>
                    <a:pt x="11" y="0"/>
                    <a:pt x="27" y="0"/>
                  </a:cubicBezTo>
                  <a:cubicBezTo>
                    <a:pt x="43" y="0"/>
                    <a:pt x="55" y="12"/>
                    <a:pt x="55" y="27"/>
                  </a:cubicBezTo>
                  <a:cubicBezTo>
                    <a:pt x="56" y="41"/>
                    <a:pt x="42" y="55"/>
                    <a:pt x="28" y="5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286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Freeform 14">
              <a:extLst>
                <a:ext uri="{FF2B5EF4-FFF2-40B4-BE49-F238E27FC236}">
                  <a16:creationId xmlns:a16="http://schemas.microsoft.com/office/drawing/2014/main" id="{6D03AC2B-3EA2-CC1B-094C-686C89129298}"/>
                </a:ext>
              </a:extLst>
            </p:cNvPr>
            <p:cNvSpPr/>
            <p:nvPr/>
          </p:nvSpPr>
          <p:spPr bwMode="auto">
            <a:xfrm>
              <a:off x="8505826" y="681037"/>
              <a:ext cx="114300" cy="80963"/>
            </a:xfrm>
            <a:custGeom>
              <a:gdLst>
                <a:gd name="T0" fmla="*/ 0 w 48"/>
                <a:gd name="T1" fmla="*/ 34 h 34"/>
                <a:gd name="T2" fmla="*/ 25 w 48"/>
                <a:gd name="T3" fmla="*/ 2 h 34"/>
                <a:gd name="T4" fmla="*/ 48 w 48"/>
                <a:gd name="T5" fmla="*/ 29 h 34"/>
                <a:gd name="T6" fmla="*/ 43 w 48"/>
                <a:gd name="T7" fmla="*/ 34 h 34"/>
                <a:gd name="T8" fmla="*/ 0 w 48"/>
                <a:gd name="T9" fmla="*/ 34 h 3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34">
                  <a:moveTo>
                    <a:pt x="0" y="34"/>
                  </a:moveTo>
                  <a:cubicBezTo>
                    <a:pt x="5" y="19"/>
                    <a:pt x="6" y="0"/>
                    <a:pt x="25" y="2"/>
                  </a:cubicBezTo>
                  <a:cubicBezTo>
                    <a:pt x="33" y="3"/>
                    <a:pt x="40" y="20"/>
                    <a:pt x="48" y="29"/>
                  </a:cubicBezTo>
                  <a:cubicBezTo>
                    <a:pt x="46" y="30"/>
                    <a:pt x="45" y="32"/>
                    <a:pt x="43" y="34"/>
                  </a:cubicBezTo>
                  <a:cubicBezTo>
                    <a:pt x="30" y="34"/>
                    <a:pt x="16" y="34"/>
                    <a:pt x="0" y="3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286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33" name="Imagen 32">
            <a:extLst>
              <a:ext uri="{FF2B5EF4-FFF2-40B4-BE49-F238E27FC236}">
                <a16:creationId xmlns:a16="http://schemas.microsoft.com/office/drawing/2014/main" id="{983D576F-7E5A-121F-3850-827847CFDD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303" y="179510"/>
            <a:ext cx="4077511" cy="6858000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5E4787A9-7E06-E2D4-A4E9-A8A3573864E2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71" y="4249764"/>
            <a:ext cx="4623853" cy="111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368356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A86A47E4-D396-9BDE-CD07-447D6E75B4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b="11381"/>
          <a:stretch>
            <a:fillRect/>
          </a:stretch>
        </p:blipFill>
        <p:spPr>
          <a:xfrm>
            <a:off x="239843" y="143043"/>
            <a:ext cx="11712150" cy="5055975"/>
          </a:xfrm>
          <a:prstGeom prst="rect">
            <a:avLst/>
          </a:prstGeom>
        </p:spPr>
      </p:pic>
      <p:sp>
        <p:nvSpPr>
          <p:cNvPr id="3" name="Graphic 37">
            <a:extLst>
              <a:ext uri="{FF2B5EF4-FFF2-40B4-BE49-F238E27FC236}">
                <a16:creationId xmlns:a16="http://schemas.microsoft.com/office/drawing/2014/main" id="{01C95F85-4A57-6000-9167-E98D2B21D098}"/>
              </a:ext>
            </a:extLst>
          </p:cNvPr>
          <p:cNvSpPr/>
          <p:nvPr/>
        </p:nvSpPr>
        <p:spPr>
          <a:xfrm rot="20401312">
            <a:off x="2190918" y="5288278"/>
            <a:ext cx="2129104" cy="936805"/>
          </a:xfrm>
          <a:custGeom>
            <a:gdLst>
              <a:gd name="connsiteX0" fmla="*/ 3328511 w 3333750"/>
              <a:gd name="connsiteY0" fmla="*/ 594943 h 1466850"/>
              <a:gd name="connsiteX1" fmla="*/ 3178016 w 3333750"/>
              <a:gd name="connsiteY1" fmla="*/ 583513 h 1466850"/>
              <a:gd name="connsiteX2" fmla="*/ 2994184 w 3333750"/>
              <a:gd name="connsiteY2" fmla="*/ 573988 h 1466850"/>
              <a:gd name="connsiteX3" fmla="*/ 2730341 w 3333750"/>
              <a:gd name="connsiteY3" fmla="*/ 563511 h 1466850"/>
              <a:gd name="connsiteX4" fmla="*/ 2220754 w 3333750"/>
              <a:gd name="connsiteY4" fmla="*/ 544461 h 1466850"/>
              <a:gd name="connsiteX5" fmla="*/ 2032159 w 3333750"/>
              <a:gd name="connsiteY5" fmla="*/ 536841 h 1466850"/>
              <a:gd name="connsiteX6" fmla="*/ 1983581 w 3333750"/>
              <a:gd name="connsiteY6" fmla="*/ 534936 h 1466850"/>
              <a:gd name="connsiteX7" fmla="*/ 1975009 w 3333750"/>
              <a:gd name="connsiteY7" fmla="*/ 534936 h 1466850"/>
              <a:gd name="connsiteX8" fmla="*/ 1968341 w 3333750"/>
              <a:gd name="connsiteY8" fmla="*/ 534936 h 1466850"/>
              <a:gd name="connsiteX9" fmla="*/ 1955959 w 3333750"/>
              <a:gd name="connsiteY9" fmla="*/ 528268 h 1466850"/>
              <a:gd name="connsiteX10" fmla="*/ 1904524 w 3333750"/>
              <a:gd name="connsiteY10" fmla="*/ 527316 h 1466850"/>
              <a:gd name="connsiteX11" fmla="*/ 1871186 w 3333750"/>
              <a:gd name="connsiteY11" fmla="*/ 516838 h 1466850"/>
              <a:gd name="connsiteX12" fmla="*/ 1802606 w 3333750"/>
              <a:gd name="connsiteY12" fmla="*/ 513028 h 1466850"/>
              <a:gd name="connsiteX13" fmla="*/ 1779746 w 3333750"/>
              <a:gd name="connsiteY13" fmla="*/ 493026 h 1466850"/>
              <a:gd name="connsiteX14" fmla="*/ 1805464 w 3333750"/>
              <a:gd name="connsiteY14" fmla="*/ 477786 h 1466850"/>
              <a:gd name="connsiteX15" fmla="*/ 1794986 w 3333750"/>
              <a:gd name="connsiteY15" fmla="*/ 408253 h 1466850"/>
              <a:gd name="connsiteX16" fmla="*/ 1789271 w 3333750"/>
              <a:gd name="connsiteY16" fmla="*/ 371106 h 1466850"/>
              <a:gd name="connsiteX17" fmla="*/ 1783556 w 3333750"/>
              <a:gd name="connsiteY17" fmla="*/ 344436 h 1466850"/>
              <a:gd name="connsiteX18" fmla="*/ 1786414 w 3333750"/>
              <a:gd name="connsiteY18" fmla="*/ 339673 h 1466850"/>
              <a:gd name="connsiteX19" fmla="*/ 1760696 w 3333750"/>
              <a:gd name="connsiteY19" fmla="*/ 336816 h 1466850"/>
              <a:gd name="connsiteX20" fmla="*/ 1760696 w 3333750"/>
              <a:gd name="connsiteY20" fmla="*/ 307288 h 1466850"/>
              <a:gd name="connsiteX21" fmla="*/ 1737836 w 3333750"/>
              <a:gd name="connsiteY21" fmla="*/ 177748 h 1466850"/>
              <a:gd name="connsiteX22" fmla="*/ 1723549 w 3333750"/>
              <a:gd name="connsiteY22" fmla="*/ 69163 h 1466850"/>
              <a:gd name="connsiteX23" fmla="*/ 1709261 w 3333750"/>
              <a:gd name="connsiteY23" fmla="*/ 7251 h 1466850"/>
              <a:gd name="connsiteX24" fmla="*/ 1731169 w 3333750"/>
              <a:gd name="connsiteY24" fmla="*/ 227278 h 1466850"/>
              <a:gd name="connsiteX25" fmla="*/ 1734979 w 3333750"/>
              <a:gd name="connsiteY25" fmla="*/ 259663 h 1466850"/>
              <a:gd name="connsiteX26" fmla="*/ 1726406 w 3333750"/>
              <a:gd name="connsiteY26" fmla="*/ 272998 h 1466850"/>
              <a:gd name="connsiteX27" fmla="*/ 1734026 w 3333750"/>
              <a:gd name="connsiteY27" fmla="*/ 333006 h 1466850"/>
              <a:gd name="connsiteX28" fmla="*/ 1737836 w 3333750"/>
              <a:gd name="connsiteY28" fmla="*/ 365391 h 1466850"/>
              <a:gd name="connsiteX29" fmla="*/ 1733074 w 3333750"/>
              <a:gd name="connsiteY29" fmla="*/ 407301 h 1466850"/>
              <a:gd name="connsiteX30" fmla="*/ 1727359 w 3333750"/>
              <a:gd name="connsiteY30" fmla="*/ 388251 h 1466850"/>
              <a:gd name="connsiteX31" fmla="*/ 1693069 w 3333750"/>
              <a:gd name="connsiteY31" fmla="*/ 383488 h 1466850"/>
              <a:gd name="connsiteX32" fmla="*/ 1685449 w 3333750"/>
              <a:gd name="connsiteY32" fmla="*/ 365391 h 1466850"/>
              <a:gd name="connsiteX33" fmla="*/ 1677829 w 3333750"/>
              <a:gd name="connsiteY33" fmla="*/ 344436 h 1466850"/>
              <a:gd name="connsiteX34" fmla="*/ 1674971 w 3333750"/>
              <a:gd name="connsiteY34" fmla="*/ 325386 h 1466850"/>
              <a:gd name="connsiteX35" fmla="*/ 1662589 w 3333750"/>
              <a:gd name="connsiteY35" fmla="*/ 308241 h 1466850"/>
              <a:gd name="connsiteX36" fmla="*/ 1642586 w 3333750"/>
              <a:gd name="connsiteY36" fmla="*/ 332053 h 1466850"/>
              <a:gd name="connsiteX37" fmla="*/ 1520666 w 3333750"/>
              <a:gd name="connsiteY37" fmla="*/ 404443 h 1466850"/>
              <a:gd name="connsiteX38" fmla="*/ 1552099 w 3333750"/>
              <a:gd name="connsiteY38" fmla="*/ 472071 h 1466850"/>
              <a:gd name="connsiteX39" fmla="*/ 1634014 w 3333750"/>
              <a:gd name="connsiteY39" fmla="*/ 493978 h 1466850"/>
              <a:gd name="connsiteX40" fmla="*/ 1619726 w 3333750"/>
              <a:gd name="connsiteY40" fmla="*/ 522553 h 1466850"/>
              <a:gd name="connsiteX41" fmla="*/ 1535906 w 3333750"/>
              <a:gd name="connsiteY41" fmla="*/ 513028 h 1466850"/>
              <a:gd name="connsiteX42" fmla="*/ 1496854 w 3333750"/>
              <a:gd name="connsiteY42" fmla="*/ 522553 h 1466850"/>
              <a:gd name="connsiteX43" fmla="*/ 1453039 w 3333750"/>
              <a:gd name="connsiteY43" fmla="*/ 519696 h 1466850"/>
              <a:gd name="connsiteX44" fmla="*/ 1426369 w 3333750"/>
              <a:gd name="connsiteY44" fmla="*/ 528268 h 1466850"/>
              <a:gd name="connsiteX45" fmla="*/ 1368266 w 3333750"/>
              <a:gd name="connsiteY45" fmla="*/ 530173 h 1466850"/>
              <a:gd name="connsiteX46" fmla="*/ 1360646 w 3333750"/>
              <a:gd name="connsiteY46" fmla="*/ 542556 h 1466850"/>
              <a:gd name="connsiteX47" fmla="*/ 1349216 w 3333750"/>
              <a:gd name="connsiteY47" fmla="*/ 542556 h 1466850"/>
              <a:gd name="connsiteX48" fmla="*/ 1211104 w 3333750"/>
              <a:gd name="connsiteY48" fmla="*/ 547318 h 1466850"/>
              <a:gd name="connsiteX49" fmla="*/ 711994 w 3333750"/>
              <a:gd name="connsiteY49" fmla="*/ 564463 h 1466850"/>
              <a:gd name="connsiteX50" fmla="*/ 389096 w 3333750"/>
              <a:gd name="connsiteY50" fmla="*/ 575893 h 1466850"/>
              <a:gd name="connsiteX51" fmla="*/ 71914 w 3333750"/>
              <a:gd name="connsiteY51" fmla="*/ 593038 h 1466850"/>
              <a:gd name="connsiteX52" fmla="*/ 7144 w 3333750"/>
              <a:gd name="connsiteY52" fmla="*/ 601611 h 1466850"/>
              <a:gd name="connsiteX53" fmla="*/ 125254 w 3333750"/>
              <a:gd name="connsiteY53" fmla="*/ 596848 h 1466850"/>
              <a:gd name="connsiteX54" fmla="*/ 342424 w 3333750"/>
              <a:gd name="connsiteY54" fmla="*/ 589228 h 1466850"/>
              <a:gd name="connsiteX55" fmla="*/ 711994 w 3333750"/>
              <a:gd name="connsiteY55" fmla="*/ 573036 h 1466850"/>
              <a:gd name="connsiteX56" fmla="*/ 1357789 w 3333750"/>
              <a:gd name="connsiteY56" fmla="*/ 564463 h 1466850"/>
              <a:gd name="connsiteX57" fmla="*/ 1355884 w 3333750"/>
              <a:gd name="connsiteY57" fmla="*/ 552081 h 1466850"/>
              <a:gd name="connsiteX58" fmla="*/ 1440656 w 3333750"/>
              <a:gd name="connsiteY58" fmla="*/ 551128 h 1466850"/>
              <a:gd name="connsiteX59" fmla="*/ 1467326 w 3333750"/>
              <a:gd name="connsiteY59" fmla="*/ 557796 h 1466850"/>
              <a:gd name="connsiteX60" fmla="*/ 1507331 w 3333750"/>
              <a:gd name="connsiteY60" fmla="*/ 555891 h 1466850"/>
              <a:gd name="connsiteX61" fmla="*/ 1537811 w 3333750"/>
              <a:gd name="connsiteY61" fmla="*/ 564463 h 1466850"/>
              <a:gd name="connsiteX62" fmla="*/ 1555909 w 3333750"/>
              <a:gd name="connsiteY62" fmla="*/ 573036 h 1466850"/>
              <a:gd name="connsiteX63" fmla="*/ 1581626 w 3333750"/>
              <a:gd name="connsiteY63" fmla="*/ 573988 h 1466850"/>
              <a:gd name="connsiteX64" fmla="*/ 1577816 w 3333750"/>
              <a:gd name="connsiteY64" fmla="*/ 655903 h 1466850"/>
              <a:gd name="connsiteX65" fmla="*/ 1534001 w 3333750"/>
              <a:gd name="connsiteY65" fmla="*/ 655903 h 1466850"/>
              <a:gd name="connsiteX66" fmla="*/ 1516856 w 3333750"/>
              <a:gd name="connsiteY66" fmla="*/ 653998 h 1466850"/>
              <a:gd name="connsiteX67" fmla="*/ 1502569 w 3333750"/>
              <a:gd name="connsiteY67" fmla="*/ 653046 h 1466850"/>
              <a:gd name="connsiteX68" fmla="*/ 1497806 w 3333750"/>
              <a:gd name="connsiteY68" fmla="*/ 646378 h 1466850"/>
              <a:gd name="connsiteX69" fmla="*/ 1480661 w 3333750"/>
              <a:gd name="connsiteY69" fmla="*/ 647331 h 1466850"/>
              <a:gd name="connsiteX70" fmla="*/ 1466374 w 3333750"/>
              <a:gd name="connsiteY70" fmla="*/ 652093 h 1466850"/>
              <a:gd name="connsiteX71" fmla="*/ 1427321 w 3333750"/>
              <a:gd name="connsiteY71" fmla="*/ 653046 h 1466850"/>
              <a:gd name="connsiteX72" fmla="*/ 1393031 w 3333750"/>
              <a:gd name="connsiteY72" fmla="*/ 660666 h 1466850"/>
              <a:gd name="connsiteX73" fmla="*/ 1380649 w 3333750"/>
              <a:gd name="connsiteY73" fmla="*/ 671143 h 1466850"/>
              <a:gd name="connsiteX74" fmla="*/ 1329214 w 3333750"/>
              <a:gd name="connsiteY74" fmla="*/ 700671 h 1466850"/>
              <a:gd name="connsiteX75" fmla="*/ 1328261 w 3333750"/>
              <a:gd name="connsiteY75" fmla="*/ 798778 h 1466850"/>
              <a:gd name="connsiteX76" fmla="*/ 1330166 w 3333750"/>
              <a:gd name="connsiteY76" fmla="*/ 802588 h 1466850"/>
              <a:gd name="connsiteX77" fmla="*/ 1098709 w 3333750"/>
              <a:gd name="connsiteY77" fmla="*/ 820686 h 1466850"/>
              <a:gd name="connsiteX78" fmla="*/ 1012031 w 3333750"/>
              <a:gd name="connsiteY78" fmla="*/ 827353 h 1466850"/>
              <a:gd name="connsiteX79" fmla="*/ 1008221 w 3333750"/>
              <a:gd name="connsiteY79" fmla="*/ 843546 h 1466850"/>
              <a:gd name="connsiteX80" fmla="*/ 1014889 w 3333750"/>
              <a:gd name="connsiteY80" fmla="*/ 860691 h 1466850"/>
              <a:gd name="connsiteX81" fmla="*/ 1005364 w 3333750"/>
              <a:gd name="connsiteY81" fmla="*/ 902601 h 1466850"/>
              <a:gd name="connsiteX82" fmla="*/ 1007269 w 3333750"/>
              <a:gd name="connsiteY82" fmla="*/ 937843 h 1466850"/>
              <a:gd name="connsiteX83" fmla="*/ 1021556 w 3333750"/>
              <a:gd name="connsiteY83" fmla="*/ 937843 h 1466850"/>
              <a:gd name="connsiteX84" fmla="*/ 992981 w 3333750"/>
              <a:gd name="connsiteY84" fmla="*/ 954036 h 1466850"/>
              <a:gd name="connsiteX85" fmla="*/ 988219 w 3333750"/>
              <a:gd name="connsiteY85" fmla="*/ 967371 h 1466850"/>
              <a:gd name="connsiteX86" fmla="*/ 975836 w 3333750"/>
              <a:gd name="connsiteY86" fmla="*/ 985468 h 1466850"/>
              <a:gd name="connsiteX87" fmla="*/ 967264 w 3333750"/>
              <a:gd name="connsiteY87" fmla="*/ 1007376 h 1466850"/>
              <a:gd name="connsiteX88" fmla="*/ 925354 w 3333750"/>
              <a:gd name="connsiteY88" fmla="*/ 1011186 h 1466850"/>
              <a:gd name="connsiteX89" fmla="*/ 947261 w 3333750"/>
              <a:gd name="connsiteY89" fmla="*/ 1018806 h 1466850"/>
              <a:gd name="connsiteX90" fmla="*/ 966311 w 3333750"/>
              <a:gd name="connsiteY90" fmla="*/ 1019758 h 1466850"/>
              <a:gd name="connsiteX91" fmla="*/ 972979 w 3333750"/>
              <a:gd name="connsiteY91" fmla="*/ 1031188 h 1466850"/>
              <a:gd name="connsiteX92" fmla="*/ 1049179 w 3333750"/>
              <a:gd name="connsiteY92" fmla="*/ 1066431 h 1466850"/>
              <a:gd name="connsiteX93" fmla="*/ 1110139 w 3333750"/>
              <a:gd name="connsiteY93" fmla="*/ 1042618 h 1466850"/>
              <a:gd name="connsiteX94" fmla="*/ 1147286 w 3333750"/>
              <a:gd name="connsiteY94" fmla="*/ 1042618 h 1466850"/>
              <a:gd name="connsiteX95" fmla="*/ 1316831 w 3333750"/>
              <a:gd name="connsiteY95" fmla="*/ 1046428 h 1466850"/>
              <a:gd name="connsiteX96" fmla="*/ 1360646 w 3333750"/>
              <a:gd name="connsiteY96" fmla="*/ 1047381 h 1466850"/>
              <a:gd name="connsiteX97" fmla="*/ 1389221 w 3333750"/>
              <a:gd name="connsiteY97" fmla="*/ 1093101 h 1466850"/>
              <a:gd name="connsiteX98" fmla="*/ 1376839 w 3333750"/>
              <a:gd name="connsiteY98" fmla="*/ 1149298 h 1466850"/>
              <a:gd name="connsiteX99" fmla="*/ 1377791 w 3333750"/>
              <a:gd name="connsiteY99" fmla="*/ 1163586 h 1466850"/>
              <a:gd name="connsiteX100" fmla="*/ 1389221 w 3333750"/>
              <a:gd name="connsiteY100" fmla="*/ 1165491 h 1466850"/>
              <a:gd name="connsiteX101" fmla="*/ 1384459 w 3333750"/>
              <a:gd name="connsiteY101" fmla="*/ 1195971 h 1466850"/>
              <a:gd name="connsiteX102" fmla="*/ 1349216 w 3333750"/>
              <a:gd name="connsiteY102" fmla="*/ 1187398 h 1466850"/>
              <a:gd name="connsiteX103" fmla="*/ 1333024 w 3333750"/>
              <a:gd name="connsiteY103" fmla="*/ 1271218 h 1466850"/>
              <a:gd name="connsiteX104" fmla="*/ 1348264 w 3333750"/>
              <a:gd name="connsiteY104" fmla="*/ 1308366 h 1466850"/>
              <a:gd name="connsiteX105" fmla="*/ 1385411 w 3333750"/>
              <a:gd name="connsiteY105" fmla="*/ 1297888 h 1466850"/>
              <a:gd name="connsiteX106" fmla="*/ 1393984 w 3333750"/>
              <a:gd name="connsiteY106" fmla="*/ 1268361 h 1466850"/>
              <a:gd name="connsiteX107" fmla="*/ 1424464 w 3333750"/>
              <a:gd name="connsiteY107" fmla="*/ 1252168 h 1466850"/>
              <a:gd name="connsiteX108" fmla="*/ 1434941 w 3333750"/>
              <a:gd name="connsiteY108" fmla="*/ 1221688 h 1466850"/>
              <a:gd name="connsiteX109" fmla="*/ 1437799 w 3333750"/>
              <a:gd name="connsiteY109" fmla="*/ 1186446 h 1466850"/>
              <a:gd name="connsiteX110" fmla="*/ 1521619 w 3333750"/>
              <a:gd name="connsiteY110" fmla="*/ 1196923 h 1466850"/>
              <a:gd name="connsiteX111" fmla="*/ 1613059 w 3333750"/>
              <a:gd name="connsiteY111" fmla="*/ 1211211 h 1466850"/>
              <a:gd name="connsiteX112" fmla="*/ 1645444 w 3333750"/>
              <a:gd name="connsiteY112" fmla="*/ 1224546 h 1466850"/>
              <a:gd name="connsiteX113" fmla="*/ 1646396 w 3333750"/>
              <a:gd name="connsiteY113" fmla="*/ 1266456 h 1466850"/>
              <a:gd name="connsiteX114" fmla="*/ 1643539 w 3333750"/>
              <a:gd name="connsiteY114" fmla="*/ 1353133 h 1466850"/>
              <a:gd name="connsiteX115" fmla="*/ 1637824 w 3333750"/>
              <a:gd name="connsiteY115" fmla="*/ 1359801 h 1466850"/>
              <a:gd name="connsiteX116" fmla="*/ 1639729 w 3333750"/>
              <a:gd name="connsiteY116" fmla="*/ 1378851 h 1466850"/>
              <a:gd name="connsiteX117" fmla="*/ 1646396 w 3333750"/>
              <a:gd name="connsiteY117" fmla="*/ 1416951 h 1466850"/>
              <a:gd name="connsiteX118" fmla="*/ 1668304 w 3333750"/>
              <a:gd name="connsiteY118" fmla="*/ 1461718 h 1466850"/>
              <a:gd name="connsiteX119" fmla="*/ 1678781 w 3333750"/>
              <a:gd name="connsiteY119" fmla="*/ 1432191 h 1466850"/>
              <a:gd name="connsiteX120" fmla="*/ 1687354 w 3333750"/>
              <a:gd name="connsiteY120" fmla="*/ 1371231 h 1466850"/>
              <a:gd name="connsiteX121" fmla="*/ 1675924 w 3333750"/>
              <a:gd name="connsiteY121" fmla="*/ 1315033 h 1466850"/>
              <a:gd name="connsiteX122" fmla="*/ 1674971 w 3333750"/>
              <a:gd name="connsiteY122" fmla="*/ 1231213 h 1466850"/>
              <a:gd name="connsiteX123" fmla="*/ 1744504 w 3333750"/>
              <a:gd name="connsiteY123" fmla="*/ 1209306 h 1466850"/>
              <a:gd name="connsiteX124" fmla="*/ 1887379 w 3333750"/>
              <a:gd name="connsiteY124" fmla="*/ 1184541 h 1466850"/>
              <a:gd name="connsiteX125" fmla="*/ 1887379 w 3333750"/>
              <a:gd name="connsiteY125" fmla="*/ 1222641 h 1466850"/>
              <a:gd name="connsiteX126" fmla="*/ 1897856 w 3333750"/>
              <a:gd name="connsiteY126" fmla="*/ 1235023 h 1466850"/>
              <a:gd name="connsiteX127" fmla="*/ 1899761 w 3333750"/>
              <a:gd name="connsiteY127" fmla="*/ 1268361 h 1466850"/>
              <a:gd name="connsiteX128" fmla="*/ 1935956 w 3333750"/>
              <a:gd name="connsiteY128" fmla="*/ 1273123 h 1466850"/>
              <a:gd name="connsiteX129" fmla="*/ 1955006 w 3333750"/>
              <a:gd name="connsiteY129" fmla="*/ 1313128 h 1466850"/>
              <a:gd name="connsiteX130" fmla="*/ 1991201 w 3333750"/>
              <a:gd name="connsiteY130" fmla="*/ 1294078 h 1466850"/>
              <a:gd name="connsiteX131" fmla="*/ 1992154 w 3333750"/>
              <a:gd name="connsiteY131" fmla="*/ 1236928 h 1466850"/>
              <a:gd name="connsiteX132" fmla="*/ 1981676 w 3333750"/>
              <a:gd name="connsiteY132" fmla="*/ 1192161 h 1466850"/>
              <a:gd name="connsiteX133" fmla="*/ 1938814 w 3333750"/>
              <a:gd name="connsiteY133" fmla="*/ 1195018 h 1466850"/>
              <a:gd name="connsiteX134" fmla="*/ 1937861 w 3333750"/>
              <a:gd name="connsiteY134" fmla="*/ 1180731 h 1466850"/>
              <a:gd name="connsiteX135" fmla="*/ 1937861 w 3333750"/>
              <a:gd name="connsiteY135" fmla="*/ 1168348 h 1466850"/>
              <a:gd name="connsiteX136" fmla="*/ 1945481 w 3333750"/>
              <a:gd name="connsiteY136" fmla="*/ 1166443 h 1466850"/>
              <a:gd name="connsiteX137" fmla="*/ 1952149 w 3333750"/>
              <a:gd name="connsiteY137" fmla="*/ 1162633 h 1466850"/>
              <a:gd name="connsiteX138" fmla="*/ 1955006 w 3333750"/>
              <a:gd name="connsiteY138" fmla="*/ 1155013 h 1466850"/>
              <a:gd name="connsiteX139" fmla="*/ 1952149 w 3333750"/>
              <a:gd name="connsiteY139" fmla="*/ 1140726 h 1466850"/>
              <a:gd name="connsiteX140" fmla="*/ 1951196 w 3333750"/>
              <a:gd name="connsiteY140" fmla="*/ 1148346 h 1466850"/>
              <a:gd name="connsiteX141" fmla="*/ 1950244 w 3333750"/>
              <a:gd name="connsiteY141" fmla="*/ 1122628 h 1466850"/>
              <a:gd name="connsiteX142" fmla="*/ 1948339 w 3333750"/>
              <a:gd name="connsiteY142" fmla="*/ 1104531 h 1466850"/>
              <a:gd name="connsiteX143" fmla="*/ 1940719 w 3333750"/>
              <a:gd name="connsiteY143" fmla="*/ 1095006 h 1466850"/>
              <a:gd name="connsiteX144" fmla="*/ 1935956 w 3333750"/>
              <a:gd name="connsiteY144" fmla="*/ 1090243 h 1466850"/>
              <a:gd name="connsiteX145" fmla="*/ 1943576 w 3333750"/>
              <a:gd name="connsiteY145" fmla="*/ 1077861 h 1466850"/>
              <a:gd name="connsiteX146" fmla="*/ 1962626 w 3333750"/>
              <a:gd name="connsiteY146" fmla="*/ 1048333 h 1466850"/>
              <a:gd name="connsiteX147" fmla="*/ 2002631 w 3333750"/>
              <a:gd name="connsiteY147" fmla="*/ 1047381 h 1466850"/>
              <a:gd name="connsiteX148" fmla="*/ 2089309 w 3333750"/>
              <a:gd name="connsiteY148" fmla="*/ 1045476 h 1466850"/>
              <a:gd name="connsiteX149" fmla="*/ 2175986 w 3333750"/>
              <a:gd name="connsiteY149" fmla="*/ 1043571 h 1466850"/>
              <a:gd name="connsiteX150" fmla="*/ 2215991 w 3333750"/>
              <a:gd name="connsiteY150" fmla="*/ 1042618 h 1466850"/>
              <a:gd name="connsiteX151" fmla="*/ 2340769 w 3333750"/>
              <a:gd name="connsiteY151" fmla="*/ 1052143 h 1466850"/>
              <a:gd name="connsiteX152" fmla="*/ 2362676 w 3333750"/>
              <a:gd name="connsiteY152" fmla="*/ 1019758 h 1466850"/>
              <a:gd name="connsiteX153" fmla="*/ 2399824 w 3333750"/>
              <a:gd name="connsiteY153" fmla="*/ 1015948 h 1466850"/>
              <a:gd name="connsiteX154" fmla="*/ 2365534 w 3333750"/>
              <a:gd name="connsiteY154" fmla="*/ 1006423 h 1466850"/>
              <a:gd name="connsiteX155" fmla="*/ 2350294 w 3333750"/>
              <a:gd name="connsiteY155" fmla="*/ 983563 h 1466850"/>
              <a:gd name="connsiteX156" fmla="*/ 2332196 w 3333750"/>
              <a:gd name="connsiteY156" fmla="*/ 953083 h 1466850"/>
              <a:gd name="connsiteX157" fmla="*/ 2305526 w 3333750"/>
              <a:gd name="connsiteY157" fmla="*/ 938796 h 1466850"/>
              <a:gd name="connsiteX158" fmla="*/ 2322671 w 3333750"/>
              <a:gd name="connsiteY158" fmla="*/ 912126 h 1466850"/>
              <a:gd name="connsiteX159" fmla="*/ 2310289 w 3333750"/>
              <a:gd name="connsiteY159" fmla="*/ 862596 h 1466850"/>
              <a:gd name="connsiteX160" fmla="*/ 2321719 w 3333750"/>
              <a:gd name="connsiteY160" fmla="*/ 847356 h 1466850"/>
              <a:gd name="connsiteX161" fmla="*/ 2315051 w 3333750"/>
              <a:gd name="connsiteY161" fmla="*/ 827353 h 1466850"/>
              <a:gd name="connsiteX162" fmla="*/ 2189321 w 3333750"/>
              <a:gd name="connsiteY162" fmla="*/ 817828 h 1466850"/>
              <a:gd name="connsiteX163" fmla="*/ 2105501 w 3333750"/>
              <a:gd name="connsiteY163" fmla="*/ 810208 h 1466850"/>
              <a:gd name="connsiteX164" fmla="*/ 1999774 w 3333750"/>
              <a:gd name="connsiteY164" fmla="*/ 801636 h 1466850"/>
              <a:gd name="connsiteX165" fmla="*/ 2018824 w 3333750"/>
              <a:gd name="connsiteY165" fmla="*/ 738771 h 1466850"/>
              <a:gd name="connsiteX166" fmla="*/ 2021681 w 3333750"/>
              <a:gd name="connsiteY166" fmla="*/ 679716 h 1466850"/>
              <a:gd name="connsiteX167" fmla="*/ 1962626 w 3333750"/>
              <a:gd name="connsiteY167" fmla="*/ 674953 h 1466850"/>
              <a:gd name="connsiteX168" fmla="*/ 1942624 w 3333750"/>
              <a:gd name="connsiteY168" fmla="*/ 666381 h 1466850"/>
              <a:gd name="connsiteX169" fmla="*/ 1924526 w 3333750"/>
              <a:gd name="connsiteY169" fmla="*/ 657808 h 1466850"/>
              <a:gd name="connsiteX170" fmla="*/ 1887379 w 3333750"/>
              <a:gd name="connsiteY170" fmla="*/ 652093 h 1466850"/>
              <a:gd name="connsiteX171" fmla="*/ 1815941 w 3333750"/>
              <a:gd name="connsiteY171" fmla="*/ 654951 h 1466850"/>
              <a:gd name="connsiteX172" fmla="*/ 1796891 w 3333750"/>
              <a:gd name="connsiteY172" fmla="*/ 639711 h 1466850"/>
              <a:gd name="connsiteX173" fmla="*/ 1789271 w 3333750"/>
              <a:gd name="connsiteY173" fmla="*/ 577798 h 1466850"/>
              <a:gd name="connsiteX174" fmla="*/ 1803559 w 3333750"/>
              <a:gd name="connsiteY174" fmla="*/ 555891 h 1466850"/>
              <a:gd name="connsiteX175" fmla="*/ 1833086 w 3333750"/>
              <a:gd name="connsiteY175" fmla="*/ 555891 h 1466850"/>
              <a:gd name="connsiteX176" fmla="*/ 1874044 w 3333750"/>
              <a:gd name="connsiteY176" fmla="*/ 556843 h 1466850"/>
              <a:gd name="connsiteX177" fmla="*/ 1876901 w 3333750"/>
              <a:gd name="connsiteY177" fmla="*/ 550176 h 1466850"/>
              <a:gd name="connsiteX178" fmla="*/ 1886426 w 3333750"/>
              <a:gd name="connsiteY178" fmla="*/ 550176 h 1466850"/>
              <a:gd name="connsiteX179" fmla="*/ 1908334 w 3333750"/>
              <a:gd name="connsiteY179" fmla="*/ 549223 h 1466850"/>
              <a:gd name="connsiteX180" fmla="*/ 1946434 w 3333750"/>
              <a:gd name="connsiteY180" fmla="*/ 549223 h 1466850"/>
              <a:gd name="connsiteX181" fmla="*/ 1973104 w 3333750"/>
              <a:gd name="connsiteY181" fmla="*/ 550176 h 1466850"/>
              <a:gd name="connsiteX182" fmla="*/ 1978819 w 3333750"/>
              <a:gd name="connsiteY182" fmla="*/ 559701 h 1466850"/>
              <a:gd name="connsiteX183" fmla="*/ 2013109 w 3333750"/>
              <a:gd name="connsiteY183" fmla="*/ 560653 h 1466850"/>
              <a:gd name="connsiteX184" fmla="*/ 2075021 w 3333750"/>
              <a:gd name="connsiteY184" fmla="*/ 561606 h 1466850"/>
              <a:gd name="connsiteX185" fmla="*/ 2116931 w 3333750"/>
              <a:gd name="connsiteY185" fmla="*/ 562558 h 1466850"/>
              <a:gd name="connsiteX186" fmla="*/ 2355056 w 3333750"/>
              <a:gd name="connsiteY186" fmla="*/ 565416 h 1466850"/>
              <a:gd name="connsiteX187" fmla="*/ 2607469 w 3333750"/>
              <a:gd name="connsiteY187" fmla="*/ 571131 h 1466850"/>
              <a:gd name="connsiteX188" fmla="*/ 3336131 w 3333750"/>
              <a:gd name="connsiteY188" fmla="*/ 596848 h 1466850"/>
              <a:gd name="connsiteX189" fmla="*/ 3336131 w 3333750"/>
              <a:gd name="connsiteY189" fmla="*/ 594943 h 1466850"/>
              <a:gd name="connsiteX190" fmla="*/ 3328511 w 3333750"/>
              <a:gd name="connsiteY190" fmla="*/ 594943 h 1466850"/>
              <a:gd name="connsiteX191" fmla="*/ 1124426 w 3333750"/>
              <a:gd name="connsiteY191" fmla="*/ 984516 h 1466850"/>
              <a:gd name="connsiteX192" fmla="*/ 1096804 w 3333750"/>
              <a:gd name="connsiteY192" fmla="*/ 940701 h 1466850"/>
              <a:gd name="connsiteX193" fmla="*/ 1075849 w 3333750"/>
              <a:gd name="connsiteY193" fmla="*/ 928318 h 1466850"/>
              <a:gd name="connsiteX194" fmla="*/ 1075849 w 3333750"/>
              <a:gd name="connsiteY194" fmla="*/ 917841 h 1466850"/>
              <a:gd name="connsiteX195" fmla="*/ 1076801 w 3333750"/>
              <a:gd name="connsiteY195" fmla="*/ 874026 h 1466850"/>
              <a:gd name="connsiteX196" fmla="*/ 1088231 w 3333750"/>
              <a:gd name="connsiteY196" fmla="*/ 857833 h 1466850"/>
              <a:gd name="connsiteX197" fmla="*/ 1144429 w 3333750"/>
              <a:gd name="connsiteY197" fmla="*/ 853071 h 1466850"/>
              <a:gd name="connsiteX198" fmla="*/ 1202531 w 3333750"/>
              <a:gd name="connsiteY198" fmla="*/ 848308 h 1466850"/>
              <a:gd name="connsiteX199" fmla="*/ 1193959 w 3333750"/>
              <a:gd name="connsiteY199" fmla="*/ 895933 h 1466850"/>
              <a:gd name="connsiteX200" fmla="*/ 1205389 w 3333750"/>
              <a:gd name="connsiteY200" fmla="*/ 938796 h 1466850"/>
              <a:gd name="connsiteX201" fmla="*/ 1183481 w 3333750"/>
              <a:gd name="connsiteY201" fmla="*/ 952131 h 1466850"/>
              <a:gd name="connsiteX202" fmla="*/ 1178719 w 3333750"/>
              <a:gd name="connsiteY202" fmla="*/ 974038 h 1466850"/>
              <a:gd name="connsiteX203" fmla="*/ 1203484 w 3333750"/>
              <a:gd name="connsiteY203" fmla="*/ 973086 h 1466850"/>
              <a:gd name="connsiteX204" fmla="*/ 1210151 w 3333750"/>
              <a:gd name="connsiteY204" fmla="*/ 959751 h 1466850"/>
              <a:gd name="connsiteX205" fmla="*/ 1245394 w 3333750"/>
              <a:gd name="connsiteY205" fmla="*/ 957846 h 1466850"/>
              <a:gd name="connsiteX206" fmla="*/ 1266349 w 3333750"/>
              <a:gd name="connsiteY206" fmla="*/ 964513 h 1466850"/>
              <a:gd name="connsiteX207" fmla="*/ 1256824 w 3333750"/>
              <a:gd name="connsiteY207" fmla="*/ 964513 h 1466850"/>
              <a:gd name="connsiteX208" fmla="*/ 1253966 w 3333750"/>
              <a:gd name="connsiteY208" fmla="*/ 973086 h 1466850"/>
              <a:gd name="connsiteX209" fmla="*/ 1277779 w 3333750"/>
              <a:gd name="connsiteY209" fmla="*/ 958798 h 1466850"/>
              <a:gd name="connsiteX210" fmla="*/ 1255871 w 3333750"/>
              <a:gd name="connsiteY210" fmla="*/ 935938 h 1466850"/>
              <a:gd name="connsiteX211" fmla="*/ 1260634 w 3333750"/>
              <a:gd name="connsiteY211" fmla="*/ 899743 h 1466850"/>
              <a:gd name="connsiteX212" fmla="*/ 1318736 w 3333750"/>
              <a:gd name="connsiteY212" fmla="*/ 981658 h 1466850"/>
              <a:gd name="connsiteX213" fmla="*/ 1124426 w 3333750"/>
              <a:gd name="connsiteY213" fmla="*/ 984516 h 1466850"/>
              <a:gd name="connsiteX214" fmla="*/ 1202531 w 3333750"/>
              <a:gd name="connsiteY214" fmla="*/ 961656 h 1466850"/>
              <a:gd name="connsiteX215" fmla="*/ 1195864 w 3333750"/>
              <a:gd name="connsiteY215" fmla="*/ 962608 h 1466850"/>
              <a:gd name="connsiteX216" fmla="*/ 1202531 w 3333750"/>
              <a:gd name="connsiteY216" fmla="*/ 961656 h 1466850"/>
              <a:gd name="connsiteX217" fmla="*/ 1373029 w 3333750"/>
              <a:gd name="connsiteY217" fmla="*/ 980706 h 1466850"/>
              <a:gd name="connsiteX218" fmla="*/ 1339691 w 3333750"/>
              <a:gd name="connsiteY218" fmla="*/ 968323 h 1466850"/>
              <a:gd name="connsiteX219" fmla="*/ 1322546 w 3333750"/>
              <a:gd name="connsiteY219" fmla="*/ 939748 h 1466850"/>
              <a:gd name="connsiteX220" fmla="*/ 1271111 w 3333750"/>
              <a:gd name="connsiteY220" fmla="*/ 865453 h 1466850"/>
              <a:gd name="connsiteX221" fmla="*/ 1259681 w 3333750"/>
              <a:gd name="connsiteY221" fmla="*/ 841641 h 1466850"/>
              <a:gd name="connsiteX222" fmla="*/ 1307306 w 3333750"/>
              <a:gd name="connsiteY222" fmla="*/ 836878 h 1466850"/>
              <a:gd name="connsiteX223" fmla="*/ 1395889 w 3333750"/>
              <a:gd name="connsiteY223" fmla="*/ 841641 h 1466850"/>
              <a:gd name="connsiteX224" fmla="*/ 1373029 w 3333750"/>
              <a:gd name="connsiteY224" fmla="*/ 980706 h 1466850"/>
              <a:gd name="connsiteX225" fmla="*/ 1387316 w 3333750"/>
              <a:gd name="connsiteY225" fmla="*/ 980706 h 1466850"/>
              <a:gd name="connsiteX226" fmla="*/ 1387316 w 3333750"/>
              <a:gd name="connsiteY226" fmla="*/ 980706 h 1466850"/>
              <a:gd name="connsiteX227" fmla="*/ 1387316 w 3333750"/>
              <a:gd name="connsiteY227" fmla="*/ 980706 h 1466850"/>
              <a:gd name="connsiteX228" fmla="*/ 1395889 w 3333750"/>
              <a:gd name="connsiteY228" fmla="*/ 1231213 h 1466850"/>
              <a:gd name="connsiteX229" fmla="*/ 1387316 w 3333750"/>
              <a:gd name="connsiteY229" fmla="*/ 1222641 h 1466850"/>
              <a:gd name="connsiteX230" fmla="*/ 1395889 w 3333750"/>
              <a:gd name="connsiteY230" fmla="*/ 1231213 h 1466850"/>
              <a:gd name="connsiteX231" fmla="*/ 1404461 w 3333750"/>
              <a:gd name="connsiteY231" fmla="*/ 849261 h 1466850"/>
              <a:gd name="connsiteX232" fmla="*/ 1392079 w 3333750"/>
              <a:gd name="connsiteY232" fmla="*/ 910221 h 1466850"/>
              <a:gd name="connsiteX233" fmla="*/ 1378744 w 3333750"/>
              <a:gd name="connsiteY233" fmla="*/ 956893 h 1466850"/>
              <a:gd name="connsiteX234" fmla="*/ 1404461 w 3333750"/>
              <a:gd name="connsiteY234" fmla="*/ 849261 h 1466850"/>
              <a:gd name="connsiteX235" fmla="*/ 1414939 w 3333750"/>
              <a:gd name="connsiteY235" fmla="*/ 810208 h 1466850"/>
              <a:gd name="connsiteX236" fmla="*/ 1392079 w 3333750"/>
              <a:gd name="connsiteY236" fmla="*/ 808303 h 1466850"/>
              <a:gd name="connsiteX237" fmla="*/ 1414939 w 3333750"/>
              <a:gd name="connsiteY237" fmla="*/ 810208 h 1466850"/>
              <a:gd name="connsiteX238" fmla="*/ 1414939 w 3333750"/>
              <a:gd name="connsiteY238" fmla="*/ 810208 h 1466850"/>
              <a:gd name="connsiteX239" fmla="*/ 1578769 w 3333750"/>
              <a:gd name="connsiteY239" fmla="*/ 516838 h 1466850"/>
              <a:gd name="connsiteX240" fmla="*/ 1604486 w 3333750"/>
              <a:gd name="connsiteY240" fmla="*/ 521601 h 1466850"/>
              <a:gd name="connsiteX241" fmla="*/ 1578769 w 3333750"/>
              <a:gd name="connsiteY241" fmla="*/ 516838 h 1466850"/>
              <a:gd name="connsiteX242" fmla="*/ 1557814 w 3333750"/>
              <a:gd name="connsiteY242" fmla="*/ 514933 h 1466850"/>
              <a:gd name="connsiteX243" fmla="*/ 1564481 w 3333750"/>
              <a:gd name="connsiteY243" fmla="*/ 521601 h 1466850"/>
              <a:gd name="connsiteX244" fmla="*/ 1538764 w 3333750"/>
              <a:gd name="connsiteY244" fmla="*/ 521601 h 1466850"/>
              <a:gd name="connsiteX245" fmla="*/ 1557814 w 3333750"/>
              <a:gd name="connsiteY245" fmla="*/ 514933 h 1466850"/>
              <a:gd name="connsiteX246" fmla="*/ 1522571 w 3333750"/>
              <a:gd name="connsiteY246" fmla="*/ 518743 h 1466850"/>
              <a:gd name="connsiteX247" fmla="*/ 1548289 w 3333750"/>
              <a:gd name="connsiteY247" fmla="*/ 512076 h 1466850"/>
              <a:gd name="connsiteX248" fmla="*/ 1522571 w 3333750"/>
              <a:gd name="connsiteY248" fmla="*/ 518743 h 1466850"/>
              <a:gd name="connsiteX249" fmla="*/ 1559719 w 3333750"/>
              <a:gd name="connsiteY249" fmla="*/ 569226 h 1466850"/>
              <a:gd name="connsiteX250" fmla="*/ 1521619 w 3333750"/>
              <a:gd name="connsiteY250" fmla="*/ 551128 h 1466850"/>
              <a:gd name="connsiteX251" fmla="*/ 1563529 w 3333750"/>
              <a:gd name="connsiteY251" fmla="*/ 551128 h 1466850"/>
              <a:gd name="connsiteX252" fmla="*/ 1573054 w 3333750"/>
              <a:gd name="connsiteY252" fmla="*/ 556843 h 1466850"/>
              <a:gd name="connsiteX253" fmla="*/ 1580674 w 3333750"/>
              <a:gd name="connsiteY253" fmla="*/ 570178 h 1466850"/>
              <a:gd name="connsiteX254" fmla="*/ 1559719 w 3333750"/>
              <a:gd name="connsiteY254" fmla="*/ 569226 h 1466850"/>
              <a:gd name="connsiteX255" fmla="*/ 1592104 w 3333750"/>
              <a:gd name="connsiteY255" fmla="*/ 553033 h 1466850"/>
              <a:gd name="connsiteX256" fmla="*/ 1618774 w 3333750"/>
              <a:gd name="connsiteY256" fmla="*/ 563511 h 1466850"/>
              <a:gd name="connsiteX257" fmla="*/ 1590199 w 3333750"/>
              <a:gd name="connsiteY257" fmla="*/ 570178 h 1466850"/>
              <a:gd name="connsiteX258" fmla="*/ 1592104 w 3333750"/>
              <a:gd name="connsiteY258" fmla="*/ 553033 h 1466850"/>
              <a:gd name="connsiteX259" fmla="*/ 1612106 w 3333750"/>
              <a:gd name="connsiteY259" fmla="*/ 635901 h 1466850"/>
              <a:gd name="connsiteX260" fmla="*/ 1592104 w 3333750"/>
              <a:gd name="connsiteY260" fmla="*/ 639711 h 1466850"/>
              <a:gd name="connsiteX261" fmla="*/ 1592104 w 3333750"/>
              <a:gd name="connsiteY261" fmla="*/ 575893 h 1466850"/>
              <a:gd name="connsiteX262" fmla="*/ 1608296 w 3333750"/>
              <a:gd name="connsiteY262" fmla="*/ 573988 h 1466850"/>
              <a:gd name="connsiteX263" fmla="*/ 1620679 w 3333750"/>
              <a:gd name="connsiteY263" fmla="*/ 583513 h 1466850"/>
              <a:gd name="connsiteX264" fmla="*/ 1626394 w 3333750"/>
              <a:gd name="connsiteY264" fmla="*/ 633043 h 1466850"/>
              <a:gd name="connsiteX265" fmla="*/ 1612106 w 3333750"/>
              <a:gd name="connsiteY265" fmla="*/ 635901 h 1466850"/>
              <a:gd name="connsiteX266" fmla="*/ 1935004 w 3333750"/>
              <a:gd name="connsiteY266" fmla="*/ 1231213 h 1466850"/>
              <a:gd name="connsiteX267" fmla="*/ 1935004 w 3333750"/>
              <a:gd name="connsiteY267" fmla="*/ 1231213 h 1466850"/>
              <a:gd name="connsiteX268" fmla="*/ 1935004 w 3333750"/>
              <a:gd name="connsiteY268" fmla="*/ 1231213 h 1466850"/>
              <a:gd name="connsiteX269" fmla="*/ 1946434 w 3333750"/>
              <a:gd name="connsiteY269" fmla="*/ 980706 h 1466850"/>
              <a:gd name="connsiteX270" fmla="*/ 1935004 w 3333750"/>
              <a:gd name="connsiteY270" fmla="*/ 962608 h 1466850"/>
              <a:gd name="connsiteX271" fmla="*/ 1947386 w 3333750"/>
              <a:gd name="connsiteY271" fmla="*/ 962608 h 1466850"/>
              <a:gd name="connsiteX272" fmla="*/ 1946434 w 3333750"/>
              <a:gd name="connsiteY272" fmla="*/ 980706 h 1466850"/>
              <a:gd name="connsiteX273" fmla="*/ 2073116 w 3333750"/>
              <a:gd name="connsiteY273" fmla="*/ 934986 h 1466850"/>
              <a:gd name="connsiteX274" fmla="*/ 2051209 w 3333750"/>
              <a:gd name="connsiteY274" fmla="*/ 954988 h 1466850"/>
              <a:gd name="connsiteX275" fmla="*/ 2073116 w 3333750"/>
              <a:gd name="connsiteY275" fmla="*/ 972133 h 1466850"/>
              <a:gd name="connsiteX276" fmla="*/ 2060734 w 3333750"/>
              <a:gd name="connsiteY276" fmla="*/ 963561 h 1466850"/>
              <a:gd name="connsiteX277" fmla="*/ 2070259 w 3333750"/>
              <a:gd name="connsiteY277" fmla="*/ 963561 h 1466850"/>
              <a:gd name="connsiteX278" fmla="*/ 2077879 w 3333750"/>
              <a:gd name="connsiteY278" fmla="*/ 956893 h 1466850"/>
              <a:gd name="connsiteX279" fmla="*/ 2121694 w 3333750"/>
              <a:gd name="connsiteY279" fmla="*/ 963561 h 1466850"/>
              <a:gd name="connsiteX280" fmla="*/ 2133124 w 3333750"/>
              <a:gd name="connsiteY280" fmla="*/ 972133 h 1466850"/>
              <a:gd name="connsiteX281" fmla="*/ 2146459 w 3333750"/>
              <a:gd name="connsiteY281" fmla="*/ 956893 h 1466850"/>
              <a:gd name="connsiteX282" fmla="*/ 2118836 w 3333750"/>
              <a:gd name="connsiteY282" fmla="*/ 937843 h 1466850"/>
              <a:gd name="connsiteX283" fmla="*/ 2133124 w 3333750"/>
              <a:gd name="connsiteY283" fmla="*/ 934986 h 1466850"/>
              <a:gd name="connsiteX284" fmla="*/ 2133124 w 3333750"/>
              <a:gd name="connsiteY284" fmla="*/ 898791 h 1466850"/>
              <a:gd name="connsiteX285" fmla="*/ 2124551 w 3333750"/>
              <a:gd name="connsiteY285" fmla="*/ 848308 h 1466850"/>
              <a:gd name="connsiteX286" fmla="*/ 2218849 w 3333750"/>
              <a:gd name="connsiteY286" fmla="*/ 855928 h 1466850"/>
              <a:gd name="connsiteX287" fmla="*/ 2245519 w 3333750"/>
              <a:gd name="connsiteY287" fmla="*/ 858786 h 1466850"/>
              <a:gd name="connsiteX288" fmla="*/ 2247424 w 3333750"/>
              <a:gd name="connsiteY288" fmla="*/ 876883 h 1466850"/>
              <a:gd name="connsiteX289" fmla="*/ 2252186 w 3333750"/>
              <a:gd name="connsiteY289" fmla="*/ 934986 h 1466850"/>
              <a:gd name="connsiteX290" fmla="*/ 2208371 w 3333750"/>
              <a:gd name="connsiteY290" fmla="*/ 954988 h 1466850"/>
              <a:gd name="connsiteX291" fmla="*/ 2195989 w 3333750"/>
              <a:gd name="connsiteY291" fmla="*/ 984516 h 1466850"/>
              <a:gd name="connsiteX292" fmla="*/ 2138839 w 3333750"/>
              <a:gd name="connsiteY292" fmla="*/ 983563 h 1466850"/>
              <a:gd name="connsiteX293" fmla="*/ 2006441 w 3333750"/>
              <a:gd name="connsiteY293" fmla="*/ 981658 h 1466850"/>
              <a:gd name="connsiteX294" fmla="*/ 2066449 w 3333750"/>
              <a:gd name="connsiteY294" fmla="*/ 894028 h 1466850"/>
              <a:gd name="connsiteX295" fmla="*/ 2073116 w 3333750"/>
              <a:gd name="connsiteY295" fmla="*/ 934986 h 1466850"/>
              <a:gd name="connsiteX296" fmla="*/ 2123599 w 3333750"/>
              <a:gd name="connsiteY296" fmla="*/ 959751 h 1466850"/>
              <a:gd name="connsiteX297" fmla="*/ 2126456 w 3333750"/>
              <a:gd name="connsiteY297" fmla="*/ 968323 h 1466850"/>
              <a:gd name="connsiteX298" fmla="*/ 2123599 w 3333750"/>
              <a:gd name="connsiteY298" fmla="*/ 959751 h 1466850"/>
              <a:gd name="connsiteX299" fmla="*/ 1960721 w 3333750"/>
              <a:gd name="connsiteY299" fmla="*/ 838783 h 1466850"/>
              <a:gd name="connsiteX300" fmla="*/ 1955959 w 3333750"/>
              <a:gd name="connsiteY300" fmla="*/ 832116 h 1466850"/>
              <a:gd name="connsiteX301" fmla="*/ 2066449 w 3333750"/>
              <a:gd name="connsiteY301" fmla="*/ 841641 h 1466850"/>
              <a:gd name="connsiteX302" fmla="*/ 1992154 w 3333750"/>
              <a:gd name="connsiteY302" fmla="*/ 953083 h 1466850"/>
              <a:gd name="connsiteX303" fmla="*/ 1964531 w 3333750"/>
              <a:gd name="connsiteY303" fmla="*/ 981658 h 1466850"/>
              <a:gd name="connsiteX304" fmla="*/ 1950244 w 3333750"/>
              <a:gd name="connsiteY304" fmla="*/ 959751 h 1466850"/>
              <a:gd name="connsiteX305" fmla="*/ 1930241 w 3333750"/>
              <a:gd name="connsiteY305" fmla="*/ 842593 h 1466850"/>
              <a:gd name="connsiteX306" fmla="*/ 1960721 w 3333750"/>
              <a:gd name="connsiteY306" fmla="*/ 838783 h 1466850"/>
              <a:gd name="connsiteX307" fmla="*/ 1924526 w 3333750"/>
              <a:gd name="connsiteY307" fmla="*/ 846403 h 1466850"/>
              <a:gd name="connsiteX308" fmla="*/ 1946434 w 3333750"/>
              <a:gd name="connsiteY308" fmla="*/ 956893 h 1466850"/>
              <a:gd name="connsiteX309" fmla="*/ 1933099 w 3333750"/>
              <a:gd name="connsiteY309" fmla="*/ 940701 h 1466850"/>
              <a:gd name="connsiteX310" fmla="*/ 1930241 w 3333750"/>
              <a:gd name="connsiteY310" fmla="*/ 912126 h 1466850"/>
              <a:gd name="connsiteX311" fmla="*/ 1924526 w 3333750"/>
              <a:gd name="connsiteY311" fmla="*/ 846403 h 1466850"/>
              <a:gd name="connsiteX312" fmla="*/ 1779746 w 3333750"/>
              <a:gd name="connsiteY312" fmla="*/ 420636 h 1466850"/>
              <a:gd name="connsiteX313" fmla="*/ 1782604 w 3333750"/>
              <a:gd name="connsiteY313" fmla="*/ 456831 h 1466850"/>
              <a:gd name="connsiteX314" fmla="*/ 1773079 w 3333750"/>
              <a:gd name="connsiteY314" fmla="*/ 420636 h 1466850"/>
              <a:gd name="connsiteX315" fmla="*/ 1779746 w 3333750"/>
              <a:gd name="connsiteY315" fmla="*/ 420636 h 1466850"/>
              <a:gd name="connsiteX316" fmla="*/ 1776889 w 3333750"/>
              <a:gd name="connsiteY316" fmla="*/ 399681 h 1466850"/>
              <a:gd name="connsiteX317" fmla="*/ 1775936 w 3333750"/>
              <a:gd name="connsiteY317" fmla="*/ 392061 h 1466850"/>
              <a:gd name="connsiteX318" fmla="*/ 1776889 w 3333750"/>
              <a:gd name="connsiteY318" fmla="*/ 399681 h 1466850"/>
              <a:gd name="connsiteX319" fmla="*/ 1776889 w 3333750"/>
              <a:gd name="connsiteY319" fmla="*/ 382536 h 1466850"/>
              <a:gd name="connsiteX320" fmla="*/ 1775936 w 3333750"/>
              <a:gd name="connsiteY320" fmla="*/ 387298 h 1466850"/>
              <a:gd name="connsiteX321" fmla="*/ 1771174 w 3333750"/>
              <a:gd name="connsiteY321" fmla="*/ 384441 h 1466850"/>
              <a:gd name="connsiteX322" fmla="*/ 1776889 w 3333750"/>
              <a:gd name="connsiteY322" fmla="*/ 382536 h 1466850"/>
              <a:gd name="connsiteX323" fmla="*/ 1774031 w 3333750"/>
              <a:gd name="connsiteY323" fmla="*/ 361581 h 1466850"/>
              <a:gd name="connsiteX324" fmla="*/ 1773079 w 3333750"/>
              <a:gd name="connsiteY324" fmla="*/ 366343 h 1466850"/>
              <a:gd name="connsiteX325" fmla="*/ 1766411 w 3333750"/>
              <a:gd name="connsiteY325" fmla="*/ 364438 h 1466850"/>
              <a:gd name="connsiteX326" fmla="*/ 1774031 w 3333750"/>
              <a:gd name="connsiteY326" fmla="*/ 361581 h 1466850"/>
              <a:gd name="connsiteX327" fmla="*/ 1762601 w 3333750"/>
              <a:gd name="connsiteY327" fmla="*/ 559701 h 1466850"/>
              <a:gd name="connsiteX328" fmla="*/ 1772126 w 3333750"/>
              <a:gd name="connsiteY328" fmla="*/ 566368 h 1466850"/>
              <a:gd name="connsiteX329" fmla="*/ 1746409 w 3333750"/>
              <a:gd name="connsiteY329" fmla="*/ 569226 h 1466850"/>
              <a:gd name="connsiteX330" fmla="*/ 1762601 w 3333750"/>
              <a:gd name="connsiteY330" fmla="*/ 559701 h 1466850"/>
              <a:gd name="connsiteX331" fmla="*/ 1683544 w 3333750"/>
              <a:gd name="connsiteY331" fmla="*/ 497788 h 1466850"/>
              <a:gd name="connsiteX332" fmla="*/ 1682591 w 3333750"/>
              <a:gd name="connsiteY332" fmla="*/ 464451 h 1466850"/>
              <a:gd name="connsiteX333" fmla="*/ 1710214 w 3333750"/>
              <a:gd name="connsiteY333" fmla="*/ 443496 h 1466850"/>
              <a:gd name="connsiteX334" fmla="*/ 1729264 w 3333750"/>
              <a:gd name="connsiteY334" fmla="*/ 440638 h 1466850"/>
              <a:gd name="connsiteX335" fmla="*/ 1734979 w 3333750"/>
              <a:gd name="connsiteY335" fmla="*/ 424446 h 1466850"/>
              <a:gd name="connsiteX336" fmla="*/ 1750219 w 3333750"/>
              <a:gd name="connsiteY336" fmla="*/ 455878 h 1466850"/>
              <a:gd name="connsiteX337" fmla="*/ 1753076 w 3333750"/>
              <a:gd name="connsiteY337" fmla="*/ 482548 h 1466850"/>
              <a:gd name="connsiteX338" fmla="*/ 1738789 w 3333750"/>
              <a:gd name="connsiteY338" fmla="*/ 511123 h 1466850"/>
              <a:gd name="connsiteX339" fmla="*/ 1721644 w 3333750"/>
              <a:gd name="connsiteY339" fmla="*/ 516838 h 1466850"/>
              <a:gd name="connsiteX340" fmla="*/ 1716881 w 3333750"/>
              <a:gd name="connsiteY340" fmla="*/ 513981 h 1466850"/>
              <a:gd name="connsiteX341" fmla="*/ 1711166 w 3333750"/>
              <a:gd name="connsiteY341" fmla="*/ 509218 h 1466850"/>
              <a:gd name="connsiteX342" fmla="*/ 1702594 w 3333750"/>
              <a:gd name="connsiteY342" fmla="*/ 508266 h 1466850"/>
              <a:gd name="connsiteX343" fmla="*/ 1683544 w 3333750"/>
              <a:gd name="connsiteY343" fmla="*/ 497788 h 1466850"/>
              <a:gd name="connsiteX344" fmla="*/ 1737836 w 3333750"/>
              <a:gd name="connsiteY344" fmla="*/ 608278 h 1466850"/>
              <a:gd name="connsiteX345" fmla="*/ 1737836 w 3333750"/>
              <a:gd name="connsiteY345" fmla="*/ 634948 h 1466850"/>
              <a:gd name="connsiteX346" fmla="*/ 1724501 w 3333750"/>
              <a:gd name="connsiteY346" fmla="*/ 646378 h 1466850"/>
              <a:gd name="connsiteX347" fmla="*/ 1711166 w 3333750"/>
              <a:gd name="connsiteY347" fmla="*/ 637806 h 1466850"/>
              <a:gd name="connsiteX348" fmla="*/ 1734979 w 3333750"/>
              <a:gd name="connsiteY348" fmla="*/ 633996 h 1466850"/>
              <a:gd name="connsiteX349" fmla="*/ 1714024 w 3333750"/>
              <a:gd name="connsiteY349" fmla="*/ 624471 h 1466850"/>
              <a:gd name="connsiteX350" fmla="*/ 1725454 w 3333750"/>
              <a:gd name="connsiteY350" fmla="*/ 617803 h 1466850"/>
              <a:gd name="connsiteX351" fmla="*/ 1725454 w 3333750"/>
              <a:gd name="connsiteY351" fmla="*/ 607326 h 1466850"/>
              <a:gd name="connsiteX352" fmla="*/ 1716881 w 3333750"/>
              <a:gd name="connsiteY352" fmla="*/ 604468 h 1466850"/>
              <a:gd name="connsiteX353" fmla="*/ 1721644 w 3333750"/>
              <a:gd name="connsiteY353" fmla="*/ 576846 h 1466850"/>
              <a:gd name="connsiteX354" fmla="*/ 1737836 w 3333750"/>
              <a:gd name="connsiteY354" fmla="*/ 572083 h 1466850"/>
              <a:gd name="connsiteX355" fmla="*/ 1737836 w 3333750"/>
              <a:gd name="connsiteY355" fmla="*/ 608278 h 1466850"/>
              <a:gd name="connsiteX356" fmla="*/ 1737836 w 3333750"/>
              <a:gd name="connsiteY356" fmla="*/ 567321 h 1466850"/>
              <a:gd name="connsiteX357" fmla="*/ 1702594 w 3333750"/>
              <a:gd name="connsiteY357" fmla="*/ 554938 h 1466850"/>
              <a:gd name="connsiteX358" fmla="*/ 1719739 w 3333750"/>
              <a:gd name="connsiteY358" fmla="*/ 553986 h 1466850"/>
              <a:gd name="connsiteX359" fmla="*/ 1737836 w 3333750"/>
              <a:gd name="connsiteY359" fmla="*/ 567321 h 1466850"/>
              <a:gd name="connsiteX360" fmla="*/ 1732121 w 3333750"/>
              <a:gd name="connsiteY360" fmla="*/ 518743 h 1466850"/>
              <a:gd name="connsiteX361" fmla="*/ 1727359 w 3333750"/>
              <a:gd name="connsiteY361" fmla="*/ 518743 h 1466850"/>
              <a:gd name="connsiteX362" fmla="*/ 1755934 w 3333750"/>
              <a:gd name="connsiteY362" fmla="*/ 516838 h 1466850"/>
              <a:gd name="connsiteX363" fmla="*/ 1732121 w 3333750"/>
              <a:gd name="connsiteY363" fmla="*/ 518743 h 1466850"/>
              <a:gd name="connsiteX364" fmla="*/ 1751171 w 3333750"/>
              <a:gd name="connsiteY364" fmla="*/ 655903 h 1466850"/>
              <a:gd name="connsiteX365" fmla="*/ 1746409 w 3333750"/>
              <a:gd name="connsiteY365" fmla="*/ 602563 h 1466850"/>
              <a:gd name="connsiteX366" fmla="*/ 1747361 w 3333750"/>
              <a:gd name="connsiteY366" fmla="*/ 575893 h 1466850"/>
              <a:gd name="connsiteX367" fmla="*/ 1773079 w 3333750"/>
              <a:gd name="connsiteY367" fmla="*/ 569226 h 1466850"/>
              <a:gd name="connsiteX368" fmla="*/ 1785461 w 3333750"/>
              <a:gd name="connsiteY368" fmla="*/ 657808 h 1466850"/>
              <a:gd name="connsiteX369" fmla="*/ 1751171 w 3333750"/>
              <a:gd name="connsiteY369" fmla="*/ 655903 h 1466850"/>
              <a:gd name="connsiteX370" fmla="*/ 1797844 w 3333750"/>
              <a:gd name="connsiteY370" fmla="*/ 554938 h 1466850"/>
              <a:gd name="connsiteX371" fmla="*/ 1786414 w 3333750"/>
              <a:gd name="connsiteY371" fmla="*/ 559701 h 1466850"/>
              <a:gd name="connsiteX372" fmla="*/ 1797844 w 3333750"/>
              <a:gd name="connsiteY372" fmla="*/ 554938 h 1466850"/>
              <a:gd name="connsiteX373" fmla="*/ 1803559 w 3333750"/>
              <a:gd name="connsiteY373" fmla="*/ 522553 h 1466850"/>
              <a:gd name="connsiteX374" fmla="*/ 1781651 w 3333750"/>
              <a:gd name="connsiteY374" fmla="*/ 513028 h 1466850"/>
              <a:gd name="connsiteX375" fmla="*/ 1803559 w 3333750"/>
              <a:gd name="connsiteY375" fmla="*/ 522553 h 146685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</a:cxnLst>
            <a:rect l="l" t="t" r="r" b="b"/>
            <a:pathLst>
              <a:path w="3333750" h="1466850">
                <a:moveTo>
                  <a:pt x="3328511" y="594943"/>
                </a:moveTo>
                <a:cubicBezTo>
                  <a:pt x="3278981" y="594943"/>
                  <a:pt x="3227546" y="586371"/>
                  <a:pt x="3178016" y="583513"/>
                </a:cubicBezTo>
                <a:cubicBezTo>
                  <a:pt x="3117056" y="579703"/>
                  <a:pt x="3056096" y="576846"/>
                  <a:pt x="2994184" y="573988"/>
                </a:cubicBezTo>
                <a:cubicBezTo>
                  <a:pt x="2906554" y="570178"/>
                  <a:pt x="2817971" y="567321"/>
                  <a:pt x="2730341" y="563511"/>
                </a:cubicBezTo>
                <a:cubicBezTo>
                  <a:pt x="2560796" y="556843"/>
                  <a:pt x="2391251" y="550176"/>
                  <a:pt x="2220754" y="544461"/>
                </a:cubicBezTo>
                <a:cubicBezTo>
                  <a:pt x="2157889" y="541603"/>
                  <a:pt x="2095024" y="539698"/>
                  <a:pt x="2032159" y="536841"/>
                </a:cubicBezTo>
                <a:cubicBezTo>
                  <a:pt x="2015966" y="535888"/>
                  <a:pt x="1999774" y="535888"/>
                  <a:pt x="1983581" y="534936"/>
                </a:cubicBezTo>
                <a:cubicBezTo>
                  <a:pt x="1980724" y="534936"/>
                  <a:pt x="1977866" y="534936"/>
                  <a:pt x="1975009" y="534936"/>
                </a:cubicBezTo>
                <a:cubicBezTo>
                  <a:pt x="1973104" y="534936"/>
                  <a:pt x="1971199" y="534936"/>
                  <a:pt x="1968341" y="534936"/>
                </a:cubicBezTo>
                <a:cubicBezTo>
                  <a:pt x="1958816" y="534936"/>
                  <a:pt x="1965484" y="529221"/>
                  <a:pt x="1955959" y="528268"/>
                </a:cubicBezTo>
                <a:cubicBezTo>
                  <a:pt x="1938814" y="528268"/>
                  <a:pt x="1921669" y="527316"/>
                  <a:pt x="1904524" y="527316"/>
                </a:cubicBezTo>
                <a:cubicBezTo>
                  <a:pt x="1894046" y="527316"/>
                  <a:pt x="1869281" y="533031"/>
                  <a:pt x="1871186" y="516838"/>
                </a:cubicBezTo>
                <a:cubicBezTo>
                  <a:pt x="1846421" y="522553"/>
                  <a:pt x="1825466" y="523506"/>
                  <a:pt x="1802606" y="513028"/>
                </a:cubicBezTo>
                <a:cubicBezTo>
                  <a:pt x="1787366" y="506361"/>
                  <a:pt x="1779746" y="509218"/>
                  <a:pt x="1779746" y="493026"/>
                </a:cubicBezTo>
                <a:cubicBezTo>
                  <a:pt x="1779746" y="476833"/>
                  <a:pt x="1790224" y="480643"/>
                  <a:pt x="1805464" y="477786"/>
                </a:cubicBezTo>
                <a:cubicBezTo>
                  <a:pt x="1798796" y="455878"/>
                  <a:pt x="1794034" y="432066"/>
                  <a:pt x="1794986" y="408253"/>
                </a:cubicBezTo>
                <a:cubicBezTo>
                  <a:pt x="1795939" y="396823"/>
                  <a:pt x="1790224" y="384441"/>
                  <a:pt x="1789271" y="371106"/>
                </a:cubicBezTo>
                <a:cubicBezTo>
                  <a:pt x="1788319" y="360628"/>
                  <a:pt x="1794034" y="348246"/>
                  <a:pt x="1783556" y="344436"/>
                </a:cubicBezTo>
                <a:cubicBezTo>
                  <a:pt x="1784509" y="342531"/>
                  <a:pt x="1785461" y="340626"/>
                  <a:pt x="1786414" y="339673"/>
                </a:cubicBezTo>
                <a:cubicBezTo>
                  <a:pt x="1775936" y="339673"/>
                  <a:pt x="1766411" y="343483"/>
                  <a:pt x="1760696" y="336816"/>
                </a:cubicBezTo>
                <a:cubicBezTo>
                  <a:pt x="1755934" y="330148"/>
                  <a:pt x="1756886" y="313956"/>
                  <a:pt x="1760696" y="307288"/>
                </a:cubicBezTo>
                <a:cubicBezTo>
                  <a:pt x="1748314" y="306336"/>
                  <a:pt x="1740694" y="197751"/>
                  <a:pt x="1737836" y="177748"/>
                </a:cubicBezTo>
                <a:cubicBezTo>
                  <a:pt x="1733074" y="141553"/>
                  <a:pt x="1728311" y="105358"/>
                  <a:pt x="1723549" y="69163"/>
                </a:cubicBezTo>
                <a:cubicBezTo>
                  <a:pt x="1722596" y="59638"/>
                  <a:pt x="1721644" y="4393"/>
                  <a:pt x="1709261" y="7251"/>
                </a:cubicBezTo>
                <a:cubicBezTo>
                  <a:pt x="1716881" y="80593"/>
                  <a:pt x="1722596" y="153936"/>
                  <a:pt x="1731169" y="227278"/>
                </a:cubicBezTo>
                <a:cubicBezTo>
                  <a:pt x="1732121" y="237756"/>
                  <a:pt x="1734026" y="249186"/>
                  <a:pt x="1734979" y="259663"/>
                </a:cubicBezTo>
                <a:cubicBezTo>
                  <a:pt x="1735931" y="269188"/>
                  <a:pt x="1726406" y="260616"/>
                  <a:pt x="1726406" y="272998"/>
                </a:cubicBezTo>
                <a:cubicBezTo>
                  <a:pt x="1726406" y="293001"/>
                  <a:pt x="1731169" y="313003"/>
                  <a:pt x="1734026" y="333006"/>
                </a:cubicBezTo>
                <a:cubicBezTo>
                  <a:pt x="1735931" y="343483"/>
                  <a:pt x="1737836" y="354913"/>
                  <a:pt x="1737836" y="365391"/>
                </a:cubicBezTo>
                <a:cubicBezTo>
                  <a:pt x="1737836" y="375868"/>
                  <a:pt x="1749266" y="408253"/>
                  <a:pt x="1733074" y="407301"/>
                </a:cubicBezTo>
                <a:cubicBezTo>
                  <a:pt x="1732121" y="401586"/>
                  <a:pt x="1733074" y="389203"/>
                  <a:pt x="1727359" y="388251"/>
                </a:cubicBezTo>
                <a:cubicBezTo>
                  <a:pt x="1715929" y="386346"/>
                  <a:pt x="1704499" y="384441"/>
                  <a:pt x="1693069" y="383488"/>
                </a:cubicBezTo>
                <a:cubicBezTo>
                  <a:pt x="1683544" y="382536"/>
                  <a:pt x="1686401" y="373963"/>
                  <a:pt x="1685449" y="365391"/>
                </a:cubicBezTo>
                <a:cubicBezTo>
                  <a:pt x="1684496" y="357771"/>
                  <a:pt x="1677829" y="351103"/>
                  <a:pt x="1677829" y="344436"/>
                </a:cubicBezTo>
                <a:cubicBezTo>
                  <a:pt x="1677829" y="341578"/>
                  <a:pt x="1674971" y="331101"/>
                  <a:pt x="1674971" y="325386"/>
                </a:cubicBezTo>
                <a:cubicBezTo>
                  <a:pt x="1674971" y="321576"/>
                  <a:pt x="1666399" y="314908"/>
                  <a:pt x="1662589" y="308241"/>
                </a:cubicBezTo>
                <a:cubicBezTo>
                  <a:pt x="1654969" y="293953"/>
                  <a:pt x="1641634" y="325386"/>
                  <a:pt x="1642586" y="332053"/>
                </a:cubicBezTo>
                <a:cubicBezTo>
                  <a:pt x="1588294" y="329196"/>
                  <a:pt x="1539716" y="350151"/>
                  <a:pt x="1520666" y="404443"/>
                </a:cubicBezTo>
                <a:cubicBezTo>
                  <a:pt x="1512094" y="429208"/>
                  <a:pt x="1533049" y="456831"/>
                  <a:pt x="1552099" y="472071"/>
                </a:cubicBezTo>
                <a:cubicBezTo>
                  <a:pt x="1574959" y="490168"/>
                  <a:pt x="1605439" y="495883"/>
                  <a:pt x="1634014" y="493978"/>
                </a:cubicBezTo>
                <a:cubicBezTo>
                  <a:pt x="1634966" y="511123"/>
                  <a:pt x="1617821" y="508266"/>
                  <a:pt x="1619726" y="522553"/>
                </a:cubicBezTo>
                <a:cubicBezTo>
                  <a:pt x="1594009" y="517791"/>
                  <a:pt x="1560671" y="509218"/>
                  <a:pt x="1535906" y="513028"/>
                </a:cubicBezTo>
                <a:cubicBezTo>
                  <a:pt x="1522571" y="514933"/>
                  <a:pt x="1512094" y="522553"/>
                  <a:pt x="1496854" y="522553"/>
                </a:cubicBezTo>
                <a:cubicBezTo>
                  <a:pt x="1481614" y="522553"/>
                  <a:pt x="1468279" y="522553"/>
                  <a:pt x="1453039" y="519696"/>
                </a:cubicBezTo>
                <a:cubicBezTo>
                  <a:pt x="1454944" y="533031"/>
                  <a:pt x="1433989" y="528268"/>
                  <a:pt x="1426369" y="528268"/>
                </a:cubicBezTo>
                <a:cubicBezTo>
                  <a:pt x="1407319" y="529221"/>
                  <a:pt x="1387316" y="529221"/>
                  <a:pt x="1368266" y="530173"/>
                </a:cubicBezTo>
                <a:cubicBezTo>
                  <a:pt x="1360646" y="530173"/>
                  <a:pt x="1365409" y="542556"/>
                  <a:pt x="1360646" y="542556"/>
                </a:cubicBezTo>
                <a:cubicBezTo>
                  <a:pt x="1356836" y="542556"/>
                  <a:pt x="1353026" y="542556"/>
                  <a:pt x="1349216" y="542556"/>
                </a:cubicBezTo>
                <a:cubicBezTo>
                  <a:pt x="1303496" y="544461"/>
                  <a:pt x="1256824" y="545413"/>
                  <a:pt x="1211104" y="547318"/>
                </a:cubicBezTo>
                <a:cubicBezTo>
                  <a:pt x="1044416" y="553033"/>
                  <a:pt x="878681" y="558748"/>
                  <a:pt x="711994" y="564463"/>
                </a:cubicBezTo>
                <a:cubicBezTo>
                  <a:pt x="604361" y="568273"/>
                  <a:pt x="496729" y="572083"/>
                  <a:pt x="389096" y="575893"/>
                </a:cubicBezTo>
                <a:cubicBezTo>
                  <a:pt x="283369" y="579703"/>
                  <a:pt x="178594" y="593038"/>
                  <a:pt x="71914" y="593038"/>
                </a:cubicBezTo>
                <a:cubicBezTo>
                  <a:pt x="50959" y="593038"/>
                  <a:pt x="28099" y="598753"/>
                  <a:pt x="7144" y="601611"/>
                </a:cubicBezTo>
                <a:cubicBezTo>
                  <a:pt x="46196" y="605421"/>
                  <a:pt x="85249" y="598753"/>
                  <a:pt x="125254" y="596848"/>
                </a:cubicBezTo>
                <a:cubicBezTo>
                  <a:pt x="197644" y="593991"/>
                  <a:pt x="270034" y="592086"/>
                  <a:pt x="342424" y="589228"/>
                </a:cubicBezTo>
                <a:cubicBezTo>
                  <a:pt x="466249" y="581608"/>
                  <a:pt x="589121" y="576846"/>
                  <a:pt x="711994" y="573036"/>
                </a:cubicBezTo>
                <a:cubicBezTo>
                  <a:pt x="927259" y="565416"/>
                  <a:pt x="1142524" y="575893"/>
                  <a:pt x="1357789" y="564463"/>
                </a:cubicBezTo>
                <a:cubicBezTo>
                  <a:pt x="1356836" y="560653"/>
                  <a:pt x="1356836" y="555891"/>
                  <a:pt x="1355884" y="552081"/>
                </a:cubicBezTo>
                <a:cubicBezTo>
                  <a:pt x="1383506" y="552081"/>
                  <a:pt x="1412081" y="551128"/>
                  <a:pt x="1440656" y="551128"/>
                </a:cubicBezTo>
                <a:cubicBezTo>
                  <a:pt x="1455896" y="551128"/>
                  <a:pt x="1453039" y="556843"/>
                  <a:pt x="1467326" y="557796"/>
                </a:cubicBezTo>
                <a:cubicBezTo>
                  <a:pt x="1480661" y="558748"/>
                  <a:pt x="1493996" y="554938"/>
                  <a:pt x="1507331" y="555891"/>
                </a:cubicBezTo>
                <a:cubicBezTo>
                  <a:pt x="1517809" y="555891"/>
                  <a:pt x="1528286" y="559701"/>
                  <a:pt x="1537811" y="564463"/>
                </a:cubicBezTo>
                <a:cubicBezTo>
                  <a:pt x="1542574" y="567321"/>
                  <a:pt x="1550194" y="573036"/>
                  <a:pt x="1555909" y="573036"/>
                </a:cubicBezTo>
                <a:cubicBezTo>
                  <a:pt x="1560671" y="573036"/>
                  <a:pt x="1578769" y="571131"/>
                  <a:pt x="1581626" y="573988"/>
                </a:cubicBezTo>
                <a:cubicBezTo>
                  <a:pt x="1586389" y="578751"/>
                  <a:pt x="1582579" y="655903"/>
                  <a:pt x="1577816" y="655903"/>
                </a:cubicBezTo>
                <a:cubicBezTo>
                  <a:pt x="1563529" y="655903"/>
                  <a:pt x="1548289" y="656856"/>
                  <a:pt x="1534001" y="655903"/>
                </a:cubicBezTo>
                <a:cubicBezTo>
                  <a:pt x="1528286" y="655903"/>
                  <a:pt x="1522571" y="653998"/>
                  <a:pt x="1516856" y="653998"/>
                </a:cubicBezTo>
                <a:cubicBezTo>
                  <a:pt x="1512094" y="653998"/>
                  <a:pt x="1507331" y="653046"/>
                  <a:pt x="1502569" y="653046"/>
                </a:cubicBezTo>
                <a:cubicBezTo>
                  <a:pt x="1495901" y="653046"/>
                  <a:pt x="1501616" y="647331"/>
                  <a:pt x="1497806" y="646378"/>
                </a:cubicBezTo>
                <a:cubicBezTo>
                  <a:pt x="1493996" y="645426"/>
                  <a:pt x="1482566" y="643521"/>
                  <a:pt x="1480661" y="647331"/>
                </a:cubicBezTo>
                <a:cubicBezTo>
                  <a:pt x="1475899" y="653998"/>
                  <a:pt x="1473994" y="652093"/>
                  <a:pt x="1466374" y="652093"/>
                </a:cubicBezTo>
                <a:cubicBezTo>
                  <a:pt x="1453039" y="652093"/>
                  <a:pt x="1439704" y="653046"/>
                  <a:pt x="1427321" y="653046"/>
                </a:cubicBezTo>
                <a:cubicBezTo>
                  <a:pt x="1417796" y="653046"/>
                  <a:pt x="1393031" y="649236"/>
                  <a:pt x="1393031" y="660666"/>
                </a:cubicBezTo>
                <a:cubicBezTo>
                  <a:pt x="1393031" y="664476"/>
                  <a:pt x="1383506" y="669238"/>
                  <a:pt x="1380649" y="671143"/>
                </a:cubicBezTo>
                <a:cubicBezTo>
                  <a:pt x="1362551" y="678763"/>
                  <a:pt x="1344454" y="688288"/>
                  <a:pt x="1329214" y="700671"/>
                </a:cubicBezTo>
                <a:cubicBezTo>
                  <a:pt x="1289209" y="733056"/>
                  <a:pt x="1310164" y="761631"/>
                  <a:pt x="1328261" y="798778"/>
                </a:cubicBezTo>
                <a:cubicBezTo>
                  <a:pt x="1329214" y="799731"/>
                  <a:pt x="1329214" y="801636"/>
                  <a:pt x="1330166" y="802588"/>
                </a:cubicBezTo>
                <a:cubicBezTo>
                  <a:pt x="1253014" y="808303"/>
                  <a:pt x="1175861" y="814971"/>
                  <a:pt x="1098709" y="820686"/>
                </a:cubicBezTo>
                <a:cubicBezTo>
                  <a:pt x="1070134" y="822591"/>
                  <a:pt x="1040606" y="825448"/>
                  <a:pt x="1012031" y="827353"/>
                </a:cubicBezTo>
                <a:cubicBezTo>
                  <a:pt x="1010126" y="827353"/>
                  <a:pt x="1008221" y="842593"/>
                  <a:pt x="1008221" y="843546"/>
                </a:cubicBezTo>
                <a:cubicBezTo>
                  <a:pt x="1004411" y="861643"/>
                  <a:pt x="1011079" y="849261"/>
                  <a:pt x="1014889" y="860691"/>
                </a:cubicBezTo>
                <a:cubicBezTo>
                  <a:pt x="1017746" y="870216"/>
                  <a:pt x="1006316" y="890218"/>
                  <a:pt x="1005364" y="902601"/>
                </a:cubicBezTo>
                <a:cubicBezTo>
                  <a:pt x="1004411" y="914031"/>
                  <a:pt x="1005364" y="926413"/>
                  <a:pt x="1007269" y="937843"/>
                </a:cubicBezTo>
                <a:cubicBezTo>
                  <a:pt x="1009174" y="939748"/>
                  <a:pt x="1018699" y="937843"/>
                  <a:pt x="1021556" y="937843"/>
                </a:cubicBezTo>
                <a:cubicBezTo>
                  <a:pt x="1013936" y="945463"/>
                  <a:pt x="999649" y="946416"/>
                  <a:pt x="992981" y="954036"/>
                </a:cubicBezTo>
                <a:cubicBezTo>
                  <a:pt x="992029" y="954988"/>
                  <a:pt x="990124" y="964513"/>
                  <a:pt x="988219" y="967371"/>
                </a:cubicBezTo>
                <a:cubicBezTo>
                  <a:pt x="984409" y="973086"/>
                  <a:pt x="980599" y="979753"/>
                  <a:pt x="975836" y="985468"/>
                </a:cubicBezTo>
                <a:cubicBezTo>
                  <a:pt x="972026" y="991183"/>
                  <a:pt x="974884" y="1006423"/>
                  <a:pt x="967264" y="1007376"/>
                </a:cubicBezTo>
                <a:cubicBezTo>
                  <a:pt x="952976" y="1008328"/>
                  <a:pt x="939641" y="1010233"/>
                  <a:pt x="925354" y="1011186"/>
                </a:cubicBezTo>
                <a:cubicBezTo>
                  <a:pt x="926306" y="1021663"/>
                  <a:pt x="938689" y="1018806"/>
                  <a:pt x="947261" y="1018806"/>
                </a:cubicBezTo>
                <a:cubicBezTo>
                  <a:pt x="953929" y="1018806"/>
                  <a:pt x="959644" y="1019758"/>
                  <a:pt x="966311" y="1019758"/>
                </a:cubicBezTo>
                <a:cubicBezTo>
                  <a:pt x="974884" y="1020711"/>
                  <a:pt x="972026" y="1022616"/>
                  <a:pt x="972979" y="1031188"/>
                </a:cubicBezTo>
                <a:cubicBezTo>
                  <a:pt x="979646" y="1064526"/>
                  <a:pt x="1020604" y="1071193"/>
                  <a:pt x="1049179" y="1066431"/>
                </a:cubicBezTo>
                <a:cubicBezTo>
                  <a:pt x="1074896" y="1061668"/>
                  <a:pt x="1087279" y="1056906"/>
                  <a:pt x="1110139" y="1042618"/>
                </a:cubicBezTo>
                <a:cubicBezTo>
                  <a:pt x="1117759" y="1037856"/>
                  <a:pt x="1138714" y="1042618"/>
                  <a:pt x="1147286" y="1042618"/>
                </a:cubicBezTo>
                <a:cubicBezTo>
                  <a:pt x="1203484" y="1043571"/>
                  <a:pt x="1260634" y="1044523"/>
                  <a:pt x="1316831" y="1046428"/>
                </a:cubicBezTo>
                <a:cubicBezTo>
                  <a:pt x="1331119" y="1046428"/>
                  <a:pt x="1346359" y="1047381"/>
                  <a:pt x="1360646" y="1047381"/>
                </a:cubicBezTo>
                <a:cubicBezTo>
                  <a:pt x="1367314" y="1047381"/>
                  <a:pt x="1387316" y="1083576"/>
                  <a:pt x="1389221" y="1093101"/>
                </a:cubicBezTo>
                <a:cubicBezTo>
                  <a:pt x="1368266" y="1096911"/>
                  <a:pt x="1374934" y="1134058"/>
                  <a:pt x="1376839" y="1149298"/>
                </a:cubicBezTo>
                <a:cubicBezTo>
                  <a:pt x="1376839" y="1154061"/>
                  <a:pt x="1377791" y="1158823"/>
                  <a:pt x="1377791" y="1163586"/>
                </a:cubicBezTo>
                <a:cubicBezTo>
                  <a:pt x="1377791" y="1166443"/>
                  <a:pt x="1388269" y="1163586"/>
                  <a:pt x="1389221" y="1165491"/>
                </a:cubicBezTo>
                <a:cubicBezTo>
                  <a:pt x="1394936" y="1174063"/>
                  <a:pt x="1384459" y="1187398"/>
                  <a:pt x="1384459" y="1195971"/>
                </a:cubicBezTo>
                <a:cubicBezTo>
                  <a:pt x="1378744" y="1189303"/>
                  <a:pt x="1356836" y="1184541"/>
                  <a:pt x="1349216" y="1187398"/>
                </a:cubicBezTo>
                <a:cubicBezTo>
                  <a:pt x="1332071" y="1195018"/>
                  <a:pt x="1333024" y="1254073"/>
                  <a:pt x="1333024" y="1271218"/>
                </a:cubicBezTo>
                <a:cubicBezTo>
                  <a:pt x="1333024" y="1285506"/>
                  <a:pt x="1333024" y="1302651"/>
                  <a:pt x="1348264" y="1308366"/>
                </a:cubicBezTo>
                <a:cubicBezTo>
                  <a:pt x="1359694" y="1313128"/>
                  <a:pt x="1379696" y="1310271"/>
                  <a:pt x="1385411" y="1297888"/>
                </a:cubicBezTo>
                <a:cubicBezTo>
                  <a:pt x="1391126" y="1286458"/>
                  <a:pt x="1377791" y="1268361"/>
                  <a:pt x="1393984" y="1268361"/>
                </a:cubicBezTo>
                <a:cubicBezTo>
                  <a:pt x="1411129" y="1268361"/>
                  <a:pt x="1428274" y="1274076"/>
                  <a:pt x="1424464" y="1252168"/>
                </a:cubicBezTo>
                <a:cubicBezTo>
                  <a:pt x="1423511" y="1245501"/>
                  <a:pt x="1428274" y="1221688"/>
                  <a:pt x="1434941" y="1221688"/>
                </a:cubicBezTo>
                <a:cubicBezTo>
                  <a:pt x="1440656" y="1221688"/>
                  <a:pt x="1433989" y="1192161"/>
                  <a:pt x="1437799" y="1186446"/>
                </a:cubicBezTo>
                <a:cubicBezTo>
                  <a:pt x="1445419" y="1174063"/>
                  <a:pt x="1510189" y="1194066"/>
                  <a:pt x="1521619" y="1196923"/>
                </a:cubicBezTo>
                <a:cubicBezTo>
                  <a:pt x="1552099" y="1204543"/>
                  <a:pt x="1581626" y="1208353"/>
                  <a:pt x="1613059" y="1211211"/>
                </a:cubicBezTo>
                <a:cubicBezTo>
                  <a:pt x="1621631" y="1212163"/>
                  <a:pt x="1640681" y="1216926"/>
                  <a:pt x="1645444" y="1224546"/>
                </a:cubicBezTo>
                <a:cubicBezTo>
                  <a:pt x="1650206" y="1232166"/>
                  <a:pt x="1645444" y="1256931"/>
                  <a:pt x="1646396" y="1266456"/>
                </a:cubicBezTo>
                <a:cubicBezTo>
                  <a:pt x="1646396" y="1295983"/>
                  <a:pt x="1648301" y="1323606"/>
                  <a:pt x="1643539" y="1353133"/>
                </a:cubicBezTo>
                <a:cubicBezTo>
                  <a:pt x="1642586" y="1356943"/>
                  <a:pt x="1638776" y="1354086"/>
                  <a:pt x="1637824" y="1359801"/>
                </a:cubicBezTo>
                <a:cubicBezTo>
                  <a:pt x="1636871" y="1365516"/>
                  <a:pt x="1638776" y="1373136"/>
                  <a:pt x="1639729" y="1378851"/>
                </a:cubicBezTo>
                <a:cubicBezTo>
                  <a:pt x="1640681" y="1392186"/>
                  <a:pt x="1644491" y="1404568"/>
                  <a:pt x="1646396" y="1416951"/>
                </a:cubicBezTo>
                <a:cubicBezTo>
                  <a:pt x="1648301" y="1428381"/>
                  <a:pt x="1645444" y="1474101"/>
                  <a:pt x="1668304" y="1461718"/>
                </a:cubicBezTo>
                <a:cubicBezTo>
                  <a:pt x="1684496" y="1453146"/>
                  <a:pt x="1671161" y="1446478"/>
                  <a:pt x="1678781" y="1432191"/>
                </a:cubicBezTo>
                <a:cubicBezTo>
                  <a:pt x="1687354" y="1416951"/>
                  <a:pt x="1688306" y="1387423"/>
                  <a:pt x="1687354" y="1371231"/>
                </a:cubicBezTo>
                <a:cubicBezTo>
                  <a:pt x="1685449" y="1351228"/>
                  <a:pt x="1675924" y="1337893"/>
                  <a:pt x="1675924" y="1315033"/>
                </a:cubicBezTo>
                <a:cubicBezTo>
                  <a:pt x="1675924" y="1287411"/>
                  <a:pt x="1674971" y="1258836"/>
                  <a:pt x="1674971" y="1231213"/>
                </a:cubicBezTo>
                <a:cubicBezTo>
                  <a:pt x="1674971" y="1211211"/>
                  <a:pt x="1731169" y="1210258"/>
                  <a:pt x="1744504" y="1209306"/>
                </a:cubicBezTo>
                <a:cubicBezTo>
                  <a:pt x="1793081" y="1204543"/>
                  <a:pt x="1837849" y="1185493"/>
                  <a:pt x="1887379" y="1184541"/>
                </a:cubicBezTo>
                <a:cubicBezTo>
                  <a:pt x="1887379" y="1195971"/>
                  <a:pt x="1883569" y="1213116"/>
                  <a:pt x="1887379" y="1222641"/>
                </a:cubicBezTo>
                <a:cubicBezTo>
                  <a:pt x="1888331" y="1224546"/>
                  <a:pt x="1897856" y="1227403"/>
                  <a:pt x="1897856" y="1235023"/>
                </a:cubicBezTo>
                <a:cubicBezTo>
                  <a:pt x="1898809" y="1246453"/>
                  <a:pt x="1898809" y="1256931"/>
                  <a:pt x="1899761" y="1268361"/>
                </a:cubicBezTo>
                <a:cubicBezTo>
                  <a:pt x="1899761" y="1275028"/>
                  <a:pt x="1935956" y="1261693"/>
                  <a:pt x="1935956" y="1273123"/>
                </a:cubicBezTo>
                <a:cubicBezTo>
                  <a:pt x="1935956" y="1285506"/>
                  <a:pt x="1935956" y="1313128"/>
                  <a:pt x="1955006" y="1313128"/>
                </a:cubicBezTo>
                <a:cubicBezTo>
                  <a:pt x="1969294" y="1313128"/>
                  <a:pt x="1990249" y="1313128"/>
                  <a:pt x="1991201" y="1294078"/>
                </a:cubicBezTo>
                <a:cubicBezTo>
                  <a:pt x="1992154" y="1275028"/>
                  <a:pt x="1992154" y="1255978"/>
                  <a:pt x="1992154" y="1236928"/>
                </a:cubicBezTo>
                <a:cubicBezTo>
                  <a:pt x="1992154" y="1222641"/>
                  <a:pt x="1994059" y="1201686"/>
                  <a:pt x="1981676" y="1192161"/>
                </a:cubicBezTo>
                <a:cubicBezTo>
                  <a:pt x="1967389" y="1181683"/>
                  <a:pt x="1951196" y="1194066"/>
                  <a:pt x="1938814" y="1195018"/>
                </a:cubicBezTo>
                <a:cubicBezTo>
                  <a:pt x="1938814" y="1190256"/>
                  <a:pt x="1937861" y="1185493"/>
                  <a:pt x="1937861" y="1180731"/>
                </a:cubicBezTo>
                <a:cubicBezTo>
                  <a:pt x="1937861" y="1176921"/>
                  <a:pt x="1937861" y="1172158"/>
                  <a:pt x="1937861" y="1168348"/>
                </a:cubicBezTo>
                <a:cubicBezTo>
                  <a:pt x="1937861" y="1163586"/>
                  <a:pt x="1943576" y="1168348"/>
                  <a:pt x="1945481" y="1166443"/>
                </a:cubicBezTo>
                <a:cubicBezTo>
                  <a:pt x="1948339" y="1163586"/>
                  <a:pt x="1952149" y="1168348"/>
                  <a:pt x="1952149" y="1162633"/>
                </a:cubicBezTo>
                <a:cubicBezTo>
                  <a:pt x="1952149" y="1157871"/>
                  <a:pt x="1950244" y="1155966"/>
                  <a:pt x="1955006" y="1155013"/>
                </a:cubicBezTo>
                <a:cubicBezTo>
                  <a:pt x="1963579" y="1153108"/>
                  <a:pt x="1960721" y="1139773"/>
                  <a:pt x="1952149" y="1140726"/>
                </a:cubicBezTo>
                <a:cubicBezTo>
                  <a:pt x="1952149" y="1142631"/>
                  <a:pt x="1951196" y="1145488"/>
                  <a:pt x="1951196" y="1148346"/>
                </a:cubicBezTo>
                <a:cubicBezTo>
                  <a:pt x="1951196" y="1139773"/>
                  <a:pt x="1951196" y="1131201"/>
                  <a:pt x="1950244" y="1122628"/>
                </a:cubicBezTo>
                <a:cubicBezTo>
                  <a:pt x="1949291" y="1116913"/>
                  <a:pt x="1949291" y="1110246"/>
                  <a:pt x="1948339" y="1104531"/>
                </a:cubicBezTo>
                <a:cubicBezTo>
                  <a:pt x="1947386" y="1094053"/>
                  <a:pt x="1944529" y="1100721"/>
                  <a:pt x="1940719" y="1095006"/>
                </a:cubicBezTo>
                <a:cubicBezTo>
                  <a:pt x="1938814" y="1092148"/>
                  <a:pt x="1936909" y="1097863"/>
                  <a:pt x="1935956" y="1090243"/>
                </a:cubicBezTo>
                <a:cubicBezTo>
                  <a:pt x="1935956" y="1088338"/>
                  <a:pt x="1942624" y="1079766"/>
                  <a:pt x="1943576" y="1077861"/>
                </a:cubicBezTo>
                <a:cubicBezTo>
                  <a:pt x="1948339" y="1071193"/>
                  <a:pt x="1955959" y="1052143"/>
                  <a:pt x="1962626" y="1048333"/>
                </a:cubicBezTo>
                <a:cubicBezTo>
                  <a:pt x="1971199" y="1043571"/>
                  <a:pt x="1993106" y="1047381"/>
                  <a:pt x="2002631" y="1047381"/>
                </a:cubicBezTo>
                <a:cubicBezTo>
                  <a:pt x="2031206" y="1046428"/>
                  <a:pt x="2060734" y="1046428"/>
                  <a:pt x="2089309" y="1045476"/>
                </a:cubicBezTo>
                <a:cubicBezTo>
                  <a:pt x="2117884" y="1044523"/>
                  <a:pt x="2147411" y="1044523"/>
                  <a:pt x="2175986" y="1043571"/>
                </a:cubicBezTo>
                <a:cubicBezTo>
                  <a:pt x="2187416" y="1043571"/>
                  <a:pt x="2204561" y="1039761"/>
                  <a:pt x="2215991" y="1042618"/>
                </a:cubicBezTo>
                <a:cubicBezTo>
                  <a:pt x="2245519" y="1065478"/>
                  <a:pt x="2312194" y="1088338"/>
                  <a:pt x="2340769" y="1052143"/>
                </a:cubicBezTo>
                <a:cubicBezTo>
                  <a:pt x="2350294" y="1039761"/>
                  <a:pt x="2346484" y="1021663"/>
                  <a:pt x="2362676" y="1019758"/>
                </a:cubicBezTo>
                <a:cubicBezTo>
                  <a:pt x="2375059" y="1018806"/>
                  <a:pt x="2387441" y="1017853"/>
                  <a:pt x="2399824" y="1015948"/>
                </a:cubicBezTo>
                <a:cubicBezTo>
                  <a:pt x="2387441" y="1010233"/>
                  <a:pt x="2378869" y="1008328"/>
                  <a:pt x="2365534" y="1006423"/>
                </a:cubicBezTo>
                <a:cubicBezTo>
                  <a:pt x="2345531" y="1003566"/>
                  <a:pt x="2359819" y="997851"/>
                  <a:pt x="2350294" y="983563"/>
                </a:cubicBezTo>
                <a:cubicBezTo>
                  <a:pt x="2344579" y="974991"/>
                  <a:pt x="2338864" y="958798"/>
                  <a:pt x="2332196" y="953083"/>
                </a:cubicBezTo>
                <a:cubicBezTo>
                  <a:pt x="2324576" y="946416"/>
                  <a:pt x="2312194" y="946416"/>
                  <a:pt x="2305526" y="938796"/>
                </a:cubicBezTo>
                <a:cubicBezTo>
                  <a:pt x="2325529" y="938796"/>
                  <a:pt x="2322671" y="933081"/>
                  <a:pt x="2322671" y="912126"/>
                </a:cubicBezTo>
                <a:cubicBezTo>
                  <a:pt x="2322671" y="894981"/>
                  <a:pt x="2319814" y="876883"/>
                  <a:pt x="2310289" y="862596"/>
                </a:cubicBezTo>
                <a:cubicBezTo>
                  <a:pt x="2312194" y="855928"/>
                  <a:pt x="2324576" y="857833"/>
                  <a:pt x="2321719" y="847356"/>
                </a:cubicBezTo>
                <a:cubicBezTo>
                  <a:pt x="2320766" y="843546"/>
                  <a:pt x="2317909" y="827353"/>
                  <a:pt x="2315051" y="827353"/>
                </a:cubicBezTo>
                <a:cubicBezTo>
                  <a:pt x="2273141" y="824496"/>
                  <a:pt x="2231231" y="820686"/>
                  <a:pt x="2189321" y="817828"/>
                </a:cubicBezTo>
                <a:cubicBezTo>
                  <a:pt x="2161699" y="815923"/>
                  <a:pt x="2134076" y="810208"/>
                  <a:pt x="2105501" y="810208"/>
                </a:cubicBezTo>
                <a:cubicBezTo>
                  <a:pt x="2071211" y="810208"/>
                  <a:pt x="2034064" y="797826"/>
                  <a:pt x="1999774" y="801636"/>
                </a:cubicBezTo>
                <a:cubicBezTo>
                  <a:pt x="2008346" y="782586"/>
                  <a:pt x="2021681" y="760678"/>
                  <a:pt x="2018824" y="738771"/>
                </a:cubicBezTo>
                <a:cubicBezTo>
                  <a:pt x="2015966" y="719721"/>
                  <a:pt x="2035016" y="699718"/>
                  <a:pt x="2021681" y="679716"/>
                </a:cubicBezTo>
                <a:cubicBezTo>
                  <a:pt x="2009299" y="661618"/>
                  <a:pt x="1978819" y="670191"/>
                  <a:pt x="1962626" y="674953"/>
                </a:cubicBezTo>
                <a:cubicBezTo>
                  <a:pt x="1952149" y="677811"/>
                  <a:pt x="1947386" y="675906"/>
                  <a:pt x="1942624" y="666381"/>
                </a:cubicBezTo>
                <a:cubicBezTo>
                  <a:pt x="1940719" y="661618"/>
                  <a:pt x="1929289" y="659713"/>
                  <a:pt x="1924526" y="657808"/>
                </a:cubicBezTo>
                <a:cubicBezTo>
                  <a:pt x="1913096" y="653046"/>
                  <a:pt x="1899761" y="653046"/>
                  <a:pt x="1887379" y="652093"/>
                </a:cubicBezTo>
                <a:cubicBezTo>
                  <a:pt x="1861661" y="650188"/>
                  <a:pt x="1837849" y="653998"/>
                  <a:pt x="1815941" y="654951"/>
                </a:cubicBezTo>
                <a:cubicBezTo>
                  <a:pt x="1797844" y="655903"/>
                  <a:pt x="1798796" y="657808"/>
                  <a:pt x="1796891" y="639711"/>
                </a:cubicBezTo>
                <a:cubicBezTo>
                  <a:pt x="1794034" y="618756"/>
                  <a:pt x="1792129" y="598753"/>
                  <a:pt x="1789271" y="577798"/>
                </a:cubicBezTo>
                <a:cubicBezTo>
                  <a:pt x="1787366" y="563511"/>
                  <a:pt x="1785461" y="558748"/>
                  <a:pt x="1803559" y="555891"/>
                </a:cubicBezTo>
                <a:cubicBezTo>
                  <a:pt x="1810226" y="554938"/>
                  <a:pt x="1824514" y="555891"/>
                  <a:pt x="1833086" y="555891"/>
                </a:cubicBezTo>
                <a:cubicBezTo>
                  <a:pt x="1848326" y="555891"/>
                  <a:pt x="1859756" y="556843"/>
                  <a:pt x="1874044" y="556843"/>
                </a:cubicBezTo>
                <a:cubicBezTo>
                  <a:pt x="1878806" y="556843"/>
                  <a:pt x="1874044" y="551128"/>
                  <a:pt x="1876901" y="550176"/>
                </a:cubicBezTo>
                <a:cubicBezTo>
                  <a:pt x="1879759" y="549223"/>
                  <a:pt x="1883569" y="550176"/>
                  <a:pt x="1886426" y="550176"/>
                </a:cubicBezTo>
                <a:cubicBezTo>
                  <a:pt x="1894046" y="550176"/>
                  <a:pt x="1900714" y="550176"/>
                  <a:pt x="1908334" y="549223"/>
                </a:cubicBezTo>
                <a:cubicBezTo>
                  <a:pt x="1920716" y="548271"/>
                  <a:pt x="1933099" y="549223"/>
                  <a:pt x="1946434" y="549223"/>
                </a:cubicBezTo>
                <a:cubicBezTo>
                  <a:pt x="1955006" y="549223"/>
                  <a:pt x="1963579" y="549223"/>
                  <a:pt x="1973104" y="550176"/>
                </a:cubicBezTo>
                <a:cubicBezTo>
                  <a:pt x="1982629" y="550176"/>
                  <a:pt x="1973104" y="556843"/>
                  <a:pt x="1978819" y="559701"/>
                </a:cubicBezTo>
                <a:cubicBezTo>
                  <a:pt x="1985486" y="563511"/>
                  <a:pt x="2005489" y="559701"/>
                  <a:pt x="2013109" y="560653"/>
                </a:cubicBezTo>
                <a:cubicBezTo>
                  <a:pt x="2034064" y="560653"/>
                  <a:pt x="2054066" y="561606"/>
                  <a:pt x="2075021" y="561606"/>
                </a:cubicBezTo>
                <a:cubicBezTo>
                  <a:pt x="2089309" y="561606"/>
                  <a:pt x="2102644" y="561606"/>
                  <a:pt x="2116931" y="562558"/>
                </a:cubicBezTo>
                <a:cubicBezTo>
                  <a:pt x="2195989" y="563511"/>
                  <a:pt x="2275999" y="564463"/>
                  <a:pt x="2355056" y="565416"/>
                </a:cubicBezTo>
                <a:cubicBezTo>
                  <a:pt x="2438876" y="566368"/>
                  <a:pt x="2522696" y="568273"/>
                  <a:pt x="2607469" y="571131"/>
                </a:cubicBezTo>
                <a:cubicBezTo>
                  <a:pt x="2850356" y="579703"/>
                  <a:pt x="3093244" y="588276"/>
                  <a:pt x="3336131" y="596848"/>
                </a:cubicBezTo>
                <a:cubicBezTo>
                  <a:pt x="3336131" y="595896"/>
                  <a:pt x="3336131" y="595896"/>
                  <a:pt x="3336131" y="594943"/>
                </a:cubicBezTo>
                <a:cubicBezTo>
                  <a:pt x="3332321" y="594943"/>
                  <a:pt x="3330416" y="594943"/>
                  <a:pt x="3328511" y="594943"/>
                </a:cubicBezTo>
                <a:close/>
                <a:moveTo>
                  <a:pt x="1124426" y="984516"/>
                </a:moveTo>
                <a:cubicBezTo>
                  <a:pt x="1123474" y="965466"/>
                  <a:pt x="1113949" y="949273"/>
                  <a:pt x="1096804" y="940701"/>
                </a:cubicBezTo>
                <a:cubicBezTo>
                  <a:pt x="1087279" y="935938"/>
                  <a:pt x="1079659" y="936891"/>
                  <a:pt x="1075849" y="928318"/>
                </a:cubicBezTo>
                <a:cubicBezTo>
                  <a:pt x="1074896" y="925461"/>
                  <a:pt x="1075849" y="919746"/>
                  <a:pt x="1075849" y="917841"/>
                </a:cubicBezTo>
                <a:cubicBezTo>
                  <a:pt x="1075849" y="903553"/>
                  <a:pt x="1076801" y="888313"/>
                  <a:pt x="1076801" y="874026"/>
                </a:cubicBezTo>
                <a:cubicBezTo>
                  <a:pt x="1076801" y="858786"/>
                  <a:pt x="1074896" y="860691"/>
                  <a:pt x="1088231" y="857833"/>
                </a:cubicBezTo>
                <a:cubicBezTo>
                  <a:pt x="1105376" y="854976"/>
                  <a:pt x="1127284" y="853071"/>
                  <a:pt x="1144429" y="853071"/>
                </a:cubicBezTo>
                <a:cubicBezTo>
                  <a:pt x="1163479" y="853071"/>
                  <a:pt x="1182529" y="847356"/>
                  <a:pt x="1202531" y="848308"/>
                </a:cubicBezTo>
                <a:cubicBezTo>
                  <a:pt x="1199674" y="863548"/>
                  <a:pt x="1193959" y="879741"/>
                  <a:pt x="1193959" y="895933"/>
                </a:cubicBezTo>
                <a:cubicBezTo>
                  <a:pt x="1193959" y="908316"/>
                  <a:pt x="1185386" y="944511"/>
                  <a:pt x="1205389" y="938796"/>
                </a:cubicBezTo>
                <a:cubicBezTo>
                  <a:pt x="1198721" y="944511"/>
                  <a:pt x="1191101" y="948321"/>
                  <a:pt x="1183481" y="952131"/>
                </a:cubicBezTo>
                <a:cubicBezTo>
                  <a:pt x="1174909" y="955941"/>
                  <a:pt x="1178719" y="964513"/>
                  <a:pt x="1178719" y="974038"/>
                </a:cubicBezTo>
                <a:cubicBezTo>
                  <a:pt x="1187291" y="974038"/>
                  <a:pt x="1194911" y="973086"/>
                  <a:pt x="1203484" y="973086"/>
                </a:cubicBezTo>
                <a:cubicBezTo>
                  <a:pt x="1213009" y="973086"/>
                  <a:pt x="1201579" y="960703"/>
                  <a:pt x="1210151" y="959751"/>
                </a:cubicBezTo>
                <a:cubicBezTo>
                  <a:pt x="1221581" y="958798"/>
                  <a:pt x="1233964" y="958798"/>
                  <a:pt x="1245394" y="957846"/>
                </a:cubicBezTo>
                <a:cubicBezTo>
                  <a:pt x="1253966" y="957846"/>
                  <a:pt x="1256824" y="966418"/>
                  <a:pt x="1266349" y="964513"/>
                </a:cubicBezTo>
                <a:cubicBezTo>
                  <a:pt x="1264444" y="973086"/>
                  <a:pt x="1259681" y="972133"/>
                  <a:pt x="1256824" y="964513"/>
                </a:cubicBezTo>
                <a:cubicBezTo>
                  <a:pt x="1255871" y="966418"/>
                  <a:pt x="1253966" y="970228"/>
                  <a:pt x="1253966" y="973086"/>
                </a:cubicBezTo>
                <a:cubicBezTo>
                  <a:pt x="1264444" y="972133"/>
                  <a:pt x="1277779" y="972133"/>
                  <a:pt x="1277779" y="958798"/>
                </a:cubicBezTo>
                <a:cubicBezTo>
                  <a:pt x="1277779" y="942606"/>
                  <a:pt x="1266349" y="946416"/>
                  <a:pt x="1255871" y="935938"/>
                </a:cubicBezTo>
                <a:cubicBezTo>
                  <a:pt x="1265396" y="930223"/>
                  <a:pt x="1260634" y="910221"/>
                  <a:pt x="1260634" y="899743"/>
                </a:cubicBezTo>
                <a:cubicBezTo>
                  <a:pt x="1279684" y="927366"/>
                  <a:pt x="1299686" y="954988"/>
                  <a:pt x="1318736" y="981658"/>
                </a:cubicBezTo>
                <a:cubicBezTo>
                  <a:pt x="1253014" y="981658"/>
                  <a:pt x="1188244" y="983563"/>
                  <a:pt x="1124426" y="984516"/>
                </a:cubicBezTo>
                <a:close/>
                <a:moveTo>
                  <a:pt x="1202531" y="961656"/>
                </a:moveTo>
                <a:cubicBezTo>
                  <a:pt x="1202531" y="969276"/>
                  <a:pt x="1198721" y="970228"/>
                  <a:pt x="1195864" y="962608"/>
                </a:cubicBezTo>
                <a:cubicBezTo>
                  <a:pt x="1197769" y="962608"/>
                  <a:pt x="1199674" y="962608"/>
                  <a:pt x="1202531" y="961656"/>
                </a:cubicBezTo>
                <a:close/>
                <a:moveTo>
                  <a:pt x="1373029" y="980706"/>
                </a:moveTo>
                <a:cubicBezTo>
                  <a:pt x="1353979" y="980706"/>
                  <a:pt x="1350169" y="983563"/>
                  <a:pt x="1339691" y="968323"/>
                </a:cubicBezTo>
                <a:cubicBezTo>
                  <a:pt x="1333976" y="958798"/>
                  <a:pt x="1329214" y="948321"/>
                  <a:pt x="1322546" y="939748"/>
                </a:cubicBezTo>
                <a:cubicBezTo>
                  <a:pt x="1305401" y="914983"/>
                  <a:pt x="1287304" y="889266"/>
                  <a:pt x="1271111" y="865453"/>
                </a:cubicBezTo>
                <a:cubicBezTo>
                  <a:pt x="1269206" y="862596"/>
                  <a:pt x="1254919" y="842593"/>
                  <a:pt x="1259681" y="841641"/>
                </a:cubicBezTo>
                <a:cubicBezTo>
                  <a:pt x="1275874" y="839736"/>
                  <a:pt x="1291114" y="838783"/>
                  <a:pt x="1307306" y="836878"/>
                </a:cubicBezTo>
                <a:cubicBezTo>
                  <a:pt x="1339691" y="834021"/>
                  <a:pt x="1364456" y="829258"/>
                  <a:pt x="1395889" y="841641"/>
                </a:cubicBezTo>
                <a:cubicBezTo>
                  <a:pt x="1369219" y="879741"/>
                  <a:pt x="1374934" y="935938"/>
                  <a:pt x="1373029" y="980706"/>
                </a:cubicBezTo>
                <a:close/>
                <a:moveTo>
                  <a:pt x="1387316" y="980706"/>
                </a:moveTo>
                <a:cubicBezTo>
                  <a:pt x="1371124" y="985468"/>
                  <a:pt x="1387316" y="938796"/>
                  <a:pt x="1387316" y="980706"/>
                </a:cubicBezTo>
                <a:lnTo>
                  <a:pt x="1387316" y="980706"/>
                </a:lnTo>
                <a:close/>
                <a:moveTo>
                  <a:pt x="1395889" y="1231213"/>
                </a:moveTo>
                <a:cubicBezTo>
                  <a:pt x="1391126" y="1232166"/>
                  <a:pt x="1381601" y="1229308"/>
                  <a:pt x="1387316" y="1222641"/>
                </a:cubicBezTo>
                <a:cubicBezTo>
                  <a:pt x="1393031" y="1216926"/>
                  <a:pt x="1396841" y="1226451"/>
                  <a:pt x="1395889" y="1231213"/>
                </a:cubicBezTo>
                <a:close/>
                <a:moveTo>
                  <a:pt x="1404461" y="849261"/>
                </a:moveTo>
                <a:cubicBezTo>
                  <a:pt x="1400651" y="869263"/>
                  <a:pt x="1395889" y="890218"/>
                  <a:pt x="1392079" y="910221"/>
                </a:cubicBezTo>
                <a:cubicBezTo>
                  <a:pt x="1390174" y="921651"/>
                  <a:pt x="1396841" y="961656"/>
                  <a:pt x="1378744" y="956893"/>
                </a:cubicBezTo>
                <a:cubicBezTo>
                  <a:pt x="1380649" y="940701"/>
                  <a:pt x="1387316" y="836878"/>
                  <a:pt x="1404461" y="849261"/>
                </a:cubicBezTo>
                <a:close/>
                <a:moveTo>
                  <a:pt x="1414939" y="810208"/>
                </a:moveTo>
                <a:lnTo>
                  <a:pt x="1392079" y="808303"/>
                </a:lnTo>
                <a:lnTo>
                  <a:pt x="1414939" y="810208"/>
                </a:lnTo>
                <a:lnTo>
                  <a:pt x="1414939" y="810208"/>
                </a:lnTo>
                <a:close/>
                <a:moveTo>
                  <a:pt x="1578769" y="516838"/>
                </a:moveTo>
                <a:cubicBezTo>
                  <a:pt x="1586389" y="516838"/>
                  <a:pt x="1598771" y="515886"/>
                  <a:pt x="1604486" y="521601"/>
                </a:cubicBezTo>
                <a:cubicBezTo>
                  <a:pt x="1597819" y="521601"/>
                  <a:pt x="1577816" y="526363"/>
                  <a:pt x="1578769" y="516838"/>
                </a:cubicBezTo>
                <a:close/>
                <a:moveTo>
                  <a:pt x="1557814" y="514933"/>
                </a:moveTo>
                <a:cubicBezTo>
                  <a:pt x="1563529" y="513981"/>
                  <a:pt x="1569244" y="521601"/>
                  <a:pt x="1564481" y="521601"/>
                </a:cubicBezTo>
                <a:cubicBezTo>
                  <a:pt x="1555909" y="521601"/>
                  <a:pt x="1547336" y="521601"/>
                  <a:pt x="1538764" y="521601"/>
                </a:cubicBezTo>
                <a:cubicBezTo>
                  <a:pt x="1545431" y="518743"/>
                  <a:pt x="1551146" y="514933"/>
                  <a:pt x="1557814" y="514933"/>
                </a:cubicBezTo>
                <a:close/>
                <a:moveTo>
                  <a:pt x="1522571" y="518743"/>
                </a:moveTo>
                <a:lnTo>
                  <a:pt x="1548289" y="512076"/>
                </a:lnTo>
                <a:cubicBezTo>
                  <a:pt x="1540669" y="514933"/>
                  <a:pt x="1524476" y="524458"/>
                  <a:pt x="1522571" y="518743"/>
                </a:cubicBezTo>
                <a:close/>
                <a:moveTo>
                  <a:pt x="1559719" y="569226"/>
                </a:moveTo>
                <a:cubicBezTo>
                  <a:pt x="1547336" y="563511"/>
                  <a:pt x="1534001" y="557796"/>
                  <a:pt x="1521619" y="551128"/>
                </a:cubicBezTo>
                <a:cubicBezTo>
                  <a:pt x="1535906" y="551128"/>
                  <a:pt x="1549241" y="551128"/>
                  <a:pt x="1563529" y="551128"/>
                </a:cubicBezTo>
                <a:cubicBezTo>
                  <a:pt x="1569244" y="551128"/>
                  <a:pt x="1564481" y="555891"/>
                  <a:pt x="1573054" y="556843"/>
                </a:cubicBezTo>
                <a:cubicBezTo>
                  <a:pt x="1580674" y="557796"/>
                  <a:pt x="1581626" y="561606"/>
                  <a:pt x="1580674" y="570178"/>
                </a:cubicBezTo>
                <a:cubicBezTo>
                  <a:pt x="1574006" y="570178"/>
                  <a:pt x="1567339" y="569226"/>
                  <a:pt x="1559719" y="569226"/>
                </a:cubicBezTo>
                <a:close/>
                <a:moveTo>
                  <a:pt x="1592104" y="553033"/>
                </a:moveTo>
                <a:cubicBezTo>
                  <a:pt x="1600676" y="551128"/>
                  <a:pt x="1620679" y="548271"/>
                  <a:pt x="1618774" y="563511"/>
                </a:cubicBezTo>
                <a:cubicBezTo>
                  <a:pt x="1617821" y="573988"/>
                  <a:pt x="1599724" y="569226"/>
                  <a:pt x="1590199" y="570178"/>
                </a:cubicBezTo>
                <a:cubicBezTo>
                  <a:pt x="1590199" y="564463"/>
                  <a:pt x="1591151" y="558748"/>
                  <a:pt x="1592104" y="553033"/>
                </a:cubicBezTo>
                <a:close/>
                <a:moveTo>
                  <a:pt x="1612106" y="635901"/>
                </a:moveTo>
                <a:cubicBezTo>
                  <a:pt x="1615916" y="651141"/>
                  <a:pt x="1592104" y="653046"/>
                  <a:pt x="1592104" y="639711"/>
                </a:cubicBezTo>
                <a:cubicBezTo>
                  <a:pt x="1592104" y="618756"/>
                  <a:pt x="1592104" y="596848"/>
                  <a:pt x="1592104" y="575893"/>
                </a:cubicBezTo>
                <a:cubicBezTo>
                  <a:pt x="1592104" y="572083"/>
                  <a:pt x="1605439" y="573988"/>
                  <a:pt x="1608296" y="573988"/>
                </a:cubicBezTo>
                <a:cubicBezTo>
                  <a:pt x="1619726" y="573988"/>
                  <a:pt x="1619726" y="572083"/>
                  <a:pt x="1620679" y="583513"/>
                </a:cubicBezTo>
                <a:cubicBezTo>
                  <a:pt x="1622584" y="599706"/>
                  <a:pt x="1621631" y="617803"/>
                  <a:pt x="1626394" y="633043"/>
                </a:cubicBezTo>
                <a:cubicBezTo>
                  <a:pt x="1621631" y="633996"/>
                  <a:pt x="1616869" y="634948"/>
                  <a:pt x="1612106" y="635901"/>
                </a:cubicBezTo>
                <a:close/>
                <a:moveTo>
                  <a:pt x="1935004" y="1231213"/>
                </a:moveTo>
                <a:cubicBezTo>
                  <a:pt x="1916906" y="1235023"/>
                  <a:pt x="1940719" y="1211211"/>
                  <a:pt x="1935004" y="1231213"/>
                </a:cubicBezTo>
                <a:lnTo>
                  <a:pt x="1935004" y="1231213"/>
                </a:lnTo>
                <a:close/>
                <a:moveTo>
                  <a:pt x="1946434" y="980706"/>
                </a:moveTo>
                <a:cubicBezTo>
                  <a:pt x="1933099" y="984516"/>
                  <a:pt x="1935956" y="972133"/>
                  <a:pt x="1935004" y="962608"/>
                </a:cubicBezTo>
                <a:cubicBezTo>
                  <a:pt x="1938814" y="961656"/>
                  <a:pt x="1943576" y="961656"/>
                  <a:pt x="1947386" y="962608"/>
                </a:cubicBezTo>
                <a:cubicBezTo>
                  <a:pt x="1947386" y="969276"/>
                  <a:pt x="1947386" y="974991"/>
                  <a:pt x="1946434" y="980706"/>
                </a:cubicBezTo>
                <a:close/>
                <a:moveTo>
                  <a:pt x="2073116" y="934986"/>
                </a:moveTo>
                <a:cubicBezTo>
                  <a:pt x="2063591" y="944511"/>
                  <a:pt x="2051209" y="939748"/>
                  <a:pt x="2051209" y="954988"/>
                </a:cubicBezTo>
                <a:cubicBezTo>
                  <a:pt x="2051209" y="971181"/>
                  <a:pt x="2056924" y="973086"/>
                  <a:pt x="2073116" y="972133"/>
                </a:cubicBezTo>
                <a:cubicBezTo>
                  <a:pt x="2070259" y="970228"/>
                  <a:pt x="2055019" y="969276"/>
                  <a:pt x="2060734" y="963561"/>
                </a:cubicBezTo>
                <a:cubicBezTo>
                  <a:pt x="2061686" y="962608"/>
                  <a:pt x="2068354" y="963561"/>
                  <a:pt x="2070259" y="963561"/>
                </a:cubicBezTo>
                <a:cubicBezTo>
                  <a:pt x="2078831" y="963561"/>
                  <a:pt x="2074069" y="957846"/>
                  <a:pt x="2077879" y="956893"/>
                </a:cubicBezTo>
                <a:cubicBezTo>
                  <a:pt x="2087404" y="954988"/>
                  <a:pt x="2119789" y="954988"/>
                  <a:pt x="2121694" y="963561"/>
                </a:cubicBezTo>
                <a:cubicBezTo>
                  <a:pt x="2123599" y="973086"/>
                  <a:pt x="2123599" y="973086"/>
                  <a:pt x="2133124" y="972133"/>
                </a:cubicBezTo>
                <a:cubicBezTo>
                  <a:pt x="2147411" y="971181"/>
                  <a:pt x="2146459" y="972133"/>
                  <a:pt x="2146459" y="956893"/>
                </a:cubicBezTo>
                <a:cubicBezTo>
                  <a:pt x="2146459" y="949273"/>
                  <a:pt x="2126456" y="941653"/>
                  <a:pt x="2118836" y="937843"/>
                </a:cubicBezTo>
                <a:cubicBezTo>
                  <a:pt x="2123599" y="937843"/>
                  <a:pt x="2133124" y="940701"/>
                  <a:pt x="2133124" y="934986"/>
                </a:cubicBezTo>
                <a:cubicBezTo>
                  <a:pt x="2133124" y="922603"/>
                  <a:pt x="2133124" y="910221"/>
                  <a:pt x="2133124" y="898791"/>
                </a:cubicBezTo>
                <a:cubicBezTo>
                  <a:pt x="2133124" y="881646"/>
                  <a:pt x="2128361" y="864501"/>
                  <a:pt x="2124551" y="848308"/>
                </a:cubicBezTo>
                <a:cubicBezTo>
                  <a:pt x="2155031" y="847356"/>
                  <a:pt x="2188369" y="852118"/>
                  <a:pt x="2218849" y="855928"/>
                </a:cubicBezTo>
                <a:cubicBezTo>
                  <a:pt x="2227421" y="856881"/>
                  <a:pt x="2235994" y="857833"/>
                  <a:pt x="2245519" y="858786"/>
                </a:cubicBezTo>
                <a:cubicBezTo>
                  <a:pt x="2249329" y="858786"/>
                  <a:pt x="2247424" y="873073"/>
                  <a:pt x="2247424" y="876883"/>
                </a:cubicBezTo>
                <a:cubicBezTo>
                  <a:pt x="2247424" y="887361"/>
                  <a:pt x="2241709" y="933081"/>
                  <a:pt x="2252186" y="934986"/>
                </a:cubicBezTo>
                <a:cubicBezTo>
                  <a:pt x="2235994" y="935938"/>
                  <a:pt x="2218849" y="941653"/>
                  <a:pt x="2208371" y="954988"/>
                </a:cubicBezTo>
                <a:cubicBezTo>
                  <a:pt x="2205514" y="959751"/>
                  <a:pt x="2197894" y="984516"/>
                  <a:pt x="2195989" y="984516"/>
                </a:cubicBezTo>
                <a:cubicBezTo>
                  <a:pt x="2176939" y="984516"/>
                  <a:pt x="2157889" y="983563"/>
                  <a:pt x="2138839" y="983563"/>
                </a:cubicBezTo>
                <a:cubicBezTo>
                  <a:pt x="2095024" y="982611"/>
                  <a:pt x="2051209" y="981658"/>
                  <a:pt x="2006441" y="981658"/>
                </a:cubicBezTo>
                <a:cubicBezTo>
                  <a:pt x="2026444" y="952131"/>
                  <a:pt x="2046446" y="923556"/>
                  <a:pt x="2066449" y="894028"/>
                </a:cubicBezTo>
                <a:cubicBezTo>
                  <a:pt x="2067401" y="903553"/>
                  <a:pt x="2062639" y="931176"/>
                  <a:pt x="2073116" y="934986"/>
                </a:cubicBezTo>
                <a:close/>
                <a:moveTo>
                  <a:pt x="2123599" y="959751"/>
                </a:moveTo>
                <a:cubicBezTo>
                  <a:pt x="2126456" y="962608"/>
                  <a:pt x="2129314" y="962608"/>
                  <a:pt x="2126456" y="968323"/>
                </a:cubicBezTo>
                <a:cubicBezTo>
                  <a:pt x="2126456" y="965466"/>
                  <a:pt x="2124551" y="962608"/>
                  <a:pt x="2123599" y="959751"/>
                </a:cubicBezTo>
                <a:close/>
                <a:moveTo>
                  <a:pt x="1960721" y="838783"/>
                </a:moveTo>
                <a:cubicBezTo>
                  <a:pt x="1958816" y="836878"/>
                  <a:pt x="1957864" y="834973"/>
                  <a:pt x="1955959" y="832116"/>
                </a:cubicBezTo>
                <a:cubicBezTo>
                  <a:pt x="1992154" y="834973"/>
                  <a:pt x="2031206" y="841641"/>
                  <a:pt x="2066449" y="841641"/>
                </a:cubicBezTo>
                <a:cubicBezTo>
                  <a:pt x="2044541" y="879741"/>
                  <a:pt x="2015966" y="914983"/>
                  <a:pt x="1992154" y="953083"/>
                </a:cubicBezTo>
                <a:cubicBezTo>
                  <a:pt x="1984534" y="965466"/>
                  <a:pt x="1980724" y="981658"/>
                  <a:pt x="1964531" y="981658"/>
                </a:cubicBezTo>
                <a:cubicBezTo>
                  <a:pt x="1944529" y="981658"/>
                  <a:pt x="1950244" y="977848"/>
                  <a:pt x="1950244" y="959751"/>
                </a:cubicBezTo>
                <a:cubicBezTo>
                  <a:pt x="1949291" y="922603"/>
                  <a:pt x="1952149" y="874978"/>
                  <a:pt x="1930241" y="842593"/>
                </a:cubicBezTo>
                <a:cubicBezTo>
                  <a:pt x="1940719" y="840688"/>
                  <a:pt x="1950244" y="839736"/>
                  <a:pt x="1960721" y="838783"/>
                </a:cubicBezTo>
                <a:close/>
                <a:moveTo>
                  <a:pt x="1924526" y="846403"/>
                </a:moveTo>
                <a:cubicBezTo>
                  <a:pt x="1947386" y="854023"/>
                  <a:pt x="1944529" y="938796"/>
                  <a:pt x="1946434" y="956893"/>
                </a:cubicBezTo>
                <a:cubicBezTo>
                  <a:pt x="1931194" y="958798"/>
                  <a:pt x="1934051" y="954036"/>
                  <a:pt x="1933099" y="940701"/>
                </a:cubicBezTo>
                <a:cubicBezTo>
                  <a:pt x="1933099" y="931176"/>
                  <a:pt x="1932146" y="921651"/>
                  <a:pt x="1930241" y="912126"/>
                </a:cubicBezTo>
                <a:cubicBezTo>
                  <a:pt x="1928336" y="901648"/>
                  <a:pt x="1911191" y="846403"/>
                  <a:pt x="1924526" y="846403"/>
                </a:cubicBezTo>
                <a:close/>
                <a:moveTo>
                  <a:pt x="1779746" y="420636"/>
                </a:moveTo>
                <a:cubicBezTo>
                  <a:pt x="1780699" y="425398"/>
                  <a:pt x="1785461" y="456831"/>
                  <a:pt x="1782604" y="456831"/>
                </a:cubicBezTo>
                <a:cubicBezTo>
                  <a:pt x="1767364" y="456831"/>
                  <a:pt x="1777841" y="431113"/>
                  <a:pt x="1773079" y="420636"/>
                </a:cubicBezTo>
                <a:cubicBezTo>
                  <a:pt x="1775936" y="420636"/>
                  <a:pt x="1777841" y="420636"/>
                  <a:pt x="1779746" y="420636"/>
                </a:cubicBezTo>
                <a:close/>
                <a:moveTo>
                  <a:pt x="1776889" y="399681"/>
                </a:moveTo>
                <a:cubicBezTo>
                  <a:pt x="1774031" y="397776"/>
                  <a:pt x="1772126" y="397776"/>
                  <a:pt x="1775936" y="392061"/>
                </a:cubicBezTo>
                <a:cubicBezTo>
                  <a:pt x="1780699" y="393013"/>
                  <a:pt x="1777841" y="394918"/>
                  <a:pt x="1776889" y="399681"/>
                </a:cubicBezTo>
                <a:close/>
                <a:moveTo>
                  <a:pt x="1776889" y="382536"/>
                </a:moveTo>
                <a:cubicBezTo>
                  <a:pt x="1776889" y="384441"/>
                  <a:pt x="1775936" y="385393"/>
                  <a:pt x="1775936" y="387298"/>
                </a:cubicBezTo>
                <a:cubicBezTo>
                  <a:pt x="1774031" y="386346"/>
                  <a:pt x="1772126" y="385393"/>
                  <a:pt x="1771174" y="384441"/>
                </a:cubicBezTo>
                <a:cubicBezTo>
                  <a:pt x="1773079" y="379678"/>
                  <a:pt x="1774031" y="381583"/>
                  <a:pt x="1776889" y="382536"/>
                </a:cubicBezTo>
                <a:close/>
                <a:moveTo>
                  <a:pt x="1774031" y="361581"/>
                </a:moveTo>
                <a:cubicBezTo>
                  <a:pt x="1774031" y="363486"/>
                  <a:pt x="1773079" y="365391"/>
                  <a:pt x="1773079" y="366343"/>
                </a:cubicBezTo>
                <a:cubicBezTo>
                  <a:pt x="1771174" y="365391"/>
                  <a:pt x="1769269" y="365391"/>
                  <a:pt x="1766411" y="364438"/>
                </a:cubicBezTo>
                <a:cubicBezTo>
                  <a:pt x="1768316" y="363486"/>
                  <a:pt x="1771174" y="362533"/>
                  <a:pt x="1774031" y="361581"/>
                </a:cubicBezTo>
                <a:close/>
                <a:moveTo>
                  <a:pt x="1762601" y="559701"/>
                </a:moveTo>
                <a:cubicBezTo>
                  <a:pt x="1765459" y="561606"/>
                  <a:pt x="1769269" y="564463"/>
                  <a:pt x="1772126" y="566368"/>
                </a:cubicBezTo>
                <a:cubicBezTo>
                  <a:pt x="1763554" y="567321"/>
                  <a:pt x="1754981" y="568273"/>
                  <a:pt x="1746409" y="569226"/>
                </a:cubicBezTo>
                <a:cubicBezTo>
                  <a:pt x="1743551" y="555891"/>
                  <a:pt x="1754029" y="559701"/>
                  <a:pt x="1762601" y="559701"/>
                </a:cubicBezTo>
                <a:close/>
                <a:moveTo>
                  <a:pt x="1683544" y="497788"/>
                </a:moveTo>
                <a:cubicBezTo>
                  <a:pt x="1682591" y="487311"/>
                  <a:pt x="1680686" y="474928"/>
                  <a:pt x="1682591" y="464451"/>
                </a:cubicBezTo>
                <a:cubicBezTo>
                  <a:pt x="1687354" y="443496"/>
                  <a:pt x="1689259" y="446353"/>
                  <a:pt x="1710214" y="443496"/>
                </a:cubicBezTo>
                <a:cubicBezTo>
                  <a:pt x="1714024" y="442543"/>
                  <a:pt x="1726406" y="443496"/>
                  <a:pt x="1729264" y="440638"/>
                </a:cubicBezTo>
                <a:cubicBezTo>
                  <a:pt x="1733074" y="436828"/>
                  <a:pt x="1728311" y="424446"/>
                  <a:pt x="1734979" y="424446"/>
                </a:cubicBezTo>
                <a:cubicBezTo>
                  <a:pt x="1754981" y="424446"/>
                  <a:pt x="1749266" y="439686"/>
                  <a:pt x="1750219" y="455878"/>
                </a:cubicBezTo>
                <a:cubicBezTo>
                  <a:pt x="1751171" y="465403"/>
                  <a:pt x="1751171" y="473023"/>
                  <a:pt x="1753076" y="482548"/>
                </a:cubicBezTo>
                <a:cubicBezTo>
                  <a:pt x="1756886" y="501598"/>
                  <a:pt x="1756886" y="508266"/>
                  <a:pt x="1738789" y="511123"/>
                </a:cubicBezTo>
                <a:cubicBezTo>
                  <a:pt x="1734979" y="512076"/>
                  <a:pt x="1724501" y="516838"/>
                  <a:pt x="1721644" y="516838"/>
                </a:cubicBezTo>
                <a:cubicBezTo>
                  <a:pt x="1717834" y="516838"/>
                  <a:pt x="1717834" y="513981"/>
                  <a:pt x="1716881" y="513981"/>
                </a:cubicBezTo>
                <a:cubicBezTo>
                  <a:pt x="1714024" y="513028"/>
                  <a:pt x="1715929" y="509218"/>
                  <a:pt x="1711166" y="509218"/>
                </a:cubicBezTo>
                <a:cubicBezTo>
                  <a:pt x="1708309" y="509218"/>
                  <a:pt x="1705451" y="510171"/>
                  <a:pt x="1702594" y="508266"/>
                </a:cubicBezTo>
                <a:cubicBezTo>
                  <a:pt x="1696879" y="504456"/>
                  <a:pt x="1690211" y="501598"/>
                  <a:pt x="1683544" y="497788"/>
                </a:cubicBezTo>
                <a:close/>
                <a:moveTo>
                  <a:pt x="1737836" y="608278"/>
                </a:moveTo>
                <a:cubicBezTo>
                  <a:pt x="1737836" y="616851"/>
                  <a:pt x="1737836" y="626376"/>
                  <a:pt x="1737836" y="634948"/>
                </a:cubicBezTo>
                <a:cubicBezTo>
                  <a:pt x="1737836" y="648283"/>
                  <a:pt x="1737836" y="646378"/>
                  <a:pt x="1724501" y="646378"/>
                </a:cubicBezTo>
                <a:cubicBezTo>
                  <a:pt x="1713071" y="646378"/>
                  <a:pt x="1711166" y="649236"/>
                  <a:pt x="1711166" y="637806"/>
                </a:cubicBezTo>
                <a:cubicBezTo>
                  <a:pt x="1711166" y="633043"/>
                  <a:pt x="1730216" y="633996"/>
                  <a:pt x="1734979" y="633996"/>
                </a:cubicBezTo>
                <a:cubicBezTo>
                  <a:pt x="1727359" y="632091"/>
                  <a:pt x="1715929" y="633043"/>
                  <a:pt x="1714024" y="624471"/>
                </a:cubicBezTo>
                <a:cubicBezTo>
                  <a:pt x="1721644" y="625423"/>
                  <a:pt x="1725454" y="624471"/>
                  <a:pt x="1725454" y="617803"/>
                </a:cubicBezTo>
                <a:cubicBezTo>
                  <a:pt x="1725454" y="614946"/>
                  <a:pt x="1726406" y="610183"/>
                  <a:pt x="1725454" y="607326"/>
                </a:cubicBezTo>
                <a:cubicBezTo>
                  <a:pt x="1724501" y="605421"/>
                  <a:pt x="1716881" y="607326"/>
                  <a:pt x="1716881" y="604468"/>
                </a:cubicBezTo>
                <a:cubicBezTo>
                  <a:pt x="1718786" y="594943"/>
                  <a:pt x="1719739" y="586371"/>
                  <a:pt x="1721644" y="576846"/>
                </a:cubicBezTo>
                <a:cubicBezTo>
                  <a:pt x="1722596" y="570178"/>
                  <a:pt x="1732121" y="573036"/>
                  <a:pt x="1737836" y="572083"/>
                </a:cubicBezTo>
                <a:cubicBezTo>
                  <a:pt x="1737836" y="584466"/>
                  <a:pt x="1737836" y="596848"/>
                  <a:pt x="1737836" y="608278"/>
                </a:cubicBezTo>
                <a:close/>
                <a:moveTo>
                  <a:pt x="1737836" y="567321"/>
                </a:moveTo>
                <a:cubicBezTo>
                  <a:pt x="1721644" y="569226"/>
                  <a:pt x="1717834" y="561606"/>
                  <a:pt x="1702594" y="554938"/>
                </a:cubicBezTo>
                <a:cubicBezTo>
                  <a:pt x="1708309" y="553986"/>
                  <a:pt x="1714024" y="553986"/>
                  <a:pt x="1719739" y="553986"/>
                </a:cubicBezTo>
                <a:cubicBezTo>
                  <a:pt x="1735931" y="553033"/>
                  <a:pt x="1737836" y="550176"/>
                  <a:pt x="1737836" y="567321"/>
                </a:cubicBezTo>
                <a:close/>
                <a:moveTo>
                  <a:pt x="1732121" y="518743"/>
                </a:moveTo>
                <a:lnTo>
                  <a:pt x="1727359" y="518743"/>
                </a:lnTo>
                <a:cubicBezTo>
                  <a:pt x="1736884" y="517791"/>
                  <a:pt x="1746409" y="517791"/>
                  <a:pt x="1755934" y="516838"/>
                </a:cubicBezTo>
                <a:cubicBezTo>
                  <a:pt x="1748314" y="519696"/>
                  <a:pt x="1740694" y="518743"/>
                  <a:pt x="1732121" y="518743"/>
                </a:cubicBezTo>
                <a:close/>
                <a:moveTo>
                  <a:pt x="1751171" y="655903"/>
                </a:moveTo>
                <a:cubicBezTo>
                  <a:pt x="1738789" y="656856"/>
                  <a:pt x="1745456" y="611136"/>
                  <a:pt x="1746409" y="602563"/>
                </a:cubicBezTo>
                <a:cubicBezTo>
                  <a:pt x="1746409" y="593991"/>
                  <a:pt x="1746409" y="584466"/>
                  <a:pt x="1747361" y="575893"/>
                </a:cubicBezTo>
                <a:cubicBezTo>
                  <a:pt x="1747361" y="573988"/>
                  <a:pt x="1769269" y="570178"/>
                  <a:pt x="1773079" y="569226"/>
                </a:cubicBezTo>
                <a:cubicBezTo>
                  <a:pt x="1776889" y="598753"/>
                  <a:pt x="1781651" y="628281"/>
                  <a:pt x="1785461" y="657808"/>
                </a:cubicBezTo>
                <a:cubicBezTo>
                  <a:pt x="1774031" y="656856"/>
                  <a:pt x="1762601" y="656856"/>
                  <a:pt x="1751171" y="655903"/>
                </a:cubicBezTo>
                <a:close/>
                <a:moveTo>
                  <a:pt x="1797844" y="554938"/>
                </a:moveTo>
                <a:cubicBezTo>
                  <a:pt x="1794986" y="556843"/>
                  <a:pt x="1790224" y="557796"/>
                  <a:pt x="1786414" y="559701"/>
                </a:cubicBezTo>
                <a:cubicBezTo>
                  <a:pt x="1784509" y="551128"/>
                  <a:pt x="1793081" y="552081"/>
                  <a:pt x="1797844" y="554938"/>
                </a:cubicBezTo>
                <a:close/>
                <a:moveTo>
                  <a:pt x="1803559" y="522553"/>
                </a:moveTo>
                <a:cubicBezTo>
                  <a:pt x="1797844" y="523506"/>
                  <a:pt x="1777841" y="522553"/>
                  <a:pt x="1781651" y="513028"/>
                </a:cubicBezTo>
                <a:cubicBezTo>
                  <a:pt x="1784509" y="506361"/>
                  <a:pt x="1806416" y="514933"/>
                  <a:pt x="1803559" y="522553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3F573C"/>
              </a:solidFill>
            </a:endParaRPr>
          </a:p>
        </p:txBody>
      </p:sp>
      <p:sp>
        <p:nvSpPr>
          <p:cNvPr id="5" name="TextBox 29">
            <a:extLst>
              <a:ext uri="{FF2B5EF4-FFF2-40B4-BE49-F238E27FC236}">
                <a16:creationId xmlns:a16="http://schemas.microsoft.com/office/drawing/2014/main" id="{622B3C4C-3FD4-7070-1FAC-021A07462E2A}"/>
              </a:ext>
            </a:extLst>
          </p:cNvPr>
          <p:cNvSpPr txBox="1"/>
          <p:nvPr/>
        </p:nvSpPr>
        <p:spPr>
          <a:xfrm>
            <a:off x="3788812" y="6253292"/>
            <a:ext cx="343332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2400" b="1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2400" b="1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</p:txBody>
      </p:sp>
      <p:sp>
        <p:nvSpPr>
          <p:cNvPr id="7" name="Graphic 3">
            <a:extLst>
              <a:ext uri="{FF2B5EF4-FFF2-40B4-BE49-F238E27FC236}">
                <a16:creationId xmlns:a16="http://schemas.microsoft.com/office/drawing/2014/main" id="{6131739B-0EB1-F65C-4FDA-CC790CD3A36D}"/>
              </a:ext>
            </a:extLst>
          </p:cNvPr>
          <p:cNvSpPr/>
          <p:nvPr/>
        </p:nvSpPr>
        <p:spPr>
          <a:xfrm flipH="1">
            <a:off x="8274300" y="5864613"/>
            <a:ext cx="844961" cy="647204"/>
          </a:xfrm>
          <a:custGeom>
            <a:gdLst>
              <a:gd name="connsiteX0" fmla="*/ 285036 w 447675"/>
              <a:gd name="connsiteY0" fmla="*/ 7144 h 342900"/>
              <a:gd name="connsiteX1" fmla="*/ 278368 w 447675"/>
              <a:gd name="connsiteY1" fmla="*/ 8096 h 342900"/>
              <a:gd name="connsiteX2" fmla="*/ 264081 w 447675"/>
              <a:gd name="connsiteY2" fmla="*/ 12859 h 342900"/>
              <a:gd name="connsiteX3" fmla="*/ 242173 w 447675"/>
              <a:gd name="connsiteY3" fmla="*/ 29051 h 342900"/>
              <a:gd name="connsiteX4" fmla="*/ 229791 w 447675"/>
              <a:gd name="connsiteY4" fmla="*/ 51911 h 342900"/>
              <a:gd name="connsiteX5" fmla="*/ 231696 w 447675"/>
              <a:gd name="connsiteY5" fmla="*/ 56674 h 342900"/>
              <a:gd name="connsiteX6" fmla="*/ 236458 w 447675"/>
              <a:gd name="connsiteY6" fmla="*/ 61436 h 342900"/>
              <a:gd name="connsiteX7" fmla="*/ 239316 w 447675"/>
              <a:gd name="connsiteY7" fmla="*/ 65246 h 342900"/>
              <a:gd name="connsiteX8" fmla="*/ 240268 w 447675"/>
              <a:gd name="connsiteY8" fmla="*/ 67151 h 342900"/>
              <a:gd name="connsiteX9" fmla="*/ 232648 w 447675"/>
              <a:gd name="connsiteY9" fmla="*/ 67151 h 342900"/>
              <a:gd name="connsiteX10" fmla="*/ 224076 w 447675"/>
              <a:gd name="connsiteY10" fmla="*/ 69056 h 342900"/>
              <a:gd name="connsiteX11" fmla="*/ 218361 w 447675"/>
              <a:gd name="connsiteY11" fmla="*/ 69056 h 342900"/>
              <a:gd name="connsiteX12" fmla="*/ 215503 w 447675"/>
              <a:gd name="connsiteY12" fmla="*/ 68104 h 342900"/>
              <a:gd name="connsiteX13" fmla="*/ 212646 w 447675"/>
              <a:gd name="connsiteY13" fmla="*/ 69056 h 342900"/>
              <a:gd name="connsiteX14" fmla="*/ 210741 w 447675"/>
              <a:gd name="connsiteY14" fmla="*/ 70009 h 342900"/>
              <a:gd name="connsiteX15" fmla="*/ 207883 w 447675"/>
              <a:gd name="connsiteY15" fmla="*/ 65246 h 342900"/>
              <a:gd name="connsiteX16" fmla="*/ 206931 w 447675"/>
              <a:gd name="connsiteY16" fmla="*/ 63341 h 342900"/>
              <a:gd name="connsiteX17" fmla="*/ 201216 w 447675"/>
              <a:gd name="connsiteY17" fmla="*/ 63341 h 342900"/>
              <a:gd name="connsiteX18" fmla="*/ 200263 w 447675"/>
              <a:gd name="connsiteY18" fmla="*/ 65246 h 342900"/>
              <a:gd name="connsiteX19" fmla="*/ 199311 w 447675"/>
              <a:gd name="connsiteY19" fmla="*/ 68104 h 342900"/>
              <a:gd name="connsiteX20" fmla="*/ 195501 w 447675"/>
              <a:gd name="connsiteY20" fmla="*/ 69056 h 342900"/>
              <a:gd name="connsiteX21" fmla="*/ 191691 w 447675"/>
              <a:gd name="connsiteY21" fmla="*/ 68104 h 342900"/>
              <a:gd name="connsiteX22" fmla="*/ 186928 w 447675"/>
              <a:gd name="connsiteY22" fmla="*/ 68104 h 342900"/>
              <a:gd name="connsiteX23" fmla="*/ 183118 w 447675"/>
              <a:gd name="connsiteY23" fmla="*/ 69056 h 342900"/>
              <a:gd name="connsiteX24" fmla="*/ 180261 w 447675"/>
              <a:gd name="connsiteY24" fmla="*/ 69056 h 342900"/>
              <a:gd name="connsiteX25" fmla="*/ 171688 w 447675"/>
              <a:gd name="connsiteY25" fmla="*/ 67151 h 342900"/>
              <a:gd name="connsiteX26" fmla="*/ 158353 w 447675"/>
              <a:gd name="connsiteY26" fmla="*/ 65246 h 342900"/>
              <a:gd name="connsiteX27" fmla="*/ 151686 w 447675"/>
              <a:gd name="connsiteY27" fmla="*/ 66199 h 342900"/>
              <a:gd name="connsiteX28" fmla="*/ 151686 w 447675"/>
              <a:gd name="connsiteY28" fmla="*/ 77629 h 342900"/>
              <a:gd name="connsiteX29" fmla="*/ 151686 w 447675"/>
              <a:gd name="connsiteY29" fmla="*/ 80486 h 342900"/>
              <a:gd name="connsiteX30" fmla="*/ 157401 w 447675"/>
              <a:gd name="connsiteY30" fmla="*/ 80486 h 342900"/>
              <a:gd name="connsiteX31" fmla="*/ 170736 w 447675"/>
              <a:gd name="connsiteY31" fmla="*/ 78581 h 342900"/>
              <a:gd name="connsiteX32" fmla="*/ 184071 w 447675"/>
              <a:gd name="connsiteY32" fmla="*/ 75724 h 342900"/>
              <a:gd name="connsiteX33" fmla="*/ 186928 w 447675"/>
              <a:gd name="connsiteY33" fmla="*/ 76676 h 342900"/>
              <a:gd name="connsiteX34" fmla="*/ 186928 w 447675"/>
              <a:gd name="connsiteY34" fmla="*/ 78581 h 342900"/>
              <a:gd name="connsiteX35" fmla="*/ 185023 w 447675"/>
              <a:gd name="connsiteY35" fmla="*/ 80486 h 342900"/>
              <a:gd name="connsiteX36" fmla="*/ 182166 w 447675"/>
              <a:gd name="connsiteY36" fmla="*/ 79534 h 342900"/>
              <a:gd name="connsiteX37" fmla="*/ 177403 w 447675"/>
              <a:gd name="connsiteY37" fmla="*/ 79534 h 342900"/>
              <a:gd name="connsiteX38" fmla="*/ 174546 w 447675"/>
              <a:gd name="connsiteY38" fmla="*/ 83344 h 342900"/>
              <a:gd name="connsiteX39" fmla="*/ 172641 w 447675"/>
              <a:gd name="connsiteY39" fmla="*/ 83344 h 342900"/>
              <a:gd name="connsiteX40" fmla="*/ 141208 w 447675"/>
              <a:gd name="connsiteY40" fmla="*/ 84296 h 342900"/>
              <a:gd name="connsiteX41" fmla="*/ 106918 w 447675"/>
              <a:gd name="connsiteY41" fmla="*/ 84296 h 342900"/>
              <a:gd name="connsiteX42" fmla="*/ 102156 w 447675"/>
              <a:gd name="connsiteY42" fmla="*/ 82391 h 342900"/>
              <a:gd name="connsiteX43" fmla="*/ 102156 w 447675"/>
              <a:gd name="connsiteY43" fmla="*/ 78581 h 342900"/>
              <a:gd name="connsiteX44" fmla="*/ 99298 w 447675"/>
              <a:gd name="connsiteY44" fmla="*/ 76676 h 342900"/>
              <a:gd name="connsiteX45" fmla="*/ 97393 w 447675"/>
              <a:gd name="connsiteY45" fmla="*/ 78581 h 342900"/>
              <a:gd name="connsiteX46" fmla="*/ 97393 w 447675"/>
              <a:gd name="connsiteY46" fmla="*/ 81439 h 342900"/>
              <a:gd name="connsiteX47" fmla="*/ 95488 w 447675"/>
              <a:gd name="connsiteY47" fmla="*/ 84296 h 342900"/>
              <a:gd name="connsiteX48" fmla="*/ 94536 w 447675"/>
              <a:gd name="connsiteY48" fmla="*/ 88106 h 342900"/>
              <a:gd name="connsiteX49" fmla="*/ 94536 w 447675"/>
              <a:gd name="connsiteY49" fmla="*/ 90964 h 342900"/>
              <a:gd name="connsiteX50" fmla="*/ 78343 w 447675"/>
              <a:gd name="connsiteY50" fmla="*/ 92869 h 342900"/>
              <a:gd name="connsiteX51" fmla="*/ 68818 w 447675"/>
              <a:gd name="connsiteY51" fmla="*/ 92869 h 342900"/>
              <a:gd name="connsiteX52" fmla="*/ 55483 w 447675"/>
              <a:gd name="connsiteY52" fmla="*/ 93821 h 342900"/>
              <a:gd name="connsiteX53" fmla="*/ 41196 w 447675"/>
              <a:gd name="connsiteY53" fmla="*/ 93821 h 342900"/>
              <a:gd name="connsiteX54" fmla="*/ 24051 w 447675"/>
              <a:gd name="connsiteY54" fmla="*/ 92869 h 342900"/>
              <a:gd name="connsiteX55" fmla="*/ 7858 w 447675"/>
              <a:gd name="connsiteY55" fmla="*/ 93821 h 342900"/>
              <a:gd name="connsiteX56" fmla="*/ 7858 w 447675"/>
              <a:gd name="connsiteY56" fmla="*/ 100489 h 342900"/>
              <a:gd name="connsiteX57" fmla="*/ 23098 w 447675"/>
              <a:gd name="connsiteY57" fmla="*/ 100489 h 342900"/>
              <a:gd name="connsiteX58" fmla="*/ 38338 w 447675"/>
              <a:gd name="connsiteY58" fmla="*/ 100489 h 342900"/>
              <a:gd name="connsiteX59" fmla="*/ 41196 w 447675"/>
              <a:gd name="connsiteY59" fmla="*/ 99536 h 342900"/>
              <a:gd name="connsiteX60" fmla="*/ 92631 w 447675"/>
              <a:gd name="connsiteY60" fmla="*/ 99536 h 342900"/>
              <a:gd name="connsiteX61" fmla="*/ 108823 w 447675"/>
              <a:gd name="connsiteY61" fmla="*/ 100489 h 342900"/>
              <a:gd name="connsiteX62" fmla="*/ 108823 w 447675"/>
              <a:gd name="connsiteY62" fmla="*/ 108109 h 342900"/>
              <a:gd name="connsiteX63" fmla="*/ 110728 w 447675"/>
              <a:gd name="connsiteY63" fmla="*/ 108109 h 342900"/>
              <a:gd name="connsiteX64" fmla="*/ 118348 w 447675"/>
              <a:gd name="connsiteY64" fmla="*/ 107156 h 342900"/>
              <a:gd name="connsiteX65" fmla="*/ 125968 w 447675"/>
              <a:gd name="connsiteY65" fmla="*/ 108109 h 342900"/>
              <a:gd name="connsiteX66" fmla="*/ 129778 w 447675"/>
              <a:gd name="connsiteY66" fmla="*/ 108109 h 342900"/>
              <a:gd name="connsiteX67" fmla="*/ 136446 w 447675"/>
              <a:gd name="connsiteY67" fmla="*/ 110014 h 342900"/>
              <a:gd name="connsiteX68" fmla="*/ 142161 w 447675"/>
              <a:gd name="connsiteY68" fmla="*/ 113824 h 342900"/>
              <a:gd name="connsiteX69" fmla="*/ 145971 w 447675"/>
              <a:gd name="connsiteY69" fmla="*/ 115729 h 342900"/>
              <a:gd name="connsiteX70" fmla="*/ 158353 w 447675"/>
              <a:gd name="connsiteY70" fmla="*/ 119539 h 342900"/>
              <a:gd name="connsiteX71" fmla="*/ 163116 w 447675"/>
              <a:gd name="connsiteY71" fmla="*/ 127159 h 342900"/>
              <a:gd name="connsiteX72" fmla="*/ 166926 w 447675"/>
              <a:gd name="connsiteY72" fmla="*/ 131921 h 342900"/>
              <a:gd name="connsiteX73" fmla="*/ 174546 w 447675"/>
              <a:gd name="connsiteY73" fmla="*/ 139541 h 342900"/>
              <a:gd name="connsiteX74" fmla="*/ 180261 w 447675"/>
              <a:gd name="connsiteY74" fmla="*/ 147161 h 342900"/>
              <a:gd name="connsiteX75" fmla="*/ 182166 w 447675"/>
              <a:gd name="connsiteY75" fmla="*/ 151924 h 342900"/>
              <a:gd name="connsiteX76" fmla="*/ 183118 w 447675"/>
              <a:gd name="connsiteY76" fmla="*/ 154781 h 342900"/>
              <a:gd name="connsiteX77" fmla="*/ 177403 w 447675"/>
              <a:gd name="connsiteY77" fmla="*/ 160496 h 342900"/>
              <a:gd name="connsiteX78" fmla="*/ 166926 w 447675"/>
              <a:gd name="connsiteY78" fmla="*/ 175736 h 342900"/>
              <a:gd name="connsiteX79" fmla="*/ 165973 w 447675"/>
              <a:gd name="connsiteY79" fmla="*/ 186214 h 342900"/>
              <a:gd name="connsiteX80" fmla="*/ 165973 w 447675"/>
              <a:gd name="connsiteY80" fmla="*/ 189071 h 342900"/>
              <a:gd name="connsiteX81" fmla="*/ 159306 w 447675"/>
              <a:gd name="connsiteY81" fmla="*/ 210026 h 342900"/>
              <a:gd name="connsiteX82" fmla="*/ 152638 w 447675"/>
              <a:gd name="connsiteY82" fmla="*/ 222409 h 342900"/>
              <a:gd name="connsiteX83" fmla="*/ 143113 w 447675"/>
              <a:gd name="connsiteY83" fmla="*/ 238601 h 342900"/>
              <a:gd name="connsiteX84" fmla="*/ 136446 w 447675"/>
              <a:gd name="connsiteY84" fmla="*/ 250984 h 342900"/>
              <a:gd name="connsiteX85" fmla="*/ 134541 w 447675"/>
              <a:gd name="connsiteY85" fmla="*/ 255746 h 342900"/>
              <a:gd name="connsiteX86" fmla="*/ 138351 w 447675"/>
              <a:gd name="connsiteY86" fmla="*/ 264319 h 342900"/>
              <a:gd name="connsiteX87" fmla="*/ 140256 w 447675"/>
              <a:gd name="connsiteY87" fmla="*/ 267176 h 342900"/>
              <a:gd name="connsiteX88" fmla="*/ 138351 w 447675"/>
              <a:gd name="connsiteY88" fmla="*/ 270986 h 342900"/>
              <a:gd name="connsiteX89" fmla="*/ 133588 w 447675"/>
              <a:gd name="connsiteY89" fmla="*/ 277654 h 342900"/>
              <a:gd name="connsiteX90" fmla="*/ 113586 w 447675"/>
              <a:gd name="connsiteY90" fmla="*/ 303371 h 342900"/>
              <a:gd name="connsiteX91" fmla="*/ 106918 w 447675"/>
              <a:gd name="connsiteY91" fmla="*/ 303371 h 342900"/>
              <a:gd name="connsiteX92" fmla="*/ 92631 w 447675"/>
              <a:gd name="connsiteY92" fmla="*/ 303371 h 342900"/>
              <a:gd name="connsiteX93" fmla="*/ 88821 w 447675"/>
              <a:gd name="connsiteY93" fmla="*/ 305276 h 342900"/>
              <a:gd name="connsiteX94" fmla="*/ 87868 w 447675"/>
              <a:gd name="connsiteY94" fmla="*/ 305276 h 342900"/>
              <a:gd name="connsiteX95" fmla="*/ 85011 w 447675"/>
              <a:gd name="connsiteY95" fmla="*/ 308134 h 342900"/>
              <a:gd name="connsiteX96" fmla="*/ 84058 w 447675"/>
              <a:gd name="connsiteY96" fmla="*/ 311944 h 342900"/>
              <a:gd name="connsiteX97" fmla="*/ 85963 w 447675"/>
              <a:gd name="connsiteY97" fmla="*/ 321469 h 342900"/>
              <a:gd name="connsiteX98" fmla="*/ 95488 w 447675"/>
              <a:gd name="connsiteY98" fmla="*/ 328136 h 342900"/>
              <a:gd name="connsiteX99" fmla="*/ 100251 w 447675"/>
              <a:gd name="connsiteY99" fmla="*/ 330994 h 342900"/>
              <a:gd name="connsiteX100" fmla="*/ 114538 w 447675"/>
              <a:gd name="connsiteY100" fmla="*/ 330041 h 342900"/>
              <a:gd name="connsiteX101" fmla="*/ 114538 w 447675"/>
              <a:gd name="connsiteY101" fmla="*/ 333851 h 342900"/>
              <a:gd name="connsiteX102" fmla="*/ 114538 w 447675"/>
              <a:gd name="connsiteY102" fmla="*/ 336709 h 342900"/>
              <a:gd name="connsiteX103" fmla="*/ 118348 w 447675"/>
              <a:gd name="connsiteY103" fmla="*/ 337661 h 342900"/>
              <a:gd name="connsiteX104" fmla="*/ 132636 w 447675"/>
              <a:gd name="connsiteY104" fmla="*/ 342424 h 342900"/>
              <a:gd name="connsiteX105" fmla="*/ 146923 w 447675"/>
              <a:gd name="connsiteY105" fmla="*/ 344329 h 342900"/>
              <a:gd name="connsiteX106" fmla="*/ 156448 w 447675"/>
              <a:gd name="connsiteY106" fmla="*/ 337661 h 342900"/>
              <a:gd name="connsiteX107" fmla="*/ 158353 w 447675"/>
              <a:gd name="connsiteY107" fmla="*/ 328136 h 342900"/>
              <a:gd name="connsiteX108" fmla="*/ 160258 w 447675"/>
              <a:gd name="connsiteY108" fmla="*/ 313849 h 342900"/>
              <a:gd name="connsiteX109" fmla="*/ 164068 w 447675"/>
              <a:gd name="connsiteY109" fmla="*/ 296704 h 342900"/>
              <a:gd name="connsiteX110" fmla="*/ 167878 w 447675"/>
              <a:gd name="connsiteY110" fmla="*/ 290036 h 342900"/>
              <a:gd name="connsiteX111" fmla="*/ 171688 w 447675"/>
              <a:gd name="connsiteY111" fmla="*/ 287179 h 342900"/>
              <a:gd name="connsiteX112" fmla="*/ 175498 w 447675"/>
              <a:gd name="connsiteY112" fmla="*/ 286226 h 342900"/>
              <a:gd name="connsiteX113" fmla="*/ 179308 w 447675"/>
              <a:gd name="connsiteY113" fmla="*/ 281464 h 342900"/>
              <a:gd name="connsiteX114" fmla="*/ 184071 w 447675"/>
              <a:gd name="connsiteY114" fmla="*/ 274796 h 342900"/>
              <a:gd name="connsiteX115" fmla="*/ 188833 w 447675"/>
              <a:gd name="connsiteY115" fmla="*/ 269081 h 342900"/>
              <a:gd name="connsiteX116" fmla="*/ 191691 w 447675"/>
              <a:gd name="connsiteY116" fmla="*/ 263366 h 342900"/>
              <a:gd name="connsiteX117" fmla="*/ 197406 w 447675"/>
              <a:gd name="connsiteY117" fmla="*/ 252889 h 342900"/>
              <a:gd name="connsiteX118" fmla="*/ 202168 w 447675"/>
              <a:gd name="connsiteY118" fmla="*/ 244316 h 342900"/>
              <a:gd name="connsiteX119" fmla="*/ 203121 w 447675"/>
              <a:gd name="connsiteY119" fmla="*/ 240506 h 342900"/>
              <a:gd name="connsiteX120" fmla="*/ 205978 w 447675"/>
              <a:gd name="connsiteY120" fmla="*/ 229076 h 342900"/>
              <a:gd name="connsiteX121" fmla="*/ 207883 w 447675"/>
              <a:gd name="connsiteY121" fmla="*/ 218599 h 342900"/>
              <a:gd name="connsiteX122" fmla="*/ 206931 w 447675"/>
              <a:gd name="connsiteY122" fmla="*/ 214789 h 342900"/>
              <a:gd name="connsiteX123" fmla="*/ 201216 w 447675"/>
              <a:gd name="connsiteY123" fmla="*/ 202406 h 342900"/>
              <a:gd name="connsiteX124" fmla="*/ 202168 w 447675"/>
              <a:gd name="connsiteY124" fmla="*/ 203359 h 342900"/>
              <a:gd name="connsiteX125" fmla="*/ 204073 w 447675"/>
              <a:gd name="connsiteY125" fmla="*/ 205264 h 342900"/>
              <a:gd name="connsiteX126" fmla="*/ 206931 w 447675"/>
              <a:gd name="connsiteY126" fmla="*/ 210026 h 342900"/>
              <a:gd name="connsiteX127" fmla="*/ 210741 w 447675"/>
              <a:gd name="connsiteY127" fmla="*/ 215741 h 342900"/>
              <a:gd name="connsiteX128" fmla="*/ 212646 w 447675"/>
              <a:gd name="connsiteY128" fmla="*/ 216694 h 342900"/>
              <a:gd name="connsiteX129" fmla="*/ 218361 w 447675"/>
              <a:gd name="connsiteY129" fmla="*/ 220504 h 342900"/>
              <a:gd name="connsiteX130" fmla="*/ 225981 w 447675"/>
              <a:gd name="connsiteY130" fmla="*/ 224314 h 342900"/>
              <a:gd name="connsiteX131" fmla="*/ 229791 w 447675"/>
              <a:gd name="connsiteY131" fmla="*/ 225266 h 342900"/>
              <a:gd name="connsiteX132" fmla="*/ 245031 w 447675"/>
              <a:gd name="connsiteY132" fmla="*/ 227171 h 342900"/>
              <a:gd name="connsiteX133" fmla="*/ 249793 w 447675"/>
              <a:gd name="connsiteY133" fmla="*/ 228124 h 342900"/>
              <a:gd name="connsiteX134" fmla="*/ 256461 w 447675"/>
              <a:gd name="connsiteY134" fmla="*/ 231934 h 342900"/>
              <a:gd name="connsiteX135" fmla="*/ 265033 w 447675"/>
              <a:gd name="connsiteY135" fmla="*/ 244316 h 342900"/>
              <a:gd name="connsiteX136" fmla="*/ 270748 w 447675"/>
              <a:gd name="connsiteY136" fmla="*/ 247174 h 342900"/>
              <a:gd name="connsiteX137" fmla="*/ 296466 w 447675"/>
              <a:gd name="connsiteY137" fmla="*/ 258604 h 342900"/>
              <a:gd name="connsiteX138" fmla="*/ 295513 w 447675"/>
              <a:gd name="connsiteY138" fmla="*/ 265271 h 342900"/>
              <a:gd name="connsiteX139" fmla="*/ 294561 w 447675"/>
              <a:gd name="connsiteY139" fmla="*/ 274796 h 342900"/>
              <a:gd name="connsiteX140" fmla="*/ 294561 w 447675"/>
              <a:gd name="connsiteY140" fmla="*/ 279559 h 342900"/>
              <a:gd name="connsiteX141" fmla="*/ 297418 w 447675"/>
              <a:gd name="connsiteY141" fmla="*/ 293846 h 342900"/>
              <a:gd name="connsiteX142" fmla="*/ 301228 w 447675"/>
              <a:gd name="connsiteY142" fmla="*/ 303371 h 342900"/>
              <a:gd name="connsiteX143" fmla="*/ 305038 w 447675"/>
              <a:gd name="connsiteY143" fmla="*/ 307181 h 342900"/>
              <a:gd name="connsiteX144" fmla="*/ 314563 w 447675"/>
              <a:gd name="connsiteY144" fmla="*/ 312896 h 342900"/>
              <a:gd name="connsiteX145" fmla="*/ 318373 w 447675"/>
              <a:gd name="connsiteY145" fmla="*/ 313849 h 342900"/>
              <a:gd name="connsiteX146" fmla="*/ 325041 w 447675"/>
              <a:gd name="connsiteY146" fmla="*/ 313849 h 342900"/>
              <a:gd name="connsiteX147" fmla="*/ 345996 w 447675"/>
              <a:gd name="connsiteY147" fmla="*/ 310991 h 342900"/>
              <a:gd name="connsiteX148" fmla="*/ 363141 w 447675"/>
              <a:gd name="connsiteY148" fmla="*/ 307181 h 342900"/>
              <a:gd name="connsiteX149" fmla="*/ 372666 w 447675"/>
              <a:gd name="connsiteY149" fmla="*/ 305276 h 342900"/>
              <a:gd name="connsiteX150" fmla="*/ 381238 w 447675"/>
              <a:gd name="connsiteY150" fmla="*/ 303371 h 342900"/>
              <a:gd name="connsiteX151" fmla="*/ 385048 w 447675"/>
              <a:gd name="connsiteY151" fmla="*/ 299561 h 342900"/>
              <a:gd name="connsiteX152" fmla="*/ 387906 w 447675"/>
              <a:gd name="connsiteY152" fmla="*/ 301466 h 342900"/>
              <a:gd name="connsiteX153" fmla="*/ 389811 w 447675"/>
              <a:gd name="connsiteY153" fmla="*/ 310991 h 342900"/>
              <a:gd name="connsiteX154" fmla="*/ 390763 w 447675"/>
              <a:gd name="connsiteY154" fmla="*/ 316706 h 342900"/>
              <a:gd name="connsiteX155" fmla="*/ 388858 w 447675"/>
              <a:gd name="connsiteY155" fmla="*/ 318611 h 342900"/>
              <a:gd name="connsiteX156" fmla="*/ 386953 w 447675"/>
              <a:gd name="connsiteY156" fmla="*/ 324326 h 342900"/>
              <a:gd name="connsiteX157" fmla="*/ 391716 w 447675"/>
              <a:gd name="connsiteY157" fmla="*/ 334804 h 342900"/>
              <a:gd name="connsiteX158" fmla="*/ 406003 w 447675"/>
              <a:gd name="connsiteY158" fmla="*/ 330041 h 342900"/>
              <a:gd name="connsiteX159" fmla="*/ 418386 w 447675"/>
              <a:gd name="connsiteY159" fmla="*/ 323374 h 342900"/>
              <a:gd name="connsiteX160" fmla="*/ 426958 w 447675"/>
              <a:gd name="connsiteY160" fmla="*/ 314801 h 342900"/>
              <a:gd name="connsiteX161" fmla="*/ 425053 w 447675"/>
              <a:gd name="connsiteY161" fmla="*/ 304324 h 342900"/>
              <a:gd name="connsiteX162" fmla="*/ 426958 w 447675"/>
              <a:gd name="connsiteY162" fmla="*/ 300514 h 342900"/>
              <a:gd name="connsiteX163" fmla="*/ 429816 w 447675"/>
              <a:gd name="connsiteY163" fmla="*/ 295751 h 342900"/>
              <a:gd name="connsiteX164" fmla="*/ 430768 w 447675"/>
              <a:gd name="connsiteY164" fmla="*/ 290036 h 342900"/>
              <a:gd name="connsiteX165" fmla="*/ 431721 w 447675"/>
              <a:gd name="connsiteY165" fmla="*/ 282416 h 342900"/>
              <a:gd name="connsiteX166" fmla="*/ 430768 w 447675"/>
              <a:gd name="connsiteY166" fmla="*/ 276701 h 342900"/>
              <a:gd name="connsiteX167" fmla="*/ 429816 w 447675"/>
              <a:gd name="connsiteY167" fmla="*/ 274796 h 342900"/>
              <a:gd name="connsiteX168" fmla="*/ 429816 w 447675"/>
              <a:gd name="connsiteY168" fmla="*/ 273844 h 342900"/>
              <a:gd name="connsiteX169" fmla="*/ 414576 w 447675"/>
              <a:gd name="connsiteY169" fmla="*/ 265271 h 342900"/>
              <a:gd name="connsiteX170" fmla="*/ 404098 w 447675"/>
              <a:gd name="connsiteY170" fmla="*/ 261461 h 342900"/>
              <a:gd name="connsiteX171" fmla="*/ 400288 w 447675"/>
              <a:gd name="connsiteY171" fmla="*/ 260509 h 342900"/>
              <a:gd name="connsiteX172" fmla="*/ 391716 w 447675"/>
              <a:gd name="connsiteY172" fmla="*/ 259556 h 342900"/>
              <a:gd name="connsiteX173" fmla="*/ 385048 w 447675"/>
              <a:gd name="connsiteY173" fmla="*/ 258604 h 342900"/>
              <a:gd name="connsiteX174" fmla="*/ 386001 w 447675"/>
              <a:gd name="connsiteY174" fmla="*/ 257651 h 342900"/>
              <a:gd name="connsiteX175" fmla="*/ 390763 w 447675"/>
              <a:gd name="connsiteY175" fmla="*/ 256699 h 342900"/>
              <a:gd name="connsiteX176" fmla="*/ 397431 w 447675"/>
              <a:gd name="connsiteY176" fmla="*/ 257651 h 342900"/>
              <a:gd name="connsiteX177" fmla="*/ 402193 w 447675"/>
              <a:gd name="connsiteY177" fmla="*/ 256699 h 342900"/>
              <a:gd name="connsiteX178" fmla="*/ 405051 w 447675"/>
              <a:gd name="connsiteY178" fmla="*/ 255746 h 342900"/>
              <a:gd name="connsiteX179" fmla="*/ 410766 w 447675"/>
              <a:gd name="connsiteY179" fmla="*/ 258604 h 342900"/>
              <a:gd name="connsiteX180" fmla="*/ 415528 w 447675"/>
              <a:gd name="connsiteY180" fmla="*/ 261461 h 342900"/>
              <a:gd name="connsiteX181" fmla="*/ 426006 w 447675"/>
              <a:gd name="connsiteY181" fmla="*/ 261461 h 342900"/>
              <a:gd name="connsiteX182" fmla="*/ 430768 w 447675"/>
              <a:gd name="connsiteY182" fmla="*/ 259556 h 342900"/>
              <a:gd name="connsiteX183" fmla="*/ 440293 w 447675"/>
              <a:gd name="connsiteY183" fmla="*/ 252889 h 342900"/>
              <a:gd name="connsiteX184" fmla="*/ 445056 w 447675"/>
              <a:gd name="connsiteY184" fmla="*/ 235744 h 342900"/>
              <a:gd name="connsiteX185" fmla="*/ 446008 w 447675"/>
              <a:gd name="connsiteY185" fmla="*/ 230981 h 342900"/>
              <a:gd name="connsiteX186" fmla="*/ 446008 w 447675"/>
              <a:gd name="connsiteY186" fmla="*/ 213836 h 342900"/>
              <a:gd name="connsiteX187" fmla="*/ 444103 w 447675"/>
              <a:gd name="connsiteY187" fmla="*/ 206216 h 342900"/>
              <a:gd name="connsiteX188" fmla="*/ 437436 w 447675"/>
              <a:gd name="connsiteY188" fmla="*/ 191929 h 342900"/>
              <a:gd name="connsiteX189" fmla="*/ 420291 w 447675"/>
              <a:gd name="connsiteY189" fmla="*/ 181451 h 342900"/>
              <a:gd name="connsiteX190" fmla="*/ 410766 w 447675"/>
              <a:gd name="connsiteY190" fmla="*/ 176689 h 342900"/>
              <a:gd name="connsiteX191" fmla="*/ 409813 w 447675"/>
              <a:gd name="connsiteY191" fmla="*/ 171926 h 342900"/>
              <a:gd name="connsiteX192" fmla="*/ 408861 w 447675"/>
              <a:gd name="connsiteY192" fmla="*/ 169069 h 342900"/>
              <a:gd name="connsiteX193" fmla="*/ 409813 w 447675"/>
              <a:gd name="connsiteY193" fmla="*/ 167164 h 342900"/>
              <a:gd name="connsiteX194" fmla="*/ 411718 w 447675"/>
              <a:gd name="connsiteY194" fmla="*/ 162401 h 342900"/>
              <a:gd name="connsiteX195" fmla="*/ 412671 w 447675"/>
              <a:gd name="connsiteY195" fmla="*/ 150971 h 342900"/>
              <a:gd name="connsiteX196" fmla="*/ 410766 w 447675"/>
              <a:gd name="connsiteY196" fmla="*/ 143351 h 342900"/>
              <a:gd name="connsiteX197" fmla="*/ 406956 w 447675"/>
              <a:gd name="connsiteY197" fmla="*/ 129064 h 342900"/>
              <a:gd name="connsiteX198" fmla="*/ 406003 w 447675"/>
              <a:gd name="connsiteY198" fmla="*/ 124301 h 342900"/>
              <a:gd name="connsiteX199" fmla="*/ 406003 w 447675"/>
              <a:gd name="connsiteY199" fmla="*/ 121444 h 342900"/>
              <a:gd name="connsiteX200" fmla="*/ 403146 w 447675"/>
              <a:gd name="connsiteY200" fmla="*/ 115729 h 342900"/>
              <a:gd name="connsiteX201" fmla="*/ 398383 w 447675"/>
              <a:gd name="connsiteY201" fmla="*/ 104299 h 342900"/>
              <a:gd name="connsiteX202" fmla="*/ 396478 w 447675"/>
              <a:gd name="connsiteY202" fmla="*/ 97631 h 342900"/>
              <a:gd name="connsiteX203" fmla="*/ 385048 w 447675"/>
              <a:gd name="connsiteY203" fmla="*/ 82391 h 342900"/>
              <a:gd name="connsiteX204" fmla="*/ 379333 w 447675"/>
              <a:gd name="connsiteY204" fmla="*/ 74771 h 342900"/>
              <a:gd name="connsiteX205" fmla="*/ 373618 w 447675"/>
              <a:gd name="connsiteY205" fmla="*/ 67151 h 342900"/>
              <a:gd name="connsiteX206" fmla="*/ 369808 w 447675"/>
              <a:gd name="connsiteY206" fmla="*/ 62389 h 342900"/>
              <a:gd name="connsiteX207" fmla="*/ 361236 w 447675"/>
              <a:gd name="connsiteY207" fmla="*/ 55721 h 342900"/>
              <a:gd name="connsiteX208" fmla="*/ 351711 w 447675"/>
              <a:gd name="connsiteY208" fmla="*/ 50959 h 342900"/>
              <a:gd name="connsiteX209" fmla="*/ 345996 w 447675"/>
              <a:gd name="connsiteY209" fmla="*/ 48101 h 342900"/>
              <a:gd name="connsiteX210" fmla="*/ 338376 w 447675"/>
              <a:gd name="connsiteY210" fmla="*/ 48101 h 342900"/>
              <a:gd name="connsiteX211" fmla="*/ 329803 w 447675"/>
              <a:gd name="connsiteY211" fmla="*/ 47149 h 342900"/>
              <a:gd name="connsiteX212" fmla="*/ 317421 w 447675"/>
              <a:gd name="connsiteY212" fmla="*/ 44291 h 342900"/>
              <a:gd name="connsiteX213" fmla="*/ 312658 w 447675"/>
              <a:gd name="connsiteY213" fmla="*/ 43339 h 342900"/>
              <a:gd name="connsiteX214" fmla="*/ 310753 w 447675"/>
              <a:gd name="connsiteY214" fmla="*/ 37624 h 342900"/>
              <a:gd name="connsiteX215" fmla="*/ 303133 w 447675"/>
              <a:gd name="connsiteY215" fmla="*/ 26194 h 342900"/>
              <a:gd name="connsiteX216" fmla="*/ 295513 w 447675"/>
              <a:gd name="connsiteY216" fmla="*/ 18574 h 342900"/>
              <a:gd name="connsiteX217" fmla="*/ 289798 w 447675"/>
              <a:gd name="connsiteY217" fmla="*/ 13811 h 342900"/>
              <a:gd name="connsiteX218" fmla="*/ 285036 w 447675"/>
              <a:gd name="connsiteY218" fmla="*/ 7144 h 342900"/>
              <a:gd name="connsiteX219" fmla="*/ 326946 w 447675"/>
              <a:gd name="connsiteY219" fmla="*/ 40481 h 342900"/>
              <a:gd name="connsiteX220" fmla="*/ 328851 w 447675"/>
              <a:gd name="connsiteY220" fmla="*/ 45244 h 342900"/>
              <a:gd name="connsiteX221" fmla="*/ 324088 w 447675"/>
              <a:gd name="connsiteY221" fmla="*/ 47149 h 342900"/>
              <a:gd name="connsiteX222" fmla="*/ 320278 w 447675"/>
              <a:gd name="connsiteY222" fmla="*/ 48101 h 342900"/>
              <a:gd name="connsiteX223" fmla="*/ 317421 w 447675"/>
              <a:gd name="connsiteY223" fmla="*/ 47149 h 342900"/>
              <a:gd name="connsiteX224" fmla="*/ 315516 w 447675"/>
              <a:gd name="connsiteY224" fmla="*/ 43339 h 342900"/>
              <a:gd name="connsiteX225" fmla="*/ 320278 w 447675"/>
              <a:gd name="connsiteY225" fmla="*/ 39529 h 342900"/>
              <a:gd name="connsiteX226" fmla="*/ 326946 w 447675"/>
              <a:gd name="connsiteY226" fmla="*/ 40481 h 342900"/>
              <a:gd name="connsiteX227" fmla="*/ 256461 w 447675"/>
              <a:gd name="connsiteY227" fmla="*/ 70961 h 342900"/>
              <a:gd name="connsiteX228" fmla="*/ 253603 w 447675"/>
              <a:gd name="connsiteY228" fmla="*/ 74771 h 342900"/>
              <a:gd name="connsiteX229" fmla="*/ 246936 w 447675"/>
              <a:gd name="connsiteY229" fmla="*/ 85249 h 342900"/>
              <a:gd name="connsiteX230" fmla="*/ 245983 w 447675"/>
              <a:gd name="connsiteY230" fmla="*/ 87154 h 342900"/>
              <a:gd name="connsiteX231" fmla="*/ 245031 w 447675"/>
              <a:gd name="connsiteY231" fmla="*/ 87154 h 342900"/>
              <a:gd name="connsiteX232" fmla="*/ 243126 w 447675"/>
              <a:gd name="connsiteY232" fmla="*/ 85249 h 342900"/>
              <a:gd name="connsiteX233" fmla="*/ 238363 w 447675"/>
              <a:gd name="connsiteY233" fmla="*/ 80486 h 342900"/>
              <a:gd name="connsiteX234" fmla="*/ 244078 w 447675"/>
              <a:gd name="connsiteY234" fmla="*/ 79534 h 342900"/>
              <a:gd name="connsiteX235" fmla="*/ 248841 w 447675"/>
              <a:gd name="connsiteY235" fmla="*/ 79534 h 342900"/>
              <a:gd name="connsiteX236" fmla="*/ 248841 w 447675"/>
              <a:gd name="connsiteY236" fmla="*/ 75724 h 342900"/>
              <a:gd name="connsiteX237" fmla="*/ 249793 w 447675"/>
              <a:gd name="connsiteY237" fmla="*/ 70961 h 342900"/>
              <a:gd name="connsiteX238" fmla="*/ 256461 w 447675"/>
              <a:gd name="connsiteY238" fmla="*/ 70961 h 342900"/>
              <a:gd name="connsiteX239" fmla="*/ 223123 w 447675"/>
              <a:gd name="connsiteY239" fmla="*/ 79534 h 342900"/>
              <a:gd name="connsiteX240" fmla="*/ 227886 w 447675"/>
              <a:gd name="connsiteY240" fmla="*/ 81439 h 342900"/>
              <a:gd name="connsiteX241" fmla="*/ 229791 w 447675"/>
              <a:gd name="connsiteY241" fmla="*/ 82391 h 342900"/>
              <a:gd name="connsiteX242" fmla="*/ 221218 w 447675"/>
              <a:gd name="connsiteY242" fmla="*/ 83344 h 342900"/>
              <a:gd name="connsiteX243" fmla="*/ 217408 w 447675"/>
              <a:gd name="connsiteY243" fmla="*/ 83344 h 342900"/>
              <a:gd name="connsiteX244" fmla="*/ 217408 w 447675"/>
              <a:gd name="connsiteY244" fmla="*/ 81439 h 342900"/>
              <a:gd name="connsiteX245" fmla="*/ 218361 w 447675"/>
              <a:gd name="connsiteY245" fmla="*/ 79534 h 342900"/>
              <a:gd name="connsiteX246" fmla="*/ 223123 w 447675"/>
              <a:gd name="connsiteY246" fmla="*/ 79534 h 342900"/>
              <a:gd name="connsiteX247" fmla="*/ 211693 w 447675"/>
              <a:gd name="connsiteY247" fmla="*/ 81439 h 342900"/>
              <a:gd name="connsiteX248" fmla="*/ 196453 w 447675"/>
              <a:gd name="connsiteY248" fmla="*/ 82391 h 342900"/>
              <a:gd name="connsiteX249" fmla="*/ 195501 w 447675"/>
              <a:gd name="connsiteY249" fmla="*/ 81439 h 342900"/>
              <a:gd name="connsiteX250" fmla="*/ 204073 w 447675"/>
              <a:gd name="connsiteY250" fmla="*/ 80486 h 342900"/>
              <a:gd name="connsiteX251" fmla="*/ 211693 w 447675"/>
              <a:gd name="connsiteY251" fmla="*/ 81439 h 342900"/>
              <a:gd name="connsiteX252" fmla="*/ 185023 w 447675"/>
              <a:gd name="connsiteY252" fmla="*/ 101441 h 342900"/>
              <a:gd name="connsiteX253" fmla="*/ 185976 w 447675"/>
              <a:gd name="connsiteY253" fmla="*/ 103346 h 342900"/>
              <a:gd name="connsiteX254" fmla="*/ 178356 w 447675"/>
              <a:gd name="connsiteY254" fmla="*/ 102394 h 342900"/>
              <a:gd name="connsiteX255" fmla="*/ 177403 w 447675"/>
              <a:gd name="connsiteY255" fmla="*/ 100489 h 342900"/>
              <a:gd name="connsiteX256" fmla="*/ 185023 w 447675"/>
              <a:gd name="connsiteY256" fmla="*/ 101441 h 342900"/>
              <a:gd name="connsiteX257" fmla="*/ 208836 w 447675"/>
              <a:gd name="connsiteY257" fmla="*/ 106204 h 342900"/>
              <a:gd name="connsiteX258" fmla="*/ 209788 w 447675"/>
              <a:gd name="connsiteY258" fmla="*/ 109061 h 342900"/>
              <a:gd name="connsiteX259" fmla="*/ 209788 w 447675"/>
              <a:gd name="connsiteY259" fmla="*/ 110966 h 342900"/>
              <a:gd name="connsiteX260" fmla="*/ 207883 w 447675"/>
              <a:gd name="connsiteY260" fmla="*/ 108109 h 342900"/>
              <a:gd name="connsiteX261" fmla="*/ 208836 w 447675"/>
              <a:gd name="connsiteY261" fmla="*/ 106204 h 342900"/>
              <a:gd name="connsiteX262" fmla="*/ 267891 w 447675"/>
              <a:gd name="connsiteY262" fmla="*/ 138589 h 342900"/>
              <a:gd name="connsiteX263" fmla="*/ 269796 w 447675"/>
              <a:gd name="connsiteY263" fmla="*/ 142399 h 342900"/>
              <a:gd name="connsiteX264" fmla="*/ 274558 w 447675"/>
              <a:gd name="connsiteY264" fmla="*/ 150019 h 342900"/>
              <a:gd name="connsiteX265" fmla="*/ 276463 w 447675"/>
              <a:gd name="connsiteY265" fmla="*/ 153829 h 342900"/>
              <a:gd name="connsiteX266" fmla="*/ 278368 w 447675"/>
              <a:gd name="connsiteY266" fmla="*/ 162401 h 342900"/>
              <a:gd name="connsiteX267" fmla="*/ 277416 w 447675"/>
              <a:gd name="connsiteY267" fmla="*/ 172879 h 342900"/>
              <a:gd name="connsiteX268" fmla="*/ 262176 w 447675"/>
              <a:gd name="connsiteY268" fmla="*/ 166211 h 342900"/>
              <a:gd name="connsiteX269" fmla="*/ 249793 w 447675"/>
              <a:gd name="connsiteY269" fmla="*/ 160496 h 342900"/>
              <a:gd name="connsiteX270" fmla="*/ 245983 w 447675"/>
              <a:gd name="connsiteY270" fmla="*/ 159544 h 342900"/>
              <a:gd name="connsiteX271" fmla="*/ 238363 w 447675"/>
              <a:gd name="connsiteY271" fmla="*/ 158591 h 342900"/>
              <a:gd name="connsiteX272" fmla="*/ 231696 w 447675"/>
              <a:gd name="connsiteY272" fmla="*/ 157639 h 342900"/>
              <a:gd name="connsiteX273" fmla="*/ 229791 w 447675"/>
              <a:gd name="connsiteY273" fmla="*/ 153829 h 342900"/>
              <a:gd name="connsiteX274" fmla="*/ 230743 w 447675"/>
              <a:gd name="connsiteY274" fmla="*/ 150971 h 342900"/>
              <a:gd name="connsiteX275" fmla="*/ 238363 w 447675"/>
              <a:gd name="connsiteY275" fmla="*/ 145256 h 342900"/>
              <a:gd name="connsiteX276" fmla="*/ 256461 w 447675"/>
              <a:gd name="connsiteY276" fmla="*/ 139541 h 342900"/>
              <a:gd name="connsiteX277" fmla="*/ 265033 w 447675"/>
              <a:gd name="connsiteY277" fmla="*/ 135731 h 342900"/>
              <a:gd name="connsiteX278" fmla="*/ 267891 w 447675"/>
              <a:gd name="connsiteY278" fmla="*/ 138589 h 3429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</a:cxnLst>
            <a:rect l="l" t="t" r="r" b="b"/>
            <a:pathLst>
              <a:path w="447675" h="342900">
                <a:moveTo>
                  <a:pt x="285036" y="7144"/>
                </a:moveTo>
                <a:cubicBezTo>
                  <a:pt x="285036" y="7144"/>
                  <a:pt x="282178" y="8096"/>
                  <a:pt x="278368" y="8096"/>
                </a:cubicBezTo>
                <a:cubicBezTo>
                  <a:pt x="271701" y="9049"/>
                  <a:pt x="270748" y="9049"/>
                  <a:pt x="264081" y="12859"/>
                </a:cubicBezTo>
                <a:cubicBezTo>
                  <a:pt x="257413" y="15716"/>
                  <a:pt x="246936" y="23336"/>
                  <a:pt x="242173" y="29051"/>
                </a:cubicBezTo>
                <a:cubicBezTo>
                  <a:pt x="240268" y="30956"/>
                  <a:pt x="236458" y="38576"/>
                  <a:pt x="229791" y="51911"/>
                </a:cubicBezTo>
                <a:cubicBezTo>
                  <a:pt x="228838" y="53816"/>
                  <a:pt x="228838" y="55721"/>
                  <a:pt x="231696" y="56674"/>
                </a:cubicBezTo>
                <a:cubicBezTo>
                  <a:pt x="234553" y="57626"/>
                  <a:pt x="234553" y="58579"/>
                  <a:pt x="236458" y="61436"/>
                </a:cubicBezTo>
                <a:cubicBezTo>
                  <a:pt x="237411" y="63341"/>
                  <a:pt x="238363" y="64294"/>
                  <a:pt x="239316" y="65246"/>
                </a:cubicBezTo>
                <a:cubicBezTo>
                  <a:pt x="240268" y="66199"/>
                  <a:pt x="240268" y="66199"/>
                  <a:pt x="240268" y="67151"/>
                </a:cubicBezTo>
                <a:cubicBezTo>
                  <a:pt x="239316" y="67151"/>
                  <a:pt x="236458" y="67151"/>
                  <a:pt x="232648" y="67151"/>
                </a:cubicBezTo>
                <a:cubicBezTo>
                  <a:pt x="225981" y="67151"/>
                  <a:pt x="225981" y="67151"/>
                  <a:pt x="224076" y="69056"/>
                </a:cubicBezTo>
                <a:cubicBezTo>
                  <a:pt x="221218" y="70961"/>
                  <a:pt x="220266" y="70961"/>
                  <a:pt x="218361" y="69056"/>
                </a:cubicBezTo>
                <a:cubicBezTo>
                  <a:pt x="217408" y="68104"/>
                  <a:pt x="216456" y="68104"/>
                  <a:pt x="215503" y="68104"/>
                </a:cubicBezTo>
                <a:cubicBezTo>
                  <a:pt x="214551" y="68104"/>
                  <a:pt x="213598" y="68104"/>
                  <a:pt x="212646" y="69056"/>
                </a:cubicBezTo>
                <a:cubicBezTo>
                  <a:pt x="212646" y="70009"/>
                  <a:pt x="211693" y="70009"/>
                  <a:pt x="210741" y="70009"/>
                </a:cubicBezTo>
                <a:cubicBezTo>
                  <a:pt x="209788" y="70009"/>
                  <a:pt x="207883" y="67151"/>
                  <a:pt x="207883" y="65246"/>
                </a:cubicBezTo>
                <a:cubicBezTo>
                  <a:pt x="207883" y="64294"/>
                  <a:pt x="207883" y="64294"/>
                  <a:pt x="206931" y="63341"/>
                </a:cubicBezTo>
                <a:cubicBezTo>
                  <a:pt x="205978" y="63341"/>
                  <a:pt x="202168" y="63341"/>
                  <a:pt x="201216" y="63341"/>
                </a:cubicBezTo>
                <a:cubicBezTo>
                  <a:pt x="200263" y="63341"/>
                  <a:pt x="200263" y="64294"/>
                  <a:pt x="200263" y="65246"/>
                </a:cubicBezTo>
                <a:cubicBezTo>
                  <a:pt x="200263" y="66199"/>
                  <a:pt x="200263" y="67151"/>
                  <a:pt x="199311" y="68104"/>
                </a:cubicBezTo>
                <a:cubicBezTo>
                  <a:pt x="198358" y="69056"/>
                  <a:pt x="198358" y="69056"/>
                  <a:pt x="195501" y="69056"/>
                </a:cubicBezTo>
                <a:cubicBezTo>
                  <a:pt x="192643" y="69056"/>
                  <a:pt x="192643" y="69056"/>
                  <a:pt x="191691" y="68104"/>
                </a:cubicBezTo>
                <a:cubicBezTo>
                  <a:pt x="190738" y="66199"/>
                  <a:pt x="187881" y="67151"/>
                  <a:pt x="186928" y="68104"/>
                </a:cubicBezTo>
                <a:cubicBezTo>
                  <a:pt x="185976" y="69056"/>
                  <a:pt x="185023" y="69056"/>
                  <a:pt x="183118" y="69056"/>
                </a:cubicBezTo>
                <a:cubicBezTo>
                  <a:pt x="182166" y="69056"/>
                  <a:pt x="180261" y="69056"/>
                  <a:pt x="180261" y="69056"/>
                </a:cubicBezTo>
                <a:cubicBezTo>
                  <a:pt x="180261" y="69056"/>
                  <a:pt x="176451" y="68104"/>
                  <a:pt x="171688" y="67151"/>
                </a:cubicBezTo>
                <a:cubicBezTo>
                  <a:pt x="165021" y="65246"/>
                  <a:pt x="163116" y="65246"/>
                  <a:pt x="158353" y="65246"/>
                </a:cubicBezTo>
                <a:cubicBezTo>
                  <a:pt x="153591" y="65246"/>
                  <a:pt x="151686" y="65246"/>
                  <a:pt x="151686" y="66199"/>
                </a:cubicBezTo>
                <a:cubicBezTo>
                  <a:pt x="150733" y="67151"/>
                  <a:pt x="150733" y="73819"/>
                  <a:pt x="151686" y="77629"/>
                </a:cubicBezTo>
                <a:lnTo>
                  <a:pt x="151686" y="80486"/>
                </a:lnTo>
                <a:lnTo>
                  <a:pt x="157401" y="80486"/>
                </a:lnTo>
                <a:cubicBezTo>
                  <a:pt x="163116" y="80486"/>
                  <a:pt x="164068" y="80486"/>
                  <a:pt x="170736" y="78581"/>
                </a:cubicBezTo>
                <a:cubicBezTo>
                  <a:pt x="177403" y="76676"/>
                  <a:pt x="179308" y="76676"/>
                  <a:pt x="184071" y="75724"/>
                </a:cubicBezTo>
                <a:cubicBezTo>
                  <a:pt x="185976" y="75724"/>
                  <a:pt x="185976" y="75724"/>
                  <a:pt x="186928" y="76676"/>
                </a:cubicBezTo>
                <a:cubicBezTo>
                  <a:pt x="186928" y="77629"/>
                  <a:pt x="187881" y="78581"/>
                  <a:pt x="186928" y="78581"/>
                </a:cubicBezTo>
                <a:cubicBezTo>
                  <a:pt x="186928" y="79534"/>
                  <a:pt x="186928" y="79534"/>
                  <a:pt x="185023" y="80486"/>
                </a:cubicBezTo>
                <a:cubicBezTo>
                  <a:pt x="184071" y="80486"/>
                  <a:pt x="183118" y="80486"/>
                  <a:pt x="182166" y="79534"/>
                </a:cubicBezTo>
                <a:cubicBezTo>
                  <a:pt x="181213" y="78581"/>
                  <a:pt x="179308" y="78581"/>
                  <a:pt x="177403" y="79534"/>
                </a:cubicBezTo>
                <a:cubicBezTo>
                  <a:pt x="176451" y="82391"/>
                  <a:pt x="175498" y="83344"/>
                  <a:pt x="174546" y="83344"/>
                </a:cubicBezTo>
                <a:cubicBezTo>
                  <a:pt x="173593" y="83344"/>
                  <a:pt x="173593" y="83344"/>
                  <a:pt x="172641" y="83344"/>
                </a:cubicBezTo>
                <a:cubicBezTo>
                  <a:pt x="171688" y="84296"/>
                  <a:pt x="165973" y="84296"/>
                  <a:pt x="141208" y="84296"/>
                </a:cubicBezTo>
                <a:cubicBezTo>
                  <a:pt x="124063" y="84296"/>
                  <a:pt x="108823" y="84296"/>
                  <a:pt x="106918" y="84296"/>
                </a:cubicBezTo>
                <a:cubicBezTo>
                  <a:pt x="102156" y="85249"/>
                  <a:pt x="101203" y="84296"/>
                  <a:pt x="102156" y="82391"/>
                </a:cubicBezTo>
                <a:cubicBezTo>
                  <a:pt x="103108" y="81439"/>
                  <a:pt x="103108" y="80486"/>
                  <a:pt x="102156" y="78581"/>
                </a:cubicBezTo>
                <a:cubicBezTo>
                  <a:pt x="101203" y="76676"/>
                  <a:pt x="101203" y="75724"/>
                  <a:pt x="99298" y="76676"/>
                </a:cubicBezTo>
                <a:cubicBezTo>
                  <a:pt x="98346" y="76676"/>
                  <a:pt x="97393" y="76676"/>
                  <a:pt x="97393" y="78581"/>
                </a:cubicBezTo>
                <a:cubicBezTo>
                  <a:pt x="97393" y="79534"/>
                  <a:pt x="97393" y="81439"/>
                  <a:pt x="97393" y="81439"/>
                </a:cubicBezTo>
                <a:cubicBezTo>
                  <a:pt x="98346" y="83344"/>
                  <a:pt x="97393" y="84296"/>
                  <a:pt x="95488" y="84296"/>
                </a:cubicBezTo>
                <a:cubicBezTo>
                  <a:pt x="93583" y="84296"/>
                  <a:pt x="93583" y="85249"/>
                  <a:pt x="94536" y="88106"/>
                </a:cubicBezTo>
                <a:cubicBezTo>
                  <a:pt x="94536" y="90011"/>
                  <a:pt x="94536" y="90011"/>
                  <a:pt x="94536" y="90964"/>
                </a:cubicBezTo>
                <a:cubicBezTo>
                  <a:pt x="94536" y="91916"/>
                  <a:pt x="88821" y="92869"/>
                  <a:pt x="78343" y="92869"/>
                </a:cubicBezTo>
                <a:cubicBezTo>
                  <a:pt x="73581" y="92869"/>
                  <a:pt x="68818" y="92869"/>
                  <a:pt x="68818" y="92869"/>
                </a:cubicBezTo>
                <a:cubicBezTo>
                  <a:pt x="67866" y="92869"/>
                  <a:pt x="62151" y="93821"/>
                  <a:pt x="55483" y="93821"/>
                </a:cubicBezTo>
                <a:cubicBezTo>
                  <a:pt x="45006" y="93821"/>
                  <a:pt x="43101" y="93821"/>
                  <a:pt x="41196" y="93821"/>
                </a:cubicBezTo>
                <a:cubicBezTo>
                  <a:pt x="39291" y="92869"/>
                  <a:pt x="36433" y="92869"/>
                  <a:pt x="24051" y="92869"/>
                </a:cubicBezTo>
                <a:cubicBezTo>
                  <a:pt x="15478" y="92869"/>
                  <a:pt x="7858" y="92869"/>
                  <a:pt x="7858" y="93821"/>
                </a:cubicBezTo>
                <a:cubicBezTo>
                  <a:pt x="6906" y="93821"/>
                  <a:pt x="6906" y="99536"/>
                  <a:pt x="7858" y="100489"/>
                </a:cubicBezTo>
                <a:cubicBezTo>
                  <a:pt x="8811" y="101441"/>
                  <a:pt x="9763" y="101441"/>
                  <a:pt x="23098" y="100489"/>
                </a:cubicBezTo>
                <a:cubicBezTo>
                  <a:pt x="30718" y="100489"/>
                  <a:pt x="37386" y="100489"/>
                  <a:pt x="38338" y="100489"/>
                </a:cubicBezTo>
                <a:cubicBezTo>
                  <a:pt x="39291" y="100489"/>
                  <a:pt x="40243" y="100489"/>
                  <a:pt x="41196" y="99536"/>
                </a:cubicBezTo>
                <a:cubicBezTo>
                  <a:pt x="42148" y="98584"/>
                  <a:pt x="64056" y="98584"/>
                  <a:pt x="92631" y="99536"/>
                </a:cubicBezTo>
                <a:cubicBezTo>
                  <a:pt x="107871" y="99536"/>
                  <a:pt x="108823" y="99536"/>
                  <a:pt x="108823" y="100489"/>
                </a:cubicBezTo>
                <a:cubicBezTo>
                  <a:pt x="108823" y="102394"/>
                  <a:pt x="108823" y="108109"/>
                  <a:pt x="108823" y="108109"/>
                </a:cubicBezTo>
                <a:cubicBezTo>
                  <a:pt x="108823" y="108109"/>
                  <a:pt x="109776" y="108109"/>
                  <a:pt x="110728" y="108109"/>
                </a:cubicBezTo>
                <a:cubicBezTo>
                  <a:pt x="111681" y="107156"/>
                  <a:pt x="112633" y="107156"/>
                  <a:pt x="118348" y="107156"/>
                </a:cubicBezTo>
                <a:cubicBezTo>
                  <a:pt x="122158" y="107156"/>
                  <a:pt x="125016" y="108109"/>
                  <a:pt x="125968" y="108109"/>
                </a:cubicBezTo>
                <a:cubicBezTo>
                  <a:pt x="125968" y="108109"/>
                  <a:pt x="127873" y="108109"/>
                  <a:pt x="129778" y="108109"/>
                </a:cubicBezTo>
                <a:cubicBezTo>
                  <a:pt x="132636" y="108109"/>
                  <a:pt x="132636" y="108109"/>
                  <a:pt x="136446" y="110014"/>
                </a:cubicBezTo>
                <a:cubicBezTo>
                  <a:pt x="138351" y="110966"/>
                  <a:pt x="141208" y="112871"/>
                  <a:pt x="142161" y="113824"/>
                </a:cubicBezTo>
                <a:cubicBezTo>
                  <a:pt x="143113" y="114776"/>
                  <a:pt x="145018" y="114776"/>
                  <a:pt x="145971" y="115729"/>
                </a:cubicBezTo>
                <a:cubicBezTo>
                  <a:pt x="157401" y="117634"/>
                  <a:pt x="158353" y="117634"/>
                  <a:pt x="158353" y="119539"/>
                </a:cubicBezTo>
                <a:cubicBezTo>
                  <a:pt x="158353" y="121444"/>
                  <a:pt x="159306" y="123349"/>
                  <a:pt x="163116" y="127159"/>
                </a:cubicBezTo>
                <a:cubicBezTo>
                  <a:pt x="165973" y="129064"/>
                  <a:pt x="166926" y="130969"/>
                  <a:pt x="166926" y="131921"/>
                </a:cubicBezTo>
                <a:cubicBezTo>
                  <a:pt x="166926" y="133826"/>
                  <a:pt x="170736" y="136684"/>
                  <a:pt x="174546" y="139541"/>
                </a:cubicBezTo>
                <a:cubicBezTo>
                  <a:pt x="178356" y="142399"/>
                  <a:pt x="179308" y="143351"/>
                  <a:pt x="180261" y="147161"/>
                </a:cubicBezTo>
                <a:cubicBezTo>
                  <a:pt x="181213" y="149066"/>
                  <a:pt x="181213" y="150971"/>
                  <a:pt x="182166" y="151924"/>
                </a:cubicBezTo>
                <a:cubicBezTo>
                  <a:pt x="183118" y="152876"/>
                  <a:pt x="183118" y="154781"/>
                  <a:pt x="183118" y="154781"/>
                </a:cubicBezTo>
                <a:cubicBezTo>
                  <a:pt x="183118" y="154781"/>
                  <a:pt x="180261" y="157639"/>
                  <a:pt x="177403" y="160496"/>
                </a:cubicBezTo>
                <a:cubicBezTo>
                  <a:pt x="168831" y="168116"/>
                  <a:pt x="167878" y="169069"/>
                  <a:pt x="166926" y="175736"/>
                </a:cubicBezTo>
                <a:cubicBezTo>
                  <a:pt x="165973" y="181451"/>
                  <a:pt x="165973" y="185261"/>
                  <a:pt x="165973" y="186214"/>
                </a:cubicBezTo>
                <a:cubicBezTo>
                  <a:pt x="165973" y="187166"/>
                  <a:pt x="165973" y="188119"/>
                  <a:pt x="165973" y="189071"/>
                </a:cubicBezTo>
                <a:cubicBezTo>
                  <a:pt x="165021" y="190976"/>
                  <a:pt x="162163" y="201454"/>
                  <a:pt x="159306" y="210026"/>
                </a:cubicBezTo>
                <a:cubicBezTo>
                  <a:pt x="158353" y="212884"/>
                  <a:pt x="156448" y="216694"/>
                  <a:pt x="152638" y="222409"/>
                </a:cubicBezTo>
                <a:cubicBezTo>
                  <a:pt x="148828" y="228124"/>
                  <a:pt x="147876" y="229076"/>
                  <a:pt x="143113" y="238601"/>
                </a:cubicBezTo>
                <a:cubicBezTo>
                  <a:pt x="140256" y="243364"/>
                  <a:pt x="137398" y="249079"/>
                  <a:pt x="136446" y="250984"/>
                </a:cubicBezTo>
                <a:cubicBezTo>
                  <a:pt x="135493" y="252889"/>
                  <a:pt x="134541" y="255746"/>
                  <a:pt x="134541" y="255746"/>
                </a:cubicBezTo>
                <a:cubicBezTo>
                  <a:pt x="134541" y="258604"/>
                  <a:pt x="136446" y="262414"/>
                  <a:pt x="138351" y="264319"/>
                </a:cubicBezTo>
                <a:cubicBezTo>
                  <a:pt x="139303" y="265271"/>
                  <a:pt x="140256" y="267176"/>
                  <a:pt x="140256" y="267176"/>
                </a:cubicBezTo>
                <a:cubicBezTo>
                  <a:pt x="140256" y="267176"/>
                  <a:pt x="139303" y="269081"/>
                  <a:pt x="138351" y="270986"/>
                </a:cubicBezTo>
                <a:cubicBezTo>
                  <a:pt x="137398" y="272891"/>
                  <a:pt x="135493" y="275749"/>
                  <a:pt x="133588" y="277654"/>
                </a:cubicBezTo>
                <a:cubicBezTo>
                  <a:pt x="127873" y="288131"/>
                  <a:pt x="116443" y="301466"/>
                  <a:pt x="113586" y="303371"/>
                </a:cubicBezTo>
                <a:cubicBezTo>
                  <a:pt x="111681" y="304324"/>
                  <a:pt x="111681" y="304324"/>
                  <a:pt x="106918" y="303371"/>
                </a:cubicBezTo>
                <a:cubicBezTo>
                  <a:pt x="101203" y="301466"/>
                  <a:pt x="96441" y="301466"/>
                  <a:pt x="92631" y="303371"/>
                </a:cubicBezTo>
                <a:cubicBezTo>
                  <a:pt x="90726" y="304324"/>
                  <a:pt x="89773" y="304324"/>
                  <a:pt x="88821" y="305276"/>
                </a:cubicBezTo>
                <a:cubicBezTo>
                  <a:pt x="88821" y="305276"/>
                  <a:pt x="87868" y="305276"/>
                  <a:pt x="87868" y="305276"/>
                </a:cubicBezTo>
                <a:cubicBezTo>
                  <a:pt x="86916" y="305276"/>
                  <a:pt x="85011" y="307181"/>
                  <a:pt x="85011" y="308134"/>
                </a:cubicBezTo>
                <a:cubicBezTo>
                  <a:pt x="85011" y="308134"/>
                  <a:pt x="84058" y="310039"/>
                  <a:pt x="84058" y="311944"/>
                </a:cubicBezTo>
                <a:cubicBezTo>
                  <a:pt x="82153" y="315754"/>
                  <a:pt x="82153" y="317659"/>
                  <a:pt x="85963" y="321469"/>
                </a:cubicBezTo>
                <a:cubicBezTo>
                  <a:pt x="87868" y="324326"/>
                  <a:pt x="90726" y="326231"/>
                  <a:pt x="95488" y="328136"/>
                </a:cubicBezTo>
                <a:cubicBezTo>
                  <a:pt x="96441" y="330994"/>
                  <a:pt x="97393" y="330994"/>
                  <a:pt x="100251" y="330994"/>
                </a:cubicBezTo>
                <a:cubicBezTo>
                  <a:pt x="108823" y="329089"/>
                  <a:pt x="114538" y="329089"/>
                  <a:pt x="114538" y="330041"/>
                </a:cubicBezTo>
                <a:cubicBezTo>
                  <a:pt x="114538" y="330041"/>
                  <a:pt x="114538" y="331946"/>
                  <a:pt x="114538" y="333851"/>
                </a:cubicBezTo>
                <a:lnTo>
                  <a:pt x="114538" y="336709"/>
                </a:lnTo>
                <a:lnTo>
                  <a:pt x="118348" y="337661"/>
                </a:lnTo>
                <a:cubicBezTo>
                  <a:pt x="124063" y="339566"/>
                  <a:pt x="131683" y="341471"/>
                  <a:pt x="132636" y="342424"/>
                </a:cubicBezTo>
                <a:cubicBezTo>
                  <a:pt x="135493" y="343376"/>
                  <a:pt x="141208" y="344329"/>
                  <a:pt x="146923" y="344329"/>
                </a:cubicBezTo>
                <a:cubicBezTo>
                  <a:pt x="155496" y="344329"/>
                  <a:pt x="155496" y="344329"/>
                  <a:pt x="156448" y="337661"/>
                </a:cubicBezTo>
                <a:cubicBezTo>
                  <a:pt x="156448" y="335756"/>
                  <a:pt x="158353" y="330994"/>
                  <a:pt x="158353" y="328136"/>
                </a:cubicBezTo>
                <a:cubicBezTo>
                  <a:pt x="159306" y="323374"/>
                  <a:pt x="160258" y="321469"/>
                  <a:pt x="160258" y="313849"/>
                </a:cubicBezTo>
                <a:cubicBezTo>
                  <a:pt x="160258" y="302419"/>
                  <a:pt x="161211" y="300514"/>
                  <a:pt x="164068" y="296704"/>
                </a:cubicBezTo>
                <a:cubicBezTo>
                  <a:pt x="165021" y="294799"/>
                  <a:pt x="166926" y="291941"/>
                  <a:pt x="167878" y="290036"/>
                </a:cubicBezTo>
                <a:cubicBezTo>
                  <a:pt x="169783" y="287179"/>
                  <a:pt x="169783" y="287179"/>
                  <a:pt x="171688" y="287179"/>
                </a:cubicBezTo>
                <a:cubicBezTo>
                  <a:pt x="172641" y="287179"/>
                  <a:pt x="174546" y="287179"/>
                  <a:pt x="175498" y="286226"/>
                </a:cubicBezTo>
                <a:cubicBezTo>
                  <a:pt x="177403" y="285274"/>
                  <a:pt x="178356" y="285274"/>
                  <a:pt x="179308" y="281464"/>
                </a:cubicBezTo>
                <a:cubicBezTo>
                  <a:pt x="180261" y="278606"/>
                  <a:pt x="182166" y="276701"/>
                  <a:pt x="184071" y="274796"/>
                </a:cubicBezTo>
                <a:cubicBezTo>
                  <a:pt x="185976" y="272891"/>
                  <a:pt x="187881" y="270986"/>
                  <a:pt x="188833" y="269081"/>
                </a:cubicBezTo>
                <a:cubicBezTo>
                  <a:pt x="189786" y="267176"/>
                  <a:pt x="191691" y="264319"/>
                  <a:pt x="191691" y="263366"/>
                </a:cubicBezTo>
                <a:cubicBezTo>
                  <a:pt x="192643" y="262414"/>
                  <a:pt x="194548" y="256699"/>
                  <a:pt x="197406" y="252889"/>
                </a:cubicBezTo>
                <a:cubicBezTo>
                  <a:pt x="199311" y="248126"/>
                  <a:pt x="202168" y="244316"/>
                  <a:pt x="202168" y="244316"/>
                </a:cubicBezTo>
                <a:cubicBezTo>
                  <a:pt x="202168" y="244316"/>
                  <a:pt x="203121" y="242411"/>
                  <a:pt x="203121" y="240506"/>
                </a:cubicBezTo>
                <a:cubicBezTo>
                  <a:pt x="203121" y="238601"/>
                  <a:pt x="205026" y="232886"/>
                  <a:pt x="205978" y="229076"/>
                </a:cubicBezTo>
                <a:cubicBezTo>
                  <a:pt x="208836" y="221456"/>
                  <a:pt x="208836" y="220504"/>
                  <a:pt x="207883" y="218599"/>
                </a:cubicBezTo>
                <a:cubicBezTo>
                  <a:pt x="207883" y="217646"/>
                  <a:pt x="206931" y="215741"/>
                  <a:pt x="206931" y="214789"/>
                </a:cubicBezTo>
                <a:cubicBezTo>
                  <a:pt x="205978" y="212884"/>
                  <a:pt x="201216" y="203359"/>
                  <a:pt x="201216" y="202406"/>
                </a:cubicBezTo>
                <a:cubicBezTo>
                  <a:pt x="201216" y="201454"/>
                  <a:pt x="202168" y="202406"/>
                  <a:pt x="202168" y="203359"/>
                </a:cubicBezTo>
                <a:cubicBezTo>
                  <a:pt x="202168" y="204311"/>
                  <a:pt x="203121" y="205264"/>
                  <a:pt x="204073" y="205264"/>
                </a:cubicBezTo>
                <a:cubicBezTo>
                  <a:pt x="205026" y="206216"/>
                  <a:pt x="205978" y="207169"/>
                  <a:pt x="206931" y="210026"/>
                </a:cubicBezTo>
                <a:cubicBezTo>
                  <a:pt x="207883" y="212884"/>
                  <a:pt x="208836" y="214789"/>
                  <a:pt x="210741" y="215741"/>
                </a:cubicBezTo>
                <a:cubicBezTo>
                  <a:pt x="211693" y="216694"/>
                  <a:pt x="212646" y="216694"/>
                  <a:pt x="212646" y="216694"/>
                </a:cubicBezTo>
                <a:cubicBezTo>
                  <a:pt x="212646" y="216694"/>
                  <a:pt x="215503" y="218599"/>
                  <a:pt x="218361" y="220504"/>
                </a:cubicBezTo>
                <a:cubicBezTo>
                  <a:pt x="222171" y="223361"/>
                  <a:pt x="225028" y="224314"/>
                  <a:pt x="225981" y="224314"/>
                </a:cubicBezTo>
                <a:cubicBezTo>
                  <a:pt x="226933" y="224314"/>
                  <a:pt x="228838" y="224314"/>
                  <a:pt x="229791" y="225266"/>
                </a:cubicBezTo>
                <a:cubicBezTo>
                  <a:pt x="231696" y="225266"/>
                  <a:pt x="239316" y="226219"/>
                  <a:pt x="245031" y="227171"/>
                </a:cubicBezTo>
                <a:cubicBezTo>
                  <a:pt x="246936" y="227171"/>
                  <a:pt x="249793" y="227171"/>
                  <a:pt x="249793" y="228124"/>
                </a:cubicBezTo>
                <a:cubicBezTo>
                  <a:pt x="252651" y="229076"/>
                  <a:pt x="255508" y="230029"/>
                  <a:pt x="256461" y="231934"/>
                </a:cubicBezTo>
                <a:cubicBezTo>
                  <a:pt x="261223" y="238601"/>
                  <a:pt x="264081" y="244316"/>
                  <a:pt x="265033" y="244316"/>
                </a:cubicBezTo>
                <a:cubicBezTo>
                  <a:pt x="265986" y="244316"/>
                  <a:pt x="267891" y="246221"/>
                  <a:pt x="270748" y="247174"/>
                </a:cubicBezTo>
                <a:cubicBezTo>
                  <a:pt x="283131" y="251936"/>
                  <a:pt x="295513" y="257651"/>
                  <a:pt x="296466" y="258604"/>
                </a:cubicBezTo>
                <a:cubicBezTo>
                  <a:pt x="297418" y="259556"/>
                  <a:pt x="296466" y="260509"/>
                  <a:pt x="295513" y="265271"/>
                </a:cubicBezTo>
                <a:cubicBezTo>
                  <a:pt x="294561" y="270986"/>
                  <a:pt x="293608" y="271939"/>
                  <a:pt x="294561" y="274796"/>
                </a:cubicBezTo>
                <a:cubicBezTo>
                  <a:pt x="294561" y="277654"/>
                  <a:pt x="294561" y="278606"/>
                  <a:pt x="294561" y="279559"/>
                </a:cubicBezTo>
                <a:cubicBezTo>
                  <a:pt x="292656" y="283369"/>
                  <a:pt x="292656" y="284321"/>
                  <a:pt x="297418" y="293846"/>
                </a:cubicBezTo>
                <a:lnTo>
                  <a:pt x="301228" y="303371"/>
                </a:lnTo>
                <a:lnTo>
                  <a:pt x="305038" y="307181"/>
                </a:lnTo>
                <a:cubicBezTo>
                  <a:pt x="309801" y="311944"/>
                  <a:pt x="310753" y="312896"/>
                  <a:pt x="314563" y="312896"/>
                </a:cubicBezTo>
                <a:cubicBezTo>
                  <a:pt x="316468" y="312896"/>
                  <a:pt x="317421" y="313849"/>
                  <a:pt x="318373" y="313849"/>
                </a:cubicBezTo>
                <a:cubicBezTo>
                  <a:pt x="320278" y="314801"/>
                  <a:pt x="322183" y="314801"/>
                  <a:pt x="325041" y="313849"/>
                </a:cubicBezTo>
                <a:cubicBezTo>
                  <a:pt x="329803" y="310991"/>
                  <a:pt x="332661" y="310991"/>
                  <a:pt x="345996" y="310991"/>
                </a:cubicBezTo>
                <a:cubicBezTo>
                  <a:pt x="350758" y="310991"/>
                  <a:pt x="358378" y="309086"/>
                  <a:pt x="363141" y="307181"/>
                </a:cubicBezTo>
                <a:cubicBezTo>
                  <a:pt x="365046" y="306229"/>
                  <a:pt x="368856" y="305276"/>
                  <a:pt x="372666" y="305276"/>
                </a:cubicBezTo>
                <a:cubicBezTo>
                  <a:pt x="377428" y="304324"/>
                  <a:pt x="379333" y="304324"/>
                  <a:pt x="381238" y="303371"/>
                </a:cubicBezTo>
                <a:cubicBezTo>
                  <a:pt x="384096" y="302419"/>
                  <a:pt x="384096" y="301466"/>
                  <a:pt x="385048" y="299561"/>
                </a:cubicBezTo>
                <a:cubicBezTo>
                  <a:pt x="386001" y="297656"/>
                  <a:pt x="386001" y="297656"/>
                  <a:pt x="387906" y="301466"/>
                </a:cubicBezTo>
                <a:cubicBezTo>
                  <a:pt x="388858" y="304324"/>
                  <a:pt x="389811" y="305276"/>
                  <a:pt x="389811" y="310991"/>
                </a:cubicBezTo>
                <a:lnTo>
                  <a:pt x="390763" y="316706"/>
                </a:lnTo>
                <a:lnTo>
                  <a:pt x="388858" y="318611"/>
                </a:lnTo>
                <a:cubicBezTo>
                  <a:pt x="386953" y="320516"/>
                  <a:pt x="386953" y="322421"/>
                  <a:pt x="386953" y="324326"/>
                </a:cubicBezTo>
                <a:cubicBezTo>
                  <a:pt x="386953" y="325279"/>
                  <a:pt x="390763" y="333851"/>
                  <a:pt x="391716" y="334804"/>
                </a:cubicBezTo>
                <a:cubicBezTo>
                  <a:pt x="393621" y="335756"/>
                  <a:pt x="395526" y="335756"/>
                  <a:pt x="406003" y="330041"/>
                </a:cubicBezTo>
                <a:cubicBezTo>
                  <a:pt x="411718" y="327184"/>
                  <a:pt x="417433" y="324326"/>
                  <a:pt x="418386" y="323374"/>
                </a:cubicBezTo>
                <a:cubicBezTo>
                  <a:pt x="421243" y="322421"/>
                  <a:pt x="426958" y="315754"/>
                  <a:pt x="426958" y="314801"/>
                </a:cubicBezTo>
                <a:cubicBezTo>
                  <a:pt x="426958" y="312896"/>
                  <a:pt x="426006" y="306229"/>
                  <a:pt x="425053" y="304324"/>
                </a:cubicBezTo>
                <a:cubicBezTo>
                  <a:pt x="424101" y="302419"/>
                  <a:pt x="425053" y="301466"/>
                  <a:pt x="426958" y="300514"/>
                </a:cubicBezTo>
                <a:cubicBezTo>
                  <a:pt x="428863" y="299561"/>
                  <a:pt x="429816" y="298609"/>
                  <a:pt x="429816" y="295751"/>
                </a:cubicBezTo>
                <a:cubicBezTo>
                  <a:pt x="429816" y="294799"/>
                  <a:pt x="429816" y="291941"/>
                  <a:pt x="430768" y="290036"/>
                </a:cubicBezTo>
                <a:cubicBezTo>
                  <a:pt x="430768" y="288131"/>
                  <a:pt x="431721" y="285274"/>
                  <a:pt x="431721" y="282416"/>
                </a:cubicBezTo>
                <a:cubicBezTo>
                  <a:pt x="431721" y="278606"/>
                  <a:pt x="431721" y="277654"/>
                  <a:pt x="430768" y="276701"/>
                </a:cubicBezTo>
                <a:cubicBezTo>
                  <a:pt x="429816" y="275749"/>
                  <a:pt x="429816" y="274796"/>
                  <a:pt x="429816" y="274796"/>
                </a:cubicBezTo>
                <a:cubicBezTo>
                  <a:pt x="429816" y="274796"/>
                  <a:pt x="429816" y="273844"/>
                  <a:pt x="429816" y="273844"/>
                </a:cubicBezTo>
                <a:cubicBezTo>
                  <a:pt x="429816" y="273844"/>
                  <a:pt x="417433" y="266224"/>
                  <a:pt x="414576" y="265271"/>
                </a:cubicBezTo>
                <a:cubicBezTo>
                  <a:pt x="413623" y="264319"/>
                  <a:pt x="406956" y="262414"/>
                  <a:pt x="404098" y="261461"/>
                </a:cubicBezTo>
                <a:cubicBezTo>
                  <a:pt x="403146" y="261461"/>
                  <a:pt x="401241" y="260509"/>
                  <a:pt x="400288" y="260509"/>
                </a:cubicBezTo>
                <a:cubicBezTo>
                  <a:pt x="399336" y="260509"/>
                  <a:pt x="395526" y="259556"/>
                  <a:pt x="391716" y="259556"/>
                </a:cubicBezTo>
                <a:cubicBezTo>
                  <a:pt x="387906" y="259556"/>
                  <a:pt x="385048" y="259556"/>
                  <a:pt x="385048" y="258604"/>
                </a:cubicBezTo>
                <a:cubicBezTo>
                  <a:pt x="385048" y="257651"/>
                  <a:pt x="385048" y="257651"/>
                  <a:pt x="386001" y="257651"/>
                </a:cubicBezTo>
                <a:cubicBezTo>
                  <a:pt x="386953" y="255746"/>
                  <a:pt x="387906" y="255746"/>
                  <a:pt x="390763" y="256699"/>
                </a:cubicBezTo>
                <a:cubicBezTo>
                  <a:pt x="391716" y="256699"/>
                  <a:pt x="394573" y="257651"/>
                  <a:pt x="397431" y="257651"/>
                </a:cubicBezTo>
                <a:cubicBezTo>
                  <a:pt x="401241" y="257651"/>
                  <a:pt x="401241" y="257651"/>
                  <a:pt x="402193" y="256699"/>
                </a:cubicBezTo>
                <a:cubicBezTo>
                  <a:pt x="403146" y="255746"/>
                  <a:pt x="403146" y="255746"/>
                  <a:pt x="405051" y="255746"/>
                </a:cubicBezTo>
                <a:cubicBezTo>
                  <a:pt x="406956" y="255746"/>
                  <a:pt x="407908" y="255746"/>
                  <a:pt x="410766" y="258604"/>
                </a:cubicBezTo>
                <a:cubicBezTo>
                  <a:pt x="412671" y="259556"/>
                  <a:pt x="414576" y="261461"/>
                  <a:pt x="415528" y="261461"/>
                </a:cubicBezTo>
                <a:cubicBezTo>
                  <a:pt x="418386" y="262414"/>
                  <a:pt x="425053" y="262414"/>
                  <a:pt x="426006" y="261461"/>
                </a:cubicBezTo>
                <a:cubicBezTo>
                  <a:pt x="426958" y="261461"/>
                  <a:pt x="428863" y="260509"/>
                  <a:pt x="430768" y="259556"/>
                </a:cubicBezTo>
                <a:cubicBezTo>
                  <a:pt x="434578" y="257651"/>
                  <a:pt x="439341" y="254794"/>
                  <a:pt x="440293" y="252889"/>
                </a:cubicBezTo>
                <a:cubicBezTo>
                  <a:pt x="441246" y="250984"/>
                  <a:pt x="443151" y="246221"/>
                  <a:pt x="445056" y="235744"/>
                </a:cubicBezTo>
                <a:cubicBezTo>
                  <a:pt x="445056" y="234791"/>
                  <a:pt x="446008" y="231934"/>
                  <a:pt x="446008" y="230981"/>
                </a:cubicBezTo>
                <a:cubicBezTo>
                  <a:pt x="446961" y="227171"/>
                  <a:pt x="446961" y="217646"/>
                  <a:pt x="446008" y="213836"/>
                </a:cubicBezTo>
                <a:cubicBezTo>
                  <a:pt x="446008" y="211931"/>
                  <a:pt x="445056" y="209074"/>
                  <a:pt x="444103" y="206216"/>
                </a:cubicBezTo>
                <a:cubicBezTo>
                  <a:pt x="443151" y="200501"/>
                  <a:pt x="441246" y="196691"/>
                  <a:pt x="437436" y="191929"/>
                </a:cubicBezTo>
                <a:cubicBezTo>
                  <a:pt x="429816" y="182404"/>
                  <a:pt x="428863" y="181451"/>
                  <a:pt x="420291" y="181451"/>
                </a:cubicBezTo>
                <a:cubicBezTo>
                  <a:pt x="413623" y="180499"/>
                  <a:pt x="411718" y="180499"/>
                  <a:pt x="410766" y="176689"/>
                </a:cubicBezTo>
                <a:cubicBezTo>
                  <a:pt x="410766" y="175736"/>
                  <a:pt x="409813" y="172879"/>
                  <a:pt x="409813" y="171926"/>
                </a:cubicBezTo>
                <a:cubicBezTo>
                  <a:pt x="409813" y="170974"/>
                  <a:pt x="408861" y="169069"/>
                  <a:pt x="408861" y="169069"/>
                </a:cubicBezTo>
                <a:cubicBezTo>
                  <a:pt x="408861" y="168116"/>
                  <a:pt x="408861" y="168116"/>
                  <a:pt x="409813" y="167164"/>
                </a:cubicBezTo>
                <a:cubicBezTo>
                  <a:pt x="410766" y="166211"/>
                  <a:pt x="411718" y="164306"/>
                  <a:pt x="411718" y="162401"/>
                </a:cubicBezTo>
                <a:cubicBezTo>
                  <a:pt x="413623" y="155734"/>
                  <a:pt x="413623" y="155734"/>
                  <a:pt x="412671" y="150971"/>
                </a:cubicBezTo>
                <a:cubicBezTo>
                  <a:pt x="411718" y="148114"/>
                  <a:pt x="411718" y="145256"/>
                  <a:pt x="410766" y="143351"/>
                </a:cubicBezTo>
                <a:cubicBezTo>
                  <a:pt x="409813" y="138589"/>
                  <a:pt x="407908" y="131921"/>
                  <a:pt x="406956" y="129064"/>
                </a:cubicBezTo>
                <a:cubicBezTo>
                  <a:pt x="406003" y="127159"/>
                  <a:pt x="406003" y="125254"/>
                  <a:pt x="406003" y="124301"/>
                </a:cubicBezTo>
                <a:cubicBezTo>
                  <a:pt x="406003" y="123349"/>
                  <a:pt x="406003" y="122396"/>
                  <a:pt x="406003" y="121444"/>
                </a:cubicBezTo>
                <a:cubicBezTo>
                  <a:pt x="406003" y="121444"/>
                  <a:pt x="404098" y="118586"/>
                  <a:pt x="403146" y="115729"/>
                </a:cubicBezTo>
                <a:cubicBezTo>
                  <a:pt x="402193" y="112871"/>
                  <a:pt x="400288" y="108109"/>
                  <a:pt x="398383" y="104299"/>
                </a:cubicBezTo>
                <a:cubicBezTo>
                  <a:pt x="397431" y="101441"/>
                  <a:pt x="396478" y="98584"/>
                  <a:pt x="396478" y="97631"/>
                </a:cubicBezTo>
                <a:cubicBezTo>
                  <a:pt x="396478" y="96679"/>
                  <a:pt x="394573" y="93821"/>
                  <a:pt x="385048" y="82391"/>
                </a:cubicBezTo>
                <a:cubicBezTo>
                  <a:pt x="384096" y="80486"/>
                  <a:pt x="381238" y="76676"/>
                  <a:pt x="379333" y="74771"/>
                </a:cubicBezTo>
                <a:cubicBezTo>
                  <a:pt x="377428" y="71914"/>
                  <a:pt x="374571" y="68104"/>
                  <a:pt x="373618" y="67151"/>
                </a:cubicBezTo>
                <a:cubicBezTo>
                  <a:pt x="372666" y="65246"/>
                  <a:pt x="370761" y="63341"/>
                  <a:pt x="369808" y="62389"/>
                </a:cubicBezTo>
                <a:cubicBezTo>
                  <a:pt x="367903" y="59531"/>
                  <a:pt x="366951" y="58579"/>
                  <a:pt x="361236" y="55721"/>
                </a:cubicBezTo>
                <a:cubicBezTo>
                  <a:pt x="358378" y="54769"/>
                  <a:pt x="354568" y="51911"/>
                  <a:pt x="351711" y="50959"/>
                </a:cubicBezTo>
                <a:lnTo>
                  <a:pt x="345996" y="48101"/>
                </a:lnTo>
                <a:lnTo>
                  <a:pt x="338376" y="48101"/>
                </a:lnTo>
                <a:cubicBezTo>
                  <a:pt x="334566" y="48101"/>
                  <a:pt x="330756" y="48101"/>
                  <a:pt x="329803" y="47149"/>
                </a:cubicBezTo>
                <a:cubicBezTo>
                  <a:pt x="324088" y="45244"/>
                  <a:pt x="321231" y="44291"/>
                  <a:pt x="317421" y="44291"/>
                </a:cubicBezTo>
                <a:cubicBezTo>
                  <a:pt x="314563" y="44291"/>
                  <a:pt x="313611" y="44291"/>
                  <a:pt x="312658" y="43339"/>
                </a:cubicBezTo>
                <a:cubicBezTo>
                  <a:pt x="312658" y="43339"/>
                  <a:pt x="311706" y="40481"/>
                  <a:pt x="310753" y="37624"/>
                </a:cubicBezTo>
                <a:cubicBezTo>
                  <a:pt x="308848" y="30956"/>
                  <a:pt x="307896" y="30004"/>
                  <a:pt x="303133" y="26194"/>
                </a:cubicBezTo>
                <a:cubicBezTo>
                  <a:pt x="301228" y="24289"/>
                  <a:pt x="297418" y="20479"/>
                  <a:pt x="295513" y="18574"/>
                </a:cubicBezTo>
                <a:cubicBezTo>
                  <a:pt x="293608" y="16669"/>
                  <a:pt x="290751" y="14764"/>
                  <a:pt x="289798" y="13811"/>
                </a:cubicBezTo>
                <a:cubicBezTo>
                  <a:pt x="289798" y="7144"/>
                  <a:pt x="285036" y="7144"/>
                  <a:pt x="285036" y="7144"/>
                </a:cubicBezTo>
                <a:close/>
                <a:moveTo>
                  <a:pt x="326946" y="40481"/>
                </a:moveTo>
                <a:cubicBezTo>
                  <a:pt x="330756" y="42386"/>
                  <a:pt x="331708" y="43339"/>
                  <a:pt x="328851" y="45244"/>
                </a:cubicBezTo>
                <a:cubicBezTo>
                  <a:pt x="327898" y="46196"/>
                  <a:pt x="325993" y="47149"/>
                  <a:pt x="324088" y="47149"/>
                </a:cubicBezTo>
                <a:cubicBezTo>
                  <a:pt x="323136" y="47149"/>
                  <a:pt x="321231" y="47149"/>
                  <a:pt x="320278" y="48101"/>
                </a:cubicBezTo>
                <a:cubicBezTo>
                  <a:pt x="319326" y="48101"/>
                  <a:pt x="318373" y="48101"/>
                  <a:pt x="317421" y="47149"/>
                </a:cubicBezTo>
                <a:cubicBezTo>
                  <a:pt x="316468" y="45244"/>
                  <a:pt x="315516" y="45244"/>
                  <a:pt x="315516" y="43339"/>
                </a:cubicBezTo>
                <a:cubicBezTo>
                  <a:pt x="315516" y="40481"/>
                  <a:pt x="316468" y="39529"/>
                  <a:pt x="320278" y="39529"/>
                </a:cubicBezTo>
                <a:cubicBezTo>
                  <a:pt x="323136" y="39529"/>
                  <a:pt x="325041" y="40481"/>
                  <a:pt x="326946" y="40481"/>
                </a:cubicBezTo>
                <a:close/>
                <a:moveTo>
                  <a:pt x="256461" y="70961"/>
                </a:moveTo>
                <a:cubicBezTo>
                  <a:pt x="256461" y="70961"/>
                  <a:pt x="255508" y="72866"/>
                  <a:pt x="253603" y="74771"/>
                </a:cubicBezTo>
                <a:cubicBezTo>
                  <a:pt x="249793" y="79534"/>
                  <a:pt x="246936" y="83344"/>
                  <a:pt x="246936" y="85249"/>
                </a:cubicBezTo>
                <a:cubicBezTo>
                  <a:pt x="246936" y="86201"/>
                  <a:pt x="246936" y="86201"/>
                  <a:pt x="245983" y="87154"/>
                </a:cubicBezTo>
                <a:cubicBezTo>
                  <a:pt x="245031" y="88106"/>
                  <a:pt x="245031" y="88106"/>
                  <a:pt x="245031" y="87154"/>
                </a:cubicBezTo>
                <a:cubicBezTo>
                  <a:pt x="245031" y="87154"/>
                  <a:pt x="244078" y="86201"/>
                  <a:pt x="243126" y="85249"/>
                </a:cubicBezTo>
                <a:cubicBezTo>
                  <a:pt x="240268" y="84296"/>
                  <a:pt x="238363" y="81439"/>
                  <a:pt x="238363" y="80486"/>
                </a:cubicBezTo>
                <a:cubicBezTo>
                  <a:pt x="238363" y="79534"/>
                  <a:pt x="239316" y="79534"/>
                  <a:pt x="244078" y="79534"/>
                </a:cubicBezTo>
                <a:lnTo>
                  <a:pt x="248841" y="79534"/>
                </a:lnTo>
                <a:lnTo>
                  <a:pt x="248841" y="75724"/>
                </a:lnTo>
                <a:cubicBezTo>
                  <a:pt x="248841" y="73819"/>
                  <a:pt x="248841" y="70961"/>
                  <a:pt x="249793" y="70961"/>
                </a:cubicBezTo>
                <a:cubicBezTo>
                  <a:pt x="251698" y="70009"/>
                  <a:pt x="255508" y="70009"/>
                  <a:pt x="256461" y="70961"/>
                </a:cubicBezTo>
                <a:close/>
                <a:moveTo>
                  <a:pt x="223123" y="79534"/>
                </a:moveTo>
                <a:cubicBezTo>
                  <a:pt x="225028" y="80486"/>
                  <a:pt x="225981" y="81439"/>
                  <a:pt x="227886" y="81439"/>
                </a:cubicBezTo>
                <a:cubicBezTo>
                  <a:pt x="228838" y="81439"/>
                  <a:pt x="229791" y="81439"/>
                  <a:pt x="229791" y="82391"/>
                </a:cubicBezTo>
                <a:cubicBezTo>
                  <a:pt x="229791" y="83344"/>
                  <a:pt x="227886" y="83344"/>
                  <a:pt x="221218" y="83344"/>
                </a:cubicBezTo>
                <a:lnTo>
                  <a:pt x="217408" y="83344"/>
                </a:lnTo>
                <a:lnTo>
                  <a:pt x="217408" y="81439"/>
                </a:lnTo>
                <a:cubicBezTo>
                  <a:pt x="217408" y="80486"/>
                  <a:pt x="217408" y="79534"/>
                  <a:pt x="218361" y="79534"/>
                </a:cubicBezTo>
                <a:cubicBezTo>
                  <a:pt x="220266" y="77629"/>
                  <a:pt x="220266" y="77629"/>
                  <a:pt x="223123" y="79534"/>
                </a:cubicBezTo>
                <a:close/>
                <a:moveTo>
                  <a:pt x="211693" y="81439"/>
                </a:moveTo>
                <a:cubicBezTo>
                  <a:pt x="211693" y="82391"/>
                  <a:pt x="199311" y="83344"/>
                  <a:pt x="196453" y="82391"/>
                </a:cubicBezTo>
                <a:cubicBezTo>
                  <a:pt x="194548" y="82391"/>
                  <a:pt x="194548" y="82391"/>
                  <a:pt x="195501" y="81439"/>
                </a:cubicBezTo>
                <a:cubicBezTo>
                  <a:pt x="196453" y="80486"/>
                  <a:pt x="198358" y="80486"/>
                  <a:pt x="204073" y="80486"/>
                </a:cubicBezTo>
                <a:cubicBezTo>
                  <a:pt x="207883" y="81439"/>
                  <a:pt x="211693" y="81439"/>
                  <a:pt x="211693" y="81439"/>
                </a:cubicBezTo>
                <a:close/>
                <a:moveTo>
                  <a:pt x="185023" y="101441"/>
                </a:moveTo>
                <a:cubicBezTo>
                  <a:pt x="185976" y="102394"/>
                  <a:pt x="185976" y="102394"/>
                  <a:pt x="185976" y="103346"/>
                </a:cubicBezTo>
                <a:cubicBezTo>
                  <a:pt x="185023" y="104299"/>
                  <a:pt x="181213" y="104299"/>
                  <a:pt x="178356" y="102394"/>
                </a:cubicBezTo>
                <a:cubicBezTo>
                  <a:pt x="176451" y="101441"/>
                  <a:pt x="176451" y="101441"/>
                  <a:pt x="177403" y="100489"/>
                </a:cubicBezTo>
                <a:cubicBezTo>
                  <a:pt x="181213" y="100489"/>
                  <a:pt x="183118" y="100489"/>
                  <a:pt x="185023" y="101441"/>
                </a:cubicBezTo>
                <a:close/>
                <a:moveTo>
                  <a:pt x="208836" y="106204"/>
                </a:moveTo>
                <a:cubicBezTo>
                  <a:pt x="208836" y="107156"/>
                  <a:pt x="208836" y="108109"/>
                  <a:pt x="209788" y="109061"/>
                </a:cubicBezTo>
                <a:cubicBezTo>
                  <a:pt x="209788" y="110014"/>
                  <a:pt x="209788" y="110966"/>
                  <a:pt x="209788" y="110966"/>
                </a:cubicBezTo>
                <a:cubicBezTo>
                  <a:pt x="208836" y="111919"/>
                  <a:pt x="207883" y="111919"/>
                  <a:pt x="207883" y="108109"/>
                </a:cubicBezTo>
                <a:cubicBezTo>
                  <a:pt x="207883" y="104299"/>
                  <a:pt x="208836" y="103346"/>
                  <a:pt x="208836" y="106204"/>
                </a:cubicBezTo>
                <a:close/>
                <a:moveTo>
                  <a:pt x="267891" y="138589"/>
                </a:moveTo>
                <a:cubicBezTo>
                  <a:pt x="269796" y="139541"/>
                  <a:pt x="269796" y="140494"/>
                  <a:pt x="269796" y="142399"/>
                </a:cubicBezTo>
                <a:cubicBezTo>
                  <a:pt x="269796" y="145256"/>
                  <a:pt x="272653" y="150019"/>
                  <a:pt x="274558" y="150019"/>
                </a:cubicBezTo>
                <a:cubicBezTo>
                  <a:pt x="275511" y="150019"/>
                  <a:pt x="275511" y="150971"/>
                  <a:pt x="276463" y="153829"/>
                </a:cubicBezTo>
                <a:cubicBezTo>
                  <a:pt x="276463" y="154781"/>
                  <a:pt x="277416" y="158591"/>
                  <a:pt x="278368" y="162401"/>
                </a:cubicBezTo>
                <a:cubicBezTo>
                  <a:pt x="280273" y="170021"/>
                  <a:pt x="280273" y="171926"/>
                  <a:pt x="277416" y="172879"/>
                </a:cubicBezTo>
                <a:cubicBezTo>
                  <a:pt x="275511" y="172879"/>
                  <a:pt x="275511" y="172879"/>
                  <a:pt x="262176" y="166211"/>
                </a:cubicBezTo>
                <a:cubicBezTo>
                  <a:pt x="256461" y="163354"/>
                  <a:pt x="250746" y="160496"/>
                  <a:pt x="249793" y="160496"/>
                </a:cubicBezTo>
                <a:cubicBezTo>
                  <a:pt x="248841" y="160496"/>
                  <a:pt x="246936" y="160496"/>
                  <a:pt x="245983" y="159544"/>
                </a:cubicBezTo>
                <a:cubicBezTo>
                  <a:pt x="244078" y="159544"/>
                  <a:pt x="241221" y="158591"/>
                  <a:pt x="238363" y="158591"/>
                </a:cubicBezTo>
                <a:cubicBezTo>
                  <a:pt x="235506" y="158591"/>
                  <a:pt x="232648" y="157639"/>
                  <a:pt x="231696" y="157639"/>
                </a:cubicBezTo>
                <a:cubicBezTo>
                  <a:pt x="228838" y="157639"/>
                  <a:pt x="228838" y="156686"/>
                  <a:pt x="229791" y="153829"/>
                </a:cubicBezTo>
                <a:cubicBezTo>
                  <a:pt x="230743" y="151924"/>
                  <a:pt x="230743" y="151924"/>
                  <a:pt x="230743" y="150971"/>
                </a:cubicBezTo>
                <a:cubicBezTo>
                  <a:pt x="228838" y="147161"/>
                  <a:pt x="229791" y="146209"/>
                  <a:pt x="238363" y="145256"/>
                </a:cubicBezTo>
                <a:cubicBezTo>
                  <a:pt x="245031" y="144304"/>
                  <a:pt x="246936" y="144304"/>
                  <a:pt x="256461" y="139541"/>
                </a:cubicBezTo>
                <a:cubicBezTo>
                  <a:pt x="260271" y="137636"/>
                  <a:pt x="265033" y="135731"/>
                  <a:pt x="265033" y="135731"/>
                </a:cubicBezTo>
                <a:cubicBezTo>
                  <a:pt x="265986" y="136684"/>
                  <a:pt x="266938" y="136684"/>
                  <a:pt x="267891" y="138589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3F573C"/>
              </a:solidFill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1C04FE56-091E-2C4C-2B68-24D312483980}"/>
              </a:ext>
            </a:extLst>
          </p:cNvPr>
          <p:cNvSpPr/>
          <p:nvPr/>
        </p:nvSpPr>
        <p:spPr>
          <a:xfrm>
            <a:off x="-164" y="0"/>
            <a:ext cx="240007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13A4708D-23CF-A4F9-C54A-45075A21CD63}"/>
              </a:ext>
            </a:extLst>
          </p:cNvPr>
          <p:cNvSpPr/>
          <p:nvPr/>
        </p:nvSpPr>
        <p:spPr>
          <a:xfrm>
            <a:off x="11951993" y="0"/>
            <a:ext cx="240007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85097B0F-32CA-3501-2A61-6AEC6DC07960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341" y="5199018"/>
            <a:ext cx="4623853" cy="111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380650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9" name="Imagen 28">
            <a:extLst>
              <a:ext uri="{FF2B5EF4-FFF2-40B4-BE49-F238E27FC236}">
                <a16:creationId xmlns:a16="http://schemas.microsoft.com/office/drawing/2014/main" id="{37C1A17B-E971-61AF-A0F6-8102DAEC8D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700" y="2101084"/>
            <a:ext cx="7348537" cy="4756916"/>
          </a:xfrm>
          <a:prstGeom prst="rect">
            <a:avLst/>
          </a:prstGeom>
        </p:spPr>
      </p:pic>
      <p:grpSp>
        <p:nvGrpSpPr>
          <p:cNvPr id="16" name="Group 28">
            <a:extLst>
              <a:ext uri="{FF2B5EF4-FFF2-40B4-BE49-F238E27FC236}">
                <a16:creationId xmlns:a16="http://schemas.microsoft.com/office/drawing/2014/main" id="{D3F3FD16-A71D-671B-9988-DEB702905723}"/>
              </a:ext>
            </a:extLst>
          </p:cNvPr>
          <p:cNvGrpSpPr/>
          <p:nvPr/>
        </p:nvGrpSpPr>
        <p:grpSpPr>
          <a:xfrm>
            <a:off x="4774516" y="5531298"/>
            <a:ext cx="2640552" cy="871879"/>
            <a:chOff x="-475010" y="1114178"/>
            <a:chExt cx="4241713" cy="871879"/>
          </a:xfrm>
        </p:grpSpPr>
        <p:sp>
          <p:nvSpPr>
            <p:cNvPr id="17" name="TextBox 29">
              <a:extLst>
                <a:ext uri="{FF2B5EF4-FFF2-40B4-BE49-F238E27FC236}">
                  <a16:creationId xmlns:a16="http://schemas.microsoft.com/office/drawing/2014/main" id="{8D2FD425-1327-7EC8-1C53-FF03C23587AE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14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Your Text  Here</a:t>
              </a:r>
              <a:endParaRPr kumimoji="0" lang="ko-KR" altLang="en-US" sz="1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TextBox 30">
              <a:extLst>
                <a:ext uri="{FF2B5EF4-FFF2-40B4-BE49-F238E27FC236}">
                  <a16:creationId xmlns:a16="http://schemas.microsoft.com/office/drawing/2014/main" id="{17254D5B-A48A-2F1E-4288-BCA4D3B8647D}"/>
                </a:ext>
              </a:extLst>
            </p:cNvPr>
            <p:cNvSpPr txBox="1"/>
            <p:nvPr/>
          </p:nvSpPr>
          <p:spPr>
            <a:xfrm>
              <a:off x="-475010" y="1339726"/>
              <a:ext cx="42262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12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You can simply impress your audience and add a unique zing and appeal to your Presentations.        </a:t>
              </a:r>
              <a:endParaRPr kumimoji="0" lang="ko-KR" altLang="en-US" sz="12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9" name="Group 31">
            <a:extLst>
              <a:ext uri="{FF2B5EF4-FFF2-40B4-BE49-F238E27FC236}">
                <a16:creationId xmlns:a16="http://schemas.microsoft.com/office/drawing/2014/main" id="{2FCDC836-18FE-BED6-9005-A2E844B67346}"/>
              </a:ext>
            </a:extLst>
          </p:cNvPr>
          <p:cNvGrpSpPr/>
          <p:nvPr/>
        </p:nvGrpSpPr>
        <p:grpSpPr>
          <a:xfrm>
            <a:off x="870972" y="4608456"/>
            <a:ext cx="2640552" cy="1056545"/>
            <a:chOff x="-475010" y="1114178"/>
            <a:chExt cx="4241713" cy="1056545"/>
          </a:xfrm>
        </p:grpSpPr>
        <p:sp>
          <p:nvSpPr>
            <p:cNvPr id="20" name="TextBox 32">
              <a:extLst>
                <a:ext uri="{FF2B5EF4-FFF2-40B4-BE49-F238E27FC236}">
                  <a16:creationId xmlns:a16="http://schemas.microsoft.com/office/drawing/2014/main" id="{730B72DB-6E6E-98E6-2AE7-7A6560B3EF71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defTabSz="914286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14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Your Text  Here</a:t>
              </a:r>
              <a:endParaRPr kumimoji="0" lang="ko-KR" altLang="en-US" sz="1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TextBox 33">
              <a:extLst>
                <a:ext uri="{FF2B5EF4-FFF2-40B4-BE49-F238E27FC236}">
                  <a16:creationId xmlns:a16="http://schemas.microsoft.com/office/drawing/2014/main" id="{02D8352D-2DCA-B838-93DC-00B22AC2BE04}"/>
                </a:ext>
              </a:extLst>
            </p:cNvPr>
            <p:cNvSpPr txBox="1"/>
            <p:nvPr/>
          </p:nvSpPr>
          <p:spPr>
            <a:xfrm>
              <a:off x="-475010" y="1339726"/>
              <a:ext cx="422629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286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12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You can simply impress your audience and add a unique zing and appeal to your Presentations. Easy to change colors, photos and Text.       </a:t>
              </a:r>
              <a:endParaRPr kumimoji="0" lang="ko-KR" altLang="en-US" sz="12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2" name="Group 34">
            <a:extLst>
              <a:ext uri="{FF2B5EF4-FFF2-40B4-BE49-F238E27FC236}">
                <a16:creationId xmlns:a16="http://schemas.microsoft.com/office/drawing/2014/main" id="{D922B4EE-1E3D-53FE-C966-897F8CCD4A81}"/>
              </a:ext>
            </a:extLst>
          </p:cNvPr>
          <p:cNvGrpSpPr/>
          <p:nvPr/>
        </p:nvGrpSpPr>
        <p:grpSpPr>
          <a:xfrm>
            <a:off x="8590089" y="4608456"/>
            <a:ext cx="2702143" cy="1056545"/>
            <a:chOff x="-475010" y="1114178"/>
            <a:chExt cx="4241713" cy="1056545"/>
          </a:xfrm>
        </p:grpSpPr>
        <p:sp>
          <p:nvSpPr>
            <p:cNvPr id="23" name="TextBox 35">
              <a:extLst>
                <a:ext uri="{FF2B5EF4-FFF2-40B4-BE49-F238E27FC236}">
                  <a16:creationId xmlns:a16="http://schemas.microsoft.com/office/drawing/2014/main" id="{BB54C011-EC16-D3C6-E87C-88A8BB6491B5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r" defTabSz="914286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14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Your Text  Here</a:t>
              </a:r>
              <a:endParaRPr kumimoji="0" lang="ko-KR" altLang="en-US" sz="1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TextBox 36">
              <a:extLst>
                <a:ext uri="{FF2B5EF4-FFF2-40B4-BE49-F238E27FC236}">
                  <a16:creationId xmlns:a16="http://schemas.microsoft.com/office/drawing/2014/main" id="{3001912A-0723-426B-4DD1-E39B915B29FE}"/>
                </a:ext>
              </a:extLst>
            </p:cNvPr>
            <p:cNvSpPr txBox="1"/>
            <p:nvPr/>
          </p:nvSpPr>
          <p:spPr>
            <a:xfrm>
              <a:off x="-475010" y="1339726"/>
              <a:ext cx="42262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286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12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You can simply impress your audience and add a unique zing and appeal to your Presentations. Easy to change colors, photos and Text.      </a:t>
              </a:r>
              <a:endParaRPr kumimoji="0" lang="ko-KR" altLang="en-US" sz="12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5" name="TextBox 40">
            <a:extLst>
              <a:ext uri="{FF2B5EF4-FFF2-40B4-BE49-F238E27FC236}">
                <a16:creationId xmlns:a16="http://schemas.microsoft.com/office/drawing/2014/main" id="{8D8A6DB1-2E04-5476-79B7-618F29D5350D}"/>
              </a:ext>
            </a:extLst>
          </p:cNvPr>
          <p:cNvSpPr txBox="1"/>
          <p:nvPr/>
        </p:nvSpPr>
        <p:spPr>
          <a:xfrm>
            <a:off x="7925670" y="658072"/>
            <a:ext cx="3513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286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ko-KR" sz="20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Modern  PowerPoint  Presentation</a:t>
            </a:r>
            <a:endParaRPr kumimoji="0" lang="ko-KR" altLang="en-US" sz="2000" b="1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26" name="TextBox 41">
            <a:extLst>
              <a:ext uri="{FF2B5EF4-FFF2-40B4-BE49-F238E27FC236}">
                <a16:creationId xmlns:a16="http://schemas.microsoft.com/office/drawing/2014/main" id="{AC8780DB-29AD-C9F5-EB53-84FEC3A7C70A}"/>
              </a:ext>
            </a:extLst>
          </p:cNvPr>
          <p:cNvSpPr txBox="1"/>
          <p:nvPr/>
        </p:nvSpPr>
        <p:spPr>
          <a:xfrm>
            <a:off x="7925670" y="1411365"/>
            <a:ext cx="3513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286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ko-KR" sz="12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</a:t>
            </a:r>
          </a:p>
        </p:txBody>
      </p:sp>
      <p:pic>
        <p:nvPicPr>
          <p:cNvPr id="30" name="Imagen 29">
            <a:extLst>
              <a:ext uri="{FF2B5EF4-FFF2-40B4-BE49-F238E27FC236}">
                <a16:creationId xmlns:a16="http://schemas.microsoft.com/office/drawing/2014/main" id="{FCB3005D-F8F5-4B18-E75C-88B2F94BE02E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78" y="553453"/>
            <a:ext cx="4892265" cy="1180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972317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3" name="Imagen 32">
            <a:extLst>
              <a:ext uri="{FF2B5EF4-FFF2-40B4-BE49-F238E27FC236}">
                <a16:creationId xmlns:a16="http://schemas.microsoft.com/office/drawing/2014/main" id="{1F67E72F-227C-516C-3919-C8ECBDDF74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760" y="2536257"/>
            <a:ext cx="4527588" cy="4351012"/>
          </a:xfrm>
          <a:prstGeom prst="rect">
            <a:avLst/>
          </a:prstGeom>
        </p:spPr>
      </p:pic>
      <p:grpSp>
        <p:nvGrpSpPr>
          <p:cNvPr id="3" name="Group 38">
            <a:extLst>
              <a:ext uri="{FF2B5EF4-FFF2-40B4-BE49-F238E27FC236}">
                <a16:creationId xmlns:a16="http://schemas.microsoft.com/office/drawing/2014/main" id="{5231B984-2528-EC79-FC92-99B8B0A21018}"/>
              </a:ext>
            </a:extLst>
          </p:cNvPr>
          <p:cNvGrpSpPr/>
          <p:nvPr/>
        </p:nvGrpSpPr>
        <p:grpSpPr>
          <a:xfrm>
            <a:off x="4191894" y="294677"/>
            <a:ext cx="3835170" cy="6563323"/>
            <a:chOff x="5432494" y="626785"/>
            <a:chExt cx="3241222" cy="5546868"/>
          </a:xfrm>
        </p:grpSpPr>
        <p:sp>
          <p:nvSpPr>
            <p:cNvPr id="4" name="Block Arc 39">
              <a:extLst>
                <a:ext uri="{FF2B5EF4-FFF2-40B4-BE49-F238E27FC236}">
                  <a16:creationId xmlns:a16="http://schemas.microsoft.com/office/drawing/2014/main" id="{1C994BB0-F0E6-BF6F-EFF6-90EF5118CD23}"/>
                </a:ext>
              </a:extLst>
            </p:cNvPr>
            <p:cNvSpPr/>
            <p:nvPr/>
          </p:nvSpPr>
          <p:spPr>
            <a:xfrm rot="5400000">
              <a:off x="5432494" y="2432627"/>
              <a:ext cx="3002400" cy="3002400"/>
            </a:xfrm>
            <a:prstGeom prst="blockArc">
              <a:avLst>
                <a:gd name="adj1" fmla="val 10735117"/>
                <a:gd name="adj2" fmla="val 16074287"/>
                <a:gd name="adj3" fmla="val 25807"/>
              </a:avLst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ko-KR" altLang="en-US" sz="27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5" name="Rectangle 40">
              <a:extLst>
                <a:ext uri="{FF2B5EF4-FFF2-40B4-BE49-F238E27FC236}">
                  <a16:creationId xmlns:a16="http://schemas.microsoft.com/office/drawing/2014/main" id="{E77D127E-B72F-9F29-6633-BEA0D657F798}"/>
                </a:ext>
              </a:extLst>
            </p:cNvPr>
            <p:cNvSpPr/>
            <p:nvPr/>
          </p:nvSpPr>
          <p:spPr>
            <a:xfrm>
              <a:off x="7660182" y="3855008"/>
              <a:ext cx="781200" cy="231864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ko-KR" altLang="en-US" sz="27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6" name="Block Arc 3">
              <a:extLst>
                <a:ext uri="{FF2B5EF4-FFF2-40B4-BE49-F238E27FC236}">
                  <a16:creationId xmlns:a16="http://schemas.microsoft.com/office/drawing/2014/main" id="{16052760-FAF3-F31D-FD43-E0556E208630}"/>
                </a:ext>
              </a:extLst>
            </p:cNvPr>
            <p:cNvSpPr/>
            <p:nvPr/>
          </p:nvSpPr>
          <p:spPr>
            <a:xfrm rot="10800000">
              <a:off x="6568167" y="626785"/>
              <a:ext cx="2105549" cy="4800940"/>
            </a:xfrm>
            <a:custGeom>
              <a:rect l="l" t="t" r="r" b="b"/>
              <a:pathLst>
                <a:path w="2105549" h="4800940">
                  <a:moveTo>
                    <a:pt x="1010388" y="1501213"/>
                  </a:moveTo>
                  <a:lnTo>
                    <a:pt x="232767" y="1501213"/>
                  </a:lnTo>
                  <a:cubicBezTo>
                    <a:pt x="232767" y="1037585"/>
                    <a:pt x="446990" y="599968"/>
                    <a:pt x="813157" y="315587"/>
                  </a:cubicBezTo>
                  <a:cubicBezTo>
                    <a:pt x="1179324" y="31205"/>
                    <a:pt x="1656348" y="-68031"/>
                    <a:pt x="2105549" y="46728"/>
                  </a:cubicBezTo>
                  <a:lnTo>
                    <a:pt x="1913069" y="800151"/>
                  </a:lnTo>
                  <a:cubicBezTo>
                    <a:pt x="1696554" y="744837"/>
                    <a:pt x="1466629" y="792669"/>
                    <a:pt x="1290136" y="929741"/>
                  </a:cubicBezTo>
                  <a:cubicBezTo>
                    <a:pt x="1113644" y="1066813"/>
                    <a:pt x="1010388" y="1277744"/>
                    <a:pt x="1010388" y="1501213"/>
                  </a:cubicBezTo>
                  <a:close/>
                  <a:moveTo>
                    <a:pt x="1013533" y="3726917"/>
                  </a:moveTo>
                  <a:lnTo>
                    <a:pt x="232333" y="3726917"/>
                  </a:lnTo>
                  <a:lnTo>
                    <a:pt x="232333" y="1501328"/>
                  </a:lnTo>
                  <a:lnTo>
                    <a:pt x="1013533" y="1501328"/>
                  </a:lnTo>
                  <a:close/>
                  <a:moveTo>
                    <a:pt x="622933" y="4800940"/>
                  </a:moveTo>
                  <a:lnTo>
                    <a:pt x="0" y="3726918"/>
                  </a:lnTo>
                  <a:lnTo>
                    <a:pt x="1245866" y="3726918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ko-KR" altLang="en-US" sz="27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7" name="Block Arc 42">
              <a:extLst>
                <a:ext uri="{FF2B5EF4-FFF2-40B4-BE49-F238E27FC236}">
                  <a16:creationId xmlns:a16="http://schemas.microsoft.com/office/drawing/2014/main" id="{1C27BAB4-EA99-CB7A-8FC4-C608960339E0}"/>
                </a:ext>
              </a:extLst>
            </p:cNvPr>
            <p:cNvSpPr/>
            <p:nvPr/>
          </p:nvSpPr>
          <p:spPr>
            <a:xfrm rot="17100000">
              <a:off x="5432494" y="2432625"/>
              <a:ext cx="3002400" cy="3002400"/>
            </a:xfrm>
            <a:prstGeom prst="blockArc">
              <a:avLst>
                <a:gd name="adj1" fmla="val 10815410"/>
                <a:gd name="adj2" fmla="val 13831376"/>
                <a:gd name="adj3" fmla="val 26044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286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ko-KR" altLang="en-US" sz="27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" name="Block Arc 43">
              <a:extLst>
                <a:ext uri="{FF2B5EF4-FFF2-40B4-BE49-F238E27FC236}">
                  <a16:creationId xmlns:a16="http://schemas.microsoft.com/office/drawing/2014/main" id="{956EF6FF-5BA2-CC6F-DF60-0692537123DF}"/>
                </a:ext>
              </a:extLst>
            </p:cNvPr>
            <p:cNvSpPr/>
            <p:nvPr/>
          </p:nvSpPr>
          <p:spPr>
            <a:xfrm rot="20219398">
              <a:off x="5432494" y="2432625"/>
              <a:ext cx="3002400" cy="3002400"/>
            </a:xfrm>
            <a:prstGeom prst="blockArc">
              <a:avLst>
                <a:gd name="adj1" fmla="val 10804147"/>
                <a:gd name="adj2" fmla="val 14189823"/>
                <a:gd name="adj3" fmla="val 26226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286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ko-KR" altLang="en-US" sz="27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" name="Block Arc 44">
              <a:extLst>
                <a:ext uri="{FF2B5EF4-FFF2-40B4-BE49-F238E27FC236}">
                  <a16:creationId xmlns:a16="http://schemas.microsoft.com/office/drawing/2014/main" id="{5A2AC945-60A1-7409-8924-8D0CD6535726}"/>
                </a:ext>
              </a:extLst>
            </p:cNvPr>
            <p:cNvSpPr/>
            <p:nvPr/>
          </p:nvSpPr>
          <p:spPr>
            <a:xfrm rot="2161546">
              <a:off x="5434375" y="2432626"/>
              <a:ext cx="3002400" cy="3002400"/>
            </a:xfrm>
            <a:prstGeom prst="blockArc">
              <a:avLst>
                <a:gd name="adj1" fmla="val 10735117"/>
                <a:gd name="adj2" fmla="val 13869755"/>
                <a:gd name="adj3" fmla="val 25921"/>
              </a:avLst>
            </a:prstGeom>
            <a:solidFill>
              <a:schemeClr val="tx1">
                <a:lumMod val="65000"/>
                <a:lumOff val="35000"/>
              </a:scheme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ko-KR" altLang="en-US" sz="27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</p:grpSp>
      <p:grpSp>
        <p:nvGrpSpPr>
          <p:cNvPr id="10" name="Group 45">
            <a:extLst>
              <a:ext uri="{FF2B5EF4-FFF2-40B4-BE49-F238E27FC236}">
                <a16:creationId xmlns:a16="http://schemas.microsoft.com/office/drawing/2014/main" id="{0E4064C1-632B-1AB1-8EF5-6EF2996EAF04}"/>
              </a:ext>
            </a:extLst>
          </p:cNvPr>
          <p:cNvGrpSpPr/>
          <p:nvPr/>
        </p:nvGrpSpPr>
        <p:grpSpPr>
          <a:xfrm>
            <a:off x="1323976" y="2056333"/>
            <a:ext cx="3182279" cy="923330"/>
            <a:chOff x="3021856" y="4283314"/>
            <a:chExt cx="1886852" cy="923330"/>
          </a:xfrm>
        </p:grpSpPr>
        <p:sp>
          <p:nvSpPr>
            <p:cNvPr id="11" name="TextBox 46">
              <a:extLst>
                <a:ext uri="{FF2B5EF4-FFF2-40B4-BE49-F238E27FC236}">
                  <a16:creationId xmlns:a16="http://schemas.microsoft.com/office/drawing/2014/main" id="{69837813-4791-21B6-71FE-5830D7908264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286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12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You can simply impress your audience and add a unique zing and appeal to your Presentations.</a:t>
              </a:r>
              <a:endParaRPr kumimoji="0" lang="ko-KR" altLang="en-US" sz="12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TextBox 47">
              <a:extLst>
                <a:ext uri="{FF2B5EF4-FFF2-40B4-BE49-F238E27FC236}">
                  <a16:creationId xmlns:a16="http://schemas.microsoft.com/office/drawing/2014/main" id="{8D630B8D-7192-37BC-B713-A750BD9DE45C}"/>
                </a:ext>
              </a:extLst>
            </p:cNvPr>
            <p:cNvSpPr txBox="1"/>
            <p:nvPr/>
          </p:nvSpPr>
          <p:spPr>
            <a:xfrm>
              <a:off x="3037896" y="4283314"/>
              <a:ext cx="1870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286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14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Your Text Here</a:t>
              </a:r>
              <a:endParaRPr kumimoji="0" lang="ko-KR" altLang="en-US" sz="1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3" name="Group 48">
            <a:extLst>
              <a:ext uri="{FF2B5EF4-FFF2-40B4-BE49-F238E27FC236}">
                <a16:creationId xmlns:a16="http://schemas.microsoft.com/office/drawing/2014/main" id="{936D9451-A957-1550-4CAA-C2160828FEE2}"/>
              </a:ext>
            </a:extLst>
          </p:cNvPr>
          <p:cNvGrpSpPr/>
          <p:nvPr/>
        </p:nvGrpSpPr>
        <p:grpSpPr>
          <a:xfrm>
            <a:off x="858691" y="3635747"/>
            <a:ext cx="3130959" cy="923330"/>
            <a:chOff x="3352435" y="4283314"/>
            <a:chExt cx="1556273" cy="923330"/>
          </a:xfrm>
        </p:grpSpPr>
        <p:sp>
          <p:nvSpPr>
            <p:cNvPr id="14" name="TextBox 49">
              <a:extLst>
                <a:ext uri="{FF2B5EF4-FFF2-40B4-BE49-F238E27FC236}">
                  <a16:creationId xmlns:a16="http://schemas.microsoft.com/office/drawing/2014/main" id="{34E5E179-02C9-AB7A-1F18-419C597971CC}"/>
                </a:ext>
              </a:extLst>
            </p:cNvPr>
            <p:cNvSpPr txBox="1"/>
            <p:nvPr/>
          </p:nvSpPr>
          <p:spPr>
            <a:xfrm>
              <a:off x="3352435" y="4560313"/>
              <a:ext cx="155627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286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12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You can simply impress your audience and add a unique zing and appeal to your Presentations.</a:t>
              </a:r>
              <a:endParaRPr kumimoji="0" lang="ko-KR" altLang="en-US" sz="12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TextBox 50">
              <a:extLst>
                <a:ext uri="{FF2B5EF4-FFF2-40B4-BE49-F238E27FC236}">
                  <a16:creationId xmlns:a16="http://schemas.microsoft.com/office/drawing/2014/main" id="{31EDC082-D869-CC33-82BA-BE68841E0D01}"/>
                </a:ext>
              </a:extLst>
            </p:cNvPr>
            <p:cNvSpPr txBox="1"/>
            <p:nvPr/>
          </p:nvSpPr>
          <p:spPr>
            <a:xfrm>
              <a:off x="3365666" y="4283314"/>
              <a:ext cx="15430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286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14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Your Text Here</a:t>
              </a:r>
              <a:endParaRPr kumimoji="0" lang="ko-KR" altLang="en-US" sz="1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6" name="Group 51">
            <a:extLst>
              <a:ext uri="{FF2B5EF4-FFF2-40B4-BE49-F238E27FC236}">
                <a16:creationId xmlns:a16="http://schemas.microsoft.com/office/drawing/2014/main" id="{9FD2E603-A43E-92E6-4B43-E1789C50DF5B}"/>
              </a:ext>
            </a:extLst>
          </p:cNvPr>
          <p:cNvGrpSpPr/>
          <p:nvPr/>
        </p:nvGrpSpPr>
        <p:grpSpPr>
          <a:xfrm>
            <a:off x="1323976" y="5215160"/>
            <a:ext cx="3182279" cy="923330"/>
            <a:chOff x="3021856" y="4283314"/>
            <a:chExt cx="1886852" cy="923330"/>
          </a:xfrm>
        </p:grpSpPr>
        <p:sp>
          <p:nvSpPr>
            <p:cNvPr id="17" name="TextBox 52">
              <a:extLst>
                <a:ext uri="{FF2B5EF4-FFF2-40B4-BE49-F238E27FC236}">
                  <a16:creationId xmlns:a16="http://schemas.microsoft.com/office/drawing/2014/main" id="{E0085D00-E1D1-0975-7B4D-7FAEC483A745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286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12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8" name="TextBox 53">
              <a:extLst>
                <a:ext uri="{FF2B5EF4-FFF2-40B4-BE49-F238E27FC236}">
                  <a16:creationId xmlns:a16="http://schemas.microsoft.com/office/drawing/2014/main" id="{092E22CA-EF75-152F-67C7-DD28E34408BC}"/>
                </a:ext>
              </a:extLst>
            </p:cNvPr>
            <p:cNvSpPr txBox="1"/>
            <p:nvPr/>
          </p:nvSpPr>
          <p:spPr>
            <a:xfrm>
              <a:off x="3037897" y="4283314"/>
              <a:ext cx="18708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286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14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Your Text Here</a:t>
              </a:r>
              <a:endParaRPr kumimoji="0" lang="ko-KR" altLang="en-US" sz="1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9" name="Group 54">
            <a:extLst>
              <a:ext uri="{FF2B5EF4-FFF2-40B4-BE49-F238E27FC236}">
                <a16:creationId xmlns:a16="http://schemas.microsoft.com/office/drawing/2014/main" id="{48C30E87-2159-4B37-D122-2B024699FB7B}"/>
              </a:ext>
            </a:extLst>
          </p:cNvPr>
          <p:cNvGrpSpPr/>
          <p:nvPr/>
        </p:nvGrpSpPr>
        <p:grpSpPr>
          <a:xfrm>
            <a:off x="8047930" y="5376208"/>
            <a:ext cx="3197668" cy="923330"/>
            <a:chOff x="3017859" y="4283314"/>
            <a:chExt cx="1890849" cy="923330"/>
          </a:xfrm>
        </p:grpSpPr>
        <p:sp>
          <p:nvSpPr>
            <p:cNvPr id="20" name="TextBox 55">
              <a:extLst>
                <a:ext uri="{FF2B5EF4-FFF2-40B4-BE49-F238E27FC236}">
                  <a16:creationId xmlns:a16="http://schemas.microsoft.com/office/drawing/2014/main" id="{CE731A4B-E5A1-8A33-4BE8-622C2587B4E9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286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12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You can simply impress your audience and add a unique zing and appeal to your Presentations.</a:t>
              </a:r>
              <a:endParaRPr kumimoji="0" lang="ko-KR" altLang="en-US" sz="12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TextBox 56">
              <a:extLst>
                <a:ext uri="{FF2B5EF4-FFF2-40B4-BE49-F238E27FC236}">
                  <a16:creationId xmlns:a16="http://schemas.microsoft.com/office/drawing/2014/main" id="{922DBC1E-E492-76B0-2D34-F201CFD37D7C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286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14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Your Text Here</a:t>
              </a:r>
              <a:endParaRPr kumimoji="0" lang="ko-KR" altLang="en-US" sz="1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2" name="Group 57">
            <a:extLst>
              <a:ext uri="{FF2B5EF4-FFF2-40B4-BE49-F238E27FC236}">
                <a16:creationId xmlns:a16="http://schemas.microsoft.com/office/drawing/2014/main" id="{F37CEB99-F8C2-1154-6DE0-3E12ACED8EE6}"/>
              </a:ext>
            </a:extLst>
          </p:cNvPr>
          <p:cNvGrpSpPr/>
          <p:nvPr/>
        </p:nvGrpSpPr>
        <p:grpSpPr>
          <a:xfrm>
            <a:off x="8047930" y="1844879"/>
            <a:ext cx="3197668" cy="923330"/>
            <a:chOff x="3017859" y="4283314"/>
            <a:chExt cx="1890849" cy="923330"/>
          </a:xfrm>
        </p:grpSpPr>
        <p:sp>
          <p:nvSpPr>
            <p:cNvPr id="23" name="TextBox 58">
              <a:extLst>
                <a:ext uri="{FF2B5EF4-FFF2-40B4-BE49-F238E27FC236}">
                  <a16:creationId xmlns:a16="http://schemas.microsoft.com/office/drawing/2014/main" id="{49170875-FF9B-69BD-C28F-EC61FF3A5AD6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286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12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You can simply impress your audience and add a unique zing and appeal to your Presentations.</a:t>
              </a:r>
              <a:endParaRPr kumimoji="0" lang="ko-KR" altLang="en-US" sz="12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TextBox 59">
              <a:extLst>
                <a:ext uri="{FF2B5EF4-FFF2-40B4-BE49-F238E27FC236}">
                  <a16:creationId xmlns:a16="http://schemas.microsoft.com/office/drawing/2014/main" id="{EE73AB3A-5AB0-5846-CD2B-6A675A59A43D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286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14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Your Text Here</a:t>
              </a:r>
              <a:endParaRPr kumimoji="0" lang="ko-KR" altLang="en-US" sz="1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5" name="TextBox 60">
            <a:extLst>
              <a:ext uri="{FF2B5EF4-FFF2-40B4-BE49-F238E27FC236}">
                <a16:creationId xmlns:a16="http://schemas.microsoft.com/office/drawing/2014/main" id="{042AC5CA-7802-7877-6FD0-9AC4CCE1C776}"/>
              </a:ext>
            </a:extLst>
          </p:cNvPr>
          <p:cNvSpPr txBox="1"/>
          <p:nvPr/>
        </p:nvSpPr>
        <p:spPr>
          <a:xfrm>
            <a:off x="6802844" y="5542550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ko-KR" sz="32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01</a:t>
            </a:r>
            <a:endParaRPr kumimoji="0" lang="ko-KR" altLang="en-US" sz="32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26" name="TextBox 61">
            <a:extLst>
              <a:ext uri="{FF2B5EF4-FFF2-40B4-BE49-F238E27FC236}">
                <a16:creationId xmlns:a16="http://schemas.microsoft.com/office/drawing/2014/main" id="{2091C663-137F-817B-47C9-12B3E4659EC6}"/>
              </a:ext>
            </a:extLst>
          </p:cNvPr>
          <p:cNvSpPr txBox="1"/>
          <p:nvPr/>
        </p:nvSpPr>
        <p:spPr>
          <a:xfrm>
            <a:off x="4582884" y="4947250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ko-KR" sz="32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02</a:t>
            </a:r>
            <a:endParaRPr kumimoji="0" lang="ko-KR" altLang="en-US" sz="32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27" name="TextBox 62">
            <a:extLst>
              <a:ext uri="{FF2B5EF4-FFF2-40B4-BE49-F238E27FC236}">
                <a16:creationId xmlns:a16="http://schemas.microsoft.com/office/drawing/2014/main" id="{3BA7D90C-D7A2-C5FB-FCE6-472FC94DC43C}"/>
              </a:ext>
            </a:extLst>
          </p:cNvPr>
          <p:cNvSpPr txBox="1"/>
          <p:nvPr/>
        </p:nvSpPr>
        <p:spPr>
          <a:xfrm>
            <a:off x="4191893" y="3823069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ko-KR" sz="32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03</a:t>
            </a:r>
            <a:endParaRPr kumimoji="0" lang="ko-KR" altLang="en-US" sz="32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28" name="TextBox 63">
            <a:extLst>
              <a:ext uri="{FF2B5EF4-FFF2-40B4-BE49-F238E27FC236}">
                <a16:creationId xmlns:a16="http://schemas.microsoft.com/office/drawing/2014/main" id="{5A17EECC-AB94-1CD9-A7E5-91DF7D1D6EAD}"/>
              </a:ext>
            </a:extLst>
          </p:cNvPr>
          <p:cNvSpPr txBox="1"/>
          <p:nvPr/>
        </p:nvSpPr>
        <p:spPr>
          <a:xfrm>
            <a:off x="4799856" y="2814957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ko-KR" sz="32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04</a:t>
            </a:r>
            <a:endParaRPr kumimoji="0" lang="ko-KR" altLang="en-US" sz="32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29" name="TextBox 64">
            <a:extLst>
              <a:ext uri="{FF2B5EF4-FFF2-40B4-BE49-F238E27FC236}">
                <a16:creationId xmlns:a16="http://schemas.microsoft.com/office/drawing/2014/main" id="{4ABB49C4-5292-1253-F3C9-1A73D4C32407}"/>
              </a:ext>
            </a:extLst>
          </p:cNvPr>
          <p:cNvSpPr txBox="1"/>
          <p:nvPr/>
        </p:nvSpPr>
        <p:spPr>
          <a:xfrm>
            <a:off x="6781369" y="2014158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ko-KR" sz="32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05</a:t>
            </a:r>
            <a:endParaRPr kumimoji="0" lang="ko-KR" altLang="en-US" sz="32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pic>
        <p:nvPicPr>
          <p:cNvPr id="34" name="Imagen 33">
            <a:extLst>
              <a:ext uri="{FF2B5EF4-FFF2-40B4-BE49-F238E27FC236}">
                <a16:creationId xmlns:a16="http://schemas.microsoft.com/office/drawing/2014/main" id="{B21C4F2A-EBE6-C23B-5145-3A9A35F5599C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78" y="286753"/>
            <a:ext cx="4892265" cy="1180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460005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rapecio 1">
            <a:extLst>
              <a:ext uri="{FF2B5EF4-FFF2-40B4-BE49-F238E27FC236}">
                <a16:creationId xmlns:a16="http://schemas.microsoft.com/office/drawing/2014/main" id="{5F3E5A94-C782-9B9D-0A81-14A758411E9F}"/>
              </a:ext>
            </a:extLst>
          </p:cNvPr>
          <p:cNvSpPr/>
          <p:nvPr/>
        </p:nvSpPr>
        <p:spPr>
          <a:xfrm>
            <a:off x="261043" y="6082727"/>
            <a:ext cx="4071114" cy="775273"/>
          </a:xfrm>
          <a:prstGeom prst="trapezoid">
            <a:avLst/>
          </a:prstGeom>
          <a:solidFill>
            <a:schemeClr val="tx1">
              <a:lumMod val="85000"/>
              <a:lumOff val="1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84B1A8CC-C0E2-5487-AB51-6068E599924D}"/>
              </a:ext>
            </a:extLst>
          </p:cNvPr>
          <p:cNvSpPr txBox="1"/>
          <p:nvPr/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>
            <a:lvl1pPr marL="0" indent="0" algn="ctr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 pitchFamily="34" charset="0"/>
              </a:rPr>
              <a:t>Infographic Style</a:t>
            </a:r>
          </a:p>
        </p:txBody>
      </p:sp>
      <p:graphicFrame>
        <p:nvGraphicFramePr>
          <p:cNvPr id="5" name="Chart 9">
            <a:extLst>
              <a:ext uri="{FF2B5EF4-FFF2-40B4-BE49-F238E27FC236}">
                <a16:creationId xmlns:a16="http://schemas.microsoft.com/office/drawing/2014/main" id="{46B8561F-D6F1-4C09-ABCE-028BFBF471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7052215"/>
              </p:ext>
            </p:extLst>
          </p:nvPr>
        </p:nvGraphicFramePr>
        <p:xfrm>
          <a:off x="6058581" y="2012445"/>
          <a:ext cx="5140556" cy="1435101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6" name="TextBox 10">
            <a:extLst>
              <a:ext uri="{FF2B5EF4-FFF2-40B4-BE49-F238E27FC236}">
                <a16:creationId xmlns:a16="http://schemas.microsoft.com/office/drawing/2014/main" id="{7982C787-08E5-3B8E-7A5B-5AD41BEDF808}"/>
              </a:ext>
            </a:extLst>
          </p:cNvPr>
          <p:cNvSpPr txBox="1"/>
          <p:nvPr/>
        </p:nvSpPr>
        <p:spPr>
          <a:xfrm>
            <a:off x="10295375" y="215248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ko-KR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82%</a:t>
            </a:r>
            <a:endParaRPr kumimoji="0" lang="ko-KR" altLang="en-US" sz="1800" b="1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id="{079A5EEE-27C4-5523-591B-7045F7FEF28B}"/>
              </a:ext>
            </a:extLst>
          </p:cNvPr>
          <p:cNvSpPr txBox="1"/>
          <p:nvPr/>
        </p:nvSpPr>
        <p:spPr>
          <a:xfrm>
            <a:off x="9467098" y="254346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ko-KR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65%</a:t>
            </a:r>
            <a:endParaRPr kumimoji="0" lang="ko-KR" altLang="en-US" sz="1800" b="1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5070B3E9-D40C-BA3E-9BB9-4A27961F90CE}"/>
              </a:ext>
            </a:extLst>
          </p:cNvPr>
          <p:cNvSpPr/>
          <p:nvPr/>
        </p:nvSpPr>
        <p:spPr>
          <a:xfrm>
            <a:off x="4557741" y="1735447"/>
            <a:ext cx="35301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286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ko-KR" sz="1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Easy to change colors, photos and Text.  </a:t>
            </a:r>
          </a:p>
        </p:txBody>
      </p:sp>
      <p:sp>
        <p:nvSpPr>
          <p:cNvPr id="9" name="TextBox 13">
            <a:extLst>
              <a:ext uri="{FF2B5EF4-FFF2-40B4-BE49-F238E27FC236}">
                <a16:creationId xmlns:a16="http://schemas.microsoft.com/office/drawing/2014/main" id="{DAD9CC91-D3DB-46FB-BC39-34259D23F2DC}"/>
              </a:ext>
            </a:extLst>
          </p:cNvPr>
          <p:cNvSpPr txBox="1"/>
          <p:nvPr/>
        </p:nvSpPr>
        <p:spPr>
          <a:xfrm>
            <a:off x="8966147" y="293444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ko-KR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55%</a:t>
            </a:r>
            <a:endParaRPr kumimoji="0" lang="ko-KR" altLang="en-US" sz="1800" b="1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10" name="TextBox 14">
            <a:extLst>
              <a:ext uri="{FF2B5EF4-FFF2-40B4-BE49-F238E27FC236}">
                <a16:creationId xmlns:a16="http://schemas.microsoft.com/office/drawing/2014/main" id="{0F1BA6D4-D23F-6C1B-E245-8B5D9D8D28A1}"/>
              </a:ext>
            </a:extLst>
          </p:cNvPr>
          <p:cNvSpPr txBox="1"/>
          <p:nvPr/>
        </p:nvSpPr>
        <p:spPr>
          <a:xfrm>
            <a:off x="4671168" y="2183264"/>
            <a:ext cx="1440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r" defTabSz="914286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ko-KR" sz="1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Text</a:t>
            </a:r>
            <a:endParaRPr kumimoji="0" lang="ko-KR" altLang="en-US" sz="1400" b="1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11" name="TextBox 15">
            <a:extLst>
              <a:ext uri="{FF2B5EF4-FFF2-40B4-BE49-F238E27FC236}">
                <a16:creationId xmlns:a16="http://schemas.microsoft.com/office/drawing/2014/main" id="{854F9FD0-E16D-61C2-6278-941E3E624768}"/>
              </a:ext>
            </a:extLst>
          </p:cNvPr>
          <p:cNvSpPr txBox="1"/>
          <p:nvPr/>
        </p:nvSpPr>
        <p:spPr>
          <a:xfrm>
            <a:off x="4671169" y="2574242"/>
            <a:ext cx="1440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r" defTabSz="914286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ko-KR" sz="1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Content</a:t>
            </a:r>
            <a:endParaRPr kumimoji="0" lang="ko-KR" altLang="en-US" sz="1400" b="1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12" name="TextBox 16">
            <a:extLst>
              <a:ext uri="{FF2B5EF4-FFF2-40B4-BE49-F238E27FC236}">
                <a16:creationId xmlns:a16="http://schemas.microsoft.com/office/drawing/2014/main" id="{87F20F47-F4C9-EA0D-B08F-FFDBDC4342AD}"/>
              </a:ext>
            </a:extLst>
          </p:cNvPr>
          <p:cNvSpPr txBox="1"/>
          <p:nvPr/>
        </p:nvSpPr>
        <p:spPr>
          <a:xfrm>
            <a:off x="4671168" y="2965220"/>
            <a:ext cx="1440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r" defTabSz="914286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ko-KR" sz="1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Text Here</a:t>
            </a:r>
            <a:endParaRPr kumimoji="0" lang="ko-KR" altLang="en-US" sz="1400" b="1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grpSp>
        <p:nvGrpSpPr>
          <p:cNvPr id="13" name="Group 17">
            <a:extLst>
              <a:ext uri="{FF2B5EF4-FFF2-40B4-BE49-F238E27FC236}">
                <a16:creationId xmlns:a16="http://schemas.microsoft.com/office/drawing/2014/main" id="{16C31F75-B03E-9647-7956-927D1FAF440F}"/>
              </a:ext>
            </a:extLst>
          </p:cNvPr>
          <p:cNvGrpSpPr/>
          <p:nvPr/>
        </p:nvGrpSpPr>
        <p:grpSpPr>
          <a:xfrm>
            <a:off x="4557739" y="3476293"/>
            <a:ext cx="6728600" cy="923330"/>
            <a:chOff x="5375474" y="2822446"/>
            <a:chExt cx="3312368" cy="923330"/>
          </a:xfrm>
        </p:grpSpPr>
        <p:sp>
          <p:nvSpPr>
            <p:cNvPr id="14" name="TextBox 18">
              <a:extLst>
                <a:ext uri="{FF2B5EF4-FFF2-40B4-BE49-F238E27FC236}">
                  <a16:creationId xmlns:a16="http://schemas.microsoft.com/office/drawing/2014/main" id="{9DF0A272-8CBE-0F28-2B1A-F9AE8D6005BC}"/>
                </a:ext>
              </a:extLst>
            </p:cNvPr>
            <p:cNvSpPr txBox="1"/>
            <p:nvPr/>
          </p:nvSpPr>
          <p:spPr>
            <a:xfrm>
              <a:off x="5375474" y="3099445"/>
              <a:ext cx="33123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286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12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Get a modern PowerPoint  Presentation that is beautifully designed. I hope and I believe that this Template will your Time, Money and Reputation. Easy to change colors, photos and Text. Get a modern PowerPoint  Presentation that is beautifully designed.       </a:t>
              </a:r>
              <a:endParaRPr kumimoji="0" lang="ko-KR" altLang="en-US" sz="12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TextBox 19">
              <a:extLst>
                <a:ext uri="{FF2B5EF4-FFF2-40B4-BE49-F238E27FC236}">
                  <a16:creationId xmlns:a16="http://schemas.microsoft.com/office/drawing/2014/main" id="{831803D1-3D55-E620-CC83-EB94B47177B2}"/>
                </a:ext>
              </a:extLst>
            </p:cNvPr>
            <p:cNvSpPr txBox="1"/>
            <p:nvPr/>
          </p:nvSpPr>
          <p:spPr>
            <a:xfrm>
              <a:off x="5375474" y="2822446"/>
              <a:ext cx="33123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286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14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Your</a:t>
              </a:r>
              <a:r>
                <a:rPr kumimoji="0" lang="ko-KR" altLang="en-US" sz="14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 </a:t>
              </a:r>
              <a:r>
                <a:rPr kumimoji="0" lang="en-US" altLang="ko-KR" sz="14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Content Here</a:t>
              </a:r>
              <a:endParaRPr kumimoji="0" lang="ko-KR" altLang="en-US" sz="1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6" name="그룹 4">
            <a:extLst>
              <a:ext uri="{FF2B5EF4-FFF2-40B4-BE49-F238E27FC236}">
                <a16:creationId xmlns:a16="http://schemas.microsoft.com/office/drawing/2014/main" id="{C4E008AA-E32B-FB06-1753-B37934B92336}"/>
              </a:ext>
            </a:extLst>
          </p:cNvPr>
          <p:cNvGrpSpPr/>
          <p:nvPr/>
        </p:nvGrpSpPr>
        <p:grpSpPr>
          <a:xfrm>
            <a:off x="6770147" y="5164195"/>
            <a:ext cx="2196001" cy="918532"/>
            <a:chOff x="6770146" y="5164195"/>
            <a:chExt cx="2196001" cy="918532"/>
          </a:xfrm>
        </p:grpSpPr>
        <p:sp>
          <p:nvSpPr>
            <p:cNvPr id="17" name="TextBox 21">
              <a:extLst>
                <a:ext uri="{FF2B5EF4-FFF2-40B4-BE49-F238E27FC236}">
                  <a16:creationId xmlns:a16="http://schemas.microsoft.com/office/drawing/2014/main" id="{95A3CC42-F5E9-BBFC-5AAD-FE43ACBC7182}"/>
                </a:ext>
              </a:extLst>
            </p:cNvPr>
            <p:cNvSpPr txBox="1"/>
            <p:nvPr/>
          </p:nvSpPr>
          <p:spPr>
            <a:xfrm>
              <a:off x="6770147" y="5164195"/>
              <a:ext cx="21960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1400" b="1" i="0" u="none" strike="noStrike" kern="0" cap="none" spc="0" normalizeH="0" baseline="0" noProof="0">
                  <a:ln>
                    <a:noFill/>
                  </a:ln>
                  <a:solidFill>
                    <a:schemeClr val="bg1">
                      <a:lumMod val="75000"/>
                    </a:schemeClr>
                  </a:solidFill>
                  <a:effectLst/>
                  <a:uLnTx/>
                  <a:uFillTx/>
                </a:rPr>
                <a:t>Content  Here</a:t>
              </a:r>
              <a:endParaRPr kumimoji="0" lang="ko-KR" altLang="en-US" sz="1400" b="1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18" name="TextBox 22">
              <a:extLst>
                <a:ext uri="{FF2B5EF4-FFF2-40B4-BE49-F238E27FC236}">
                  <a16:creationId xmlns:a16="http://schemas.microsoft.com/office/drawing/2014/main" id="{73BBB16F-60CA-6DEB-25D8-6487D126DA0C}"/>
                </a:ext>
              </a:extLst>
            </p:cNvPr>
            <p:cNvSpPr txBox="1"/>
            <p:nvPr/>
          </p:nvSpPr>
          <p:spPr>
            <a:xfrm>
              <a:off x="6770146" y="5436396"/>
              <a:ext cx="2196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12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Get a modern PowerPoint  Presentation that is beautifully designed.</a:t>
              </a:r>
            </a:p>
          </p:txBody>
        </p:sp>
      </p:grpSp>
      <p:sp>
        <p:nvSpPr>
          <p:cNvPr id="19" name="Rectangle 23">
            <a:extLst>
              <a:ext uri="{FF2B5EF4-FFF2-40B4-BE49-F238E27FC236}">
                <a16:creationId xmlns:a16="http://schemas.microsoft.com/office/drawing/2014/main" id="{56373687-B7C5-E35C-A042-1E11EA695F2E}"/>
              </a:ext>
            </a:extLst>
          </p:cNvPr>
          <p:cNvSpPr/>
          <p:nvPr/>
        </p:nvSpPr>
        <p:spPr>
          <a:xfrm>
            <a:off x="7585643" y="4525267"/>
            <a:ext cx="566192" cy="56619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grpSp>
        <p:nvGrpSpPr>
          <p:cNvPr id="20" name="그룹 3">
            <a:extLst>
              <a:ext uri="{FF2B5EF4-FFF2-40B4-BE49-F238E27FC236}">
                <a16:creationId xmlns:a16="http://schemas.microsoft.com/office/drawing/2014/main" id="{2F13E9C7-FA09-392B-7BD8-2F87DCD42A6D}"/>
              </a:ext>
            </a:extLst>
          </p:cNvPr>
          <p:cNvGrpSpPr/>
          <p:nvPr/>
        </p:nvGrpSpPr>
        <p:grpSpPr>
          <a:xfrm>
            <a:off x="4445250" y="5164195"/>
            <a:ext cx="2196000" cy="918532"/>
            <a:chOff x="4445250" y="5164195"/>
            <a:chExt cx="2196000" cy="918532"/>
          </a:xfrm>
        </p:grpSpPr>
        <p:sp>
          <p:nvSpPr>
            <p:cNvPr id="21" name="TextBox 25">
              <a:extLst>
                <a:ext uri="{FF2B5EF4-FFF2-40B4-BE49-F238E27FC236}">
                  <a16:creationId xmlns:a16="http://schemas.microsoft.com/office/drawing/2014/main" id="{4C502206-46AB-61EE-73B2-92DAA17ABEA5}"/>
                </a:ext>
              </a:extLst>
            </p:cNvPr>
            <p:cNvSpPr txBox="1"/>
            <p:nvPr/>
          </p:nvSpPr>
          <p:spPr>
            <a:xfrm>
              <a:off x="4445250" y="5164195"/>
              <a:ext cx="21960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1400" b="1" i="0" u="none" strike="noStrike" kern="0" cap="none" spc="0" normalizeH="0" baseline="0" noProof="0">
                  <a:ln>
                    <a:noFill/>
                  </a:ln>
                  <a:solidFill>
                    <a:schemeClr val="bg1">
                      <a:lumMod val="75000"/>
                    </a:schemeClr>
                  </a:solidFill>
                  <a:effectLst/>
                  <a:uLnTx/>
                  <a:uFillTx/>
                </a:rPr>
                <a:t>Content  Here</a:t>
              </a:r>
              <a:endParaRPr kumimoji="0" lang="ko-KR" altLang="en-US" sz="1400" b="1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22" name="TextBox 26">
              <a:extLst>
                <a:ext uri="{FF2B5EF4-FFF2-40B4-BE49-F238E27FC236}">
                  <a16:creationId xmlns:a16="http://schemas.microsoft.com/office/drawing/2014/main" id="{AF4DCD11-6E87-4EBD-7E87-FEF3E008ADE6}"/>
                </a:ext>
              </a:extLst>
            </p:cNvPr>
            <p:cNvSpPr txBox="1"/>
            <p:nvPr/>
          </p:nvSpPr>
          <p:spPr>
            <a:xfrm>
              <a:off x="4445250" y="5436396"/>
              <a:ext cx="2196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12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Get a modern PowerPoint  Presentation that is beautifully designed.</a:t>
              </a:r>
            </a:p>
          </p:txBody>
        </p:sp>
      </p:grpSp>
      <p:sp>
        <p:nvSpPr>
          <p:cNvPr id="23" name="Rectangle 27">
            <a:extLst>
              <a:ext uri="{FF2B5EF4-FFF2-40B4-BE49-F238E27FC236}">
                <a16:creationId xmlns:a16="http://schemas.microsoft.com/office/drawing/2014/main" id="{2B43565A-2041-F6A9-7630-CA31F5913896}"/>
              </a:ext>
            </a:extLst>
          </p:cNvPr>
          <p:cNvSpPr/>
          <p:nvPr/>
        </p:nvSpPr>
        <p:spPr>
          <a:xfrm>
            <a:off x="5260747" y="4534160"/>
            <a:ext cx="566192" cy="56619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grpSp>
        <p:nvGrpSpPr>
          <p:cNvPr id="24" name="그룹 5">
            <a:extLst>
              <a:ext uri="{FF2B5EF4-FFF2-40B4-BE49-F238E27FC236}">
                <a16:creationId xmlns:a16="http://schemas.microsoft.com/office/drawing/2014/main" id="{1D08D4E7-7D97-73FD-F20C-A9D013356516}"/>
              </a:ext>
            </a:extLst>
          </p:cNvPr>
          <p:cNvGrpSpPr/>
          <p:nvPr/>
        </p:nvGrpSpPr>
        <p:grpSpPr>
          <a:xfrm>
            <a:off x="9095043" y="5164195"/>
            <a:ext cx="2196001" cy="918532"/>
            <a:chOff x="9095042" y="5164195"/>
            <a:chExt cx="2196001" cy="918532"/>
          </a:xfrm>
        </p:grpSpPr>
        <p:sp>
          <p:nvSpPr>
            <p:cNvPr id="25" name="TextBox 29">
              <a:extLst>
                <a:ext uri="{FF2B5EF4-FFF2-40B4-BE49-F238E27FC236}">
                  <a16:creationId xmlns:a16="http://schemas.microsoft.com/office/drawing/2014/main" id="{D7D0FCB0-4552-6F5B-DCAA-C563159BB3DC}"/>
                </a:ext>
              </a:extLst>
            </p:cNvPr>
            <p:cNvSpPr txBox="1"/>
            <p:nvPr/>
          </p:nvSpPr>
          <p:spPr>
            <a:xfrm>
              <a:off x="9095043" y="5164195"/>
              <a:ext cx="21960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1400" b="1" i="0" u="none" strike="noStrike" kern="0" cap="none" spc="0" normalizeH="0" baseline="0" noProof="0">
                  <a:ln>
                    <a:noFill/>
                  </a:ln>
                  <a:solidFill>
                    <a:schemeClr val="bg1">
                      <a:lumMod val="75000"/>
                    </a:schemeClr>
                  </a:solidFill>
                  <a:effectLst/>
                  <a:uLnTx/>
                  <a:uFillTx/>
                </a:rPr>
                <a:t>Content  Here</a:t>
              </a:r>
              <a:endParaRPr kumimoji="0" lang="ko-KR" altLang="en-US" sz="1400" b="1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26" name="TextBox 30">
              <a:extLst>
                <a:ext uri="{FF2B5EF4-FFF2-40B4-BE49-F238E27FC236}">
                  <a16:creationId xmlns:a16="http://schemas.microsoft.com/office/drawing/2014/main" id="{AC898E4B-8B03-8678-4D3A-C59401EFCFB3}"/>
                </a:ext>
              </a:extLst>
            </p:cNvPr>
            <p:cNvSpPr txBox="1"/>
            <p:nvPr/>
          </p:nvSpPr>
          <p:spPr>
            <a:xfrm>
              <a:off x="9095042" y="5436396"/>
              <a:ext cx="2196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12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Get a modern PowerPoint  Presentation that is beautifully designed.</a:t>
              </a:r>
            </a:p>
          </p:txBody>
        </p:sp>
      </p:grpSp>
      <p:sp>
        <p:nvSpPr>
          <p:cNvPr id="27" name="Rectangle 31">
            <a:extLst>
              <a:ext uri="{FF2B5EF4-FFF2-40B4-BE49-F238E27FC236}">
                <a16:creationId xmlns:a16="http://schemas.microsoft.com/office/drawing/2014/main" id="{F4C3FD43-5EEB-BAE4-EA3A-5A4AC786B4BB}"/>
              </a:ext>
            </a:extLst>
          </p:cNvPr>
          <p:cNvSpPr/>
          <p:nvPr/>
        </p:nvSpPr>
        <p:spPr>
          <a:xfrm>
            <a:off x="9910539" y="4523720"/>
            <a:ext cx="566192" cy="56619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28" name="Parallelogram 30">
            <a:extLst>
              <a:ext uri="{FF2B5EF4-FFF2-40B4-BE49-F238E27FC236}">
                <a16:creationId xmlns:a16="http://schemas.microsoft.com/office/drawing/2014/main" id="{00ED3767-CC33-694D-175E-313E7B77A522}"/>
              </a:ext>
            </a:extLst>
          </p:cNvPr>
          <p:cNvSpPr/>
          <p:nvPr/>
        </p:nvSpPr>
        <p:spPr>
          <a:xfrm flipH="1">
            <a:off x="10063281" y="4665784"/>
            <a:ext cx="273047" cy="273722"/>
          </a:xfrm>
          <a:custGeom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29" name="Rounded Rectangle 6">
            <a:extLst>
              <a:ext uri="{FF2B5EF4-FFF2-40B4-BE49-F238E27FC236}">
                <a16:creationId xmlns:a16="http://schemas.microsoft.com/office/drawing/2014/main" id="{1886B557-EF65-DC6E-2E2E-F1F8CC93A9CC}"/>
              </a:ext>
            </a:extLst>
          </p:cNvPr>
          <p:cNvSpPr/>
          <p:nvPr/>
        </p:nvSpPr>
        <p:spPr>
          <a:xfrm>
            <a:off x="5408935" y="4686534"/>
            <a:ext cx="268631" cy="273114"/>
          </a:xfrm>
          <a:custGeom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30" name="Frame 17">
            <a:extLst>
              <a:ext uri="{FF2B5EF4-FFF2-40B4-BE49-F238E27FC236}">
                <a16:creationId xmlns:a16="http://schemas.microsoft.com/office/drawing/2014/main" id="{0863CF0B-9E04-B752-D526-DA9FE978C9B4}"/>
              </a:ext>
            </a:extLst>
          </p:cNvPr>
          <p:cNvSpPr/>
          <p:nvPr/>
        </p:nvSpPr>
        <p:spPr>
          <a:xfrm>
            <a:off x="7722940" y="4665784"/>
            <a:ext cx="273722" cy="273722"/>
          </a:xfrm>
          <a:custGeom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33" name="Imagen 32">
            <a:extLst>
              <a:ext uri="{FF2B5EF4-FFF2-40B4-BE49-F238E27FC236}">
                <a16:creationId xmlns:a16="http://schemas.microsoft.com/office/drawing/2014/main" id="{86E4062B-B137-DB1F-4F7A-7C64564A03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14" y="1063756"/>
            <a:ext cx="4595654" cy="5856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767145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Forma libre: forma 1">
            <a:extLst>
              <a:ext uri="{FF2B5EF4-FFF2-40B4-BE49-F238E27FC236}">
                <a16:creationId xmlns:a16="http://schemas.microsoft.com/office/drawing/2014/main" id="{E69653BB-5B1A-63E8-B72D-7F392FED5BC1}"/>
              </a:ext>
            </a:extLst>
          </p:cNvPr>
          <p:cNvSpPr/>
          <p:nvPr/>
        </p:nvSpPr>
        <p:spPr>
          <a:xfrm>
            <a:off x="1" y="1922749"/>
            <a:ext cx="7848599" cy="2860834"/>
          </a:xfrm>
          <a:custGeom>
            <a:gdLst>
              <a:gd name="connsiteX0" fmla="*/ 0 w 11996861"/>
              <a:gd name="connsiteY0" fmla="*/ 0 h 2860834"/>
              <a:gd name="connsiteX1" fmla="*/ 10569844 w 11996861"/>
              <a:gd name="connsiteY1" fmla="*/ 0 h 2860834"/>
              <a:gd name="connsiteX2" fmla="*/ 11996861 w 11996861"/>
              <a:gd name="connsiteY2" fmla="*/ 1430417 h 2860834"/>
              <a:gd name="connsiteX3" fmla="*/ 10569844 w 11996861"/>
              <a:gd name="connsiteY3" fmla="*/ 2860834 h 2860834"/>
              <a:gd name="connsiteX4" fmla="*/ 0 w 11996861"/>
              <a:gd name="connsiteY4" fmla="*/ 2860834 h 286083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96861" h="2860834">
                <a:moveTo>
                  <a:pt x="0" y="0"/>
                </a:moveTo>
                <a:lnTo>
                  <a:pt x="10569844" y="0"/>
                </a:lnTo>
                <a:cubicBezTo>
                  <a:pt x="11357964" y="0"/>
                  <a:pt x="11996861" y="640420"/>
                  <a:pt x="11996861" y="1430417"/>
                </a:cubicBezTo>
                <a:cubicBezTo>
                  <a:pt x="11996861" y="2220414"/>
                  <a:pt x="11357964" y="2860834"/>
                  <a:pt x="10569844" y="2860834"/>
                </a:cubicBezTo>
                <a:lnTo>
                  <a:pt x="0" y="2860834"/>
                </a:lnTo>
                <a:close/>
              </a:path>
            </a:pathLst>
          </a:custGeom>
          <a:gradFill>
            <a:gsLst>
              <a:gs pos="0">
                <a:srgbClr val="242E26"/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PE"/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BDE9208A-8D93-DC19-3365-5BA230A478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48026" y="2409916"/>
            <a:ext cx="744737" cy="690575"/>
          </a:xfrm>
          <a:prstGeom prst="rect">
            <a:avLst/>
          </a:prstGeom>
        </p:spPr>
      </p:pic>
      <p:sp>
        <p:nvSpPr>
          <p:cNvPr id="4" name="Oval 21">
            <a:extLst>
              <a:ext uri="{FF2B5EF4-FFF2-40B4-BE49-F238E27FC236}">
                <a16:creationId xmlns:a16="http://schemas.microsoft.com/office/drawing/2014/main" id="{1773F7A9-A62B-5D96-125C-B07816062968}"/>
              </a:ext>
            </a:extLst>
          </p:cNvPr>
          <p:cNvSpPr/>
          <p:nvPr/>
        </p:nvSpPr>
        <p:spPr>
          <a:xfrm>
            <a:off x="3511057" y="2379090"/>
            <a:ext cx="641844" cy="660259"/>
          </a:xfrm>
          <a:custGeom>
            <a:gdLst>
              <a:gd name="f0" fmla="val w"/>
              <a:gd name="f1" fmla="val h"/>
              <a:gd name="f2" fmla="val 0"/>
              <a:gd name="f3" fmla="val 1652142"/>
              <a:gd name="f4" fmla="val 1665940"/>
              <a:gd name="f5" fmla="val 898689"/>
              <a:gd name="f6" fmla="val 548008"/>
              <a:gd name="f7" fmla="val 737950"/>
              <a:gd name="f8" fmla="val 504938"/>
              <a:gd name="f9" fmla="val 572731"/>
              <a:gd name="f10" fmla="val 600328"/>
              <a:gd name="f11" fmla="val 529661"/>
              <a:gd name="f12" fmla="val 761066"/>
              <a:gd name="f13" fmla="val 486591"/>
              <a:gd name="f14" fmla="val 921805"/>
              <a:gd name="f15" fmla="val 581980"/>
              <a:gd name="f16" fmla="val 1087025"/>
              <a:gd name="f17" fmla="val 742719"/>
              <a:gd name="f18" fmla="val 1130094"/>
              <a:gd name="f19" fmla="val 903458"/>
              <a:gd name="f20" fmla="val 1173164"/>
              <a:gd name="f21" fmla="val 1068677"/>
              <a:gd name="f22" fmla="val 1077775"/>
              <a:gd name="f23" fmla="val 1111747"/>
              <a:gd name="f24" fmla="val 917036"/>
              <a:gd name="f25" fmla="val 1154817"/>
              <a:gd name="f26" fmla="val 756297"/>
              <a:gd name="f27" fmla="val 1059428"/>
              <a:gd name="f28" fmla="val 591077"/>
              <a:gd name="f29" fmla="val 952303"/>
              <a:gd name="f30" fmla="val 347916"/>
              <a:gd name="f31" fmla="val 1223549"/>
              <a:gd name="f32" fmla="val 420596"/>
              <a:gd name="f33" fmla="val 1384519"/>
              <a:gd name="f34" fmla="val 699404"/>
              <a:gd name="f35" fmla="val 1311839"/>
              <a:gd name="f36" fmla="val 970650"/>
              <a:gd name="f37" fmla="val 1239159"/>
              <a:gd name="f38" fmla="val 1241896"/>
              <a:gd name="f39" fmla="val 960351"/>
              <a:gd name="f40" fmla="val 1402866"/>
              <a:gd name="f41" fmla="val 689105"/>
              <a:gd name="f42" fmla="val 1330186"/>
              <a:gd name="f43" fmla="val 417859"/>
              <a:gd name="f44" fmla="val 1257506"/>
              <a:gd name="f45" fmla="val 256889"/>
              <a:gd name="f46" fmla="val 978698"/>
              <a:gd name="f47" fmla="val 329569"/>
              <a:gd name="f48" fmla="val 707451"/>
              <a:gd name="f49" fmla="val 402249"/>
              <a:gd name="f50" fmla="val 436205"/>
              <a:gd name="f51" fmla="val 681057"/>
              <a:gd name="f52" fmla="val 275235"/>
              <a:gd name="f53" fmla="val 971799"/>
              <a:gd name="f54" fmla="val 275155"/>
              <a:gd name="f55" fmla="val 660368"/>
              <a:gd name="f56" fmla="val 191707"/>
              <a:gd name="f57" fmla="val 340256"/>
              <a:gd name="f58" fmla="val 376524"/>
              <a:gd name="f59" fmla="val 256808"/>
              <a:gd name="f60" fmla="val 687955"/>
              <a:gd name="f61" fmla="val 173361"/>
              <a:gd name="f62" fmla="val 999387"/>
              <a:gd name="f63" fmla="val 358178"/>
              <a:gd name="f64" fmla="val 1319499"/>
              <a:gd name="f65" fmla="val 669609"/>
              <a:gd name="f66" fmla="val 1402947"/>
              <a:gd name="f67" fmla="val 981040"/>
              <a:gd name="f68" fmla="val 1486395"/>
              <a:gd name="f69" fmla="val 1301152"/>
              <a:gd name="f70" fmla="val 1301577"/>
              <a:gd name="f71" fmla="val 1384600"/>
              <a:gd name="f72" fmla="val 990146"/>
              <a:gd name="f73" fmla="val 1468047"/>
              <a:gd name="f74" fmla="val 678715"/>
              <a:gd name="f75" fmla="val 1283230"/>
              <a:gd name="f76" fmla="val 358603"/>
              <a:gd name="f77" fmla="val 394531"/>
              <a:gd name="f78" fmla="val 1649662"/>
              <a:gd name="f79" fmla="val 403784"/>
              <a:gd name="f80" fmla="val 1647140"/>
              <a:gd name="f81" fmla="val 399895"/>
              <a:gd name="f82" fmla="val 1158157"/>
              <a:gd name="f83" fmla="val 65026"/>
              <a:gd name="f84" fmla="val 1154679"/>
              <a:gd name="f85" fmla="val 271718"/>
              <a:gd name="f86" fmla="val 1148331"/>
              <a:gd name="f87" fmla="val 270017"/>
              <a:gd name="f88" fmla="val 1200055"/>
              <a:gd name="f89" fmla="val 299127"/>
              <a:gd name="f90" fmla="val 1246804"/>
              <a:gd name="f91" fmla="val 334821"/>
              <a:gd name="f92" fmla="val 1286346"/>
              <a:gd name="f93" fmla="val 377149"/>
              <a:gd name="f94" fmla="val 1470353"/>
              <a:gd name="f95" fmla="val 331395"/>
              <a:gd name="f96" fmla="val 1588305"/>
              <a:gd name="f97" fmla="val 553229"/>
              <a:gd name="f98" fmla="val 1457194"/>
              <a:gd name="f99" fmla="val 671432"/>
              <a:gd name="f100" fmla="val 1473630"/>
              <a:gd name="f101" fmla="val 731297"/>
              <a:gd name="f102" fmla="val 1481376"/>
              <a:gd name="f103" fmla="val 793983"/>
              <a:gd name="f104" fmla="val 1478595"/>
              <a:gd name="f105" fmla="val 857704"/>
              <a:gd name="f106" fmla="val 1642362"/>
              <a:gd name="f107" fmla="val 948616"/>
              <a:gd name="f108" fmla="val 1577335"/>
              <a:gd name="f109" fmla="val 1191298"/>
              <a:gd name="f110" fmla="val 1378614"/>
              <a:gd name="f111" fmla="val 1187955"/>
              <a:gd name="f112" fmla="val 1353489"/>
              <a:gd name="f113" fmla="val 1229936"/>
              <a:gd name="f114" fmla="val 1323048"/>
              <a:gd name="f115" fmla="val 1267799"/>
              <a:gd name="f116" fmla="val 1288939"/>
              <a:gd name="f117" fmla="val 1301599"/>
              <a:gd name="f118" fmla="val 1354201"/>
              <a:gd name="f119" fmla="val 1471932"/>
              <a:gd name="f120" fmla="val 1148396"/>
              <a:gd name="f121" fmla="val 1616039"/>
              <a:gd name="f122" fmla="val 992294"/>
              <a:gd name="f123" fmla="val 1480516"/>
              <a:gd name="f124" fmla="val 1011291"/>
              <a:gd name="f125" fmla="val 1467215"/>
              <a:gd name="f126" fmla="val 951500"/>
              <a:gd name="f127" fmla="val 1486565"/>
              <a:gd name="f128" fmla="val 888271"/>
              <a:gd name="f129" fmla="val 1495869"/>
              <a:gd name="f130" fmla="val 823805"/>
              <a:gd name="f131" fmla="val 1495510"/>
              <a:gd name="f132" fmla="val 729193"/>
              <a:gd name="f133" fmla="val 486511"/>
              <a:gd name="f134" fmla="val 1600914"/>
              <a:gd name="f135" fmla="val 489790"/>
              <a:gd name="f136" fmla="val 1406012"/>
              <a:gd name="f137" fmla="val 438364"/>
              <a:gd name="f138" fmla="val 1376702"/>
              <a:gd name="f139" fmla="val 391917"/>
              <a:gd name="f140" fmla="val 1340859"/>
              <a:gd name="f141" fmla="val 352658"/>
              <a:gd name="f142" fmla="val 1298452"/>
              <a:gd name="f143" fmla="val 355803"/>
              <a:gd name="f144" fmla="val 1305197"/>
              <a:gd name="f145" fmla="val 152856"/>
              <a:gd name="f146" fmla="val 1344512"/>
              <a:gd name="f147" fmla="val 46675"/>
              <a:gd name="f148" fmla="val 1116809"/>
              <a:gd name="f149" fmla="val 183929"/>
              <a:gd name="f150" fmla="val 1005520"/>
              <a:gd name="f151" fmla="val 169279"/>
              <a:gd name="f152" fmla="val 951824"/>
              <a:gd name="f153" fmla="val 161626"/>
              <a:gd name="f154" fmla="val 895865"/>
              <a:gd name="f155" fmla="val 161615"/>
              <a:gd name="f156" fmla="val 838915"/>
              <a:gd name="f157" fmla="val 749197"/>
              <a:gd name="f158" fmla="val 506515"/>
              <a:gd name="f159" fmla="val 250227"/>
              <a:gd name="f160" fmla="val 509630"/>
              <a:gd name="f161" fmla="val 275353"/>
              <a:gd name="f162" fmla="val 465291"/>
              <a:gd name="f163" fmla="val 305693"/>
              <a:gd name="f164" fmla="val 424864"/>
              <a:gd name="f165" fmla="val 340015"/>
              <a:gd name="f166" fmla="val 388679"/>
              <a:gd name="f167" fmla="val 277984"/>
              <a:gd name="f168" fmla="val 197357"/>
              <a:gd name="f169" fmla="val 491050"/>
              <a:gd name="f170" fmla="val 64219"/>
              <a:gd name="f171" fmla="val 639843"/>
              <a:gd name="f172" fmla="val 207726"/>
              <a:gd name="f173" fmla="val 638348"/>
              <a:gd name="f174" fmla="val 208660"/>
              <a:gd name="f175" fmla="val 696840"/>
              <a:gd name="f176" fmla="val 190256"/>
              <a:gd name="f177" fmla="val 758594"/>
              <a:gd name="f178" fmla="val 181748"/>
              <a:gd name="f179" fmla="val 821488"/>
              <a:gd name="f180" fmla="val 182440"/>
              <a:gd name="f181" fmla="val 815140"/>
              <a:gd name="f182" fmla="val 180739"/>
              <a:gd name="f183" fmla="val 915476"/>
              <a:gd name="f184" fmla="*/ f0 1 1652142"/>
              <a:gd name="f185" fmla="*/ f1 1 1665940"/>
              <a:gd name="f186" fmla="val f2"/>
              <a:gd name="f187" fmla="val f3"/>
              <a:gd name="f188" fmla="val f4"/>
              <a:gd name="f189" fmla="+- f188 0 f186"/>
              <a:gd name="f190" fmla="+- f187 0 f186"/>
              <a:gd name="f191" fmla="*/ f190 1 1652142"/>
              <a:gd name="f192" fmla="*/ f189 1 1665940"/>
              <a:gd name="f193" fmla="*/ f186 1 f191"/>
              <a:gd name="f194" fmla="*/ f187 1 f191"/>
              <a:gd name="f195" fmla="*/ f186 1 f192"/>
              <a:gd name="f196" fmla="*/ f188 1 f192"/>
              <a:gd name="f197" fmla="*/ f193 f184 1"/>
              <a:gd name="f198" fmla="*/ f194 f184 1"/>
              <a:gd name="f199" fmla="*/ f196 f185 1"/>
              <a:gd name="f200" fmla="*/ f195 f185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7" t="f200" r="f198" b="f199"/>
            <a:pathLst>
              <a:path w="1652142" h="1665940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5" y="f6"/>
                </a:cubicBezTo>
                <a:close/>
                <a:moveTo>
                  <a:pt x="f29" y="f30"/>
                </a:move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29" y="f30"/>
                </a:cubicBezTo>
                <a:close/>
                <a:moveTo>
                  <a:pt x="f53" y="f54"/>
                </a:move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71" y="f72"/>
                </a:cubicBezTo>
                <a:cubicBezTo>
                  <a:pt x="f73" y="f74"/>
                  <a:pt x="f75" y="f76"/>
                  <a:pt x="f53" y="f54"/>
                </a:cubicBezTo>
                <a:close/>
                <a:moveTo>
                  <a:pt x="f3" y="f77"/>
                </a:moveTo>
                <a:lnTo>
                  <a:pt x="f78" y="f79"/>
                </a:lnTo>
                <a:lnTo>
                  <a:pt x="f80" y="f81"/>
                </a:lnTo>
                <a:close/>
                <a:moveTo>
                  <a:pt x="f82" y="f83"/>
                </a:moveTo>
                <a:lnTo>
                  <a:pt x="f84" y="f85"/>
                </a:lnTo>
                <a:lnTo>
                  <a:pt x="f86" y="f87"/>
                </a:lnTo>
                <a:cubicBezTo>
                  <a:pt x="f88" y="f89"/>
                  <a:pt x="f90" y="f91"/>
                  <a:pt x="f92" y="f93"/>
                </a:cubicBezTo>
                <a:lnTo>
                  <a:pt x="f94" y="f95"/>
                </a:lnTo>
                <a:lnTo>
                  <a:pt x="f96" y="f97"/>
                </a:lnTo>
                <a:lnTo>
                  <a:pt x="f98" y="f99"/>
                </a:lnTo>
                <a:cubicBezTo>
                  <a:pt x="f100" y="f101"/>
                  <a:pt x="f102" y="f103"/>
                  <a:pt x="f104" y="f105"/>
                </a:cubicBezTo>
                <a:lnTo>
                  <a:pt x="f106" y="f107"/>
                </a:lnTo>
                <a:lnTo>
                  <a:pt x="f108" y="f109"/>
                </a:lnTo>
                <a:lnTo>
                  <a:pt x="f110" y="f111"/>
                </a:lnTo>
                <a:cubicBezTo>
                  <a:pt x="f112" y="f113"/>
                  <a:pt x="f114" y="f115"/>
                  <a:pt x="f116" y="f117"/>
                </a:cubicBezTo>
                <a:lnTo>
                  <a:pt x="f118" y="f119"/>
                </a:lnTo>
                <a:lnTo>
                  <a:pt x="f120" y="f121"/>
                </a:lnTo>
                <a:lnTo>
                  <a:pt x="f122" y="f123"/>
                </a:lnTo>
                <a:lnTo>
                  <a:pt x="f124" y="f125"/>
                </a:lnTo>
                <a:cubicBezTo>
                  <a:pt x="f126" y="f127"/>
                  <a:pt x="f128" y="f129"/>
                  <a:pt x="f130" y="f131"/>
                </a:cubicBezTo>
                <a:lnTo>
                  <a:pt x="f132" y="f4"/>
                </a:lnTo>
                <a:lnTo>
                  <a:pt x="f133" y="f134"/>
                </a:lnTo>
                <a:lnTo>
                  <a:pt x="f135" y="f136"/>
                </a:lnTo>
                <a:cubicBezTo>
                  <a:pt x="f137" y="f138"/>
                  <a:pt x="f139" y="f140"/>
                  <a:pt x="f141" y="f142"/>
                </a:cubicBezTo>
                <a:lnTo>
                  <a:pt x="f143" y="f144"/>
                </a:lnTo>
                <a:lnTo>
                  <a:pt x="f145" y="f146"/>
                </a:lnTo>
                <a:lnTo>
                  <a:pt x="f147" y="f148"/>
                </a:lnTo>
                <a:lnTo>
                  <a:pt x="f149" y="f150"/>
                </a:lnTo>
                <a:cubicBezTo>
                  <a:pt x="f151" y="f152"/>
                  <a:pt x="f153" y="f154"/>
                  <a:pt x="f155" y="f156"/>
                </a:cubicBezTo>
                <a:lnTo>
                  <a:pt x="f2" y="f157"/>
                </a:lnTo>
                <a:lnTo>
                  <a:pt x="f83" y="f158"/>
                </a:lnTo>
                <a:lnTo>
                  <a:pt x="f159" y="f160"/>
                </a:ln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lnTo>
                  <a:pt x="f169" y="f170"/>
                </a:lnTo>
                <a:lnTo>
                  <a:pt x="f171" y="f172"/>
                </a:lnTo>
                <a:lnTo>
                  <a:pt x="f173" y="f174"/>
                </a:lnTo>
                <a:cubicBezTo>
                  <a:pt x="f175" y="f176"/>
                  <a:pt x="f177" y="f178"/>
                  <a:pt x="f179" y="f180"/>
                </a:cubicBezTo>
                <a:lnTo>
                  <a:pt x="f181" y="f182"/>
                </a:lnTo>
                <a:lnTo>
                  <a:pt x="f183" y="f2"/>
                </a:ln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FFFFFF"/>
              </a:solidFill>
              <a:uFillTx/>
              <a:latin typeface="Trebuchet MS"/>
              <a:ea typeface="맑은 고딕" pitchFamily="34"/>
              <a:cs typeface="Arial"/>
            </a:endParaRPr>
          </a:p>
        </p:txBody>
      </p:sp>
      <p:grpSp>
        <p:nvGrpSpPr>
          <p:cNvPr id="5" name="Google Shape;10154;p74">
            <a:extLst>
              <a:ext uri="{FF2B5EF4-FFF2-40B4-BE49-F238E27FC236}">
                <a16:creationId xmlns:a16="http://schemas.microsoft.com/office/drawing/2014/main" id="{91942312-1887-0872-4D2F-1D427B1EAE52}"/>
              </a:ext>
            </a:extLst>
          </p:cNvPr>
          <p:cNvGrpSpPr/>
          <p:nvPr/>
        </p:nvGrpSpPr>
        <p:grpSpPr>
          <a:xfrm>
            <a:off x="915912" y="2385272"/>
            <a:ext cx="705243" cy="751411"/>
            <a:chOff x="7924638" y="3640454"/>
            <a:chExt cx="523667" cy="557948"/>
          </a:xfrm>
          <a:solidFill>
            <a:schemeClr val="bg1"/>
          </a:solidFill>
          <a:effectLst>
            <a:reflection blurRad="6350" stA="52000" endA="300" endPos="35000" dir="5400000" sy="-100000" algn="bl" rotWithShape="0"/>
          </a:effectLst>
        </p:grpSpPr>
        <p:sp>
          <p:nvSpPr>
            <p:cNvPr id="6" name="Google Shape;10155;p74">
              <a:extLst>
                <a:ext uri="{FF2B5EF4-FFF2-40B4-BE49-F238E27FC236}">
                  <a16:creationId xmlns:a16="http://schemas.microsoft.com/office/drawing/2014/main" id="{3B58C56F-AC20-E414-692D-CB7647E65827}"/>
                </a:ext>
              </a:extLst>
            </p:cNvPr>
            <p:cNvSpPr/>
            <p:nvPr/>
          </p:nvSpPr>
          <p:spPr>
            <a:xfrm>
              <a:off x="7985857" y="3640454"/>
              <a:ext cx="389506" cy="557948"/>
            </a:xfrm>
            <a:custGeom>
              <a:gdLst>
                <a:gd name="f0" fmla="val w"/>
                <a:gd name="f1" fmla="val h"/>
                <a:gd name="f2" fmla="val 0"/>
                <a:gd name="f3" fmla="val 9421"/>
                <a:gd name="f4" fmla="val 12662"/>
                <a:gd name="f5" fmla="val 4821"/>
                <a:gd name="f6" fmla="val 1666"/>
                <a:gd name="f7" fmla="val 5073"/>
                <a:gd name="f8" fmla="val 5262"/>
                <a:gd name="f9" fmla="val 1886"/>
                <a:gd name="f10" fmla="val 2075"/>
                <a:gd name="f11" fmla="val 2359"/>
                <a:gd name="f12" fmla="val 5734"/>
                <a:gd name="f13" fmla="val 2485"/>
                <a:gd name="f14" fmla="val 6081"/>
                <a:gd name="f15" fmla="val 2989"/>
                <a:gd name="f16" fmla="val 3525"/>
                <a:gd name="f17" fmla="val 3777"/>
                <a:gd name="f18" fmla="val 5892"/>
                <a:gd name="f19" fmla="val 3934"/>
                <a:gd name="f20" fmla="val 5640"/>
                <a:gd name="f21" fmla="val 5419"/>
                <a:gd name="f22" fmla="val 3714"/>
                <a:gd name="f23" fmla="val 3273"/>
                <a:gd name="f24" fmla="val 3084"/>
                <a:gd name="f25" fmla="val 4569"/>
                <a:gd name="f26" fmla="val 4411"/>
                <a:gd name="f27" fmla="val 4789"/>
                <a:gd name="f28" fmla="val 3997"/>
                <a:gd name="f29" fmla="val 5104"/>
                <a:gd name="f30" fmla="val 4249"/>
                <a:gd name="f31" fmla="val 5514"/>
                <a:gd name="f32" fmla="val 4564"/>
                <a:gd name="f33" fmla="val 4942"/>
                <a:gd name="f34" fmla="val 5604"/>
                <a:gd name="f35" fmla="val 6171"/>
                <a:gd name="f36" fmla="val 6612"/>
                <a:gd name="f37" fmla="val 6801"/>
                <a:gd name="f38" fmla="val 7085"/>
                <a:gd name="f39" fmla="val 7305"/>
                <a:gd name="f40" fmla="val 5041"/>
                <a:gd name="f41" fmla="val 7463"/>
                <a:gd name="f42" fmla="val 7274"/>
                <a:gd name="f43" fmla="val 3938"/>
                <a:gd name="f44" fmla="val 6644"/>
                <a:gd name="f45" fmla="val 3592"/>
                <a:gd name="f46" fmla="val 5383"/>
                <a:gd name="f47" fmla="val 3781"/>
                <a:gd name="f48" fmla="val 5194"/>
                <a:gd name="f49" fmla="val 4033"/>
                <a:gd name="f50" fmla="val 4253"/>
                <a:gd name="f51" fmla="val 5856"/>
                <a:gd name="f52" fmla="val 4632"/>
                <a:gd name="f53" fmla="val 6014"/>
                <a:gd name="f54" fmla="val 5824"/>
                <a:gd name="f55" fmla="val 4947"/>
                <a:gd name="f56" fmla="val 5131"/>
                <a:gd name="f57" fmla="val 4911"/>
                <a:gd name="f58" fmla="val 4159"/>
                <a:gd name="f59" fmla="val 4596"/>
                <a:gd name="f60" fmla="val 4186"/>
                <a:gd name="f61" fmla="val 2548"/>
                <a:gd name="f62" fmla="val 1823"/>
                <a:gd name="f63" fmla="val 9385"/>
                <a:gd name="f64" fmla="val 10235"/>
                <a:gd name="f65" fmla="val 4801"/>
                <a:gd name="f66" fmla="val 4498"/>
                <a:gd name="f67" fmla="val 4188"/>
                <a:gd name="f68" fmla="val 29"/>
                <a:gd name="f69" fmla="val 3875"/>
                <a:gd name="f70" fmla="val 91"/>
                <a:gd name="f71" fmla="val 2111"/>
                <a:gd name="f72" fmla="val 500"/>
                <a:gd name="f73" fmla="val 693"/>
                <a:gd name="f74" fmla="val 1949"/>
                <a:gd name="f75" fmla="val 378"/>
                <a:gd name="f76" fmla="val 5698"/>
                <a:gd name="f77" fmla="val 1008"/>
                <a:gd name="f78" fmla="val 7652"/>
                <a:gd name="f79" fmla="val 2773"/>
                <a:gd name="f80" fmla="val 8565"/>
                <a:gd name="f81" fmla="val 10582"/>
                <a:gd name="f82" fmla="val 11716"/>
                <a:gd name="f83" fmla="val 3718"/>
                <a:gd name="f84" fmla="val 12661"/>
                <a:gd name="f85" fmla="val 4852"/>
                <a:gd name="f86" fmla="val 5986"/>
                <a:gd name="f87" fmla="val 6963"/>
                <a:gd name="f88" fmla="val 8444"/>
                <a:gd name="f89" fmla="val 7778"/>
                <a:gd name="f90" fmla="val 9420"/>
                <a:gd name="f91" fmla="val 6234"/>
                <a:gd name="f92" fmla="val 4501"/>
                <a:gd name="f93" fmla="val 9392"/>
                <a:gd name="f94" fmla="val 2000"/>
                <a:gd name="f95" fmla="val 7308"/>
                <a:gd name="f96" fmla="*/ f0 1 9421"/>
                <a:gd name="f97" fmla="*/ f1 1 12662"/>
                <a:gd name="f98" fmla="val f2"/>
                <a:gd name="f99" fmla="val f3"/>
                <a:gd name="f100" fmla="val f4"/>
                <a:gd name="f101" fmla="+- f100 0 f98"/>
                <a:gd name="f102" fmla="+- f99 0 f98"/>
                <a:gd name="f103" fmla="*/ f102 1 9421"/>
                <a:gd name="f104" fmla="*/ f101 1 12662"/>
                <a:gd name="f105" fmla="*/ f98 1 f103"/>
                <a:gd name="f106" fmla="*/ f99 1 f103"/>
                <a:gd name="f107" fmla="*/ f98 1 f104"/>
                <a:gd name="f108" fmla="*/ f100 1 f104"/>
                <a:gd name="f109" fmla="*/ f105 f96 1"/>
                <a:gd name="f110" fmla="*/ f106 f96 1"/>
                <a:gd name="f111" fmla="*/ f108 f97 1"/>
                <a:gd name="f112" fmla="*/ f107 f9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9" t="f112" r="f110" b="f111"/>
              <a:pathLst>
                <a:path w="9421" h="1266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19"/>
                  </a:cubicBezTo>
                  <a:cubicBezTo>
                    <a:pt x="f21" y="f19"/>
                    <a:pt x="f8" y="f22"/>
                    <a:pt x="f8" y="f16"/>
                  </a:cubicBezTo>
                  <a:cubicBezTo>
                    <a:pt x="f8" y="f23"/>
                    <a:pt x="f7" y="f24"/>
                    <a:pt x="f5" y="f24"/>
                  </a:cubicBezTo>
                  <a:cubicBezTo>
                    <a:pt x="f25" y="f24"/>
                    <a:pt x="f26" y="f23"/>
                    <a:pt x="f26" y="f16"/>
                  </a:cubicBezTo>
                  <a:cubicBezTo>
                    <a:pt x="f26" y="f17"/>
                    <a:pt x="f27" y="f28"/>
                    <a:pt x="f29" y="f30"/>
                  </a:cubicBezTo>
                  <a:cubicBezTo>
                    <a:pt x="f31" y="f32"/>
                    <a:pt x="f14" y="f33"/>
                    <a:pt x="f14" y="f34"/>
                  </a:cubicBezTo>
                  <a:cubicBezTo>
                    <a:pt x="f14" y="f35"/>
                    <a:pt x="f12" y="f36"/>
                    <a:pt x="f8" y="f37"/>
                  </a:cubicBezTo>
                  <a:lnTo>
                    <a:pt x="f8" y="f38"/>
                  </a:lnTo>
                  <a:cubicBezTo>
                    <a:pt x="f8" y="f39"/>
                    <a:pt x="f40" y="f41"/>
                    <a:pt x="f5" y="f41"/>
                  </a:cubicBezTo>
                  <a:cubicBezTo>
                    <a:pt x="f25" y="f41"/>
                    <a:pt x="f26" y="f42"/>
                    <a:pt x="f26" y="f38"/>
                  </a:cubicBezTo>
                  <a:lnTo>
                    <a:pt x="f26" y="f37"/>
                  </a:lnTo>
                  <a:cubicBezTo>
                    <a:pt x="f43" y="f44"/>
                    <a:pt x="f45" y="f35"/>
                    <a:pt x="f45" y="f34"/>
                  </a:cubicBezTo>
                  <a:cubicBezTo>
                    <a:pt x="f45" y="f46"/>
                    <a:pt x="f47" y="f48"/>
                    <a:pt x="f49" y="f48"/>
                  </a:cubicBezTo>
                  <a:cubicBezTo>
                    <a:pt x="f50" y="f48"/>
                    <a:pt x="f26" y="f46"/>
                    <a:pt x="f26" y="f34"/>
                  </a:cubicBezTo>
                  <a:cubicBezTo>
                    <a:pt x="f26" y="f51"/>
                    <a:pt x="f52" y="f53"/>
                    <a:pt x="f5" y="f53"/>
                  </a:cubicBezTo>
                  <a:cubicBezTo>
                    <a:pt x="f40" y="f53"/>
                    <a:pt x="f8" y="f54"/>
                    <a:pt x="f8" y="f34"/>
                  </a:cubicBezTo>
                  <a:cubicBezTo>
                    <a:pt x="f8" y="f46"/>
                    <a:pt x="f55" y="f56"/>
                    <a:pt x="f25" y="f57"/>
                  </a:cubicBezTo>
                  <a:cubicBezTo>
                    <a:pt x="f58" y="f59"/>
                    <a:pt x="f45" y="f60"/>
                    <a:pt x="f45" y="f16"/>
                  </a:cubicBezTo>
                  <a:cubicBezTo>
                    <a:pt x="f45" y="f15"/>
                    <a:pt x="f43" y="f61"/>
                    <a:pt x="f26" y="f11"/>
                  </a:cubicBezTo>
                  <a:lnTo>
                    <a:pt x="f26" y="f10"/>
                  </a:lnTo>
                  <a:cubicBezTo>
                    <a:pt x="f26" y="f62"/>
                    <a:pt x="f52" y="f6"/>
                    <a:pt x="f5" y="f6"/>
                  </a:cubicBezTo>
                  <a:close/>
                  <a:moveTo>
                    <a:pt x="f14" y="f63"/>
                  </a:moveTo>
                  <a:lnTo>
                    <a:pt x="f14" y="f64"/>
                  </a:lnTo>
                  <a:lnTo>
                    <a:pt x="f45" y="f64"/>
                  </a:lnTo>
                  <a:lnTo>
                    <a:pt x="f45" y="f63"/>
                  </a:lnTo>
                  <a:close/>
                  <a:moveTo>
                    <a:pt x="f65" y="f2"/>
                  </a:moveTo>
                  <a:cubicBezTo>
                    <a:pt x="f66" y="f2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22"/>
                  </a:cubicBezTo>
                  <a:cubicBezTo>
                    <a:pt x="f2" y="f76"/>
                    <a:pt x="f77" y="f78"/>
                    <a:pt x="f79" y="f80"/>
                  </a:cubicBezTo>
                  <a:lnTo>
                    <a:pt x="f79" y="f81"/>
                  </a:lnTo>
                  <a:cubicBezTo>
                    <a:pt x="f79" y="f82"/>
                    <a:pt x="f83" y="f84"/>
                    <a:pt x="f85" y="f84"/>
                  </a:cubicBezTo>
                  <a:cubicBezTo>
                    <a:pt x="f86" y="f84"/>
                    <a:pt x="f87" y="f82"/>
                    <a:pt x="f87" y="f81"/>
                  </a:cubicBezTo>
                  <a:lnTo>
                    <a:pt x="f87" y="f80"/>
                  </a:lnTo>
                  <a:cubicBezTo>
                    <a:pt x="f88" y="f89"/>
                    <a:pt x="f90" y="f91"/>
                    <a:pt x="f90" y="f92"/>
                  </a:cubicBezTo>
                  <a:cubicBezTo>
                    <a:pt x="f93" y="f94"/>
                    <a:pt x="f95" y="f2"/>
                    <a:pt x="f6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Trebuchet MS"/>
                <a:ea typeface="Arial"/>
                <a:cs typeface="Arial"/>
              </a:endParaRPr>
            </a:p>
          </p:txBody>
        </p:sp>
        <p:sp>
          <p:nvSpPr>
            <p:cNvPr id="7" name="Google Shape;10156;p74">
              <a:extLst>
                <a:ext uri="{FF2B5EF4-FFF2-40B4-BE49-F238E27FC236}">
                  <a16:creationId xmlns:a16="http://schemas.microsoft.com/office/drawing/2014/main" id="{82E5A15F-E40F-86BB-B3A1-642656F73934}"/>
                </a:ext>
              </a:extLst>
            </p:cNvPr>
            <p:cNvSpPr/>
            <p:nvPr/>
          </p:nvSpPr>
          <p:spPr>
            <a:xfrm>
              <a:off x="7924638" y="3836008"/>
              <a:ext cx="57342" cy="36137"/>
            </a:xfrm>
            <a:custGeom>
              <a:gdLst>
                <a:gd name="f0" fmla="val w"/>
                <a:gd name="f1" fmla="val h"/>
                <a:gd name="f2" fmla="val 0"/>
                <a:gd name="f3" fmla="val 1387"/>
                <a:gd name="f4" fmla="val 820"/>
                <a:gd name="f5" fmla="val 379"/>
                <a:gd name="f6" fmla="val 158"/>
                <a:gd name="f7" fmla="val 1"/>
                <a:gd name="f8" fmla="val 189"/>
                <a:gd name="f9" fmla="val 378"/>
                <a:gd name="f10" fmla="val 630"/>
                <a:gd name="f11" fmla="val 190"/>
                <a:gd name="f12" fmla="val 819"/>
                <a:gd name="f13" fmla="val 946"/>
                <a:gd name="f14" fmla="val 1166"/>
                <a:gd name="f15" fmla="*/ f0 1 1387"/>
                <a:gd name="f16" fmla="*/ f1 1 820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7"/>
                <a:gd name="f23" fmla="*/ f20 1 820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7" h="82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3" y="f10"/>
                    <a:pt x="f3" y="f9"/>
                  </a:cubicBezTo>
                  <a:cubicBezTo>
                    <a:pt x="f3" y="f6"/>
                    <a:pt x="f14" y="f2"/>
                    <a:pt x="f1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Trebuchet MS"/>
                <a:ea typeface="Arial"/>
                <a:cs typeface="Arial"/>
              </a:endParaRPr>
            </a:p>
          </p:txBody>
        </p:sp>
        <p:sp>
          <p:nvSpPr>
            <p:cNvPr id="8" name="Google Shape;10157;p74">
              <a:extLst>
                <a:ext uri="{FF2B5EF4-FFF2-40B4-BE49-F238E27FC236}">
                  <a16:creationId xmlns:a16="http://schemas.microsoft.com/office/drawing/2014/main" id="{FA731552-8A30-FCAD-0C83-A9E24B2319F6}"/>
                </a:ext>
              </a:extLst>
            </p:cNvPr>
            <p:cNvSpPr/>
            <p:nvPr/>
          </p:nvSpPr>
          <p:spPr>
            <a:xfrm>
              <a:off x="8389638" y="3836008"/>
              <a:ext cx="58667" cy="36137"/>
            </a:xfrm>
            <a:custGeom>
              <a:gdLst>
                <a:gd name="f0" fmla="val w"/>
                <a:gd name="f1" fmla="val h"/>
                <a:gd name="f2" fmla="val 0"/>
                <a:gd name="f3" fmla="val 1419"/>
                <a:gd name="f4" fmla="val 820"/>
                <a:gd name="f5" fmla="val 442"/>
                <a:gd name="f6" fmla="val 221"/>
                <a:gd name="f7" fmla="val 1"/>
                <a:gd name="f8" fmla="val 189"/>
                <a:gd name="f9" fmla="val 378"/>
                <a:gd name="f10" fmla="val 630"/>
                <a:gd name="f11" fmla="val 819"/>
                <a:gd name="f12" fmla="val 1009"/>
                <a:gd name="f13" fmla="val 1230"/>
                <a:gd name="f14" fmla="val 1387"/>
                <a:gd name="f15" fmla="val 158"/>
                <a:gd name="f16" fmla="*/ f0 1 1419"/>
                <a:gd name="f17" fmla="*/ f1 1 82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419"/>
                <a:gd name="f24" fmla="*/ f21 1 82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419" h="82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14" y="f10"/>
                    <a:pt x="f14" y="f9"/>
                  </a:cubicBezTo>
                  <a:cubicBezTo>
                    <a:pt x="f3" y="f15"/>
                    <a:pt x="f13" y="f2"/>
                    <a:pt x="f1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Trebuchet MS"/>
                <a:ea typeface="Arial"/>
                <a:cs typeface="Arial"/>
              </a:endParaRPr>
            </a:p>
          </p:txBody>
        </p:sp>
        <p:sp>
          <p:nvSpPr>
            <p:cNvPr id="9" name="Google Shape;10158;p74">
              <a:extLst>
                <a:ext uri="{FF2B5EF4-FFF2-40B4-BE49-F238E27FC236}">
                  <a16:creationId xmlns:a16="http://schemas.microsoft.com/office/drawing/2014/main" id="{E8FB46B5-9EB3-5877-C53E-AAB1785A6B80}"/>
                </a:ext>
              </a:extLst>
            </p:cNvPr>
            <p:cNvSpPr/>
            <p:nvPr/>
          </p:nvSpPr>
          <p:spPr>
            <a:xfrm>
              <a:off x="7994955" y="4002932"/>
              <a:ext cx="53455" cy="53492"/>
            </a:xfrm>
            <a:custGeom>
              <a:gdLst>
                <a:gd name="f0" fmla="val w"/>
                <a:gd name="f1" fmla="val h"/>
                <a:gd name="f2" fmla="val 0"/>
                <a:gd name="f3" fmla="val 1293"/>
                <a:gd name="f4" fmla="val 1214"/>
                <a:gd name="f5" fmla="val 836"/>
                <a:gd name="f6" fmla="val 1"/>
                <a:gd name="f7" fmla="val 725"/>
                <a:gd name="f8" fmla="val 615"/>
                <a:gd name="f9" fmla="val 40"/>
                <a:gd name="f10" fmla="val 536"/>
                <a:gd name="f11" fmla="val 119"/>
                <a:gd name="f12" fmla="val 158"/>
                <a:gd name="f13" fmla="val 497"/>
                <a:gd name="f14" fmla="val 654"/>
                <a:gd name="f15" fmla="val 938"/>
                <a:gd name="f16" fmla="val 1096"/>
                <a:gd name="f17" fmla="val 237"/>
                <a:gd name="f18" fmla="val 1174"/>
                <a:gd name="f19" fmla="val 340"/>
                <a:gd name="f20" fmla="val 442"/>
                <a:gd name="f21" fmla="val 544"/>
                <a:gd name="f22" fmla="val 647"/>
                <a:gd name="f23" fmla="val 1135"/>
                <a:gd name="f24" fmla="val 686"/>
                <a:gd name="f25" fmla="val 528"/>
                <a:gd name="f26" fmla="val 245"/>
                <a:gd name="f27" fmla="val 1056"/>
                <a:gd name="f28" fmla="val 946"/>
                <a:gd name="f29" fmla="*/ f0 1 1293"/>
                <a:gd name="f30" fmla="*/ f1 1 1214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1293"/>
                <a:gd name="f37" fmla="*/ f34 1 1214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293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7" y="f16"/>
                  </a:cubicBezTo>
                  <a:lnTo>
                    <a:pt x="f23" y="f24"/>
                  </a:lnTo>
                  <a:cubicBezTo>
                    <a:pt x="f3" y="f25"/>
                    <a:pt x="f3" y="f26"/>
                    <a:pt x="f23" y="f11"/>
                  </a:cubicBezTo>
                  <a:cubicBezTo>
                    <a:pt x="f27" y="f9"/>
                    <a:pt x="f2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Trebuchet MS"/>
                <a:ea typeface="Arial"/>
                <a:cs typeface="Arial"/>
              </a:endParaRPr>
            </a:p>
          </p:txBody>
        </p:sp>
        <p:sp>
          <p:nvSpPr>
            <p:cNvPr id="10" name="Google Shape;10159;p74">
              <a:extLst>
                <a:ext uri="{FF2B5EF4-FFF2-40B4-BE49-F238E27FC236}">
                  <a16:creationId xmlns:a16="http://schemas.microsoft.com/office/drawing/2014/main" id="{0600A941-92E0-8C85-F9BF-E672A815FC9D}"/>
                </a:ext>
              </a:extLst>
            </p:cNvPr>
            <p:cNvSpPr/>
            <p:nvPr/>
          </p:nvSpPr>
          <p:spPr>
            <a:xfrm>
              <a:off x="8325840" y="3650321"/>
              <a:ext cx="53419" cy="53492"/>
            </a:xfrm>
            <a:custGeom>
              <a:gdLst>
                <a:gd name="f0" fmla="val w"/>
                <a:gd name="f1" fmla="val h"/>
                <a:gd name="f2" fmla="val 0"/>
                <a:gd name="f3" fmla="val 1292"/>
                <a:gd name="f4" fmla="val 1214"/>
                <a:gd name="f5" fmla="val 835"/>
                <a:gd name="f6" fmla="val 1"/>
                <a:gd name="f7" fmla="val 725"/>
                <a:gd name="f8" fmla="val 614"/>
                <a:gd name="f9" fmla="val 40"/>
                <a:gd name="f10" fmla="val 536"/>
                <a:gd name="f11" fmla="val 119"/>
                <a:gd name="f12" fmla="val 126"/>
                <a:gd name="f13" fmla="val 497"/>
                <a:gd name="f14" fmla="val 654"/>
                <a:gd name="f15" fmla="val 938"/>
                <a:gd name="f16" fmla="val 1095"/>
                <a:gd name="f17" fmla="val 205"/>
                <a:gd name="f18" fmla="val 1174"/>
                <a:gd name="f19" fmla="val 315"/>
                <a:gd name="f20" fmla="val 1213"/>
                <a:gd name="f21" fmla="val 425"/>
                <a:gd name="f22" fmla="val 646"/>
                <a:gd name="f23" fmla="val 1134"/>
                <a:gd name="f24" fmla="val 686"/>
                <a:gd name="f25" fmla="val 560"/>
                <a:gd name="f26" fmla="val 276"/>
                <a:gd name="f27" fmla="val 1056"/>
                <a:gd name="f28" fmla="val 945"/>
                <a:gd name="f29" fmla="*/ f0 1 1292"/>
                <a:gd name="f30" fmla="*/ f1 1 1214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1292"/>
                <a:gd name="f37" fmla="*/ f34 1 1214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292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2" y="f14"/>
                    <a:pt x="f2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10" y="f20"/>
                    <a:pt x="f22" y="f18"/>
                    <a:pt x="f7" y="f16"/>
                  </a:cubicBezTo>
                  <a:lnTo>
                    <a:pt x="f23" y="f24"/>
                  </a:lnTo>
                  <a:cubicBezTo>
                    <a:pt x="f3" y="f25"/>
                    <a:pt x="f3" y="f26"/>
                    <a:pt x="f23" y="f11"/>
                  </a:cubicBezTo>
                  <a:cubicBezTo>
                    <a:pt x="f27" y="f9"/>
                    <a:pt x="f2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Trebuchet MS"/>
                <a:ea typeface="Arial"/>
                <a:cs typeface="Arial"/>
              </a:endParaRPr>
            </a:p>
          </p:txBody>
        </p:sp>
        <p:sp>
          <p:nvSpPr>
            <p:cNvPr id="11" name="Google Shape;10160;p74">
              <a:extLst>
                <a:ext uri="{FF2B5EF4-FFF2-40B4-BE49-F238E27FC236}">
                  <a16:creationId xmlns:a16="http://schemas.microsoft.com/office/drawing/2014/main" id="{EE9A3D5F-A354-795E-2D10-521868C9D1FF}"/>
                </a:ext>
              </a:extLst>
            </p:cNvPr>
            <p:cNvSpPr/>
            <p:nvPr/>
          </p:nvSpPr>
          <p:spPr>
            <a:xfrm>
              <a:off x="8325840" y="4002932"/>
              <a:ext cx="53419" cy="53492"/>
            </a:xfrm>
            <a:custGeom>
              <a:gdLst>
                <a:gd name="f0" fmla="val w"/>
                <a:gd name="f1" fmla="val h"/>
                <a:gd name="f2" fmla="val 0"/>
                <a:gd name="f3" fmla="val 1292"/>
                <a:gd name="f4" fmla="val 1214"/>
                <a:gd name="f5" fmla="val 425"/>
                <a:gd name="f6" fmla="val 1"/>
                <a:gd name="f7" fmla="val 315"/>
                <a:gd name="f8" fmla="val 205"/>
                <a:gd name="f9" fmla="val 40"/>
                <a:gd name="f10" fmla="val 126"/>
                <a:gd name="f11" fmla="val 119"/>
                <a:gd name="f12" fmla="val 245"/>
                <a:gd name="f13" fmla="val 528"/>
                <a:gd name="f14" fmla="val 686"/>
                <a:gd name="f15" fmla="val 536"/>
                <a:gd name="f16" fmla="val 1096"/>
                <a:gd name="f17" fmla="val 614"/>
                <a:gd name="f18" fmla="val 1174"/>
                <a:gd name="f19" fmla="val 725"/>
                <a:gd name="f20" fmla="val 835"/>
                <a:gd name="f21" fmla="val 945"/>
                <a:gd name="f22" fmla="val 1056"/>
                <a:gd name="f23" fmla="val 1134"/>
                <a:gd name="f24" fmla="val 938"/>
                <a:gd name="f25" fmla="val 654"/>
                <a:gd name="f26" fmla="val 497"/>
                <a:gd name="f27" fmla="val 646"/>
                <a:gd name="f28" fmla="*/ f0 1 1292"/>
                <a:gd name="f29" fmla="*/ f1 1 1214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1292"/>
                <a:gd name="f36" fmla="*/ f33 1 1214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1292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2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cubicBezTo>
                    <a:pt x="f3" y="f24"/>
                    <a:pt x="f3" y="f25"/>
                    <a:pt x="f23" y="f26"/>
                  </a:cubicBezTo>
                  <a:lnTo>
                    <a:pt x="f19" y="f11"/>
                  </a:lnTo>
                  <a:cubicBezTo>
                    <a:pt x="f27" y="f9"/>
                    <a:pt x="f15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Trebuchet MS"/>
                <a:ea typeface="Arial"/>
                <a:cs typeface="Arial"/>
              </a:endParaRPr>
            </a:p>
          </p:txBody>
        </p:sp>
        <p:sp>
          <p:nvSpPr>
            <p:cNvPr id="12" name="Google Shape;10161;p74">
              <a:extLst>
                <a:ext uri="{FF2B5EF4-FFF2-40B4-BE49-F238E27FC236}">
                  <a16:creationId xmlns:a16="http://schemas.microsoft.com/office/drawing/2014/main" id="{B806E918-483A-C2A8-75C0-33A542A75317}"/>
                </a:ext>
              </a:extLst>
            </p:cNvPr>
            <p:cNvSpPr/>
            <p:nvPr/>
          </p:nvSpPr>
          <p:spPr>
            <a:xfrm>
              <a:off x="7994955" y="3650321"/>
              <a:ext cx="53455" cy="53492"/>
            </a:xfrm>
            <a:custGeom>
              <a:gdLst>
                <a:gd name="f0" fmla="val w"/>
                <a:gd name="f1" fmla="val h"/>
                <a:gd name="f2" fmla="val 0"/>
                <a:gd name="f3" fmla="val 1293"/>
                <a:gd name="f4" fmla="val 1214"/>
                <a:gd name="f5" fmla="val 442"/>
                <a:gd name="f6" fmla="val 1"/>
                <a:gd name="f7" fmla="val 340"/>
                <a:gd name="f8" fmla="val 237"/>
                <a:gd name="f9" fmla="val 40"/>
                <a:gd name="f10" fmla="val 158"/>
                <a:gd name="f11" fmla="val 119"/>
                <a:gd name="f12" fmla="val 276"/>
                <a:gd name="f13" fmla="val 560"/>
                <a:gd name="f14" fmla="val 686"/>
                <a:gd name="f15" fmla="val 536"/>
                <a:gd name="f16" fmla="val 1095"/>
                <a:gd name="f17" fmla="val 615"/>
                <a:gd name="f18" fmla="val 1174"/>
                <a:gd name="f19" fmla="val 725"/>
                <a:gd name="f20" fmla="val 1213"/>
                <a:gd name="f21" fmla="val 836"/>
                <a:gd name="f22" fmla="val 946"/>
                <a:gd name="f23" fmla="val 1056"/>
                <a:gd name="f24" fmla="val 1135"/>
                <a:gd name="f25" fmla="val 938"/>
                <a:gd name="f26" fmla="val 654"/>
                <a:gd name="f27" fmla="val 497"/>
                <a:gd name="f28" fmla="val 647"/>
                <a:gd name="f29" fmla="val 544"/>
                <a:gd name="f30" fmla="*/ f0 1 1293"/>
                <a:gd name="f31" fmla="*/ f1 1 1214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1293"/>
                <a:gd name="f38" fmla="*/ f35 1 1214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1293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3" y="f25"/>
                    <a:pt x="f3" y="f26"/>
                    <a:pt x="f24" y="f27"/>
                  </a:cubicBezTo>
                  <a:lnTo>
                    <a:pt x="f19" y="f11"/>
                  </a:lnTo>
                  <a:cubicBezTo>
                    <a:pt x="f28" y="f9"/>
                    <a:pt x="f2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Trebuchet MS"/>
                <a:ea typeface="Arial"/>
                <a:cs typeface="Arial"/>
              </a:endParaRPr>
            </a:p>
          </p:txBody>
        </p:sp>
      </p:grp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159332B7-4445-B542-AE94-C8C3A14AB87A}"/>
              </a:ext>
            </a:extLst>
          </p:cNvPr>
          <p:cNvCxnSpPr/>
          <p:nvPr/>
        </p:nvCxnSpPr>
        <p:spPr>
          <a:xfrm flipH="1">
            <a:off x="2528734" y="2574741"/>
            <a:ext cx="0" cy="1556849"/>
          </a:xfrm>
          <a:prstGeom prst="line">
            <a:avLst/>
          </a:prstGeom>
          <a:ln w="57150">
            <a:solidFill>
              <a:schemeClr val="bg1">
                <a:lumMod val="95000"/>
                <a:alpha val="4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4ECA71FD-93E8-898D-A8CF-F4306AFE6C37}"/>
              </a:ext>
            </a:extLst>
          </p:cNvPr>
          <p:cNvCxnSpPr/>
          <p:nvPr/>
        </p:nvCxnSpPr>
        <p:spPr>
          <a:xfrm flipH="1">
            <a:off x="5003943" y="2564003"/>
            <a:ext cx="0" cy="1556849"/>
          </a:xfrm>
          <a:prstGeom prst="line">
            <a:avLst/>
          </a:prstGeom>
          <a:ln w="571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24">
            <a:extLst>
              <a:ext uri="{FF2B5EF4-FFF2-40B4-BE49-F238E27FC236}">
                <a16:creationId xmlns:a16="http://schemas.microsoft.com/office/drawing/2014/main" id="{88CDC8B1-7E29-D382-E3A1-1AB6B5141B22}"/>
              </a:ext>
            </a:extLst>
          </p:cNvPr>
          <p:cNvSpPr txBox="1"/>
          <p:nvPr/>
        </p:nvSpPr>
        <p:spPr>
          <a:xfrm>
            <a:off x="78583" y="3479781"/>
            <a:ext cx="2300207" cy="10156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chemeClr val="bg1">
                    <a:lumMod val="85000"/>
                  </a:schemeClr>
                </a:solidFill>
                <a:uFillTx/>
                <a:latin typeface="Trebuchet MS"/>
                <a:ea typeface="맑은 고딕" pitchFamily="34"/>
                <a:cs typeface="Arial" pitchFamily="34" charset="0"/>
              </a:rPr>
              <a:t>You can simply impress your audience and add a unique zing and appeal to your Presentations. Easy to change colors, photos and Text.   </a:t>
            </a:r>
          </a:p>
        </p:txBody>
      </p:sp>
      <p:sp>
        <p:nvSpPr>
          <p:cNvPr id="16" name="TextBox 24">
            <a:extLst>
              <a:ext uri="{FF2B5EF4-FFF2-40B4-BE49-F238E27FC236}">
                <a16:creationId xmlns:a16="http://schemas.microsoft.com/office/drawing/2014/main" id="{A2DF4402-F55A-F3BD-E015-A509E8BA9025}"/>
              </a:ext>
            </a:extLst>
          </p:cNvPr>
          <p:cNvSpPr txBox="1"/>
          <p:nvPr/>
        </p:nvSpPr>
        <p:spPr>
          <a:xfrm>
            <a:off x="2634118" y="3438346"/>
            <a:ext cx="2300207" cy="10156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chemeClr val="bg1">
                    <a:lumMod val="85000"/>
                  </a:schemeClr>
                </a:solidFill>
                <a:uFillTx/>
                <a:latin typeface="Trebuchet MS"/>
                <a:ea typeface="맑은 고딕" pitchFamily="34"/>
                <a:cs typeface="Arial" pitchFamily="34" charset="0"/>
              </a:rPr>
              <a:t>You can simply impress your audience and add a unique zing and appeal to your Presentations. Easy to change colors, photos and Text.   </a:t>
            </a:r>
          </a:p>
        </p:txBody>
      </p:sp>
      <p:grpSp>
        <p:nvGrpSpPr>
          <p:cNvPr id="18" name="Group 14">
            <a:extLst>
              <a:ext uri="{FF2B5EF4-FFF2-40B4-BE49-F238E27FC236}">
                <a16:creationId xmlns:a16="http://schemas.microsoft.com/office/drawing/2014/main" id="{404D8004-E1B9-E731-5350-97A6F819BC13}"/>
              </a:ext>
            </a:extLst>
          </p:cNvPr>
          <p:cNvGrpSpPr/>
          <p:nvPr/>
        </p:nvGrpSpPr>
        <p:grpSpPr>
          <a:xfrm>
            <a:off x="361873" y="4911725"/>
            <a:ext cx="7160853" cy="986031"/>
            <a:chOff x="1038063" y="1706370"/>
            <a:chExt cx="7160853" cy="986031"/>
          </a:xfrm>
        </p:grpSpPr>
        <p:sp>
          <p:nvSpPr>
            <p:cNvPr id="19" name="TextBox 15">
              <a:extLst>
                <a:ext uri="{FF2B5EF4-FFF2-40B4-BE49-F238E27FC236}">
                  <a16:creationId xmlns:a16="http://schemas.microsoft.com/office/drawing/2014/main" id="{8051EBE4-2CE6-A6B1-C923-2A20398E02EB}"/>
                </a:ext>
              </a:extLst>
            </p:cNvPr>
            <p:cNvSpPr txBox="1"/>
            <p:nvPr/>
          </p:nvSpPr>
          <p:spPr>
            <a:xfrm>
              <a:off x="1038063" y="1953737"/>
              <a:ext cx="7160853" cy="73866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b="0" i="0" u="none" strike="noStrike" kern="1200" cap="none" spc="0" baseline="0">
                  <a:solidFill>
                    <a:srgbClr val="404040"/>
                  </a:solidFill>
                  <a:uFillTx/>
                  <a:latin typeface="Trebuchet MS"/>
                  <a:ea typeface="맑은 고딕" pitchFamily="34"/>
                  <a:cs typeface="Arial"/>
                </a:rPr>
                <a:t>Get a modern PowerPoint  Presentation that is beautifully designed. I hope and I believe that this Template will your Time, Money and Reputation. Easy to change colors, photos. Get a modern PowerPoint  Presentation that is beautifully designed. </a:t>
              </a:r>
            </a:p>
          </p:txBody>
        </p:sp>
        <p:sp>
          <p:nvSpPr>
            <p:cNvPr id="20" name="TextBox 16">
              <a:extLst>
                <a:ext uri="{FF2B5EF4-FFF2-40B4-BE49-F238E27FC236}">
                  <a16:creationId xmlns:a16="http://schemas.microsoft.com/office/drawing/2014/main" id="{9D271F99-4BF5-487E-0A68-683F38B97240}"/>
                </a:ext>
              </a:extLst>
            </p:cNvPr>
            <p:cNvSpPr txBox="1"/>
            <p:nvPr/>
          </p:nvSpPr>
          <p:spPr>
            <a:xfrm>
              <a:off x="1038063" y="1706370"/>
              <a:ext cx="6547817" cy="30777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400" b="0" i="0" u="none" strike="noStrike" kern="1200" cap="none" spc="0" baseline="0">
                  <a:solidFill>
                    <a:srgbClr val="242E26"/>
                  </a:solidFill>
                  <a:uFillTx/>
                  <a:latin typeface="Trebuchet MS"/>
                  <a:ea typeface="맑은 고딕" pitchFamily="34"/>
                  <a:cs typeface="Arial" pitchFamily="34" charset="0"/>
                </a:rPr>
                <a:t>L</a:t>
              </a:r>
              <a:r>
                <a:rPr lang="en-US" sz="1400" b="0" i="0" u="none" strike="noStrike" kern="1200" cap="none" spc="0" baseline="0">
                  <a:solidFill>
                    <a:srgbClr val="242E26"/>
                  </a:solidFill>
                  <a:uFillTx/>
                  <a:latin typeface="Trebuchet MS"/>
                  <a:ea typeface="맑은 고딕" pitchFamily="34"/>
                  <a:cs typeface="Arial" pitchFamily="34" charset="0"/>
                </a:rPr>
                <a:t>OREM IPSUM DOLOR SIT AMET, </a:t>
              </a:r>
            </a:p>
          </p:txBody>
        </p:sp>
      </p:grpSp>
      <p:pic>
        <p:nvPicPr>
          <p:cNvPr id="21" name="Imagen 20">
            <a:extLst>
              <a:ext uri="{FF2B5EF4-FFF2-40B4-BE49-F238E27FC236}">
                <a16:creationId xmlns:a16="http://schemas.microsoft.com/office/drawing/2014/main" id="{E866BDC0-69EC-9EBD-777F-F7F924504275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12" y="380108"/>
            <a:ext cx="4623853" cy="1115324"/>
          </a:xfrm>
          <a:prstGeom prst="rect">
            <a:avLst/>
          </a:prstGeom>
        </p:spPr>
      </p:pic>
      <p:sp>
        <p:nvSpPr>
          <p:cNvPr id="22" name="Parallelogram 5">
            <a:extLst>
              <a:ext uri="{FF2B5EF4-FFF2-40B4-BE49-F238E27FC236}">
                <a16:creationId xmlns:a16="http://schemas.microsoft.com/office/drawing/2014/main" id="{8B4516B3-BB56-23AC-DA8A-AB28FE02E768}"/>
              </a:ext>
            </a:extLst>
          </p:cNvPr>
          <p:cNvSpPr/>
          <p:nvPr/>
        </p:nvSpPr>
        <p:spPr>
          <a:xfrm>
            <a:off x="9756056" y="-392450"/>
            <a:ext cx="2672390" cy="2722010"/>
          </a:xfrm>
          <a:custGeom>
            <a:gdLst>
              <a:gd name="connsiteX0" fmla="*/ 0 w 7181850"/>
              <a:gd name="connsiteY0" fmla="*/ 7315200 h 7315200"/>
              <a:gd name="connsiteX1" fmla="*/ 5391150 w 7181850"/>
              <a:gd name="connsiteY1" fmla="*/ 19050 h 7315200"/>
              <a:gd name="connsiteX2" fmla="*/ 7181850 w 7181850"/>
              <a:gd name="connsiteY2" fmla="*/ 0 h 7315200"/>
              <a:gd name="connsiteX3" fmla="*/ 1885950 w 7181850"/>
              <a:gd name="connsiteY3" fmla="*/ 7315200 h 7315200"/>
              <a:gd name="connsiteX4" fmla="*/ 0 w 7181850"/>
              <a:gd name="connsiteY4" fmla="*/ 7315200 h 73152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81850" h="7315200">
                <a:moveTo>
                  <a:pt x="0" y="7315200"/>
                </a:moveTo>
                <a:lnTo>
                  <a:pt x="5391150" y="19050"/>
                </a:lnTo>
                <a:lnTo>
                  <a:pt x="7181850" y="0"/>
                </a:lnTo>
                <a:lnTo>
                  <a:pt x="1885950" y="7315200"/>
                </a:lnTo>
                <a:lnTo>
                  <a:pt x="0" y="7315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6700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Parallelogram 5">
            <a:extLst>
              <a:ext uri="{FF2B5EF4-FFF2-40B4-BE49-F238E27FC236}">
                <a16:creationId xmlns:a16="http://schemas.microsoft.com/office/drawing/2014/main" id="{7F12C831-C872-3D0B-1C59-DC95F67A728D}"/>
              </a:ext>
            </a:extLst>
          </p:cNvPr>
          <p:cNvSpPr/>
          <p:nvPr/>
        </p:nvSpPr>
        <p:spPr>
          <a:xfrm rot="10800000">
            <a:off x="8063383" y="414673"/>
            <a:ext cx="2672390" cy="2722010"/>
          </a:xfrm>
          <a:custGeom>
            <a:gdLst>
              <a:gd name="connsiteX0" fmla="*/ 0 w 7181850"/>
              <a:gd name="connsiteY0" fmla="*/ 7315200 h 7315200"/>
              <a:gd name="connsiteX1" fmla="*/ 5391150 w 7181850"/>
              <a:gd name="connsiteY1" fmla="*/ 19050 h 7315200"/>
              <a:gd name="connsiteX2" fmla="*/ 7181850 w 7181850"/>
              <a:gd name="connsiteY2" fmla="*/ 0 h 7315200"/>
              <a:gd name="connsiteX3" fmla="*/ 1885950 w 7181850"/>
              <a:gd name="connsiteY3" fmla="*/ 7315200 h 7315200"/>
              <a:gd name="connsiteX4" fmla="*/ 0 w 7181850"/>
              <a:gd name="connsiteY4" fmla="*/ 7315200 h 73152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81850" h="7315200">
                <a:moveTo>
                  <a:pt x="0" y="7315200"/>
                </a:moveTo>
                <a:lnTo>
                  <a:pt x="5391150" y="19050"/>
                </a:lnTo>
                <a:lnTo>
                  <a:pt x="7181850" y="0"/>
                </a:lnTo>
                <a:lnTo>
                  <a:pt x="1885950" y="7315200"/>
                </a:lnTo>
                <a:lnTo>
                  <a:pt x="0" y="7315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6700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B8C2159F-5E21-9250-6F80-CDAAB63E34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185" y="1238250"/>
            <a:ext cx="5153232" cy="5644852"/>
          </a:xfrm>
          <a:prstGeom prst="rect">
            <a:avLst/>
          </a:prstGeom>
        </p:spPr>
      </p:pic>
      <p:sp>
        <p:nvSpPr>
          <p:cNvPr id="17" name="TextBox 24">
            <a:extLst>
              <a:ext uri="{FF2B5EF4-FFF2-40B4-BE49-F238E27FC236}">
                <a16:creationId xmlns:a16="http://schemas.microsoft.com/office/drawing/2014/main" id="{2A5A0F06-58C3-7FCF-A4B2-11D441560B44}"/>
              </a:ext>
            </a:extLst>
          </p:cNvPr>
          <p:cNvSpPr txBox="1"/>
          <p:nvPr/>
        </p:nvSpPr>
        <p:spPr>
          <a:xfrm>
            <a:off x="5222519" y="3429000"/>
            <a:ext cx="2300207" cy="10156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chemeClr val="bg1">
                    <a:lumMod val="85000"/>
                  </a:schemeClr>
                </a:solidFill>
                <a:uFillTx/>
                <a:latin typeface="Trebuchet MS"/>
                <a:ea typeface="맑은 고딕" pitchFamily="34"/>
                <a:cs typeface="Arial" pitchFamily="34" charset="0"/>
              </a:rPr>
              <a:t>You can simply impress your audience and add a unique zing and appeal to your Presentations. Easy to change colors, photos and Text.   </a:t>
            </a:r>
          </a:p>
        </p:txBody>
      </p:sp>
    </p:spTree>
    <p:extLst>
      <p:ext uri="{BB962C8B-B14F-4D97-AF65-F5344CB8AC3E}">
        <p14:creationId xmlns:p14="http://schemas.microsoft.com/office/powerpoint/2010/main" val="168972308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C076B742-E607-4FFD-A0B4-FFD57F49D975}"/>
              </a:ext>
            </a:extLst>
          </p:cNvPr>
          <p:cNvSpPr txBox="1"/>
          <p:nvPr/>
        </p:nvSpPr>
        <p:spPr>
          <a:xfrm>
            <a:off x="10253600" y="3594933"/>
            <a:ext cx="13484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>
                <a:cs typeface="Arial" pitchFamily="34" charset="0"/>
              </a:rPr>
              <a:t>Get a modern PowerPoint  Presentation that is beautifully designed. </a:t>
            </a:r>
            <a:endParaRPr lang="ko-KR" altLang="en-US" sz="1400" b="1"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CE66BB-8744-4DDE-AC9F-DE151FC0CD85}"/>
              </a:ext>
            </a:extLst>
          </p:cNvPr>
          <p:cNvSpPr txBox="1"/>
          <p:nvPr/>
        </p:nvSpPr>
        <p:spPr>
          <a:xfrm>
            <a:off x="9173183" y="2747524"/>
            <a:ext cx="2428902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>
                <a:cs typeface="Arial" pitchFamily="34" charset="0"/>
              </a:rPr>
              <a:t>L</a:t>
            </a:r>
            <a:r>
              <a:rPr lang="en-US" altLang="ko-KR">
                <a:cs typeface="Arial" pitchFamily="34" charset="0"/>
              </a:rPr>
              <a:t>OREM IPSUM</a:t>
            </a:r>
          </a:p>
          <a:p>
            <a:pPr algn="r"/>
            <a:r>
              <a:rPr lang="en-US" altLang="ko-KR">
                <a:cs typeface="Arial" pitchFamily="34" charset="0"/>
              </a:rPr>
              <a:t>DOLOR SIT AMET, </a:t>
            </a:r>
            <a:endParaRPr lang="ko-KR" altLang="en-US">
              <a:cs typeface="Arial" pitchFamily="34" charset="0"/>
            </a:endParaRPr>
          </a:p>
        </p:txBody>
      </p:sp>
      <p:sp>
        <p:nvSpPr>
          <p:cNvPr id="4" name="TextBox 36">
            <a:extLst>
              <a:ext uri="{FF2B5EF4-FFF2-40B4-BE49-F238E27FC236}">
                <a16:creationId xmlns:a16="http://schemas.microsoft.com/office/drawing/2014/main" id="{EC6C1D97-4E4E-B912-EF7D-9B0B4E580553}"/>
              </a:ext>
            </a:extLst>
          </p:cNvPr>
          <p:cNvSpPr txBox="1"/>
          <p:nvPr/>
        </p:nvSpPr>
        <p:spPr>
          <a:xfrm>
            <a:off x="246617" y="5888125"/>
            <a:ext cx="333611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2800" b="1">
                <a:solidFill>
                  <a:srgbClr val="BCED61"/>
                </a:solidFill>
                <a:cs typeface="Arial" pitchFamily="34" charset="0"/>
              </a:rPr>
              <a:t>ALOE </a:t>
            </a:r>
            <a:r>
              <a:rPr lang="en-US" altLang="ko-KR" sz="2800" b="1">
                <a:solidFill>
                  <a:schemeClr val="bg1"/>
                </a:solidFill>
                <a:cs typeface="Arial" pitchFamily="34" charset="0"/>
              </a:rPr>
              <a:t>VERA</a:t>
            </a:r>
          </a:p>
        </p:txBody>
      </p:sp>
      <p:sp>
        <p:nvSpPr>
          <p:cNvPr id="16" name="TextBox 37">
            <a:extLst>
              <a:ext uri="{FF2B5EF4-FFF2-40B4-BE49-F238E27FC236}">
                <a16:creationId xmlns:a16="http://schemas.microsoft.com/office/drawing/2014/main" id="{13C0FFF4-4997-2877-0805-032BCB7C8835}"/>
              </a:ext>
            </a:extLst>
          </p:cNvPr>
          <p:cNvSpPr txBox="1"/>
          <p:nvPr/>
        </p:nvSpPr>
        <p:spPr>
          <a:xfrm>
            <a:off x="8494198" y="1690303"/>
            <a:ext cx="333611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2400" b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2400" b="1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6" name="Marcador de posición de imagen 5">
            <a:extLst>
              <a:ext uri="{FF2B5EF4-FFF2-40B4-BE49-F238E27FC236}">
                <a16:creationId xmlns:a16="http://schemas.microsoft.com/office/drawing/2014/main" id="{BBD10C81-92D2-F3E5-D0D0-3A4C8E3D1A75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2" r="8482"/>
          <a:stretch>
            <a:fillRect/>
          </a:stretch>
        </p:blipFill>
        <p:spPr/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D2AF5EF-D2FD-6FB6-FF5B-25CB9F926FC6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562" y="277201"/>
            <a:ext cx="4623853" cy="111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800487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4" name="Text Placeholder 1">
            <a:extLst>
              <a:ext uri="{FF2B5EF4-FFF2-40B4-BE49-F238E27FC236}">
                <a16:creationId xmlns:a16="http://schemas.microsoft.com/office/drawing/2014/main" id="{EA7E7DA4-2BDA-9807-F92F-521874B28D4A}"/>
              </a:ext>
            </a:extLst>
          </p:cNvPr>
          <p:cNvSpPr txBox="1"/>
          <p:nvPr/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>
            <a:lvl1pPr marL="0" indent="0" algn="ctr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 pitchFamily="34" charset="0"/>
              </a:rPr>
              <a:t>Infographic Style</a:t>
            </a:r>
          </a:p>
        </p:txBody>
      </p:sp>
      <p:sp>
        <p:nvSpPr>
          <p:cNvPr id="25" name="TextBox 42">
            <a:extLst>
              <a:ext uri="{FF2B5EF4-FFF2-40B4-BE49-F238E27FC236}">
                <a16:creationId xmlns:a16="http://schemas.microsoft.com/office/drawing/2014/main" id="{6235F4C0-0421-9F18-EF8B-8F41EE1B55CC}"/>
              </a:ext>
            </a:extLst>
          </p:cNvPr>
          <p:cNvSpPr txBox="1"/>
          <p:nvPr/>
        </p:nvSpPr>
        <p:spPr>
          <a:xfrm>
            <a:off x="8263202" y="4807228"/>
            <a:ext cx="33797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286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ko-KR" sz="12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Get a modern PowerPoint  Presentation that is beautifully designed. I hope and I believe that this Template will your Time, Money and Reputation. You can simply impress your audience and add a unique zing and appeal to your Presentations. Get a modern PowerPoint  Presentation that is beautifully designed. </a:t>
            </a:r>
            <a:endParaRPr kumimoji="0" lang="ko-KR" altLang="en-US" sz="12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cxnSp>
        <p:nvCxnSpPr>
          <p:cNvPr id="27" name="Straight Connector 44">
            <a:extLst>
              <a:ext uri="{FF2B5EF4-FFF2-40B4-BE49-F238E27FC236}">
                <a16:creationId xmlns:a16="http://schemas.microsoft.com/office/drawing/2014/main" id="{7C1F39E8-2100-D075-6ED3-D26EF44E9629}"/>
              </a:ext>
            </a:extLst>
          </p:cNvPr>
          <p:cNvCxnSpPr/>
          <p:nvPr/>
        </p:nvCxnSpPr>
        <p:spPr>
          <a:xfrm flipV="1">
            <a:off x="8263200" y="4217319"/>
            <a:ext cx="3341346" cy="13482"/>
          </a:xfrm>
          <a:prstGeom prst="line">
            <a:avLst/>
          </a:prstGeom>
          <a:noFill/>
          <a:ln w="22225" cap="rnd" cmpd="sng" algn="ctr">
            <a:solidFill>
              <a:srgbClr val="BEBFBF"/>
            </a:solidFill>
            <a:prstDash val="dash"/>
            <a:miter lim="800000"/>
          </a:ln>
          <a:effectLst/>
        </p:spPr>
      </p:cxnSp>
      <p:sp>
        <p:nvSpPr>
          <p:cNvPr id="28" name="TextBox 45">
            <a:extLst>
              <a:ext uri="{FF2B5EF4-FFF2-40B4-BE49-F238E27FC236}">
                <a16:creationId xmlns:a16="http://schemas.microsoft.com/office/drawing/2014/main" id="{14BB36D3-A595-A222-5DE1-13B0D0072794}"/>
              </a:ext>
            </a:extLst>
          </p:cNvPr>
          <p:cNvSpPr txBox="1"/>
          <p:nvPr/>
        </p:nvSpPr>
        <p:spPr>
          <a:xfrm>
            <a:off x="8263202" y="4441084"/>
            <a:ext cx="3379727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0" marR="0" lvl="0" indent="0" defTabSz="914286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ko-KR" sz="1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Power PowerPoint Presentation </a:t>
            </a:r>
            <a:endParaRPr kumimoji="0" lang="ko-KR" altLang="en-US" sz="1400" b="1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29" name="TextBox 54">
            <a:extLst>
              <a:ext uri="{FF2B5EF4-FFF2-40B4-BE49-F238E27FC236}">
                <a16:creationId xmlns:a16="http://schemas.microsoft.com/office/drawing/2014/main" id="{4472DE19-7B48-8AF1-75CF-3E625B34A5E2}"/>
              </a:ext>
            </a:extLst>
          </p:cNvPr>
          <p:cNvSpPr txBox="1"/>
          <p:nvPr/>
        </p:nvSpPr>
        <p:spPr>
          <a:xfrm>
            <a:off x="3898105" y="1770536"/>
            <a:ext cx="3435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286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ko-KR" sz="12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You can simply impress your audience and add a unique zing and appeal to your Presentations.</a:t>
            </a:r>
            <a:endParaRPr kumimoji="0" lang="ko-KR" altLang="en-US" sz="12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30" name="TextBox 55">
            <a:extLst>
              <a:ext uri="{FF2B5EF4-FFF2-40B4-BE49-F238E27FC236}">
                <a16:creationId xmlns:a16="http://schemas.microsoft.com/office/drawing/2014/main" id="{80D66C69-A7DB-25A1-6067-FD97EB38209A}"/>
              </a:ext>
            </a:extLst>
          </p:cNvPr>
          <p:cNvSpPr txBox="1"/>
          <p:nvPr/>
        </p:nvSpPr>
        <p:spPr>
          <a:xfrm>
            <a:off x="1281791" y="3056173"/>
            <a:ext cx="3435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286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ko-KR" sz="12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You can simply impress your audience and add a unique zing and appeal to your Presentations.</a:t>
            </a:r>
            <a:endParaRPr kumimoji="0" lang="ko-KR" altLang="en-US" sz="12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31" name="TextBox 56">
            <a:extLst>
              <a:ext uri="{FF2B5EF4-FFF2-40B4-BE49-F238E27FC236}">
                <a16:creationId xmlns:a16="http://schemas.microsoft.com/office/drawing/2014/main" id="{11E9A5F6-0998-6945-E6CF-3715CABA9E63}"/>
              </a:ext>
            </a:extLst>
          </p:cNvPr>
          <p:cNvSpPr txBox="1"/>
          <p:nvPr/>
        </p:nvSpPr>
        <p:spPr>
          <a:xfrm>
            <a:off x="549071" y="4341810"/>
            <a:ext cx="3435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286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ko-KR" sz="12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You can simply impress your audience and add a unique zing and appeal to your Presentations.</a:t>
            </a:r>
            <a:endParaRPr kumimoji="0" lang="ko-KR" altLang="en-US" sz="12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32" name="TextBox 57">
            <a:extLst>
              <a:ext uri="{FF2B5EF4-FFF2-40B4-BE49-F238E27FC236}">
                <a16:creationId xmlns:a16="http://schemas.microsoft.com/office/drawing/2014/main" id="{8BDBA5F2-DB64-1955-332B-3DB1F722CA66}"/>
              </a:ext>
            </a:extLst>
          </p:cNvPr>
          <p:cNvSpPr txBox="1"/>
          <p:nvPr/>
        </p:nvSpPr>
        <p:spPr>
          <a:xfrm>
            <a:off x="1094118" y="5627448"/>
            <a:ext cx="3435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286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ko-KR" sz="12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You can simply impress your audience and add a unique zing and appeal to your Presentations.</a:t>
            </a:r>
            <a:endParaRPr kumimoji="0" lang="ko-KR" altLang="en-US" sz="12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FC1A67A-FC6B-167F-FB79-76B41D507ABC}"/>
              </a:ext>
            </a:extLst>
          </p:cNvPr>
          <p:cNvGrpSpPr/>
          <p:nvPr/>
        </p:nvGrpSpPr>
        <p:grpSpPr>
          <a:xfrm>
            <a:off x="4485937" y="1684987"/>
            <a:ext cx="3920455" cy="4901194"/>
            <a:chOff x="3126458" y="1456593"/>
            <a:chExt cx="3168352" cy="3960945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34" name="Freeform 12">
              <a:extLst>
                <a:ext uri="{FF2B5EF4-FFF2-40B4-BE49-F238E27FC236}">
                  <a16:creationId xmlns:a16="http://schemas.microsoft.com/office/drawing/2014/main" id="{A1B20766-A01F-94C3-91B8-80A54CB9F4AF}"/>
                </a:ext>
              </a:extLst>
            </p:cNvPr>
            <p:cNvSpPr/>
            <p:nvPr/>
          </p:nvSpPr>
          <p:spPr>
            <a:xfrm rot="21351820">
              <a:off x="5019431" y="1456593"/>
              <a:ext cx="1178037" cy="844630"/>
            </a:xfrm>
            <a:custGeom>
              <a:gdLst>
                <a:gd name="connsiteX0" fmla="*/ 0 w 1514475"/>
                <a:gd name="connsiteY0" fmla="*/ 1085850 h 1085850"/>
                <a:gd name="connsiteX1" fmla="*/ 1514475 w 1514475"/>
                <a:gd name="connsiteY1" fmla="*/ 0 h 1085850"/>
                <a:gd name="connsiteX2" fmla="*/ 1514475 w 1514475"/>
                <a:gd name="connsiteY2" fmla="*/ 0 h 108585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14475" h="1085850">
                  <a:moveTo>
                    <a:pt x="0" y="1085850"/>
                  </a:moveTo>
                  <a:lnTo>
                    <a:pt x="1514475" y="0"/>
                  </a:lnTo>
                  <a:lnTo>
                    <a:pt x="1514475" y="0"/>
                  </a:lnTo>
                </a:path>
              </a:pathLst>
            </a:custGeom>
            <a:grpFill/>
            <a:ln w="76200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35" name="Block Arc 34">
              <a:extLst>
                <a:ext uri="{FF2B5EF4-FFF2-40B4-BE49-F238E27FC236}">
                  <a16:creationId xmlns:a16="http://schemas.microsoft.com/office/drawing/2014/main" id="{0E9546A1-6022-EDCE-DB6B-ECE6F6EC9EB0}"/>
                </a:ext>
              </a:extLst>
            </p:cNvPr>
            <p:cNvSpPr/>
            <p:nvPr/>
          </p:nvSpPr>
          <p:spPr>
            <a:xfrm rot="17100000">
              <a:off x="3126457" y="2249186"/>
              <a:ext cx="3168353" cy="3168352"/>
            </a:xfrm>
            <a:prstGeom prst="blockArc">
              <a:avLst>
                <a:gd name="adj1" fmla="val 12815785"/>
                <a:gd name="adj2" fmla="val 21547697"/>
                <a:gd name="adj3" fmla="val 2538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</p:grpSp>
      <p:sp>
        <p:nvSpPr>
          <p:cNvPr id="36" name="Oval 46">
            <a:extLst>
              <a:ext uri="{FF2B5EF4-FFF2-40B4-BE49-F238E27FC236}">
                <a16:creationId xmlns:a16="http://schemas.microsoft.com/office/drawing/2014/main" id="{24DEE197-FE1F-D8B0-812F-5EC2F30C52E2}"/>
              </a:ext>
            </a:extLst>
          </p:cNvPr>
          <p:cNvSpPr/>
          <p:nvPr/>
        </p:nvSpPr>
        <p:spPr>
          <a:xfrm>
            <a:off x="6480573" y="2387150"/>
            <a:ext cx="890913" cy="890913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6700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ko-KR" altLang="en-US" sz="2701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37" name="Oval 47">
            <a:extLst>
              <a:ext uri="{FF2B5EF4-FFF2-40B4-BE49-F238E27FC236}">
                <a16:creationId xmlns:a16="http://schemas.microsoft.com/office/drawing/2014/main" id="{32A96A2B-02E8-BC73-C760-8F2F1C59DFAA}"/>
              </a:ext>
            </a:extLst>
          </p:cNvPr>
          <p:cNvSpPr/>
          <p:nvPr/>
        </p:nvSpPr>
        <p:spPr>
          <a:xfrm>
            <a:off x="4572459" y="5369048"/>
            <a:ext cx="890913" cy="890913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6700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ko-KR" altLang="en-US" sz="2701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38" name="Rounded Rectangle 3">
            <a:extLst>
              <a:ext uri="{FF2B5EF4-FFF2-40B4-BE49-F238E27FC236}">
                <a16:creationId xmlns:a16="http://schemas.microsoft.com/office/drawing/2014/main" id="{47237E01-B664-3716-DB68-645CAD8D7BB4}"/>
              </a:ext>
            </a:extLst>
          </p:cNvPr>
          <p:cNvSpPr/>
          <p:nvPr/>
        </p:nvSpPr>
        <p:spPr>
          <a:xfrm>
            <a:off x="6751817" y="2586988"/>
            <a:ext cx="348434" cy="491248"/>
          </a:xfrm>
          <a:custGeom>
            <a:rect l="l" t="t" r="r" b="b"/>
            <a:pathLst>
              <a:path w="2808312" h="3959361">
                <a:moveTo>
                  <a:pt x="1738109" y="1502623"/>
                </a:moveTo>
                <a:cubicBezTo>
                  <a:pt x="1698494" y="1505955"/>
                  <a:pt x="1662802" y="1532425"/>
                  <a:pt x="1649662" y="1572585"/>
                </a:cubicBezTo>
                <a:lnTo>
                  <a:pt x="1336420" y="2529999"/>
                </a:lnTo>
                <a:lnTo>
                  <a:pt x="1170819" y="1967482"/>
                </a:lnTo>
                <a:cubicBezTo>
                  <a:pt x="1169810" y="1964053"/>
                  <a:pt x="1168637" y="1960718"/>
                  <a:pt x="1165857" y="1958078"/>
                </a:cubicBezTo>
                <a:cubicBezTo>
                  <a:pt x="1162466" y="1917013"/>
                  <a:pt x="1133587" y="1880907"/>
                  <a:pt x="1091436" y="1869613"/>
                </a:cubicBezTo>
                <a:cubicBezTo>
                  <a:pt x="1037014" y="1855031"/>
                  <a:pt x="981075" y="1887327"/>
                  <a:pt x="966493" y="1941749"/>
                </a:cubicBezTo>
                <a:lnTo>
                  <a:pt x="813486" y="2512780"/>
                </a:lnTo>
                <a:lnTo>
                  <a:pt x="510833" y="2512781"/>
                </a:lnTo>
                <a:cubicBezTo>
                  <a:pt x="454492" y="2512781"/>
                  <a:pt x="408818" y="2558454"/>
                  <a:pt x="408818" y="2614795"/>
                </a:cubicBezTo>
                <a:cubicBezTo>
                  <a:pt x="408818" y="2671137"/>
                  <a:pt x="454492" y="2716811"/>
                  <a:pt x="510833" y="2716811"/>
                </a:cubicBezTo>
                <a:lnTo>
                  <a:pt x="844268" y="2716810"/>
                </a:lnTo>
                <a:cubicBezTo>
                  <a:pt x="869730" y="2716810"/>
                  <a:pt x="893013" y="2707482"/>
                  <a:pt x="910119" y="2691168"/>
                </a:cubicBezTo>
                <a:cubicBezTo>
                  <a:pt x="950467" y="2686878"/>
                  <a:pt x="985744" y="2658215"/>
                  <a:pt x="996885" y="2616640"/>
                </a:cubicBezTo>
                <a:lnTo>
                  <a:pt x="1069480" y="2345710"/>
                </a:lnTo>
                <a:lnTo>
                  <a:pt x="1221708" y="2862804"/>
                </a:lnTo>
                <a:cubicBezTo>
                  <a:pt x="1237619" y="2916852"/>
                  <a:pt x="1294332" y="2947769"/>
                  <a:pt x="1348381" y="2931857"/>
                </a:cubicBezTo>
                <a:cubicBezTo>
                  <a:pt x="1377289" y="2923346"/>
                  <a:pt x="1399580" y="2903162"/>
                  <a:pt x="1410808" y="2877564"/>
                </a:cubicBezTo>
                <a:cubicBezTo>
                  <a:pt x="1431400" y="2866427"/>
                  <a:pt x="1447266" y="2847340"/>
                  <a:pt x="1455104" y="2823380"/>
                </a:cubicBezTo>
                <a:lnTo>
                  <a:pt x="1737413" y="1960519"/>
                </a:lnTo>
                <a:lnTo>
                  <a:pt x="1896950" y="2555918"/>
                </a:lnTo>
                <a:cubicBezTo>
                  <a:pt x="1898423" y="2561416"/>
                  <a:pt x="1900318" y="2566688"/>
                  <a:pt x="1904388" y="2570895"/>
                </a:cubicBezTo>
                <a:lnTo>
                  <a:pt x="1902338" y="2581051"/>
                </a:lnTo>
                <a:cubicBezTo>
                  <a:pt x="1902338" y="2637392"/>
                  <a:pt x="1948013" y="2683065"/>
                  <a:pt x="2004353" y="2683065"/>
                </a:cubicBezTo>
                <a:lnTo>
                  <a:pt x="2360148" y="2683065"/>
                </a:lnTo>
                <a:cubicBezTo>
                  <a:pt x="2416490" y="2683066"/>
                  <a:pt x="2462164" y="2637391"/>
                  <a:pt x="2462164" y="2581050"/>
                </a:cubicBezTo>
                <a:cubicBezTo>
                  <a:pt x="2462163" y="2524710"/>
                  <a:pt x="2416489" y="2479036"/>
                  <a:pt x="2360148" y="2479036"/>
                </a:cubicBezTo>
                <a:lnTo>
                  <a:pt x="2087576" y="2479036"/>
                </a:lnTo>
                <a:lnTo>
                  <a:pt x="1853652" y="1606016"/>
                </a:lnTo>
                <a:cubicBezTo>
                  <a:pt x="1852530" y="1601831"/>
                  <a:pt x="1851164" y="1597776"/>
                  <a:pt x="1847944" y="1594527"/>
                </a:cubicBezTo>
                <a:cubicBezTo>
                  <a:pt x="1844394" y="1555407"/>
                  <a:pt x="1818065" y="1520347"/>
                  <a:pt x="1778342" y="1507351"/>
                </a:cubicBezTo>
                <a:cubicBezTo>
                  <a:pt x="1764955" y="1502970"/>
                  <a:pt x="1751315" y="1501511"/>
                  <a:pt x="1738109" y="1502623"/>
                </a:cubicBezTo>
                <a:close/>
                <a:moveTo>
                  <a:pt x="526301" y="856060"/>
                </a:moveTo>
                <a:lnTo>
                  <a:pt x="2300267" y="856060"/>
                </a:lnTo>
                <a:cubicBezTo>
                  <a:pt x="2414458" y="856060"/>
                  <a:pt x="2507029" y="948631"/>
                  <a:pt x="2507029" y="1062822"/>
                </a:cubicBezTo>
                <a:lnTo>
                  <a:pt x="2507029" y="3433376"/>
                </a:lnTo>
                <a:cubicBezTo>
                  <a:pt x="2507029" y="3547567"/>
                  <a:pt x="2414458" y="3640138"/>
                  <a:pt x="2300267" y="3640138"/>
                </a:cubicBezTo>
                <a:lnTo>
                  <a:pt x="526301" y="3640138"/>
                </a:lnTo>
                <a:cubicBezTo>
                  <a:pt x="412110" y="3640138"/>
                  <a:pt x="319539" y="3547567"/>
                  <a:pt x="319539" y="3433376"/>
                </a:cubicBezTo>
                <a:lnTo>
                  <a:pt x="319539" y="1062822"/>
                </a:lnTo>
                <a:cubicBezTo>
                  <a:pt x="319539" y="948631"/>
                  <a:pt x="412110" y="856060"/>
                  <a:pt x="526301" y="856060"/>
                </a:cubicBezTo>
                <a:close/>
                <a:moveTo>
                  <a:pt x="449756" y="735931"/>
                </a:moveTo>
                <a:cubicBezTo>
                  <a:pt x="325711" y="735931"/>
                  <a:pt x="225152" y="836490"/>
                  <a:pt x="225152" y="960535"/>
                </a:cubicBezTo>
                <a:lnTo>
                  <a:pt x="225152" y="3535663"/>
                </a:lnTo>
                <a:cubicBezTo>
                  <a:pt x="225152" y="3659708"/>
                  <a:pt x="325711" y="3760267"/>
                  <a:pt x="449756" y="3760267"/>
                </a:cubicBezTo>
                <a:lnTo>
                  <a:pt x="2376812" y="3760267"/>
                </a:lnTo>
                <a:cubicBezTo>
                  <a:pt x="2500857" y="3760267"/>
                  <a:pt x="2601416" y="3659708"/>
                  <a:pt x="2601416" y="3535663"/>
                </a:cubicBezTo>
                <a:lnTo>
                  <a:pt x="2601416" y="960535"/>
                </a:lnTo>
                <a:cubicBezTo>
                  <a:pt x="2601416" y="836490"/>
                  <a:pt x="2500857" y="735931"/>
                  <a:pt x="2376812" y="735931"/>
                </a:cubicBezTo>
                <a:close/>
                <a:moveTo>
                  <a:pt x="1318649" y="0"/>
                </a:moveTo>
                <a:lnTo>
                  <a:pt x="1489663" y="0"/>
                </a:lnTo>
                <a:cubicBezTo>
                  <a:pt x="1561746" y="0"/>
                  <a:pt x="1620180" y="58434"/>
                  <a:pt x="1620180" y="130517"/>
                </a:cubicBezTo>
                <a:lnTo>
                  <a:pt x="1620180" y="344214"/>
                </a:lnTo>
                <a:lnTo>
                  <a:pt x="1795633" y="344214"/>
                </a:lnTo>
                <a:cubicBezTo>
                  <a:pt x="1809834" y="344214"/>
                  <a:pt x="1821347" y="355727"/>
                  <a:pt x="1821347" y="369928"/>
                </a:cubicBezTo>
                <a:lnTo>
                  <a:pt x="1821347" y="523106"/>
                </a:lnTo>
                <a:lnTo>
                  <a:pt x="1872208" y="523106"/>
                </a:lnTo>
                <a:lnTo>
                  <a:pt x="1872208" y="522399"/>
                </a:lnTo>
                <a:lnTo>
                  <a:pt x="2597408" y="522399"/>
                </a:lnTo>
                <a:cubicBezTo>
                  <a:pt x="2713887" y="522399"/>
                  <a:pt x="2808312" y="614377"/>
                  <a:pt x="2808312" y="727838"/>
                </a:cubicBezTo>
                <a:lnTo>
                  <a:pt x="2808312" y="3753922"/>
                </a:lnTo>
                <a:cubicBezTo>
                  <a:pt x="2808312" y="3867383"/>
                  <a:pt x="2713887" y="3959361"/>
                  <a:pt x="2597408" y="3959361"/>
                </a:cubicBezTo>
                <a:lnTo>
                  <a:pt x="210904" y="3959361"/>
                </a:lnTo>
                <a:cubicBezTo>
                  <a:pt x="94425" y="3959361"/>
                  <a:pt x="0" y="3867383"/>
                  <a:pt x="0" y="3753922"/>
                </a:cubicBezTo>
                <a:lnTo>
                  <a:pt x="0" y="727838"/>
                </a:lnTo>
                <a:cubicBezTo>
                  <a:pt x="0" y="614377"/>
                  <a:pt x="94425" y="522399"/>
                  <a:pt x="210904" y="522399"/>
                </a:cubicBezTo>
                <a:lnTo>
                  <a:pt x="936104" y="522399"/>
                </a:lnTo>
                <a:lnTo>
                  <a:pt x="936104" y="523106"/>
                </a:lnTo>
                <a:lnTo>
                  <a:pt x="986965" y="523106"/>
                </a:lnTo>
                <a:lnTo>
                  <a:pt x="986965" y="369928"/>
                </a:lnTo>
                <a:cubicBezTo>
                  <a:pt x="986965" y="355727"/>
                  <a:pt x="998478" y="344214"/>
                  <a:pt x="1012679" y="344214"/>
                </a:cubicBezTo>
                <a:lnTo>
                  <a:pt x="1188132" y="344214"/>
                </a:lnTo>
                <a:lnTo>
                  <a:pt x="1188132" y="130517"/>
                </a:lnTo>
                <a:cubicBezTo>
                  <a:pt x="1188132" y="58434"/>
                  <a:pt x="1246566" y="0"/>
                  <a:pt x="1318649" y="0"/>
                </a:cubicBez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ko-KR" altLang="en-US" sz="2701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39" name="Heart 3">
            <a:extLst>
              <a:ext uri="{FF2B5EF4-FFF2-40B4-BE49-F238E27FC236}">
                <a16:creationId xmlns:a16="http://schemas.microsoft.com/office/drawing/2014/main" id="{5796F087-A1CE-C880-142F-7519E5568522}"/>
              </a:ext>
            </a:extLst>
          </p:cNvPr>
          <p:cNvSpPr/>
          <p:nvPr/>
        </p:nvSpPr>
        <p:spPr>
          <a:xfrm>
            <a:off x="4745731" y="5613446"/>
            <a:ext cx="544374" cy="492649"/>
          </a:xfrm>
          <a:custGeom>
            <a:rect l="l" t="t" r="r" b="b"/>
            <a:pathLst>
              <a:path w="3971393" h="3594045">
                <a:moveTo>
                  <a:pt x="2284446" y="942229"/>
                </a:moveTo>
                <a:cubicBezTo>
                  <a:pt x="2231718" y="946666"/>
                  <a:pt x="2184212" y="981897"/>
                  <a:pt x="2166723" y="1035351"/>
                </a:cubicBezTo>
                <a:lnTo>
                  <a:pt x="1818705" y="2099054"/>
                </a:lnTo>
                <a:lnTo>
                  <a:pt x="1630896" y="1461099"/>
                </a:lnTo>
                <a:cubicBezTo>
                  <a:pt x="1625536" y="1442893"/>
                  <a:pt x="1616698" y="1426659"/>
                  <a:pt x="1605222" y="1412988"/>
                </a:cubicBezTo>
                <a:cubicBezTo>
                  <a:pt x="1592838" y="1372092"/>
                  <a:pt x="1559535" y="1339590"/>
                  <a:pt x="1515200" y="1327710"/>
                </a:cubicBezTo>
                <a:cubicBezTo>
                  <a:pt x="1442764" y="1308302"/>
                  <a:pt x="1368310" y="1351289"/>
                  <a:pt x="1348901" y="1423723"/>
                </a:cubicBezTo>
                <a:lnTo>
                  <a:pt x="1175574" y="2070589"/>
                </a:lnTo>
                <a:lnTo>
                  <a:pt x="887391" y="2070589"/>
                </a:lnTo>
                <a:cubicBezTo>
                  <a:pt x="812401" y="2070589"/>
                  <a:pt x="751610" y="2131382"/>
                  <a:pt x="751610" y="2206372"/>
                </a:cubicBezTo>
                <a:cubicBezTo>
                  <a:pt x="751609" y="2281361"/>
                  <a:pt x="812402" y="2342153"/>
                  <a:pt x="887391" y="2342154"/>
                </a:cubicBezTo>
                <a:lnTo>
                  <a:pt x="1266160" y="2342154"/>
                </a:lnTo>
                <a:cubicBezTo>
                  <a:pt x="1309243" y="2342153"/>
                  <a:pt x="1347639" y="2322088"/>
                  <a:pt x="1370869" y="2289485"/>
                </a:cubicBezTo>
                <a:cubicBezTo>
                  <a:pt x="1392914" y="2274134"/>
                  <a:pt x="1408463" y="2250677"/>
                  <a:pt x="1415910" y="2222885"/>
                </a:cubicBezTo>
                <a:lnTo>
                  <a:pt x="1490320" y="1945186"/>
                </a:lnTo>
                <a:lnTo>
                  <a:pt x="1661817" y="2527729"/>
                </a:lnTo>
                <a:cubicBezTo>
                  <a:pt x="1680716" y="2591927"/>
                  <a:pt x="1742866" y="2631605"/>
                  <a:pt x="1806849" y="2621696"/>
                </a:cubicBezTo>
                <a:cubicBezTo>
                  <a:pt x="1873057" y="2637495"/>
                  <a:pt x="1940784" y="2599243"/>
                  <a:pt x="1962449" y="2533025"/>
                </a:cubicBezTo>
                <a:lnTo>
                  <a:pt x="2291633" y="1526890"/>
                </a:lnTo>
                <a:lnTo>
                  <a:pt x="2478124" y="2222886"/>
                </a:lnTo>
                <a:cubicBezTo>
                  <a:pt x="2491725" y="2273643"/>
                  <a:pt x="2532355" y="2309941"/>
                  <a:pt x="2580723" y="2318869"/>
                </a:cubicBezTo>
                <a:cubicBezTo>
                  <a:pt x="2600453" y="2334375"/>
                  <a:pt x="2625460" y="2342152"/>
                  <a:pt x="2652283" y="2342153"/>
                </a:cubicBezTo>
                <a:lnTo>
                  <a:pt x="3058108" y="2342153"/>
                </a:lnTo>
                <a:cubicBezTo>
                  <a:pt x="3133099" y="2342153"/>
                  <a:pt x="3193891" y="2281360"/>
                  <a:pt x="3193891" y="2206371"/>
                </a:cubicBezTo>
                <a:cubicBezTo>
                  <a:pt x="3193890" y="2131381"/>
                  <a:pt x="3133099" y="2070589"/>
                  <a:pt x="3058108" y="2070588"/>
                </a:cubicBezTo>
                <a:lnTo>
                  <a:pt x="2718460" y="2070589"/>
                </a:lnTo>
                <a:lnTo>
                  <a:pt x="2455970" y="1090961"/>
                </a:lnTo>
                <a:cubicBezTo>
                  <a:pt x="2449895" y="1068289"/>
                  <a:pt x="2438427" y="1048501"/>
                  <a:pt x="2421928" y="1033927"/>
                </a:cubicBezTo>
                <a:cubicBezTo>
                  <a:pt x="2410672" y="994460"/>
                  <a:pt x="2379946" y="962248"/>
                  <a:pt x="2337996" y="948523"/>
                </a:cubicBezTo>
                <a:cubicBezTo>
                  <a:pt x="2320178" y="942693"/>
                  <a:pt x="2302022" y="940751"/>
                  <a:pt x="2284446" y="942229"/>
                </a:cubicBezTo>
                <a:close/>
                <a:moveTo>
                  <a:pt x="941190" y="119"/>
                </a:moveTo>
                <a:cubicBezTo>
                  <a:pt x="1335246" y="6449"/>
                  <a:pt x="1754682" y="267656"/>
                  <a:pt x="1985697" y="864700"/>
                </a:cubicBezTo>
                <a:cubicBezTo>
                  <a:pt x="2807082" y="-1258124"/>
                  <a:pt x="6010484" y="864700"/>
                  <a:pt x="1985697" y="3594045"/>
                </a:cubicBezTo>
                <a:cubicBezTo>
                  <a:pt x="-907119" y="1632328"/>
                  <a:pt x="-65842" y="-16059"/>
                  <a:pt x="941190" y="119"/>
                </a:cubicBez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ko-KR" altLang="en-US" sz="2701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40" name="Oval 50">
            <a:extLst>
              <a:ext uri="{FF2B5EF4-FFF2-40B4-BE49-F238E27FC236}">
                <a16:creationId xmlns:a16="http://schemas.microsoft.com/office/drawing/2014/main" id="{9C0AD436-02AA-457A-35A8-D6C1DF32798D}"/>
              </a:ext>
            </a:extLst>
          </p:cNvPr>
          <p:cNvSpPr/>
          <p:nvPr/>
        </p:nvSpPr>
        <p:spPr>
          <a:xfrm>
            <a:off x="4798318" y="2801142"/>
            <a:ext cx="890913" cy="890913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6700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ko-KR" altLang="en-US" sz="2701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41" name="Oval 51">
            <a:extLst>
              <a:ext uri="{FF2B5EF4-FFF2-40B4-BE49-F238E27FC236}">
                <a16:creationId xmlns:a16="http://schemas.microsoft.com/office/drawing/2014/main" id="{43276D2C-82B7-3EC2-3451-8FE297A2BFEC}"/>
              </a:ext>
            </a:extLst>
          </p:cNvPr>
          <p:cNvSpPr/>
          <p:nvPr/>
        </p:nvSpPr>
        <p:spPr>
          <a:xfrm>
            <a:off x="4083273" y="4037795"/>
            <a:ext cx="890913" cy="890913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6700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ko-KR" altLang="en-US" sz="2701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42" name="Oval 12287">
            <a:extLst>
              <a:ext uri="{FF2B5EF4-FFF2-40B4-BE49-F238E27FC236}">
                <a16:creationId xmlns:a16="http://schemas.microsoft.com/office/drawing/2014/main" id="{9E57DD21-E46B-177B-BD53-2AB09A4FCAE7}"/>
              </a:ext>
            </a:extLst>
          </p:cNvPr>
          <p:cNvSpPr/>
          <p:nvPr/>
        </p:nvSpPr>
        <p:spPr>
          <a:xfrm>
            <a:off x="4999181" y="3002906"/>
            <a:ext cx="489187" cy="487393"/>
          </a:xfrm>
          <a:custGeom>
            <a:rect l="l" t="t" r="r" b="b"/>
            <a:pathLst>
              <a:path w="3960440" h="3945921">
                <a:moveTo>
                  <a:pt x="1598844" y="0"/>
                </a:moveTo>
                <a:cubicBezTo>
                  <a:pt x="1857342" y="0"/>
                  <a:pt x="2066896" y="209554"/>
                  <a:pt x="2066896" y="468052"/>
                </a:cubicBezTo>
                <a:cubicBezTo>
                  <a:pt x="2066896" y="646802"/>
                  <a:pt x="1966694" y="802149"/>
                  <a:pt x="1818364" y="879058"/>
                </a:cubicBezTo>
                <a:lnTo>
                  <a:pt x="1965948" y="1429850"/>
                </a:lnTo>
                <a:cubicBezTo>
                  <a:pt x="2234183" y="1439289"/>
                  <a:pt x="2449559" y="1654793"/>
                  <a:pt x="2458766" y="1923094"/>
                </a:cubicBezTo>
                <a:lnTo>
                  <a:pt x="3052787" y="2082261"/>
                </a:lnTo>
                <a:cubicBezTo>
                  <a:pt x="3115207" y="1899813"/>
                  <a:pt x="3288586" y="1769556"/>
                  <a:pt x="3492388" y="1769556"/>
                </a:cubicBezTo>
                <a:cubicBezTo>
                  <a:pt x="3750886" y="1769556"/>
                  <a:pt x="3960440" y="1979110"/>
                  <a:pt x="3960440" y="2237608"/>
                </a:cubicBezTo>
                <a:cubicBezTo>
                  <a:pt x="3960440" y="2496106"/>
                  <a:pt x="3750886" y="2705660"/>
                  <a:pt x="3492388" y="2705660"/>
                </a:cubicBezTo>
                <a:cubicBezTo>
                  <a:pt x="3255123" y="2705660"/>
                  <a:pt x="3059091" y="2529117"/>
                  <a:pt x="3030620" y="2299941"/>
                </a:cubicBezTo>
                <a:lnTo>
                  <a:pt x="2422827" y="2137084"/>
                </a:lnTo>
                <a:cubicBezTo>
                  <a:pt x="2374914" y="2257246"/>
                  <a:pt x="2282973" y="2354960"/>
                  <a:pt x="2166800" y="2410258"/>
                </a:cubicBezTo>
                <a:lnTo>
                  <a:pt x="2329067" y="3015847"/>
                </a:lnTo>
                <a:cubicBezTo>
                  <a:pt x="2559464" y="3043136"/>
                  <a:pt x="2737303" y="3239734"/>
                  <a:pt x="2737303" y="3477869"/>
                </a:cubicBezTo>
                <a:cubicBezTo>
                  <a:pt x="2737303" y="3736367"/>
                  <a:pt x="2527749" y="3945921"/>
                  <a:pt x="2269251" y="3945921"/>
                </a:cubicBezTo>
                <a:cubicBezTo>
                  <a:pt x="2010753" y="3945921"/>
                  <a:pt x="1801199" y="3736367"/>
                  <a:pt x="1801199" y="3477869"/>
                </a:cubicBezTo>
                <a:cubicBezTo>
                  <a:pt x="1801199" y="3274904"/>
                  <a:pt x="1930388" y="3102113"/>
                  <a:pt x="2111643" y="3038969"/>
                </a:cubicBezTo>
                <a:lnTo>
                  <a:pt x="1956503" y="2459980"/>
                </a:lnTo>
                <a:cubicBezTo>
                  <a:pt x="1952432" y="2460875"/>
                  <a:pt x="1948330" y="2460923"/>
                  <a:pt x="1944216" y="2460923"/>
                </a:cubicBezTo>
                <a:cubicBezTo>
                  <a:pt x="1742647" y="2460923"/>
                  <a:pt x="1568040" y="2345487"/>
                  <a:pt x="1484865" y="2176122"/>
                </a:cubicBezTo>
                <a:lnTo>
                  <a:pt x="930415" y="2324686"/>
                </a:lnTo>
                <a:cubicBezTo>
                  <a:pt x="904712" y="2556716"/>
                  <a:pt x="707355" y="2736304"/>
                  <a:pt x="468052" y="2736304"/>
                </a:cubicBezTo>
                <a:cubicBezTo>
                  <a:pt x="209554" y="2736304"/>
                  <a:pt x="0" y="2526750"/>
                  <a:pt x="0" y="2268252"/>
                </a:cubicBezTo>
                <a:cubicBezTo>
                  <a:pt x="0" y="2009754"/>
                  <a:pt x="209554" y="1800200"/>
                  <a:pt x="468052" y="1800200"/>
                </a:cubicBezTo>
                <a:cubicBezTo>
                  <a:pt x="669892" y="1800200"/>
                  <a:pt x="841893" y="1927961"/>
                  <a:pt x="906009" y="2107606"/>
                </a:cubicBezTo>
                <a:lnTo>
                  <a:pt x="1429897" y="1967231"/>
                </a:lnTo>
                <a:cubicBezTo>
                  <a:pt x="1427753" y="1959679"/>
                  <a:pt x="1427584" y="1952005"/>
                  <a:pt x="1427584" y="1944291"/>
                </a:cubicBezTo>
                <a:cubicBezTo>
                  <a:pt x="1427584" y="1727054"/>
                  <a:pt x="1561663" y="1541133"/>
                  <a:pt x="1751891" y="1465536"/>
                </a:cubicBezTo>
                <a:lnTo>
                  <a:pt x="1609736" y="935006"/>
                </a:lnTo>
                <a:cubicBezTo>
                  <a:pt x="1606130" y="936062"/>
                  <a:pt x="1602492" y="936104"/>
                  <a:pt x="1598844" y="936104"/>
                </a:cubicBezTo>
                <a:cubicBezTo>
                  <a:pt x="1340346" y="936104"/>
                  <a:pt x="1130792" y="726550"/>
                  <a:pt x="1130792" y="468052"/>
                </a:cubicBezTo>
                <a:cubicBezTo>
                  <a:pt x="1130792" y="209554"/>
                  <a:pt x="1340346" y="0"/>
                  <a:pt x="1598844" y="0"/>
                </a:cubicBez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ko-KR" altLang="en-US" sz="2701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43" name="Oval 7">
            <a:extLst>
              <a:ext uri="{FF2B5EF4-FFF2-40B4-BE49-F238E27FC236}">
                <a16:creationId xmlns:a16="http://schemas.microsoft.com/office/drawing/2014/main" id="{61BFCBF2-5DBE-2489-BCB6-AF2E864693F9}"/>
              </a:ext>
            </a:extLst>
          </p:cNvPr>
          <p:cNvSpPr/>
          <p:nvPr/>
        </p:nvSpPr>
        <p:spPr>
          <a:xfrm>
            <a:off x="4253666" y="4208188"/>
            <a:ext cx="550133" cy="550133"/>
          </a:xfrm>
          <a:custGeom>
            <a:rect l="l" t="t" r="r" b="b"/>
            <a:pathLst>
              <a:path w="3816423" h="3816423">
                <a:moveTo>
                  <a:pt x="2203186" y="2279595"/>
                </a:moveTo>
                <a:lnTo>
                  <a:pt x="2808192" y="3090048"/>
                </a:lnTo>
                <a:cubicBezTo>
                  <a:pt x="2335386" y="3450334"/>
                  <a:pt x="1671399" y="3501280"/>
                  <a:pt x="1136700" y="3171034"/>
                </a:cubicBezTo>
                <a:lnTo>
                  <a:pt x="1672341" y="2318238"/>
                </a:lnTo>
                <a:cubicBezTo>
                  <a:pt x="1741351" y="2359418"/>
                  <a:pt x="1822171" y="2381777"/>
                  <a:pt x="1908212" y="2381777"/>
                </a:cubicBezTo>
                <a:cubicBezTo>
                  <a:pt x="2019680" y="2381777"/>
                  <a:pt x="2122383" y="2344251"/>
                  <a:pt x="2203186" y="2279595"/>
                </a:cubicBezTo>
                <a:close/>
                <a:moveTo>
                  <a:pt x="1908212" y="1559425"/>
                </a:moveTo>
                <a:lnTo>
                  <a:pt x="1980325" y="1567601"/>
                </a:lnTo>
                <a:lnTo>
                  <a:pt x="1993606" y="1571724"/>
                </a:lnTo>
                <a:cubicBezTo>
                  <a:pt x="2013982" y="1576081"/>
                  <a:pt x="2033279" y="1583438"/>
                  <a:pt x="2051568" y="1592606"/>
                </a:cubicBezTo>
                <a:cubicBezTo>
                  <a:pt x="2161269" y="1643381"/>
                  <a:pt x="2238178" y="1752249"/>
                  <a:pt x="2242946" y="1879728"/>
                </a:cubicBezTo>
                <a:lnTo>
                  <a:pt x="2244564" y="1895777"/>
                </a:lnTo>
                <a:lnTo>
                  <a:pt x="2235941" y="1969331"/>
                </a:lnTo>
                <a:lnTo>
                  <a:pt x="2229295" y="1990738"/>
                </a:lnTo>
                <a:lnTo>
                  <a:pt x="2212064" y="2037880"/>
                </a:lnTo>
                <a:lnTo>
                  <a:pt x="2201144" y="2057998"/>
                </a:lnTo>
                <a:lnTo>
                  <a:pt x="2172872" y="2101104"/>
                </a:lnTo>
                <a:lnTo>
                  <a:pt x="2162191" y="2114050"/>
                </a:lnTo>
                <a:lnTo>
                  <a:pt x="2113970" y="2160082"/>
                </a:lnTo>
                <a:cubicBezTo>
                  <a:pt x="2057823" y="2205648"/>
                  <a:pt x="1986110" y="2232129"/>
                  <a:pt x="1908212" y="2232129"/>
                </a:cubicBezTo>
                <a:cubicBezTo>
                  <a:pt x="1851319" y="2232129"/>
                  <a:pt x="1797724" y="2218004"/>
                  <a:pt x="1751478" y="2191687"/>
                </a:cubicBezTo>
                <a:lnTo>
                  <a:pt x="1683784" y="2144677"/>
                </a:lnTo>
                <a:lnTo>
                  <a:pt x="1679431" y="2141086"/>
                </a:lnTo>
                <a:lnTo>
                  <a:pt x="1625925" y="2077610"/>
                </a:lnTo>
                <a:lnTo>
                  <a:pt x="1622829" y="2071906"/>
                </a:lnTo>
                <a:lnTo>
                  <a:pt x="1591352" y="2004343"/>
                </a:lnTo>
                <a:lnTo>
                  <a:pt x="1586740" y="1989486"/>
                </a:lnTo>
                <a:cubicBezTo>
                  <a:pt x="1578347" y="1963748"/>
                  <a:pt x="1573981" y="1936424"/>
                  <a:pt x="1573114" y="1908212"/>
                </a:cubicBezTo>
                <a:lnTo>
                  <a:pt x="1571860" y="1895777"/>
                </a:lnTo>
                <a:cubicBezTo>
                  <a:pt x="1571860" y="1754345"/>
                  <a:pt x="1659153" y="1633301"/>
                  <a:pt x="1783001" y="1584084"/>
                </a:cubicBezTo>
                <a:lnTo>
                  <a:pt x="1842294" y="1566070"/>
                </a:lnTo>
                <a:close/>
                <a:moveTo>
                  <a:pt x="1379953" y="541019"/>
                </a:moveTo>
                <a:lnTo>
                  <a:pt x="1729168" y="1444825"/>
                </a:lnTo>
                <a:cubicBezTo>
                  <a:pt x="1549201" y="1515335"/>
                  <a:pt x="1422212" y="1690726"/>
                  <a:pt x="1422212" y="1895777"/>
                </a:cubicBezTo>
                <a:cubicBezTo>
                  <a:pt x="1422212" y="1899944"/>
                  <a:pt x="1422265" y="1904098"/>
                  <a:pt x="1423466" y="1908212"/>
                </a:cubicBezTo>
                <a:lnTo>
                  <a:pt x="425946" y="1908212"/>
                </a:lnTo>
                <a:cubicBezTo>
                  <a:pt x="430668" y="1282139"/>
                  <a:pt x="825479" y="748981"/>
                  <a:pt x="1379953" y="541019"/>
                </a:cubicBezTo>
                <a:close/>
                <a:moveTo>
                  <a:pt x="2470889" y="507356"/>
                </a:moveTo>
                <a:cubicBezTo>
                  <a:pt x="3027464" y="716106"/>
                  <a:pt x="3423770" y="1251284"/>
                  <a:pt x="3428510" y="1879728"/>
                </a:cubicBezTo>
                <a:lnTo>
                  <a:pt x="2392594" y="1879728"/>
                </a:lnTo>
                <a:cubicBezTo>
                  <a:pt x="2387735" y="1688621"/>
                  <a:pt x="2271236" y="1525440"/>
                  <a:pt x="2105708" y="1452487"/>
                </a:cubicBezTo>
                <a:close/>
                <a:moveTo>
                  <a:pt x="1908212" y="190783"/>
                </a:moveTo>
                <a:cubicBezTo>
                  <a:pt x="959702" y="190783"/>
                  <a:pt x="190783" y="959702"/>
                  <a:pt x="190783" y="1908212"/>
                </a:cubicBezTo>
                <a:cubicBezTo>
                  <a:pt x="190783" y="2856722"/>
                  <a:pt x="959702" y="3625641"/>
                  <a:pt x="1908212" y="3625641"/>
                </a:cubicBezTo>
                <a:cubicBezTo>
                  <a:pt x="2856722" y="3625641"/>
                  <a:pt x="3625641" y="2856722"/>
                  <a:pt x="3625641" y="1908212"/>
                </a:cubicBezTo>
                <a:cubicBezTo>
                  <a:pt x="3625641" y="959702"/>
                  <a:pt x="2856722" y="190783"/>
                  <a:pt x="1908212" y="190783"/>
                </a:cubicBezTo>
                <a:close/>
                <a:moveTo>
                  <a:pt x="1908212" y="0"/>
                </a:moveTo>
                <a:cubicBezTo>
                  <a:pt x="2962088" y="0"/>
                  <a:pt x="3816424" y="854336"/>
                  <a:pt x="3816424" y="1908212"/>
                </a:cubicBezTo>
                <a:cubicBezTo>
                  <a:pt x="3816424" y="2962088"/>
                  <a:pt x="2962088" y="3816424"/>
                  <a:pt x="1908212" y="3816424"/>
                </a:cubicBezTo>
                <a:cubicBezTo>
                  <a:pt x="854336" y="3816424"/>
                  <a:pt x="0" y="2962088"/>
                  <a:pt x="0" y="1908212"/>
                </a:cubicBezTo>
                <a:cubicBezTo>
                  <a:pt x="0" y="854336"/>
                  <a:pt x="854336" y="0"/>
                  <a:pt x="1908212" y="0"/>
                </a:cubicBez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ko-KR" altLang="en-US" sz="2701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44" name="L-Shape 58">
            <a:extLst>
              <a:ext uri="{FF2B5EF4-FFF2-40B4-BE49-F238E27FC236}">
                <a16:creationId xmlns:a16="http://schemas.microsoft.com/office/drawing/2014/main" id="{41289284-F1A7-F437-C31E-624C82A57BA7}"/>
              </a:ext>
            </a:extLst>
          </p:cNvPr>
          <p:cNvSpPr/>
          <p:nvPr/>
        </p:nvSpPr>
        <p:spPr>
          <a:xfrm rot="11157538">
            <a:off x="7894953" y="1573938"/>
            <a:ext cx="401337" cy="401897"/>
          </a:xfrm>
          <a:prstGeom prst="corner">
            <a:avLst>
              <a:gd name="adj1" fmla="val 17993"/>
              <a:gd name="adj2" fmla="val 20095"/>
            </a:avLst>
          </a:prstGeom>
          <a:solidFill>
            <a:schemeClr val="tx1">
              <a:lumMod val="85000"/>
              <a:lumOff val="1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360000" tIns="396000" rIns="360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ko-KR" altLang="en-US" sz="2701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47" name="Imagen 46">
            <a:extLst>
              <a:ext uri="{FF2B5EF4-FFF2-40B4-BE49-F238E27FC236}">
                <a16:creationId xmlns:a16="http://schemas.microsoft.com/office/drawing/2014/main" id="{95C0E693-3CCE-C5D5-89BB-EF18B37964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438" y="3285924"/>
            <a:ext cx="3911211" cy="3567092"/>
          </a:xfrm>
          <a:prstGeom prst="rect">
            <a:avLst/>
          </a:prstGeom>
        </p:spPr>
      </p:pic>
      <p:pic>
        <p:nvPicPr>
          <p:cNvPr id="48" name="Imagen 47">
            <a:extLst>
              <a:ext uri="{FF2B5EF4-FFF2-40B4-BE49-F238E27FC236}">
                <a16:creationId xmlns:a16="http://schemas.microsoft.com/office/drawing/2014/main" id="{FEFE6280-3EEB-C756-57EC-4C14129FF74A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556" y="2798585"/>
            <a:ext cx="3789772" cy="914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076780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3B68C52-5B21-C1BF-5770-2DED135FC3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3" r="12676"/>
          <a:stretch>
            <a:fillRect/>
          </a:stretch>
        </p:blipFill>
        <p:spPr>
          <a:xfrm>
            <a:off x="0" y="-26795"/>
            <a:ext cx="12186243" cy="6877188"/>
          </a:xfrm>
          <a:prstGeom prst="rect">
            <a:avLst/>
          </a:prstGeom>
        </p:spPr>
      </p:pic>
      <p:sp>
        <p:nvSpPr>
          <p:cNvPr id="11" name="Right Triangle 3">
            <a:extLst>
              <a:ext uri="{FF2B5EF4-FFF2-40B4-BE49-F238E27FC236}">
                <a16:creationId xmlns:a16="http://schemas.microsoft.com/office/drawing/2014/main" id="{DEA7C23A-1B76-32B4-7E97-9906C1E18850}"/>
              </a:ext>
            </a:extLst>
          </p:cNvPr>
          <p:cNvSpPr/>
          <p:nvPr/>
        </p:nvSpPr>
        <p:spPr>
          <a:xfrm rot="5400000">
            <a:off x="-627804" y="633561"/>
            <a:ext cx="6154595" cy="4887473"/>
          </a:xfrm>
          <a:prstGeom prst="rtTriangle">
            <a:avLst/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arallelogram 5">
            <a:extLst>
              <a:ext uri="{FF2B5EF4-FFF2-40B4-BE49-F238E27FC236}">
                <a16:creationId xmlns:a16="http://schemas.microsoft.com/office/drawing/2014/main" id="{12513410-8267-486A-259F-8C7492D235EA}"/>
              </a:ext>
            </a:extLst>
          </p:cNvPr>
          <p:cNvSpPr/>
          <p:nvPr/>
        </p:nvSpPr>
        <p:spPr>
          <a:xfrm>
            <a:off x="495572" y="734671"/>
            <a:ext cx="4087185" cy="4163074"/>
          </a:xfrm>
          <a:custGeom>
            <a:gdLst>
              <a:gd name="connsiteX0" fmla="*/ 0 w 7181850"/>
              <a:gd name="connsiteY0" fmla="*/ 7315200 h 7315200"/>
              <a:gd name="connsiteX1" fmla="*/ 5391150 w 7181850"/>
              <a:gd name="connsiteY1" fmla="*/ 19050 h 7315200"/>
              <a:gd name="connsiteX2" fmla="*/ 7181850 w 7181850"/>
              <a:gd name="connsiteY2" fmla="*/ 0 h 7315200"/>
              <a:gd name="connsiteX3" fmla="*/ 1885950 w 7181850"/>
              <a:gd name="connsiteY3" fmla="*/ 7315200 h 7315200"/>
              <a:gd name="connsiteX4" fmla="*/ 0 w 7181850"/>
              <a:gd name="connsiteY4" fmla="*/ 7315200 h 73152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81850" h="7315200">
                <a:moveTo>
                  <a:pt x="0" y="7315200"/>
                </a:moveTo>
                <a:lnTo>
                  <a:pt x="5391150" y="19050"/>
                </a:lnTo>
                <a:lnTo>
                  <a:pt x="7181850" y="0"/>
                </a:lnTo>
                <a:lnTo>
                  <a:pt x="1885950" y="7315200"/>
                </a:lnTo>
                <a:lnTo>
                  <a:pt x="0" y="7315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6700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arallelogram 5">
            <a:extLst>
              <a:ext uri="{FF2B5EF4-FFF2-40B4-BE49-F238E27FC236}">
                <a16:creationId xmlns:a16="http://schemas.microsoft.com/office/drawing/2014/main" id="{3239823C-54C1-CE23-C093-20F18DAEFBDB}"/>
              </a:ext>
            </a:extLst>
          </p:cNvPr>
          <p:cNvSpPr/>
          <p:nvPr/>
        </p:nvSpPr>
        <p:spPr>
          <a:xfrm>
            <a:off x="1031479" y="7607"/>
            <a:ext cx="2672390" cy="2722010"/>
          </a:xfrm>
          <a:custGeom>
            <a:gdLst>
              <a:gd name="connsiteX0" fmla="*/ 0 w 7181850"/>
              <a:gd name="connsiteY0" fmla="*/ 7315200 h 7315200"/>
              <a:gd name="connsiteX1" fmla="*/ 5391150 w 7181850"/>
              <a:gd name="connsiteY1" fmla="*/ 19050 h 7315200"/>
              <a:gd name="connsiteX2" fmla="*/ 7181850 w 7181850"/>
              <a:gd name="connsiteY2" fmla="*/ 0 h 7315200"/>
              <a:gd name="connsiteX3" fmla="*/ 1885950 w 7181850"/>
              <a:gd name="connsiteY3" fmla="*/ 7315200 h 7315200"/>
              <a:gd name="connsiteX4" fmla="*/ 0 w 7181850"/>
              <a:gd name="connsiteY4" fmla="*/ 7315200 h 73152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81850" h="7315200">
                <a:moveTo>
                  <a:pt x="0" y="7315200"/>
                </a:moveTo>
                <a:lnTo>
                  <a:pt x="5391150" y="19050"/>
                </a:lnTo>
                <a:lnTo>
                  <a:pt x="7181850" y="0"/>
                </a:lnTo>
                <a:lnTo>
                  <a:pt x="1885950" y="7315200"/>
                </a:lnTo>
                <a:lnTo>
                  <a:pt x="0" y="7315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6700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arallelogram 5">
            <a:extLst>
              <a:ext uri="{FF2B5EF4-FFF2-40B4-BE49-F238E27FC236}">
                <a16:creationId xmlns:a16="http://schemas.microsoft.com/office/drawing/2014/main" id="{C349FC2B-1606-422A-9FE9-294909FA7B9D}"/>
              </a:ext>
            </a:extLst>
          </p:cNvPr>
          <p:cNvSpPr/>
          <p:nvPr/>
        </p:nvSpPr>
        <p:spPr>
          <a:xfrm rot="10800000">
            <a:off x="-661194" y="814730"/>
            <a:ext cx="2672390" cy="2722010"/>
          </a:xfrm>
          <a:custGeom>
            <a:gdLst>
              <a:gd name="connsiteX0" fmla="*/ 0 w 7181850"/>
              <a:gd name="connsiteY0" fmla="*/ 7315200 h 7315200"/>
              <a:gd name="connsiteX1" fmla="*/ 5391150 w 7181850"/>
              <a:gd name="connsiteY1" fmla="*/ 19050 h 7315200"/>
              <a:gd name="connsiteX2" fmla="*/ 7181850 w 7181850"/>
              <a:gd name="connsiteY2" fmla="*/ 0 h 7315200"/>
              <a:gd name="connsiteX3" fmla="*/ 1885950 w 7181850"/>
              <a:gd name="connsiteY3" fmla="*/ 7315200 h 7315200"/>
              <a:gd name="connsiteX4" fmla="*/ 0 w 7181850"/>
              <a:gd name="connsiteY4" fmla="*/ 7315200 h 73152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81850" h="7315200">
                <a:moveTo>
                  <a:pt x="0" y="7315200"/>
                </a:moveTo>
                <a:lnTo>
                  <a:pt x="5391150" y="19050"/>
                </a:lnTo>
                <a:lnTo>
                  <a:pt x="7181850" y="0"/>
                </a:lnTo>
                <a:lnTo>
                  <a:pt x="1885950" y="7315200"/>
                </a:lnTo>
                <a:lnTo>
                  <a:pt x="0" y="7315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6700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7">
            <a:extLst>
              <a:ext uri="{FF2B5EF4-FFF2-40B4-BE49-F238E27FC236}">
                <a16:creationId xmlns:a16="http://schemas.microsoft.com/office/drawing/2014/main" id="{391ADBD6-80FF-A655-CE90-14DC22DF200D}"/>
              </a:ext>
            </a:extLst>
          </p:cNvPr>
          <p:cNvSpPr txBox="1"/>
          <p:nvPr/>
        </p:nvSpPr>
        <p:spPr>
          <a:xfrm>
            <a:off x="442727" y="2265007"/>
            <a:ext cx="4659267" cy="1015663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/>
          <a:p>
            <a:r>
              <a:rPr lang="es-MX" altLang="ko-KR" sz="6000" b="1" spc="600" noProof="1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67000">
                      <a:schemeClr val="bg1">
                        <a:lumMod val="95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atin typeface="Century Gothic" panose="020b0502020202020204" pitchFamily="34" charset="0"/>
                <a:cs typeface="Aharoni" panose="02010803020104030203" pitchFamily="2" charset="-79"/>
              </a:rPr>
              <a:t>Thank you</a:t>
            </a:r>
          </a:p>
        </p:txBody>
      </p:sp>
      <p:grpSp>
        <p:nvGrpSpPr>
          <p:cNvPr id="19" name="Gráfico 10">
            <a:extLst>
              <a:ext uri="{FF2B5EF4-FFF2-40B4-BE49-F238E27FC236}">
                <a16:creationId xmlns:a16="http://schemas.microsoft.com/office/drawing/2014/main" id="{033B8850-9B32-CDDE-76A0-5420D1B09749}"/>
              </a:ext>
            </a:extLst>
          </p:cNvPr>
          <p:cNvGrpSpPr/>
          <p:nvPr/>
        </p:nvGrpSpPr>
        <p:grpSpPr>
          <a:xfrm>
            <a:off x="2068966" y="3972389"/>
            <a:ext cx="703395" cy="703395"/>
            <a:chOff x="627235" y="5458033"/>
            <a:chExt cx="849367" cy="849367"/>
          </a:xfrm>
          <a:solidFill>
            <a:srgbClr val="00BFF3"/>
          </a:solidFill>
        </p:grpSpPr>
        <p:sp>
          <p:nvSpPr>
            <p:cNvPr id="20" name="Forma libre: forma 30">
              <a:extLst>
                <a:ext uri="{FF2B5EF4-FFF2-40B4-BE49-F238E27FC236}">
                  <a16:creationId xmlns:a16="http://schemas.microsoft.com/office/drawing/2014/main" id="{10FEF80F-E16F-E186-215B-DE480C7EBC8B}"/>
                </a:ext>
              </a:extLst>
            </p:cNvPr>
            <p:cNvSpPr/>
            <p:nvPr userDrawn="1"/>
          </p:nvSpPr>
          <p:spPr>
            <a:xfrm>
              <a:off x="627235" y="5458033"/>
              <a:ext cx="849367" cy="849367"/>
            </a:xfrm>
            <a:custGeom>
              <a:gdLst>
                <a:gd name="connsiteX0" fmla="*/ 849367 w 849367"/>
                <a:gd name="connsiteY0" fmla="*/ 424684 h 849367"/>
                <a:gd name="connsiteX1" fmla="*/ 424684 w 849367"/>
                <a:gd name="connsiteY1" fmla="*/ 849367 h 849367"/>
                <a:gd name="connsiteX2" fmla="*/ 0 w 849367"/>
                <a:gd name="connsiteY2" fmla="*/ 424684 h 849367"/>
                <a:gd name="connsiteX3" fmla="*/ 424684 w 849367"/>
                <a:gd name="connsiteY3" fmla="*/ 0 h 849367"/>
                <a:gd name="connsiteX4" fmla="*/ 849367 w 849367"/>
                <a:gd name="connsiteY4" fmla="*/ 424684 h 84936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367" h="849367">
                  <a:moveTo>
                    <a:pt x="849367" y="424684"/>
                  </a:moveTo>
                  <a:cubicBezTo>
                    <a:pt x="849367" y="659230"/>
                    <a:pt x="659230" y="849367"/>
                    <a:pt x="424684" y="849367"/>
                  </a:cubicBezTo>
                  <a:cubicBezTo>
                    <a:pt x="190137" y="849367"/>
                    <a:pt x="0" y="659230"/>
                    <a:pt x="0" y="424684"/>
                  </a:cubicBezTo>
                  <a:cubicBezTo>
                    <a:pt x="0" y="190137"/>
                    <a:pt x="190137" y="0"/>
                    <a:pt x="424684" y="0"/>
                  </a:cubicBezTo>
                  <a:cubicBezTo>
                    <a:pt x="659230" y="0"/>
                    <a:pt x="849367" y="190137"/>
                    <a:pt x="849367" y="42468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67000">
                  <a:schemeClr val="tx1">
                    <a:lumMod val="85000"/>
                    <a:lumOff val="15000"/>
                  </a:schemeClr>
                </a:gs>
                <a:gs pos="100000">
                  <a:schemeClr val="accent5"/>
                </a:gs>
              </a:gsLst>
              <a:lin ang="5400000" scaled="1"/>
            </a:gra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400"/>
            </a:p>
          </p:txBody>
        </p:sp>
        <p:sp>
          <p:nvSpPr>
            <p:cNvPr id="21" name="Forma libre: forma 31">
              <a:extLst>
                <a:ext uri="{FF2B5EF4-FFF2-40B4-BE49-F238E27FC236}">
                  <a16:creationId xmlns:a16="http://schemas.microsoft.com/office/drawing/2014/main" id="{E07FC4FC-45A4-FB75-DF9C-D41E8EC14DFA}"/>
                </a:ext>
              </a:extLst>
            </p:cNvPr>
            <p:cNvSpPr/>
            <p:nvPr/>
          </p:nvSpPr>
          <p:spPr>
            <a:xfrm>
              <a:off x="736500" y="5562370"/>
              <a:ext cx="662009" cy="640647"/>
            </a:xfrm>
            <a:custGeom>
              <a:gdLst>
                <a:gd name="connsiteX0" fmla="*/ 398577 w 662009"/>
                <a:gd name="connsiteY0" fmla="*/ 121941 h 640647"/>
                <a:gd name="connsiteX1" fmla="*/ 398577 w 662009"/>
                <a:gd name="connsiteY1" fmla="*/ 121941 h 640647"/>
                <a:gd name="connsiteX2" fmla="*/ 383196 w 662009"/>
                <a:gd name="connsiteY2" fmla="*/ 121941 h 640647"/>
                <a:gd name="connsiteX3" fmla="*/ 383219 w 662009"/>
                <a:gd name="connsiteY3" fmla="*/ 0 h 640647"/>
                <a:gd name="connsiteX4" fmla="*/ 0 w 662009"/>
                <a:gd name="connsiteY4" fmla="*/ 64133 h 640647"/>
                <a:gd name="connsiteX5" fmla="*/ 0 w 662009"/>
                <a:gd name="connsiteY5" fmla="*/ 576124 h 640647"/>
                <a:gd name="connsiteX6" fmla="*/ 383128 w 662009"/>
                <a:gd name="connsiteY6" fmla="*/ 640647 h 640647"/>
                <a:gd name="connsiteX7" fmla="*/ 383219 w 662009"/>
                <a:gd name="connsiteY7" fmla="*/ 122514 h 640647"/>
                <a:gd name="connsiteX8" fmla="*/ 398072 w 662009"/>
                <a:gd name="connsiteY8" fmla="*/ 122514 h 640647"/>
                <a:gd name="connsiteX9" fmla="*/ 398049 w 662009"/>
                <a:gd name="connsiteY9" fmla="*/ 152655 h 640647"/>
                <a:gd name="connsiteX10" fmla="*/ 630608 w 662009"/>
                <a:gd name="connsiteY10" fmla="*/ 152655 h 640647"/>
                <a:gd name="connsiteX11" fmla="*/ 630608 w 662009"/>
                <a:gd name="connsiteY11" fmla="*/ 440087 h 640647"/>
                <a:gd name="connsiteX12" fmla="*/ 614907 w 662009"/>
                <a:gd name="connsiteY12" fmla="*/ 440087 h 640647"/>
                <a:gd name="connsiteX13" fmla="*/ 614907 w 662009"/>
                <a:gd name="connsiteY13" fmla="*/ 168264 h 640647"/>
                <a:gd name="connsiteX14" fmla="*/ 397958 w 662009"/>
                <a:gd name="connsiteY14" fmla="*/ 168242 h 640647"/>
                <a:gd name="connsiteX15" fmla="*/ 397958 w 662009"/>
                <a:gd name="connsiteY15" fmla="*/ 208010 h 640647"/>
                <a:gd name="connsiteX16" fmla="*/ 413177 w 662009"/>
                <a:gd name="connsiteY16" fmla="*/ 206337 h 640647"/>
                <a:gd name="connsiteX17" fmla="*/ 427457 w 662009"/>
                <a:gd name="connsiteY17" fmla="*/ 205236 h 640647"/>
                <a:gd name="connsiteX18" fmla="*/ 427457 w 662009"/>
                <a:gd name="connsiteY18" fmla="*/ 287340 h 640647"/>
                <a:gd name="connsiteX19" fmla="*/ 511509 w 662009"/>
                <a:gd name="connsiteY19" fmla="*/ 287340 h 640647"/>
                <a:gd name="connsiteX20" fmla="*/ 497298 w 662009"/>
                <a:gd name="connsiteY20" fmla="*/ 333435 h 640647"/>
                <a:gd name="connsiteX21" fmla="*/ 455879 w 662009"/>
                <a:gd name="connsiteY21" fmla="*/ 363003 h 640647"/>
                <a:gd name="connsiteX22" fmla="*/ 421933 w 662009"/>
                <a:gd name="connsiteY22" fmla="*/ 366624 h 640647"/>
                <a:gd name="connsiteX23" fmla="*/ 397958 w 662009"/>
                <a:gd name="connsiteY23" fmla="*/ 363988 h 640647"/>
                <a:gd name="connsiteX24" fmla="*/ 397958 w 662009"/>
                <a:gd name="connsiteY24" fmla="*/ 394428 h 640647"/>
                <a:gd name="connsiteX25" fmla="*/ 548412 w 662009"/>
                <a:gd name="connsiteY25" fmla="*/ 394428 h 640647"/>
                <a:gd name="connsiteX26" fmla="*/ 548412 w 662009"/>
                <a:gd name="connsiteY26" fmla="*/ 423079 h 640647"/>
                <a:gd name="connsiteX27" fmla="*/ 397935 w 662009"/>
                <a:gd name="connsiteY27" fmla="*/ 423079 h 640647"/>
                <a:gd name="connsiteX28" fmla="*/ 397935 w 662009"/>
                <a:gd name="connsiteY28" fmla="*/ 449851 h 640647"/>
                <a:gd name="connsiteX29" fmla="*/ 547518 w 662009"/>
                <a:gd name="connsiteY29" fmla="*/ 449851 h 640647"/>
                <a:gd name="connsiteX30" fmla="*/ 547518 w 662009"/>
                <a:gd name="connsiteY30" fmla="*/ 480313 h 640647"/>
                <a:gd name="connsiteX31" fmla="*/ 397912 w 662009"/>
                <a:gd name="connsiteY31" fmla="*/ 480313 h 640647"/>
                <a:gd name="connsiteX32" fmla="*/ 397912 w 662009"/>
                <a:gd name="connsiteY32" fmla="*/ 515406 h 640647"/>
                <a:gd name="connsiteX33" fmla="*/ 614907 w 662009"/>
                <a:gd name="connsiteY33" fmla="*/ 515406 h 640647"/>
                <a:gd name="connsiteX34" fmla="*/ 614907 w 662009"/>
                <a:gd name="connsiteY34" fmla="*/ 440591 h 640647"/>
                <a:gd name="connsiteX35" fmla="*/ 630608 w 662009"/>
                <a:gd name="connsiteY35" fmla="*/ 440591 h 640647"/>
                <a:gd name="connsiteX36" fmla="*/ 630608 w 662009"/>
                <a:gd name="connsiteY36" fmla="*/ 440591 h 640647"/>
                <a:gd name="connsiteX37" fmla="*/ 662010 w 662009"/>
                <a:gd name="connsiteY37" fmla="*/ 440591 h 640647"/>
                <a:gd name="connsiteX38" fmla="*/ 662010 w 662009"/>
                <a:gd name="connsiteY38" fmla="*/ 122101 h 640647"/>
                <a:gd name="connsiteX39" fmla="*/ 398577 w 662009"/>
                <a:gd name="connsiteY39" fmla="*/ 121941 h 640647"/>
                <a:gd name="connsiteX40" fmla="*/ 267834 w 662009"/>
                <a:gd name="connsiteY40" fmla="*/ 452946 h 640647"/>
                <a:gd name="connsiteX41" fmla="*/ 177387 w 662009"/>
                <a:gd name="connsiteY41" fmla="*/ 482743 h 640647"/>
                <a:gd name="connsiteX42" fmla="*/ 90470 w 662009"/>
                <a:gd name="connsiteY42" fmla="*/ 460808 h 640647"/>
                <a:gd name="connsiteX43" fmla="*/ 86230 w 662009"/>
                <a:gd name="connsiteY43" fmla="*/ 457988 h 640647"/>
                <a:gd name="connsiteX44" fmla="*/ 100899 w 662009"/>
                <a:gd name="connsiteY44" fmla="*/ 409281 h 640647"/>
                <a:gd name="connsiteX45" fmla="*/ 108509 w 662009"/>
                <a:gd name="connsiteY45" fmla="*/ 413957 h 640647"/>
                <a:gd name="connsiteX46" fmla="*/ 180275 w 662009"/>
                <a:gd name="connsiteY46" fmla="*/ 434196 h 640647"/>
                <a:gd name="connsiteX47" fmla="*/ 241521 w 662009"/>
                <a:gd name="connsiteY47" fmla="*/ 385511 h 640647"/>
                <a:gd name="connsiteX48" fmla="*/ 184561 w 662009"/>
                <a:gd name="connsiteY48" fmla="*/ 327177 h 640647"/>
                <a:gd name="connsiteX49" fmla="*/ 94160 w 662009"/>
                <a:gd name="connsiteY49" fmla="*/ 228478 h 640647"/>
                <a:gd name="connsiteX50" fmla="*/ 206359 w 662009"/>
                <a:gd name="connsiteY50" fmla="*/ 133195 h 640647"/>
                <a:gd name="connsiteX51" fmla="*/ 281747 w 662009"/>
                <a:gd name="connsiteY51" fmla="*/ 150042 h 640647"/>
                <a:gd name="connsiteX52" fmla="*/ 286698 w 662009"/>
                <a:gd name="connsiteY52" fmla="*/ 152838 h 640647"/>
                <a:gd name="connsiteX53" fmla="*/ 270653 w 662009"/>
                <a:gd name="connsiteY53" fmla="*/ 200285 h 640647"/>
                <a:gd name="connsiteX54" fmla="*/ 263479 w 662009"/>
                <a:gd name="connsiteY54" fmla="*/ 196366 h 640647"/>
                <a:gd name="connsiteX55" fmla="*/ 204938 w 662009"/>
                <a:gd name="connsiteY55" fmla="*/ 181742 h 640647"/>
                <a:gd name="connsiteX56" fmla="*/ 150455 w 662009"/>
                <a:gd name="connsiteY56" fmla="*/ 223665 h 640647"/>
                <a:gd name="connsiteX57" fmla="*/ 210806 w 662009"/>
                <a:gd name="connsiteY57" fmla="*/ 280051 h 640647"/>
                <a:gd name="connsiteX58" fmla="*/ 298296 w 662009"/>
                <a:gd name="connsiteY58" fmla="*/ 382119 h 640647"/>
                <a:gd name="connsiteX59" fmla="*/ 267834 w 662009"/>
                <a:gd name="connsiteY59" fmla="*/ 452946 h 64064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62009" h="640647">
                  <a:moveTo>
                    <a:pt x="398577" y="121941"/>
                  </a:moveTo>
                  <a:lnTo>
                    <a:pt x="398577" y="121941"/>
                  </a:lnTo>
                  <a:lnTo>
                    <a:pt x="383196" y="121941"/>
                  </a:lnTo>
                  <a:cubicBezTo>
                    <a:pt x="383196" y="81301"/>
                    <a:pt x="383219" y="40662"/>
                    <a:pt x="383219" y="0"/>
                  </a:cubicBezTo>
                  <a:cubicBezTo>
                    <a:pt x="255480" y="21385"/>
                    <a:pt x="127740" y="42748"/>
                    <a:pt x="0" y="64133"/>
                  </a:cubicBezTo>
                  <a:cubicBezTo>
                    <a:pt x="0" y="234805"/>
                    <a:pt x="0" y="405476"/>
                    <a:pt x="0" y="576124"/>
                  </a:cubicBezTo>
                  <a:cubicBezTo>
                    <a:pt x="127717" y="597624"/>
                    <a:pt x="255411" y="619147"/>
                    <a:pt x="383128" y="640647"/>
                  </a:cubicBezTo>
                  <a:cubicBezTo>
                    <a:pt x="383151" y="467982"/>
                    <a:pt x="383196" y="295179"/>
                    <a:pt x="383219" y="122514"/>
                  </a:cubicBezTo>
                  <a:lnTo>
                    <a:pt x="398072" y="122514"/>
                  </a:lnTo>
                  <a:cubicBezTo>
                    <a:pt x="398072" y="132530"/>
                    <a:pt x="398049" y="142639"/>
                    <a:pt x="398049" y="152655"/>
                  </a:cubicBezTo>
                  <a:cubicBezTo>
                    <a:pt x="475569" y="152655"/>
                    <a:pt x="553088" y="152655"/>
                    <a:pt x="630608" y="152655"/>
                  </a:cubicBezTo>
                  <a:cubicBezTo>
                    <a:pt x="630608" y="248397"/>
                    <a:pt x="630608" y="344322"/>
                    <a:pt x="630608" y="440087"/>
                  </a:cubicBezTo>
                  <a:lnTo>
                    <a:pt x="614907" y="440087"/>
                  </a:lnTo>
                  <a:cubicBezTo>
                    <a:pt x="614907" y="349548"/>
                    <a:pt x="614907" y="258803"/>
                    <a:pt x="614907" y="168264"/>
                  </a:cubicBezTo>
                  <a:cubicBezTo>
                    <a:pt x="542590" y="168264"/>
                    <a:pt x="470274" y="168242"/>
                    <a:pt x="397958" y="168242"/>
                  </a:cubicBezTo>
                  <a:cubicBezTo>
                    <a:pt x="397958" y="181490"/>
                    <a:pt x="397958" y="194761"/>
                    <a:pt x="397958" y="208010"/>
                  </a:cubicBezTo>
                  <a:cubicBezTo>
                    <a:pt x="400296" y="207781"/>
                    <a:pt x="407149" y="206910"/>
                    <a:pt x="413177" y="206337"/>
                  </a:cubicBezTo>
                  <a:cubicBezTo>
                    <a:pt x="419435" y="205741"/>
                    <a:pt x="424890" y="205488"/>
                    <a:pt x="427457" y="205236"/>
                  </a:cubicBezTo>
                  <a:cubicBezTo>
                    <a:pt x="427457" y="232604"/>
                    <a:pt x="427457" y="259972"/>
                    <a:pt x="427457" y="287340"/>
                  </a:cubicBezTo>
                  <a:cubicBezTo>
                    <a:pt x="455467" y="287340"/>
                    <a:pt x="483499" y="287340"/>
                    <a:pt x="511509" y="287340"/>
                  </a:cubicBezTo>
                  <a:cubicBezTo>
                    <a:pt x="511601" y="294491"/>
                    <a:pt x="510867" y="314272"/>
                    <a:pt x="497298" y="333435"/>
                  </a:cubicBezTo>
                  <a:cubicBezTo>
                    <a:pt x="495648" y="335772"/>
                    <a:pt x="481551" y="355118"/>
                    <a:pt x="455879" y="363003"/>
                  </a:cubicBezTo>
                  <a:cubicBezTo>
                    <a:pt x="442677" y="367060"/>
                    <a:pt x="430597" y="366808"/>
                    <a:pt x="421933" y="366624"/>
                  </a:cubicBezTo>
                  <a:cubicBezTo>
                    <a:pt x="412100" y="366418"/>
                    <a:pt x="403894" y="365180"/>
                    <a:pt x="397958" y="363988"/>
                  </a:cubicBezTo>
                  <a:cubicBezTo>
                    <a:pt x="397958" y="374143"/>
                    <a:pt x="397958" y="384274"/>
                    <a:pt x="397958" y="394428"/>
                  </a:cubicBezTo>
                  <a:cubicBezTo>
                    <a:pt x="448109" y="394428"/>
                    <a:pt x="498261" y="394428"/>
                    <a:pt x="548412" y="394428"/>
                  </a:cubicBezTo>
                  <a:cubicBezTo>
                    <a:pt x="548412" y="403986"/>
                    <a:pt x="548412" y="413521"/>
                    <a:pt x="548412" y="423079"/>
                  </a:cubicBezTo>
                  <a:cubicBezTo>
                    <a:pt x="498261" y="423079"/>
                    <a:pt x="448086" y="423079"/>
                    <a:pt x="397935" y="423079"/>
                  </a:cubicBezTo>
                  <a:cubicBezTo>
                    <a:pt x="397935" y="431996"/>
                    <a:pt x="397935" y="440935"/>
                    <a:pt x="397935" y="449851"/>
                  </a:cubicBezTo>
                  <a:cubicBezTo>
                    <a:pt x="447788" y="449851"/>
                    <a:pt x="497665" y="449851"/>
                    <a:pt x="547518" y="449851"/>
                  </a:cubicBezTo>
                  <a:cubicBezTo>
                    <a:pt x="547518" y="460005"/>
                    <a:pt x="547518" y="470159"/>
                    <a:pt x="547518" y="480313"/>
                  </a:cubicBezTo>
                  <a:cubicBezTo>
                    <a:pt x="497642" y="480313"/>
                    <a:pt x="447765" y="480313"/>
                    <a:pt x="397912" y="480313"/>
                  </a:cubicBezTo>
                  <a:cubicBezTo>
                    <a:pt x="397912" y="492003"/>
                    <a:pt x="397912" y="503693"/>
                    <a:pt x="397912" y="515406"/>
                  </a:cubicBezTo>
                  <a:cubicBezTo>
                    <a:pt x="470251" y="515406"/>
                    <a:pt x="542567" y="515406"/>
                    <a:pt x="614907" y="515406"/>
                  </a:cubicBezTo>
                  <a:cubicBezTo>
                    <a:pt x="614907" y="490468"/>
                    <a:pt x="614907" y="465529"/>
                    <a:pt x="614907" y="440591"/>
                  </a:cubicBezTo>
                  <a:lnTo>
                    <a:pt x="630608" y="440591"/>
                  </a:lnTo>
                  <a:cubicBezTo>
                    <a:pt x="630608" y="440591"/>
                    <a:pt x="630608" y="440591"/>
                    <a:pt x="630608" y="440591"/>
                  </a:cubicBezTo>
                  <a:cubicBezTo>
                    <a:pt x="641083" y="440591"/>
                    <a:pt x="651535" y="440591"/>
                    <a:pt x="662010" y="440591"/>
                  </a:cubicBezTo>
                  <a:cubicBezTo>
                    <a:pt x="662010" y="334420"/>
                    <a:pt x="662010" y="228249"/>
                    <a:pt x="662010" y="122101"/>
                  </a:cubicBezTo>
                  <a:cubicBezTo>
                    <a:pt x="574199" y="122032"/>
                    <a:pt x="486388" y="121987"/>
                    <a:pt x="398577" y="121941"/>
                  </a:cubicBezTo>
                  <a:close/>
                  <a:moveTo>
                    <a:pt x="267834" y="452946"/>
                  </a:moveTo>
                  <a:cubicBezTo>
                    <a:pt x="246334" y="472451"/>
                    <a:pt x="215070" y="482743"/>
                    <a:pt x="177387" y="482743"/>
                  </a:cubicBezTo>
                  <a:cubicBezTo>
                    <a:pt x="145572" y="482743"/>
                    <a:pt x="109838" y="473735"/>
                    <a:pt x="90470" y="460808"/>
                  </a:cubicBezTo>
                  <a:lnTo>
                    <a:pt x="86230" y="457988"/>
                  </a:lnTo>
                  <a:lnTo>
                    <a:pt x="100899" y="409281"/>
                  </a:lnTo>
                  <a:lnTo>
                    <a:pt x="108509" y="413957"/>
                  </a:lnTo>
                  <a:cubicBezTo>
                    <a:pt x="129092" y="426632"/>
                    <a:pt x="155933" y="434196"/>
                    <a:pt x="180275" y="434196"/>
                  </a:cubicBezTo>
                  <a:cubicBezTo>
                    <a:pt x="218049" y="434196"/>
                    <a:pt x="241521" y="415538"/>
                    <a:pt x="241521" y="385511"/>
                  </a:cubicBezTo>
                  <a:cubicBezTo>
                    <a:pt x="241521" y="358625"/>
                    <a:pt x="226622" y="343359"/>
                    <a:pt x="184561" y="327177"/>
                  </a:cubicBezTo>
                  <a:cubicBezTo>
                    <a:pt x="122926" y="305333"/>
                    <a:pt x="94160" y="273954"/>
                    <a:pt x="94160" y="228478"/>
                  </a:cubicBezTo>
                  <a:cubicBezTo>
                    <a:pt x="94160" y="172367"/>
                    <a:pt x="140301" y="133195"/>
                    <a:pt x="206359" y="133195"/>
                  </a:cubicBezTo>
                  <a:cubicBezTo>
                    <a:pt x="246082" y="133195"/>
                    <a:pt x="270630" y="143739"/>
                    <a:pt x="281747" y="150042"/>
                  </a:cubicBezTo>
                  <a:lnTo>
                    <a:pt x="286698" y="152838"/>
                  </a:lnTo>
                  <a:lnTo>
                    <a:pt x="270653" y="200285"/>
                  </a:lnTo>
                  <a:lnTo>
                    <a:pt x="263479" y="196366"/>
                  </a:lnTo>
                  <a:cubicBezTo>
                    <a:pt x="251262" y="189696"/>
                    <a:pt x="231160" y="181742"/>
                    <a:pt x="204938" y="181742"/>
                  </a:cubicBezTo>
                  <a:cubicBezTo>
                    <a:pt x="167302" y="181742"/>
                    <a:pt x="150455" y="202807"/>
                    <a:pt x="150455" y="223665"/>
                  </a:cubicBezTo>
                  <a:cubicBezTo>
                    <a:pt x="150455" y="248672"/>
                    <a:pt x="165124" y="262379"/>
                    <a:pt x="210806" y="280051"/>
                  </a:cubicBezTo>
                  <a:cubicBezTo>
                    <a:pt x="272143" y="303729"/>
                    <a:pt x="298296" y="334260"/>
                    <a:pt x="298296" y="382119"/>
                  </a:cubicBezTo>
                  <a:cubicBezTo>
                    <a:pt x="298296" y="409968"/>
                    <a:pt x="287478" y="435113"/>
                    <a:pt x="267834" y="452946"/>
                  </a:cubicBezTo>
                  <a:close/>
                </a:path>
              </a:pathLst>
            </a:custGeom>
            <a:solidFill>
              <a:srgbClr val="FFFFFF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400"/>
            </a:p>
          </p:txBody>
        </p:sp>
      </p:grpSp>
      <p:sp>
        <p:nvSpPr>
          <p:cNvPr id="22" name="TextBox 59">
            <a:extLst>
              <a:ext uri="{FF2B5EF4-FFF2-40B4-BE49-F238E27FC236}">
                <a16:creationId xmlns:a16="http://schemas.microsoft.com/office/drawing/2014/main" id="{B003888C-001D-DFFC-82C7-2C8271596D68}"/>
              </a:ext>
            </a:extLst>
          </p:cNvPr>
          <p:cNvSpPr txBox="1"/>
          <p:nvPr/>
        </p:nvSpPr>
        <p:spPr>
          <a:xfrm>
            <a:off x="1150061" y="4741879"/>
            <a:ext cx="277533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spc="6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slidesppt.net</a:t>
            </a:r>
            <a:endParaRPr lang="ko-KR" altLang="en-US" sz="1200" spc="6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3" name="Grupo 22">
            <a:extLst>
              <a:ext uri="{FF2B5EF4-FFF2-40B4-BE49-F238E27FC236}">
                <a16:creationId xmlns:a16="http://schemas.microsoft.com/office/drawing/2014/main" id="{B8C061E9-BE36-E685-91F0-91C9A275D783}"/>
              </a:ext>
            </a:extLst>
          </p:cNvPr>
          <p:cNvGrpSpPr/>
          <p:nvPr/>
        </p:nvGrpSpPr>
        <p:grpSpPr>
          <a:xfrm>
            <a:off x="1078673" y="5150140"/>
            <a:ext cx="2468122" cy="355392"/>
            <a:chOff x="359484" y="5996664"/>
            <a:chExt cx="4327937" cy="623192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6700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5400000" scaled="1"/>
          </a:gradFill>
          <a:effectLst>
            <a:reflection blurRad="6350" stA="50000" endA="300" endPos="55500" dist="50800" dir="5400000" sy="-100000" algn="bl" rotWithShape="0"/>
          </a:effectLst>
        </p:grpSpPr>
        <p:sp>
          <p:nvSpPr>
            <p:cNvPr id="24" name="Rounded Rectangle 2">
              <a:extLst>
                <a:ext uri="{FF2B5EF4-FFF2-40B4-BE49-F238E27FC236}">
                  <a16:creationId xmlns:a16="http://schemas.microsoft.com/office/drawing/2014/main" id="{18230E16-E3A2-0A13-7499-3121102067C2}"/>
                </a:ext>
              </a:extLst>
            </p:cNvPr>
            <p:cNvSpPr/>
            <p:nvPr/>
          </p:nvSpPr>
          <p:spPr>
            <a:xfrm>
              <a:off x="1294284" y="6009071"/>
              <a:ext cx="573085" cy="610785"/>
            </a:xfrm>
            <a:custGeom>
              <a:gdLst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328015 w 3960440"/>
                <a:gd name="connsiteY3" fmla="*/ 1812920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336342 w 3960440"/>
                <a:gd name="connsiteY15" fmla="*/ 2720202 h 3960000"/>
                <a:gd name="connsiteX16" fmla="*/ 3176454 w 3960440"/>
                <a:gd name="connsiteY16" fmla="*/ 1627140 h 3960000"/>
                <a:gd name="connsiteX17" fmla="*/ 1979373 w 3960440"/>
                <a:gd name="connsiteY17" fmla="*/ 472350 h 3960000"/>
                <a:gd name="connsiteX18" fmla="*/ 436907 w 3960440"/>
                <a:gd name="connsiteY18" fmla="*/ 0 h 3960000"/>
                <a:gd name="connsiteX19" fmla="*/ 3523533 w 3960440"/>
                <a:gd name="connsiteY19" fmla="*/ 0 h 3960000"/>
                <a:gd name="connsiteX20" fmla="*/ 3960440 w 3960440"/>
                <a:gd name="connsiteY20" fmla="*/ 436907 h 3960000"/>
                <a:gd name="connsiteX21" fmla="*/ 3960440 w 3960440"/>
                <a:gd name="connsiteY21" fmla="*/ 3523093 h 3960000"/>
                <a:gd name="connsiteX22" fmla="*/ 3523533 w 3960440"/>
                <a:gd name="connsiteY22" fmla="*/ 3960000 h 3960000"/>
                <a:gd name="connsiteX23" fmla="*/ 436907 w 3960440"/>
                <a:gd name="connsiteY23" fmla="*/ 3960000 h 3960000"/>
                <a:gd name="connsiteX24" fmla="*/ 0 w 3960440"/>
                <a:gd name="connsiteY24" fmla="*/ 3523093 h 3960000"/>
                <a:gd name="connsiteX25" fmla="*/ 0 w 3960440"/>
                <a:gd name="connsiteY25" fmla="*/ 436907 h 3960000"/>
                <a:gd name="connsiteX26" fmla="*/ 436907 w 3960440"/>
                <a:gd name="connsiteY26" fmla="*/ 0 h 3960000"/>
                <a:gd name="connsiteX27" fmla="*/ 436907 w 3960440"/>
                <a:gd name="connsiteY27" fmla="*/ 0 h 39600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960440" h="3960000">
                  <a:moveTo>
                    <a:pt x="1979373" y="472350"/>
                  </a:moveTo>
                  <a:cubicBezTo>
                    <a:pt x="1228307" y="485871"/>
                    <a:pt x="850011" y="1078219"/>
                    <a:pt x="813783" y="1434034"/>
                  </a:cubicBezTo>
                  <a:cubicBezTo>
                    <a:pt x="787561" y="1781828"/>
                    <a:pt x="889690" y="2005359"/>
                    <a:pt x="1119009" y="2222584"/>
                  </a:cubicBezTo>
                  <a:cubicBezTo>
                    <a:pt x="1178964" y="2123026"/>
                    <a:pt x="1260199" y="1908547"/>
                    <a:pt x="1328015" y="1812920"/>
                  </a:cubicBezTo>
                  <a:cubicBezTo>
                    <a:pt x="1222115" y="1647651"/>
                    <a:pt x="1255483" y="1756375"/>
                    <a:pt x="1234998" y="1431771"/>
                  </a:cubicBezTo>
                  <a:cubicBezTo>
                    <a:pt x="1331609" y="922504"/>
                    <a:pt x="1719145" y="812633"/>
                    <a:pt x="2217373" y="891303"/>
                  </a:cubicBezTo>
                  <a:cubicBezTo>
                    <a:pt x="2693518" y="1016895"/>
                    <a:pt x="2787642" y="1344599"/>
                    <a:pt x="2783502" y="1606823"/>
                  </a:cubicBezTo>
                  <a:cubicBezTo>
                    <a:pt x="2771081" y="1743454"/>
                    <a:pt x="2679609" y="2064482"/>
                    <a:pt x="2456028" y="2225955"/>
                  </a:cubicBezTo>
                  <a:cubicBezTo>
                    <a:pt x="2192422" y="2399851"/>
                    <a:pt x="2004893" y="2209395"/>
                    <a:pt x="2026974" y="2018938"/>
                  </a:cubicBezTo>
                  <a:cubicBezTo>
                    <a:pt x="2072519" y="1810540"/>
                    <a:pt x="2086043" y="1754994"/>
                    <a:pt x="2135727" y="1554876"/>
                  </a:cubicBezTo>
                  <a:cubicBezTo>
                    <a:pt x="2195073" y="1382360"/>
                    <a:pt x="2084273" y="1259912"/>
                    <a:pt x="1915898" y="1219889"/>
                  </a:cubicBezTo>
                  <a:cubicBezTo>
                    <a:pt x="1750283" y="1186766"/>
                    <a:pt x="1626460" y="1331294"/>
                    <a:pt x="1589196" y="1434803"/>
                  </a:cubicBezTo>
                  <a:cubicBezTo>
                    <a:pt x="1499489" y="1732912"/>
                    <a:pt x="1614533" y="1824000"/>
                    <a:pt x="1574511" y="1939931"/>
                  </a:cubicBezTo>
                  <a:cubicBezTo>
                    <a:pt x="1332991" y="2671400"/>
                    <a:pt x="1220920" y="3468343"/>
                    <a:pt x="1339611" y="3487664"/>
                  </a:cubicBezTo>
                  <a:cubicBezTo>
                    <a:pt x="1434840" y="3497327"/>
                    <a:pt x="1730357" y="3129057"/>
                    <a:pt x="1887692" y="2422431"/>
                  </a:cubicBezTo>
                  <a:cubicBezTo>
                    <a:pt x="1985681" y="2531460"/>
                    <a:pt x="2093439" y="2747804"/>
                    <a:pt x="2336342" y="2720202"/>
                  </a:cubicBezTo>
                  <a:cubicBezTo>
                    <a:pt x="2693796" y="2666377"/>
                    <a:pt x="3092265" y="2401394"/>
                    <a:pt x="3176454" y="1627140"/>
                  </a:cubicBezTo>
                  <a:cubicBezTo>
                    <a:pt x="3254038" y="999456"/>
                    <a:pt x="2816023" y="430731"/>
                    <a:pt x="1979373" y="472350"/>
                  </a:cubicBezTo>
                  <a:close/>
                  <a:moveTo>
                    <a:pt x="436907" y="0"/>
                  </a:moveTo>
                  <a:lnTo>
                    <a:pt x="3523533" y="0"/>
                  </a:lnTo>
                  <a:cubicBezTo>
                    <a:pt x="3764830" y="0"/>
                    <a:pt x="3960440" y="195610"/>
                    <a:pt x="3960440" y="436907"/>
                  </a:cubicBezTo>
                  <a:lnTo>
                    <a:pt x="3960440" y="3523093"/>
                  </a:lnTo>
                  <a:cubicBezTo>
                    <a:pt x="3960440" y="3764390"/>
                    <a:pt x="3764830" y="3960000"/>
                    <a:pt x="3523533" y="3960000"/>
                  </a:cubicBezTo>
                  <a:lnTo>
                    <a:pt x="436907" y="3960000"/>
                  </a:lnTo>
                  <a:cubicBezTo>
                    <a:pt x="195610" y="3960000"/>
                    <a:pt x="0" y="3764390"/>
                    <a:pt x="0" y="3523093"/>
                  </a:cubicBezTo>
                  <a:lnTo>
                    <a:pt x="0" y="436907"/>
                  </a:lnTo>
                  <a:cubicBezTo>
                    <a:pt x="0" y="195610"/>
                    <a:pt x="195610" y="0"/>
                    <a:pt x="43690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00">
                <a:solidFill>
                  <a:schemeClr val="tx1"/>
                </a:solidFill>
              </a:endParaRPr>
            </a:p>
          </p:txBody>
        </p:sp>
        <p:sp>
          <p:nvSpPr>
            <p:cNvPr id="25" name="Rounded Rectangle 8">
              <a:extLst>
                <a:ext uri="{FF2B5EF4-FFF2-40B4-BE49-F238E27FC236}">
                  <a16:creationId xmlns:a16="http://schemas.microsoft.com/office/drawing/2014/main" id="{F819C969-D2AF-7BC3-016A-8A971177A0AA}"/>
                </a:ext>
              </a:extLst>
            </p:cNvPr>
            <p:cNvSpPr/>
            <p:nvPr/>
          </p:nvSpPr>
          <p:spPr>
            <a:xfrm>
              <a:off x="359484" y="6009071"/>
              <a:ext cx="573149" cy="610785"/>
            </a:xfrm>
            <a:custGeom>
              <a:gdLst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31" fmla="*/ 333511 w 3888432"/>
                <a:gd name="connsiteY31" fmla="*/ 0 h 396044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888432" h="3960440">
                  <a:moveTo>
                    <a:pt x="554477" y="1512168"/>
                  </a:moveTo>
                  <a:lnTo>
                    <a:pt x="554477" y="3312368"/>
                  </a:lnTo>
                  <a:lnTo>
                    <a:pt x="1201638" y="3312368"/>
                  </a:lnTo>
                  <a:lnTo>
                    <a:pt x="1201638" y="1512168"/>
                  </a:lnTo>
                  <a:lnTo>
                    <a:pt x="554477" y="1512168"/>
                  </a:lnTo>
                  <a:close/>
                  <a:moveTo>
                    <a:pt x="2840340" y="1479943"/>
                  </a:moveTo>
                  <a:cubicBezTo>
                    <a:pt x="2293254" y="1484797"/>
                    <a:pt x="2254084" y="1780470"/>
                    <a:pt x="2136833" y="1785510"/>
                  </a:cubicBezTo>
                  <a:lnTo>
                    <a:pt x="2136833" y="1510185"/>
                  </a:lnTo>
                  <a:lnTo>
                    <a:pt x="1489672" y="1510185"/>
                  </a:lnTo>
                  <a:lnTo>
                    <a:pt x="1489672" y="3310385"/>
                  </a:lnTo>
                  <a:lnTo>
                    <a:pt x="2136833" y="3310385"/>
                  </a:lnTo>
                  <a:cubicBezTo>
                    <a:pt x="2140283" y="2925445"/>
                    <a:pt x="2133383" y="2560917"/>
                    <a:pt x="2147184" y="2155564"/>
                  </a:cubicBezTo>
                  <a:cubicBezTo>
                    <a:pt x="2187272" y="1842063"/>
                    <a:pt x="2668986" y="1938990"/>
                    <a:pt x="2673919" y="2138897"/>
                  </a:cubicBezTo>
                  <a:lnTo>
                    <a:pt x="2679688" y="3312366"/>
                  </a:lnTo>
                  <a:lnTo>
                    <a:pt x="3326849" y="3312366"/>
                  </a:lnTo>
                  <a:cubicBezTo>
                    <a:pt x="3329155" y="2917782"/>
                    <a:pt x="3331462" y="2523197"/>
                    <a:pt x="3333768" y="2128613"/>
                  </a:cubicBezTo>
                  <a:cubicBezTo>
                    <a:pt x="3339026" y="1942962"/>
                    <a:pt x="3184753" y="1475890"/>
                    <a:pt x="2840340" y="1479943"/>
                  </a:cubicBezTo>
                  <a:close/>
                  <a:moveTo>
                    <a:pt x="878058" y="648072"/>
                  </a:moveTo>
                  <a:cubicBezTo>
                    <a:pt x="699349" y="648072"/>
                    <a:pt x="554477" y="792944"/>
                    <a:pt x="554477" y="971653"/>
                  </a:cubicBezTo>
                  <a:cubicBezTo>
                    <a:pt x="554477" y="1150362"/>
                    <a:pt x="699349" y="1295234"/>
                    <a:pt x="878058" y="1295234"/>
                  </a:cubicBezTo>
                  <a:cubicBezTo>
                    <a:pt x="1056767" y="1295234"/>
                    <a:pt x="1201639" y="1150362"/>
                    <a:pt x="1201639" y="971653"/>
                  </a:cubicBezTo>
                  <a:cubicBezTo>
                    <a:pt x="1201639" y="792944"/>
                    <a:pt x="1056767" y="648072"/>
                    <a:pt x="878058" y="648072"/>
                  </a:cubicBezTo>
                  <a:close/>
                  <a:moveTo>
                    <a:pt x="333511" y="0"/>
                  </a:moveTo>
                  <a:lnTo>
                    <a:pt x="3554921" y="0"/>
                  </a:lnTo>
                  <a:cubicBezTo>
                    <a:pt x="3739114" y="0"/>
                    <a:pt x="3888432" y="149318"/>
                    <a:pt x="3888432" y="333511"/>
                  </a:cubicBezTo>
                  <a:lnTo>
                    <a:pt x="3888432" y="3626929"/>
                  </a:lnTo>
                  <a:cubicBezTo>
                    <a:pt x="3888432" y="3811122"/>
                    <a:pt x="3739114" y="3960440"/>
                    <a:pt x="3554921" y="3960440"/>
                  </a:cubicBezTo>
                  <a:lnTo>
                    <a:pt x="333511" y="3960440"/>
                  </a:lnTo>
                  <a:cubicBezTo>
                    <a:pt x="149318" y="3960440"/>
                    <a:pt x="0" y="3811122"/>
                    <a:pt x="0" y="3626929"/>
                  </a:cubicBezTo>
                  <a:lnTo>
                    <a:pt x="0" y="333511"/>
                  </a:lnTo>
                  <a:cubicBezTo>
                    <a:pt x="0" y="149318"/>
                    <a:pt x="149318" y="0"/>
                    <a:pt x="33351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00">
                <a:solidFill>
                  <a:schemeClr val="tx1"/>
                </a:solidFill>
              </a:endParaRPr>
            </a:p>
          </p:txBody>
        </p:sp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6301C79-AE93-D93C-D8DF-5ECF8AFC5282}"/>
                </a:ext>
              </a:extLst>
            </p:cNvPr>
            <p:cNvSpPr/>
            <p:nvPr/>
          </p:nvSpPr>
          <p:spPr>
            <a:xfrm>
              <a:off x="3157215" y="6009071"/>
              <a:ext cx="573085" cy="610785"/>
            </a:xfrm>
            <a:custGeom>
              <a:gdLst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570453 w 3960000"/>
                <a:gd name="connsiteY8" fmla="*/ 1629310 h 3960000"/>
                <a:gd name="connsiteX9" fmla="*/ 1196057 w 3960000"/>
                <a:gd name="connsiteY9" fmla="*/ 2257108 h 3960000"/>
                <a:gd name="connsiteX10" fmla="*/ 813848 w 3960000"/>
                <a:gd name="connsiteY10" fmla="*/ 2296824 h 3960000"/>
                <a:gd name="connsiteX11" fmla="*/ 1486410 w 3960000"/>
                <a:gd name="connsiteY11" fmla="*/ 2607420 h 3960000"/>
                <a:gd name="connsiteX12" fmla="*/ 489408 w 3960000"/>
                <a:gd name="connsiteY12" fmla="*/ 2829018 h 3960000"/>
                <a:gd name="connsiteX13" fmla="*/ 2062787 w 3960000"/>
                <a:gd name="connsiteY13" fmla="*/ 3146219 h 3960000"/>
                <a:gd name="connsiteX14" fmla="*/ 3074271 w 3960000"/>
                <a:gd name="connsiteY14" fmla="*/ 2105563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30" fmla="*/ 308009 w 3960000"/>
                <a:gd name="connsiteY30" fmla="*/ 0 h 3960000"/>
                <a:gd name="connsiteX31" fmla="*/ 308009 w 3960000"/>
                <a:gd name="connsiteY31" fmla="*/ 0 h 39600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60000" h="3960000">
                  <a:moveTo>
                    <a:pt x="3160999" y="1374274"/>
                  </a:moveTo>
                  <a:lnTo>
                    <a:pt x="3155132" y="1419362"/>
                  </a:lnTo>
                  <a:lnTo>
                    <a:pt x="3160999" y="1374274"/>
                  </a:lnTo>
                  <a:close/>
                  <a:moveTo>
                    <a:pt x="2496208" y="770986"/>
                  </a:moveTo>
                  <a:cubicBezTo>
                    <a:pt x="2113414" y="770986"/>
                    <a:pt x="1929581" y="1106902"/>
                    <a:pt x="1921633" y="1292845"/>
                  </a:cubicBezTo>
                  <a:cubicBezTo>
                    <a:pt x="1914712" y="1454769"/>
                    <a:pt x="1928136" y="1522392"/>
                    <a:pt x="1942445" y="1570340"/>
                  </a:cubicBezTo>
                  <a:cubicBezTo>
                    <a:pt x="1547199" y="1510736"/>
                    <a:pt x="1237189" y="1330681"/>
                    <a:pt x="815277" y="836121"/>
                  </a:cubicBezTo>
                  <a:cubicBezTo>
                    <a:pt x="618819" y="1229038"/>
                    <a:pt x="733086" y="1558961"/>
                    <a:pt x="965659" y="1735195"/>
                  </a:cubicBezTo>
                  <a:cubicBezTo>
                    <a:pt x="864541" y="1716416"/>
                    <a:pt x="662904" y="1695759"/>
                    <a:pt x="570453" y="1629310"/>
                  </a:cubicBezTo>
                  <a:cubicBezTo>
                    <a:pt x="597898" y="2016450"/>
                    <a:pt x="990931" y="2177657"/>
                    <a:pt x="1196057" y="2257108"/>
                  </a:cubicBezTo>
                  <a:cubicBezTo>
                    <a:pt x="1113718" y="2275887"/>
                    <a:pt x="943857" y="2321380"/>
                    <a:pt x="813848" y="2296824"/>
                  </a:cubicBezTo>
                  <a:cubicBezTo>
                    <a:pt x="926523" y="2634848"/>
                    <a:pt x="1326064" y="2611755"/>
                    <a:pt x="1486410" y="2607420"/>
                  </a:cubicBezTo>
                  <a:cubicBezTo>
                    <a:pt x="1297174" y="2749708"/>
                    <a:pt x="1000058" y="2795794"/>
                    <a:pt x="489408" y="2829018"/>
                  </a:cubicBezTo>
                  <a:cubicBezTo>
                    <a:pt x="914827" y="3139596"/>
                    <a:pt x="1734874" y="3242281"/>
                    <a:pt x="2062787" y="3146219"/>
                  </a:cubicBezTo>
                  <a:cubicBezTo>
                    <a:pt x="2763394" y="2903535"/>
                    <a:pt x="2915370" y="2621267"/>
                    <a:pt x="3074271" y="2105563"/>
                  </a:cubicBezTo>
                  <a:cubicBezTo>
                    <a:pt x="3173740" y="1733406"/>
                    <a:pt x="3145310" y="1648999"/>
                    <a:pt x="3207849" y="1493166"/>
                  </a:cubicBezTo>
                  <a:cubicBezTo>
                    <a:pt x="3270388" y="1337333"/>
                    <a:pt x="3414210" y="1276468"/>
                    <a:pt x="3449507" y="1170564"/>
                  </a:cubicBezTo>
                  <a:cubicBezTo>
                    <a:pt x="3349883" y="1192977"/>
                    <a:pt x="3252716" y="1239516"/>
                    <a:pt x="3140091" y="1227260"/>
                  </a:cubicBezTo>
                  <a:cubicBezTo>
                    <a:pt x="3219995" y="1183499"/>
                    <a:pt x="3274317" y="996523"/>
                    <a:pt x="3324107" y="851504"/>
                  </a:cubicBezTo>
                  <a:cubicBezTo>
                    <a:pt x="3215037" y="921165"/>
                    <a:pt x="3152155" y="998691"/>
                    <a:pt x="2995677" y="1008938"/>
                  </a:cubicBezTo>
                  <a:cubicBezTo>
                    <a:pt x="2884471" y="881691"/>
                    <a:pt x="2678487" y="770986"/>
                    <a:pt x="2496208" y="77098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00">
                <a:solidFill>
                  <a:schemeClr val="tx1"/>
                </a:solidFill>
              </a:endParaRPr>
            </a:p>
          </p:txBody>
        </p:sp>
        <p:sp>
          <p:nvSpPr>
            <p:cNvPr id="27" name="Rounded Rectangle 3">
              <a:extLst>
                <a:ext uri="{FF2B5EF4-FFF2-40B4-BE49-F238E27FC236}">
                  <a16:creationId xmlns:a16="http://schemas.microsoft.com/office/drawing/2014/main" id="{558F0703-96B4-6D8A-3D3B-FCA9D5B8DC6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219126" y="6009071"/>
              <a:ext cx="573085" cy="610785"/>
            </a:xfrm>
            <a:custGeom>
              <a:gdLst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26764" y="685506"/>
                    <a:pt x="3369037" y="704441"/>
                  </a:cubicBezTo>
                  <a:cubicBezTo>
                    <a:pt x="3391941" y="556446"/>
                    <a:pt x="3409927" y="381656"/>
                    <a:pt x="3410216" y="195189"/>
                  </a:cubicBezTo>
                  <a:cubicBezTo>
                    <a:pt x="3239930" y="163882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00">
                <a:solidFill>
                  <a:schemeClr val="tx1"/>
                </a:solidFill>
              </a:endParaRPr>
            </a:p>
          </p:txBody>
        </p:sp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D2D7470B-7A7A-928B-FA56-4B1971D6DE3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12293" y="5996664"/>
              <a:ext cx="575128" cy="623192"/>
            </a:xfrm>
            <a:custGeom>
              <a:rect l="l" t="t" r="r" b="b"/>
              <a:pathLst>
                <a:path w="3186824" h="3240000">
                  <a:moveTo>
                    <a:pt x="2141174" y="1384899"/>
                  </a:moveTo>
                  <a:lnTo>
                    <a:pt x="2141174" y="1528887"/>
                  </a:lnTo>
                  <a:lnTo>
                    <a:pt x="1997174" y="1528887"/>
                  </a:lnTo>
                  <a:lnTo>
                    <a:pt x="1997174" y="1744911"/>
                  </a:lnTo>
                  <a:lnTo>
                    <a:pt x="2141174" y="1744911"/>
                  </a:lnTo>
                  <a:lnTo>
                    <a:pt x="2141174" y="1888899"/>
                  </a:lnTo>
                  <a:lnTo>
                    <a:pt x="2357174" y="1888899"/>
                  </a:lnTo>
                  <a:lnTo>
                    <a:pt x="2357174" y="1744911"/>
                  </a:lnTo>
                  <a:lnTo>
                    <a:pt x="2501174" y="1744911"/>
                  </a:lnTo>
                  <a:lnTo>
                    <a:pt x="2501174" y="1528887"/>
                  </a:lnTo>
                  <a:lnTo>
                    <a:pt x="2357174" y="1528887"/>
                  </a:lnTo>
                  <a:lnTo>
                    <a:pt x="2357174" y="1384899"/>
                  </a:lnTo>
                  <a:close/>
                  <a:moveTo>
                    <a:pt x="1286582" y="1008157"/>
                  </a:moveTo>
                  <a:cubicBezTo>
                    <a:pt x="1148208" y="1006486"/>
                    <a:pt x="1009270" y="1051569"/>
                    <a:pt x="894997" y="1143711"/>
                  </a:cubicBezTo>
                  <a:cubicBezTo>
                    <a:pt x="666451" y="1327995"/>
                    <a:pt x="600947" y="1648602"/>
                    <a:pt x="738892" y="1907765"/>
                  </a:cubicBezTo>
                  <a:cubicBezTo>
                    <a:pt x="876837" y="2166928"/>
                    <a:pt x="1179371" y="2291639"/>
                    <a:pt x="1459875" y="2204971"/>
                  </a:cubicBezTo>
                  <a:cubicBezTo>
                    <a:pt x="1676459" y="2138053"/>
                    <a:pt x="1832801" y="1959669"/>
                    <a:pt x="1876637" y="1747242"/>
                  </a:cubicBezTo>
                  <a:lnTo>
                    <a:pt x="1879565" y="1747242"/>
                  </a:lnTo>
                  <a:lnTo>
                    <a:pt x="1879565" y="1728291"/>
                  </a:lnTo>
                  <a:cubicBezTo>
                    <a:pt x="1891883" y="1671800"/>
                    <a:pt x="1894168" y="1612713"/>
                    <a:pt x="1887545" y="1552862"/>
                  </a:cubicBezTo>
                  <a:lnTo>
                    <a:pt x="1879565" y="1553745"/>
                  </a:lnTo>
                  <a:lnTo>
                    <a:pt x="1879565" y="1531218"/>
                  </a:lnTo>
                  <a:lnTo>
                    <a:pt x="1231565" y="1531218"/>
                  </a:lnTo>
                  <a:lnTo>
                    <a:pt x="1231565" y="1747242"/>
                  </a:lnTo>
                  <a:lnTo>
                    <a:pt x="1565835" y="1747242"/>
                  </a:lnTo>
                  <a:cubicBezTo>
                    <a:pt x="1530201" y="1827940"/>
                    <a:pt x="1460959" y="1892348"/>
                    <a:pt x="1371795" y="1919897"/>
                  </a:cubicBezTo>
                  <a:cubicBezTo>
                    <a:pt x="1228031" y="1964316"/>
                    <a:pt x="1072976" y="1900399"/>
                    <a:pt x="1002277" y="1767573"/>
                  </a:cubicBezTo>
                  <a:cubicBezTo>
                    <a:pt x="931578" y="1634747"/>
                    <a:pt x="965150" y="1470429"/>
                    <a:pt x="1082284" y="1375980"/>
                  </a:cubicBezTo>
                  <a:cubicBezTo>
                    <a:pt x="1199418" y="1281531"/>
                    <a:pt x="1367118" y="1283556"/>
                    <a:pt x="1481937" y="1380807"/>
                  </a:cubicBezTo>
                  <a:lnTo>
                    <a:pt x="1674778" y="1153129"/>
                  </a:lnTo>
                  <a:cubicBezTo>
                    <a:pt x="1562764" y="1058254"/>
                    <a:pt x="1424955" y="1009828"/>
                    <a:pt x="1286582" y="1008157"/>
                  </a:cubicBezTo>
                  <a:close/>
                  <a:moveTo>
                    <a:pt x="293028" y="0"/>
                  </a:moveTo>
                  <a:lnTo>
                    <a:pt x="2893796" y="0"/>
                  </a:lnTo>
                  <a:cubicBezTo>
                    <a:pt x="3055631" y="0"/>
                    <a:pt x="3186824" y="131193"/>
                    <a:pt x="3186824" y="293028"/>
                  </a:cubicBezTo>
                  <a:lnTo>
                    <a:pt x="3186824" y="2946972"/>
                  </a:lnTo>
                  <a:cubicBezTo>
                    <a:pt x="3186824" y="3108807"/>
                    <a:pt x="3055631" y="3240000"/>
                    <a:pt x="2893796" y="3240000"/>
                  </a:cubicBezTo>
                  <a:lnTo>
                    <a:pt x="293028" y="3240000"/>
                  </a:lnTo>
                  <a:cubicBezTo>
                    <a:pt x="131193" y="3240000"/>
                    <a:pt x="0" y="3108807"/>
                    <a:pt x="0" y="2946972"/>
                  </a:cubicBezTo>
                  <a:lnTo>
                    <a:pt x="0" y="293028"/>
                  </a:lnTo>
                  <a:cubicBezTo>
                    <a:pt x="0" y="131193"/>
                    <a:pt x="131193" y="0"/>
                    <a:pt x="29302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</p:grpSp>
      <p:pic>
        <p:nvPicPr>
          <p:cNvPr id="6" name="Imagen 5">
            <a:extLst>
              <a:ext uri="{FF2B5EF4-FFF2-40B4-BE49-F238E27FC236}">
                <a16:creationId xmlns:a16="http://schemas.microsoft.com/office/drawing/2014/main" id="{681D5BBF-30B1-784B-BC1A-B7F9FEB7ED51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32" y="552269"/>
            <a:ext cx="4197793" cy="100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158782"/>
      </p:ext>
    </p:extLst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TextBox 3">
            <a:extLst>
              <a:ext uri="{FF2B5EF4-FFF2-40B4-BE49-F238E27FC236}">
                <a16:creationId xmlns:a16="http://schemas.microsoft.com/office/drawing/2014/main" id="{B2127887-30D7-66A3-973C-147B15DE6F33}"/>
              </a:ext>
            </a:extLst>
          </p:cNvPr>
          <p:cNvSpPr txBox="1"/>
          <p:nvPr/>
        </p:nvSpPr>
        <p:spPr>
          <a:xfrm>
            <a:off x="2373774" y="479626"/>
            <a:ext cx="74444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Instructions for use</a:t>
            </a:r>
            <a:endParaRPr lang="en-GB" sz="44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2" name="TextBox 5">
            <a:extLst>
              <a:ext uri="{FF2B5EF4-FFF2-40B4-BE49-F238E27FC236}">
                <a16:creationId xmlns:a16="http://schemas.microsoft.com/office/drawing/2014/main" id="{1B5F1FC6-F34B-2A3E-B969-EFAD8EEF5FDC}"/>
              </a:ext>
            </a:extLst>
          </p:cNvPr>
          <p:cNvSpPr txBox="1"/>
          <p:nvPr/>
        </p:nvSpPr>
        <p:spPr>
          <a:xfrm>
            <a:off x="3899058" y="2059915"/>
            <a:ext cx="43938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What you are allowed to do :</a:t>
            </a:r>
            <a:endParaRPr lang="en-GB" sz="16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3" name="TextBox 6">
            <a:extLst>
              <a:ext uri="{FF2B5EF4-FFF2-40B4-BE49-F238E27FC236}">
                <a16:creationId xmlns:a16="http://schemas.microsoft.com/office/drawing/2014/main" id="{0846157F-8985-651B-C257-E86247FC29C9}"/>
              </a:ext>
            </a:extLst>
          </p:cNvPr>
          <p:cNvSpPr txBox="1"/>
          <p:nvPr/>
        </p:nvSpPr>
        <p:spPr>
          <a:xfrm>
            <a:off x="2602424" y="2432240"/>
            <a:ext cx="698715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Use our templates for personal or educational presentations or printouts.</a:t>
            </a:r>
          </a:p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Edit and customize our templates for your own needs.</a:t>
            </a:r>
          </a:p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Link a page to a presentation template on your website or blog.</a:t>
            </a:r>
            <a:endParaRPr lang="en-GB" sz="1200">
              <a:solidFill>
                <a:schemeClr val="bg2">
                  <a:lumMod val="1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TextBox 10">
            <a:extLst>
              <a:ext uri="{FF2B5EF4-FFF2-40B4-BE49-F238E27FC236}">
                <a16:creationId xmlns:a16="http://schemas.microsoft.com/office/drawing/2014/main" id="{9852BA29-6269-8D95-87ED-4B5DF01722B8}"/>
              </a:ext>
            </a:extLst>
          </p:cNvPr>
          <p:cNvSpPr txBox="1"/>
          <p:nvPr/>
        </p:nvSpPr>
        <p:spPr>
          <a:xfrm>
            <a:off x="2602424" y="1353852"/>
            <a:ext cx="6987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 order to use this template, you must credit Slidesppt by keeping the thank you slide.</a:t>
            </a:r>
            <a:endParaRPr lang="en-GB" sz="16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5" name="TextBox 11">
            <a:extLst>
              <a:ext uri="{FF2B5EF4-FFF2-40B4-BE49-F238E27FC236}">
                <a16:creationId xmlns:a16="http://schemas.microsoft.com/office/drawing/2014/main" id="{93A924B9-2B53-D9D4-EC42-56C4540696DD}"/>
              </a:ext>
            </a:extLst>
          </p:cNvPr>
          <p:cNvSpPr txBox="1"/>
          <p:nvPr/>
        </p:nvSpPr>
        <p:spPr>
          <a:xfrm>
            <a:off x="3826642" y="3447764"/>
            <a:ext cx="45387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What you are not allowed to do :</a:t>
            </a:r>
            <a:endParaRPr lang="en-GB" sz="16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6" name="TextBox 12">
            <a:extLst>
              <a:ext uri="{FF2B5EF4-FFF2-40B4-BE49-F238E27FC236}">
                <a16:creationId xmlns:a16="http://schemas.microsoft.com/office/drawing/2014/main" id="{570C3985-492E-DB7C-35B6-FD2126F77E6C}"/>
              </a:ext>
            </a:extLst>
          </p:cNvPr>
          <p:cNvSpPr txBox="1"/>
          <p:nvPr/>
        </p:nvSpPr>
        <p:spPr>
          <a:xfrm>
            <a:off x="2602424" y="3730888"/>
            <a:ext cx="698715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Republish or redistribute our presentation templates, offline or online and even for free.</a:t>
            </a:r>
          </a:p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Offer Slidesppt templates (or a modified version of this Slidesppt Template) or include it in a database or any other product or service that offers downloadable images, icons or templates that may be subject to distribution or resale.</a:t>
            </a:r>
          </a:p>
        </p:txBody>
      </p:sp>
      <p:sp>
        <p:nvSpPr>
          <p:cNvPr id="17" name="TextBox 11">
            <a:extLst>
              <a:ext uri="{FF2B5EF4-FFF2-40B4-BE49-F238E27FC236}">
                <a16:creationId xmlns:a16="http://schemas.microsoft.com/office/drawing/2014/main" id="{478D46C6-A5C4-25A6-D855-B9561D62228C}"/>
              </a:ext>
            </a:extLst>
          </p:cNvPr>
          <p:cNvSpPr txBox="1"/>
          <p:nvPr/>
        </p:nvSpPr>
        <p:spPr>
          <a:xfrm>
            <a:off x="3826642" y="4967981"/>
            <a:ext cx="45387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Useful links :</a:t>
            </a:r>
            <a:endParaRPr lang="en-GB" sz="16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8" name="TextBox 12">
            <a:extLst>
              <a:ext uri="{FF2B5EF4-FFF2-40B4-BE49-F238E27FC236}">
                <a16:creationId xmlns:a16="http://schemas.microsoft.com/office/drawing/2014/main" id="{922B679C-FF7A-9A92-77E2-B12F37560CC9}"/>
              </a:ext>
            </a:extLst>
          </p:cNvPr>
          <p:cNvSpPr txBox="1"/>
          <p:nvPr/>
        </p:nvSpPr>
        <p:spPr>
          <a:xfrm>
            <a:off x="1611822" y="5307153"/>
            <a:ext cx="896835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What you are allowed and not allowed to do</a:t>
            </a:r>
            <a:r>
              <a:rPr lang="en-US" sz="120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 </a:t>
            </a:r>
            <a:r>
              <a:rPr lang="en-US" sz="120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https://www.slidesppt.net/what-you-can-and-cannot-do-with-our-templates/</a:t>
            </a:r>
            <a:r>
              <a:rPr lang="en-US" sz="120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Frequently Asked Questions</a:t>
            </a:r>
            <a:r>
              <a:rPr lang="en-US" sz="120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 </a:t>
            </a:r>
            <a:r>
              <a:rPr lang="en-US" sz="120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https://www.slidesppt.net/frequently-asked-questions/</a:t>
            </a:r>
            <a:r>
              <a:rPr lang="en-US" sz="120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Tutorials and Tips</a:t>
            </a:r>
            <a:r>
              <a:rPr lang="en-US" sz="120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 </a:t>
            </a:r>
            <a:r>
              <a:rPr lang="en-US" sz="120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https://www.slidesppt.net/tutorials-and-tips/</a:t>
            </a:r>
            <a:r>
              <a:rPr lang="en-US" sz="120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0BB203F4-AAB9-E8D6-0D2A-B00C197A0B6F}"/>
              </a:ext>
            </a:extLst>
          </p:cNvPr>
          <p:cNvSpPr/>
          <p:nvPr/>
        </p:nvSpPr>
        <p:spPr>
          <a:xfrm>
            <a:off x="293273" y="272144"/>
            <a:ext cx="11605453" cy="6356034"/>
          </a:xfrm>
          <a:prstGeom prst="rect">
            <a:avLst/>
          </a:prstGeom>
          <a:noFill/>
          <a:ln w="57150"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ln>
                <a:solidFill>
                  <a:srgbClr val="7030A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085076907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Group 3">
            <a:extLst>
              <a:ext uri="{FF2B5EF4-FFF2-40B4-BE49-F238E27FC236}">
                <a16:creationId xmlns:a16="http://schemas.microsoft.com/office/drawing/2014/main" id="{D32DEC44-1BED-4A7E-C610-C55CA8BD906A}"/>
              </a:ext>
            </a:extLst>
          </p:cNvPr>
          <p:cNvGrpSpPr/>
          <p:nvPr/>
        </p:nvGrpSpPr>
        <p:grpSpPr>
          <a:xfrm>
            <a:off x="6303935" y="1261580"/>
            <a:ext cx="5365832" cy="939841"/>
            <a:chOff x="5256332" y="1816976"/>
            <a:chExt cx="5365832" cy="93984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5AF4A73-D621-4E25-6A5C-1BB494553048}"/>
                </a:ext>
              </a:extLst>
            </p:cNvPr>
            <p:cNvGrpSpPr/>
            <p:nvPr/>
          </p:nvGrpSpPr>
          <p:grpSpPr>
            <a:xfrm>
              <a:off x="6096000" y="1870655"/>
              <a:ext cx="4526164" cy="886162"/>
              <a:chOff x="6524169" y="1654088"/>
              <a:chExt cx="4526164" cy="886162"/>
            </a:xfrm>
          </p:grpSpPr>
          <p:sp>
            <p:nvSpPr>
              <p:cNvPr id="5" name="TextBox 7">
                <a:extLst>
                  <a:ext uri="{FF2B5EF4-FFF2-40B4-BE49-F238E27FC236}">
                    <a16:creationId xmlns:a16="http://schemas.microsoft.com/office/drawing/2014/main" id="{36C8BECA-7480-7F48-8AF1-D5CC3BEDA187}"/>
                  </a:ext>
                </a:extLst>
              </p:cNvPr>
              <p:cNvSpPr txBox="1"/>
              <p:nvPr/>
            </p:nvSpPr>
            <p:spPr>
              <a:xfrm>
                <a:off x="6542641" y="2078585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6" name="TextBox 8">
                <a:extLst>
                  <a:ext uri="{FF2B5EF4-FFF2-40B4-BE49-F238E27FC236}">
                    <a16:creationId xmlns:a16="http://schemas.microsoft.com/office/drawing/2014/main" id="{98119767-6071-56D4-56EE-DE9EC4F5CF77}"/>
                  </a:ext>
                </a:extLst>
              </p:cNvPr>
              <p:cNvSpPr txBox="1"/>
              <p:nvPr/>
            </p:nvSpPr>
            <p:spPr>
              <a:xfrm>
                <a:off x="6524169" y="1654088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700" b="1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4" name="TextBox 6">
              <a:extLst>
                <a:ext uri="{FF2B5EF4-FFF2-40B4-BE49-F238E27FC236}">
                  <a16:creationId xmlns:a16="http://schemas.microsoft.com/office/drawing/2014/main" id="{91D8D640-7A23-E80E-4960-6FF16A1BE09D}"/>
                </a:ext>
              </a:extLst>
            </p:cNvPr>
            <p:cNvSpPr txBox="1"/>
            <p:nvPr/>
          </p:nvSpPr>
          <p:spPr>
            <a:xfrm>
              <a:off x="5256332" y="1816976"/>
              <a:ext cx="958096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800" b="1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4800" b="1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9">
            <a:extLst>
              <a:ext uri="{FF2B5EF4-FFF2-40B4-BE49-F238E27FC236}">
                <a16:creationId xmlns:a16="http://schemas.microsoft.com/office/drawing/2014/main" id="{0347715C-B680-F6C5-B298-EBF489F1A769}"/>
              </a:ext>
            </a:extLst>
          </p:cNvPr>
          <p:cNvGrpSpPr/>
          <p:nvPr/>
        </p:nvGrpSpPr>
        <p:grpSpPr>
          <a:xfrm>
            <a:off x="6303935" y="2322616"/>
            <a:ext cx="5365832" cy="939841"/>
            <a:chOff x="5256332" y="1816976"/>
            <a:chExt cx="5365832" cy="939841"/>
          </a:xfrm>
        </p:grpSpPr>
        <p:grpSp>
          <p:nvGrpSpPr>
            <p:cNvPr id="8" name="Group 10">
              <a:extLst>
                <a:ext uri="{FF2B5EF4-FFF2-40B4-BE49-F238E27FC236}">
                  <a16:creationId xmlns:a16="http://schemas.microsoft.com/office/drawing/2014/main" id="{3B8ADD2B-FBBB-7820-218D-6DE0665AD37A}"/>
                </a:ext>
              </a:extLst>
            </p:cNvPr>
            <p:cNvGrpSpPr/>
            <p:nvPr/>
          </p:nvGrpSpPr>
          <p:grpSpPr>
            <a:xfrm>
              <a:off x="6096000" y="1870655"/>
              <a:ext cx="4526164" cy="886162"/>
              <a:chOff x="6524169" y="1654088"/>
              <a:chExt cx="4526164" cy="886162"/>
            </a:xfrm>
          </p:grpSpPr>
          <p:sp>
            <p:nvSpPr>
              <p:cNvPr id="10" name="TextBox 12">
                <a:extLst>
                  <a:ext uri="{FF2B5EF4-FFF2-40B4-BE49-F238E27FC236}">
                    <a16:creationId xmlns:a16="http://schemas.microsoft.com/office/drawing/2014/main" id="{92924474-2565-75B3-5518-5F96BD7EB873}"/>
                  </a:ext>
                </a:extLst>
              </p:cNvPr>
              <p:cNvSpPr txBox="1"/>
              <p:nvPr/>
            </p:nvSpPr>
            <p:spPr>
              <a:xfrm>
                <a:off x="6542641" y="2078585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1" name="TextBox 13">
                <a:extLst>
                  <a:ext uri="{FF2B5EF4-FFF2-40B4-BE49-F238E27FC236}">
                    <a16:creationId xmlns:a16="http://schemas.microsoft.com/office/drawing/2014/main" id="{4684EACD-E783-8D03-1184-310AE9CF19A5}"/>
                  </a:ext>
                </a:extLst>
              </p:cNvPr>
              <p:cNvSpPr txBox="1"/>
              <p:nvPr/>
            </p:nvSpPr>
            <p:spPr>
              <a:xfrm>
                <a:off x="6524169" y="1654088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700" b="1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9" name="TextBox 11">
              <a:extLst>
                <a:ext uri="{FF2B5EF4-FFF2-40B4-BE49-F238E27FC236}">
                  <a16:creationId xmlns:a16="http://schemas.microsoft.com/office/drawing/2014/main" id="{E22B3D4C-E074-DE24-7FE4-C946543772F9}"/>
                </a:ext>
              </a:extLst>
            </p:cNvPr>
            <p:cNvSpPr txBox="1"/>
            <p:nvPr/>
          </p:nvSpPr>
          <p:spPr>
            <a:xfrm>
              <a:off x="5256332" y="1816976"/>
              <a:ext cx="958096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800" b="1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4800" b="1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29">
            <a:extLst>
              <a:ext uri="{FF2B5EF4-FFF2-40B4-BE49-F238E27FC236}">
                <a16:creationId xmlns:a16="http://schemas.microsoft.com/office/drawing/2014/main" id="{99E6DE0C-117B-2BCC-4439-EF2484C83AE0}"/>
              </a:ext>
            </a:extLst>
          </p:cNvPr>
          <p:cNvGrpSpPr/>
          <p:nvPr/>
        </p:nvGrpSpPr>
        <p:grpSpPr>
          <a:xfrm>
            <a:off x="6303935" y="3274808"/>
            <a:ext cx="5365832" cy="939841"/>
            <a:chOff x="5256332" y="1816976"/>
            <a:chExt cx="5365832" cy="939841"/>
          </a:xfrm>
        </p:grpSpPr>
        <p:grpSp>
          <p:nvGrpSpPr>
            <p:cNvPr id="13" name="Group 30">
              <a:extLst>
                <a:ext uri="{FF2B5EF4-FFF2-40B4-BE49-F238E27FC236}">
                  <a16:creationId xmlns:a16="http://schemas.microsoft.com/office/drawing/2014/main" id="{DDA80725-77FF-0DC9-3163-79179A44C0AB}"/>
                </a:ext>
              </a:extLst>
            </p:cNvPr>
            <p:cNvGrpSpPr/>
            <p:nvPr/>
          </p:nvGrpSpPr>
          <p:grpSpPr>
            <a:xfrm>
              <a:off x="6096000" y="1870655"/>
              <a:ext cx="4526164" cy="886162"/>
              <a:chOff x="6524169" y="1654088"/>
              <a:chExt cx="4526164" cy="886162"/>
            </a:xfrm>
          </p:grpSpPr>
          <p:sp>
            <p:nvSpPr>
              <p:cNvPr id="15" name="TextBox 32">
                <a:extLst>
                  <a:ext uri="{FF2B5EF4-FFF2-40B4-BE49-F238E27FC236}">
                    <a16:creationId xmlns:a16="http://schemas.microsoft.com/office/drawing/2014/main" id="{1890CBBF-9EE9-0DCC-3DF8-9915001B1149}"/>
                  </a:ext>
                </a:extLst>
              </p:cNvPr>
              <p:cNvSpPr txBox="1"/>
              <p:nvPr/>
            </p:nvSpPr>
            <p:spPr>
              <a:xfrm>
                <a:off x="6542641" y="2078585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6" name="TextBox 33">
                <a:extLst>
                  <a:ext uri="{FF2B5EF4-FFF2-40B4-BE49-F238E27FC236}">
                    <a16:creationId xmlns:a16="http://schemas.microsoft.com/office/drawing/2014/main" id="{D834C31E-FBC1-25B7-5DAC-F6F57CFDCA1B}"/>
                  </a:ext>
                </a:extLst>
              </p:cNvPr>
              <p:cNvSpPr txBox="1"/>
              <p:nvPr/>
            </p:nvSpPr>
            <p:spPr>
              <a:xfrm>
                <a:off x="6524169" y="1654088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700" b="1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4" name="TextBox 31">
              <a:extLst>
                <a:ext uri="{FF2B5EF4-FFF2-40B4-BE49-F238E27FC236}">
                  <a16:creationId xmlns:a16="http://schemas.microsoft.com/office/drawing/2014/main" id="{82ECEFC4-A5FA-2D0A-DE01-D253D5372F8F}"/>
                </a:ext>
              </a:extLst>
            </p:cNvPr>
            <p:cNvSpPr txBox="1"/>
            <p:nvPr/>
          </p:nvSpPr>
          <p:spPr>
            <a:xfrm>
              <a:off x="5256332" y="1816976"/>
              <a:ext cx="958096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800" b="1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4800" b="1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34">
            <a:extLst>
              <a:ext uri="{FF2B5EF4-FFF2-40B4-BE49-F238E27FC236}">
                <a16:creationId xmlns:a16="http://schemas.microsoft.com/office/drawing/2014/main" id="{5E22EEF5-1007-0136-3CFE-4E7FB424C804}"/>
              </a:ext>
            </a:extLst>
          </p:cNvPr>
          <p:cNvGrpSpPr/>
          <p:nvPr/>
        </p:nvGrpSpPr>
        <p:grpSpPr>
          <a:xfrm>
            <a:off x="6303935" y="4227000"/>
            <a:ext cx="5365832" cy="939841"/>
            <a:chOff x="5256332" y="1816976"/>
            <a:chExt cx="5365832" cy="939841"/>
          </a:xfrm>
        </p:grpSpPr>
        <p:grpSp>
          <p:nvGrpSpPr>
            <p:cNvPr id="18" name="Group 35">
              <a:extLst>
                <a:ext uri="{FF2B5EF4-FFF2-40B4-BE49-F238E27FC236}">
                  <a16:creationId xmlns:a16="http://schemas.microsoft.com/office/drawing/2014/main" id="{491A0BF9-7858-54EE-9609-39091962592B}"/>
                </a:ext>
              </a:extLst>
            </p:cNvPr>
            <p:cNvGrpSpPr/>
            <p:nvPr/>
          </p:nvGrpSpPr>
          <p:grpSpPr>
            <a:xfrm>
              <a:off x="6096000" y="1870655"/>
              <a:ext cx="4526164" cy="886162"/>
              <a:chOff x="6524169" y="1654088"/>
              <a:chExt cx="4526164" cy="886162"/>
            </a:xfrm>
          </p:grpSpPr>
          <p:sp>
            <p:nvSpPr>
              <p:cNvPr id="20" name="TextBox 37">
                <a:extLst>
                  <a:ext uri="{FF2B5EF4-FFF2-40B4-BE49-F238E27FC236}">
                    <a16:creationId xmlns:a16="http://schemas.microsoft.com/office/drawing/2014/main" id="{A0BF09CB-CD3D-C48B-E77B-EA0C8DBDAE77}"/>
                  </a:ext>
                </a:extLst>
              </p:cNvPr>
              <p:cNvSpPr txBox="1"/>
              <p:nvPr/>
            </p:nvSpPr>
            <p:spPr>
              <a:xfrm>
                <a:off x="6542641" y="2078585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1" name="TextBox 38">
                <a:extLst>
                  <a:ext uri="{FF2B5EF4-FFF2-40B4-BE49-F238E27FC236}">
                    <a16:creationId xmlns:a16="http://schemas.microsoft.com/office/drawing/2014/main" id="{155973BF-E082-0540-EE0A-625265FD8160}"/>
                  </a:ext>
                </a:extLst>
              </p:cNvPr>
              <p:cNvSpPr txBox="1"/>
              <p:nvPr/>
            </p:nvSpPr>
            <p:spPr>
              <a:xfrm>
                <a:off x="6524169" y="1654088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700" b="1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9" name="TextBox 36">
              <a:extLst>
                <a:ext uri="{FF2B5EF4-FFF2-40B4-BE49-F238E27FC236}">
                  <a16:creationId xmlns:a16="http://schemas.microsoft.com/office/drawing/2014/main" id="{B8691F5F-2F2E-DF7A-323F-B49F570413E4}"/>
                </a:ext>
              </a:extLst>
            </p:cNvPr>
            <p:cNvSpPr txBox="1"/>
            <p:nvPr/>
          </p:nvSpPr>
          <p:spPr>
            <a:xfrm>
              <a:off x="5256332" y="1816976"/>
              <a:ext cx="958096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800" b="1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4800" b="1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39">
            <a:extLst>
              <a:ext uri="{FF2B5EF4-FFF2-40B4-BE49-F238E27FC236}">
                <a16:creationId xmlns:a16="http://schemas.microsoft.com/office/drawing/2014/main" id="{EFA30907-D39C-D070-81FE-00EE1A3117C8}"/>
              </a:ext>
            </a:extLst>
          </p:cNvPr>
          <p:cNvGrpSpPr/>
          <p:nvPr/>
        </p:nvGrpSpPr>
        <p:grpSpPr>
          <a:xfrm>
            <a:off x="6303935" y="5179192"/>
            <a:ext cx="5365832" cy="939841"/>
            <a:chOff x="5256332" y="1816976"/>
            <a:chExt cx="5365832" cy="939841"/>
          </a:xfrm>
        </p:grpSpPr>
        <p:grpSp>
          <p:nvGrpSpPr>
            <p:cNvPr id="23" name="Group 40">
              <a:extLst>
                <a:ext uri="{FF2B5EF4-FFF2-40B4-BE49-F238E27FC236}">
                  <a16:creationId xmlns:a16="http://schemas.microsoft.com/office/drawing/2014/main" id="{63186633-F353-C78B-41D1-C3E085300A3C}"/>
                </a:ext>
              </a:extLst>
            </p:cNvPr>
            <p:cNvGrpSpPr/>
            <p:nvPr/>
          </p:nvGrpSpPr>
          <p:grpSpPr>
            <a:xfrm>
              <a:off x="6096000" y="1870655"/>
              <a:ext cx="4526164" cy="886162"/>
              <a:chOff x="6524169" y="1654088"/>
              <a:chExt cx="4526164" cy="886162"/>
            </a:xfrm>
          </p:grpSpPr>
          <p:sp>
            <p:nvSpPr>
              <p:cNvPr id="25" name="TextBox 42">
                <a:extLst>
                  <a:ext uri="{FF2B5EF4-FFF2-40B4-BE49-F238E27FC236}">
                    <a16:creationId xmlns:a16="http://schemas.microsoft.com/office/drawing/2014/main" id="{24C419F6-3398-893C-6179-3C4C8A792223}"/>
                  </a:ext>
                </a:extLst>
              </p:cNvPr>
              <p:cNvSpPr txBox="1"/>
              <p:nvPr/>
            </p:nvSpPr>
            <p:spPr>
              <a:xfrm>
                <a:off x="6542641" y="2078585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6" name="TextBox 43">
                <a:extLst>
                  <a:ext uri="{FF2B5EF4-FFF2-40B4-BE49-F238E27FC236}">
                    <a16:creationId xmlns:a16="http://schemas.microsoft.com/office/drawing/2014/main" id="{E820E3FC-0B41-B1C6-E351-2AA972464EEF}"/>
                  </a:ext>
                </a:extLst>
              </p:cNvPr>
              <p:cNvSpPr txBox="1"/>
              <p:nvPr/>
            </p:nvSpPr>
            <p:spPr>
              <a:xfrm>
                <a:off x="6524169" y="1654088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700" b="1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4" name="TextBox 41">
              <a:extLst>
                <a:ext uri="{FF2B5EF4-FFF2-40B4-BE49-F238E27FC236}">
                  <a16:creationId xmlns:a16="http://schemas.microsoft.com/office/drawing/2014/main" id="{A24978FB-49F8-34FA-49BC-0697A6571110}"/>
                </a:ext>
              </a:extLst>
            </p:cNvPr>
            <p:cNvSpPr txBox="1"/>
            <p:nvPr/>
          </p:nvSpPr>
          <p:spPr>
            <a:xfrm>
              <a:off x="5256332" y="1816976"/>
              <a:ext cx="958096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800" b="1">
                  <a:solidFill>
                    <a:schemeClr val="bg1"/>
                  </a:solidFill>
                  <a:cs typeface="Arial" pitchFamily="34" charset="0"/>
                </a:rPr>
                <a:t>05</a:t>
              </a:r>
              <a:endParaRPr lang="ko-KR" altLang="en-US" sz="4800" b="1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pic>
        <p:nvPicPr>
          <p:cNvPr id="27" name="Imagen 26">
            <a:extLst>
              <a:ext uri="{FF2B5EF4-FFF2-40B4-BE49-F238E27FC236}">
                <a16:creationId xmlns:a16="http://schemas.microsoft.com/office/drawing/2014/main" id="{D08138E5-2985-DCE3-7FE5-E2E2AD3DE1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478" y="-590550"/>
            <a:ext cx="6561895" cy="7483991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6C0FEA6F-8775-D961-09BF-718869BD7B0B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83" y="264538"/>
            <a:ext cx="4047105" cy="976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274461"/>
      </p:ext>
    </p:extLst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Google Shape;270;p42">
            <a:extLst>
              <a:ext uri="{FF2B5EF4-FFF2-40B4-BE49-F238E27FC236}">
                <a16:creationId xmlns:a16="http://schemas.microsoft.com/office/drawing/2014/main" id="{3F99FE1D-0340-264E-756B-D82DB6EE66C4}"/>
              </a:ext>
            </a:extLst>
          </p:cNvPr>
          <p:cNvSpPr txBox="1"/>
          <p:nvPr/>
        </p:nvSpPr>
        <p:spPr>
          <a:xfrm>
            <a:off x="1169899" y="1991024"/>
            <a:ext cx="5543552" cy="5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s-PE" sz="2133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503030403020204" pitchFamily="34" charset="0"/>
                <a:ea typeface="Rubik"/>
                <a:cs typeface="Rubik" panose="020b0604020202020204" charset="-79"/>
                <a:sym typeface="Rubik"/>
              </a:rPr>
              <a:t>ELABORADO POR  </a:t>
            </a:r>
            <a:r>
              <a:rPr lang="es-PE" sz="2133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503030403020204" pitchFamily="34" charset="0"/>
                <a:ea typeface="Montserrat"/>
                <a:cs typeface="Assistant Light" pitchFamily="2" charset="-79"/>
                <a:sym typeface="Montserrat"/>
              </a:rPr>
              <a:t>: </a:t>
            </a:r>
            <a:r>
              <a:rPr lang="es-PE" sz="2133">
                <a:latin typeface="Source Sans Pro" panose="020b0503030403020204" pitchFamily="34" charset="0"/>
                <a:ea typeface="Montserrat"/>
                <a:cs typeface="Kanit Light" panose="020b0604020202020204" charset="-34"/>
                <a:sym typeface="Montserrat"/>
              </a:rPr>
              <a:t>slidesppt.net</a:t>
            </a:r>
          </a:p>
          <a:p>
            <a:pPr lvl="0"/>
            <a:endParaRPr sz="2133" b="1">
              <a:solidFill>
                <a:srgbClr val="02FFB3"/>
              </a:solidFill>
              <a:latin typeface="Source Sans Pro" panose="020b0503030403020204" pitchFamily="34" charset="0"/>
              <a:ea typeface="Rubik"/>
              <a:cs typeface="Rubik" panose="020b0604020202020204" charset="-79"/>
              <a:sym typeface="Rubik"/>
            </a:endParaRP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FE1FFB49-927F-279A-3955-B9A081D28301}"/>
              </a:ext>
            </a:extLst>
          </p:cNvPr>
          <p:cNvGrpSpPr/>
          <p:nvPr/>
        </p:nvGrpSpPr>
        <p:grpSpPr>
          <a:xfrm>
            <a:off x="1169899" y="2996867"/>
            <a:ext cx="3985576" cy="2126071"/>
            <a:chOff x="877424" y="2601843"/>
            <a:chExt cx="2989182" cy="1594553"/>
          </a:xfrm>
        </p:grpSpPr>
        <p:sp>
          <p:nvSpPr>
            <p:cNvPr id="9" name="Google Shape;272;p42">
              <a:extLst>
                <a:ext uri="{FF2B5EF4-FFF2-40B4-BE49-F238E27FC236}">
                  <a16:creationId xmlns:a16="http://schemas.microsoft.com/office/drawing/2014/main" id="{D67542BB-DC6F-2A51-C6CD-FCEB9C97CE45}"/>
                </a:ext>
              </a:extLst>
            </p:cNvPr>
            <p:cNvSpPr txBox="1"/>
            <p:nvPr/>
          </p:nvSpPr>
          <p:spPr>
            <a:xfrm>
              <a:off x="877424" y="2601843"/>
              <a:ext cx="2117100" cy="30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lvl="0"/>
              <a:r>
                <a:rPr lang="es-PE" sz="2133">
                  <a:solidFill>
                    <a:schemeClr val="tx1">
                      <a:lumMod val="85000"/>
                      <a:lumOff val="15000"/>
                    </a:schemeClr>
                  </a:solidFill>
                  <a:latin typeface="Source Sans Pro" panose="020b0503030403020204" pitchFamily="34" charset="0"/>
                  <a:ea typeface="Rubik"/>
                  <a:cs typeface="Rubik" panose="020b0604020202020204" charset="-79"/>
                  <a:sym typeface="Rubik"/>
                </a:rPr>
                <a:t>IMAGES</a:t>
              </a:r>
              <a:r>
                <a:rPr lang="en" sz="2133">
                  <a:solidFill>
                    <a:schemeClr val="tx1">
                      <a:lumMod val="85000"/>
                      <a:lumOff val="15000"/>
                    </a:schemeClr>
                  </a:solidFill>
                  <a:latin typeface="Source Sans Pro" panose="020b0503030403020204" pitchFamily="34" charset="0"/>
                  <a:ea typeface="Rubik"/>
                  <a:cs typeface="Rubik" panose="020b0604020202020204" charset="-79"/>
                  <a:sym typeface="Rubik"/>
                </a:rPr>
                <a:t> :</a:t>
              </a:r>
              <a:endParaRPr sz="2133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503030403020204" pitchFamily="34" charset="0"/>
                <a:ea typeface="Rubik"/>
                <a:cs typeface="Rubik" panose="020b0604020202020204" charset="-79"/>
                <a:sym typeface="Rubik"/>
              </a:endParaRPr>
            </a:p>
          </p:txBody>
        </p:sp>
        <p:sp>
          <p:nvSpPr>
            <p:cNvPr id="10" name="Google Shape;273;p42">
              <a:extLst>
                <a:ext uri="{FF2B5EF4-FFF2-40B4-BE49-F238E27FC236}">
                  <a16:creationId xmlns:a16="http://schemas.microsoft.com/office/drawing/2014/main" id="{C976112C-86FA-4AF5-77F9-B2E276ED2DC1}"/>
                </a:ext>
              </a:extLst>
            </p:cNvPr>
            <p:cNvSpPr txBox="1"/>
            <p:nvPr/>
          </p:nvSpPr>
          <p:spPr>
            <a:xfrm>
              <a:off x="877424" y="2910468"/>
              <a:ext cx="2989182" cy="12859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380962" indent="-380962">
                <a:buFont typeface="Arial" pitchFamily="34" charset="0"/>
                <a:buChar char="•"/>
              </a:pPr>
              <a:r>
                <a:rPr lang="es-PE" sz="2000">
                  <a:latin typeface="Source Sans Pro" panose="020b0503030403020204" pitchFamily="34" charset="0"/>
                  <a:ea typeface="Montserrat"/>
                  <a:cs typeface="Kanit Light" panose="020b0604020202020204" charset="-34"/>
                  <a:sym typeface="Montserrat"/>
                </a:rPr>
                <a:t>freepik.es</a:t>
              </a:r>
            </a:p>
            <a:p>
              <a:pPr marL="380962" indent="-380962">
                <a:buFont typeface="Arial" pitchFamily="34" charset="0"/>
                <a:buChar char="•"/>
              </a:pPr>
              <a:r>
                <a:rPr lang="es-PE" sz="2000">
                  <a:latin typeface="Source Sans Pro" panose="020b0503030403020204" pitchFamily="34" charset="0"/>
                  <a:ea typeface="Montserrat"/>
                  <a:cs typeface="Kanit Light" panose="020b0604020202020204" charset="-34"/>
                  <a:sym typeface="Montserrat"/>
                </a:rPr>
                <a:t>pixabay.com</a:t>
              </a:r>
            </a:p>
            <a:p>
              <a:pPr marL="380962" indent="-380962">
                <a:buFont typeface="Arial" pitchFamily="34" charset="0"/>
                <a:buChar char="•"/>
              </a:pPr>
              <a:r>
                <a:rPr lang="es-PE" sz="2000">
                  <a:latin typeface="Source Sans Pro" panose="020b0503030403020204" pitchFamily="34" charset="0"/>
                  <a:ea typeface="Montserrat"/>
                  <a:cs typeface="Kanit Light" panose="020b0604020202020204" charset="-34"/>
                  <a:sym typeface="Montserrat"/>
                </a:rPr>
                <a:t>pngegg.com</a:t>
              </a:r>
            </a:p>
            <a:p>
              <a:pPr marL="380962" indent="-380962">
                <a:buFont typeface="Arial" pitchFamily="34" charset="0"/>
                <a:buChar char="•"/>
              </a:pPr>
              <a:r>
                <a:rPr lang="es-PE" sz="2000">
                  <a:latin typeface="Source Sans Pro" panose="020b0503030403020204" pitchFamily="34" charset="0"/>
                  <a:ea typeface="Montserrat"/>
                  <a:cs typeface="Kanit Light" panose="020b0604020202020204" charset="-34"/>
                  <a:sym typeface="Montserrat"/>
                </a:rPr>
                <a:t>wallpapers.com</a:t>
              </a:r>
            </a:p>
          </p:txBody>
        </p:sp>
      </p:grpSp>
      <p:sp>
        <p:nvSpPr>
          <p:cNvPr id="11" name="Google Shape;274;p42">
            <a:extLst>
              <a:ext uri="{FF2B5EF4-FFF2-40B4-BE49-F238E27FC236}">
                <a16:creationId xmlns:a16="http://schemas.microsoft.com/office/drawing/2014/main" id="{612AB906-0D80-40AE-1E84-CC6819AE8972}"/>
              </a:ext>
            </a:extLst>
          </p:cNvPr>
          <p:cNvSpPr txBox="1"/>
          <p:nvPr/>
        </p:nvSpPr>
        <p:spPr>
          <a:xfrm>
            <a:off x="1169899" y="4795245"/>
            <a:ext cx="28228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133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503030403020204" pitchFamily="34" charset="0"/>
                <a:ea typeface="Rubik"/>
                <a:cs typeface="Rubik" panose="020b0604020202020204" charset="-79"/>
                <a:sym typeface="Rubik"/>
              </a:rPr>
              <a:t>FONTS :</a:t>
            </a:r>
            <a:endParaRPr sz="2133">
              <a:solidFill>
                <a:schemeClr val="tx1">
                  <a:lumMod val="85000"/>
                  <a:lumOff val="15000"/>
                </a:schemeClr>
              </a:solidFill>
              <a:latin typeface="Source Sans Pro" panose="020b0503030403020204" pitchFamily="34" charset="0"/>
              <a:ea typeface="Rubik"/>
              <a:cs typeface="Rubik" panose="020b0604020202020204" charset="-79"/>
              <a:sym typeface="Rubik"/>
            </a:endParaRPr>
          </a:p>
        </p:txBody>
      </p:sp>
      <p:sp>
        <p:nvSpPr>
          <p:cNvPr id="12" name="Google Shape;275;p42">
            <a:extLst>
              <a:ext uri="{FF2B5EF4-FFF2-40B4-BE49-F238E27FC236}">
                <a16:creationId xmlns:a16="http://schemas.microsoft.com/office/drawing/2014/main" id="{92F6E56D-84FF-AF20-C75A-2039E5643A89}"/>
              </a:ext>
            </a:extLst>
          </p:cNvPr>
          <p:cNvSpPr txBox="1"/>
          <p:nvPr/>
        </p:nvSpPr>
        <p:spPr>
          <a:xfrm>
            <a:off x="1169899" y="5206745"/>
            <a:ext cx="3527168" cy="9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380962" indent="-380962">
              <a:buFont typeface="Arial" pitchFamily="34" charset="0"/>
              <a:buChar char="•"/>
            </a:pPr>
            <a:r>
              <a:rPr lang="es-PE" sz="2000">
                <a:latin typeface="Source Sans Pro" panose="020b0503030403020204" pitchFamily="34" charset="0"/>
                <a:ea typeface="Montserrat"/>
                <a:cs typeface="Kanit Light" panose="020b0604020202020204" charset="-34"/>
                <a:sym typeface="Montserrat"/>
              </a:rPr>
              <a:t>Arial (Títulos)</a:t>
            </a:r>
          </a:p>
          <a:p>
            <a:pPr marL="380962" indent="-380962">
              <a:buFont typeface="Arial" pitchFamily="34" charset="0"/>
              <a:buChar char="•"/>
            </a:pPr>
            <a:r>
              <a:rPr lang="es-PE" sz="2000">
                <a:latin typeface="Source Sans Pro" panose="020b0503030403020204" pitchFamily="34" charset="0"/>
                <a:ea typeface="Montserrat"/>
                <a:cs typeface="Kanit Light" panose="020b0604020202020204" charset="-34"/>
                <a:sym typeface="Montserrat"/>
              </a:rPr>
              <a:t>Aharoni</a:t>
            </a:r>
          </a:p>
        </p:txBody>
      </p:sp>
      <p:sp>
        <p:nvSpPr>
          <p:cNvPr id="13" name="TextBox 3">
            <a:extLst>
              <a:ext uri="{FF2B5EF4-FFF2-40B4-BE49-F238E27FC236}">
                <a16:creationId xmlns:a16="http://schemas.microsoft.com/office/drawing/2014/main" id="{2DDF2418-8271-DB50-C048-EB2B5C65DB7F}"/>
              </a:ext>
            </a:extLst>
          </p:cNvPr>
          <p:cNvSpPr txBox="1"/>
          <p:nvPr/>
        </p:nvSpPr>
        <p:spPr>
          <a:xfrm>
            <a:off x="1391880" y="307332"/>
            <a:ext cx="6971069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>
                <a:solidFill>
                  <a:srgbClr val="272F1D"/>
                </a:solidFill>
                <a:latin typeface="+mj-lt"/>
                <a:cs typeface="Aharoni" panose="02010803020104030203" pitchFamily="2" charset="-79"/>
              </a:rPr>
              <a:t>FUENTE</a:t>
            </a:r>
            <a:endParaRPr lang="ko-KR" altLang="en-US" sz="4800" b="1">
              <a:solidFill>
                <a:srgbClr val="97E42D"/>
              </a:solidFill>
              <a:latin typeface="+mj-lt"/>
              <a:cs typeface="Aharoni" panose="02010803020104030203" pitchFamily="2" charset="-79"/>
            </a:endParaRPr>
          </a:p>
        </p:txBody>
      </p:sp>
      <p:sp>
        <p:nvSpPr>
          <p:cNvPr id="14" name="TextBox 59">
            <a:extLst>
              <a:ext uri="{FF2B5EF4-FFF2-40B4-BE49-F238E27FC236}">
                <a16:creationId xmlns:a16="http://schemas.microsoft.com/office/drawing/2014/main" id="{70B6FBCB-AC9E-195A-A58F-D8BC107C0487}"/>
              </a:ext>
            </a:extLst>
          </p:cNvPr>
          <p:cNvSpPr txBox="1"/>
          <p:nvPr/>
        </p:nvSpPr>
        <p:spPr>
          <a:xfrm>
            <a:off x="9621360" y="6443174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slidesppt.net</a:t>
            </a:r>
            <a:endParaRPr lang="ko-KR" altLang="en-US" sz="14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5" name="Gráfico 10">
            <a:extLst>
              <a:ext uri="{FF2B5EF4-FFF2-40B4-BE49-F238E27FC236}">
                <a16:creationId xmlns:a16="http://schemas.microsoft.com/office/drawing/2014/main" id="{618E86FF-323D-8DE9-BD90-03FED1A625B5}"/>
              </a:ext>
            </a:extLst>
          </p:cNvPr>
          <p:cNvGrpSpPr/>
          <p:nvPr/>
        </p:nvGrpSpPr>
        <p:grpSpPr>
          <a:xfrm>
            <a:off x="10895107" y="5490861"/>
            <a:ext cx="849367" cy="849367"/>
            <a:chOff x="627235" y="5458033"/>
            <a:chExt cx="849367" cy="849367"/>
          </a:xfrm>
          <a:solidFill>
            <a:srgbClr val="00BFF3"/>
          </a:solidFill>
        </p:grpSpPr>
        <p:sp>
          <p:nvSpPr>
            <p:cNvPr id="16" name="Forma libre: forma 30">
              <a:extLst>
                <a:ext uri="{FF2B5EF4-FFF2-40B4-BE49-F238E27FC236}">
                  <a16:creationId xmlns:a16="http://schemas.microsoft.com/office/drawing/2014/main" id="{64C93098-FC2D-56E7-6652-52922FB4715F}"/>
                </a:ext>
              </a:extLst>
            </p:cNvPr>
            <p:cNvSpPr/>
            <p:nvPr userDrawn="1"/>
          </p:nvSpPr>
          <p:spPr>
            <a:xfrm>
              <a:off x="627235" y="5458033"/>
              <a:ext cx="849367" cy="849367"/>
            </a:xfrm>
            <a:custGeom>
              <a:gdLst>
                <a:gd name="connsiteX0" fmla="*/ 849367 w 849367"/>
                <a:gd name="connsiteY0" fmla="*/ 424684 h 849367"/>
                <a:gd name="connsiteX1" fmla="*/ 424684 w 849367"/>
                <a:gd name="connsiteY1" fmla="*/ 849367 h 849367"/>
                <a:gd name="connsiteX2" fmla="*/ 0 w 849367"/>
                <a:gd name="connsiteY2" fmla="*/ 424684 h 849367"/>
                <a:gd name="connsiteX3" fmla="*/ 424684 w 849367"/>
                <a:gd name="connsiteY3" fmla="*/ 0 h 849367"/>
                <a:gd name="connsiteX4" fmla="*/ 849367 w 849367"/>
                <a:gd name="connsiteY4" fmla="*/ 424684 h 84936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367" h="849367">
                  <a:moveTo>
                    <a:pt x="849367" y="424684"/>
                  </a:moveTo>
                  <a:cubicBezTo>
                    <a:pt x="849367" y="659230"/>
                    <a:pt x="659230" y="849367"/>
                    <a:pt x="424684" y="849367"/>
                  </a:cubicBezTo>
                  <a:cubicBezTo>
                    <a:pt x="190137" y="849367"/>
                    <a:pt x="0" y="659230"/>
                    <a:pt x="0" y="424684"/>
                  </a:cubicBezTo>
                  <a:cubicBezTo>
                    <a:pt x="0" y="190137"/>
                    <a:pt x="190137" y="0"/>
                    <a:pt x="424684" y="0"/>
                  </a:cubicBezTo>
                  <a:cubicBezTo>
                    <a:pt x="659230" y="0"/>
                    <a:pt x="849367" y="190137"/>
                    <a:pt x="849367" y="424684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400"/>
            </a:p>
          </p:txBody>
        </p:sp>
        <p:sp>
          <p:nvSpPr>
            <p:cNvPr id="17" name="Forma libre: forma 31">
              <a:extLst>
                <a:ext uri="{FF2B5EF4-FFF2-40B4-BE49-F238E27FC236}">
                  <a16:creationId xmlns:a16="http://schemas.microsoft.com/office/drawing/2014/main" id="{F838191B-F12C-8739-729F-E72521E22CF0}"/>
                </a:ext>
              </a:extLst>
            </p:cNvPr>
            <p:cNvSpPr/>
            <p:nvPr/>
          </p:nvSpPr>
          <p:spPr>
            <a:xfrm>
              <a:off x="736500" y="5562370"/>
              <a:ext cx="662009" cy="640647"/>
            </a:xfrm>
            <a:custGeom>
              <a:gdLst>
                <a:gd name="connsiteX0" fmla="*/ 398577 w 662009"/>
                <a:gd name="connsiteY0" fmla="*/ 121941 h 640647"/>
                <a:gd name="connsiteX1" fmla="*/ 398577 w 662009"/>
                <a:gd name="connsiteY1" fmla="*/ 121941 h 640647"/>
                <a:gd name="connsiteX2" fmla="*/ 383196 w 662009"/>
                <a:gd name="connsiteY2" fmla="*/ 121941 h 640647"/>
                <a:gd name="connsiteX3" fmla="*/ 383219 w 662009"/>
                <a:gd name="connsiteY3" fmla="*/ 0 h 640647"/>
                <a:gd name="connsiteX4" fmla="*/ 0 w 662009"/>
                <a:gd name="connsiteY4" fmla="*/ 64133 h 640647"/>
                <a:gd name="connsiteX5" fmla="*/ 0 w 662009"/>
                <a:gd name="connsiteY5" fmla="*/ 576124 h 640647"/>
                <a:gd name="connsiteX6" fmla="*/ 383128 w 662009"/>
                <a:gd name="connsiteY6" fmla="*/ 640647 h 640647"/>
                <a:gd name="connsiteX7" fmla="*/ 383219 w 662009"/>
                <a:gd name="connsiteY7" fmla="*/ 122514 h 640647"/>
                <a:gd name="connsiteX8" fmla="*/ 398072 w 662009"/>
                <a:gd name="connsiteY8" fmla="*/ 122514 h 640647"/>
                <a:gd name="connsiteX9" fmla="*/ 398049 w 662009"/>
                <a:gd name="connsiteY9" fmla="*/ 152655 h 640647"/>
                <a:gd name="connsiteX10" fmla="*/ 630608 w 662009"/>
                <a:gd name="connsiteY10" fmla="*/ 152655 h 640647"/>
                <a:gd name="connsiteX11" fmla="*/ 630608 w 662009"/>
                <a:gd name="connsiteY11" fmla="*/ 440087 h 640647"/>
                <a:gd name="connsiteX12" fmla="*/ 614907 w 662009"/>
                <a:gd name="connsiteY12" fmla="*/ 440087 h 640647"/>
                <a:gd name="connsiteX13" fmla="*/ 614907 w 662009"/>
                <a:gd name="connsiteY13" fmla="*/ 168264 h 640647"/>
                <a:gd name="connsiteX14" fmla="*/ 397958 w 662009"/>
                <a:gd name="connsiteY14" fmla="*/ 168242 h 640647"/>
                <a:gd name="connsiteX15" fmla="*/ 397958 w 662009"/>
                <a:gd name="connsiteY15" fmla="*/ 208010 h 640647"/>
                <a:gd name="connsiteX16" fmla="*/ 413177 w 662009"/>
                <a:gd name="connsiteY16" fmla="*/ 206337 h 640647"/>
                <a:gd name="connsiteX17" fmla="*/ 427457 w 662009"/>
                <a:gd name="connsiteY17" fmla="*/ 205236 h 640647"/>
                <a:gd name="connsiteX18" fmla="*/ 427457 w 662009"/>
                <a:gd name="connsiteY18" fmla="*/ 287340 h 640647"/>
                <a:gd name="connsiteX19" fmla="*/ 511509 w 662009"/>
                <a:gd name="connsiteY19" fmla="*/ 287340 h 640647"/>
                <a:gd name="connsiteX20" fmla="*/ 497298 w 662009"/>
                <a:gd name="connsiteY20" fmla="*/ 333435 h 640647"/>
                <a:gd name="connsiteX21" fmla="*/ 455879 w 662009"/>
                <a:gd name="connsiteY21" fmla="*/ 363003 h 640647"/>
                <a:gd name="connsiteX22" fmla="*/ 421933 w 662009"/>
                <a:gd name="connsiteY22" fmla="*/ 366624 h 640647"/>
                <a:gd name="connsiteX23" fmla="*/ 397958 w 662009"/>
                <a:gd name="connsiteY23" fmla="*/ 363988 h 640647"/>
                <a:gd name="connsiteX24" fmla="*/ 397958 w 662009"/>
                <a:gd name="connsiteY24" fmla="*/ 394428 h 640647"/>
                <a:gd name="connsiteX25" fmla="*/ 548412 w 662009"/>
                <a:gd name="connsiteY25" fmla="*/ 394428 h 640647"/>
                <a:gd name="connsiteX26" fmla="*/ 548412 w 662009"/>
                <a:gd name="connsiteY26" fmla="*/ 423079 h 640647"/>
                <a:gd name="connsiteX27" fmla="*/ 397935 w 662009"/>
                <a:gd name="connsiteY27" fmla="*/ 423079 h 640647"/>
                <a:gd name="connsiteX28" fmla="*/ 397935 w 662009"/>
                <a:gd name="connsiteY28" fmla="*/ 449851 h 640647"/>
                <a:gd name="connsiteX29" fmla="*/ 547518 w 662009"/>
                <a:gd name="connsiteY29" fmla="*/ 449851 h 640647"/>
                <a:gd name="connsiteX30" fmla="*/ 547518 w 662009"/>
                <a:gd name="connsiteY30" fmla="*/ 480313 h 640647"/>
                <a:gd name="connsiteX31" fmla="*/ 397912 w 662009"/>
                <a:gd name="connsiteY31" fmla="*/ 480313 h 640647"/>
                <a:gd name="connsiteX32" fmla="*/ 397912 w 662009"/>
                <a:gd name="connsiteY32" fmla="*/ 515406 h 640647"/>
                <a:gd name="connsiteX33" fmla="*/ 614907 w 662009"/>
                <a:gd name="connsiteY33" fmla="*/ 515406 h 640647"/>
                <a:gd name="connsiteX34" fmla="*/ 614907 w 662009"/>
                <a:gd name="connsiteY34" fmla="*/ 440591 h 640647"/>
                <a:gd name="connsiteX35" fmla="*/ 630608 w 662009"/>
                <a:gd name="connsiteY35" fmla="*/ 440591 h 640647"/>
                <a:gd name="connsiteX36" fmla="*/ 630608 w 662009"/>
                <a:gd name="connsiteY36" fmla="*/ 440591 h 640647"/>
                <a:gd name="connsiteX37" fmla="*/ 662010 w 662009"/>
                <a:gd name="connsiteY37" fmla="*/ 440591 h 640647"/>
                <a:gd name="connsiteX38" fmla="*/ 662010 w 662009"/>
                <a:gd name="connsiteY38" fmla="*/ 122101 h 640647"/>
                <a:gd name="connsiteX39" fmla="*/ 398577 w 662009"/>
                <a:gd name="connsiteY39" fmla="*/ 121941 h 640647"/>
                <a:gd name="connsiteX40" fmla="*/ 267834 w 662009"/>
                <a:gd name="connsiteY40" fmla="*/ 452946 h 640647"/>
                <a:gd name="connsiteX41" fmla="*/ 177387 w 662009"/>
                <a:gd name="connsiteY41" fmla="*/ 482743 h 640647"/>
                <a:gd name="connsiteX42" fmla="*/ 90470 w 662009"/>
                <a:gd name="connsiteY42" fmla="*/ 460808 h 640647"/>
                <a:gd name="connsiteX43" fmla="*/ 86230 w 662009"/>
                <a:gd name="connsiteY43" fmla="*/ 457988 h 640647"/>
                <a:gd name="connsiteX44" fmla="*/ 100899 w 662009"/>
                <a:gd name="connsiteY44" fmla="*/ 409281 h 640647"/>
                <a:gd name="connsiteX45" fmla="*/ 108509 w 662009"/>
                <a:gd name="connsiteY45" fmla="*/ 413957 h 640647"/>
                <a:gd name="connsiteX46" fmla="*/ 180275 w 662009"/>
                <a:gd name="connsiteY46" fmla="*/ 434196 h 640647"/>
                <a:gd name="connsiteX47" fmla="*/ 241521 w 662009"/>
                <a:gd name="connsiteY47" fmla="*/ 385511 h 640647"/>
                <a:gd name="connsiteX48" fmla="*/ 184561 w 662009"/>
                <a:gd name="connsiteY48" fmla="*/ 327177 h 640647"/>
                <a:gd name="connsiteX49" fmla="*/ 94160 w 662009"/>
                <a:gd name="connsiteY49" fmla="*/ 228478 h 640647"/>
                <a:gd name="connsiteX50" fmla="*/ 206359 w 662009"/>
                <a:gd name="connsiteY50" fmla="*/ 133195 h 640647"/>
                <a:gd name="connsiteX51" fmla="*/ 281747 w 662009"/>
                <a:gd name="connsiteY51" fmla="*/ 150042 h 640647"/>
                <a:gd name="connsiteX52" fmla="*/ 286698 w 662009"/>
                <a:gd name="connsiteY52" fmla="*/ 152838 h 640647"/>
                <a:gd name="connsiteX53" fmla="*/ 270653 w 662009"/>
                <a:gd name="connsiteY53" fmla="*/ 200285 h 640647"/>
                <a:gd name="connsiteX54" fmla="*/ 263479 w 662009"/>
                <a:gd name="connsiteY54" fmla="*/ 196366 h 640647"/>
                <a:gd name="connsiteX55" fmla="*/ 204938 w 662009"/>
                <a:gd name="connsiteY55" fmla="*/ 181742 h 640647"/>
                <a:gd name="connsiteX56" fmla="*/ 150455 w 662009"/>
                <a:gd name="connsiteY56" fmla="*/ 223665 h 640647"/>
                <a:gd name="connsiteX57" fmla="*/ 210806 w 662009"/>
                <a:gd name="connsiteY57" fmla="*/ 280051 h 640647"/>
                <a:gd name="connsiteX58" fmla="*/ 298296 w 662009"/>
                <a:gd name="connsiteY58" fmla="*/ 382119 h 640647"/>
                <a:gd name="connsiteX59" fmla="*/ 267834 w 662009"/>
                <a:gd name="connsiteY59" fmla="*/ 452946 h 64064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62009" h="640647">
                  <a:moveTo>
                    <a:pt x="398577" y="121941"/>
                  </a:moveTo>
                  <a:lnTo>
                    <a:pt x="398577" y="121941"/>
                  </a:lnTo>
                  <a:lnTo>
                    <a:pt x="383196" y="121941"/>
                  </a:lnTo>
                  <a:cubicBezTo>
                    <a:pt x="383196" y="81301"/>
                    <a:pt x="383219" y="40662"/>
                    <a:pt x="383219" y="0"/>
                  </a:cubicBezTo>
                  <a:cubicBezTo>
                    <a:pt x="255480" y="21385"/>
                    <a:pt x="127740" y="42748"/>
                    <a:pt x="0" y="64133"/>
                  </a:cubicBezTo>
                  <a:cubicBezTo>
                    <a:pt x="0" y="234805"/>
                    <a:pt x="0" y="405476"/>
                    <a:pt x="0" y="576124"/>
                  </a:cubicBezTo>
                  <a:cubicBezTo>
                    <a:pt x="127717" y="597624"/>
                    <a:pt x="255411" y="619147"/>
                    <a:pt x="383128" y="640647"/>
                  </a:cubicBezTo>
                  <a:cubicBezTo>
                    <a:pt x="383151" y="467982"/>
                    <a:pt x="383196" y="295179"/>
                    <a:pt x="383219" y="122514"/>
                  </a:cubicBezTo>
                  <a:lnTo>
                    <a:pt x="398072" y="122514"/>
                  </a:lnTo>
                  <a:cubicBezTo>
                    <a:pt x="398072" y="132530"/>
                    <a:pt x="398049" y="142639"/>
                    <a:pt x="398049" y="152655"/>
                  </a:cubicBezTo>
                  <a:cubicBezTo>
                    <a:pt x="475569" y="152655"/>
                    <a:pt x="553088" y="152655"/>
                    <a:pt x="630608" y="152655"/>
                  </a:cubicBezTo>
                  <a:cubicBezTo>
                    <a:pt x="630608" y="248397"/>
                    <a:pt x="630608" y="344322"/>
                    <a:pt x="630608" y="440087"/>
                  </a:cubicBezTo>
                  <a:lnTo>
                    <a:pt x="614907" y="440087"/>
                  </a:lnTo>
                  <a:cubicBezTo>
                    <a:pt x="614907" y="349548"/>
                    <a:pt x="614907" y="258803"/>
                    <a:pt x="614907" y="168264"/>
                  </a:cubicBezTo>
                  <a:cubicBezTo>
                    <a:pt x="542590" y="168264"/>
                    <a:pt x="470274" y="168242"/>
                    <a:pt x="397958" y="168242"/>
                  </a:cubicBezTo>
                  <a:cubicBezTo>
                    <a:pt x="397958" y="181490"/>
                    <a:pt x="397958" y="194761"/>
                    <a:pt x="397958" y="208010"/>
                  </a:cubicBezTo>
                  <a:cubicBezTo>
                    <a:pt x="400296" y="207781"/>
                    <a:pt x="407149" y="206910"/>
                    <a:pt x="413177" y="206337"/>
                  </a:cubicBezTo>
                  <a:cubicBezTo>
                    <a:pt x="419435" y="205741"/>
                    <a:pt x="424890" y="205488"/>
                    <a:pt x="427457" y="205236"/>
                  </a:cubicBezTo>
                  <a:cubicBezTo>
                    <a:pt x="427457" y="232604"/>
                    <a:pt x="427457" y="259972"/>
                    <a:pt x="427457" y="287340"/>
                  </a:cubicBezTo>
                  <a:cubicBezTo>
                    <a:pt x="455467" y="287340"/>
                    <a:pt x="483499" y="287340"/>
                    <a:pt x="511509" y="287340"/>
                  </a:cubicBezTo>
                  <a:cubicBezTo>
                    <a:pt x="511601" y="294491"/>
                    <a:pt x="510867" y="314272"/>
                    <a:pt x="497298" y="333435"/>
                  </a:cubicBezTo>
                  <a:cubicBezTo>
                    <a:pt x="495648" y="335772"/>
                    <a:pt x="481551" y="355118"/>
                    <a:pt x="455879" y="363003"/>
                  </a:cubicBezTo>
                  <a:cubicBezTo>
                    <a:pt x="442677" y="367060"/>
                    <a:pt x="430597" y="366808"/>
                    <a:pt x="421933" y="366624"/>
                  </a:cubicBezTo>
                  <a:cubicBezTo>
                    <a:pt x="412100" y="366418"/>
                    <a:pt x="403894" y="365180"/>
                    <a:pt x="397958" y="363988"/>
                  </a:cubicBezTo>
                  <a:cubicBezTo>
                    <a:pt x="397958" y="374143"/>
                    <a:pt x="397958" y="384274"/>
                    <a:pt x="397958" y="394428"/>
                  </a:cubicBezTo>
                  <a:cubicBezTo>
                    <a:pt x="448109" y="394428"/>
                    <a:pt x="498261" y="394428"/>
                    <a:pt x="548412" y="394428"/>
                  </a:cubicBezTo>
                  <a:cubicBezTo>
                    <a:pt x="548412" y="403986"/>
                    <a:pt x="548412" y="413521"/>
                    <a:pt x="548412" y="423079"/>
                  </a:cubicBezTo>
                  <a:cubicBezTo>
                    <a:pt x="498261" y="423079"/>
                    <a:pt x="448086" y="423079"/>
                    <a:pt x="397935" y="423079"/>
                  </a:cubicBezTo>
                  <a:cubicBezTo>
                    <a:pt x="397935" y="431996"/>
                    <a:pt x="397935" y="440935"/>
                    <a:pt x="397935" y="449851"/>
                  </a:cubicBezTo>
                  <a:cubicBezTo>
                    <a:pt x="447788" y="449851"/>
                    <a:pt x="497665" y="449851"/>
                    <a:pt x="547518" y="449851"/>
                  </a:cubicBezTo>
                  <a:cubicBezTo>
                    <a:pt x="547518" y="460005"/>
                    <a:pt x="547518" y="470159"/>
                    <a:pt x="547518" y="480313"/>
                  </a:cubicBezTo>
                  <a:cubicBezTo>
                    <a:pt x="497642" y="480313"/>
                    <a:pt x="447765" y="480313"/>
                    <a:pt x="397912" y="480313"/>
                  </a:cubicBezTo>
                  <a:cubicBezTo>
                    <a:pt x="397912" y="492003"/>
                    <a:pt x="397912" y="503693"/>
                    <a:pt x="397912" y="515406"/>
                  </a:cubicBezTo>
                  <a:cubicBezTo>
                    <a:pt x="470251" y="515406"/>
                    <a:pt x="542567" y="515406"/>
                    <a:pt x="614907" y="515406"/>
                  </a:cubicBezTo>
                  <a:cubicBezTo>
                    <a:pt x="614907" y="490468"/>
                    <a:pt x="614907" y="465529"/>
                    <a:pt x="614907" y="440591"/>
                  </a:cubicBezTo>
                  <a:lnTo>
                    <a:pt x="630608" y="440591"/>
                  </a:lnTo>
                  <a:cubicBezTo>
                    <a:pt x="630608" y="440591"/>
                    <a:pt x="630608" y="440591"/>
                    <a:pt x="630608" y="440591"/>
                  </a:cubicBezTo>
                  <a:cubicBezTo>
                    <a:pt x="641083" y="440591"/>
                    <a:pt x="651535" y="440591"/>
                    <a:pt x="662010" y="440591"/>
                  </a:cubicBezTo>
                  <a:cubicBezTo>
                    <a:pt x="662010" y="334420"/>
                    <a:pt x="662010" y="228249"/>
                    <a:pt x="662010" y="122101"/>
                  </a:cubicBezTo>
                  <a:cubicBezTo>
                    <a:pt x="574199" y="122032"/>
                    <a:pt x="486388" y="121987"/>
                    <a:pt x="398577" y="121941"/>
                  </a:cubicBezTo>
                  <a:close/>
                  <a:moveTo>
                    <a:pt x="267834" y="452946"/>
                  </a:moveTo>
                  <a:cubicBezTo>
                    <a:pt x="246334" y="472451"/>
                    <a:pt x="215070" y="482743"/>
                    <a:pt x="177387" y="482743"/>
                  </a:cubicBezTo>
                  <a:cubicBezTo>
                    <a:pt x="145572" y="482743"/>
                    <a:pt x="109838" y="473735"/>
                    <a:pt x="90470" y="460808"/>
                  </a:cubicBezTo>
                  <a:lnTo>
                    <a:pt x="86230" y="457988"/>
                  </a:lnTo>
                  <a:lnTo>
                    <a:pt x="100899" y="409281"/>
                  </a:lnTo>
                  <a:lnTo>
                    <a:pt x="108509" y="413957"/>
                  </a:lnTo>
                  <a:cubicBezTo>
                    <a:pt x="129092" y="426632"/>
                    <a:pt x="155933" y="434196"/>
                    <a:pt x="180275" y="434196"/>
                  </a:cubicBezTo>
                  <a:cubicBezTo>
                    <a:pt x="218049" y="434196"/>
                    <a:pt x="241521" y="415538"/>
                    <a:pt x="241521" y="385511"/>
                  </a:cubicBezTo>
                  <a:cubicBezTo>
                    <a:pt x="241521" y="358625"/>
                    <a:pt x="226622" y="343359"/>
                    <a:pt x="184561" y="327177"/>
                  </a:cubicBezTo>
                  <a:cubicBezTo>
                    <a:pt x="122926" y="305333"/>
                    <a:pt x="94160" y="273954"/>
                    <a:pt x="94160" y="228478"/>
                  </a:cubicBezTo>
                  <a:cubicBezTo>
                    <a:pt x="94160" y="172367"/>
                    <a:pt x="140301" y="133195"/>
                    <a:pt x="206359" y="133195"/>
                  </a:cubicBezTo>
                  <a:cubicBezTo>
                    <a:pt x="246082" y="133195"/>
                    <a:pt x="270630" y="143739"/>
                    <a:pt x="281747" y="150042"/>
                  </a:cubicBezTo>
                  <a:lnTo>
                    <a:pt x="286698" y="152838"/>
                  </a:lnTo>
                  <a:lnTo>
                    <a:pt x="270653" y="200285"/>
                  </a:lnTo>
                  <a:lnTo>
                    <a:pt x="263479" y="196366"/>
                  </a:lnTo>
                  <a:cubicBezTo>
                    <a:pt x="251262" y="189696"/>
                    <a:pt x="231160" y="181742"/>
                    <a:pt x="204938" y="181742"/>
                  </a:cubicBezTo>
                  <a:cubicBezTo>
                    <a:pt x="167302" y="181742"/>
                    <a:pt x="150455" y="202807"/>
                    <a:pt x="150455" y="223665"/>
                  </a:cubicBezTo>
                  <a:cubicBezTo>
                    <a:pt x="150455" y="248672"/>
                    <a:pt x="165124" y="262379"/>
                    <a:pt x="210806" y="280051"/>
                  </a:cubicBezTo>
                  <a:cubicBezTo>
                    <a:pt x="272143" y="303729"/>
                    <a:pt x="298296" y="334260"/>
                    <a:pt x="298296" y="382119"/>
                  </a:cubicBezTo>
                  <a:cubicBezTo>
                    <a:pt x="298296" y="409968"/>
                    <a:pt x="287478" y="435113"/>
                    <a:pt x="267834" y="452946"/>
                  </a:cubicBezTo>
                  <a:close/>
                </a:path>
              </a:pathLst>
            </a:custGeom>
            <a:solidFill>
              <a:srgbClr val="FFFFFF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400"/>
            </a:p>
          </p:txBody>
        </p:sp>
      </p:grpSp>
      <p:pic>
        <p:nvPicPr>
          <p:cNvPr id="19" name="Imagen 18">
            <a:extLst>
              <a:ext uri="{FF2B5EF4-FFF2-40B4-BE49-F238E27FC236}">
                <a16:creationId xmlns:a16="http://schemas.microsoft.com/office/drawing/2014/main" id="{8EF6334C-550A-404C-BCD6-DBBC7C30C0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155" y="249364"/>
            <a:ext cx="6501587" cy="650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463031"/>
      </p:ext>
    </p:extLst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CA77C16-94B8-F0F8-D5CC-39139121C16D}"/>
              </a:ext>
            </a:extLst>
          </p:cNvPr>
          <p:cNvSpPr txBox="1"/>
          <p:nvPr/>
        </p:nvSpPr>
        <p:spPr>
          <a:xfrm>
            <a:off x="323528" y="123481"/>
            <a:ext cx="11573197" cy="7242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400"/>
              <a:t>Fully Editable Icon Sets: A</a:t>
            </a:r>
          </a:p>
        </p:txBody>
      </p:sp>
      <p:sp>
        <p:nvSpPr>
          <p:cNvPr id="3" name="Diamond 5">
            <a:extLst>
              <a:ext uri="{FF2B5EF4-FFF2-40B4-BE49-F238E27FC236}">
                <a16:creationId xmlns:a16="http://schemas.microsoft.com/office/drawing/2014/main" id="{2483FF08-7714-0052-42E0-408CFE323B8A}"/>
              </a:ext>
            </a:extLst>
          </p:cNvPr>
          <p:cNvSpPr/>
          <p:nvPr/>
        </p:nvSpPr>
        <p:spPr>
          <a:xfrm>
            <a:off x="6112071" y="1492154"/>
            <a:ext cx="523149" cy="524695"/>
          </a:xfrm>
          <a:custGeom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rgbClr val="272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4" name="Isosceles Triangle 51">
            <a:extLst>
              <a:ext uri="{FF2B5EF4-FFF2-40B4-BE49-F238E27FC236}">
                <a16:creationId xmlns:a16="http://schemas.microsoft.com/office/drawing/2014/main" id="{54064516-5974-9D39-555C-FFD82507CDCE}"/>
              </a:ext>
            </a:extLst>
          </p:cNvPr>
          <p:cNvSpPr/>
          <p:nvPr/>
        </p:nvSpPr>
        <p:spPr>
          <a:xfrm>
            <a:off x="5273317" y="1562685"/>
            <a:ext cx="523147" cy="383627"/>
          </a:xfrm>
          <a:custGeom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rgbClr val="272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5" name="Isosceles Triangle 57">
            <a:extLst>
              <a:ext uri="{FF2B5EF4-FFF2-40B4-BE49-F238E27FC236}">
                <a16:creationId xmlns:a16="http://schemas.microsoft.com/office/drawing/2014/main" id="{F3732708-D5C3-A235-807C-903462D52013}"/>
              </a:ext>
            </a:extLst>
          </p:cNvPr>
          <p:cNvSpPr/>
          <p:nvPr/>
        </p:nvSpPr>
        <p:spPr>
          <a:xfrm>
            <a:off x="6114156" y="4520205"/>
            <a:ext cx="313133" cy="707899"/>
          </a:xfrm>
          <a:custGeom>
            <a:gdLst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rgbClr val="272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260838FB-90DE-3E3F-C815-F37180632ED6}"/>
              </a:ext>
            </a:extLst>
          </p:cNvPr>
          <p:cNvSpPr/>
          <p:nvPr/>
        </p:nvSpPr>
        <p:spPr>
          <a:xfrm rot="18900000">
            <a:off x="9585735" y="3654559"/>
            <a:ext cx="225664" cy="502732"/>
          </a:xfrm>
          <a:custGeom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rgbClr val="272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7" name="Parallelogram 15">
            <a:extLst>
              <a:ext uri="{FF2B5EF4-FFF2-40B4-BE49-F238E27FC236}">
                <a16:creationId xmlns:a16="http://schemas.microsoft.com/office/drawing/2014/main" id="{16D3B276-CC9A-15A7-D092-93230CF1A112}"/>
              </a:ext>
            </a:extLst>
          </p:cNvPr>
          <p:cNvSpPr/>
          <p:nvPr/>
        </p:nvSpPr>
        <p:spPr>
          <a:xfrm flipH="1">
            <a:off x="5267027" y="4641908"/>
            <a:ext cx="464493" cy="464493"/>
          </a:xfrm>
          <a:custGeom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rgbClr val="272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8" name="Freeform 19">
            <a:extLst>
              <a:ext uri="{FF2B5EF4-FFF2-40B4-BE49-F238E27FC236}">
                <a16:creationId xmlns:a16="http://schemas.microsoft.com/office/drawing/2014/main" id="{EA143ECE-C6CA-89AE-94DA-CA0E9781AD9E}"/>
              </a:ext>
            </a:extLst>
          </p:cNvPr>
          <p:cNvSpPr/>
          <p:nvPr/>
        </p:nvSpPr>
        <p:spPr>
          <a:xfrm>
            <a:off x="7745409" y="3642507"/>
            <a:ext cx="460779" cy="453389"/>
          </a:xfrm>
          <a:custGeom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rgbClr val="272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9" name="Rectangle 30">
            <a:extLst>
              <a:ext uri="{FF2B5EF4-FFF2-40B4-BE49-F238E27FC236}">
                <a16:creationId xmlns:a16="http://schemas.microsoft.com/office/drawing/2014/main" id="{85087E55-22FE-A1D0-01CB-E34C11518277}"/>
              </a:ext>
            </a:extLst>
          </p:cNvPr>
          <p:cNvSpPr/>
          <p:nvPr/>
        </p:nvSpPr>
        <p:spPr>
          <a:xfrm>
            <a:off x="11063700" y="3600567"/>
            <a:ext cx="464493" cy="463135"/>
          </a:xfrm>
          <a:custGeom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rgbClr val="272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E6318B28-151F-5DD2-057D-242B8544A615}"/>
              </a:ext>
            </a:extLst>
          </p:cNvPr>
          <p:cNvSpPr/>
          <p:nvPr/>
        </p:nvSpPr>
        <p:spPr>
          <a:xfrm>
            <a:off x="6950826" y="1518718"/>
            <a:ext cx="471567" cy="471567"/>
          </a:xfrm>
          <a:custGeom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rgbClr val="272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FED61BFA-805D-8F03-831C-194318F0C829}"/>
              </a:ext>
            </a:extLst>
          </p:cNvPr>
          <p:cNvSpPr/>
          <p:nvPr/>
        </p:nvSpPr>
        <p:spPr>
          <a:xfrm rot="5400000">
            <a:off x="7737685" y="1518715"/>
            <a:ext cx="472195" cy="471568"/>
          </a:xfrm>
          <a:custGeom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rgbClr val="272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12" name="Pie 24">
            <a:extLst>
              <a:ext uri="{FF2B5EF4-FFF2-40B4-BE49-F238E27FC236}">
                <a16:creationId xmlns:a16="http://schemas.microsoft.com/office/drawing/2014/main" id="{B57EC3AD-A8B1-7370-8C38-80A01C1F749B}"/>
              </a:ext>
            </a:extLst>
          </p:cNvPr>
          <p:cNvSpPr/>
          <p:nvPr/>
        </p:nvSpPr>
        <p:spPr>
          <a:xfrm>
            <a:off x="6809929" y="4618985"/>
            <a:ext cx="513183" cy="510343"/>
          </a:xfrm>
          <a:custGeom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rgbClr val="272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13" name="Block Arc 14">
            <a:extLst>
              <a:ext uri="{FF2B5EF4-FFF2-40B4-BE49-F238E27FC236}">
                <a16:creationId xmlns:a16="http://schemas.microsoft.com/office/drawing/2014/main" id="{B9D54E7E-A458-4764-6232-F22FB191BB57}"/>
              </a:ext>
            </a:extLst>
          </p:cNvPr>
          <p:cNvSpPr/>
          <p:nvPr/>
        </p:nvSpPr>
        <p:spPr>
          <a:xfrm rot="16200000">
            <a:off x="8525359" y="1470614"/>
            <a:ext cx="567400" cy="567775"/>
          </a:xfrm>
          <a:custGeom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rgbClr val="272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14" name="Block Arc 41">
            <a:extLst>
              <a:ext uri="{FF2B5EF4-FFF2-40B4-BE49-F238E27FC236}">
                <a16:creationId xmlns:a16="http://schemas.microsoft.com/office/drawing/2014/main" id="{EC27EC6D-AADE-D66C-0641-F70888623252}"/>
              </a:ext>
            </a:extLst>
          </p:cNvPr>
          <p:cNvSpPr/>
          <p:nvPr/>
        </p:nvSpPr>
        <p:spPr>
          <a:xfrm>
            <a:off x="9408552" y="1424301"/>
            <a:ext cx="473301" cy="660395"/>
          </a:xfrm>
          <a:custGeom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rgbClr val="272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15" name="Right Triangle 17">
            <a:extLst>
              <a:ext uri="{FF2B5EF4-FFF2-40B4-BE49-F238E27FC236}">
                <a16:creationId xmlns:a16="http://schemas.microsoft.com/office/drawing/2014/main" id="{88F408CD-F4E2-0BA2-C2EC-EB5B0E0904E8}"/>
              </a:ext>
            </a:extLst>
          </p:cNvPr>
          <p:cNvSpPr/>
          <p:nvPr/>
        </p:nvSpPr>
        <p:spPr>
          <a:xfrm>
            <a:off x="7705747" y="4600959"/>
            <a:ext cx="385791" cy="546392"/>
          </a:xfrm>
          <a:custGeom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rgbClr val="272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16" name="Oval 66">
            <a:extLst>
              <a:ext uri="{FF2B5EF4-FFF2-40B4-BE49-F238E27FC236}">
                <a16:creationId xmlns:a16="http://schemas.microsoft.com/office/drawing/2014/main" id="{502FAAF0-7EE6-22B9-9D22-4FF15C9B0423}"/>
              </a:ext>
            </a:extLst>
          </p:cNvPr>
          <p:cNvSpPr/>
          <p:nvPr/>
        </p:nvSpPr>
        <p:spPr>
          <a:xfrm rot="20700000">
            <a:off x="6137536" y="3634207"/>
            <a:ext cx="548680" cy="469988"/>
          </a:xfrm>
          <a:custGeom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rgbClr val="272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7342CD6A-C731-D259-4E01-A85F0D9F2B5E}"/>
              </a:ext>
            </a:extLst>
          </p:cNvPr>
          <p:cNvSpPr/>
          <p:nvPr/>
        </p:nvSpPr>
        <p:spPr>
          <a:xfrm>
            <a:off x="4401175" y="3545249"/>
            <a:ext cx="527335" cy="493633"/>
          </a:xfrm>
          <a:custGeom>
            <a:gdLst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272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18" name="Frame 17">
            <a:extLst>
              <a:ext uri="{FF2B5EF4-FFF2-40B4-BE49-F238E27FC236}">
                <a16:creationId xmlns:a16="http://schemas.microsoft.com/office/drawing/2014/main" id="{ED0A562B-DB68-8DCB-20F3-7462BF0D4F5F}"/>
              </a:ext>
            </a:extLst>
          </p:cNvPr>
          <p:cNvSpPr/>
          <p:nvPr/>
        </p:nvSpPr>
        <p:spPr>
          <a:xfrm>
            <a:off x="4376237" y="4613418"/>
            <a:ext cx="508153" cy="508153"/>
          </a:xfrm>
          <a:custGeom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272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19" name="Teardrop 1">
            <a:extLst>
              <a:ext uri="{FF2B5EF4-FFF2-40B4-BE49-F238E27FC236}">
                <a16:creationId xmlns:a16="http://schemas.microsoft.com/office/drawing/2014/main" id="{9DD9D638-B983-1822-039E-1DD75D2FC0D6}"/>
              </a:ext>
            </a:extLst>
          </p:cNvPr>
          <p:cNvSpPr/>
          <p:nvPr/>
        </p:nvSpPr>
        <p:spPr>
          <a:xfrm rot="18805992">
            <a:off x="10126693" y="1539349"/>
            <a:ext cx="551843" cy="546087"/>
          </a:xfrm>
          <a:custGeom>
            <a:rect l="l" t="t" r="r" b="b"/>
            <a:pathLst>
              <a:path w="1807240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rgbClr val="272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20" name="Rectangle 130">
            <a:extLst>
              <a:ext uri="{FF2B5EF4-FFF2-40B4-BE49-F238E27FC236}">
                <a16:creationId xmlns:a16="http://schemas.microsoft.com/office/drawing/2014/main" id="{DA1422DF-0481-92F8-85F6-1939E585597A}"/>
              </a:ext>
            </a:extLst>
          </p:cNvPr>
          <p:cNvSpPr/>
          <p:nvPr/>
        </p:nvSpPr>
        <p:spPr>
          <a:xfrm>
            <a:off x="10932822" y="1539416"/>
            <a:ext cx="544577" cy="547049"/>
          </a:xfrm>
          <a:custGeom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rgbClr val="272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21" name="Right Triangle 17">
            <a:extLst>
              <a:ext uri="{FF2B5EF4-FFF2-40B4-BE49-F238E27FC236}">
                <a16:creationId xmlns:a16="http://schemas.microsoft.com/office/drawing/2014/main" id="{35773BD4-D05C-84A9-E7F3-F7B01664AE75}"/>
              </a:ext>
            </a:extLst>
          </p:cNvPr>
          <p:cNvSpPr>
            <a:spLocks noChangeAspect="1"/>
          </p:cNvSpPr>
          <p:nvPr/>
        </p:nvSpPr>
        <p:spPr>
          <a:xfrm>
            <a:off x="9363475" y="4578027"/>
            <a:ext cx="478148" cy="569324"/>
          </a:xfrm>
          <a:custGeom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272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22" name="Right Triangle 17">
            <a:extLst>
              <a:ext uri="{FF2B5EF4-FFF2-40B4-BE49-F238E27FC236}">
                <a16:creationId xmlns:a16="http://schemas.microsoft.com/office/drawing/2014/main" id="{25A34791-CD5C-306F-6C22-4AB12B265030}"/>
              </a:ext>
            </a:extLst>
          </p:cNvPr>
          <p:cNvSpPr>
            <a:spLocks noChangeAspect="1"/>
          </p:cNvSpPr>
          <p:nvPr/>
        </p:nvSpPr>
        <p:spPr>
          <a:xfrm>
            <a:off x="8488431" y="4578027"/>
            <a:ext cx="478148" cy="569324"/>
          </a:xfrm>
          <a:custGeom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272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23" name="Right Triangle 17">
            <a:extLst>
              <a:ext uri="{FF2B5EF4-FFF2-40B4-BE49-F238E27FC236}">
                <a16:creationId xmlns:a16="http://schemas.microsoft.com/office/drawing/2014/main" id="{AB36A0F6-8500-73CF-065F-FE37BB4E09D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7"/>
            <a:ext cx="478148" cy="569324"/>
          </a:xfrm>
          <a:custGeom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272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24" name="Oval 44">
            <a:extLst>
              <a:ext uri="{FF2B5EF4-FFF2-40B4-BE49-F238E27FC236}">
                <a16:creationId xmlns:a16="http://schemas.microsoft.com/office/drawing/2014/main" id="{78B50804-611B-636A-E018-702FF6D864FF}"/>
              </a:ext>
            </a:extLst>
          </p:cNvPr>
          <p:cNvSpPr>
            <a:spLocks noChangeAspect="1"/>
          </p:cNvSpPr>
          <p:nvPr/>
        </p:nvSpPr>
        <p:spPr>
          <a:xfrm>
            <a:off x="11113558" y="4578027"/>
            <a:ext cx="478148" cy="569324"/>
          </a:xfrm>
          <a:custGeom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272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25" name="Google Shape;6000;p67">
            <a:extLst>
              <a:ext uri="{FF2B5EF4-FFF2-40B4-BE49-F238E27FC236}">
                <a16:creationId xmlns:a16="http://schemas.microsoft.com/office/drawing/2014/main" id="{09194DFB-303E-07FA-D9A5-4211938FA194}"/>
              </a:ext>
            </a:extLst>
          </p:cNvPr>
          <p:cNvSpPr/>
          <p:nvPr/>
        </p:nvSpPr>
        <p:spPr>
          <a:xfrm>
            <a:off x="4351196" y="1478771"/>
            <a:ext cx="604245" cy="616479"/>
          </a:xfrm>
          <a:custGeom>
            <a:rect l="l" t="t" r="r" b="b"/>
            <a:pathLst>
              <a:path w="12446" h="12698" extrusionOk="0">
                <a:moveTo>
                  <a:pt x="6239" y="1"/>
                </a:moveTo>
                <a:cubicBezTo>
                  <a:pt x="5105" y="1"/>
                  <a:pt x="4191" y="915"/>
                  <a:pt x="4159" y="2112"/>
                </a:cubicBezTo>
                <a:cubicBezTo>
                  <a:pt x="4159" y="3088"/>
                  <a:pt x="4852" y="3939"/>
                  <a:pt x="5798" y="4097"/>
                </a:cubicBezTo>
                <a:lnTo>
                  <a:pt x="5798" y="5294"/>
                </a:lnTo>
                <a:cubicBezTo>
                  <a:pt x="4852" y="5483"/>
                  <a:pt x="4159" y="6333"/>
                  <a:pt x="4159" y="7310"/>
                </a:cubicBezTo>
                <a:cubicBezTo>
                  <a:pt x="4159" y="7657"/>
                  <a:pt x="4222" y="7972"/>
                  <a:pt x="4380" y="8255"/>
                </a:cubicBezTo>
                <a:lnTo>
                  <a:pt x="3403" y="9043"/>
                </a:lnTo>
                <a:cubicBezTo>
                  <a:pt x="3057" y="8728"/>
                  <a:pt x="2584" y="8570"/>
                  <a:pt x="2112" y="8570"/>
                </a:cubicBezTo>
                <a:cubicBezTo>
                  <a:pt x="946" y="8602"/>
                  <a:pt x="1" y="9515"/>
                  <a:pt x="1" y="10650"/>
                </a:cubicBezTo>
                <a:cubicBezTo>
                  <a:pt x="1" y="11784"/>
                  <a:pt x="946" y="12697"/>
                  <a:pt x="2112" y="12697"/>
                </a:cubicBezTo>
                <a:cubicBezTo>
                  <a:pt x="3246" y="12697"/>
                  <a:pt x="4128" y="11752"/>
                  <a:pt x="4191" y="10650"/>
                </a:cubicBezTo>
                <a:cubicBezTo>
                  <a:pt x="4191" y="10303"/>
                  <a:pt x="4096" y="9988"/>
                  <a:pt x="3939" y="9704"/>
                </a:cubicBezTo>
                <a:lnTo>
                  <a:pt x="4947" y="8917"/>
                </a:lnTo>
                <a:cubicBezTo>
                  <a:pt x="5294" y="9232"/>
                  <a:pt x="5766" y="9389"/>
                  <a:pt x="6239" y="9389"/>
                </a:cubicBezTo>
                <a:cubicBezTo>
                  <a:pt x="6743" y="9389"/>
                  <a:pt x="7184" y="9200"/>
                  <a:pt x="7530" y="8917"/>
                </a:cubicBezTo>
                <a:lnTo>
                  <a:pt x="8507" y="9704"/>
                </a:lnTo>
                <a:cubicBezTo>
                  <a:pt x="8350" y="9988"/>
                  <a:pt x="8287" y="10303"/>
                  <a:pt x="8287" y="10650"/>
                </a:cubicBezTo>
                <a:cubicBezTo>
                  <a:pt x="8287" y="11784"/>
                  <a:pt x="9232" y="12697"/>
                  <a:pt x="10366" y="12697"/>
                </a:cubicBezTo>
                <a:cubicBezTo>
                  <a:pt x="11500" y="12697"/>
                  <a:pt x="12414" y="11752"/>
                  <a:pt x="12445" y="10650"/>
                </a:cubicBezTo>
                <a:cubicBezTo>
                  <a:pt x="12445" y="9515"/>
                  <a:pt x="11563" y="8602"/>
                  <a:pt x="10366" y="8570"/>
                </a:cubicBezTo>
                <a:cubicBezTo>
                  <a:pt x="9862" y="8570"/>
                  <a:pt x="9421" y="8759"/>
                  <a:pt x="9074" y="9043"/>
                </a:cubicBezTo>
                <a:lnTo>
                  <a:pt x="8097" y="8255"/>
                </a:lnTo>
                <a:cubicBezTo>
                  <a:pt x="8255" y="7972"/>
                  <a:pt x="8318" y="7657"/>
                  <a:pt x="8318" y="7310"/>
                </a:cubicBezTo>
                <a:cubicBezTo>
                  <a:pt x="8318" y="6333"/>
                  <a:pt x="7625" y="5451"/>
                  <a:pt x="6680" y="5294"/>
                </a:cubicBezTo>
                <a:lnTo>
                  <a:pt x="6680" y="4097"/>
                </a:lnTo>
                <a:cubicBezTo>
                  <a:pt x="7625" y="3908"/>
                  <a:pt x="8318" y="3088"/>
                  <a:pt x="8318" y="2112"/>
                </a:cubicBezTo>
                <a:cubicBezTo>
                  <a:pt x="8318" y="946"/>
                  <a:pt x="7404" y="64"/>
                  <a:pt x="6239" y="1"/>
                </a:cubicBezTo>
                <a:close/>
              </a:path>
            </a:pathLst>
          </a:custGeom>
          <a:solidFill>
            <a:srgbClr val="272F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>
              <a:solidFill>
                <a:srgbClr val="AE4500"/>
              </a:solidFill>
            </a:endParaRPr>
          </a:p>
        </p:txBody>
      </p:sp>
      <p:grpSp>
        <p:nvGrpSpPr>
          <p:cNvPr id="26" name="Google Shape;6029;p67">
            <a:extLst>
              <a:ext uri="{FF2B5EF4-FFF2-40B4-BE49-F238E27FC236}">
                <a16:creationId xmlns:a16="http://schemas.microsoft.com/office/drawing/2014/main" id="{00C4AE05-3D4D-0730-57ED-07A5F19D4B48}"/>
              </a:ext>
            </a:extLst>
          </p:cNvPr>
          <p:cNvGrpSpPr/>
          <p:nvPr/>
        </p:nvGrpSpPr>
        <p:grpSpPr>
          <a:xfrm>
            <a:off x="9367813" y="5419901"/>
            <a:ext cx="404147" cy="560241"/>
            <a:chOff x="-38860326" y="3221750"/>
            <a:chExt cx="228425" cy="316650"/>
          </a:xfrm>
          <a:solidFill>
            <a:srgbClr val="272F1D"/>
          </a:solidFill>
        </p:grpSpPr>
        <p:sp>
          <p:nvSpPr>
            <p:cNvPr id="27" name="Google Shape;6030;p67">
              <a:extLst>
                <a:ext uri="{FF2B5EF4-FFF2-40B4-BE49-F238E27FC236}">
                  <a16:creationId xmlns:a16="http://schemas.microsoft.com/office/drawing/2014/main" id="{B2FEA970-366C-565A-C530-E6EAFB42C027}"/>
                </a:ext>
              </a:extLst>
            </p:cNvPr>
            <p:cNvSpPr/>
            <p:nvPr/>
          </p:nvSpPr>
          <p:spPr>
            <a:xfrm>
              <a:off x="-38735874" y="3222550"/>
              <a:ext cx="103975" cy="123675"/>
            </a:xfrm>
            <a:custGeom>
              <a:rect l="l" t="t" r="r" b="b"/>
              <a:pathLst>
                <a:path w="4159" h="4947" extrusionOk="0">
                  <a:moveTo>
                    <a:pt x="0" y="0"/>
                  </a:moveTo>
                  <a:lnTo>
                    <a:pt x="0" y="2552"/>
                  </a:lnTo>
                  <a:cubicBezTo>
                    <a:pt x="473" y="2710"/>
                    <a:pt x="851" y="3182"/>
                    <a:pt x="851" y="3750"/>
                  </a:cubicBezTo>
                  <a:lnTo>
                    <a:pt x="851" y="4947"/>
                  </a:lnTo>
                  <a:lnTo>
                    <a:pt x="4159" y="4947"/>
                  </a:lnTo>
                  <a:lnTo>
                    <a:pt x="4159" y="3687"/>
                  </a:lnTo>
                  <a:cubicBezTo>
                    <a:pt x="4159" y="1639"/>
                    <a:pt x="2489" y="0"/>
                    <a:pt x="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8" name="Google Shape;6031;p67">
              <a:extLst>
                <a:ext uri="{FF2B5EF4-FFF2-40B4-BE49-F238E27FC236}">
                  <a16:creationId xmlns:a16="http://schemas.microsoft.com/office/drawing/2014/main" id="{031C4E3F-53AD-58C2-D918-FBA53EEA6FE7}"/>
                </a:ext>
              </a:extLst>
            </p:cNvPr>
            <p:cNvSpPr/>
            <p:nvPr/>
          </p:nvSpPr>
          <p:spPr>
            <a:xfrm>
              <a:off x="-38756375" y="3302875"/>
              <a:ext cx="22075" cy="63050"/>
            </a:xfrm>
            <a:custGeom>
              <a:rect l="l" t="t" r="r" b="b"/>
              <a:pathLst>
                <a:path w="883" h="2522" extrusionOk="0">
                  <a:moveTo>
                    <a:pt x="474" y="1"/>
                  </a:moveTo>
                  <a:cubicBezTo>
                    <a:pt x="253" y="1"/>
                    <a:pt x="95" y="222"/>
                    <a:pt x="95" y="442"/>
                  </a:cubicBezTo>
                  <a:lnTo>
                    <a:pt x="95" y="2112"/>
                  </a:lnTo>
                  <a:cubicBezTo>
                    <a:pt x="1" y="2332"/>
                    <a:pt x="190" y="2521"/>
                    <a:pt x="442" y="2521"/>
                  </a:cubicBezTo>
                  <a:cubicBezTo>
                    <a:pt x="663" y="2521"/>
                    <a:pt x="820" y="2332"/>
                    <a:pt x="883" y="2112"/>
                  </a:cubicBezTo>
                  <a:lnTo>
                    <a:pt x="883" y="442"/>
                  </a:lnTo>
                  <a:cubicBezTo>
                    <a:pt x="883" y="222"/>
                    <a:pt x="663" y="64"/>
                    <a:pt x="4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9" name="Google Shape;6032;p67">
              <a:extLst>
                <a:ext uri="{FF2B5EF4-FFF2-40B4-BE49-F238E27FC236}">
                  <a16:creationId xmlns:a16="http://schemas.microsoft.com/office/drawing/2014/main" id="{DF321C2A-C861-8E23-57F5-394DC1BEA3CE}"/>
                </a:ext>
              </a:extLst>
            </p:cNvPr>
            <p:cNvSpPr/>
            <p:nvPr/>
          </p:nvSpPr>
          <p:spPr>
            <a:xfrm>
              <a:off x="-38859551" y="3221750"/>
              <a:ext cx="103200" cy="122900"/>
            </a:xfrm>
            <a:custGeom>
              <a:rect l="l" t="t" r="r" b="b"/>
              <a:pathLst>
                <a:path w="4128" h="4916" extrusionOk="0">
                  <a:moveTo>
                    <a:pt x="3687" y="1"/>
                  </a:moveTo>
                  <a:cubicBezTo>
                    <a:pt x="1671" y="1"/>
                    <a:pt x="1" y="1639"/>
                    <a:pt x="1" y="3687"/>
                  </a:cubicBezTo>
                  <a:lnTo>
                    <a:pt x="1" y="4916"/>
                  </a:lnTo>
                  <a:lnTo>
                    <a:pt x="3309" y="4916"/>
                  </a:lnTo>
                  <a:lnTo>
                    <a:pt x="3309" y="3687"/>
                  </a:lnTo>
                  <a:cubicBezTo>
                    <a:pt x="3309" y="3151"/>
                    <a:pt x="3655" y="2710"/>
                    <a:pt x="4128" y="2521"/>
                  </a:cubicBezTo>
                  <a:lnTo>
                    <a:pt x="41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30" name="Google Shape;6033;p67">
              <a:extLst>
                <a:ext uri="{FF2B5EF4-FFF2-40B4-BE49-F238E27FC236}">
                  <a16:creationId xmlns:a16="http://schemas.microsoft.com/office/drawing/2014/main" id="{B2E7B43A-B932-8827-6AF8-E6A4C65142C9}"/>
                </a:ext>
              </a:extLst>
            </p:cNvPr>
            <p:cNvSpPr/>
            <p:nvPr/>
          </p:nvSpPr>
          <p:spPr>
            <a:xfrm>
              <a:off x="-38860326" y="3367475"/>
              <a:ext cx="228425" cy="170925"/>
            </a:xfrm>
            <a:custGeom>
              <a:rect l="l" t="t" r="r" b="b"/>
              <a:pathLst>
                <a:path w="9137" h="6837" extrusionOk="0">
                  <a:moveTo>
                    <a:pt x="0" y="0"/>
                  </a:moveTo>
                  <a:lnTo>
                    <a:pt x="0" y="3151"/>
                  </a:lnTo>
                  <a:cubicBezTo>
                    <a:pt x="0" y="5199"/>
                    <a:pt x="1639" y="6837"/>
                    <a:pt x="3686" y="6837"/>
                  </a:cubicBezTo>
                  <a:lnTo>
                    <a:pt x="5356" y="6837"/>
                  </a:lnTo>
                  <a:cubicBezTo>
                    <a:pt x="7467" y="6837"/>
                    <a:pt x="9137" y="5199"/>
                    <a:pt x="9137" y="3151"/>
                  </a:cubicBezTo>
                  <a:lnTo>
                    <a:pt x="9137" y="0"/>
                  </a:lnTo>
                  <a:lnTo>
                    <a:pt x="5734" y="0"/>
                  </a:lnTo>
                  <a:cubicBezTo>
                    <a:pt x="5577" y="473"/>
                    <a:pt x="5104" y="819"/>
                    <a:pt x="4568" y="819"/>
                  </a:cubicBezTo>
                  <a:cubicBezTo>
                    <a:pt x="4001" y="819"/>
                    <a:pt x="3560" y="473"/>
                    <a:pt x="33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31" name="Google Shape;6066;p67">
            <a:extLst>
              <a:ext uri="{FF2B5EF4-FFF2-40B4-BE49-F238E27FC236}">
                <a16:creationId xmlns:a16="http://schemas.microsoft.com/office/drawing/2014/main" id="{10E07A76-5EC1-B3C9-1A9D-62F7C7986F8D}"/>
              </a:ext>
            </a:extLst>
          </p:cNvPr>
          <p:cNvGrpSpPr/>
          <p:nvPr/>
        </p:nvGrpSpPr>
        <p:grpSpPr>
          <a:xfrm>
            <a:off x="4313801" y="2400895"/>
            <a:ext cx="644203" cy="641015"/>
            <a:chOff x="-38538975" y="3954250"/>
            <a:chExt cx="318225" cy="316650"/>
          </a:xfrm>
          <a:solidFill>
            <a:srgbClr val="272F1D"/>
          </a:solidFill>
        </p:grpSpPr>
        <p:sp>
          <p:nvSpPr>
            <p:cNvPr id="32" name="Google Shape;6067;p67">
              <a:extLst>
                <a:ext uri="{FF2B5EF4-FFF2-40B4-BE49-F238E27FC236}">
                  <a16:creationId xmlns:a16="http://schemas.microsoft.com/office/drawing/2014/main" id="{A7D4B742-6DF6-F635-4BA5-F5FA46C4C151}"/>
                </a:ext>
              </a:extLst>
            </p:cNvPr>
            <p:cNvSpPr/>
            <p:nvPr/>
          </p:nvSpPr>
          <p:spPr>
            <a:xfrm>
              <a:off x="-38538975" y="3954250"/>
              <a:ext cx="254425" cy="253625"/>
            </a:xfrm>
            <a:custGeom>
              <a:rect l="l" t="t" r="r" b="b"/>
              <a:pathLst>
                <a:path w="10177" h="10145" extrusionOk="0">
                  <a:moveTo>
                    <a:pt x="5104" y="3813"/>
                  </a:moveTo>
                  <a:cubicBezTo>
                    <a:pt x="5797" y="3813"/>
                    <a:pt x="6364" y="4348"/>
                    <a:pt x="6364" y="5073"/>
                  </a:cubicBezTo>
                  <a:cubicBezTo>
                    <a:pt x="6364" y="5766"/>
                    <a:pt x="5797" y="6333"/>
                    <a:pt x="5104" y="6333"/>
                  </a:cubicBezTo>
                  <a:cubicBezTo>
                    <a:pt x="4379" y="6333"/>
                    <a:pt x="3844" y="5766"/>
                    <a:pt x="3844" y="5073"/>
                  </a:cubicBezTo>
                  <a:cubicBezTo>
                    <a:pt x="3844" y="4411"/>
                    <a:pt x="4411" y="3813"/>
                    <a:pt x="5104" y="3813"/>
                  </a:cubicBezTo>
                  <a:close/>
                  <a:moveTo>
                    <a:pt x="5104" y="0"/>
                  </a:moveTo>
                  <a:cubicBezTo>
                    <a:pt x="2300" y="0"/>
                    <a:pt x="0" y="2269"/>
                    <a:pt x="0" y="5073"/>
                  </a:cubicBezTo>
                  <a:cubicBezTo>
                    <a:pt x="63" y="7908"/>
                    <a:pt x="2300" y="10145"/>
                    <a:pt x="5104" y="10145"/>
                  </a:cubicBezTo>
                  <a:cubicBezTo>
                    <a:pt x="7877" y="10145"/>
                    <a:pt x="10176" y="7877"/>
                    <a:pt x="10176" y="5073"/>
                  </a:cubicBezTo>
                  <a:cubicBezTo>
                    <a:pt x="10176" y="2269"/>
                    <a:pt x="7877" y="0"/>
                    <a:pt x="51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33" name="Google Shape;6068;p67">
              <a:extLst>
                <a:ext uri="{FF2B5EF4-FFF2-40B4-BE49-F238E27FC236}">
                  <a16:creationId xmlns:a16="http://schemas.microsoft.com/office/drawing/2014/main" id="{574C63C4-8D4E-6B56-9302-4764C41379F1}"/>
                </a:ext>
              </a:extLst>
            </p:cNvPr>
            <p:cNvSpPr/>
            <p:nvPr/>
          </p:nvSpPr>
          <p:spPr>
            <a:xfrm>
              <a:off x="-38496450" y="4081725"/>
              <a:ext cx="275700" cy="189175"/>
            </a:xfrm>
            <a:custGeom>
              <a:rect l="l" t="t" r="r" b="b"/>
              <a:pathLst>
                <a:path w="11028" h="7566" extrusionOk="0">
                  <a:moveTo>
                    <a:pt x="9774" y="0"/>
                  </a:moveTo>
                  <a:cubicBezTo>
                    <a:pt x="9040" y="0"/>
                    <a:pt x="8444" y="548"/>
                    <a:pt x="8444" y="1265"/>
                  </a:cubicBezTo>
                  <a:cubicBezTo>
                    <a:pt x="8444" y="1801"/>
                    <a:pt x="8790" y="2305"/>
                    <a:pt x="9295" y="2463"/>
                  </a:cubicBezTo>
                  <a:lnTo>
                    <a:pt x="9295" y="2967"/>
                  </a:lnTo>
                  <a:cubicBezTo>
                    <a:pt x="9295" y="4416"/>
                    <a:pt x="8192" y="5645"/>
                    <a:pt x="6774" y="5834"/>
                  </a:cubicBezTo>
                  <a:lnTo>
                    <a:pt x="6774" y="4825"/>
                  </a:lnTo>
                  <a:cubicBezTo>
                    <a:pt x="5829" y="5487"/>
                    <a:pt x="4663" y="5865"/>
                    <a:pt x="3403" y="5865"/>
                  </a:cubicBezTo>
                  <a:cubicBezTo>
                    <a:pt x="2143" y="5865"/>
                    <a:pt x="977" y="5487"/>
                    <a:pt x="1" y="4825"/>
                  </a:cubicBezTo>
                  <a:lnTo>
                    <a:pt x="1" y="6306"/>
                  </a:lnTo>
                  <a:cubicBezTo>
                    <a:pt x="1" y="7031"/>
                    <a:pt x="568" y="7566"/>
                    <a:pt x="1261" y="7566"/>
                  </a:cubicBezTo>
                  <a:lnTo>
                    <a:pt x="5388" y="7566"/>
                  </a:lnTo>
                  <a:cubicBezTo>
                    <a:pt x="5955" y="7566"/>
                    <a:pt x="6459" y="7220"/>
                    <a:pt x="6617" y="6716"/>
                  </a:cubicBezTo>
                  <a:cubicBezTo>
                    <a:pt x="8601" y="6495"/>
                    <a:pt x="10082" y="4920"/>
                    <a:pt x="10114" y="2904"/>
                  </a:cubicBezTo>
                  <a:lnTo>
                    <a:pt x="10114" y="2400"/>
                  </a:lnTo>
                  <a:cubicBezTo>
                    <a:pt x="10649" y="2211"/>
                    <a:pt x="11027" y="1706"/>
                    <a:pt x="10996" y="1108"/>
                  </a:cubicBezTo>
                  <a:cubicBezTo>
                    <a:pt x="10964" y="572"/>
                    <a:pt x="10492" y="100"/>
                    <a:pt x="9893" y="5"/>
                  </a:cubicBezTo>
                  <a:cubicBezTo>
                    <a:pt x="9853" y="2"/>
                    <a:pt x="9813" y="0"/>
                    <a:pt x="97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34" name="Google Shape;5976;p67">
            <a:extLst>
              <a:ext uri="{FF2B5EF4-FFF2-40B4-BE49-F238E27FC236}">
                <a16:creationId xmlns:a16="http://schemas.microsoft.com/office/drawing/2014/main" id="{41C70844-01FC-8ACB-D528-3D28DBAA8444}"/>
              </a:ext>
            </a:extLst>
          </p:cNvPr>
          <p:cNvGrpSpPr/>
          <p:nvPr/>
        </p:nvGrpSpPr>
        <p:grpSpPr>
          <a:xfrm>
            <a:off x="4399885" y="5618924"/>
            <a:ext cx="495395" cy="442067"/>
            <a:chOff x="-42996151" y="3612600"/>
            <a:chExt cx="323750" cy="288900"/>
          </a:xfrm>
          <a:solidFill>
            <a:srgbClr val="272F1D"/>
          </a:solidFill>
        </p:grpSpPr>
        <p:sp>
          <p:nvSpPr>
            <p:cNvPr id="35" name="Google Shape;5977;p67">
              <a:extLst>
                <a:ext uri="{FF2B5EF4-FFF2-40B4-BE49-F238E27FC236}">
                  <a16:creationId xmlns:a16="http://schemas.microsoft.com/office/drawing/2014/main" id="{C8FE7C04-3725-EACD-F743-81AC1344D67B}"/>
                </a:ext>
              </a:extLst>
            </p:cNvPr>
            <p:cNvSpPr/>
            <p:nvPr/>
          </p:nvSpPr>
          <p:spPr>
            <a:xfrm>
              <a:off x="-42914224" y="3612600"/>
              <a:ext cx="241825" cy="239275"/>
            </a:xfrm>
            <a:custGeom>
              <a:rect l="l" t="t" r="r" b="b"/>
              <a:pathLst>
                <a:path w="9673" h="9571" extrusionOk="0">
                  <a:moveTo>
                    <a:pt x="5963" y="1"/>
                  </a:moveTo>
                  <a:cubicBezTo>
                    <a:pt x="5661" y="1"/>
                    <a:pt x="5365" y="127"/>
                    <a:pt x="5136" y="371"/>
                  </a:cubicBezTo>
                  <a:lnTo>
                    <a:pt x="0" y="5507"/>
                  </a:lnTo>
                  <a:lnTo>
                    <a:pt x="4064" y="9571"/>
                  </a:lnTo>
                  <a:lnTo>
                    <a:pt x="9200" y="4436"/>
                  </a:lnTo>
                  <a:cubicBezTo>
                    <a:pt x="9672" y="3963"/>
                    <a:pt x="9672" y="3207"/>
                    <a:pt x="9200" y="2734"/>
                  </a:cubicBezTo>
                  <a:lnTo>
                    <a:pt x="6868" y="434"/>
                  </a:lnTo>
                  <a:cubicBezTo>
                    <a:pt x="6609" y="143"/>
                    <a:pt x="6283" y="1"/>
                    <a:pt x="59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36" name="Google Shape;5978;p67">
              <a:extLst>
                <a:ext uri="{FF2B5EF4-FFF2-40B4-BE49-F238E27FC236}">
                  <a16:creationId xmlns:a16="http://schemas.microsoft.com/office/drawing/2014/main" id="{8761C1EE-33D1-FB6E-68EC-5525895E8EB7}"/>
                </a:ext>
              </a:extLst>
            </p:cNvPr>
            <p:cNvSpPr/>
            <p:nvPr/>
          </p:nvSpPr>
          <p:spPr>
            <a:xfrm>
              <a:off x="-42946526" y="3762850"/>
              <a:ext cx="118950" cy="118950"/>
            </a:xfrm>
            <a:custGeom>
              <a:rect l="l" t="t" r="r" b="b"/>
              <a:pathLst>
                <a:path w="4758" h="4758" extrusionOk="0">
                  <a:moveTo>
                    <a:pt x="725" y="1"/>
                  </a:moveTo>
                  <a:lnTo>
                    <a:pt x="473" y="284"/>
                  </a:lnTo>
                  <a:cubicBezTo>
                    <a:pt x="253" y="505"/>
                    <a:pt x="95" y="820"/>
                    <a:pt x="95" y="1198"/>
                  </a:cubicBezTo>
                  <a:cubicBezTo>
                    <a:pt x="95" y="1450"/>
                    <a:pt x="190" y="1765"/>
                    <a:pt x="442" y="1986"/>
                  </a:cubicBezTo>
                  <a:cubicBezTo>
                    <a:pt x="631" y="2112"/>
                    <a:pt x="599" y="2458"/>
                    <a:pt x="442" y="2616"/>
                  </a:cubicBezTo>
                  <a:lnTo>
                    <a:pt x="1" y="3025"/>
                  </a:lnTo>
                  <a:lnTo>
                    <a:pt x="1733" y="4758"/>
                  </a:lnTo>
                  <a:lnTo>
                    <a:pt x="2174" y="4348"/>
                  </a:lnTo>
                  <a:cubicBezTo>
                    <a:pt x="2253" y="4270"/>
                    <a:pt x="2363" y="4230"/>
                    <a:pt x="2478" y="4230"/>
                  </a:cubicBezTo>
                  <a:cubicBezTo>
                    <a:pt x="2592" y="4230"/>
                    <a:pt x="2710" y="4270"/>
                    <a:pt x="2804" y="4348"/>
                  </a:cubicBezTo>
                  <a:cubicBezTo>
                    <a:pt x="3025" y="4569"/>
                    <a:pt x="3340" y="4695"/>
                    <a:pt x="3655" y="4695"/>
                  </a:cubicBezTo>
                  <a:cubicBezTo>
                    <a:pt x="3970" y="4695"/>
                    <a:pt x="4254" y="4569"/>
                    <a:pt x="4506" y="4348"/>
                  </a:cubicBezTo>
                  <a:lnTo>
                    <a:pt x="4758" y="4065"/>
                  </a:ln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37" name="Google Shape;5979;p67">
              <a:extLst>
                <a:ext uri="{FF2B5EF4-FFF2-40B4-BE49-F238E27FC236}">
                  <a16:creationId xmlns:a16="http://schemas.microsoft.com/office/drawing/2014/main" id="{79312418-2A6B-1654-3FB1-0051A0EC05C1}"/>
                </a:ext>
              </a:extLst>
            </p:cNvPr>
            <p:cNvSpPr/>
            <p:nvPr/>
          </p:nvSpPr>
          <p:spPr>
            <a:xfrm>
              <a:off x="-42996151" y="3855800"/>
              <a:ext cx="78000" cy="45700"/>
            </a:xfrm>
            <a:custGeom>
              <a:rect l="l" t="t" r="r" b="b"/>
              <a:pathLst>
                <a:path w="3120" h="1828" extrusionOk="0">
                  <a:moveTo>
                    <a:pt x="1450" y="0"/>
                  </a:moveTo>
                  <a:lnTo>
                    <a:pt x="253" y="1166"/>
                  </a:lnTo>
                  <a:cubicBezTo>
                    <a:pt x="1" y="1355"/>
                    <a:pt x="190" y="1828"/>
                    <a:pt x="536" y="1828"/>
                  </a:cubicBezTo>
                  <a:lnTo>
                    <a:pt x="2773" y="1828"/>
                  </a:lnTo>
                  <a:cubicBezTo>
                    <a:pt x="2931" y="1828"/>
                    <a:pt x="3025" y="1765"/>
                    <a:pt x="3120" y="1670"/>
                  </a:cubicBezTo>
                  <a:lnTo>
                    <a:pt x="145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38" name="Google Shape;5989;p67">
            <a:extLst>
              <a:ext uri="{FF2B5EF4-FFF2-40B4-BE49-F238E27FC236}">
                <a16:creationId xmlns:a16="http://schemas.microsoft.com/office/drawing/2014/main" id="{F7499298-0159-C2D0-0CE6-E607A2986CDD}"/>
              </a:ext>
            </a:extLst>
          </p:cNvPr>
          <p:cNvGrpSpPr/>
          <p:nvPr/>
        </p:nvGrpSpPr>
        <p:grpSpPr>
          <a:xfrm>
            <a:off x="8432704" y="5501961"/>
            <a:ext cx="496541" cy="485831"/>
            <a:chOff x="-41117651" y="3605525"/>
            <a:chExt cx="324500" cy="317500"/>
          </a:xfrm>
          <a:solidFill>
            <a:srgbClr val="272F1D"/>
          </a:solidFill>
        </p:grpSpPr>
        <p:sp>
          <p:nvSpPr>
            <p:cNvPr id="39" name="Google Shape;5990;p67">
              <a:extLst>
                <a:ext uri="{FF2B5EF4-FFF2-40B4-BE49-F238E27FC236}">
                  <a16:creationId xmlns:a16="http://schemas.microsoft.com/office/drawing/2014/main" id="{D95F7ABC-9B21-075F-25CD-4487AD995458}"/>
                </a:ext>
              </a:extLst>
            </p:cNvPr>
            <p:cNvSpPr/>
            <p:nvPr/>
          </p:nvSpPr>
          <p:spPr>
            <a:xfrm>
              <a:off x="-41016851" y="3605525"/>
              <a:ext cx="106350" cy="105375"/>
            </a:xfrm>
            <a:custGeom>
              <a:rect l="l" t="t" r="r" b="b"/>
              <a:pathLst>
                <a:path w="4254" h="4215" extrusionOk="0">
                  <a:moveTo>
                    <a:pt x="2064" y="1"/>
                  </a:moveTo>
                  <a:cubicBezTo>
                    <a:pt x="1954" y="1"/>
                    <a:pt x="1844" y="40"/>
                    <a:pt x="1765" y="119"/>
                  </a:cubicBezTo>
                  <a:lnTo>
                    <a:pt x="1" y="1883"/>
                  </a:lnTo>
                  <a:lnTo>
                    <a:pt x="2332" y="4214"/>
                  </a:lnTo>
                  <a:lnTo>
                    <a:pt x="4096" y="2450"/>
                  </a:lnTo>
                  <a:cubicBezTo>
                    <a:pt x="4254" y="2293"/>
                    <a:pt x="4254" y="2009"/>
                    <a:pt x="4096" y="1852"/>
                  </a:cubicBezTo>
                  <a:lnTo>
                    <a:pt x="2364" y="119"/>
                  </a:lnTo>
                  <a:cubicBezTo>
                    <a:pt x="2285" y="40"/>
                    <a:pt x="2175" y="1"/>
                    <a:pt x="20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40" name="Google Shape;5991;p67">
              <a:extLst>
                <a:ext uri="{FF2B5EF4-FFF2-40B4-BE49-F238E27FC236}">
                  <a16:creationId xmlns:a16="http://schemas.microsoft.com/office/drawing/2014/main" id="{519ED1AF-F5A3-DC66-1334-BC7813C6FB99}"/>
                </a:ext>
              </a:extLst>
            </p:cNvPr>
            <p:cNvSpPr/>
            <p:nvPr/>
          </p:nvSpPr>
          <p:spPr>
            <a:xfrm>
              <a:off x="-40900276" y="3721300"/>
              <a:ext cx="107125" cy="105375"/>
            </a:xfrm>
            <a:custGeom>
              <a:rect l="l" t="t" r="r" b="b"/>
              <a:pathLst>
                <a:path w="4285" h="4215" extrusionOk="0">
                  <a:moveTo>
                    <a:pt x="2064" y="1"/>
                  </a:moveTo>
                  <a:cubicBezTo>
                    <a:pt x="1954" y="1"/>
                    <a:pt x="1843" y="40"/>
                    <a:pt x="1765" y="119"/>
                  </a:cubicBezTo>
                  <a:lnTo>
                    <a:pt x="0" y="1915"/>
                  </a:lnTo>
                  <a:lnTo>
                    <a:pt x="2300" y="4215"/>
                  </a:lnTo>
                  <a:lnTo>
                    <a:pt x="4128" y="2482"/>
                  </a:lnTo>
                  <a:cubicBezTo>
                    <a:pt x="4285" y="2324"/>
                    <a:pt x="4285" y="2072"/>
                    <a:pt x="4128" y="1915"/>
                  </a:cubicBezTo>
                  <a:lnTo>
                    <a:pt x="2363" y="119"/>
                  </a:lnTo>
                  <a:cubicBezTo>
                    <a:pt x="2285" y="40"/>
                    <a:pt x="2174" y="1"/>
                    <a:pt x="20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41" name="Google Shape;5992;p67">
              <a:extLst>
                <a:ext uri="{FF2B5EF4-FFF2-40B4-BE49-F238E27FC236}">
                  <a16:creationId xmlns:a16="http://schemas.microsoft.com/office/drawing/2014/main" id="{1DC94EA1-82CC-D2AD-6300-2DA71AC1F881}"/>
                </a:ext>
              </a:extLst>
            </p:cNvPr>
            <p:cNvSpPr/>
            <p:nvPr/>
          </p:nvSpPr>
          <p:spPr>
            <a:xfrm>
              <a:off x="-41117651" y="3668350"/>
              <a:ext cx="262300" cy="254675"/>
            </a:xfrm>
            <a:custGeom>
              <a:rect l="l" t="t" r="r" b="b"/>
              <a:pathLst>
                <a:path w="10492" h="10187" extrusionOk="0">
                  <a:moveTo>
                    <a:pt x="3497" y="0"/>
                  </a:moveTo>
                  <a:lnTo>
                    <a:pt x="1764" y="1733"/>
                  </a:lnTo>
                  <a:cubicBezTo>
                    <a:pt x="1166" y="2332"/>
                    <a:pt x="725" y="3088"/>
                    <a:pt x="504" y="3812"/>
                  </a:cubicBezTo>
                  <a:cubicBezTo>
                    <a:pt x="0" y="5514"/>
                    <a:pt x="410" y="7404"/>
                    <a:pt x="1764" y="8759"/>
                  </a:cubicBezTo>
                  <a:cubicBezTo>
                    <a:pt x="2667" y="9661"/>
                    <a:pt x="3919" y="10187"/>
                    <a:pt x="5273" y="10187"/>
                  </a:cubicBezTo>
                  <a:cubicBezTo>
                    <a:pt x="5384" y="10187"/>
                    <a:pt x="5496" y="10183"/>
                    <a:pt x="5608" y="10176"/>
                  </a:cubicBezTo>
                  <a:cubicBezTo>
                    <a:pt x="6679" y="10082"/>
                    <a:pt x="7876" y="9609"/>
                    <a:pt x="8758" y="8759"/>
                  </a:cubicBezTo>
                  <a:lnTo>
                    <a:pt x="10491" y="7026"/>
                  </a:lnTo>
                  <a:lnTo>
                    <a:pt x="8191" y="4694"/>
                  </a:lnTo>
                  <a:lnTo>
                    <a:pt x="6396" y="6396"/>
                  </a:lnTo>
                  <a:cubicBezTo>
                    <a:pt x="6077" y="6715"/>
                    <a:pt x="5645" y="6880"/>
                    <a:pt x="5214" y="6880"/>
                  </a:cubicBezTo>
                  <a:cubicBezTo>
                    <a:pt x="4794" y="6880"/>
                    <a:pt x="4375" y="6722"/>
                    <a:pt x="4064" y="6396"/>
                  </a:cubicBezTo>
                  <a:cubicBezTo>
                    <a:pt x="3434" y="5766"/>
                    <a:pt x="3434" y="4694"/>
                    <a:pt x="4064" y="4064"/>
                  </a:cubicBezTo>
                  <a:lnTo>
                    <a:pt x="5797" y="2332"/>
                  </a:lnTo>
                  <a:lnTo>
                    <a:pt x="349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42" name="Google Shape;6007;p67">
            <a:extLst>
              <a:ext uri="{FF2B5EF4-FFF2-40B4-BE49-F238E27FC236}">
                <a16:creationId xmlns:a16="http://schemas.microsoft.com/office/drawing/2014/main" id="{C20552C2-034C-47A3-99D9-79A419EBC8F0}"/>
              </a:ext>
            </a:extLst>
          </p:cNvPr>
          <p:cNvGrpSpPr/>
          <p:nvPr/>
        </p:nvGrpSpPr>
        <p:grpSpPr>
          <a:xfrm>
            <a:off x="5285551" y="5542722"/>
            <a:ext cx="469687" cy="475692"/>
            <a:chOff x="-42617299" y="3587775"/>
            <a:chExt cx="306950" cy="310875"/>
          </a:xfrm>
          <a:solidFill>
            <a:srgbClr val="272F1D"/>
          </a:solidFill>
        </p:grpSpPr>
        <p:sp>
          <p:nvSpPr>
            <p:cNvPr id="43" name="Google Shape;6008;p67">
              <a:extLst>
                <a:ext uri="{FF2B5EF4-FFF2-40B4-BE49-F238E27FC236}">
                  <a16:creationId xmlns:a16="http://schemas.microsoft.com/office/drawing/2014/main" id="{0C087CA9-E969-D443-90B3-0717B09D42AD}"/>
                </a:ext>
              </a:extLst>
            </p:cNvPr>
            <p:cNvSpPr/>
            <p:nvPr/>
          </p:nvSpPr>
          <p:spPr>
            <a:xfrm>
              <a:off x="-42617299" y="3587775"/>
              <a:ext cx="306950" cy="310875"/>
            </a:xfrm>
            <a:custGeom>
              <a:rect l="l" t="t" r="r" b="b"/>
              <a:pathLst>
                <a:path w="12278" h="12435" extrusionOk="0">
                  <a:moveTo>
                    <a:pt x="5905" y="860"/>
                  </a:moveTo>
                  <a:cubicBezTo>
                    <a:pt x="6421" y="860"/>
                    <a:pt x="6926" y="1412"/>
                    <a:pt x="7341" y="2467"/>
                  </a:cubicBezTo>
                  <a:cubicBezTo>
                    <a:pt x="6837" y="2593"/>
                    <a:pt x="6365" y="2782"/>
                    <a:pt x="5892" y="3003"/>
                  </a:cubicBezTo>
                  <a:cubicBezTo>
                    <a:pt x="5419" y="2782"/>
                    <a:pt x="4947" y="2593"/>
                    <a:pt x="4443" y="2467"/>
                  </a:cubicBezTo>
                  <a:cubicBezTo>
                    <a:pt x="4893" y="1381"/>
                    <a:pt x="5404" y="860"/>
                    <a:pt x="5905" y="860"/>
                  </a:cubicBezTo>
                  <a:close/>
                  <a:moveTo>
                    <a:pt x="4191" y="3255"/>
                  </a:moveTo>
                  <a:cubicBezTo>
                    <a:pt x="4443" y="3349"/>
                    <a:pt x="4632" y="3381"/>
                    <a:pt x="4884" y="3475"/>
                  </a:cubicBezTo>
                  <a:cubicBezTo>
                    <a:pt x="4726" y="3538"/>
                    <a:pt x="4600" y="3601"/>
                    <a:pt x="4443" y="3696"/>
                  </a:cubicBezTo>
                  <a:cubicBezTo>
                    <a:pt x="4285" y="3790"/>
                    <a:pt x="4159" y="3853"/>
                    <a:pt x="4002" y="3948"/>
                  </a:cubicBezTo>
                  <a:cubicBezTo>
                    <a:pt x="4096" y="3727"/>
                    <a:pt x="4159" y="3507"/>
                    <a:pt x="4191" y="3255"/>
                  </a:cubicBezTo>
                  <a:close/>
                  <a:moveTo>
                    <a:pt x="7625" y="3318"/>
                  </a:moveTo>
                  <a:cubicBezTo>
                    <a:pt x="7688" y="3507"/>
                    <a:pt x="7751" y="3727"/>
                    <a:pt x="7782" y="3979"/>
                  </a:cubicBezTo>
                  <a:cubicBezTo>
                    <a:pt x="7499" y="3790"/>
                    <a:pt x="7247" y="3633"/>
                    <a:pt x="6963" y="3507"/>
                  </a:cubicBezTo>
                  <a:cubicBezTo>
                    <a:pt x="7184" y="3412"/>
                    <a:pt x="7404" y="3349"/>
                    <a:pt x="7625" y="3318"/>
                  </a:cubicBezTo>
                  <a:close/>
                  <a:moveTo>
                    <a:pt x="2611" y="3034"/>
                  </a:moveTo>
                  <a:cubicBezTo>
                    <a:pt x="2846" y="3034"/>
                    <a:pt x="3110" y="3054"/>
                    <a:pt x="3403" y="3097"/>
                  </a:cubicBezTo>
                  <a:cubicBezTo>
                    <a:pt x="3309" y="3570"/>
                    <a:pt x="3183" y="4042"/>
                    <a:pt x="3151" y="4609"/>
                  </a:cubicBezTo>
                  <a:cubicBezTo>
                    <a:pt x="2742" y="4924"/>
                    <a:pt x="2363" y="5240"/>
                    <a:pt x="1954" y="5586"/>
                  </a:cubicBezTo>
                  <a:cubicBezTo>
                    <a:pt x="712" y="4068"/>
                    <a:pt x="945" y="3034"/>
                    <a:pt x="2611" y="3034"/>
                  </a:cubicBezTo>
                  <a:close/>
                  <a:moveTo>
                    <a:pt x="9301" y="3075"/>
                  </a:moveTo>
                  <a:cubicBezTo>
                    <a:pt x="10879" y="3075"/>
                    <a:pt x="11079" y="4102"/>
                    <a:pt x="9862" y="5618"/>
                  </a:cubicBezTo>
                  <a:cubicBezTo>
                    <a:pt x="9515" y="5271"/>
                    <a:pt x="9137" y="4924"/>
                    <a:pt x="8696" y="4641"/>
                  </a:cubicBezTo>
                  <a:cubicBezTo>
                    <a:pt x="8601" y="4137"/>
                    <a:pt x="8538" y="3601"/>
                    <a:pt x="8412" y="3160"/>
                  </a:cubicBezTo>
                  <a:cubicBezTo>
                    <a:pt x="8746" y="3102"/>
                    <a:pt x="9042" y="3075"/>
                    <a:pt x="9301" y="3075"/>
                  </a:cubicBezTo>
                  <a:close/>
                  <a:moveTo>
                    <a:pt x="8822" y="5744"/>
                  </a:moveTo>
                  <a:cubicBezTo>
                    <a:pt x="9011" y="5901"/>
                    <a:pt x="9169" y="6059"/>
                    <a:pt x="9326" y="6216"/>
                  </a:cubicBezTo>
                  <a:cubicBezTo>
                    <a:pt x="9169" y="6374"/>
                    <a:pt x="8980" y="6531"/>
                    <a:pt x="8822" y="6689"/>
                  </a:cubicBezTo>
                  <a:lnTo>
                    <a:pt x="8822" y="5744"/>
                  </a:lnTo>
                  <a:close/>
                  <a:moveTo>
                    <a:pt x="3025" y="5775"/>
                  </a:moveTo>
                  <a:lnTo>
                    <a:pt x="3025" y="6720"/>
                  </a:lnTo>
                  <a:cubicBezTo>
                    <a:pt x="2836" y="6563"/>
                    <a:pt x="2679" y="6405"/>
                    <a:pt x="2521" y="6248"/>
                  </a:cubicBezTo>
                  <a:cubicBezTo>
                    <a:pt x="2679" y="6090"/>
                    <a:pt x="2868" y="5933"/>
                    <a:pt x="3025" y="5775"/>
                  </a:cubicBezTo>
                  <a:close/>
                  <a:moveTo>
                    <a:pt x="5892" y="3885"/>
                  </a:moveTo>
                  <a:cubicBezTo>
                    <a:pt x="6617" y="4200"/>
                    <a:pt x="7278" y="4609"/>
                    <a:pt x="7908" y="5082"/>
                  </a:cubicBezTo>
                  <a:cubicBezTo>
                    <a:pt x="8003" y="5838"/>
                    <a:pt x="8003" y="6626"/>
                    <a:pt x="7908" y="7413"/>
                  </a:cubicBezTo>
                  <a:cubicBezTo>
                    <a:pt x="7278" y="7823"/>
                    <a:pt x="6585" y="8232"/>
                    <a:pt x="5892" y="8579"/>
                  </a:cubicBezTo>
                  <a:cubicBezTo>
                    <a:pt x="5545" y="8421"/>
                    <a:pt x="5230" y="8232"/>
                    <a:pt x="4884" y="8043"/>
                  </a:cubicBezTo>
                  <a:cubicBezTo>
                    <a:pt x="4537" y="7823"/>
                    <a:pt x="4191" y="7634"/>
                    <a:pt x="3876" y="7413"/>
                  </a:cubicBezTo>
                  <a:cubicBezTo>
                    <a:pt x="3844" y="6657"/>
                    <a:pt x="3844" y="5870"/>
                    <a:pt x="3876" y="5082"/>
                  </a:cubicBezTo>
                  <a:cubicBezTo>
                    <a:pt x="4191" y="4830"/>
                    <a:pt x="4537" y="4641"/>
                    <a:pt x="4884" y="4452"/>
                  </a:cubicBezTo>
                  <a:cubicBezTo>
                    <a:pt x="5230" y="4263"/>
                    <a:pt x="5577" y="4042"/>
                    <a:pt x="5892" y="3885"/>
                  </a:cubicBezTo>
                  <a:close/>
                  <a:moveTo>
                    <a:pt x="4033" y="8516"/>
                  </a:moveTo>
                  <a:cubicBezTo>
                    <a:pt x="4159" y="8579"/>
                    <a:pt x="4317" y="8674"/>
                    <a:pt x="4474" y="8737"/>
                  </a:cubicBezTo>
                  <a:cubicBezTo>
                    <a:pt x="4632" y="8831"/>
                    <a:pt x="4758" y="8894"/>
                    <a:pt x="4915" y="8989"/>
                  </a:cubicBezTo>
                  <a:cubicBezTo>
                    <a:pt x="4663" y="9052"/>
                    <a:pt x="4474" y="9146"/>
                    <a:pt x="4254" y="9178"/>
                  </a:cubicBezTo>
                  <a:cubicBezTo>
                    <a:pt x="4159" y="8926"/>
                    <a:pt x="4096" y="8737"/>
                    <a:pt x="4033" y="8516"/>
                  </a:cubicBezTo>
                  <a:close/>
                  <a:moveTo>
                    <a:pt x="7782" y="8516"/>
                  </a:moveTo>
                  <a:cubicBezTo>
                    <a:pt x="7751" y="8737"/>
                    <a:pt x="7688" y="8989"/>
                    <a:pt x="7625" y="9178"/>
                  </a:cubicBezTo>
                  <a:cubicBezTo>
                    <a:pt x="7404" y="9083"/>
                    <a:pt x="7184" y="9052"/>
                    <a:pt x="6963" y="8989"/>
                  </a:cubicBezTo>
                  <a:cubicBezTo>
                    <a:pt x="7278" y="8831"/>
                    <a:pt x="7499" y="8674"/>
                    <a:pt x="7782" y="8516"/>
                  </a:cubicBezTo>
                  <a:close/>
                  <a:moveTo>
                    <a:pt x="1954" y="6846"/>
                  </a:moveTo>
                  <a:cubicBezTo>
                    <a:pt x="2300" y="7193"/>
                    <a:pt x="2710" y="7571"/>
                    <a:pt x="3151" y="7823"/>
                  </a:cubicBezTo>
                  <a:cubicBezTo>
                    <a:pt x="3214" y="8358"/>
                    <a:pt x="3309" y="8863"/>
                    <a:pt x="3403" y="9335"/>
                  </a:cubicBezTo>
                  <a:cubicBezTo>
                    <a:pt x="3090" y="9388"/>
                    <a:pt x="2806" y="9414"/>
                    <a:pt x="2555" y="9414"/>
                  </a:cubicBezTo>
                  <a:cubicBezTo>
                    <a:pt x="1015" y="9414"/>
                    <a:pt x="681" y="8445"/>
                    <a:pt x="1954" y="6846"/>
                  </a:cubicBezTo>
                  <a:close/>
                  <a:moveTo>
                    <a:pt x="9925" y="6846"/>
                  </a:moveTo>
                  <a:lnTo>
                    <a:pt x="9925" y="6846"/>
                  </a:lnTo>
                  <a:cubicBezTo>
                    <a:pt x="11167" y="8392"/>
                    <a:pt x="10934" y="9430"/>
                    <a:pt x="9267" y="9430"/>
                  </a:cubicBezTo>
                  <a:cubicBezTo>
                    <a:pt x="9032" y="9430"/>
                    <a:pt x="8768" y="9410"/>
                    <a:pt x="8475" y="9367"/>
                  </a:cubicBezTo>
                  <a:cubicBezTo>
                    <a:pt x="8538" y="8894"/>
                    <a:pt x="8664" y="8390"/>
                    <a:pt x="8727" y="7823"/>
                  </a:cubicBezTo>
                  <a:cubicBezTo>
                    <a:pt x="9137" y="7508"/>
                    <a:pt x="9515" y="7193"/>
                    <a:pt x="9925" y="6846"/>
                  </a:cubicBezTo>
                  <a:close/>
                  <a:moveTo>
                    <a:pt x="5924" y="9461"/>
                  </a:moveTo>
                  <a:cubicBezTo>
                    <a:pt x="6396" y="9650"/>
                    <a:pt x="6869" y="9839"/>
                    <a:pt x="7404" y="9965"/>
                  </a:cubicBezTo>
                  <a:cubicBezTo>
                    <a:pt x="6962" y="11056"/>
                    <a:pt x="6440" y="11607"/>
                    <a:pt x="5922" y="11607"/>
                  </a:cubicBezTo>
                  <a:cubicBezTo>
                    <a:pt x="5408" y="11607"/>
                    <a:pt x="4898" y="11064"/>
                    <a:pt x="4474" y="9965"/>
                  </a:cubicBezTo>
                  <a:cubicBezTo>
                    <a:pt x="4978" y="9839"/>
                    <a:pt x="5451" y="9650"/>
                    <a:pt x="5924" y="9461"/>
                  </a:cubicBezTo>
                  <a:close/>
                  <a:moveTo>
                    <a:pt x="5931" y="1"/>
                  </a:moveTo>
                  <a:cubicBezTo>
                    <a:pt x="5817" y="1"/>
                    <a:pt x="5699" y="14"/>
                    <a:pt x="5577" y="41"/>
                  </a:cubicBezTo>
                  <a:cubicBezTo>
                    <a:pt x="4632" y="262"/>
                    <a:pt x="4002" y="1333"/>
                    <a:pt x="3655" y="2278"/>
                  </a:cubicBezTo>
                  <a:cubicBezTo>
                    <a:pt x="3326" y="2223"/>
                    <a:pt x="2973" y="2187"/>
                    <a:pt x="2624" y="2187"/>
                  </a:cubicBezTo>
                  <a:cubicBezTo>
                    <a:pt x="1770" y="2187"/>
                    <a:pt x="939" y="2404"/>
                    <a:pt x="536" y="3097"/>
                  </a:cubicBezTo>
                  <a:cubicBezTo>
                    <a:pt x="1" y="4074"/>
                    <a:pt x="662" y="5334"/>
                    <a:pt x="1387" y="6216"/>
                  </a:cubicBezTo>
                  <a:cubicBezTo>
                    <a:pt x="788" y="6972"/>
                    <a:pt x="158" y="8043"/>
                    <a:pt x="379" y="8926"/>
                  </a:cubicBezTo>
                  <a:cubicBezTo>
                    <a:pt x="599" y="9650"/>
                    <a:pt x="1166" y="10028"/>
                    <a:pt x="1922" y="10186"/>
                  </a:cubicBezTo>
                  <a:cubicBezTo>
                    <a:pt x="2157" y="10241"/>
                    <a:pt x="2410" y="10266"/>
                    <a:pt x="2668" y="10266"/>
                  </a:cubicBezTo>
                  <a:cubicBezTo>
                    <a:pt x="2998" y="10266"/>
                    <a:pt x="3337" y="10225"/>
                    <a:pt x="3655" y="10154"/>
                  </a:cubicBezTo>
                  <a:cubicBezTo>
                    <a:pt x="4221" y="11678"/>
                    <a:pt x="5076" y="12434"/>
                    <a:pt x="5929" y="12434"/>
                  </a:cubicBezTo>
                  <a:cubicBezTo>
                    <a:pt x="6786" y="12434"/>
                    <a:pt x="7639" y="11670"/>
                    <a:pt x="8192" y="10154"/>
                  </a:cubicBezTo>
                  <a:cubicBezTo>
                    <a:pt x="8550" y="10215"/>
                    <a:pt x="8882" y="10243"/>
                    <a:pt x="9186" y="10243"/>
                  </a:cubicBezTo>
                  <a:cubicBezTo>
                    <a:pt x="11589" y="10243"/>
                    <a:pt x="12278" y="8453"/>
                    <a:pt x="10460" y="6216"/>
                  </a:cubicBezTo>
                  <a:cubicBezTo>
                    <a:pt x="12272" y="4014"/>
                    <a:pt x="11618" y="2182"/>
                    <a:pt x="9217" y="2182"/>
                  </a:cubicBezTo>
                  <a:cubicBezTo>
                    <a:pt x="8904" y="2182"/>
                    <a:pt x="8562" y="2213"/>
                    <a:pt x="8192" y="2278"/>
                  </a:cubicBezTo>
                  <a:cubicBezTo>
                    <a:pt x="7765" y="1139"/>
                    <a:pt x="7004" y="1"/>
                    <a:pt x="5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44" name="Google Shape;6009;p67">
              <a:extLst>
                <a:ext uri="{FF2B5EF4-FFF2-40B4-BE49-F238E27FC236}">
                  <a16:creationId xmlns:a16="http://schemas.microsoft.com/office/drawing/2014/main" id="{79B661AA-FF08-B7B0-1BA1-BC39D50F9E61}"/>
                </a:ext>
              </a:extLst>
            </p:cNvPr>
            <p:cNvSpPr/>
            <p:nvPr/>
          </p:nvSpPr>
          <p:spPr>
            <a:xfrm>
              <a:off x="-42500724" y="3712425"/>
              <a:ext cx="63025" cy="62275"/>
            </a:xfrm>
            <a:custGeom>
              <a:rect l="l" t="t" r="r" b="b"/>
              <a:pathLst>
                <a:path w="2521" h="2491" extrusionOk="0">
                  <a:moveTo>
                    <a:pt x="1313" y="0"/>
                  </a:moveTo>
                  <a:cubicBezTo>
                    <a:pt x="1295" y="0"/>
                    <a:pt x="1278" y="1"/>
                    <a:pt x="1261" y="1"/>
                  </a:cubicBezTo>
                  <a:cubicBezTo>
                    <a:pt x="599" y="1"/>
                    <a:pt x="0" y="569"/>
                    <a:pt x="63" y="1230"/>
                  </a:cubicBezTo>
                  <a:cubicBezTo>
                    <a:pt x="0" y="1955"/>
                    <a:pt x="567" y="2490"/>
                    <a:pt x="1261" y="2490"/>
                  </a:cubicBezTo>
                  <a:cubicBezTo>
                    <a:pt x="1954" y="2490"/>
                    <a:pt x="2521" y="1955"/>
                    <a:pt x="2489" y="1230"/>
                  </a:cubicBezTo>
                  <a:cubicBezTo>
                    <a:pt x="2489" y="585"/>
                    <a:pt x="1980" y="0"/>
                    <a:pt x="13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45" name="Google Shape;6018;p67">
            <a:extLst>
              <a:ext uri="{FF2B5EF4-FFF2-40B4-BE49-F238E27FC236}">
                <a16:creationId xmlns:a16="http://schemas.microsoft.com/office/drawing/2014/main" id="{1D72C01C-CD99-1585-823E-EBD39B378075}"/>
              </a:ext>
            </a:extLst>
          </p:cNvPr>
          <p:cNvGrpSpPr/>
          <p:nvPr/>
        </p:nvGrpSpPr>
        <p:grpSpPr>
          <a:xfrm>
            <a:off x="10221237" y="5564681"/>
            <a:ext cx="486939" cy="443559"/>
            <a:chOff x="-40745125" y="3632900"/>
            <a:chExt cx="318225" cy="289875"/>
          </a:xfrm>
          <a:solidFill>
            <a:srgbClr val="272F1D"/>
          </a:solidFill>
        </p:grpSpPr>
        <p:sp>
          <p:nvSpPr>
            <p:cNvPr id="46" name="Google Shape;6019;p67">
              <a:extLst>
                <a:ext uri="{FF2B5EF4-FFF2-40B4-BE49-F238E27FC236}">
                  <a16:creationId xmlns:a16="http://schemas.microsoft.com/office/drawing/2014/main" id="{6A0FE83B-61E1-B309-5241-7C154FBD1D81}"/>
                </a:ext>
              </a:extLst>
            </p:cNvPr>
            <p:cNvSpPr/>
            <p:nvPr/>
          </p:nvSpPr>
          <p:spPr>
            <a:xfrm>
              <a:off x="-40745125" y="3632900"/>
              <a:ext cx="300125" cy="82725"/>
            </a:xfrm>
            <a:custGeom>
              <a:rect l="l" t="t" r="r" b="b"/>
              <a:pathLst>
                <a:path w="12005" h="3309" extrusionOk="0">
                  <a:moveTo>
                    <a:pt x="1671" y="0"/>
                  </a:moveTo>
                  <a:cubicBezTo>
                    <a:pt x="757" y="0"/>
                    <a:pt x="1" y="757"/>
                    <a:pt x="1" y="1670"/>
                  </a:cubicBezTo>
                  <a:cubicBezTo>
                    <a:pt x="1" y="2552"/>
                    <a:pt x="757" y="3308"/>
                    <a:pt x="1671" y="3308"/>
                  </a:cubicBezTo>
                  <a:lnTo>
                    <a:pt x="11469" y="3308"/>
                  </a:lnTo>
                  <a:cubicBezTo>
                    <a:pt x="11815" y="3308"/>
                    <a:pt x="12004" y="2930"/>
                    <a:pt x="11784" y="2647"/>
                  </a:cubicBezTo>
                  <a:cubicBezTo>
                    <a:pt x="11595" y="2363"/>
                    <a:pt x="11469" y="2017"/>
                    <a:pt x="11469" y="1670"/>
                  </a:cubicBezTo>
                  <a:cubicBezTo>
                    <a:pt x="11469" y="1292"/>
                    <a:pt x="11595" y="946"/>
                    <a:pt x="11784" y="662"/>
                  </a:cubicBezTo>
                  <a:cubicBezTo>
                    <a:pt x="11973" y="410"/>
                    <a:pt x="11784" y="0"/>
                    <a:pt x="114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47" name="Google Shape;6020;p67">
              <a:extLst>
                <a:ext uri="{FF2B5EF4-FFF2-40B4-BE49-F238E27FC236}">
                  <a16:creationId xmlns:a16="http://schemas.microsoft.com/office/drawing/2014/main" id="{4E7119C4-38B0-BD75-4097-BD2D005FB957}"/>
                </a:ext>
              </a:extLst>
            </p:cNvPr>
            <p:cNvSpPr/>
            <p:nvPr/>
          </p:nvSpPr>
          <p:spPr>
            <a:xfrm>
              <a:off x="-40508051" y="3736075"/>
              <a:ext cx="21300" cy="82725"/>
            </a:xfrm>
            <a:custGeom>
              <a:rect l="l" t="t" r="r" b="b"/>
              <a:pathLst>
                <a:path w="852" h="3309" extrusionOk="0">
                  <a:moveTo>
                    <a:pt x="1" y="1"/>
                  </a:moveTo>
                  <a:lnTo>
                    <a:pt x="1" y="3309"/>
                  </a:lnTo>
                  <a:lnTo>
                    <a:pt x="852" y="3309"/>
                  </a:lnTo>
                  <a:lnTo>
                    <a:pt x="85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48" name="Google Shape;6021;p67">
              <a:extLst>
                <a:ext uri="{FF2B5EF4-FFF2-40B4-BE49-F238E27FC236}">
                  <a16:creationId xmlns:a16="http://schemas.microsoft.com/office/drawing/2014/main" id="{88267751-5C27-CCA4-8E60-9DF764BE5A71}"/>
                </a:ext>
              </a:extLst>
            </p:cNvPr>
            <p:cNvSpPr/>
            <p:nvPr/>
          </p:nvSpPr>
          <p:spPr>
            <a:xfrm>
              <a:off x="-40466299" y="3736875"/>
              <a:ext cx="39400" cy="82725"/>
            </a:xfrm>
            <a:custGeom>
              <a:rect l="l" t="t" r="r" b="b"/>
              <a:pathLst>
                <a:path w="1576" h="3309" extrusionOk="0">
                  <a:moveTo>
                    <a:pt x="1" y="0"/>
                  </a:moveTo>
                  <a:lnTo>
                    <a:pt x="1" y="3308"/>
                  </a:lnTo>
                  <a:lnTo>
                    <a:pt x="1198" y="3308"/>
                  </a:lnTo>
                  <a:cubicBezTo>
                    <a:pt x="1387" y="3277"/>
                    <a:pt x="1576" y="3088"/>
                    <a:pt x="1576" y="2899"/>
                  </a:cubicBezTo>
                  <a:lnTo>
                    <a:pt x="1576" y="410"/>
                  </a:lnTo>
                  <a:cubicBezTo>
                    <a:pt x="1576" y="158"/>
                    <a:pt x="1387" y="0"/>
                    <a:pt x="11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49" name="Google Shape;6022;p67">
              <a:extLst>
                <a:ext uri="{FF2B5EF4-FFF2-40B4-BE49-F238E27FC236}">
                  <a16:creationId xmlns:a16="http://schemas.microsoft.com/office/drawing/2014/main" id="{6B15C158-FC36-1C26-61CE-EE557E6AE454}"/>
                </a:ext>
              </a:extLst>
            </p:cNvPr>
            <p:cNvSpPr/>
            <p:nvPr/>
          </p:nvSpPr>
          <p:spPr>
            <a:xfrm>
              <a:off x="-40723049" y="3736075"/>
              <a:ext cx="194550" cy="82725"/>
            </a:xfrm>
            <a:custGeom>
              <a:rect l="l" t="t" r="r" b="b"/>
              <a:pathLst>
                <a:path w="7782" h="3309" extrusionOk="0">
                  <a:moveTo>
                    <a:pt x="441" y="1"/>
                  </a:moveTo>
                  <a:cubicBezTo>
                    <a:pt x="189" y="1"/>
                    <a:pt x="0" y="221"/>
                    <a:pt x="0" y="442"/>
                  </a:cubicBezTo>
                  <a:lnTo>
                    <a:pt x="0" y="2931"/>
                  </a:lnTo>
                  <a:cubicBezTo>
                    <a:pt x="0" y="3151"/>
                    <a:pt x="189" y="3309"/>
                    <a:pt x="441" y="3309"/>
                  </a:cubicBezTo>
                  <a:lnTo>
                    <a:pt x="7782" y="3309"/>
                  </a:lnTo>
                  <a:lnTo>
                    <a:pt x="778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50" name="Google Shape;6023;p67">
              <a:extLst>
                <a:ext uri="{FF2B5EF4-FFF2-40B4-BE49-F238E27FC236}">
                  <a16:creationId xmlns:a16="http://schemas.microsoft.com/office/drawing/2014/main" id="{0A429465-AD59-8A34-F18F-C9A4CFC8CF80}"/>
                </a:ext>
              </a:extLst>
            </p:cNvPr>
            <p:cNvSpPr/>
            <p:nvPr/>
          </p:nvSpPr>
          <p:spPr>
            <a:xfrm>
              <a:off x="-40681325" y="3839250"/>
              <a:ext cx="21300" cy="82725"/>
            </a:xfrm>
            <a:custGeom>
              <a:rect l="l" t="t" r="r" b="b"/>
              <a:pathLst>
                <a:path w="852" h="3309" extrusionOk="0">
                  <a:moveTo>
                    <a:pt x="1" y="1"/>
                  </a:moveTo>
                  <a:lnTo>
                    <a:pt x="1" y="3309"/>
                  </a:lnTo>
                  <a:lnTo>
                    <a:pt x="851" y="3309"/>
                  </a:lnTo>
                  <a:lnTo>
                    <a:pt x="85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51" name="Google Shape;6024;p67">
              <a:extLst>
                <a:ext uri="{FF2B5EF4-FFF2-40B4-BE49-F238E27FC236}">
                  <a16:creationId xmlns:a16="http://schemas.microsoft.com/office/drawing/2014/main" id="{4A947188-0D66-F6A9-466C-2AEF26F09F28}"/>
                </a:ext>
              </a:extLst>
            </p:cNvPr>
            <p:cNvSpPr/>
            <p:nvPr/>
          </p:nvSpPr>
          <p:spPr>
            <a:xfrm>
              <a:off x="-40639575" y="3840825"/>
              <a:ext cx="190625" cy="81950"/>
            </a:xfrm>
            <a:custGeom>
              <a:rect l="l" t="t" r="r" b="b"/>
              <a:pathLst>
                <a:path w="7625" h="3278" extrusionOk="0">
                  <a:moveTo>
                    <a:pt x="1" y="1"/>
                  </a:moveTo>
                  <a:lnTo>
                    <a:pt x="1" y="3277"/>
                  </a:lnTo>
                  <a:lnTo>
                    <a:pt x="7247" y="3277"/>
                  </a:lnTo>
                  <a:cubicBezTo>
                    <a:pt x="7467" y="3277"/>
                    <a:pt x="7625" y="3057"/>
                    <a:pt x="7625" y="2868"/>
                  </a:cubicBezTo>
                  <a:lnTo>
                    <a:pt x="7625" y="379"/>
                  </a:lnTo>
                  <a:cubicBezTo>
                    <a:pt x="7625" y="158"/>
                    <a:pt x="7436" y="1"/>
                    <a:pt x="72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52" name="Google Shape;6025;p67">
              <a:extLst>
                <a:ext uri="{FF2B5EF4-FFF2-40B4-BE49-F238E27FC236}">
                  <a16:creationId xmlns:a16="http://schemas.microsoft.com/office/drawing/2014/main" id="{99D158EF-EBC0-3787-7334-E35AA595F8DA}"/>
                </a:ext>
              </a:extLst>
            </p:cNvPr>
            <p:cNvSpPr/>
            <p:nvPr/>
          </p:nvSpPr>
          <p:spPr>
            <a:xfrm>
              <a:off x="-40745125" y="3840050"/>
              <a:ext cx="43350" cy="82725"/>
            </a:xfrm>
            <a:custGeom>
              <a:rect l="l" t="t" r="r" b="b"/>
              <a:pathLst>
                <a:path w="1733" h="3309" extrusionOk="0">
                  <a:moveTo>
                    <a:pt x="442" y="0"/>
                  </a:moveTo>
                  <a:cubicBezTo>
                    <a:pt x="190" y="0"/>
                    <a:pt x="1" y="189"/>
                    <a:pt x="1" y="378"/>
                  </a:cubicBezTo>
                  <a:lnTo>
                    <a:pt x="1" y="2867"/>
                  </a:lnTo>
                  <a:cubicBezTo>
                    <a:pt x="1" y="3088"/>
                    <a:pt x="190" y="3308"/>
                    <a:pt x="442" y="3308"/>
                  </a:cubicBezTo>
                  <a:lnTo>
                    <a:pt x="1734" y="3308"/>
                  </a:lnTo>
                  <a:lnTo>
                    <a:pt x="173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sp>
        <p:nvSpPr>
          <p:cNvPr id="53" name="Google Shape;6043;p67">
            <a:extLst>
              <a:ext uri="{FF2B5EF4-FFF2-40B4-BE49-F238E27FC236}">
                <a16:creationId xmlns:a16="http://schemas.microsoft.com/office/drawing/2014/main" id="{F400A60F-00CB-A032-A458-137DE731D89B}"/>
              </a:ext>
            </a:extLst>
          </p:cNvPr>
          <p:cNvSpPr/>
          <p:nvPr/>
        </p:nvSpPr>
        <p:spPr>
          <a:xfrm>
            <a:off x="6077467" y="5543601"/>
            <a:ext cx="412229" cy="486939"/>
          </a:xfrm>
          <a:custGeom>
            <a:rect l="l" t="t" r="r" b="b"/>
            <a:pathLst>
              <a:path w="10776" h="12729" extrusionOk="0">
                <a:moveTo>
                  <a:pt x="1670" y="851"/>
                </a:moveTo>
                <a:lnTo>
                  <a:pt x="1670" y="9326"/>
                </a:lnTo>
                <a:cubicBezTo>
                  <a:pt x="1355" y="9326"/>
                  <a:pt x="1072" y="9421"/>
                  <a:pt x="851" y="9578"/>
                </a:cubicBezTo>
                <a:lnTo>
                  <a:pt x="851" y="2049"/>
                </a:lnTo>
                <a:cubicBezTo>
                  <a:pt x="851" y="1481"/>
                  <a:pt x="1198" y="1072"/>
                  <a:pt x="1670" y="851"/>
                </a:cubicBezTo>
                <a:close/>
                <a:moveTo>
                  <a:pt x="9925" y="10177"/>
                </a:moveTo>
                <a:lnTo>
                  <a:pt x="9925" y="10208"/>
                </a:lnTo>
                <a:lnTo>
                  <a:pt x="9925" y="11846"/>
                </a:lnTo>
                <a:lnTo>
                  <a:pt x="1670" y="11846"/>
                </a:lnTo>
                <a:cubicBezTo>
                  <a:pt x="1229" y="11846"/>
                  <a:pt x="851" y="11468"/>
                  <a:pt x="851" y="11027"/>
                </a:cubicBezTo>
                <a:cubicBezTo>
                  <a:pt x="851" y="10586"/>
                  <a:pt x="1229" y="10177"/>
                  <a:pt x="1670" y="10177"/>
                </a:cubicBezTo>
                <a:close/>
                <a:moveTo>
                  <a:pt x="2111" y="1"/>
                </a:moveTo>
                <a:cubicBezTo>
                  <a:pt x="914" y="1"/>
                  <a:pt x="1" y="946"/>
                  <a:pt x="1" y="2080"/>
                </a:cubicBezTo>
                <a:lnTo>
                  <a:pt x="1" y="11059"/>
                </a:lnTo>
                <a:cubicBezTo>
                  <a:pt x="1" y="11973"/>
                  <a:pt x="757" y="12729"/>
                  <a:pt x="1670" y="12729"/>
                </a:cubicBezTo>
                <a:lnTo>
                  <a:pt x="10334" y="12729"/>
                </a:lnTo>
                <a:cubicBezTo>
                  <a:pt x="10586" y="12729"/>
                  <a:pt x="10775" y="12508"/>
                  <a:pt x="10775" y="12319"/>
                </a:cubicBezTo>
                <a:lnTo>
                  <a:pt x="10775" y="473"/>
                </a:lnTo>
                <a:cubicBezTo>
                  <a:pt x="10775" y="221"/>
                  <a:pt x="10586" y="64"/>
                  <a:pt x="10334" y="64"/>
                </a:cubicBezTo>
                <a:lnTo>
                  <a:pt x="9105" y="64"/>
                </a:lnTo>
                <a:lnTo>
                  <a:pt x="9105" y="3781"/>
                </a:lnTo>
                <a:cubicBezTo>
                  <a:pt x="9105" y="4011"/>
                  <a:pt x="8912" y="4171"/>
                  <a:pt x="8708" y="4171"/>
                </a:cubicBezTo>
                <a:cubicBezTo>
                  <a:pt x="8604" y="4171"/>
                  <a:pt x="8498" y="4129"/>
                  <a:pt x="8412" y="4033"/>
                </a:cubicBezTo>
                <a:lnTo>
                  <a:pt x="7845" y="3498"/>
                </a:lnTo>
                <a:lnTo>
                  <a:pt x="7310" y="4033"/>
                </a:lnTo>
                <a:cubicBezTo>
                  <a:pt x="7214" y="4129"/>
                  <a:pt x="7100" y="4171"/>
                  <a:pt x="6991" y="4171"/>
                </a:cubicBezTo>
                <a:cubicBezTo>
                  <a:pt x="6778" y="4171"/>
                  <a:pt x="6585" y="4011"/>
                  <a:pt x="6585" y="3781"/>
                </a:cubicBezTo>
                <a:lnTo>
                  <a:pt x="6585" y="64"/>
                </a:lnTo>
                <a:lnTo>
                  <a:pt x="2111" y="64"/>
                </a:lnTo>
                <a:lnTo>
                  <a:pt x="2111" y="1"/>
                </a:lnTo>
                <a:close/>
              </a:path>
            </a:pathLst>
          </a:custGeom>
          <a:solidFill>
            <a:srgbClr val="272F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>
              <a:solidFill>
                <a:srgbClr val="AE4500"/>
              </a:solidFill>
            </a:endParaRPr>
          </a:p>
        </p:txBody>
      </p:sp>
      <p:grpSp>
        <p:nvGrpSpPr>
          <p:cNvPr id="54" name="Google Shape;6052;p67">
            <a:extLst>
              <a:ext uri="{FF2B5EF4-FFF2-40B4-BE49-F238E27FC236}">
                <a16:creationId xmlns:a16="http://schemas.microsoft.com/office/drawing/2014/main" id="{BA9A933F-B5C6-EE8E-F0DB-A601393FB258}"/>
              </a:ext>
            </a:extLst>
          </p:cNvPr>
          <p:cNvGrpSpPr/>
          <p:nvPr/>
        </p:nvGrpSpPr>
        <p:grpSpPr>
          <a:xfrm>
            <a:off x="11105261" y="5521085"/>
            <a:ext cx="476115" cy="484531"/>
            <a:chOff x="-40372574" y="3604550"/>
            <a:chExt cx="311150" cy="316650"/>
          </a:xfrm>
          <a:solidFill>
            <a:srgbClr val="272F1D"/>
          </a:solidFill>
        </p:grpSpPr>
        <p:sp>
          <p:nvSpPr>
            <p:cNvPr id="55" name="Google Shape;6053;p67">
              <a:extLst>
                <a:ext uri="{FF2B5EF4-FFF2-40B4-BE49-F238E27FC236}">
                  <a16:creationId xmlns:a16="http://schemas.microsoft.com/office/drawing/2014/main" id="{F193C4A9-AE74-E45E-950B-CE2AF0098A2E}"/>
                </a:ext>
              </a:extLst>
            </p:cNvPr>
            <p:cNvSpPr/>
            <p:nvPr/>
          </p:nvSpPr>
          <p:spPr>
            <a:xfrm>
              <a:off x="-40372574" y="3604550"/>
              <a:ext cx="311150" cy="134475"/>
            </a:xfrm>
            <a:custGeom>
              <a:rect l="l" t="t" r="r" b="b"/>
              <a:pathLst>
                <a:path w="12446" h="5379" extrusionOk="0">
                  <a:moveTo>
                    <a:pt x="3088" y="0"/>
                  </a:moveTo>
                  <a:cubicBezTo>
                    <a:pt x="1639" y="0"/>
                    <a:pt x="316" y="1008"/>
                    <a:pt x="95" y="2489"/>
                  </a:cubicBezTo>
                  <a:cubicBezTo>
                    <a:pt x="1" y="3214"/>
                    <a:pt x="190" y="3938"/>
                    <a:pt x="568" y="4506"/>
                  </a:cubicBezTo>
                  <a:cubicBezTo>
                    <a:pt x="962" y="5071"/>
                    <a:pt x="1607" y="5366"/>
                    <a:pt x="2240" y="5366"/>
                  </a:cubicBezTo>
                  <a:cubicBezTo>
                    <a:pt x="2772" y="5366"/>
                    <a:pt x="3296" y="5157"/>
                    <a:pt x="3655" y="4726"/>
                  </a:cubicBezTo>
                  <a:cubicBezTo>
                    <a:pt x="4569" y="3655"/>
                    <a:pt x="3844" y="2489"/>
                    <a:pt x="2836" y="2489"/>
                  </a:cubicBezTo>
                  <a:cubicBezTo>
                    <a:pt x="2584" y="2489"/>
                    <a:pt x="2427" y="2678"/>
                    <a:pt x="2427" y="2899"/>
                  </a:cubicBezTo>
                  <a:cubicBezTo>
                    <a:pt x="2427" y="3151"/>
                    <a:pt x="2616" y="3308"/>
                    <a:pt x="2836" y="3340"/>
                  </a:cubicBezTo>
                  <a:cubicBezTo>
                    <a:pt x="3057" y="3340"/>
                    <a:pt x="3214" y="3529"/>
                    <a:pt x="3214" y="3749"/>
                  </a:cubicBezTo>
                  <a:cubicBezTo>
                    <a:pt x="3214" y="3970"/>
                    <a:pt x="3025" y="4127"/>
                    <a:pt x="2836" y="4127"/>
                  </a:cubicBezTo>
                  <a:cubicBezTo>
                    <a:pt x="2049" y="4127"/>
                    <a:pt x="1450" y="3434"/>
                    <a:pt x="1608" y="2584"/>
                  </a:cubicBezTo>
                  <a:cubicBezTo>
                    <a:pt x="1754" y="1999"/>
                    <a:pt x="2279" y="1632"/>
                    <a:pt x="2882" y="1632"/>
                  </a:cubicBezTo>
                  <a:cubicBezTo>
                    <a:pt x="2930" y="1632"/>
                    <a:pt x="2977" y="1634"/>
                    <a:pt x="3025" y="1639"/>
                  </a:cubicBezTo>
                  <a:cubicBezTo>
                    <a:pt x="3624" y="1733"/>
                    <a:pt x="4128" y="2048"/>
                    <a:pt x="4474" y="2489"/>
                  </a:cubicBezTo>
                  <a:lnTo>
                    <a:pt x="7908" y="2489"/>
                  </a:lnTo>
                  <a:cubicBezTo>
                    <a:pt x="8255" y="2017"/>
                    <a:pt x="8759" y="1702"/>
                    <a:pt x="9358" y="1639"/>
                  </a:cubicBezTo>
                  <a:cubicBezTo>
                    <a:pt x="9406" y="1634"/>
                    <a:pt x="9453" y="1632"/>
                    <a:pt x="9501" y="1632"/>
                  </a:cubicBezTo>
                  <a:cubicBezTo>
                    <a:pt x="10104" y="1632"/>
                    <a:pt x="10629" y="1999"/>
                    <a:pt x="10775" y="2584"/>
                  </a:cubicBezTo>
                  <a:cubicBezTo>
                    <a:pt x="10964" y="3434"/>
                    <a:pt x="10334" y="4127"/>
                    <a:pt x="9547" y="4127"/>
                  </a:cubicBezTo>
                  <a:cubicBezTo>
                    <a:pt x="9326" y="4127"/>
                    <a:pt x="9137" y="3938"/>
                    <a:pt x="9137" y="3749"/>
                  </a:cubicBezTo>
                  <a:cubicBezTo>
                    <a:pt x="9137" y="3497"/>
                    <a:pt x="9326" y="3340"/>
                    <a:pt x="9547" y="3340"/>
                  </a:cubicBezTo>
                  <a:cubicBezTo>
                    <a:pt x="9799" y="3340"/>
                    <a:pt x="9956" y="3151"/>
                    <a:pt x="9956" y="2899"/>
                  </a:cubicBezTo>
                  <a:cubicBezTo>
                    <a:pt x="9956" y="2678"/>
                    <a:pt x="9767" y="2521"/>
                    <a:pt x="9547" y="2489"/>
                  </a:cubicBezTo>
                  <a:cubicBezTo>
                    <a:pt x="8539" y="2489"/>
                    <a:pt x="7814" y="3686"/>
                    <a:pt x="8728" y="4726"/>
                  </a:cubicBezTo>
                  <a:cubicBezTo>
                    <a:pt x="9099" y="5169"/>
                    <a:pt x="9626" y="5379"/>
                    <a:pt x="10158" y="5379"/>
                  </a:cubicBezTo>
                  <a:cubicBezTo>
                    <a:pt x="10800" y="5379"/>
                    <a:pt x="11451" y="5074"/>
                    <a:pt x="11847" y="4506"/>
                  </a:cubicBezTo>
                  <a:cubicBezTo>
                    <a:pt x="12225" y="3970"/>
                    <a:pt x="12445" y="3277"/>
                    <a:pt x="12319" y="2489"/>
                  </a:cubicBezTo>
                  <a:cubicBezTo>
                    <a:pt x="12130" y="1008"/>
                    <a:pt x="10775" y="0"/>
                    <a:pt x="93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56" name="Google Shape;6054;p67">
              <a:extLst>
                <a:ext uri="{FF2B5EF4-FFF2-40B4-BE49-F238E27FC236}">
                  <a16:creationId xmlns:a16="http://schemas.microsoft.com/office/drawing/2014/main" id="{0CA66F28-EC69-AC6B-F8AC-53D83EF9BFCF}"/>
                </a:ext>
              </a:extLst>
            </p:cNvPr>
            <p:cNvSpPr/>
            <p:nvPr/>
          </p:nvSpPr>
          <p:spPr>
            <a:xfrm>
              <a:off x="-40312699" y="3730575"/>
              <a:ext cx="185100" cy="190625"/>
            </a:xfrm>
            <a:custGeom>
              <a:rect l="l" t="t" r="r" b="b"/>
              <a:pathLst>
                <a:path w="7404" h="7625" extrusionOk="0">
                  <a:moveTo>
                    <a:pt x="2426" y="0"/>
                  </a:moveTo>
                  <a:lnTo>
                    <a:pt x="2426" y="5639"/>
                  </a:lnTo>
                  <a:cubicBezTo>
                    <a:pt x="2426" y="5860"/>
                    <a:pt x="2237" y="6017"/>
                    <a:pt x="2048" y="6017"/>
                  </a:cubicBezTo>
                  <a:cubicBezTo>
                    <a:pt x="1796" y="6017"/>
                    <a:pt x="1638" y="5828"/>
                    <a:pt x="1638" y="5639"/>
                  </a:cubicBezTo>
                  <a:lnTo>
                    <a:pt x="1638" y="473"/>
                  </a:lnTo>
                  <a:cubicBezTo>
                    <a:pt x="1229" y="851"/>
                    <a:pt x="630" y="1103"/>
                    <a:pt x="0" y="1134"/>
                  </a:cubicBezTo>
                  <a:lnTo>
                    <a:pt x="0" y="7246"/>
                  </a:lnTo>
                  <a:cubicBezTo>
                    <a:pt x="0" y="7467"/>
                    <a:pt x="189" y="7624"/>
                    <a:pt x="378" y="7624"/>
                  </a:cubicBezTo>
                  <a:lnTo>
                    <a:pt x="6994" y="7624"/>
                  </a:lnTo>
                  <a:cubicBezTo>
                    <a:pt x="7246" y="7624"/>
                    <a:pt x="7404" y="7435"/>
                    <a:pt x="7404" y="7246"/>
                  </a:cubicBezTo>
                  <a:lnTo>
                    <a:pt x="7404" y="1134"/>
                  </a:lnTo>
                  <a:cubicBezTo>
                    <a:pt x="6774" y="1071"/>
                    <a:pt x="6175" y="788"/>
                    <a:pt x="5734" y="315"/>
                  </a:cubicBezTo>
                  <a:lnTo>
                    <a:pt x="5734" y="5639"/>
                  </a:lnTo>
                  <a:cubicBezTo>
                    <a:pt x="5734" y="5860"/>
                    <a:pt x="5545" y="6017"/>
                    <a:pt x="5324" y="6017"/>
                  </a:cubicBezTo>
                  <a:cubicBezTo>
                    <a:pt x="5072" y="6017"/>
                    <a:pt x="4915" y="5828"/>
                    <a:pt x="4915" y="5639"/>
                  </a:cubicBezTo>
                  <a:lnTo>
                    <a:pt x="4915" y="0"/>
                  </a:lnTo>
                  <a:lnTo>
                    <a:pt x="4096" y="0"/>
                  </a:lnTo>
                  <a:lnTo>
                    <a:pt x="4096" y="5639"/>
                  </a:lnTo>
                  <a:cubicBezTo>
                    <a:pt x="4096" y="5860"/>
                    <a:pt x="3907" y="6017"/>
                    <a:pt x="3686" y="6017"/>
                  </a:cubicBezTo>
                  <a:cubicBezTo>
                    <a:pt x="3466" y="6017"/>
                    <a:pt x="3277" y="5828"/>
                    <a:pt x="3277" y="5639"/>
                  </a:cubicBezTo>
                  <a:lnTo>
                    <a:pt x="327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57" name="Google Shape;6055;p67">
              <a:extLst>
                <a:ext uri="{FF2B5EF4-FFF2-40B4-BE49-F238E27FC236}">
                  <a16:creationId xmlns:a16="http://schemas.microsoft.com/office/drawing/2014/main" id="{111874D4-764E-7743-8F11-0E889B811C48}"/>
                </a:ext>
              </a:extLst>
            </p:cNvPr>
            <p:cNvSpPr/>
            <p:nvPr/>
          </p:nvSpPr>
          <p:spPr>
            <a:xfrm>
              <a:off x="-40250476" y="3688025"/>
              <a:ext cx="66950" cy="20500"/>
            </a:xfrm>
            <a:custGeom>
              <a:rect l="l" t="t" r="r" b="b"/>
              <a:pathLst>
                <a:path w="2678" h="820" extrusionOk="0">
                  <a:moveTo>
                    <a:pt x="0" y="1"/>
                  </a:moveTo>
                  <a:cubicBezTo>
                    <a:pt x="32" y="127"/>
                    <a:pt x="32" y="284"/>
                    <a:pt x="32" y="379"/>
                  </a:cubicBezTo>
                  <a:cubicBezTo>
                    <a:pt x="32" y="536"/>
                    <a:pt x="32" y="662"/>
                    <a:pt x="0" y="788"/>
                  </a:cubicBezTo>
                  <a:lnTo>
                    <a:pt x="2666" y="788"/>
                  </a:lnTo>
                  <a:cubicBezTo>
                    <a:pt x="2615" y="649"/>
                    <a:pt x="2615" y="555"/>
                    <a:pt x="2615" y="379"/>
                  </a:cubicBezTo>
                  <a:cubicBezTo>
                    <a:pt x="2615" y="284"/>
                    <a:pt x="2615" y="127"/>
                    <a:pt x="2678" y="1"/>
                  </a:cubicBezTo>
                  <a:close/>
                  <a:moveTo>
                    <a:pt x="2666" y="788"/>
                  </a:moveTo>
                  <a:cubicBezTo>
                    <a:pt x="2670" y="799"/>
                    <a:pt x="2674" y="809"/>
                    <a:pt x="2678" y="820"/>
                  </a:cubicBezTo>
                  <a:lnTo>
                    <a:pt x="2678" y="78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58" name="Google Shape;6078;p67">
            <a:extLst>
              <a:ext uri="{FF2B5EF4-FFF2-40B4-BE49-F238E27FC236}">
                <a16:creationId xmlns:a16="http://schemas.microsoft.com/office/drawing/2014/main" id="{1E92EC5A-C4C2-898A-5F66-86C92DCC4809}"/>
              </a:ext>
            </a:extLst>
          </p:cNvPr>
          <p:cNvGrpSpPr/>
          <p:nvPr/>
        </p:nvGrpSpPr>
        <p:grpSpPr>
          <a:xfrm>
            <a:off x="6835001" y="5544805"/>
            <a:ext cx="486939" cy="484531"/>
            <a:chOff x="-41893474" y="3584850"/>
            <a:chExt cx="318225" cy="316650"/>
          </a:xfrm>
          <a:solidFill>
            <a:srgbClr val="272F1D"/>
          </a:solidFill>
        </p:grpSpPr>
        <p:sp>
          <p:nvSpPr>
            <p:cNvPr id="59" name="Google Shape;6079;p67">
              <a:extLst>
                <a:ext uri="{FF2B5EF4-FFF2-40B4-BE49-F238E27FC236}">
                  <a16:creationId xmlns:a16="http://schemas.microsoft.com/office/drawing/2014/main" id="{2BAA888B-D2DC-0125-7513-D9277A7FB45D}"/>
                </a:ext>
              </a:extLst>
            </p:cNvPr>
            <p:cNvSpPr/>
            <p:nvPr/>
          </p:nvSpPr>
          <p:spPr>
            <a:xfrm>
              <a:off x="-41827301" y="3715600"/>
              <a:ext cx="186675" cy="185900"/>
            </a:xfrm>
            <a:custGeom>
              <a:rect l="l" t="t" r="r" b="b"/>
              <a:pathLst>
                <a:path w="7465" h="7436" extrusionOk="0">
                  <a:moveTo>
                    <a:pt x="3686" y="1465"/>
                  </a:moveTo>
                  <a:cubicBezTo>
                    <a:pt x="3836" y="1465"/>
                    <a:pt x="3985" y="1544"/>
                    <a:pt x="4064" y="1702"/>
                  </a:cubicBezTo>
                  <a:lnTo>
                    <a:pt x="4537" y="2678"/>
                  </a:lnTo>
                  <a:lnTo>
                    <a:pt x="5608" y="2836"/>
                  </a:lnTo>
                  <a:cubicBezTo>
                    <a:pt x="5955" y="2867"/>
                    <a:pt x="6081" y="3308"/>
                    <a:pt x="5829" y="3561"/>
                  </a:cubicBezTo>
                  <a:lnTo>
                    <a:pt x="5041" y="4285"/>
                  </a:lnTo>
                  <a:lnTo>
                    <a:pt x="5261" y="5356"/>
                  </a:lnTo>
                  <a:cubicBezTo>
                    <a:pt x="5286" y="5630"/>
                    <a:pt x="5075" y="5845"/>
                    <a:pt x="4845" y="5845"/>
                  </a:cubicBezTo>
                  <a:cubicBezTo>
                    <a:pt x="4784" y="5845"/>
                    <a:pt x="4722" y="5830"/>
                    <a:pt x="4663" y="5797"/>
                  </a:cubicBezTo>
                  <a:lnTo>
                    <a:pt x="3686" y="5262"/>
                  </a:lnTo>
                  <a:lnTo>
                    <a:pt x="2678" y="5797"/>
                  </a:lnTo>
                  <a:cubicBezTo>
                    <a:pt x="2616" y="5828"/>
                    <a:pt x="2553" y="5842"/>
                    <a:pt x="2492" y="5842"/>
                  </a:cubicBezTo>
                  <a:cubicBezTo>
                    <a:pt x="2244" y="5842"/>
                    <a:pt x="2035" y="5609"/>
                    <a:pt x="2111" y="5356"/>
                  </a:cubicBezTo>
                  <a:lnTo>
                    <a:pt x="2300" y="4285"/>
                  </a:lnTo>
                  <a:lnTo>
                    <a:pt x="1512" y="3561"/>
                  </a:lnTo>
                  <a:cubicBezTo>
                    <a:pt x="1323" y="3308"/>
                    <a:pt x="1418" y="2867"/>
                    <a:pt x="1796" y="2836"/>
                  </a:cubicBezTo>
                  <a:lnTo>
                    <a:pt x="2836" y="2678"/>
                  </a:lnTo>
                  <a:lnTo>
                    <a:pt x="3308" y="1702"/>
                  </a:lnTo>
                  <a:cubicBezTo>
                    <a:pt x="3387" y="1544"/>
                    <a:pt x="3537" y="1465"/>
                    <a:pt x="3686" y="1465"/>
                  </a:cubicBezTo>
                  <a:close/>
                  <a:moveTo>
                    <a:pt x="3718" y="0"/>
                  </a:moveTo>
                  <a:cubicBezTo>
                    <a:pt x="1670" y="0"/>
                    <a:pt x="32" y="1670"/>
                    <a:pt x="32" y="3750"/>
                  </a:cubicBezTo>
                  <a:cubicBezTo>
                    <a:pt x="0" y="5766"/>
                    <a:pt x="1670" y="7436"/>
                    <a:pt x="3718" y="7436"/>
                  </a:cubicBezTo>
                  <a:cubicBezTo>
                    <a:pt x="5765" y="7436"/>
                    <a:pt x="7404" y="5797"/>
                    <a:pt x="7467" y="3750"/>
                  </a:cubicBezTo>
                  <a:cubicBezTo>
                    <a:pt x="7467" y="1702"/>
                    <a:pt x="5797" y="32"/>
                    <a:pt x="37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60" name="Google Shape;6080;p67">
              <a:extLst>
                <a:ext uri="{FF2B5EF4-FFF2-40B4-BE49-F238E27FC236}">
                  <a16:creationId xmlns:a16="http://schemas.microsoft.com/office/drawing/2014/main" id="{4D448784-CB6C-5BDD-9FD2-EF4B0F4E1DB6}"/>
                </a:ext>
              </a:extLst>
            </p:cNvPr>
            <p:cNvSpPr/>
            <p:nvPr/>
          </p:nvSpPr>
          <p:spPr>
            <a:xfrm>
              <a:off x="-41726501" y="3586725"/>
              <a:ext cx="151250" cy="147800"/>
            </a:xfrm>
            <a:custGeom>
              <a:rect l="l" t="t" r="r" b="b"/>
              <a:pathLst>
                <a:path w="6050" h="5912" extrusionOk="0">
                  <a:moveTo>
                    <a:pt x="3829" y="0"/>
                  </a:moveTo>
                  <a:cubicBezTo>
                    <a:pt x="3706" y="0"/>
                    <a:pt x="3580" y="47"/>
                    <a:pt x="3498" y="146"/>
                  </a:cubicBezTo>
                  <a:lnTo>
                    <a:pt x="1" y="4336"/>
                  </a:lnTo>
                  <a:cubicBezTo>
                    <a:pt x="1229" y="4399"/>
                    <a:pt x="2332" y="4998"/>
                    <a:pt x="3088" y="5912"/>
                  </a:cubicBezTo>
                  <a:lnTo>
                    <a:pt x="5861" y="2446"/>
                  </a:lnTo>
                  <a:cubicBezTo>
                    <a:pt x="6050" y="2289"/>
                    <a:pt x="6050" y="2037"/>
                    <a:pt x="5924" y="1879"/>
                  </a:cubicBezTo>
                  <a:lnTo>
                    <a:pt x="4128" y="115"/>
                  </a:lnTo>
                  <a:cubicBezTo>
                    <a:pt x="4053" y="40"/>
                    <a:pt x="3942" y="0"/>
                    <a:pt x="3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61" name="Google Shape;6081;p67">
              <a:extLst>
                <a:ext uri="{FF2B5EF4-FFF2-40B4-BE49-F238E27FC236}">
                  <a16:creationId xmlns:a16="http://schemas.microsoft.com/office/drawing/2014/main" id="{435DC415-D077-505B-5340-9983BEB5BD84}"/>
                </a:ext>
              </a:extLst>
            </p:cNvPr>
            <p:cNvSpPr/>
            <p:nvPr/>
          </p:nvSpPr>
          <p:spPr>
            <a:xfrm>
              <a:off x="-41808400" y="3584850"/>
              <a:ext cx="148100" cy="89825"/>
            </a:xfrm>
            <a:custGeom>
              <a:rect l="l" t="t" r="r" b="b"/>
              <a:pathLst>
                <a:path w="5924" h="3593" extrusionOk="0">
                  <a:moveTo>
                    <a:pt x="0" y="1"/>
                  </a:moveTo>
                  <a:lnTo>
                    <a:pt x="2962" y="3592"/>
                  </a:lnTo>
                  <a:lnTo>
                    <a:pt x="592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62" name="Google Shape;6082;p67">
              <a:extLst>
                <a:ext uri="{FF2B5EF4-FFF2-40B4-BE49-F238E27FC236}">
                  <a16:creationId xmlns:a16="http://schemas.microsoft.com/office/drawing/2014/main" id="{0B532B84-16C4-08E1-3DFF-C7E7A2280846}"/>
                </a:ext>
              </a:extLst>
            </p:cNvPr>
            <p:cNvSpPr/>
            <p:nvPr/>
          </p:nvSpPr>
          <p:spPr>
            <a:xfrm>
              <a:off x="-41893474" y="3586725"/>
              <a:ext cx="148875" cy="147025"/>
            </a:xfrm>
            <a:custGeom>
              <a:rect l="l" t="t" r="r" b="b"/>
              <a:pathLst>
                <a:path w="5955" h="5881" extrusionOk="0">
                  <a:moveTo>
                    <a:pt x="2194" y="0"/>
                  </a:moveTo>
                  <a:cubicBezTo>
                    <a:pt x="2084" y="0"/>
                    <a:pt x="1965" y="40"/>
                    <a:pt x="1859" y="115"/>
                  </a:cubicBezTo>
                  <a:lnTo>
                    <a:pt x="95" y="1879"/>
                  </a:lnTo>
                  <a:cubicBezTo>
                    <a:pt x="1" y="2037"/>
                    <a:pt x="1" y="2289"/>
                    <a:pt x="95" y="2446"/>
                  </a:cubicBezTo>
                  <a:lnTo>
                    <a:pt x="2899" y="5880"/>
                  </a:lnTo>
                  <a:cubicBezTo>
                    <a:pt x="3655" y="4998"/>
                    <a:pt x="4758" y="4399"/>
                    <a:pt x="5955" y="4305"/>
                  </a:cubicBezTo>
                  <a:lnTo>
                    <a:pt x="2490" y="146"/>
                  </a:lnTo>
                  <a:cubicBezTo>
                    <a:pt x="2424" y="47"/>
                    <a:pt x="2315" y="0"/>
                    <a:pt x="21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63" name="Google Shape;6110;p67">
            <a:extLst>
              <a:ext uri="{FF2B5EF4-FFF2-40B4-BE49-F238E27FC236}">
                <a16:creationId xmlns:a16="http://schemas.microsoft.com/office/drawing/2014/main" id="{6943DA9D-5F3C-A3F4-3A9E-CCF553044E6A}"/>
              </a:ext>
            </a:extLst>
          </p:cNvPr>
          <p:cNvGrpSpPr/>
          <p:nvPr/>
        </p:nvGrpSpPr>
        <p:grpSpPr>
          <a:xfrm>
            <a:off x="7644051" y="5591324"/>
            <a:ext cx="483343" cy="378489"/>
            <a:chOff x="-41526451" y="3653375"/>
            <a:chExt cx="315875" cy="247350"/>
          </a:xfrm>
          <a:solidFill>
            <a:srgbClr val="272F1D"/>
          </a:solidFill>
        </p:grpSpPr>
        <p:sp>
          <p:nvSpPr>
            <p:cNvPr id="64" name="Google Shape;6111;p67">
              <a:extLst>
                <a:ext uri="{FF2B5EF4-FFF2-40B4-BE49-F238E27FC236}">
                  <a16:creationId xmlns:a16="http://schemas.microsoft.com/office/drawing/2014/main" id="{B4A455F5-4C43-7989-81D0-A47387BDBBF1}"/>
                </a:ext>
              </a:extLst>
            </p:cNvPr>
            <p:cNvSpPr/>
            <p:nvPr/>
          </p:nvSpPr>
          <p:spPr>
            <a:xfrm>
              <a:off x="-41526451" y="3860525"/>
              <a:ext cx="315875" cy="40200"/>
            </a:xfrm>
            <a:custGeom>
              <a:rect l="l" t="t" r="r" b="b"/>
              <a:pathLst>
                <a:path w="12635" h="1608" extrusionOk="0">
                  <a:moveTo>
                    <a:pt x="379" y="0"/>
                  </a:moveTo>
                  <a:cubicBezTo>
                    <a:pt x="159" y="0"/>
                    <a:pt x="1" y="189"/>
                    <a:pt x="1" y="378"/>
                  </a:cubicBezTo>
                  <a:cubicBezTo>
                    <a:pt x="1" y="1040"/>
                    <a:pt x="537" y="1607"/>
                    <a:pt x="1198" y="1607"/>
                  </a:cubicBezTo>
                  <a:lnTo>
                    <a:pt x="11406" y="1607"/>
                  </a:lnTo>
                  <a:cubicBezTo>
                    <a:pt x="12067" y="1607"/>
                    <a:pt x="12634" y="1072"/>
                    <a:pt x="12634" y="378"/>
                  </a:cubicBezTo>
                  <a:cubicBezTo>
                    <a:pt x="12603" y="158"/>
                    <a:pt x="12445" y="0"/>
                    <a:pt x="12193" y="0"/>
                  </a:cubicBezTo>
                  <a:lnTo>
                    <a:pt x="10965" y="0"/>
                  </a:lnTo>
                  <a:lnTo>
                    <a:pt x="10965" y="378"/>
                  </a:lnTo>
                  <a:cubicBezTo>
                    <a:pt x="10965" y="630"/>
                    <a:pt x="10776" y="819"/>
                    <a:pt x="10555" y="819"/>
                  </a:cubicBezTo>
                  <a:cubicBezTo>
                    <a:pt x="10303" y="819"/>
                    <a:pt x="10146" y="630"/>
                    <a:pt x="10146" y="378"/>
                  </a:cubicBezTo>
                  <a:lnTo>
                    <a:pt x="10146" y="0"/>
                  </a:lnTo>
                  <a:lnTo>
                    <a:pt x="9326" y="0"/>
                  </a:lnTo>
                  <a:lnTo>
                    <a:pt x="9326" y="378"/>
                  </a:lnTo>
                  <a:cubicBezTo>
                    <a:pt x="9326" y="630"/>
                    <a:pt x="9137" y="819"/>
                    <a:pt x="8917" y="819"/>
                  </a:cubicBezTo>
                  <a:cubicBezTo>
                    <a:pt x="8696" y="819"/>
                    <a:pt x="8507" y="630"/>
                    <a:pt x="8507" y="378"/>
                  </a:cubicBezTo>
                  <a:lnTo>
                    <a:pt x="85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65" name="Google Shape;6112;p67">
              <a:extLst>
                <a:ext uri="{FF2B5EF4-FFF2-40B4-BE49-F238E27FC236}">
                  <a16:creationId xmlns:a16="http://schemas.microsoft.com/office/drawing/2014/main" id="{DBF42D28-7FF7-00D7-5230-EE074425BC48}"/>
                </a:ext>
              </a:extLst>
            </p:cNvPr>
            <p:cNvSpPr/>
            <p:nvPr/>
          </p:nvSpPr>
          <p:spPr>
            <a:xfrm>
              <a:off x="-41506750" y="3653375"/>
              <a:ext cx="275700" cy="186700"/>
            </a:xfrm>
            <a:custGeom>
              <a:rect l="l" t="t" r="r" b="b"/>
              <a:pathLst>
                <a:path w="11028" h="7468" extrusionOk="0">
                  <a:moveTo>
                    <a:pt x="3794" y="1673"/>
                  </a:moveTo>
                  <a:cubicBezTo>
                    <a:pt x="3841" y="1673"/>
                    <a:pt x="3890" y="1682"/>
                    <a:pt x="3939" y="1702"/>
                  </a:cubicBezTo>
                  <a:lnTo>
                    <a:pt x="6428" y="2521"/>
                  </a:lnTo>
                  <a:cubicBezTo>
                    <a:pt x="6680" y="2616"/>
                    <a:pt x="6806" y="2994"/>
                    <a:pt x="6585" y="3214"/>
                  </a:cubicBezTo>
                  <a:lnTo>
                    <a:pt x="6018" y="3750"/>
                  </a:lnTo>
                  <a:lnTo>
                    <a:pt x="7404" y="5136"/>
                  </a:lnTo>
                  <a:cubicBezTo>
                    <a:pt x="7593" y="5262"/>
                    <a:pt x="7593" y="5514"/>
                    <a:pt x="7436" y="5671"/>
                  </a:cubicBezTo>
                  <a:cubicBezTo>
                    <a:pt x="7357" y="5750"/>
                    <a:pt x="7247" y="5790"/>
                    <a:pt x="7136" y="5790"/>
                  </a:cubicBezTo>
                  <a:cubicBezTo>
                    <a:pt x="7026" y="5790"/>
                    <a:pt x="6916" y="5750"/>
                    <a:pt x="6837" y="5671"/>
                  </a:cubicBezTo>
                  <a:lnTo>
                    <a:pt x="5451" y="4317"/>
                  </a:lnTo>
                  <a:lnTo>
                    <a:pt x="4915" y="4852"/>
                  </a:lnTo>
                  <a:cubicBezTo>
                    <a:pt x="4821" y="4947"/>
                    <a:pt x="4714" y="4988"/>
                    <a:pt x="4613" y="4988"/>
                  </a:cubicBezTo>
                  <a:cubicBezTo>
                    <a:pt x="4444" y="4988"/>
                    <a:pt x="4293" y="4872"/>
                    <a:pt x="4254" y="4695"/>
                  </a:cubicBezTo>
                  <a:lnTo>
                    <a:pt x="3435" y="2206"/>
                  </a:lnTo>
                  <a:cubicBezTo>
                    <a:pt x="3328" y="1940"/>
                    <a:pt x="3537" y="1673"/>
                    <a:pt x="3794" y="1673"/>
                  </a:cubicBezTo>
                  <a:close/>
                  <a:moveTo>
                    <a:pt x="1198" y="1"/>
                  </a:moveTo>
                  <a:cubicBezTo>
                    <a:pt x="536" y="1"/>
                    <a:pt x="1" y="568"/>
                    <a:pt x="1" y="1229"/>
                  </a:cubicBezTo>
                  <a:lnTo>
                    <a:pt x="1" y="7467"/>
                  </a:lnTo>
                  <a:lnTo>
                    <a:pt x="11027" y="7467"/>
                  </a:lnTo>
                  <a:lnTo>
                    <a:pt x="11027" y="1229"/>
                  </a:lnTo>
                  <a:cubicBezTo>
                    <a:pt x="11027" y="568"/>
                    <a:pt x="10460" y="1"/>
                    <a:pt x="97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66" name="Google Shape;5972;p67">
            <a:extLst>
              <a:ext uri="{FF2B5EF4-FFF2-40B4-BE49-F238E27FC236}">
                <a16:creationId xmlns:a16="http://schemas.microsoft.com/office/drawing/2014/main" id="{A6624817-7D25-C666-4F4C-541A80FB9372}"/>
              </a:ext>
            </a:extLst>
          </p:cNvPr>
          <p:cNvGrpSpPr/>
          <p:nvPr/>
        </p:nvGrpSpPr>
        <p:grpSpPr>
          <a:xfrm>
            <a:off x="5231489" y="2522328"/>
            <a:ext cx="480672" cy="552945"/>
            <a:chOff x="-42971724" y="3217825"/>
            <a:chExt cx="275675" cy="317125"/>
          </a:xfrm>
          <a:solidFill>
            <a:srgbClr val="272F1D"/>
          </a:solidFill>
        </p:grpSpPr>
        <p:sp>
          <p:nvSpPr>
            <p:cNvPr id="67" name="Google Shape;5973;p67">
              <a:extLst>
                <a:ext uri="{FF2B5EF4-FFF2-40B4-BE49-F238E27FC236}">
                  <a16:creationId xmlns:a16="http://schemas.microsoft.com/office/drawing/2014/main" id="{30D7B946-5CAE-3AEB-6853-086A60CCA318}"/>
                </a:ext>
              </a:extLst>
            </p:cNvPr>
            <p:cNvSpPr/>
            <p:nvPr/>
          </p:nvSpPr>
          <p:spPr>
            <a:xfrm>
              <a:off x="-42951251" y="3279250"/>
              <a:ext cx="233950" cy="152050"/>
            </a:xfrm>
            <a:custGeom>
              <a:rect l="l" t="t" r="r" b="b"/>
              <a:pathLst>
                <a:path w="9358" h="6082" extrusionOk="0">
                  <a:moveTo>
                    <a:pt x="379" y="1"/>
                  </a:moveTo>
                  <a:cubicBezTo>
                    <a:pt x="158" y="1"/>
                    <a:pt x="1" y="221"/>
                    <a:pt x="1" y="410"/>
                  </a:cubicBezTo>
                  <a:lnTo>
                    <a:pt x="1" y="6081"/>
                  </a:lnTo>
                  <a:lnTo>
                    <a:pt x="9357" y="6081"/>
                  </a:lnTo>
                  <a:lnTo>
                    <a:pt x="9357" y="410"/>
                  </a:lnTo>
                  <a:cubicBezTo>
                    <a:pt x="9357" y="158"/>
                    <a:pt x="9168" y="1"/>
                    <a:pt x="89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68" name="Google Shape;5974;p67">
              <a:extLst>
                <a:ext uri="{FF2B5EF4-FFF2-40B4-BE49-F238E27FC236}">
                  <a16:creationId xmlns:a16="http://schemas.microsoft.com/office/drawing/2014/main" id="{28ECA89D-EE00-A9F6-2AC0-285FA9BEBE53}"/>
                </a:ext>
              </a:extLst>
            </p:cNvPr>
            <p:cNvSpPr/>
            <p:nvPr/>
          </p:nvSpPr>
          <p:spPr>
            <a:xfrm>
              <a:off x="-42971724" y="3451750"/>
              <a:ext cx="275675" cy="83200"/>
            </a:xfrm>
            <a:custGeom>
              <a:rect l="l" t="t" r="r" b="b"/>
              <a:pathLst>
                <a:path w="11027" h="3328" extrusionOk="0">
                  <a:moveTo>
                    <a:pt x="63" y="0"/>
                  </a:moveTo>
                  <a:cubicBezTo>
                    <a:pt x="32" y="126"/>
                    <a:pt x="0" y="284"/>
                    <a:pt x="0" y="410"/>
                  </a:cubicBezTo>
                  <a:cubicBezTo>
                    <a:pt x="0" y="1103"/>
                    <a:pt x="536" y="1670"/>
                    <a:pt x="1198" y="1670"/>
                  </a:cubicBezTo>
                  <a:lnTo>
                    <a:pt x="3151" y="1670"/>
                  </a:lnTo>
                  <a:lnTo>
                    <a:pt x="2615" y="2710"/>
                  </a:lnTo>
                  <a:cubicBezTo>
                    <a:pt x="2521" y="2930"/>
                    <a:pt x="2615" y="3182"/>
                    <a:pt x="2836" y="3277"/>
                  </a:cubicBezTo>
                  <a:cubicBezTo>
                    <a:pt x="2889" y="3312"/>
                    <a:pt x="2949" y="3328"/>
                    <a:pt x="3009" y="3328"/>
                  </a:cubicBezTo>
                  <a:cubicBezTo>
                    <a:pt x="3166" y="3328"/>
                    <a:pt x="3326" y="3224"/>
                    <a:pt x="3371" y="3088"/>
                  </a:cubicBezTo>
                  <a:lnTo>
                    <a:pt x="4096" y="1639"/>
                  </a:lnTo>
                  <a:lnTo>
                    <a:pt x="5073" y="1639"/>
                  </a:lnTo>
                  <a:lnTo>
                    <a:pt x="5073" y="2867"/>
                  </a:lnTo>
                  <a:cubicBezTo>
                    <a:pt x="5073" y="3119"/>
                    <a:pt x="5262" y="3308"/>
                    <a:pt x="5514" y="3308"/>
                  </a:cubicBezTo>
                  <a:cubicBezTo>
                    <a:pt x="5734" y="3308"/>
                    <a:pt x="5892" y="3119"/>
                    <a:pt x="5892" y="2867"/>
                  </a:cubicBezTo>
                  <a:lnTo>
                    <a:pt x="5892" y="1639"/>
                  </a:lnTo>
                  <a:lnTo>
                    <a:pt x="6868" y="1639"/>
                  </a:lnTo>
                  <a:lnTo>
                    <a:pt x="7593" y="3088"/>
                  </a:lnTo>
                  <a:cubicBezTo>
                    <a:pt x="7688" y="3230"/>
                    <a:pt x="7835" y="3301"/>
                    <a:pt x="7983" y="3301"/>
                  </a:cubicBezTo>
                  <a:cubicBezTo>
                    <a:pt x="8032" y="3301"/>
                    <a:pt x="8081" y="3293"/>
                    <a:pt x="8129" y="3277"/>
                  </a:cubicBezTo>
                  <a:cubicBezTo>
                    <a:pt x="8349" y="3151"/>
                    <a:pt x="8412" y="2930"/>
                    <a:pt x="8349" y="2710"/>
                  </a:cubicBezTo>
                  <a:lnTo>
                    <a:pt x="7814" y="1670"/>
                  </a:lnTo>
                  <a:lnTo>
                    <a:pt x="9767" y="1670"/>
                  </a:lnTo>
                  <a:cubicBezTo>
                    <a:pt x="10429" y="1670"/>
                    <a:pt x="11027" y="1103"/>
                    <a:pt x="11027" y="410"/>
                  </a:cubicBezTo>
                  <a:cubicBezTo>
                    <a:pt x="11027" y="252"/>
                    <a:pt x="10964" y="126"/>
                    <a:pt x="109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69" name="Google Shape;5975;p67">
              <a:extLst>
                <a:ext uri="{FF2B5EF4-FFF2-40B4-BE49-F238E27FC236}">
                  <a16:creationId xmlns:a16="http://schemas.microsoft.com/office/drawing/2014/main" id="{F985F47E-0DFA-4ECB-E181-6A32EB738784}"/>
                </a:ext>
              </a:extLst>
            </p:cNvPr>
            <p:cNvSpPr/>
            <p:nvPr/>
          </p:nvSpPr>
          <p:spPr>
            <a:xfrm>
              <a:off x="-42866974" y="3217825"/>
              <a:ext cx="63025" cy="40975"/>
            </a:xfrm>
            <a:custGeom>
              <a:rect l="l" t="t" r="r" b="b"/>
              <a:pathLst>
                <a:path w="2521" h="1639" extrusionOk="0">
                  <a:moveTo>
                    <a:pt x="442" y="0"/>
                  </a:moveTo>
                  <a:cubicBezTo>
                    <a:pt x="221" y="0"/>
                    <a:pt x="1" y="189"/>
                    <a:pt x="1" y="410"/>
                  </a:cubicBezTo>
                  <a:lnTo>
                    <a:pt x="1" y="1639"/>
                  </a:lnTo>
                  <a:lnTo>
                    <a:pt x="2489" y="1639"/>
                  </a:lnTo>
                  <a:lnTo>
                    <a:pt x="2489" y="410"/>
                  </a:lnTo>
                  <a:lnTo>
                    <a:pt x="2521" y="410"/>
                  </a:lnTo>
                  <a:cubicBezTo>
                    <a:pt x="2521" y="189"/>
                    <a:pt x="2332" y="0"/>
                    <a:pt x="21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70" name="Google Shape;5984;p67">
            <a:extLst>
              <a:ext uri="{FF2B5EF4-FFF2-40B4-BE49-F238E27FC236}">
                <a16:creationId xmlns:a16="http://schemas.microsoft.com/office/drawing/2014/main" id="{9F5B09A0-1203-2C1E-1676-AE20E7AC842E}"/>
              </a:ext>
            </a:extLst>
          </p:cNvPr>
          <p:cNvGrpSpPr/>
          <p:nvPr/>
        </p:nvGrpSpPr>
        <p:grpSpPr>
          <a:xfrm>
            <a:off x="9324641" y="2518241"/>
            <a:ext cx="554819" cy="553467"/>
            <a:chOff x="-41111351" y="3239100"/>
            <a:chExt cx="318200" cy="317425"/>
          </a:xfrm>
          <a:solidFill>
            <a:srgbClr val="272F1D"/>
          </a:solidFill>
        </p:grpSpPr>
        <p:sp>
          <p:nvSpPr>
            <p:cNvPr id="71" name="Google Shape;5985;p67">
              <a:extLst>
                <a:ext uri="{FF2B5EF4-FFF2-40B4-BE49-F238E27FC236}">
                  <a16:creationId xmlns:a16="http://schemas.microsoft.com/office/drawing/2014/main" id="{03E5E858-4B2F-8F5E-2938-491CEB15F861}"/>
                </a:ext>
              </a:extLst>
            </p:cNvPr>
            <p:cNvSpPr/>
            <p:nvPr/>
          </p:nvSpPr>
          <p:spPr>
            <a:xfrm>
              <a:off x="-41111351" y="3239100"/>
              <a:ext cx="145725" cy="144925"/>
            </a:xfrm>
            <a:custGeom>
              <a:rect l="l" t="t" r="r" b="b"/>
              <a:pathLst>
                <a:path w="5829" h="5797" extrusionOk="0">
                  <a:moveTo>
                    <a:pt x="2930" y="1670"/>
                  </a:moveTo>
                  <a:cubicBezTo>
                    <a:pt x="3119" y="1670"/>
                    <a:pt x="3308" y="1859"/>
                    <a:pt x="3308" y="2048"/>
                  </a:cubicBezTo>
                  <a:lnTo>
                    <a:pt x="3308" y="2489"/>
                  </a:lnTo>
                  <a:lnTo>
                    <a:pt x="3749" y="2489"/>
                  </a:lnTo>
                  <a:cubicBezTo>
                    <a:pt x="4001" y="2489"/>
                    <a:pt x="4159" y="2678"/>
                    <a:pt x="4159" y="2930"/>
                  </a:cubicBezTo>
                  <a:cubicBezTo>
                    <a:pt x="4159" y="3151"/>
                    <a:pt x="3938" y="3340"/>
                    <a:pt x="3749" y="3340"/>
                  </a:cubicBezTo>
                  <a:lnTo>
                    <a:pt x="3308" y="3340"/>
                  </a:lnTo>
                  <a:lnTo>
                    <a:pt x="3308" y="3781"/>
                  </a:lnTo>
                  <a:cubicBezTo>
                    <a:pt x="3308" y="4001"/>
                    <a:pt x="3119" y="4159"/>
                    <a:pt x="2930" y="4159"/>
                  </a:cubicBezTo>
                  <a:cubicBezTo>
                    <a:pt x="2710" y="4159"/>
                    <a:pt x="2520" y="3970"/>
                    <a:pt x="2520" y="3781"/>
                  </a:cubicBezTo>
                  <a:lnTo>
                    <a:pt x="2520" y="3340"/>
                  </a:lnTo>
                  <a:lnTo>
                    <a:pt x="2079" y="3340"/>
                  </a:lnTo>
                  <a:cubicBezTo>
                    <a:pt x="1859" y="3340"/>
                    <a:pt x="1701" y="3151"/>
                    <a:pt x="1701" y="2930"/>
                  </a:cubicBezTo>
                  <a:cubicBezTo>
                    <a:pt x="1701" y="2678"/>
                    <a:pt x="1859" y="2489"/>
                    <a:pt x="2079" y="2489"/>
                  </a:cubicBezTo>
                  <a:lnTo>
                    <a:pt x="2520" y="2489"/>
                  </a:lnTo>
                  <a:lnTo>
                    <a:pt x="2520" y="2048"/>
                  </a:lnTo>
                  <a:cubicBezTo>
                    <a:pt x="2520" y="1827"/>
                    <a:pt x="2710" y="1670"/>
                    <a:pt x="2930" y="1670"/>
                  </a:cubicBezTo>
                  <a:close/>
                  <a:moveTo>
                    <a:pt x="441" y="0"/>
                  </a:moveTo>
                  <a:cubicBezTo>
                    <a:pt x="189" y="0"/>
                    <a:pt x="0" y="189"/>
                    <a:pt x="0" y="441"/>
                  </a:cubicBezTo>
                  <a:lnTo>
                    <a:pt x="0" y="5387"/>
                  </a:lnTo>
                  <a:cubicBezTo>
                    <a:pt x="32" y="5639"/>
                    <a:pt x="221" y="5797"/>
                    <a:pt x="441" y="5797"/>
                  </a:cubicBezTo>
                  <a:lnTo>
                    <a:pt x="5387" y="5797"/>
                  </a:lnTo>
                  <a:cubicBezTo>
                    <a:pt x="5639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39" y="0"/>
                    <a:pt x="5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72" name="Google Shape;5986;p67">
              <a:extLst>
                <a:ext uri="{FF2B5EF4-FFF2-40B4-BE49-F238E27FC236}">
                  <a16:creationId xmlns:a16="http://schemas.microsoft.com/office/drawing/2014/main" id="{A51CDBEA-A6F1-90B3-C52B-7E55B89F885A}"/>
                </a:ext>
              </a:extLst>
            </p:cNvPr>
            <p:cNvSpPr/>
            <p:nvPr/>
          </p:nvSpPr>
          <p:spPr>
            <a:xfrm>
              <a:off x="-41110576" y="3412375"/>
              <a:ext cx="146525" cy="144150"/>
            </a:xfrm>
            <a:custGeom>
              <a:rect l="l" t="t" r="r" b="b"/>
              <a:pathLst>
                <a:path w="5861" h="5766" extrusionOk="0">
                  <a:moveTo>
                    <a:pt x="3450" y="1859"/>
                  </a:moveTo>
                  <a:cubicBezTo>
                    <a:pt x="3561" y="1859"/>
                    <a:pt x="3671" y="1890"/>
                    <a:pt x="3750" y="1953"/>
                  </a:cubicBezTo>
                  <a:cubicBezTo>
                    <a:pt x="3907" y="2111"/>
                    <a:pt x="3907" y="2395"/>
                    <a:pt x="3750" y="2552"/>
                  </a:cubicBezTo>
                  <a:lnTo>
                    <a:pt x="3466" y="2836"/>
                  </a:lnTo>
                  <a:lnTo>
                    <a:pt x="3750" y="3119"/>
                  </a:lnTo>
                  <a:cubicBezTo>
                    <a:pt x="3907" y="3277"/>
                    <a:pt x="3907" y="3529"/>
                    <a:pt x="3750" y="3686"/>
                  </a:cubicBezTo>
                  <a:cubicBezTo>
                    <a:pt x="3671" y="3765"/>
                    <a:pt x="3561" y="3804"/>
                    <a:pt x="3450" y="3804"/>
                  </a:cubicBezTo>
                  <a:cubicBezTo>
                    <a:pt x="3340" y="3804"/>
                    <a:pt x="3230" y="3765"/>
                    <a:pt x="3151" y="3686"/>
                  </a:cubicBezTo>
                  <a:lnTo>
                    <a:pt x="2899" y="3434"/>
                  </a:lnTo>
                  <a:lnTo>
                    <a:pt x="2616" y="3686"/>
                  </a:lnTo>
                  <a:cubicBezTo>
                    <a:pt x="2537" y="3765"/>
                    <a:pt x="2426" y="3804"/>
                    <a:pt x="2316" y="3804"/>
                  </a:cubicBezTo>
                  <a:cubicBezTo>
                    <a:pt x="2206" y="3804"/>
                    <a:pt x="2096" y="3765"/>
                    <a:pt x="2017" y="3686"/>
                  </a:cubicBezTo>
                  <a:cubicBezTo>
                    <a:pt x="1859" y="3529"/>
                    <a:pt x="1859" y="3277"/>
                    <a:pt x="2017" y="3119"/>
                  </a:cubicBezTo>
                  <a:lnTo>
                    <a:pt x="2300" y="2836"/>
                  </a:lnTo>
                  <a:lnTo>
                    <a:pt x="2017" y="2552"/>
                  </a:lnTo>
                  <a:cubicBezTo>
                    <a:pt x="1859" y="2395"/>
                    <a:pt x="1859" y="2111"/>
                    <a:pt x="2017" y="1953"/>
                  </a:cubicBezTo>
                  <a:cubicBezTo>
                    <a:pt x="2096" y="1890"/>
                    <a:pt x="2206" y="1859"/>
                    <a:pt x="2316" y="1859"/>
                  </a:cubicBezTo>
                  <a:cubicBezTo>
                    <a:pt x="2426" y="1859"/>
                    <a:pt x="2537" y="1890"/>
                    <a:pt x="2616" y="1953"/>
                  </a:cubicBezTo>
                  <a:lnTo>
                    <a:pt x="2899" y="2237"/>
                  </a:lnTo>
                  <a:lnTo>
                    <a:pt x="3151" y="1953"/>
                  </a:lnTo>
                  <a:cubicBezTo>
                    <a:pt x="3230" y="1890"/>
                    <a:pt x="3340" y="1859"/>
                    <a:pt x="3450" y="1859"/>
                  </a:cubicBezTo>
                  <a:close/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lnTo>
                    <a:pt x="1" y="5356"/>
                  </a:lnTo>
                  <a:cubicBezTo>
                    <a:pt x="1" y="5608"/>
                    <a:pt x="221" y="5766"/>
                    <a:pt x="442" y="5766"/>
                  </a:cubicBezTo>
                  <a:lnTo>
                    <a:pt x="5419" y="5766"/>
                  </a:lnTo>
                  <a:cubicBezTo>
                    <a:pt x="5640" y="5766"/>
                    <a:pt x="5861" y="5545"/>
                    <a:pt x="5861" y="5356"/>
                  </a:cubicBezTo>
                  <a:lnTo>
                    <a:pt x="5861" y="378"/>
                  </a:lnTo>
                  <a:cubicBezTo>
                    <a:pt x="5861" y="158"/>
                    <a:pt x="5640" y="0"/>
                    <a:pt x="54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73" name="Google Shape;5987;p67">
              <a:extLst>
                <a:ext uri="{FF2B5EF4-FFF2-40B4-BE49-F238E27FC236}">
                  <a16:creationId xmlns:a16="http://schemas.microsoft.com/office/drawing/2014/main" id="{3371BAC6-F1AF-C842-1F6F-AE4E4FA3B3A2}"/>
                </a:ext>
              </a:extLst>
            </p:cNvPr>
            <p:cNvSpPr/>
            <p:nvPr/>
          </p:nvSpPr>
          <p:spPr>
            <a:xfrm>
              <a:off x="-40938875" y="3239100"/>
              <a:ext cx="145725" cy="144925"/>
            </a:xfrm>
            <a:custGeom>
              <a:rect l="l" t="t" r="r" b="b"/>
              <a:pathLst>
                <a:path w="5829" h="5797" extrusionOk="0">
                  <a:moveTo>
                    <a:pt x="3750" y="2457"/>
                  </a:moveTo>
                  <a:cubicBezTo>
                    <a:pt x="3970" y="2457"/>
                    <a:pt x="4128" y="2646"/>
                    <a:pt x="4128" y="2867"/>
                  </a:cubicBezTo>
                  <a:cubicBezTo>
                    <a:pt x="4159" y="3151"/>
                    <a:pt x="3970" y="3308"/>
                    <a:pt x="3750" y="3308"/>
                  </a:cubicBezTo>
                  <a:lnTo>
                    <a:pt x="2080" y="3308"/>
                  </a:lnTo>
                  <a:cubicBezTo>
                    <a:pt x="1859" y="3308"/>
                    <a:pt x="1702" y="3119"/>
                    <a:pt x="1702" y="2867"/>
                  </a:cubicBezTo>
                  <a:cubicBezTo>
                    <a:pt x="1702" y="2646"/>
                    <a:pt x="1891" y="2457"/>
                    <a:pt x="2080" y="2457"/>
                  </a:cubicBezTo>
                  <a:close/>
                  <a:moveTo>
                    <a:pt x="442" y="0"/>
                  </a:moveTo>
                  <a:cubicBezTo>
                    <a:pt x="190" y="0"/>
                    <a:pt x="1" y="189"/>
                    <a:pt x="1" y="441"/>
                  </a:cubicBezTo>
                  <a:lnTo>
                    <a:pt x="1" y="5387"/>
                  </a:lnTo>
                  <a:cubicBezTo>
                    <a:pt x="1" y="5639"/>
                    <a:pt x="190" y="5797"/>
                    <a:pt x="442" y="5797"/>
                  </a:cubicBezTo>
                  <a:lnTo>
                    <a:pt x="5388" y="5797"/>
                  </a:lnTo>
                  <a:cubicBezTo>
                    <a:pt x="5640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40" y="0"/>
                    <a:pt x="53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74" name="Google Shape;5988;p67">
              <a:extLst>
                <a:ext uri="{FF2B5EF4-FFF2-40B4-BE49-F238E27FC236}">
                  <a16:creationId xmlns:a16="http://schemas.microsoft.com/office/drawing/2014/main" id="{4FC7D93D-EC9A-0018-34C0-7FC837F30BD1}"/>
                </a:ext>
              </a:extLst>
            </p:cNvPr>
            <p:cNvSpPr/>
            <p:nvPr/>
          </p:nvSpPr>
          <p:spPr>
            <a:xfrm>
              <a:off x="-40938875" y="3411575"/>
              <a:ext cx="145725" cy="144950"/>
            </a:xfrm>
            <a:custGeom>
              <a:rect l="l" t="t" r="r" b="b"/>
              <a:pathLst>
                <a:path w="5829" h="5798" extrusionOk="0">
                  <a:moveTo>
                    <a:pt x="3750" y="1639"/>
                  </a:moveTo>
                  <a:cubicBezTo>
                    <a:pt x="3970" y="1639"/>
                    <a:pt x="4128" y="1859"/>
                    <a:pt x="4128" y="2080"/>
                  </a:cubicBezTo>
                  <a:cubicBezTo>
                    <a:pt x="4159" y="2332"/>
                    <a:pt x="3970" y="2490"/>
                    <a:pt x="3750" y="2490"/>
                  </a:cubicBezTo>
                  <a:lnTo>
                    <a:pt x="2080" y="2490"/>
                  </a:lnTo>
                  <a:cubicBezTo>
                    <a:pt x="1859" y="2490"/>
                    <a:pt x="1702" y="2269"/>
                    <a:pt x="1702" y="2080"/>
                  </a:cubicBezTo>
                  <a:cubicBezTo>
                    <a:pt x="1702" y="1859"/>
                    <a:pt x="1891" y="1639"/>
                    <a:pt x="2080" y="1639"/>
                  </a:cubicBezTo>
                  <a:close/>
                  <a:moveTo>
                    <a:pt x="3750" y="3309"/>
                  </a:moveTo>
                  <a:cubicBezTo>
                    <a:pt x="3970" y="3309"/>
                    <a:pt x="4128" y="3498"/>
                    <a:pt x="4128" y="3687"/>
                  </a:cubicBezTo>
                  <a:cubicBezTo>
                    <a:pt x="4159" y="3970"/>
                    <a:pt x="3970" y="4128"/>
                    <a:pt x="3750" y="4128"/>
                  </a:cubicBezTo>
                  <a:lnTo>
                    <a:pt x="2080" y="4128"/>
                  </a:lnTo>
                  <a:cubicBezTo>
                    <a:pt x="1859" y="4128"/>
                    <a:pt x="1702" y="3939"/>
                    <a:pt x="1702" y="3687"/>
                  </a:cubicBezTo>
                  <a:cubicBezTo>
                    <a:pt x="1702" y="3466"/>
                    <a:pt x="1891" y="3309"/>
                    <a:pt x="2080" y="3309"/>
                  </a:cubicBezTo>
                  <a:close/>
                  <a:moveTo>
                    <a:pt x="442" y="1"/>
                  </a:moveTo>
                  <a:cubicBezTo>
                    <a:pt x="190" y="1"/>
                    <a:pt x="1" y="190"/>
                    <a:pt x="1" y="379"/>
                  </a:cubicBezTo>
                  <a:lnTo>
                    <a:pt x="1" y="5388"/>
                  </a:lnTo>
                  <a:cubicBezTo>
                    <a:pt x="1" y="5640"/>
                    <a:pt x="190" y="5798"/>
                    <a:pt x="442" y="5798"/>
                  </a:cubicBezTo>
                  <a:lnTo>
                    <a:pt x="5388" y="5798"/>
                  </a:lnTo>
                  <a:cubicBezTo>
                    <a:pt x="5640" y="5798"/>
                    <a:pt x="5829" y="5577"/>
                    <a:pt x="5829" y="5388"/>
                  </a:cubicBezTo>
                  <a:lnTo>
                    <a:pt x="5829" y="410"/>
                  </a:lnTo>
                  <a:cubicBezTo>
                    <a:pt x="5829" y="190"/>
                    <a:pt x="5640" y="1"/>
                    <a:pt x="53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75" name="Google Shape;6002;p67">
            <a:extLst>
              <a:ext uri="{FF2B5EF4-FFF2-40B4-BE49-F238E27FC236}">
                <a16:creationId xmlns:a16="http://schemas.microsoft.com/office/drawing/2014/main" id="{CF8FF5A4-166E-A822-9177-635FEF969338}"/>
              </a:ext>
            </a:extLst>
          </p:cNvPr>
          <p:cNvGrpSpPr/>
          <p:nvPr/>
        </p:nvGrpSpPr>
        <p:grpSpPr>
          <a:xfrm>
            <a:off x="6093084" y="2522325"/>
            <a:ext cx="640955" cy="553467"/>
            <a:chOff x="-42651700" y="3217825"/>
            <a:chExt cx="367600" cy="317425"/>
          </a:xfrm>
          <a:solidFill>
            <a:srgbClr val="272F1D"/>
          </a:solidFill>
        </p:grpSpPr>
        <p:sp>
          <p:nvSpPr>
            <p:cNvPr id="76" name="Google Shape;6003;p67">
              <a:extLst>
                <a:ext uri="{FF2B5EF4-FFF2-40B4-BE49-F238E27FC236}">
                  <a16:creationId xmlns:a16="http://schemas.microsoft.com/office/drawing/2014/main" id="{742D8B00-AC61-5D08-F728-21DE61C096BE}"/>
                </a:ext>
              </a:extLst>
            </p:cNvPr>
            <p:cNvSpPr/>
            <p:nvPr/>
          </p:nvSpPr>
          <p:spPr>
            <a:xfrm>
              <a:off x="-42651700" y="3239075"/>
              <a:ext cx="367600" cy="296175"/>
            </a:xfrm>
            <a:custGeom>
              <a:rect l="l" t="t" r="r" b="b"/>
              <a:pathLst>
                <a:path w="14704" h="11847" extrusionOk="0">
                  <a:moveTo>
                    <a:pt x="7370" y="797"/>
                  </a:moveTo>
                  <a:cubicBezTo>
                    <a:pt x="8536" y="797"/>
                    <a:pt x="9694" y="1246"/>
                    <a:pt x="10576" y="2143"/>
                  </a:cubicBezTo>
                  <a:cubicBezTo>
                    <a:pt x="12340" y="3908"/>
                    <a:pt x="12340" y="6775"/>
                    <a:pt x="10576" y="8539"/>
                  </a:cubicBezTo>
                  <a:cubicBezTo>
                    <a:pt x="9757" y="9390"/>
                    <a:pt x="8623" y="9894"/>
                    <a:pt x="7363" y="9894"/>
                  </a:cubicBezTo>
                  <a:cubicBezTo>
                    <a:pt x="6102" y="9894"/>
                    <a:pt x="4937" y="9358"/>
                    <a:pt x="4118" y="8539"/>
                  </a:cubicBezTo>
                  <a:cubicBezTo>
                    <a:pt x="2353" y="6775"/>
                    <a:pt x="2353" y="3908"/>
                    <a:pt x="4118" y="2143"/>
                  </a:cubicBezTo>
                  <a:cubicBezTo>
                    <a:pt x="5031" y="1246"/>
                    <a:pt x="6205" y="797"/>
                    <a:pt x="7370" y="797"/>
                  </a:cubicBezTo>
                  <a:close/>
                  <a:moveTo>
                    <a:pt x="7326" y="1"/>
                  </a:moveTo>
                  <a:cubicBezTo>
                    <a:pt x="2091" y="1"/>
                    <a:pt x="0" y="6750"/>
                    <a:pt x="4275" y="9768"/>
                  </a:cubicBezTo>
                  <a:lnTo>
                    <a:pt x="3424" y="11280"/>
                  </a:lnTo>
                  <a:cubicBezTo>
                    <a:pt x="3298" y="11532"/>
                    <a:pt x="3487" y="11847"/>
                    <a:pt x="3771" y="11847"/>
                  </a:cubicBezTo>
                  <a:cubicBezTo>
                    <a:pt x="3929" y="11847"/>
                    <a:pt x="4086" y="11784"/>
                    <a:pt x="4118" y="11626"/>
                  </a:cubicBezTo>
                  <a:lnTo>
                    <a:pt x="5000" y="10209"/>
                  </a:lnTo>
                  <a:cubicBezTo>
                    <a:pt x="5740" y="10571"/>
                    <a:pt x="6543" y="10752"/>
                    <a:pt x="7351" y="10752"/>
                  </a:cubicBezTo>
                  <a:cubicBezTo>
                    <a:pt x="8158" y="10752"/>
                    <a:pt x="8969" y="10571"/>
                    <a:pt x="9725" y="10209"/>
                  </a:cubicBezTo>
                  <a:lnTo>
                    <a:pt x="10576" y="11626"/>
                  </a:lnTo>
                  <a:cubicBezTo>
                    <a:pt x="10671" y="11784"/>
                    <a:pt x="10828" y="11847"/>
                    <a:pt x="10923" y="11847"/>
                  </a:cubicBezTo>
                  <a:cubicBezTo>
                    <a:pt x="11238" y="11847"/>
                    <a:pt x="11458" y="11532"/>
                    <a:pt x="11301" y="11280"/>
                  </a:cubicBezTo>
                  <a:lnTo>
                    <a:pt x="10419" y="9768"/>
                  </a:lnTo>
                  <a:cubicBezTo>
                    <a:pt x="14703" y="6775"/>
                    <a:pt x="12592" y="1"/>
                    <a:pt x="7363" y="1"/>
                  </a:cubicBezTo>
                  <a:cubicBezTo>
                    <a:pt x="7350" y="1"/>
                    <a:pt x="7338" y="1"/>
                    <a:pt x="73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77" name="Google Shape;6004;p67">
              <a:extLst>
                <a:ext uri="{FF2B5EF4-FFF2-40B4-BE49-F238E27FC236}">
                  <a16:creationId xmlns:a16="http://schemas.microsoft.com/office/drawing/2014/main" id="{F430FD32-1C5F-F42E-EBDB-6FAC45A78256}"/>
                </a:ext>
              </a:extLst>
            </p:cNvPr>
            <p:cNvSpPr/>
            <p:nvPr/>
          </p:nvSpPr>
          <p:spPr>
            <a:xfrm>
              <a:off x="-42419600" y="3217825"/>
              <a:ext cx="106350" cy="106350"/>
            </a:xfrm>
            <a:custGeom>
              <a:rect l="l" t="t" r="r" b="b"/>
              <a:pathLst>
                <a:path w="4254" h="4254" extrusionOk="0">
                  <a:moveTo>
                    <a:pt x="1355" y="0"/>
                  </a:moveTo>
                  <a:cubicBezTo>
                    <a:pt x="882" y="0"/>
                    <a:pt x="410" y="95"/>
                    <a:pt x="0" y="315"/>
                  </a:cubicBezTo>
                  <a:cubicBezTo>
                    <a:pt x="1891" y="946"/>
                    <a:pt x="3340" y="2395"/>
                    <a:pt x="3938" y="4254"/>
                  </a:cubicBezTo>
                  <a:cubicBezTo>
                    <a:pt x="4128" y="3844"/>
                    <a:pt x="4254" y="3371"/>
                    <a:pt x="4254" y="2899"/>
                  </a:cubicBezTo>
                  <a:cubicBezTo>
                    <a:pt x="4254" y="1292"/>
                    <a:pt x="2962" y="0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78" name="Google Shape;6005;p67">
              <a:extLst>
                <a:ext uri="{FF2B5EF4-FFF2-40B4-BE49-F238E27FC236}">
                  <a16:creationId xmlns:a16="http://schemas.microsoft.com/office/drawing/2014/main" id="{4B270379-3998-E872-5329-A7495E7A7FFB}"/>
                </a:ext>
              </a:extLst>
            </p:cNvPr>
            <p:cNvSpPr/>
            <p:nvPr/>
          </p:nvSpPr>
          <p:spPr>
            <a:xfrm>
              <a:off x="-42623600" y="3218600"/>
              <a:ext cx="106350" cy="106375"/>
            </a:xfrm>
            <a:custGeom>
              <a:rect l="l" t="t" r="r" b="b"/>
              <a:pathLst>
                <a:path w="4254" h="4255" extrusionOk="0">
                  <a:moveTo>
                    <a:pt x="2931" y="1"/>
                  </a:moveTo>
                  <a:cubicBezTo>
                    <a:pt x="1292" y="1"/>
                    <a:pt x="1" y="1293"/>
                    <a:pt x="1" y="2899"/>
                  </a:cubicBezTo>
                  <a:cubicBezTo>
                    <a:pt x="1" y="3372"/>
                    <a:pt x="127" y="3845"/>
                    <a:pt x="316" y="4254"/>
                  </a:cubicBezTo>
                  <a:cubicBezTo>
                    <a:pt x="977" y="2364"/>
                    <a:pt x="2426" y="915"/>
                    <a:pt x="4254" y="316"/>
                  </a:cubicBezTo>
                  <a:cubicBezTo>
                    <a:pt x="3876" y="127"/>
                    <a:pt x="3403" y="1"/>
                    <a:pt x="2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79" name="Google Shape;6006;p67">
              <a:extLst>
                <a:ext uri="{FF2B5EF4-FFF2-40B4-BE49-F238E27FC236}">
                  <a16:creationId xmlns:a16="http://schemas.microsoft.com/office/drawing/2014/main" id="{38D99768-2BE6-2D18-6990-D15F6D17E47A}"/>
                </a:ext>
              </a:extLst>
            </p:cNvPr>
            <p:cNvSpPr/>
            <p:nvPr/>
          </p:nvSpPr>
          <p:spPr>
            <a:xfrm>
              <a:off x="-42561374" y="3279250"/>
              <a:ext cx="185900" cy="186700"/>
            </a:xfrm>
            <a:custGeom>
              <a:rect l="l" t="t" r="r" b="b"/>
              <a:pathLst>
                <a:path w="7436" h="7468" extrusionOk="0">
                  <a:moveTo>
                    <a:pt x="3781" y="1671"/>
                  </a:moveTo>
                  <a:cubicBezTo>
                    <a:pt x="4033" y="1671"/>
                    <a:pt x="4191" y="1860"/>
                    <a:pt x="4191" y="2112"/>
                  </a:cubicBezTo>
                  <a:lnTo>
                    <a:pt x="4191" y="3340"/>
                  </a:lnTo>
                  <a:lnTo>
                    <a:pt x="5388" y="3340"/>
                  </a:lnTo>
                  <a:cubicBezTo>
                    <a:pt x="5640" y="3340"/>
                    <a:pt x="5829" y="3529"/>
                    <a:pt x="5829" y="3750"/>
                  </a:cubicBezTo>
                  <a:cubicBezTo>
                    <a:pt x="5829" y="4002"/>
                    <a:pt x="5640" y="4128"/>
                    <a:pt x="5388" y="4128"/>
                  </a:cubicBezTo>
                  <a:lnTo>
                    <a:pt x="3750" y="4128"/>
                  </a:lnTo>
                  <a:cubicBezTo>
                    <a:pt x="3498" y="4128"/>
                    <a:pt x="3308" y="3939"/>
                    <a:pt x="3308" y="3750"/>
                  </a:cubicBezTo>
                  <a:lnTo>
                    <a:pt x="3308" y="2112"/>
                  </a:lnTo>
                  <a:lnTo>
                    <a:pt x="3340" y="2112"/>
                  </a:lnTo>
                  <a:cubicBezTo>
                    <a:pt x="3340" y="1860"/>
                    <a:pt x="3529" y="1671"/>
                    <a:pt x="3781" y="1671"/>
                  </a:cubicBezTo>
                  <a:close/>
                  <a:moveTo>
                    <a:pt x="3750" y="1"/>
                  </a:moveTo>
                  <a:cubicBezTo>
                    <a:pt x="1702" y="1"/>
                    <a:pt x="32" y="1671"/>
                    <a:pt x="0" y="3750"/>
                  </a:cubicBezTo>
                  <a:cubicBezTo>
                    <a:pt x="32" y="5798"/>
                    <a:pt x="1702" y="7467"/>
                    <a:pt x="3750" y="7467"/>
                  </a:cubicBezTo>
                  <a:cubicBezTo>
                    <a:pt x="5797" y="7467"/>
                    <a:pt x="7436" y="5798"/>
                    <a:pt x="7436" y="3750"/>
                  </a:cubicBezTo>
                  <a:cubicBezTo>
                    <a:pt x="7436" y="1702"/>
                    <a:pt x="5797" y="64"/>
                    <a:pt x="37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80" name="Google Shape;6011;p67">
            <a:extLst>
              <a:ext uri="{FF2B5EF4-FFF2-40B4-BE49-F238E27FC236}">
                <a16:creationId xmlns:a16="http://schemas.microsoft.com/office/drawing/2014/main" id="{0311C0ED-C162-02DA-105A-CA72261FD977}"/>
              </a:ext>
            </a:extLst>
          </p:cNvPr>
          <p:cNvGrpSpPr/>
          <p:nvPr/>
        </p:nvGrpSpPr>
        <p:grpSpPr>
          <a:xfrm>
            <a:off x="10113537" y="2490019"/>
            <a:ext cx="562491" cy="552639"/>
            <a:chOff x="-40748276" y="3238700"/>
            <a:chExt cx="322600" cy="316950"/>
          </a:xfrm>
          <a:solidFill>
            <a:srgbClr val="272F1D"/>
          </a:solidFill>
        </p:grpSpPr>
        <p:sp>
          <p:nvSpPr>
            <p:cNvPr id="81" name="Google Shape;6012;p67">
              <a:extLst>
                <a:ext uri="{FF2B5EF4-FFF2-40B4-BE49-F238E27FC236}">
                  <a16:creationId xmlns:a16="http://schemas.microsoft.com/office/drawing/2014/main" id="{6DEA410D-A529-7C29-3306-ED478F16B2EA}"/>
                </a:ext>
              </a:extLst>
            </p:cNvPr>
            <p:cNvSpPr/>
            <p:nvPr/>
          </p:nvSpPr>
          <p:spPr>
            <a:xfrm>
              <a:off x="-40709676" y="3273750"/>
              <a:ext cx="84300" cy="84300"/>
            </a:xfrm>
            <a:custGeom>
              <a:rect l="l" t="t" r="r" b="b"/>
              <a:pathLst>
                <a:path w="3372" h="3372" extrusionOk="0">
                  <a:moveTo>
                    <a:pt x="2710" y="0"/>
                  </a:moveTo>
                  <a:lnTo>
                    <a:pt x="1" y="2710"/>
                  </a:lnTo>
                  <a:lnTo>
                    <a:pt x="694" y="3371"/>
                  </a:lnTo>
                  <a:lnTo>
                    <a:pt x="3372" y="662"/>
                  </a:lnTo>
                  <a:lnTo>
                    <a:pt x="271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82" name="Google Shape;6013;p67">
              <a:extLst>
                <a:ext uri="{FF2B5EF4-FFF2-40B4-BE49-F238E27FC236}">
                  <a16:creationId xmlns:a16="http://schemas.microsoft.com/office/drawing/2014/main" id="{128FC09D-ECBE-C2B2-1B1A-97421E139739}"/>
                </a:ext>
              </a:extLst>
            </p:cNvPr>
            <p:cNvSpPr/>
            <p:nvPr/>
          </p:nvSpPr>
          <p:spPr>
            <a:xfrm>
              <a:off x="-40578925" y="3247175"/>
              <a:ext cx="151250" cy="149475"/>
            </a:xfrm>
            <a:custGeom>
              <a:rect l="l" t="t" r="r" b="b"/>
              <a:pathLst>
                <a:path w="6050" h="5979" extrusionOk="0">
                  <a:moveTo>
                    <a:pt x="2663" y="0"/>
                  </a:moveTo>
                  <a:cubicBezTo>
                    <a:pt x="2552" y="0"/>
                    <a:pt x="2442" y="39"/>
                    <a:pt x="2363" y="118"/>
                  </a:cubicBezTo>
                  <a:lnTo>
                    <a:pt x="1261" y="1221"/>
                  </a:lnTo>
                  <a:lnTo>
                    <a:pt x="2678" y="2639"/>
                  </a:lnTo>
                  <a:cubicBezTo>
                    <a:pt x="2836" y="2796"/>
                    <a:pt x="2836" y="3080"/>
                    <a:pt x="2678" y="3237"/>
                  </a:cubicBezTo>
                  <a:cubicBezTo>
                    <a:pt x="2637" y="3278"/>
                    <a:pt x="2560" y="3302"/>
                    <a:pt x="2473" y="3302"/>
                  </a:cubicBezTo>
                  <a:cubicBezTo>
                    <a:pt x="2360" y="3302"/>
                    <a:pt x="2232" y="3263"/>
                    <a:pt x="2143" y="3174"/>
                  </a:cubicBezTo>
                  <a:lnTo>
                    <a:pt x="725" y="1756"/>
                  </a:lnTo>
                  <a:lnTo>
                    <a:pt x="0" y="2481"/>
                  </a:lnTo>
                  <a:lnTo>
                    <a:pt x="3529" y="5978"/>
                  </a:lnTo>
                  <a:lnTo>
                    <a:pt x="5892" y="3615"/>
                  </a:lnTo>
                  <a:cubicBezTo>
                    <a:pt x="6049" y="3458"/>
                    <a:pt x="6049" y="3174"/>
                    <a:pt x="5892" y="3017"/>
                  </a:cubicBezTo>
                  <a:lnTo>
                    <a:pt x="2962" y="118"/>
                  </a:lnTo>
                  <a:cubicBezTo>
                    <a:pt x="2883" y="39"/>
                    <a:pt x="2773" y="0"/>
                    <a:pt x="2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83" name="Google Shape;6014;p67">
              <a:extLst>
                <a:ext uri="{FF2B5EF4-FFF2-40B4-BE49-F238E27FC236}">
                  <a16:creationId xmlns:a16="http://schemas.microsoft.com/office/drawing/2014/main" id="{3DF0FB64-1B05-1DCD-6617-8C96149B9173}"/>
                </a:ext>
              </a:extLst>
            </p:cNvPr>
            <p:cNvSpPr/>
            <p:nvPr/>
          </p:nvSpPr>
          <p:spPr>
            <a:xfrm>
              <a:off x="-40678174" y="3305250"/>
              <a:ext cx="213475" cy="213475"/>
            </a:xfrm>
            <a:custGeom>
              <a:rect l="l" t="t" r="r" b="b"/>
              <a:pathLst>
                <a:path w="8539" h="8539" extrusionOk="0">
                  <a:moveTo>
                    <a:pt x="2679" y="0"/>
                  </a:moveTo>
                  <a:lnTo>
                    <a:pt x="1" y="2678"/>
                  </a:lnTo>
                  <a:lnTo>
                    <a:pt x="5861" y="8538"/>
                  </a:lnTo>
                  <a:lnTo>
                    <a:pt x="8539" y="5860"/>
                  </a:lnTo>
                  <a:lnTo>
                    <a:pt x="267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84" name="Google Shape;6015;p67">
              <a:extLst>
                <a:ext uri="{FF2B5EF4-FFF2-40B4-BE49-F238E27FC236}">
                  <a16:creationId xmlns:a16="http://schemas.microsoft.com/office/drawing/2014/main" id="{5A82F29B-D475-6FA1-FC5E-AEB568F55271}"/>
                </a:ext>
              </a:extLst>
            </p:cNvPr>
            <p:cNvSpPr/>
            <p:nvPr/>
          </p:nvSpPr>
          <p:spPr>
            <a:xfrm>
              <a:off x="-40513549" y="3469850"/>
              <a:ext cx="87875" cy="85800"/>
            </a:xfrm>
            <a:custGeom>
              <a:rect l="l" t="t" r="r" b="b"/>
              <a:pathLst>
                <a:path w="3515" h="3432" extrusionOk="0">
                  <a:moveTo>
                    <a:pt x="2426" y="1"/>
                  </a:moveTo>
                  <a:lnTo>
                    <a:pt x="0" y="2427"/>
                  </a:lnTo>
                  <a:lnTo>
                    <a:pt x="2899" y="3404"/>
                  </a:lnTo>
                  <a:cubicBezTo>
                    <a:pt x="2948" y="3423"/>
                    <a:pt x="2996" y="3432"/>
                    <a:pt x="3044" y="3432"/>
                  </a:cubicBezTo>
                  <a:cubicBezTo>
                    <a:pt x="3302" y="3432"/>
                    <a:pt x="3514" y="3166"/>
                    <a:pt x="3434" y="2899"/>
                  </a:cubicBezTo>
                  <a:lnTo>
                    <a:pt x="242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85" name="Google Shape;6016;p67">
              <a:extLst>
                <a:ext uri="{FF2B5EF4-FFF2-40B4-BE49-F238E27FC236}">
                  <a16:creationId xmlns:a16="http://schemas.microsoft.com/office/drawing/2014/main" id="{47CD8011-176A-7437-265C-A01D022AFD3F}"/>
                </a:ext>
              </a:extLst>
            </p:cNvPr>
            <p:cNvSpPr/>
            <p:nvPr/>
          </p:nvSpPr>
          <p:spPr>
            <a:xfrm>
              <a:off x="-40738025" y="3404500"/>
              <a:ext cx="150450" cy="149475"/>
            </a:xfrm>
            <a:custGeom>
              <a:rect l="l" t="t" r="r" b="b"/>
              <a:pathLst>
                <a:path w="6018" h="5979" extrusionOk="0">
                  <a:moveTo>
                    <a:pt x="2521" y="0"/>
                  </a:moveTo>
                  <a:lnTo>
                    <a:pt x="1796" y="725"/>
                  </a:lnTo>
                  <a:lnTo>
                    <a:pt x="3308" y="2205"/>
                  </a:lnTo>
                  <a:cubicBezTo>
                    <a:pt x="3466" y="2363"/>
                    <a:pt x="3466" y="2646"/>
                    <a:pt x="3308" y="2804"/>
                  </a:cubicBezTo>
                  <a:cubicBezTo>
                    <a:pt x="3230" y="2883"/>
                    <a:pt x="3119" y="2922"/>
                    <a:pt x="3009" y="2922"/>
                  </a:cubicBezTo>
                  <a:cubicBezTo>
                    <a:pt x="2899" y="2922"/>
                    <a:pt x="2789" y="2883"/>
                    <a:pt x="2710" y="2804"/>
                  </a:cubicBezTo>
                  <a:lnTo>
                    <a:pt x="1229" y="1292"/>
                  </a:lnTo>
                  <a:lnTo>
                    <a:pt x="158" y="2363"/>
                  </a:lnTo>
                  <a:cubicBezTo>
                    <a:pt x="0" y="2520"/>
                    <a:pt x="0" y="2804"/>
                    <a:pt x="158" y="2962"/>
                  </a:cubicBezTo>
                  <a:lnTo>
                    <a:pt x="3056" y="5860"/>
                  </a:lnTo>
                  <a:cubicBezTo>
                    <a:pt x="3135" y="5939"/>
                    <a:pt x="3245" y="5978"/>
                    <a:pt x="3356" y="5978"/>
                  </a:cubicBezTo>
                  <a:cubicBezTo>
                    <a:pt x="3466" y="5978"/>
                    <a:pt x="3576" y="5939"/>
                    <a:pt x="3655" y="5860"/>
                  </a:cubicBezTo>
                  <a:lnTo>
                    <a:pt x="6018" y="3497"/>
                  </a:lnTo>
                  <a:lnTo>
                    <a:pt x="25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86" name="Google Shape;6017;p67">
              <a:extLst>
                <a:ext uri="{FF2B5EF4-FFF2-40B4-BE49-F238E27FC236}">
                  <a16:creationId xmlns:a16="http://schemas.microsoft.com/office/drawing/2014/main" id="{32B72D0A-B43E-85EC-22EA-CF4D2A1330C5}"/>
                </a:ext>
              </a:extLst>
            </p:cNvPr>
            <p:cNvSpPr/>
            <p:nvPr/>
          </p:nvSpPr>
          <p:spPr>
            <a:xfrm>
              <a:off x="-40748276" y="3238700"/>
              <a:ext cx="92175" cy="87850"/>
            </a:xfrm>
            <a:custGeom>
              <a:rect l="l" t="t" r="r" b="b"/>
              <a:pathLst>
                <a:path w="3686" h="3513" extrusionOk="0">
                  <a:moveTo>
                    <a:pt x="2281" y="0"/>
                  </a:moveTo>
                  <a:cubicBezTo>
                    <a:pt x="1915" y="0"/>
                    <a:pt x="1545" y="142"/>
                    <a:pt x="1261" y="426"/>
                  </a:cubicBezTo>
                  <a:lnTo>
                    <a:pt x="568" y="1119"/>
                  </a:lnTo>
                  <a:cubicBezTo>
                    <a:pt x="1" y="1686"/>
                    <a:pt x="1" y="2568"/>
                    <a:pt x="568" y="3135"/>
                  </a:cubicBezTo>
                  <a:lnTo>
                    <a:pt x="946" y="3513"/>
                  </a:lnTo>
                  <a:lnTo>
                    <a:pt x="3687" y="804"/>
                  </a:lnTo>
                  <a:lnTo>
                    <a:pt x="3277" y="426"/>
                  </a:lnTo>
                  <a:cubicBezTo>
                    <a:pt x="3010" y="142"/>
                    <a:pt x="2647" y="0"/>
                    <a:pt x="22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sp>
        <p:nvSpPr>
          <p:cNvPr id="87" name="Google Shape;6042;p67">
            <a:extLst>
              <a:ext uri="{FF2B5EF4-FFF2-40B4-BE49-F238E27FC236}">
                <a16:creationId xmlns:a16="http://schemas.microsoft.com/office/drawing/2014/main" id="{9E83284D-136F-92B2-43C7-640286C1C5A3}"/>
              </a:ext>
            </a:extLst>
          </p:cNvPr>
          <p:cNvSpPr/>
          <p:nvPr/>
        </p:nvSpPr>
        <p:spPr>
          <a:xfrm>
            <a:off x="6935788" y="2523415"/>
            <a:ext cx="543877" cy="551288"/>
          </a:xfrm>
          <a:custGeom>
            <a:rect l="l" t="t" r="r" b="b"/>
            <a:pathLst>
              <a:path w="12477" h="12647" extrusionOk="0">
                <a:moveTo>
                  <a:pt x="3750" y="4538"/>
                </a:moveTo>
                <a:cubicBezTo>
                  <a:pt x="4223" y="4538"/>
                  <a:pt x="4601" y="4884"/>
                  <a:pt x="4601" y="5357"/>
                </a:cubicBezTo>
                <a:cubicBezTo>
                  <a:pt x="4601" y="5829"/>
                  <a:pt x="4223" y="6176"/>
                  <a:pt x="3750" y="6176"/>
                </a:cubicBezTo>
                <a:cubicBezTo>
                  <a:pt x="3277" y="6176"/>
                  <a:pt x="2931" y="5829"/>
                  <a:pt x="2931" y="5357"/>
                </a:cubicBezTo>
                <a:cubicBezTo>
                  <a:pt x="2931" y="4884"/>
                  <a:pt x="3277" y="4538"/>
                  <a:pt x="3750" y="4538"/>
                </a:cubicBezTo>
                <a:close/>
                <a:moveTo>
                  <a:pt x="6239" y="4538"/>
                </a:moveTo>
                <a:cubicBezTo>
                  <a:pt x="6711" y="4538"/>
                  <a:pt x="7058" y="4884"/>
                  <a:pt x="7058" y="5357"/>
                </a:cubicBezTo>
                <a:cubicBezTo>
                  <a:pt x="7058" y="5829"/>
                  <a:pt x="6711" y="6176"/>
                  <a:pt x="6239" y="6176"/>
                </a:cubicBezTo>
                <a:cubicBezTo>
                  <a:pt x="5766" y="6176"/>
                  <a:pt x="5420" y="5829"/>
                  <a:pt x="5420" y="5357"/>
                </a:cubicBezTo>
                <a:cubicBezTo>
                  <a:pt x="5420" y="4884"/>
                  <a:pt x="5766" y="4538"/>
                  <a:pt x="6239" y="4538"/>
                </a:cubicBezTo>
                <a:close/>
                <a:moveTo>
                  <a:pt x="8728" y="4538"/>
                </a:moveTo>
                <a:cubicBezTo>
                  <a:pt x="9200" y="4538"/>
                  <a:pt x="9547" y="4884"/>
                  <a:pt x="9547" y="5357"/>
                </a:cubicBezTo>
                <a:cubicBezTo>
                  <a:pt x="9547" y="5829"/>
                  <a:pt x="9200" y="6176"/>
                  <a:pt x="8728" y="6176"/>
                </a:cubicBezTo>
                <a:cubicBezTo>
                  <a:pt x="8255" y="6176"/>
                  <a:pt x="7877" y="5829"/>
                  <a:pt x="7877" y="5357"/>
                </a:cubicBezTo>
                <a:cubicBezTo>
                  <a:pt x="7877" y="4884"/>
                  <a:pt x="8255" y="4538"/>
                  <a:pt x="8728" y="4538"/>
                </a:cubicBezTo>
                <a:close/>
                <a:moveTo>
                  <a:pt x="6239" y="1"/>
                </a:moveTo>
                <a:cubicBezTo>
                  <a:pt x="2805" y="1"/>
                  <a:pt x="1" y="2395"/>
                  <a:pt x="1" y="5357"/>
                </a:cubicBezTo>
                <a:cubicBezTo>
                  <a:pt x="1" y="7436"/>
                  <a:pt x="1387" y="9200"/>
                  <a:pt x="3309" y="10082"/>
                </a:cubicBezTo>
                <a:lnTo>
                  <a:pt x="3309" y="12256"/>
                </a:lnTo>
                <a:cubicBezTo>
                  <a:pt x="3309" y="12486"/>
                  <a:pt x="3502" y="12646"/>
                  <a:pt x="3715" y="12646"/>
                </a:cubicBezTo>
                <a:cubicBezTo>
                  <a:pt x="3824" y="12646"/>
                  <a:pt x="3938" y="12604"/>
                  <a:pt x="4034" y="12508"/>
                </a:cubicBezTo>
                <a:lnTo>
                  <a:pt x="5609" y="10681"/>
                </a:lnTo>
                <a:cubicBezTo>
                  <a:pt x="5798" y="10681"/>
                  <a:pt x="5987" y="10713"/>
                  <a:pt x="6239" y="10713"/>
                </a:cubicBezTo>
                <a:cubicBezTo>
                  <a:pt x="9641" y="10713"/>
                  <a:pt x="12477" y="8350"/>
                  <a:pt x="12477" y="5357"/>
                </a:cubicBezTo>
                <a:cubicBezTo>
                  <a:pt x="12477" y="2395"/>
                  <a:pt x="9704" y="1"/>
                  <a:pt x="6239" y="1"/>
                </a:cubicBezTo>
                <a:close/>
              </a:path>
            </a:pathLst>
          </a:custGeom>
          <a:solidFill>
            <a:srgbClr val="272F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>
              <a:solidFill>
                <a:srgbClr val="AE4500"/>
              </a:solidFill>
            </a:endParaRPr>
          </a:p>
        </p:txBody>
      </p:sp>
      <p:grpSp>
        <p:nvGrpSpPr>
          <p:cNvPr id="88" name="Google Shape;6047;p67">
            <a:extLst>
              <a:ext uri="{FF2B5EF4-FFF2-40B4-BE49-F238E27FC236}">
                <a16:creationId xmlns:a16="http://schemas.microsoft.com/office/drawing/2014/main" id="{F3B1D6F1-A5DA-E4F4-A4FB-F3647C441CF4}"/>
              </a:ext>
            </a:extLst>
          </p:cNvPr>
          <p:cNvGrpSpPr/>
          <p:nvPr/>
        </p:nvGrpSpPr>
        <p:grpSpPr>
          <a:xfrm>
            <a:off x="10973889" y="2490315"/>
            <a:ext cx="553467" cy="504036"/>
            <a:chOff x="-40378075" y="3267450"/>
            <a:chExt cx="317425" cy="289075"/>
          </a:xfrm>
          <a:solidFill>
            <a:srgbClr val="272F1D"/>
          </a:solidFill>
        </p:grpSpPr>
        <p:sp>
          <p:nvSpPr>
            <p:cNvPr id="89" name="Google Shape;6048;p67">
              <a:extLst>
                <a:ext uri="{FF2B5EF4-FFF2-40B4-BE49-F238E27FC236}">
                  <a16:creationId xmlns:a16="http://schemas.microsoft.com/office/drawing/2014/main" id="{09677C1C-3A06-3FBE-CAFE-2DEE4638CF24}"/>
                </a:ext>
              </a:extLst>
            </p:cNvPr>
            <p:cNvSpPr/>
            <p:nvPr/>
          </p:nvSpPr>
          <p:spPr>
            <a:xfrm>
              <a:off x="-40218975" y="3308400"/>
              <a:ext cx="158325" cy="248125"/>
            </a:xfrm>
            <a:custGeom>
              <a:rect l="l" t="t" r="r" b="b"/>
              <a:pathLst>
                <a:path w="6333" h="9925" extrusionOk="0">
                  <a:moveTo>
                    <a:pt x="4694" y="1"/>
                  </a:moveTo>
                  <a:lnTo>
                    <a:pt x="4694" y="7877"/>
                  </a:lnTo>
                  <a:cubicBezTo>
                    <a:pt x="4694" y="8097"/>
                    <a:pt x="4474" y="8255"/>
                    <a:pt x="4253" y="8255"/>
                  </a:cubicBezTo>
                  <a:cubicBezTo>
                    <a:pt x="2993" y="8255"/>
                    <a:pt x="1638" y="8696"/>
                    <a:pt x="693" y="9452"/>
                  </a:cubicBezTo>
                  <a:cubicBezTo>
                    <a:pt x="536" y="9546"/>
                    <a:pt x="189" y="9925"/>
                    <a:pt x="0" y="9925"/>
                  </a:cubicBezTo>
                  <a:lnTo>
                    <a:pt x="5073" y="9925"/>
                  </a:lnTo>
                  <a:cubicBezTo>
                    <a:pt x="5734" y="9925"/>
                    <a:pt x="6333" y="9357"/>
                    <a:pt x="6333" y="8696"/>
                  </a:cubicBezTo>
                  <a:lnTo>
                    <a:pt x="6333" y="1229"/>
                  </a:lnTo>
                  <a:cubicBezTo>
                    <a:pt x="6333" y="536"/>
                    <a:pt x="5766" y="1"/>
                    <a:pt x="5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90" name="Google Shape;6049;p67">
              <a:extLst>
                <a:ext uri="{FF2B5EF4-FFF2-40B4-BE49-F238E27FC236}">
                  <a16:creationId xmlns:a16="http://schemas.microsoft.com/office/drawing/2014/main" id="{907864AC-9C4F-98BD-7868-4DDD31C9F65A}"/>
                </a:ext>
              </a:extLst>
            </p:cNvPr>
            <p:cNvSpPr/>
            <p:nvPr/>
          </p:nvSpPr>
          <p:spPr>
            <a:xfrm>
              <a:off x="-40316649" y="3267450"/>
              <a:ext cx="86675" cy="257575"/>
            </a:xfrm>
            <a:custGeom>
              <a:rect l="l" t="t" r="r" b="b"/>
              <a:pathLst>
                <a:path w="3467" h="10303" extrusionOk="0">
                  <a:moveTo>
                    <a:pt x="1" y="0"/>
                  </a:moveTo>
                  <a:lnTo>
                    <a:pt x="1" y="9105"/>
                  </a:lnTo>
                  <a:cubicBezTo>
                    <a:pt x="1166" y="9200"/>
                    <a:pt x="2489" y="9578"/>
                    <a:pt x="3466" y="10302"/>
                  </a:cubicBezTo>
                  <a:lnTo>
                    <a:pt x="3466" y="1197"/>
                  </a:lnTo>
                  <a:cubicBezTo>
                    <a:pt x="2489" y="473"/>
                    <a:pt x="1229" y="9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91" name="Google Shape;6050;p67">
              <a:extLst>
                <a:ext uri="{FF2B5EF4-FFF2-40B4-BE49-F238E27FC236}">
                  <a16:creationId xmlns:a16="http://schemas.microsoft.com/office/drawing/2014/main" id="{CCBFC5C4-4CE4-EB64-0E5C-C6CCA2ED8909}"/>
                </a:ext>
              </a:extLst>
            </p:cNvPr>
            <p:cNvSpPr/>
            <p:nvPr/>
          </p:nvSpPr>
          <p:spPr>
            <a:xfrm>
              <a:off x="-40209524" y="3267450"/>
              <a:ext cx="86650" cy="257575"/>
            </a:xfrm>
            <a:custGeom>
              <a:rect l="l" t="t" r="r" b="b"/>
              <a:pathLst>
                <a:path w="3466" h="10303" extrusionOk="0">
                  <a:moveTo>
                    <a:pt x="3466" y="0"/>
                  </a:moveTo>
                  <a:cubicBezTo>
                    <a:pt x="2300" y="95"/>
                    <a:pt x="977" y="473"/>
                    <a:pt x="0" y="1197"/>
                  </a:cubicBezTo>
                  <a:lnTo>
                    <a:pt x="0" y="10302"/>
                  </a:lnTo>
                  <a:cubicBezTo>
                    <a:pt x="977" y="9578"/>
                    <a:pt x="2237" y="9200"/>
                    <a:pt x="3466" y="9105"/>
                  </a:cubicBezTo>
                  <a:lnTo>
                    <a:pt x="346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92" name="Google Shape;6051;p67">
              <a:extLst>
                <a:ext uri="{FF2B5EF4-FFF2-40B4-BE49-F238E27FC236}">
                  <a16:creationId xmlns:a16="http://schemas.microsoft.com/office/drawing/2014/main" id="{ED213C71-E09E-4E57-2ADD-0EDC8FF288FB}"/>
                </a:ext>
              </a:extLst>
            </p:cNvPr>
            <p:cNvSpPr/>
            <p:nvPr/>
          </p:nvSpPr>
          <p:spPr>
            <a:xfrm>
              <a:off x="-40378075" y="3308400"/>
              <a:ext cx="157550" cy="248125"/>
            </a:xfrm>
            <a:custGeom>
              <a:rect l="l" t="t" r="r" b="b"/>
              <a:pathLst>
                <a:path w="6302" h="9925" extrusionOk="0"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664"/>
                  </a:lnTo>
                  <a:cubicBezTo>
                    <a:pt x="32" y="9357"/>
                    <a:pt x="567" y="9925"/>
                    <a:pt x="1229" y="9925"/>
                  </a:cubicBezTo>
                  <a:lnTo>
                    <a:pt x="6301" y="9925"/>
                  </a:lnTo>
                  <a:cubicBezTo>
                    <a:pt x="6112" y="9925"/>
                    <a:pt x="5766" y="9609"/>
                    <a:pt x="5608" y="9452"/>
                  </a:cubicBezTo>
                  <a:cubicBezTo>
                    <a:pt x="4631" y="8664"/>
                    <a:pt x="3277" y="8255"/>
                    <a:pt x="2048" y="8255"/>
                  </a:cubicBezTo>
                  <a:cubicBezTo>
                    <a:pt x="1828" y="8255"/>
                    <a:pt x="1638" y="8066"/>
                    <a:pt x="1638" y="7877"/>
                  </a:cubicBezTo>
                  <a:lnTo>
                    <a:pt x="163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93" name="Google Shape;6072;p67">
            <a:extLst>
              <a:ext uri="{FF2B5EF4-FFF2-40B4-BE49-F238E27FC236}">
                <a16:creationId xmlns:a16="http://schemas.microsoft.com/office/drawing/2014/main" id="{ED9A4CAE-B869-F66D-EAFF-0B2285DA90E2}"/>
              </a:ext>
            </a:extLst>
          </p:cNvPr>
          <p:cNvGrpSpPr/>
          <p:nvPr/>
        </p:nvGrpSpPr>
        <p:grpSpPr>
          <a:xfrm>
            <a:off x="7701993" y="2496465"/>
            <a:ext cx="553512" cy="553163"/>
            <a:chOff x="-41895049" y="3217225"/>
            <a:chExt cx="317450" cy="317250"/>
          </a:xfrm>
          <a:solidFill>
            <a:srgbClr val="272F1D"/>
          </a:solidFill>
        </p:grpSpPr>
        <p:sp>
          <p:nvSpPr>
            <p:cNvPr id="94" name="Google Shape;6073;p67">
              <a:extLst>
                <a:ext uri="{FF2B5EF4-FFF2-40B4-BE49-F238E27FC236}">
                  <a16:creationId xmlns:a16="http://schemas.microsoft.com/office/drawing/2014/main" id="{4DFBF5D7-C438-E4EE-4C7E-093648C8DD23}"/>
                </a:ext>
              </a:extLst>
            </p:cNvPr>
            <p:cNvSpPr/>
            <p:nvPr/>
          </p:nvSpPr>
          <p:spPr>
            <a:xfrm>
              <a:off x="-41895049" y="3273750"/>
              <a:ext cx="41775" cy="245750"/>
            </a:xfrm>
            <a:custGeom>
              <a:rect l="l" t="t" r="r" b="b"/>
              <a:pathLst>
                <a:path w="1670" h="9830" extrusionOk="0">
                  <a:moveTo>
                    <a:pt x="1" y="0"/>
                  </a:moveTo>
                  <a:lnTo>
                    <a:pt x="1" y="9830"/>
                  </a:lnTo>
                  <a:lnTo>
                    <a:pt x="1670" y="8192"/>
                  </a:lnTo>
                  <a:lnTo>
                    <a:pt x="1670" y="1639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95" name="Google Shape;6074;p67">
              <a:extLst>
                <a:ext uri="{FF2B5EF4-FFF2-40B4-BE49-F238E27FC236}">
                  <a16:creationId xmlns:a16="http://schemas.microsoft.com/office/drawing/2014/main" id="{E106F404-5FAD-39E6-E094-AD59EBAAB478}"/>
                </a:ext>
              </a:extLst>
            </p:cNvPr>
            <p:cNvSpPr/>
            <p:nvPr/>
          </p:nvSpPr>
          <p:spPr>
            <a:xfrm>
              <a:off x="-41619376" y="3273750"/>
              <a:ext cx="41775" cy="245750"/>
            </a:xfrm>
            <a:custGeom>
              <a:rect l="l" t="t" r="r" b="b"/>
              <a:pathLst>
                <a:path w="1670" h="9830" extrusionOk="0">
                  <a:moveTo>
                    <a:pt x="1670" y="0"/>
                  </a:moveTo>
                  <a:lnTo>
                    <a:pt x="0" y="1639"/>
                  </a:lnTo>
                  <a:lnTo>
                    <a:pt x="0" y="8192"/>
                  </a:lnTo>
                  <a:lnTo>
                    <a:pt x="1670" y="9830"/>
                  </a:lnTo>
                  <a:lnTo>
                    <a:pt x="167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96" name="Google Shape;6075;p67">
              <a:extLst>
                <a:ext uri="{FF2B5EF4-FFF2-40B4-BE49-F238E27FC236}">
                  <a16:creationId xmlns:a16="http://schemas.microsoft.com/office/drawing/2014/main" id="{EB39AD3B-E1E2-A564-DFA6-D82525C3F5DC}"/>
                </a:ext>
              </a:extLst>
            </p:cNvPr>
            <p:cNvSpPr/>
            <p:nvPr/>
          </p:nvSpPr>
          <p:spPr>
            <a:xfrm>
              <a:off x="-41832826" y="3321000"/>
              <a:ext cx="193000" cy="151250"/>
            </a:xfrm>
            <a:custGeom>
              <a:rect l="l" t="t" r="r" b="b"/>
              <a:pathLst>
                <a:path w="7718" h="6050" extrusionOk="0">
                  <a:moveTo>
                    <a:pt x="1" y="1"/>
                  </a:moveTo>
                  <a:lnTo>
                    <a:pt x="1" y="6050"/>
                  </a:lnTo>
                  <a:lnTo>
                    <a:pt x="3592" y="6050"/>
                  </a:lnTo>
                  <a:lnTo>
                    <a:pt x="3592" y="4821"/>
                  </a:lnTo>
                  <a:cubicBezTo>
                    <a:pt x="3592" y="4600"/>
                    <a:pt x="3781" y="4411"/>
                    <a:pt x="4002" y="4411"/>
                  </a:cubicBezTo>
                  <a:lnTo>
                    <a:pt x="6491" y="4411"/>
                  </a:lnTo>
                  <a:cubicBezTo>
                    <a:pt x="6743" y="4411"/>
                    <a:pt x="6932" y="4600"/>
                    <a:pt x="6932" y="4821"/>
                  </a:cubicBezTo>
                  <a:lnTo>
                    <a:pt x="6932" y="6050"/>
                  </a:lnTo>
                  <a:lnTo>
                    <a:pt x="7719" y="6050"/>
                  </a:lnTo>
                  <a:lnTo>
                    <a:pt x="771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97" name="Google Shape;6076;p67">
              <a:extLst>
                <a:ext uri="{FF2B5EF4-FFF2-40B4-BE49-F238E27FC236}">
                  <a16:creationId xmlns:a16="http://schemas.microsoft.com/office/drawing/2014/main" id="{FA3C0CD5-FB9F-DD26-5153-956F34DD696C}"/>
                </a:ext>
              </a:extLst>
            </p:cNvPr>
            <p:cNvSpPr/>
            <p:nvPr/>
          </p:nvSpPr>
          <p:spPr>
            <a:xfrm>
              <a:off x="-41880076" y="3493500"/>
              <a:ext cx="287500" cy="40975"/>
            </a:xfrm>
            <a:custGeom>
              <a:rect l="l" t="t" r="r" b="b"/>
              <a:pathLst>
                <a:path w="11500" h="1639" extrusionOk="0">
                  <a:moveTo>
                    <a:pt x="1639" y="0"/>
                  </a:moveTo>
                  <a:lnTo>
                    <a:pt x="0" y="1638"/>
                  </a:lnTo>
                  <a:lnTo>
                    <a:pt x="11500" y="1638"/>
                  </a:lnTo>
                  <a:lnTo>
                    <a:pt x="98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98" name="Google Shape;6077;p67">
              <a:extLst>
                <a:ext uri="{FF2B5EF4-FFF2-40B4-BE49-F238E27FC236}">
                  <a16:creationId xmlns:a16="http://schemas.microsoft.com/office/drawing/2014/main" id="{15E40744-7981-ED5E-EB29-D4AF5BC814A0}"/>
                </a:ext>
              </a:extLst>
            </p:cNvPr>
            <p:cNvSpPr/>
            <p:nvPr/>
          </p:nvSpPr>
          <p:spPr>
            <a:xfrm>
              <a:off x="-41880876" y="3217225"/>
              <a:ext cx="288300" cy="83325"/>
            </a:xfrm>
            <a:custGeom>
              <a:rect l="l" t="t" r="r" b="b"/>
              <a:pathLst>
                <a:path w="11532" h="3332" extrusionOk="0">
                  <a:moveTo>
                    <a:pt x="5798" y="1033"/>
                  </a:moveTo>
                  <a:lnTo>
                    <a:pt x="6459" y="1694"/>
                  </a:lnTo>
                  <a:lnTo>
                    <a:pt x="5136" y="1694"/>
                  </a:lnTo>
                  <a:lnTo>
                    <a:pt x="5798" y="1033"/>
                  </a:lnTo>
                  <a:close/>
                  <a:moveTo>
                    <a:pt x="5750" y="1"/>
                  </a:moveTo>
                  <a:cubicBezTo>
                    <a:pt x="5640" y="1"/>
                    <a:pt x="5530" y="40"/>
                    <a:pt x="5451" y="119"/>
                  </a:cubicBezTo>
                  <a:lnTo>
                    <a:pt x="3939" y="1663"/>
                  </a:lnTo>
                  <a:lnTo>
                    <a:pt x="1" y="1663"/>
                  </a:lnTo>
                  <a:lnTo>
                    <a:pt x="1639" y="3332"/>
                  </a:lnTo>
                  <a:lnTo>
                    <a:pt x="9862" y="3332"/>
                  </a:lnTo>
                  <a:lnTo>
                    <a:pt x="11532" y="1663"/>
                  </a:lnTo>
                  <a:lnTo>
                    <a:pt x="7593" y="1663"/>
                  </a:lnTo>
                  <a:lnTo>
                    <a:pt x="6050" y="119"/>
                  </a:lnTo>
                  <a:cubicBezTo>
                    <a:pt x="5971" y="40"/>
                    <a:pt x="5861" y="1"/>
                    <a:pt x="57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99" name="Google Shape;6107;p67">
            <a:extLst>
              <a:ext uri="{FF2B5EF4-FFF2-40B4-BE49-F238E27FC236}">
                <a16:creationId xmlns:a16="http://schemas.microsoft.com/office/drawing/2014/main" id="{75E1E503-D961-B7EC-A4D7-E70CA15A66F4}"/>
              </a:ext>
            </a:extLst>
          </p:cNvPr>
          <p:cNvGrpSpPr/>
          <p:nvPr/>
        </p:nvGrpSpPr>
        <p:grpSpPr>
          <a:xfrm>
            <a:off x="8529347" y="2475151"/>
            <a:ext cx="557608" cy="550765"/>
            <a:chOff x="-41530374" y="3218800"/>
            <a:chExt cx="319800" cy="315875"/>
          </a:xfrm>
          <a:solidFill>
            <a:srgbClr val="272F1D"/>
          </a:solidFill>
        </p:grpSpPr>
        <p:sp>
          <p:nvSpPr>
            <p:cNvPr id="100" name="Google Shape;6108;p67">
              <a:extLst>
                <a:ext uri="{FF2B5EF4-FFF2-40B4-BE49-F238E27FC236}">
                  <a16:creationId xmlns:a16="http://schemas.microsoft.com/office/drawing/2014/main" id="{525ECE4D-B4CF-9C6B-4A5C-54F11FAA299E}"/>
                </a:ext>
              </a:extLst>
            </p:cNvPr>
            <p:cNvSpPr/>
            <p:nvPr/>
          </p:nvSpPr>
          <p:spPr>
            <a:xfrm>
              <a:off x="-41530374" y="3337550"/>
              <a:ext cx="199300" cy="197125"/>
            </a:xfrm>
            <a:custGeom>
              <a:rect l="l" t="t" r="r" b="b"/>
              <a:pathLst>
                <a:path w="7971" h="7885" extrusionOk="0">
                  <a:moveTo>
                    <a:pt x="3245" y="0"/>
                  </a:moveTo>
                  <a:lnTo>
                    <a:pt x="473" y="2804"/>
                  </a:lnTo>
                  <a:cubicBezTo>
                    <a:pt x="0" y="3277"/>
                    <a:pt x="0" y="4064"/>
                    <a:pt x="473" y="4568"/>
                  </a:cubicBezTo>
                  <a:lnTo>
                    <a:pt x="3403" y="7530"/>
                  </a:lnTo>
                  <a:cubicBezTo>
                    <a:pt x="3639" y="7766"/>
                    <a:pt x="3954" y="7884"/>
                    <a:pt x="4277" y="7884"/>
                  </a:cubicBezTo>
                  <a:cubicBezTo>
                    <a:pt x="4600" y="7884"/>
                    <a:pt x="4931" y="7766"/>
                    <a:pt x="5199" y="7530"/>
                  </a:cubicBezTo>
                  <a:lnTo>
                    <a:pt x="7971" y="4726"/>
                  </a:lnTo>
                  <a:lnTo>
                    <a:pt x="32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01" name="Google Shape;6109;p67">
              <a:extLst>
                <a:ext uri="{FF2B5EF4-FFF2-40B4-BE49-F238E27FC236}">
                  <a16:creationId xmlns:a16="http://schemas.microsoft.com/office/drawing/2014/main" id="{04E2C385-6171-9F2C-AFFA-000DCD318697}"/>
                </a:ext>
              </a:extLst>
            </p:cNvPr>
            <p:cNvSpPr/>
            <p:nvPr/>
          </p:nvSpPr>
          <p:spPr>
            <a:xfrm>
              <a:off x="-41435074" y="3218800"/>
              <a:ext cx="224500" cy="221950"/>
            </a:xfrm>
            <a:custGeom>
              <a:rect l="l" t="t" r="r" b="b"/>
              <a:pathLst>
                <a:path w="8980" h="8878" extrusionOk="0">
                  <a:moveTo>
                    <a:pt x="4395" y="1"/>
                  </a:moveTo>
                  <a:cubicBezTo>
                    <a:pt x="4285" y="1"/>
                    <a:pt x="4175" y="40"/>
                    <a:pt x="4096" y="119"/>
                  </a:cubicBezTo>
                  <a:lnTo>
                    <a:pt x="1" y="4152"/>
                  </a:lnTo>
                  <a:lnTo>
                    <a:pt x="4726" y="8877"/>
                  </a:lnTo>
                  <a:lnTo>
                    <a:pt x="8822" y="4845"/>
                  </a:lnTo>
                  <a:cubicBezTo>
                    <a:pt x="8979" y="4687"/>
                    <a:pt x="8979" y="4404"/>
                    <a:pt x="8822" y="4246"/>
                  </a:cubicBezTo>
                  <a:lnTo>
                    <a:pt x="4695" y="119"/>
                  </a:lnTo>
                  <a:cubicBezTo>
                    <a:pt x="4616" y="40"/>
                    <a:pt x="4506" y="1"/>
                    <a:pt x="4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102" name="Google Shape;5593;p66">
            <a:extLst>
              <a:ext uri="{FF2B5EF4-FFF2-40B4-BE49-F238E27FC236}">
                <a16:creationId xmlns:a16="http://schemas.microsoft.com/office/drawing/2014/main" id="{FD51312D-BB63-2458-2220-FC19AD83CF63}"/>
              </a:ext>
            </a:extLst>
          </p:cNvPr>
          <p:cNvGrpSpPr/>
          <p:nvPr/>
        </p:nvGrpSpPr>
        <p:grpSpPr>
          <a:xfrm>
            <a:off x="5180728" y="3466336"/>
            <a:ext cx="669093" cy="669093"/>
            <a:chOff x="5049725" y="249400"/>
            <a:chExt cx="481825" cy="481825"/>
          </a:xfrm>
          <a:solidFill>
            <a:srgbClr val="272F1D"/>
          </a:solidFill>
        </p:grpSpPr>
        <p:sp>
          <p:nvSpPr>
            <p:cNvPr id="103" name="Google Shape;5594;p66">
              <a:extLst>
                <a:ext uri="{FF2B5EF4-FFF2-40B4-BE49-F238E27FC236}">
                  <a16:creationId xmlns:a16="http://schemas.microsoft.com/office/drawing/2014/main" id="{3EF14E7E-4C5B-FAFC-A7AD-F3A464BB1F93}"/>
                </a:ext>
              </a:extLst>
            </p:cNvPr>
            <p:cNvSpPr/>
            <p:nvPr/>
          </p:nvSpPr>
          <p:spPr>
            <a:xfrm>
              <a:off x="5191775" y="560925"/>
              <a:ext cx="197625" cy="170300"/>
            </a:xfrm>
            <a:custGeom>
              <a:rect l="l" t="t" r="r" b="b"/>
              <a:pathLst>
                <a:path w="7903" h="6812" extrusionOk="0">
                  <a:moveTo>
                    <a:pt x="6213" y="1129"/>
                  </a:moveTo>
                  <a:cubicBezTo>
                    <a:pt x="6523" y="1129"/>
                    <a:pt x="6776" y="1379"/>
                    <a:pt x="6776" y="1693"/>
                  </a:cubicBezTo>
                  <a:cubicBezTo>
                    <a:pt x="6776" y="2006"/>
                    <a:pt x="6523" y="2259"/>
                    <a:pt x="6213" y="2259"/>
                  </a:cubicBezTo>
                  <a:lnTo>
                    <a:pt x="1696" y="2259"/>
                  </a:lnTo>
                  <a:cubicBezTo>
                    <a:pt x="1383" y="2259"/>
                    <a:pt x="1130" y="2006"/>
                    <a:pt x="1130" y="1693"/>
                  </a:cubicBezTo>
                  <a:cubicBezTo>
                    <a:pt x="1130" y="1379"/>
                    <a:pt x="1383" y="1129"/>
                    <a:pt x="1696" y="1129"/>
                  </a:cubicBezTo>
                  <a:close/>
                  <a:moveTo>
                    <a:pt x="6213" y="3388"/>
                  </a:moveTo>
                  <a:cubicBezTo>
                    <a:pt x="6523" y="3388"/>
                    <a:pt x="6776" y="3638"/>
                    <a:pt x="6776" y="3951"/>
                  </a:cubicBezTo>
                  <a:cubicBezTo>
                    <a:pt x="6776" y="4264"/>
                    <a:pt x="6523" y="4517"/>
                    <a:pt x="6213" y="4517"/>
                  </a:cubicBezTo>
                  <a:lnTo>
                    <a:pt x="1696" y="4517"/>
                  </a:lnTo>
                  <a:cubicBezTo>
                    <a:pt x="1383" y="4517"/>
                    <a:pt x="1130" y="4264"/>
                    <a:pt x="1130" y="3951"/>
                  </a:cubicBezTo>
                  <a:cubicBezTo>
                    <a:pt x="1130" y="3638"/>
                    <a:pt x="1383" y="3388"/>
                    <a:pt x="1696" y="3388"/>
                  </a:cubicBezTo>
                  <a:close/>
                  <a:moveTo>
                    <a:pt x="0" y="0"/>
                  </a:moveTo>
                  <a:lnTo>
                    <a:pt x="0" y="6249"/>
                  </a:lnTo>
                  <a:cubicBezTo>
                    <a:pt x="0" y="6559"/>
                    <a:pt x="253" y="6812"/>
                    <a:pt x="567" y="6812"/>
                  </a:cubicBezTo>
                  <a:lnTo>
                    <a:pt x="7342" y="6812"/>
                  </a:lnTo>
                  <a:cubicBezTo>
                    <a:pt x="7652" y="6812"/>
                    <a:pt x="7905" y="6559"/>
                    <a:pt x="7905" y="6249"/>
                  </a:cubicBezTo>
                  <a:lnTo>
                    <a:pt x="790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04" name="Google Shape;5595;p66">
              <a:extLst>
                <a:ext uri="{FF2B5EF4-FFF2-40B4-BE49-F238E27FC236}">
                  <a16:creationId xmlns:a16="http://schemas.microsoft.com/office/drawing/2014/main" id="{2B2DBB0A-C2E6-C8EE-70D1-E98984505B7B}"/>
                </a:ext>
              </a:extLst>
            </p:cNvPr>
            <p:cNvSpPr/>
            <p:nvPr/>
          </p:nvSpPr>
          <p:spPr>
            <a:xfrm>
              <a:off x="5049725" y="249400"/>
              <a:ext cx="481825" cy="396225"/>
            </a:xfrm>
            <a:custGeom>
              <a:rect l="l" t="t" r="r" b="b"/>
              <a:pathLst>
                <a:path w="19273" h="15849" extrusionOk="0">
                  <a:moveTo>
                    <a:pt x="4553" y="4518"/>
                  </a:moveTo>
                  <a:lnTo>
                    <a:pt x="4553" y="5686"/>
                  </a:lnTo>
                  <a:lnTo>
                    <a:pt x="3424" y="5686"/>
                  </a:lnTo>
                  <a:lnTo>
                    <a:pt x="3424" y="4948"/>
                  </a:lnTo>
                  <a:cubicBezTo>
                    <a:pt x="3424" y="4710"/>
                    <a:pt x="3617" y="4518"/>
                    <a:pt x="3852" y="4518"/>
                  </a:cubicBezTo>
                  <a:close/>
                  <a:moveTo>
                    <a:pt x="15418" y="4518"/>
                  </a:moveTo>
                  <a:cubicBezTo>
                    <a:pt x="15653" y="4518"/>
                    <a:pt x="15845" y="4710"/>
                    <a:pt x="15845" y="4948"/>
                  </a:cubicBezTo>
                  <a:lnTo>
                    <a:pt x="15845" y="5686"/>
                  </a:lnTo>
                  <a:lnTo>
                    <a:pt x="14716" y="5686"/>
                  </a:lnTo>
                  <a:lnTo>
                    <a:pt x="14716" y="4518"/>
                  </a:lnTo>
                  <a:close/>
                  <a:moveTo>
                    <a:pt x="10199" y="1130"/>
                  </a:moveTo>
                  <a:lnTo>
                    <a:pt x="10199" y="3954"/>
                  </a:lnTo>
                  <a:cubicBezTo>
                    <a:pt x="10199" y="4265"/>
                    <a:pt x="10452" y="4518"/>
                    <a:pt x="10765" y="4518"/>
                  </a:cubicBezTo>
                  <a:lnTo>
                    <a:pt x="13587" y="4518"/>
                  </a:lnTo>
                  <a:lnTo>
                    <a:pt x="13587" y="6815"/>
                  </a:lnTo>
                  <a:lnTo>
                    <a:pt x="5682" y="6815"/>
                  </a:lnTo>
                  <a:lnTo>
                    <a:pt x="5682" y="1130"/>
                  </a:lnTo>
                  <a:close/>
                  <a:moveTo>
                    <a:pt x="16412" y="9074"/>
                  </a:moveTo>
                  <a:cubicBezTo>
                    <a:pt x="16722" y="9074"/>
                    <a:pt x="16975" y="9324"/>
                    <a:pt x="16975" y="9637"/>
                  </a:cubicBezTo>
                  <a:cubicBezTo>
                    <a:pt x="16975" y="9950"/>
                    <a:pt x="16722" y="10203"/>
                    <a:pt x="16412" y="10203"/>
                  </a:cubicBezTo>
                  <a:lnTo>
                    <a:pt x="15282" y="10203"/>
                  </a:lnTo>
                  <a:cubicBezTo>
                    <a:pt x="14969" y="10203"/>
                    <a:pt x="14716" y="9950"/>
                    <a:pt x="14716" y="9637"/>
                  </a:cubicBezTo>
                  <a:cubicBezTo>
                    <a:pt x="14716" y="9324"/>
                    <a:pt x="14969" y="9074"/>
                    <a:pt x="15282" y="9074"/>
                  </a:cubicBezTo>
                  <a:close/>
                  <a:moveTo>
                    <a:pt x="10782" y="1"/>
                  </a:moveTo>
                  <a:cubicBezTo>
                    <a:pt x="10776" y="1"/>
                    <a:pt x="10771" y="1"/>
                    <a:pt x="10765" y="1"/>
                  </a:cubicBezTo>
                  <a:lnTo>
                    <a:pt x="5119" y="1"/>
                  </a:lnTo>
                  <a:cubicBezTo>
                    <a:pt x="4806" y="1"/>
                    <a:pt x="4553" y="254"/>
                    <a:pt x="4553" y="567"/>
                  </a:cubicBezTo>
                  <a:lnTo>
                    <a:pt x="4553" y="3388"/>
                  </a:lnTo>
                  <a:lnTo>
                    <a:pt x="3852" y="3388"/>
                  </a:lnTo>
                  <a:cubicBezTo>
                    <a:pt x="2993" y="3388"/>
                    <a:pt x="2295" y="4087"/>
                    <a:pt x="2295" y="4948"/>
                  </a:cubicBezTo>
                  <a:lnTo>
                    <a:pt x="2295" y="5686"/>
                  </a:lnTo>
                  <a:lnTo>
                    <a:pt x="1693" y="5686"/>
                  </a:lnTo>
                  <a:cubicBezTo>
                    <a:pt x="756" y="5686"/>
                    <a:pt x="0" y="6442"/>
                    <a:pt x="0" y="7378"/>
                  </a:cubicBezTo>
                  <a:lnTo>
                    <a:pt x="0" y="14154"/>
                  </a:lnTo>
                  <a:cubicBezTo>
                    <a:pt x="0" y="15090"/>
                    <a:pt x="756" y="15846"/>
                    <a:pt x="1693" y="15849"/>
                  </a:cubicBezTo>
                  <a:lnTo>
                    <a:pt x="4553" y="15849"/>
                  </a:lnTo>
                  <a:lnTo>
                    <a:pt x="4553" y="12461"/>
                  </a:lnTo>
                  <a:lnTo>
                    <a:pt x="3990" y="12461"/>
                  </a:lnTo>
                  <a:cubicBezTo>
                    <a:pt x="3677" y="12461"/>
                    <a:pt x="3424" y="12208"/>
                    <a:pt x="3424" y="11895"/>
                  </a:cubicBezTo>
                  <a:cubicBezTo>
                    <a:pt x="3424" y="11582"/>
                    <a:pt x="3677" y="11332"/>
                    <a:pt x="3990" y="11332"/>
                  </a:cubicBezTo>
                  <a:lnTo>
                    <a:pt x="15282" y="11332"/>
                  </a:lnTo>
                  <a:cubicBezTo>
                    <a:pt x="15593" y="11332"/>
                    <a:pt x="15845" y="11582"/>
                    <a:pt x="15845" y="11895"/>
                  </a:cubicBezTo>
                  <a:cubicBezTo>
                    <a:pt x="15845" y="12208"/>
                    <a:pt x="15593" y="12461"/>
                    <a:pt x="15282" y="12461"/>
                  </a:cubicBezTo>
                  <a:lnTo>
                    <a:pt x="14716" y="12461"/>
                  </a:lnTo>
                  <a:lnTo>
                    <a:pt x="14716" y="15849"/>
                  </a:lnTo>
                  <a:lnTo>
                    <a:pt x="17541" y="15849"/>
                  </a:lnTo>
                  <a:cubicBezTo>
                    <a:pt x="18474" y="15849"/>
                    <a:pt x="19272" y="15087"/>
                    <a:pt x="19272" y="14154"/>
                  </a:cubicBezTo>
                  <a:lnTo>
                    <a:pt x="19272" y="7378"/>
                  </a:lnTo>
                  <a:cubicBezTo>
                    <a:pt x="19272" y="6445"/>
                    <a:pt x="18474" y="5686"/>
                    <a:pt x="17541" y="5686"/>
                  </a:cubicBezTo>
                  <a:lnTo>
                    <a:pt x="16975" y="5686"/>
                  </a:lnTo>
                  <a:lnTo>
                    <a:pt x="16975" y="4948"/>
                  </a:lnTo>
                  <a:cubicBezTo>
                    <a:pt x="16975" y="4087"/>
                    <a:pt x="16276" y="3388"/>
                    <a:pt x="15418" y="3388"/>
                  </a:cubicBezTo>
                  <a:lnTo>
                    <a:pt x="14385" y="3388"/>
                  </a:lnTo>
                  <a:cubicBezTo>
                    <a:pt x="11026" y="30"/>
                    <a:pt x="11079" y="1"/>
                    <a:pt x="107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105" name="Google Shape;5596;p66">
            <a:extLst>
              <a:ext uri="{FF2B5EF4-FFF2-40B4-BE49-F238E27FC236}">
                <a16:creationId xmlns:a16="http://schemas.microsoft.com/office/drawing/2014/main" id="{DAFECFDE-E35E-13A0-457D-E103F64333AD}"/>
              </a:ext>
            </a:extLst>
          </p:cNvPr>
          <p:cNvGrpSpPr/>
          <p:nvPr/>
        </p:nvGrpSpPr>
        <p:grpSpPr>
          <a:xfrm>
            <a:off x="6907678" y="3560867"/>
            <a:ext cx="526700" cy="526700"/>
            <a:chOff x="5660400" y="238125"/>
            <a:chExt cx="481825" cy="481825"/>
          </a:xfrm>
          <a:solidFill>
            <a:srgbClr val="272F1D"/>
          </a:solidFill>
        </p:grpSpPr>
        <p:sp>
          <p:nvSpPr>
            <p:cNvPr id="106" name="Google Shape;5597;p66">
              <a:extLst>
                <a:ext uri="{FF2B5EF4-FFF2-40B4-BE49-F238E27FC236}">
                  <a16:creationId xmlns:a16="http://schemas.microsoft.com/office/drawing/2014/main" id="{DB5AE612-31C6-EB74-D5EC-75CAF256F3A3}"/>
                </a:ext>
              </a:extLst>
            </p:cNvPr>
            <p:cNvSpPr/>
            <p:nvPr/>
          </p:nvSpPr>
          <p:spPr>
            <a:xfrm>
              <a:off x="5660400" y="436700"/>
              <a:ext cx="481825" cy="283250"/>
            </a:xfrm>
            <a:custGeom>
              <a:rect l="l" t="t" r="r" b="b"/>
              <a:pathLst>
                <a:path w="19273" h="11330" extrusionOk="0">
                  <a:moveTo>
                    <a:pt x="5120" y="1130"/>
                  </a:moveTo>
                  <a:cubicBezTo>
                    <a:pt x="5433" y="1130"/>
                    <a:pt x="5683" y="1380"/>
                    <a:pt x="5683" y="1693"/>
                  </a:cubicBezTo>
                  <a:cubicBezTo>
                    <a:pt x="5683" y="2006"/>
                    <a:pt x="5433" y="2259"/>
                    <a:pt x="5120" y="2259"/>
                  </a:cubicBezTo>
                  <a:lnTo>
                    <a:pt x="2861" y="2259"/>
                  </a:lnTo>
                  <a:cubicBezTo>
                    <a:pt x="2548" y="2259"/>
                    <a:pt x="2298" y="2006"/>
                    <a:pt x="2298" y="1693"/>
                  </a:cubicBezTo>
                  <a:cubicBezTo>
                    <a:pt x="2298" y="1380"/>
                    <a:pt x="2548" y="1130"/>
                    <a:pt x="2861" y="1130"/>
                  </a:cubicBezTo>
                  <a:close/>
                  <a:moveTo>
                    <a:pt x="10766" y="1130"/>
                  </a:moveTo>
                  <a:cubicBezTo>
                    <a:pt x="11079" y="1130"/>
                    <a:pt x="11329" y="1380"/>
                    <a:pt x="11329" y="1693"/>
                  </a:cubicBezTo>
                  <a:cubicBezTo>
                    <a:pt x="11329" y="2006"/>
                    <a:pt x="11079" y="2259"/>
                    <a:pt x="10766" y="2259"/>
                  </a:cubicBezTo>
                  <a:lnTo>
                    <a:pt x="8507" y="2259"/>
                  </a:lnTo>
                  <a:cubicBezTo>
                    <a:pt x="8194" y="2259"/>
                    <a:pt x="7944" y="2006"/>
                    <a:pt x="7944" y="1693"/>
                  </a:cubicBezTo>
                  <a:cubicBezTo>
                    <a:pt x="7944" y="1380"/>
                    <a:pt x="8194" y="1130"/>
                    <a:pt x="8507" y="1130"/>
                  </a:cubicBezTo>
                  <a:close/>
                  <a:moveTo>
                    <a:pt x="16412" y="1130"/>
                  </a:moveTo>
                  <a:cubicBezTo>
                    <a:pt x="16725" y="1130"/>
                    <a:pt x="16975" y="1380"/>
                    <a:pt x="16975" y="1693"/>
                  </a:cubicBezTo>
                  <a:cubicBezTo>
                    <a:pt x="16975" y="2006"/>
                    <a:pt x="16725" y="2259"/>
                    <a:pt x="16412" y="2259"/>
                  </a:cubicBezTo>
                  <a:lnTo>
                    <a:pt x="14153" y="2259"/>
                  </a:lnTo>
                  <a:cubicBezTo>
                    <a:pt x="13840" y="2259"/>
                    <a:pt x="13590" y="2006"/>
                    <a:pt x="13590" y="1693"/>
                  </a:cubicBezTo>
                  <a:cubicBezTo>
                    <a:pt x="13590" y="1380"/>
                    <a:pt x="13840" y="1130"/>
                    <a:pt x="14153" y="1130"/>
                  </a:cubicBezTo>
                  <a:close/>
                  <a:moveTo>
                    <a:pt x="5120" y="4518"/>
                  </a:moveTo>
                  <a:cubicBezTo>
                    <a:pt x="5433" y="4518"/>
                    <a:pt x="5683" y="4767"/>
                    <a:pt x="5683" y="5081"/>
                  </a:cubicBezTo>
                  <a:cubicBezTo>
                    <a:pt x="5683" y="5394"/>
                    <a:pt x="5433" y="5647"/>
                    <a:pt x="5120" y="5647"/>
                  </a:cubicBezTo>
                  <a:lnTo>
                    <a:pt x="2861" y="5647"/>
                  </a:lnTo>
                  <a:cubicBezTo>
                    <a:pt x="2548" y="5647"/>
                    <a:pt x="2298" y="5394"/>
                    <a:pt x="2298" y="5081"/>
                  </a:cubicBezTo>
                  <a:cubicBezTo>
                    <a:pt x="2298" y="4767"/>
                    <a:pt x="2548" y="4518"/>
                    <a:pt x="2861" y="4518"/>
                  </a:cubicBezTo>
                  <a:close/>
                  <a:moveTo>
                    <a:pt x="10766" y="4518"/>
                  </a:moveTo>
                  <a:cubicBezTo>
                    <a:pt x="11079" y="4518"/>
                    <a:pt x="11329" y="4767"/>
                    <a:pt x="11329" y="5081"/>
                  </a:cubicBezTo>
                  <a:cubicBezTo>
                    <a:pt x="11329" y="5394"/>
                    <a:pt x="11079" y="5647"/>
                    <a:pt x="10766" y="5647"/>
                  </a:cubicBezTo>
                  <a:lnTo>
                    <a:pt x="8507" y="5647"/>
                  </a:lnTo>
                  <a:cubicBezTo>
                    <a:pt x="8194" y="5647"/>
                    <a:pt x="7944" y="5394"/>
                    <a:pt x="7944" y="5081"/>
                  </a:cubicBezTo>
                  <a:cubicBezTo>
                    <a:pt x="7944" y="4767"/>
                    <a:pt x="8194" y="4518"/>
                    <a:pt x="8507" y="4518"/>
                  </a:cubicBezTo>
                  <a:close/>
                  <a:moveTo>
                    <a:pt x="16412" y="4518"/>
                  </a:moveTo>
                  <a:cubicBezTo>
                    <a:pt x="16725" y="4518"/>
                    <a:pt x="16975" y="4767"/>
                    <a:pt x="16975" y="5081"/>
                  </a:cubicBezTo>
                  <a:cubicBezTo>
                    <a:pt x="16975" y="5394"/>
                    <a:pt x="16725" y="5647"/>
                    <a:pt x="16412" y="5647"/>
                  </a:cubicBezTo>
                  <a:lnTo>
                    <a:pt x="14153" y="5647"/>
                  </a:lnTo>
                  <a:cubicBezTo>
                    <a:pt x="13840" y="5647"/>
                    <a:pt x="13590" y="5394"/>
                    <a:pt x="13590" y="5081"/>
                  </a:cubicBezTo>
                  <a:cubicBezTo>
                    <a:pt x="13590" y="4767"/>
                    <a:pt x="13840" y="4518"/>
                    <a:pt x="14153" y="4518"/>
                  </a:cubicBezTo>
                  <a:close/>
                  <a:moveTo>
                    <a:pt x="5120" y="7941"/>
                  </a:moveTo>
                  <a:cubicBezTo>
                    <a:pt x="5433" y="7941"/>
                    <a:pt x="5683" y="8194"/>
                    <a:pt x="5683" y="8507"/>
                  </a:cubicBezTo>
                  <a:cubicBezTo>
                    <a:pt x="5683" y="8818"/>
                    <a:pt x="5433" y="9071"/>
                    <a:pt x="5120" y="9071"/>
                  </a:cubicBezTo>
                  <a:lnTo>
                    <a:pt x="2861" y="9071"/>
                  </a:lnTo>
                  <a:cubicBezTo>
                    <a:pt x="2548" y="9071"/>
                    <a:pt x="2298" y="8818"/>
                    <a:pt x="2298" y="8507"/>
                  </a:cubicBezTo>
                  <a:cubicBezTo>
                    <a:pt x="2298" y="8194"/>
                    <a:pt x="2548" y="7941"/>
                    <a:pt x="2861" y="7941"/>
                  </a:cubicBezTo>
                  <a:close/>
                  <a:moveTo>
                    <a:pt x="10766" y="7941"/>
                  </a:moveTo>
                  <a:cubicBezTo>
                    <a:pt x="11079" y="7941"/>
                    <a:pt x="11329" y="8194"/>
                    <a:pt x="11329" y="8507"/>
                  </a:cubicBezTo>
                  <a:cubicBezTo>
                    <a:pt x="11329" y="8818"/>
                    <a:pt x="11079" y="9071"/>
                    <a:pt x="10766" y="9071"/>
                  </a:cubicBezTo>
                  <a:lnTo>
                    <a:pt x="8507" y="9071"/>
                  </a:lnTo>
                  <a:cubicBezTo>
                    <a:pt x="8194" y="9071"/>
                    <a:pt x="7944" y="8818"/>
                    <a:pt x="7944" y="8507"/>
                  </a:cubicBezTo>
                  <a:cubicBezTo>
                    <a:pt x="7944" y="8194"/>
                    <a:pt x="8194" y="7941"/>
                    <a:pt x="8507" y="7941"/>
                  </a:cubicBezTo>
                  <a:close/>
                  <a:moveTo>
                    <a:pt x="16412" y="7941"/>
                  </a:moveTo>
                  <a:cubicBezTo>
                    <a:pt x="16725" y="7941"/>
                    <a:pt x="16975" y="8194"/>
                    <a:pt x="16975" y="8507"/>
                  </a:cubicBezTo>
                  <a:cubicBezTo>
                    <a:pt x="16975" y="8818"/>
                    <a:pt x="16725" y="9071"/>
                    <a:pt x="16412" y="9071"/>
                  </a:cubicBezTo>
                  <a:lnTo>
                    <a:pt x="14153" y="9071"/>
                  </a:lnTo>
                  <a:cubicBezTo>
                    <a:pt x="13840" y="9071"/>
                    <a:pt x="13590" y="8818"/>
                    <a:pt x="13590" y="8507"/>
                  </a:cubicBezTo>
                  <a:cubicBezTo>
                    <a:pt x="13590" y="8194"/>
                    <a:pt x="13840" y="7941"/>
                    <a:pt x="14153" y="7941"/>
                  </a:cubicBezTo>
                  <a:close/>
                  <a:moveTo>
                    <a:pt x="1" y="1"/>
                  </a:moveTo>
                  <a:lnTo>
                    <a:pt x="1" y="9637"/>
                  </a:lnTo>
                  <a:cubicBezTo>
                    <a:pt x="1" y="10570"/>
                    <a:pt x="759" y="11329"/>
                    <a:pt x="1696" y="11329"/>
                  </a:cubicBezTo>
                  <a:lnTo>
                    <a:pt x="17580" y="11329"/>
                  </a:lnTo>
                  <a:cubicBezTo>
                    <a:pt x="18514" y="11329"/>
                    <a:pt x="19273" y="10570"/>
                    <a:pt x="19273" y="9637"/>
                  </a:cubicBezTo>
                  <a:lnTo>
                    <a:pt x="1927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07" name="Google Shape;5598;p66">
              <a:extLst>
                <a:ext uri="{FF2B5EF4-FFF2-40B4-BE49-F238E27FC236}">
                  <a16:creationId xmlns:a16="http://schemas.microsoft.com/office/drawing/2014/main" id="{A62DE397-69F6-494A-1605-F84E6A4CB7D2}"/>
                </a:ext>
              </a:extLst>
            </p:cNvPr>
            <p:cNvSpPr/>
            <p:nvPr/>
          </p:nvSpPr>
          <p:spPr>
            <a:xfrm>
              <a:off x="5660400" y="238125"/>
              <a:ext cx="481825" cy="170375"/>
            </a:xfrm>
            <a:custGeom>
              <a:rect l="l" t="t" r="r" b="b"/>
              <a:pathLst>
                <a:path w="19273" h="6815" extrusionOk="0">
                  <a:moveTo>
                    <a:pt x="3990" y="1129"/>
                  </a:moveTo>
                  <a:cubicBezTo>
                    <a:pt x="4304" y="1129"/>
                    <a:pt x="4557" y="1382"/>
                    <a:pt x="4557" y="1695"/>
                  </a:cubicBezTo>
                  <a:lnTo>
                    <a:pt x="4557" y="3954"/>
                  </a:lnTo>
                  <a:cubicBezTo>
                    <a:pt x="4557" y="4264"/>
                    <a:pt x="4304" y="4517"/>
                    <a:pt x="3990" y="4517"/>
                  </a:cubicBezTo>
                  <a:cubicBezTo>
                    <a:pt x="3677" y="4517"/>
                    <a:pt x="3427" y="4264"/>
                    <a:pt x="3427" y="3954"/>
                  </a:cubicBezTo>
                  <a:lnTo>
                    <a:pt x="3427" y="1695"/>
                  </a:lnTo>
                  <a:cubicBezTo>
                    <a:pt x="3427" y="1382"/>
                    <a:pt x="3677" y="1129"/>
                    <a:pt x="3990" y="1129"/>
                  </a:cubicBezTo>
                  <a:close/>
                  <a:moveTo>
                    <a:pt x="9637" y="1129"/>
                  </a:moveTo>
                  <a:cubicBezTo>
                    <a:pt x="9950" y="1129"/>
                    <a:pt x="10203" y="1382"/>
                    <a:pt x="10203" y="1695"/>
                  </a:cubicBezTo>
                  <a:lnTo>
                    <a:pt x="10203" y="3954"/>
                  </a:lnTo>
                  <a:cubicBezTo>
                    <a:pt x="10203" y="4264"/>
                    <a:pt x="9950" y="4517"/>
                    <a:pt x="9637" y="4517"/>
                  </a:cubicBezTo>
                  <a:cubicBezTo>
                    <a:pt x="9323" y="4517"/>
                    <a:pt x="9073" y="4264"/>
                    <a:pt x="9073" y="3954"/>
                  </a:cubicBezTo>
                  <a:lnTo>
                    <a:pt x="9073" y="1695"/>
                  </a:lnTo>
                  <a:cubicBezTo>
                    <a:pt x="9073" y="1382"/>
                    <a:pt x="9323" y="1129"/>
                    <a:pt x="9637" y="1129"/>
                  </a:cubicBezTo>
                  <a:close/>
                  <a:moveTo>
                    <a:pt x="15283" y="1129"/>
                  </a:moveTo>
                  <a:cubicBezTo>
                    <a:pt x="15596" y="1129"/>
                    <a:pt x="15849" y="1382"/>
                    <a:pt x="15849" y="1695"/>
                  </a:cubicBezTo>
                  <a:lnTo>
                    <a:pt x="15849" y="3954"/>
                  </a:lnTo>
                  <a:cubicBezTo>
                    <a:pt x="15849" y="4264"/>
                    <a:pt x="15596" y="4517"/>
                    <a:pt x="15283" y="4517"/>
                  </a:cubicBezTo>
                  <a:cubicBezTo>
                    <a:pt x="14969" y="4517"/>
                    <a:pt x="14719" y="4264"/>
                    <a:pt x="14719" y="3954"/>
                  </a:cubicBezTo>
                  <a:lnTo>
                    <a:pt x="14719" y="1695"/>
                  </a:lnTo>
                  <a:cubicBezTo>
                    <a:pt x="14719" y="1382"/>
                    <a:pt x="14969" y="1129"/>
                    <a:pt x="15283" y="1129"/>
                  </a:cubicBezTo>
                  <a:close/>
                  <a:moveTo>
                    <a:pt x="3990" y="0"/>
                  </a:moveTo>
                  <a:cubicBezTo>
                    <a:pt x="3054" y="0"/>
                    <a:pt x="2298" y="759"/>
                    <a:pt x="2298" y="1695"/>
                  </a:cubicBezTo>
                  <a:lnTo>
                    <a:pt x="2298" y="2258"/>
                  </a:lnTo>
                  <a:lnTo>
                    <a:pt x="1696" y="2258"/>
                  </a:lnTo>
                  <a:cubicBezTo>
                    <a:pt x="759" y="2258"/>
                    <a:pt x="1" y="3017"/>
                    <a:pt x="1" y="3954"/>
                  </a:cubicBezTo>
                  <a:lnTo>
                    <a:pt x="1" y="6814"/>
                  </a:lnTo>
                  <a:lnTo>
                    <a:pt x="19273" y="6814"/>
                  </a:lnTo>
                  <a:lnTo>
                    <a:pt x="19273" y="3954"/>
                  </a:lnTo>
                  <a:cubicBezTo>
                    <a:pt x="19273" y="3017"/>
                    <a:pt x="18514" y="2258"/>
                    <a:pt x="17580" y="2258"/>
                  </a:cubicBezTo>
                  <a:lnTo>
                    <a:pt x="16978" y="2258"/>
                  </a:lnTo>
                  <a:lnTo>
                    <a:pt x="16978" y="1695"/>
                  </a:lnTo>
                  <a:cubicBezTo>
                    <a:pt x="16978" y="759"/>
                    <a:pt x="16219" y="0"/>
                    <a:pt x="15283" y="0"/>
                  </a:cubicBezTo>
                  <a:cubicBezTo>
                    <a:pt x="14346" y="0"/>
                    <a:pt x="13590" y="759"/>
                    <a:pt x="13590" y="1695"/>
                  </a:cubicBezTo>
                  <a:lnTo>
                    <a:pt x="13590" y="2258"/>
                  </a:lnTo>
                  <a:lnTo>
                    <a:pt x="11332" y="2258"/>
                  </a:lnTo>
                  <a:lnTo>
                    <a:pt x="11332" y="1695"/>
                  </a:lnTo>
                  <a:cubicBezTo>
                    <a:pt x="11332" y="759"/>
                    <a:pt x="10573" y="0"/>
                    <a:pt x="9637" y="0"/>
                  </a:cubicBezTo>
                  <a:cubicBezTo>
                    <a:pt x="8700" y="0"/>
                    <a:pt x="7944" y="759"/>
                    <a:pt x="7944" y="1695"/>
                  </a:cubicBezTo>
                  <a:lnTo>
                    <a:pt x="7944" y="2258"/>
                  </a:lnTo>
                  <a:lnTo>
                    <a:pt x="5686" y="2258"/>
                  </a:lnTo>
                  <a:lnTo>
                    <a:pt x="5686" y="1695"/>
                  </a:lnTo>
                  <a:cubicBezTo>
                    <a:pt x="5686" y="759"/>
                    <a:pt x="4927" y="0"/>
                    <a:pt x="39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108" name="Google Shape;5651;p66">
            <a:extLst>
              <a:ext uri="{FF2B5EF4-FFF2-40B4-BE49-F238E27FC236}">
                <a16:creationId xmlns:a16="http://schemas.microsoft.com/office/drawing/2014/main" id="{91E1B8BA-A531-EFFD-BF33-21805AF921AE}"/>
              </a:ext>
            </a:extLst>
          </p:cNvPr>
          <p:cNvGrpSpPr/>
          <p:nvPr/>
        </p:nvGrpSpPr>
        <p:grpSpPr>
          <a:xfrm>
            <a:off x="10124372" y="3635895"/>
            <a:ext cx="588395" cy="379268"/>
            <a:chOff x="1492675" y="1520750"/>
            <a:chExt cx="481825" cy="310575"/>
          </a:xfrm>
          <a:solidFill>
            <a:srgbClr val="272F1D"/>
          </a:solidFill>
        </p:grpSpPr>
        <p:sp>
          <p:nvSpPr>
            <p:cNvPr id="109" name="Google Shape;5652;p66">
              <a:extLst>
                <a:ext uri="{FF2B5EF4-FFF2-40B4-BE49-F238E27FC236}">
                  <a16:creationId xmlns:a16="http://schemas.microsoft.com/office/drawing/2014/main" id="{81E08C94-411D-E98A-96BF-671DCBEB9B0E}"/>
                </a:ext>
              </a:extLst>
            </p:cNvPr>
            <p:cNvSpPr/>
            <p:nvPr/>
          </p:nvSpPr>
          <p:spPr>
            <a:xfrm>
              <a:off x="1492675" y="1540400"/>
              <a:ext cx="481825" cy="290925"/>
            </a:xfrm>
            <a:custGeom>
              <a:rect l="l" t="t" r="r" b="b"/>
              <a:pathLst>
                <a:path w="19273" h="11637" extrusionOk="0">
                  <a:moveTo>
                    <a:pt x="266" y="1"/>
                  </a:moveTo>
                  <a:cubicBezTo>
                    <a:pt x="91" y="272"/>
                    <a:pt x="1" y="585"/>
                    <a:pt x="1" y="907"/>
                  </a:cubicBezTo>
                  <a:lnTo>
                    <a:pt x="1" y="9941"/>
                  </a:lnTo>
                  <a:cubicBezTo>
                    <a:pt x="1" y="10877"/>
                    <a:pt x="757" y="11633"/>
                    <a:pt x="1693" y="11636"/>
                  </a:cubicBezTo>
                  <a:lnTo>
                    <a:pt x="17577" y="11636"/>
                  </a:lnTo>
                  <a:cubicBezTo>
                    <a:pt x="18514" y="11633"/>
                    <a:pt x="19270" y="10877"/>
                    <a:pt x="19273" y="9941"/>
                  </a:cubicBezTo>
                  <a:lnTo>
                    <a:pt x="19273" y="907"/>
                  </a:lnTo>
                  <a:cubicBezTo>
                    <a:pt x="19270" y="585"/>
                    <a:pt x="19176" y="272"/>
                    <a:pt x="19005" y="1"/>
                  </a:cubicBezTo>
                  <a:lnTo>
                    <a:pt x="9974" y="7005"/>
                  </a:lnTo>
                  <a:cubicBezTo>
                    <a:pt x="9873" y="7080"/>
                    <a:pt x="9754" y="7118"/>
                    <a:pt x="9635" y="7118"/>
                  </a:cubicBezTo>
                  <a:cubicBezTo>
                    <a:pt x="9516" y="7118"/>
                    <a:pt x="9397" y="7080"/>
                    <a:pt x="9296" y="7005"/>
                  </a:cubicBezTo>
                  <a:lnTo>
                    <a:pt x="26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10" name="Google Shape;5653;p66">
              <a:extLst>
                <a:ext uri="{FF2B5EF4-FFF2-40B4-BE49-F238E27FC236}">
                  <a16:creationId xmlns:a16="http://schemas.microsoft.com/office/drawing/2014/main" id="{3D104043-4E0C-EB6E-5F31-1528222D6BC5}"/>
                </a:ext>
              </a:extLst>
            </p:cNvPr>
            <p:cNvSpPr/>
            <p:nvPr/>
          </p:nvSpPr>
          <p:spPr>
            <a:xfrm>
              <a:off x="1522575" y="1520750"/>
              <a:ext cx="421975" cy="165800"/>
            </a:xfrm>
            <a:custGeom>
              <a:rect l="l" t="t" r="r" b="b"/>
              <a:pathLst>
                <a:path w="16879" h="6632" extrusionOk="0">
                  <a:moveTo>
                    <a:pt x="497" y="1"/>
                  </a:moveTo>
                  <a:cubicBezTo>
                    <a:pt x="328" y="1"/>
                    <a:pt x="160" y="31"/>
                    <a:pt x="0" y="82"/>
                  </a:cubicBezTo>
                  <a:lnTo>
                    <a:pt x="8441" y="6631"/>
                  </a:lnTo>
                  <a:lnTo>
                    <a:pt x="16878" y="82"/>
                  </a:lnTo>
                  <a:cubicBezTo>
                    <a:pt x="16719" y="31"/>
                    <a:pt x="16550" y="1"/>
                    <a:pt x="163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111" name="Google Shape;5775;p66">
            <a:extLst>
              <a:ext uri="{FF2B5EF4-FFF2-40B4-BE49-F238E27FC236}">
                <a16:creationId xmlns:a16="http://schemas.microsoft.com/office/drawing/2014/main" id="{F82C508D-0D54-FDC3-6687-9EA08DD11134}"/>
              </a:ext>
            </a:extLst>
          </p:cNvPr>
          <p:cNvGrpSpPr/>
          <p:nvPr/>
        </p:nvGrpSpPr>
        <p:grpSpPr>
          <a:xfrm>
            <a:off x="8576545" y="3664413"/>
            <a:ext cx="451911" cy="423656"/>
            <a:chOff x="4456875" y="2635825"/>
            <a:chExt cx="481825" cy="451700"/>
          </a:xfrm>
          <a:solidFill>
            <a:srgbClr val="272F1D"/>
          </a:solidFill>
        </p:grpSpPr>
        <p:sp>
          <p:nvSpPr>
            <p:cNvPr id="112" name="Google Shape;5776;p66">
              <a:extLst>
                <a:ext uri="{FF2B5EF4-FFF2-40B4-BE49-F238E27FC236}">
                  <a16:creationId xmlns:a16="http://schemas.microsoft.com/office/drawing/2014/main" id="{9B003261-9980-A040-B24E-E3B119CB86BD}"/>
                </a:ext>
              </a:extLst>
            </p:cNvPr>
            <p:cNvSpPr/>
            <p:nvPr/>
          </p:nvSpPr>
          <p:spPr>
            <a:xfrm>
              <a:off x="4542475" y="3031050"/>
              <a:ext cx="189725" cy="56475"/>
            </a:xfrm>
            <a:custGeom>
              <a:rect l="l" t="t" r="r" b="b"/>
              <a:pathLst>
                <a:path w="7589" h="2259" extrusionOk="0">
                  <a:moveTo>
                    <a:pt x="2792" y="0"/>
                  </a:moveTo>
                  <a:lnTo>
                    <a:pt x="2415" y="1130"/>
                  </a:lnTo>
                  <a:lnTo>
                    <a:pt x="567" y="1130"/>
                  </a:lnTo>
                  <a:cubicBezTo>
                    <a:pt x="253" y="1130"/>
                    <a:pt x="0" y="1383"/>
                    <a:pt x="0" y="1696"/>
                  </a:cubicBezTo>
                  <a:cubicBezTo>
                    <a:pt x="0" y="2006"/>
                    <a:pt x="253" y="2259"/>
                    <a:pt x="567" y="2259"/>
                  </a:cubicBezTo>
                  <a:lnTo>
                    <a:pt x="7589" y="2259"/>
                  </a:lnTo>
                  <a:cubicBezTo>
                    <a:pt x="7101" y="1831"/>
                    <a:pt x="6821" y="1214"/>
                    <a:pt x="6821" y="567"/>
                  </a:cubicBezTo>
                  <a:lnTo>
                    <a:pt x="68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13" name="Google Shape;5777;p66">
              <a:extLst>
                <a:ext uri="{FF2B5EF4-FFF2-40B4-BE49-F238E27FC236}">
                  <a16:creationId xmlns:a16="http://schemas.microsoft.com/office/drawing/2014/main" id="{4AEE0369-77DD-3E06-EE9F-8103FF0EEBAA}"/>
                </a:ext>
              </a:extLst>
            </p:cNvPr>
            <p:cNvSpPr/>
            <p:nvPr/>
          </p:nvSpPr>
          <p:spPr>
            <a:xfrm>
              <a:off x="4456875" y="2946350"/>
              <a:ext cx="256125" cy="56500"/>
            </a:xfrm>
            <a:custGeom>
              <a:rect l="l" t="t" r="r" b="b"/>
              <a:pathLst>
                <a:path w="10245" h="2260" extrusionOk="0">
                  <a:moveTo>
                    <a:pt x="1" y="1"/>
                  </a:moveTo>
                  <a:lnTo>
                    <a:pt x="1" y="567"/>
                  </a:lnTo>
                  <a:cubicBezTo>
                    <a:pt x="1" y="1500"/>
                    <a:pt x="756" y="2259"/>
                    <a:pt x="1693" y="2259"/>
                  </a:cubicBezTo>
                  <a:lnTo>
                    <a:pt x="10245" y="2259"/>
                  </a:lnTo>
                  <a:lnTo>
                    <a:pt x="1024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14" name="Google Shape;5778;p66">
              <a:extLst>
                <a:ext uri="{FF2B5EF4-FFF2-40B4-BE49-F238E27FC236}">
                  <a16:creationId xmlns:a16="http://schemas.microsoft.com/office/drawing/2014/main" id="{C90D4DE0-82D2-48C9-06E6-619B0698CD25}"/>
                </a:ext>
              </a:extLst>
            </p:cNvPr>
            <p:cNvSpPr/>
            <p:nvPr/>
          </p:nvSpPr>
          <p:spPr>
            <a:xfrm>
              <a:off x="4741225" y="2861675"/>
              <a:ext cx="169400" cy="141175"/>
            </a:xfrm>
            <a:custGeom>
              <a:rect l="l" t="t" r="r" b="b"/>
              <a:pathLst>
                <a:path w="6775" h="5647" extrusionOk="0">
                  <a:moveTo>
                    <a:pt x="0" y="0"/>
                  </a:moveTo>
                  <a:lnTo>
                    <a:pt x="0" y="5646"/>
                  </a:lnTo>
                  <a:lnTo>
                    <a:pt x="6775" y="5646"/>
                  </a:lnTo>
                  <a:lnTo>
                    <a:pt x="67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15" name="Google Shape;5779;p66">
              <a:extLst>
                <a:ext uri="{FF2B5EF4-FFF2-40B4-BE49-F238E27FC236}">
                  <a16:creationId xmlns:a16="http://schemas.microsoft.com/office/drawing/2014/main" id="{82437D2D-63E8-7D9A-654C-3D30A6E885D1}"/>
                </a:ext>
              </a:extLst>
            </p:cNvPr>
            <p:cNvSpPr/>
            <p:nvPr/>
          </p:nvSpPr>
          <p:spPr>
            <a:xfrm>
              <a:off x="4741225" y="3031050"/>
              <a:ext cx="169400" cy="42400"/>
            </a:xfrm>
            <a:custGeom>
              <a:rect l="l" t="t" r="r" b="b"/>
              <a:pathLst>
                <a:path w="6775" h="1695" extrusionOk="0">
                  <a:moveTo>
                    <a:pt x="0" y="0"/>
                  </a:moveTo>
                  <a:lnTo>
                    <a:pt x="0" y="567"/>
                  </a:lnTo>
                  <a:cubicBezTo>
                    <a:pt x="0" y="1190"/>
                    <a:pt x="506" y="1696"/>
                    <a:pt x="1129" y="1696"/>
                  </a:cubicBezTo>
                  <a:lnTo>
                    <a:pt x="5646" y="1696"/>
                  </a:lnTo>
                  <a:cubicBezTo>
                    <a:pt x="6270" y="1696"/>
                    <a:pt x="6775" y="1190"/>
                    <a:pt x="6775" y="567"/>
                  </a:cubicBezTo>
                  <a:lnTo>
                    <a:pt x="67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16" name="Google Shape;5780;p66">
              <a:extLst>
                <a:ext uri="{FF2B5EF4-FFF2-40B4-BE49-F238E27FC236}">
                  <a16:creationId xmlns:a16="http://schemas.microsoft.com/office/drawing/2014/main" id="{51E25626-AFFD-2144-D007-E49E8D86B9E5}"/>
                </a:ext>
              </a:extLst>
            </p:cNvPr>
            <p:cNvSpPr/>
            <p:nvPr/>
          </p:nvSpPr>
          <p:spPr>
            <a:xfrm>
              <a:off x="4456875" y="2635825"/>
              <a:ext cx="481825" cy="282325"/>
            </a:xfrm>
            <a:custGeom>
              <a:rect l="l" t="t" r="r" b="b"/>
              <a:pathLst>
                <a:path w="19273" h="11293" extrusionOk="0">
                  <a:moveTo>
                    <a:pt x="1693" y="0"/>
                  </a:moveTo>
                  <a:cubicBezTo>
                    <a:pt x="756" y="0"/>
                    <a:pt x="1" y="759"/>
                    <a:pt x="1" y="1696"/>
                  </a:cubicBezTo>
                  <a:lnTo>
                    <a:pt x="1" y="11293"/>
                  </a:lnTo>
                  <a:lnTo>
                    <a:pt x="10245" y="11293"/>
                  </a:lnTo>
                  <a:lnTo>
                    <a:pt x="10245" y="7342"/>
                  </a:lnTo>
                  <a:cubicBezTo>
                    <a:pt x="10245" y="6092"/>
                    <a:pt x="11257" y="5083"/>
                    <a:pt x="12503" y="5083"/>
                  </a:cubicBezTo>
                  <a:lnTo>
                    <a:pt x="17020" y="5083"/>
                  </a:lnTo>
                  <a:cubicBezTo>
                    <a:pt x="18201" y="5083"/>
                    <a:pt x="19179" y="5993"/>
                    <a:pt x="19273" y="7167"/>
                  </a:cubicBezTo>
                  <a:lnTo>
                    <a:pt x="19273" y="1696"/>
                  </a:lnTo>
                  <a:cubicBezTo>
                    <a:pt x="19270" y="759"/>
                    <a:pt x="18514" y="0"/>
                    <a:pt x="175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17" name="Google Shape;5781;p66">
              <a:extLst>
                <a:ext uri="{FF2B5EF4-FFF2-40B4-BE49-F238E27FC236}">
                  <a16:creationId xmlns:a16="http://schemas.microsoft.com/office/drawing/2014/main" id="{86B3A569-5611-0EC4-091D-AF5074BB1400}"/>
                </a:ext>
              </a:extLst>
            </p:cNvPr>
            <p:cNvSpPr/>
            <p:nvPr/>
          </p:nvSpPr>
          <p:spPr>
            <a:xfrm>
              <a:off x="4741225" y="2791125"/>
              <a:ext cx="169400" cy="42325"/>
            </a:xfrm>
            <a:custGeom>
              <a:rect l="l" t="t" r="r" b="b"/>
              <a:pathLst>
                <a:path w="6775" h="1693" extrusionOk="0">
                  <a:moveTo>
                    <a:pt x="1129" y="1"/>
                  </a:moveTo>
                  <a:cubicBezTo>
                    <a:pt x="506" y="1"/>
                    <a:pt x="0" y="503"/>
                    <a:pt x="0" y="1130"/>
                  </a:cubicBezTo>
                  <a:lnTo>
                    <a:pt x="0" y="1693"/>
                  </a:lnTo>
                  <a:lnTo>
                    <a:pt x="6775" y="1693"/>
                  </a:lnTo>
                  <a:lnTo>
                    <a:pt x="6775" y="1130"/>
                  </a:lnTo>
                  <a:cubicBezTo>
                    <a:pt x="6775" y="503"/>
                    <a:pt x="6270" y="1"/>
                    <a:pt x="56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3626258"/>
      </p:ext>
    </p:extLst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AA4DA6-D273-9CF2-3532-09F9E677FDCC}"/>
              </a:ext>
            </a:extLst>
          </p:cNvPr>
          <p:cNvSpPr txBox="1"/>
          <p:nvPr/>
        </p:nvSpPr>
        <p:spPr>
          <a:xfrm>
            <a:off x="323528" y="123481"/>
            <a:ext cx="11573197" cy="7242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400"/>
              <a:t>Fully Editable Icon Sets: B</a:t>
            </a:r>
          </a:p>
        </p:txBody>
      </p:sp>
      <p:sp>
        <p:nvSpPr>
          <p:cNvPr id="3" name="Freeform 108">
            <a:extLst>
              <a:ext uri="{FF2B5EF4-FFF2-40B4-BE49-F238E27FC236}">
                <a16:creationId xmlns:a16="http://schemas.microsoft.com/office/drawing/2014/main" id="{06A3857D-0F57-0758-2183-B759FC8F76C9}"/>
              </a:ext>
            </a:extLst>
          </p:cNvPr>
          <p:cNvSpPr/>
          <p:nvPr/>
        </p:nvSpPr>
        <p:spPr>
          <a:xfrm>
            <a:off x="6041077" y="1656595"/>
            <a:ext cx="553873" cy="652293"/>
          </a:xfrm>
          <a:custGeom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rgbClr val="272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4" name="Oval 8">
            <a:extLst>
              <a:ext uri="{FF2B5EF4-FFF2-40B4-BE49-F238E27FC236}">
                <a16:creationId xmlns:a16="http://schemas.microsoft.com/office/drawing/2014/main" id="{BEB23A8A-0513-9F8F-7F83-59940270F6DB}"/>
              </a:ext>
            </a:extLst>
          </p:cNvPr>
          <p:cNvSpPr/>
          <p:nvPr/>
        </p:nvSpPr>
        <p:spPr>
          <a:xfrm>
            <a:off x="6965207" y="1671113"/>
            <a:ext cx="581791" cy="623260"/>
          </a:xfrm>
          <a:custGeom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rgbClr val="272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grpSp>
        <p:nvGrpSpPr>
          <p:cNvPr id="5" name="Group 110">
            <a:extLst>
              <a:ext uri="{FF2B5EF4-FFF2-40B4-BE49-F238E27FC236}">
                <a16:creationId xmlns:a16="http://schemas.microsoft.com/office/drawing/2014/main" id="{CF9D9167-385D-7C91-E282-5BB7CA2A575F}"/>
              </a:ext>
            </a:extLst>
          </p:cNvPr>
          <p:cNvGrpSpPr/>
          <p:nvPr/>
        </p:nvGrpSpPr>
        <p:grpSpPr>
          <a:xfrm>
            <a:off x="5116236" y="1656595"/>
            <a:ext cx="553873" cy="652293"/>
            <a:chOff x="4835382" y="73243"/>
            <a:chExt cx="2920830" cy="3227535"/>
          </a:xfrm>
          <a:solidFill>
            <a:srgbClr val="272F1D"/>
          </a:solidFill>
        </p:grpSpPr>
        <p:sp>
          <p:nvSpPr>
            <p:cNvPr id="6" name="Freeform 111">
              <a:extLst>
                <a:ext uri="{FF2B5EF4-FFF2-40B4-BE49-F238E27FC236}">
                  <a16:creationId xmlns:a16="http://schemas.microsoft.com/office/drawing/2014/main" id="{4F124F31-00F5-5787-6808-7DD3D2C69C6D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gdLst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7" name="Oval 37">
              <a:extLst>
                <a:ext uri="{FF2B5EF4-FFF2-40B4-BE49-F238E27FC236}">
                  <a16:creationId xmlns:a16="http://schemas.microsoft.com/office/drawing/2014/main" id="{0656942E-A380-DB01-9C5E-69798A77928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rect l="l" t="t" r="r" b="b"/>
              <a:pathLst>
                <a:path w="1170491" h="1745208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</p:grpSp>
      <p:sp>
        <p:nvSpPr>
          <p:cNvPr id="8" name="Rectangle 19">
            <a:extLst>
              <a:ext uri="{FF2B5EF4-FFF2-40B4-BE49-F238E27FC236}">
                <a16:creationId xmlns:a16="http://schemas.microsoft.com/office/drawing/2014/main" id="{6574D7C9-F950-6DBC-B037-3D60FEC27EC9}"/>
              </a:ext>
            </a:extLst>
          </p:cNvPr>
          <p:cNvSpPr/>
          <p:nvPr/>
        </p:nvSpPr>
        <p:spPr>
          <a:xfrm>
            <a:off x="4210219" y="1691990"/>
            <a:ext cx="496367" cy="581503"/>
          </a:xfrm>
          <a:custGeom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rgbClr val="272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9" name="Oval 47">
            <a:extLst>
              <a:ext uri="{FF2B5EF4-FFF2-40B4-BE49-F238E27FC236}">
                <a16:creationId xmlns:a16="http://schemas.microsoft.com/office/drawing/2014/main" id="{D4D0308D-223E-B2A3-F0DF-3CD05139538B}"/>
              </a:ext>
            </a:extLst>
          </p:cNvPr>
          <p:cNvSpPr>
            <a:spLocks noChangeAspect="1"/>
          </p:cNvSpPr>
          <p:nvPr/>
        </p:nvSpPr>
        <p:spPr>
          <a:xfrm>
            <a:off x="11312001" y="1671145"/>
            <a:ext cx="584727" cy="623192"/>
          </a:xfrm>
          <a:custGeom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272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10" name="Rounded Rectangle 2">
            <a:extLst>
              <a:ext uri="{FF2B5EF4-FFF2-40B4-BE49-F238E27FC236}">
                <a16:creationId xmlns:a16="http://schemas.microsoft.com/office/drawing/2014/main" id="{532BD865-198A-79F8-C7CD-CA0DAF38E4D0}"/>
              </a:ext>
            </a:extLst>
          </p:cNvPr>
          <p:cNvSpPr/>
          <p:nvPr/>
        </p:nvSpPr>
        <p:spPr>
          <a:xfrm>
            <a:off x="5106628" y="5441798"/>
            <a:ext cx="573085" cy="610785"/>
          </a:xfrm>
          <a:custGeom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27" fmla="*/ 436907 w 3960440"/>
              <a:gd name="connsiteY27" fmla="*/ 0 h 3960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rgbClr val="272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11" name="Rounded Rectangle 8">
            <a:extLst>
              <a:ext uri="{FF2B5EF4-FFF2-40B4-BE49-F238E27FC236}">
                <a16:creationId xmlns:a16="http://schemas.microsoft.com/office/drawing/2014/main" id="{0140DC08-9900-7283-EE6D-78C5822DAF05}"/>
              </a:ext>
            </a:extLst>
          </p:cNvPr>
          <p:cNvSpPr/>
          <p:nvPr/>
        </p:nvSpPr>
        <p:spPr>
          <a:xfrm>
            <a:off x="4171828" y="5441798"/>
            <a:ext cx="573149" cy="610785"/>
          </a:xfrm>
          <a:custGeom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31" fmla="*/ 333511 w 3888432"/>
              <a:gd name="connsiteY31" fmla="*/ 0 h 396044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rgbClr val="272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12" name="Rounded Rectangle 2">
            <a:extLst>
              <a:ext uri="{FF2B5EF4-FFF2-40B4-BE49-F238E27FC236}">
                <a16:creationId xmlns:a16="http://schemas.microsoft.com/office/drawing/2014/main" id="{A6EE7F41-2713-ECE7-777A-0F58F8EED1BD}"/>
              </a:ext>
            </a:extLst>
          </p:cNvPr>
          <p:cNvSpPr/>
          <p:nvPr/>
        </p:nvSpPr>
        <p:spPr>
          <a:xfrm>
            <a:off x="6969559" y="5441798"/>
            <a:ext cx="573085" cy="610785"/>
          </a:xfrm>
          <a:custGeom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30" fmla="*/ 308009 w 3960000"/>
              <a:gd name="connsiteY30" fmla="*/ 0 h 3960000"/>
              <a:gd name="connsiteX31" fmla="*/ 308009 w 3960000"/>
              <a:gd name="connsiteY31" fmla="*/ 0 h 3960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272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13" name="Rounded Rectangle 3">
            <a:extLst>
              <a:ext uri="{FF2B5EF4-FFF2-40B4-BE49-F238E27FC236}">
                <a16:creationId xmlns:a16="http://schemas.microsoft.com/office/drawing/2014/main" id="{B77B4229-A3F8-7858-4008-228B18C6D247}"/>
              </a:ext>
            </a:extLst>
          </p:cNvPr>
          <p:cNvSpPr>
            <a:spLocks noChangeAspect="1"/>
          </p:cNvSpPr>
          <p:nvPr/>
        </p:nvSpPr>
        <p:spPr>
          <a:xfrm>
            <a:off x="6031470" y="5441798"/>
            <a:ext cx="573085" cy="610785"/>
          </a:xfrm>
          <a:custGeom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272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14" name="Rounded Rectangle 10">
            <a:extLst>
              <a:ext uri="{FF2B5EF4-FFF2-40B4-BE49-F238E27FC236}">
                <a16:creationId xmlns:a16="http://schemas.microsoft.com/office/drawing/2014/main" id="{84A91234-0395-D325-0F05-F701D7D00606}"/>
              </a:ext>
            </a:extLst>
          </p:cNvPr>
          <p:cNvSpPr>
            <a:spLocks noChangeAspect="1"/>
          </p:cNvSpPr>
          <p:nvPr/>
        </p:nvSpPr>
        <p:spPr>
          <a:xfrm>
            <a:off x="7924637" y="5429391"/>
            <a:ext cx="575128" cy="623192"/>
          </a:xfrm>
          <a:custGeom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rgbClr val="272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15" name="Block Arc 6">
            <a:extLst>
              <a:ext uri="{FF2B5EF4-FFF2-40B4-BE49-F238E27FC236}">
                <a16:creationId xmlns:a16="http://schemas.microsoft.com/office/drawing/2014/main" id="{05047586-34E3-DFDF-DA6E-F89666D2D8ED}"/>
              </a:ext>
            </a:extLst>
          </p:cNvPr>
          <p:cNvSpPr/>
          <p:nvPr/>
        </p:nvSpPr>
        <p:spPr>
          <a:xfrm>
            <a:off x="8814582" y="5472314"/>
            <a:ext cx="539149" cy="580269"/>
          </a:xfrm>
          <a:custGeom>
            <a:gdLst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  <a:gd name="connsiteX36" fmla="*/ 1651152 w 3221102"/>
              <a:gd name="connsiteY36" fmla="*/ 501 h 3221116"/>
              <a:gd name="connsiteX37" fmla="*/ 1651152 w 3221102"/>
              <a:gd name="connsiteY37" fmla="*/ 501 h 322111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rgbClr val="272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grpSp>
        <p:nvGrpSpPr>
          <p:cNvPr id="16" name="Google Shape;10001;p74">
            <a:extLst>
              <a:ext uri="{FF2B5EF4-FFF2-40B4-BE49-F238E27FC236}">
                <a16:creationId xmlns:a16="http://schemas.microsoft.com/office/drawing/2014/main" id="{8F1413BE-85C5-3BD0-252F-FF8512EA979F}"/>
              </a:ext>
            </a:extLst>
          </p:cNvPr>
          <p:cNvGrpSpPr/>
          <p:nvPr/>
        </p:nvGrpSpPr>
        <p:grpSpPr>
          <a:xfrm>
            <a:off x="10468701" y="5417610"/>
            <a:ext cx="547793" cy="583829"/>
            <a:chOff x="-65145698" y="3727425"/>
            <a:chExt cx="317425" cy="317425"/>
          </a:xfrm>
          <a:solidFill>
            <a:srgbClr val="272F1D"/>
          </a:solidFill>
        </p:grpSpPr>
        <p:sp>
          <p:nvSpPr>
            <p:cNvPr id="17" name="Google Shape;10002;p74">
              <a:extLst>
                <a:ext uri="{FF2B5EF4-FFF2-40B4-BE49-F238E27FC236}">
                  <a16:creationId xmlns:a16="http://schemas.microsoft.com/office/drawing/2014/main" id="{3D397834-8E4F-2C86-126E-AA8F1769272A}"/>
                </a:ext>
              </a:extLst>
            </p:cNvPr>
            <p:cNvSpPr/>
            <p:nvPr/>
          </p:nvSpPr>
          <p:spPr>
            <a:xfrm>
              <a:off x="-65145698" y="3769150"/>
              <a:ext cx="275675" cy="275700"/>
            </a:xfrm>
            <a:custGeom>
              <a:rect l="l" t="t" r="r" b="b"/>
              <a:pathLst>
                <a:path w="11027" h="11028" extrusionOk="0">
                  <a:moveTo>
                    <a:pt x="5514" y="1"/>
                  </a:moveTo>
                  <a:cubicBezTo>
                    <a:pt x="2489" y="1"/>
                    <a:pt x="0" y="2458"/>
                    <a:pt x="0" y="5514"/>
                  </a:cubicBezTo>
                  <a:cubicBezTo>
                    <a:pt x="0" y="8539"/>
                    <a:pt x="2489" y="11027"/>
                    <a:pt x="5514" y="11027"/>
                  </a:cubicBezTo>
                  <a:cubicBezTo>
                    <a:pt x="8538" y="11027"/>
                    <a:pt x="11027" y="8539"/>
                    <a:pt x="11027" y="5514"/>
                  </a:cubicBezTo>
                  <a:cubicBezTo>
                    <a:pt x="11027" y="5294"/>
                    <a:pt x="10869" y="5105"/>
                    <a:pt x="10649" y="5105"/>
                  </a:cubicBezTo>
                  <a:lnTo>
                    <a:pt x="5955" y="5105"/>
                  </a:lnTo>
                  <a:lnTo>
                    <a:pt x="5955" y="410"/>
                  </a:lnTo>
                  <a:cubicBezTo>
                    <a:pt x="5955" y="190"/>
                    <a:pt x="5766" y="1"/>
                    <a:pt x="55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8" name="Google Shape;10003;p74">
              <a:extLst>
                <a:ext uri="{FF2B5EF4-FFF2-40B4-BE49-F238E27FC236}">
                  <a16:creationId xmlns:a16="http://schemas.microsoft.com/office/drawing/2014/main" id="{2CEC938A-FE67-E849-D933-40072EEB9263}"/>
                </a:ext>
              </a:extLst>
            </p:cNvPr>
            <p:cNvSpPr/>
            <p:nvPr/>
          </p:nvSpPr>
          <p:spPr>
            <a:xfrm>
              <a:off x="-64977150" y="3727425"/>
              <a:ext cx="148875" cy="147300"/>
            </a:xfrm>
            <a:custGeom>
              <a:rect l="l" t="t" r="r" b="b"/>
              <a:pathLst>
                <a:path w="5955" h="5892" extrusionOk="0">
                  <a:moveTo>
                    <a:pt x="441" y="0"/>
                  </a:moveTo>
                  <a:cubicBezTo>
                    <a:pt x="189" y="0"/>
                    <a:pt x="0" y="158"/>
                    <a:pt x="0" y="378"/>
                  </a:cubicBezTo>
                  <a:lnTo>
                    <a:pt x="0" y="5513"/>
                  </a:lnTo>
                  <a:cubicBezTo>
                    <a:pt x="0" y="5702"/>
                    <a:pt x="189" y="5891"/>
                    <a:pt x="441" y="5891"/>
                  </a:cubicBezTo>
                  <a:lnTo>
                    <a:pt x="5514" y="5891"/>
                  </a:lnTo>
                  <a:cubicBezTo>
                    <a:pt x="5734" y="5891"/>
                    <a:pt x="5955" y="5702"/>
                    <a:pt x="5955" y="5513"/>
                  </a:cubicBezTo>
                  <a:cubicBezTo>
                    <a:pt x="5955" y="2489"/>
                    <a:pt x="3466" y="0"/>
                    <a:pt x="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9" name="Google Shape;10027;p74">
            <a:extLst>
              <a:ext uri="{FF2B5EF4-FFF2-40B4-BE49-F238E27FC236}">
                <a16:creationId xmlns:a16="http://schemas.microsoft.com/office/drawing/2014/main" id="{A9F5C6B1-F82F-8763-7E7D-12E33D3ED288}"/>
              </a:ext>
            </a:extLst>
          </p:cNvPr>
          <p:cNvGrpSpPr/>
          <p:nvPr/>
        </p:nvGrpSpPr>
        <p:grpSpPr>
          <a:xfrm>
            <a:off x="5311456" y="3702822"/>
            <a:ext cx="523675" cy="508109"/>
            <a:chOff x="-61354872" y="3751050"/>
            <a:chExt cx="316650" cy="288275"/>
          </a:xfrm>
          <a:solidFill>
            <a:srgbClr val="272F1D"/>
          </a:solidFill>
        </p:grpSpPr>
        <p:sp>
          <p:nvSpPr>
            <p:cNvPr id="20" name="Google Shape;10028;p74">
              <a:extLst>
                <a:ext uri="{FF2B5EF4-FFF2-40B4-BE49-F238E27FC236}">
                  <a16:creationId xmlns:a16="http://schemas.microsoft.com/office/drawing/2014/main" id="{7419A93A-5AE5-5D9B-3343-FA3CEA46FC8E}"/>
                </a:ext>
              </a:extLst>
            </p:cNvPr>
            <p:cNvSpPr/>
            <p:nvPr/>
          </p:nvSpPr>
          <p:spPr>
            <a:xfrm>
              <a:off x="-61200500" y="3875475"/>
              <a:ext cx="41775" cy="41000"/>
            </a:xfrm>
            <a:custGeom>
              <a:rect l="l" t="t" r="r" b="b"/>
              <a:pathLst>
                <a:path w="1670" h="1640" extrusionOk="0">
                  <a:moveTo>
                    <a:pt x="820" y="1"/>
                  </a:moveTo>
                  <a:cubicBezTo>
                    <a:pt x="379" y="1"/>
                    <a:pt x="1" y="348"/>
                    <a:pt x="1" y="820"/>
                  </a:cubicBezTo>
                  <a:cubicBezTo>
                    <a:pt x="1" y="1261"/>
                    <a:pt x="379" y="1639"/>
                    <a:pt x="820" y="1639"/>
                  </a:cubicBezTo>
                  <a:cubicBezTo>
                    <a:pt x="1292" y="1639"/>
                    <a:pt x="1670" y="1261"/>
                    <a:pt x="1670" y="820"/>
                  </a:cubicBezTo>
                  <a:cubicBezTo>
                    <a:pt x="1670" y="348"/>
                    <a:pt x="1292" y="1"/>
                    <a:pt x="8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1" name="Google Shape;10029;p74">
              <a:extLst>
                <a:ext uri="{FF2B5EF4-FFF2-40B4-BE49-F238E27FC236}">
                  <a16:creationId xmlns:a16="http://schemas.microsoft.com/office/drawing/2014/main" id="{D5F9D732-9DFA-23E2-A8E8-C40EBABFA006}"/>
                </a:ext>
              </a:extLst>
            </p:cNvPr>
            <p:cNvSpPr/>
            <p:nvPr/>
          </p:nvSpPr>
          <p:spPr>
            <a:xfrm>
              <a:off x="-61293425" y="3813275"/>
              <a:ext cx="192975" cy="165425"/>
            </a:xfrm>
            <a:custGeom>
              <a:rect l="l" t="t" r="r" b="b"/>
              <a:pathLst>
                <a:path w="7718" h="6617" extrusionOk="0">
                  <a:moveTo>
                    <a:pt x="6191" y="1260"/>
                  </a:moveTo>
                  <a:cubicBezTo>
                    <a:pt x="6301" y="1260"/>
                    <a:pt x="6411" y="1292"/>
                    <a:pt x="6490" y="1355"/>
                  </a:cubicBezTo>
                  <a:cubicBezTo>
                    <a:pt x="6648" y="1512"/>
                    <a:pt x="6648" y="1796"/>
                    <a:pt x="6490" y="1953"/>
                  </a:cubicBezTo>
                  <a:lnTo>
                    <a:pt x="5954" y="2457"/>
                  </a:lnTo>
                  <a:cubicBezTo>
                    <a:pt x="6112" y="2709"/>
                    <a:pt x="6207" y="3025"/>
                    <a:pt x="6207" y="3308"/>
                  </a:cubicBezTo>
                  <a:cubicBezTo>
                    <a:pt x="6207" y="3592"/>
                    <a:pt x="6112" y="3907"/>
                    <a:pt x="5954" y="4127"/>
                  </a:cubicBezTo>
                  <a:lnTo>
                    <a:pt x="6490" y="4631"/>
                  </a:lnTo>
                  <a:cubicBezTo>
                    <a:pt x="6648" y="4789"/>
                    <a:pt x="6648" y="5072"/>
                    <a:pt x="6490" y="5230"/>
                  </a:cubicBezTo>
                  <a:cubicBezTo>
                    <a:pt x="6396" y="5324"/>
                    <a:pt x="6270" y="5356"/>
                    <a:pt x="6207" y="5356"/>
                  </a:cubicBezTo>
                  <a:cubicBezTo>
                    <a:pt x="6080" y="5356"/>
                    <a:pt x="6017" y="5324"/>
                    <a:pt x="5923" y="5230"/>
                  </a:cubicBezTo>
                  <a:lnTo>
                    <a:pt x="5419" y="4726"/>
                  </a:lnTo>
                  <a:cubicBezTo>
                    <a:pt x="5167" y="4883"/>
                    <a:pt x="4852" y="4946"/>
                    <a:pt x="4600" y="4946"/>
                  </a:cubicBezTo>
                  <a:cubicBezTo>
                    <a:pt x="4316" y="4946"/>
                    <a:pt x="4001" y="4883"/>
                    <a:pt x="3749" y="4726"/>
                  </a:cubicBezTo>
                  <a:lnTo>
                    <a:pt x="3245" y="5230"/>
                  </a:lnTo>
                  <a:cubicBezTo>
                    <a:pt x="3182" y="5324"/>
                    <a:pt x="3056" y="5356"/>
                    <a:pt x="2961" y="5356"/>
                  </a:cubicBezTo>
                  <a:cubicBezTo>
                    <a:pt x="2835" y="5356"/>
                    <a:pt x="2772" y="5324"/>
                    <a:pt x="2709" y="5230"/>
                  </a:cubicBezTo>
                  <a:cubicBezTo>
                    <a:pt x="2552" y="5072"/>
                    <a:pt x="2552" y="4789"/>
                    <a:pt x="2709" y="4631"/>
                  </a:cubicBezTo>
                  <a:lnTo>
                    <a:pt x="3214" y="4127"/>
                  </a:lnTo>
                  <a:cubicBezTo>
                    <a:pt x="2961" y="3907"/>
                    <a:pt x="2898" y="3623"/>
                    <a:pt x="2898" y="3308"/>
                  </a:cubicBezTo>
                  <a:cubicBezTo>
                    <a:pt x="2898" y="2993"/>
                    <a:pt x="2961" y="2709"/>
                    <a:pt x="3119" y="2457"/>
                  </a:cubicBezTo>
                  <a:lnTo>
                    <a:pt x="2615" y="1953"/>
                  </a:lnTo>
                  <a:cubicBezTo>
                    <a:pt x="2457" y="1796"/>
                    <a:pt x="2457" y="1512"/>
                    <a:pt x="2615" y="1355"/>
                  </a:cubicBezTo>
                  <a:cubicBezTo>
                    <a:pt x="2694" y="1292"/>
                    <a:pt x="2804" y="1260"/>
                    <a:pt x="2914" y="1260"/>
                  </a:cubicBezTo>
                  <a:cubicBezTo>
                    <a:pt x="3025" y="1260"/>
                    <a:pt x="3135" y="1292"/>
                    <a:pt x="3214" y="1355"/>
                  </a:cubicBezTo>
                  <a:lnTo>
                    <a:pt x="3718" y="1890"/>
                  </a:lnTo>
                  <a:cubicBezTo>
                    <a:pt x="3970" y="1733"/>
                    <a:pt x="4253" y="1638"/>
                    <a:pt x="4537" y="1638"/>
                  </a:cubicBezTo>
                  <a:cubicBezTo>
                    <a:pt x="4820" y="1638"/>
                    <a:pt x="5135" y="1733"/>
                    <a:pt x="5387" y="1890"/>
                  </a:cubicBezTo>
                  <a:lnTo>
                    <a:pt x="5891" y="1355"/>
                  </a:lnTo>
                  <a:cubicBezTo>
                    <a:pt x="5970" y="1292"/>
                    <a:pt x="6080" y="1260"/>
                    <a:pt x="6191" y="1260"/>
                  </a:cubicBezTo>
                  <a:close/>
                  <a:moveTo>
                    <a:pt x="0" y="0"/>
                  </a:moveTo>
                  <a:lnTo>
                    <a:pt x="0" y="1260"/>
                  </a:lnTo>
                  <a:lnTo>
                    <a:pt x="851" y="1260"/>
                  </a:lnTo>
                  <a:cubicBezTo>
                    <a:pt x="1071" y="1260"/>
                    <a:pt x="1260" y="1449"/>
                    <a:pt x="1260" y="1638"/>
                  </a:cubicBezTo>
                  <a:cubicBezTo>
                    <a:pt x="1260" y="1859"/>
                    <a:pt x="1071" y="2079"/>
                    <a:pt x="851" y="2079"/>
                  </a:cubicBezTo>
                  <a:lnTo>
                    <a:pt x="0" y="2079"/>
                  </a:lnTo>
                  <a:lnTo>
                    <a:pt x="0" y="4568"/>
                  </a:lnTo>
                  <a:lnTo>
                    <a:pt x="851" y="4568"/>
                  </a:lnTo>
                  <a:cubicBezTo>
                    <a:pt x="1071" y="4568"/>
                    <a:pt x="1260" y="4757"/>
                    <a:pt x="1260" y="4946"/>
                  </a:cubicBezTo>
                  <a:cubicBezTo>
                    <a:pt x="1260" y="5198"/>
                    <a:pt x="1071" y="5387"/>
                    <a:pt x="851" y="5387"/>
                  </a:cubicBezTo>
                  <a:lnTo>
                    <a:pt x="0" y="5387"/>
                  </a:lnTo>
                  <a:lnTo>
                    <a:pt x="0" y="6616"/>
                  </a:lnTo>
                  <a:lnTo>
                    <a:pt x="7719" y="6616"/>
                  </a:lnTo>
                  <a:lnTo>
                    <a:pt x="771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2" name="Google Shape;10030;p74">
              <a:extLst>
                <a:ext uri="{FF2B5EF4-FFF2-40B4-BE49-F238E27FC236}">
                  <a16:creationId xmlns:a16="http://schemas.microsoft.com/office/drawing/2014/main" id="{C4B3F42A-CC33-CB11-BB72-26B19BE1967E}"/>
                </a:ext>
              </a:extLst>
            </p:cNvPr>
            <p:cNvSpPr/>
            <p:nvPr/>
          </p:nvSpPr>
          <p:spPr>
            <a:xfrm>
              <a:off x="-61354872" y="3751050"/>
              <a:ext cx="316650" cy="288275"/>
            </a:xfrm>
            <a:custGeom>
              <a:rect l="l" t="t" r="r" b="b"/>
              <a:pathLst>
                <a:path w="12666" h="11531" extrusionOk="0">
                  <a:moveTo>
                    <a:pt x="10618" y="1701"/>
                  </a:moveTo>
                  <a:cubicBezTo>
                    <a:pt x="10870" y="1701"/>
                    <a:pt x="11027" y="1890"/>
                    <a:pt x="11027" y="2080"/>
                  </a:cubicBezTo>
                  <a:lnTo>
                    <a:pt x="11027" y="9546"/>
                  </a:lnTo>
                  <a:cubicBezTo>
                    <a:pt x="11027" y="9767"/>
                    <a:pt x="10807" y="9956"/>
                    <a:pt x="10618" y="9956"/>
                  </a:cubicBezTo>
                  <a:lnTo>
                    <a:pt x="2080" y="9956"/>
                  </a:lnTo>
                  <a:cubicBezTo>
                    <a:pt x="1828" y="9956"/>
                    <a:pt x="1670" y="9767"/>
                    <a:pt x="1670" y="9546"/>
                  </a:cubicBezTo>
                  <a:lnTo>
                    <a:pt x="1670" y="2080"/>
                  </a:lnTo>
                  <a:cubicBezTo>
                    <a:pt x="1670" y="1859"/>
                    <a:pt x="1891" y="1701"/>
                    <a:pt x="2080" y="1701"/>
                  </a:cubicBezTo>
                  <a:close/>
                  <a:moveTo>
                    <a:pt x="1198" y="0"/>
                  </a:moveTo>
                  <a:cubicBezTo>
                    <a:pt x="536" y="0"/>
                    <a:pt x="1" y="567"/>
                    <a:pt x="1" y="1229"/>
                  </a:cubicBezTo>
                  <a:lnTo>
                    <a:pt x="1" y="10334"/>
                  </a:lnTo>
                  <a:cubicBezTo>
                    <a:pt x="1" y="10995"/>
                    <a:pt x="536" y="11531"/>
                    <a:pt x="1198" y="11531"/>
                  </a:cubicBezTo>
                  <a:lnTo>
                    <a:pt x="11405" y="11531"/>
                  </a:lnTo>
                  <a:cubicBezTo>
                    <a:pt x="12067" y="11531"/>
                    <a:pt x="12666" y="10995"/>
                    <a:pt x="12666" y="10334"/>
                  </a:cubicBezTo>
                  <a:lnTo>
                    <a:pt x="12666" y="1260"/>
                  </a:lnTo>
                  <a:cubicBezTo>
                    <a:pt x="12666" y="567"/>
                    <a:pt x="12130" y="0"/>
                    <a:pt x="114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3" name="Google Shape;10074;p74">
            <a:extLst>
              <a:ext uri="{FF2B5EF4-FFF2-40B4-BE49-F238E27FC236}">
                <a16:creationId xmlns:a16="http://schemas.microsoft.com/office/drawing/2014/main" id="{A7141B0B-6F94-1B22-41BE-A3F514846EDC}"/>
              </a:ext>
            </a:extLst>
          </p:cNvPr>
          <p:cNvGrpSpPr/>
          <p:nvPr/>
        </p:nvGrpSpPr>
        <p:grpSpPr>
          <a:xfrm>
            <a:off x="6104272" y="3669066"/>
            <a:ext cx="523675" cy="547020"/>
            <a:chOff x="-60988625" y="3740800"/>
            <a:chExt cx="316650" cy="310350"/>
          </a:xfrm>
          <a:solidFill>
            <a:srgbClr val="272F1D"/>
          </a:solidFill>
        </p:grpSpPr>
        <p:sp>
          <p:nvSpPr>
            <p:cNvPr id="24" name="Google Shape;10075;p74">
              <a:extLst>
                <a:ext uri="{FF2B5EF4-FFF2-40B4-BE49-F238E27FC236}">
                  <a16:creationId xmlns:a16="http://schemas.microsoft.com/office/drawing/2014/main" id="{54624C8F-25B9-1289-506E-5977792EF32D}"/>
                </a:ext>
              </a:extLst>
            </p:cNvPr>
            <p:cNvSpPr/>
            <p:nvPr/>
          </p:nvSpPr>
          <p:spPr>
            <a:xfrm>
              <a:off x="-60988625" y="3740800"/>
              <a:ext cx="311125" cy="310350"/>
            </a:xfrm>
            <a:custGeom>
              <a:rect l="l" t="t" r="r" b="b"/>
              <a:pathLst>
                <a:path w="12445" h="12414" extrusionOk="0">
                  <a:moveTo>
                    <a:pt x="7026" y="1670"/>
                  </a:moveTo>
                  <a:cubicBezTo>
                    <a:pt x="7278" y="1670"/>
                    <a:pt x="7467" y="1859"/>
                    <a:pt x="7467" y="2111"/>
                  </a:cubicBezTo>
                  <a:cubicBezTo>
                    <a:pt x="7467" y="2332"/>
                    <a:pt x="7278" y="2490"/>
                    <a:pt x="7026" y="2490"/>
                  </a:cubicBezTo>
                  <a:lnTo>
                    <a:pt x="2080" y="2490"/>
                  </a:lnTo>
                  <a:cubicBezTo>
                    <a:pt x="1828" y="2490"/>
                    <a:pt x="1639" y="2300"/>
                    <a:pt x="1639" y="2111"/>
                  </a:cubicBezTo>
                  <a:cubicBezTo>
                    <a:pt x="1639" y="1828"/>
                    <a:pt x="1828" y="1670"/>
                    <a:pt x="2080" y="1670"/>
                  </a:cubicBezTo>
                  <a:close/>
                  <a:moveTo>
                    <a:pt x="7026" y="4159"/>
                  </a:moveTo>
                  <a:cubicBezTo>
                    <a:pt x="7278" y="4159"/>
                    <a:pt x="7467" y="4348"/>
                    <a:pt x="7467" y="4537"/>
                  </a:cubicBezTo>
                  <a:cubicBezTo>
                    <a:pt x="7467" y="4789"/>
                    <a:pt x="7278" y="4978"/>
                    <a:pt x="7026" y="4978"/>
                  </a:cubicBezTo>
                  <a:lnTo>
                    <a:pt x="2080" y="4978"/>
                  </a:lnTo>
                  <a:cubicBezTo>
                    <a:pt x="1828" y="4978"/>
                    <a:pt x="1639" y="4789"/>
                    <a:pt x="1639" y="4537"/>
                  </a:cubicBezTo>
                  <a:cubicBezTo>
                    <a:pt x="1639" y="4317"/>
                    <a:pt x="1828" y="4159"/>
                    <a:pt x="2080" y="4159"/>
                  </a:cubicBezTo>
                  <a:close/>
                  <a:moveTo>
                    <a:pt x="7026" y="6648"/>
                  </a:moveTo>
                  <a:cubicBezTo>
                    <a:pt x="7278" y="6648"/>
                    <a:pt x="7467" y="6837"/>
                    <a:pt x="7467" y="7058"/>
                  </a:cubicBezTo>
                  <a:cubicBezTo>
                    <a:pt x="7467" y="7310"/>
                    <a:pt x="7278" y="7467"/>
                    <a:pt x="7026" y="7467"/>
                  </a:cubicBezTo>
                  <a:lnTo>
                    <a:pt x="2080" y="7467"/>
                  </a:lnTo>
                  <a:cubicBezTo>
                    <a:pt x="1828" y="7467"/>
                    <a:pt x="1639" y="7278"/>
                    <a:pt x="1639" y="7058"/>
                  </a:cubicBezTo>
                  <a:cubicBezTo>
                    <a:pt x="1639" y="6806"/>
                    <a:pt x="1828" y="6648"/>
                    <a:pt x="2080" y="6648"/>
                  </a:cubicBezTo>
                  <a:close/>
                  <a:moveTo>
                    <a:pt x="7026" y="9106"/>
                  </a:moveTo>
                  <a:cubicBezTo>
                    <a:pt x="7278" y="9106"/>
                    <a:pt x="7467" y="9295"/>
                    <a:pt x="7467" y="9515"/>
                  </a:cubicBezTo>
                  <a:cubicBezTo>
                    <a:pt x="7467" y="9736"/>
                    <a:pt x="7278" y="9893"/>
                    <a:pt x="7026" y="9893"/>
                  </a:cubicBezTo>
                  <a:lnTo>
                    <a:pt x="2080" y="9893"/>
                  </a:lnTo>
                  <a:cubicBezTo>
                    <a:pt x="1828" y="9893"/>
                    <a:pt x="1639" y="9704"/>
                    <a:pt x="1639" y="9515"/>
                  </a:cubicBezTo>
                  <a:cubicBezTo>
                    <a:pt x="1639" y="9263"/>
                    <a:pt x="1828" y="9106"/>
                    <a:pt x="2080" y="9106"/>
                  </a:cubicBezTo>
                  <a:close/>
                  <a:moveTo>
                    <a:pt x="11500" y="10775"/>
                  </a:moveTo>
                  <a:cubicBezTo>
                    <a:pt x="11342" y="11248"/>
                    <a:pt x="10870" y="11594"/>
                    <a:pt x="10303" y="11594"/>
                  </a:cubicBezTo>
                  <a:cubicBezTo>
                    <a:pt x="9767" y="11594"/>
                    <a:pt x="9326" y="11248"/>
                    <a:pt x="9137" y="10775"/>
                  </a:cubicBezTo>
                  <a:close/>
                  <a:moveTo>
                    <a:pt x="1261" y="1"/>
                  </a:moveTo>
                  <a:cubicBezTo>
                    <a:pt x="568" y="1"/>
                    <a:pt x="32" y="568"/>
                    <a:pt x="32" y="1229"/>
                  </a:cubicBezTo>
                  <a:lnTo>
                    <a:pt x="32" y="10334"/>
                  </a:lnTo>
                  <a:cubicBezTo>
                    <a:pt x="0" y="11468"/>
                    <a:pt x="946" y="12414"/>
                    <a:pt x="2080" y="12414"/>
                  </a:cubicBezTo>
                  <a:lnTo>
                    <a:pt x="10334" y="12414"/>
                  </a:lnTo>
                  <a:cubicBezTo>
                    <a:pt x="11500" y="12414"/>
                    <a:pt x="12445" y="11468"/>
                    <a:pt x="12445" y="10334"/>
                  </a:cubicBezTo>
                  <a:cubicBezTo>
                    <a:pt x="12445" y="10082"/>
                    <a:pt x="12224" y="9893"/>
                    <a:pt x="12004" y="9893"/>
                  </a:cubicBezTo>
                  <a:lnTo>
                    <a:pt x="9074" y="9893"/>
                  </a:lnTo>
                  <a:lnTo>
                    <a:pt x="9074" y="1229"/>
                  </a:lnTo>
                  <a:cubicBezTo>
                    <a:pt x="9074" y="568"/>
                    <a:pt x="8538" y="1"/>
                    <a:pt x="78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5" name="Google Shape;10076;p74">
              <a:extLst>
                <a:ext uri="{FF2B5EF4-FFF2-40B4-BE49-F238E27FC236}">
                  <a16:creationId xmlns:a16="http://schemas.microsoft.com/office/drawing/2014/main" id="{30C98101-AE64-5AF0-973B-8A740E3E6C7A}"/>
                </a:ext>
              </a:extLst>
            </p:cNvPr>
            <p:cNvSpPr/>
            <p:nvPr/>
          </p:nvSpPr>
          <p:spPr>
            <a:xfrm>
              <a:off x="-60742097" y="3920375"/>
              <a:ext cx="68550" cy="55175"/>
            </a:xfrm>
            <a:custGeom>
              <a:rect l="l" t="t" r="r" b="b"/>
              <a:pathLst>
                <a:path w="2742" h="2207" extrusionOk="0">
                  <a:moveTo>
                    <a:pt x="0" y="1"/>
                  </a:moveTo>
                  <a:lnTo>
                    <a:pt x="0" y="32"/>
                  </a:lnTo>
                  <a:lnTo>
                    <a:pt x="1009" y="1986"/>
                  </a:lnTo>
                  <a:cubicBezTo>
                    <a:pt x="1103" y="2080"/>
                    <a:pt x="1261" y="2206"/>
                    <a:pt x="1418" y="2206"/>
                  </a:cubicBezTo>
                  <a:cubicBezTo>
                    <a:pt x="1576" y="2206"/>
                    <a:pt x="1733" y="2143"/>
                    <a:pt x="1796" y="1986"/>
                  </a:cubicBezTo>
                  <a:lnTo>
                    <a:pt x="2741" y="32"/>
                  </a:lnTo>
                  <a:lnTo>
                    <a:pt x="274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6" name="Google Shape;10077;p74">
              <a:extLst>
                <a:ext uri="{FF2B5EF4-FFF2-40B4-BE49-F238E27FC236}">
                  <a16:creationId xmlns:a16="http://schemas.microsoft.com/office/drawing/2014/main" id="{F1F52240-5C84-330E-BA76-559F5E6C46BB}"/>
                </a:ext>
              </a:extLst>
            </p:cNvPr>
            <p:cNvSpPr/>
            <p:nvPr/>
          </p:nvSpPr>
          <p:spPr>
            <a:xfrm>
              <a:off x="-60740522" y="3741600"/>
              <a:ext cx="68550" cy="158325"/>
            </a:xfrm>
            <a:custGeom>
              <a:rect l="l" t="t" r="r" b="b"/>
              <a:pathLst>
                <a:path w="2742" h="6333" extrusionOk="0">
                  <a:moveTo>
                    <a:pt x="1796" y="819"/>
                  </a:moveTo>
                  <a:cubicBezTo>
                    <a:pt x="1891" y="819"/>
                    <a:pt x="1922" y="882"/>
                    <a:pt x="1922" y="945"/>
                  </a:cubicBezTo>
                  <a:lnTo>
                    <a:pt x="1922" y="1638"/>
                  </a:lnTo>
                  <a:lnTo>
                    <a:pt x="820" y="1638"/>
                  </a:lnTo>
                  <a:lnTo>
                    <a:pt x="820" y="945"/>
                  </a:lnTo>
                  <a:cubicBezTo>
                    <a:pt x="820" y="851"/>
                    <a:pt x="883" y="819"/>
                    <a:pt x="977" y="819"/>
                  </a:cubicBezTo>
                  <a:close/>
                  <a:moveTo>
                    <a:pt x="977" y="0"/>
                  </a:moveTo>
                  <a:cubicBezTo>
                    <a:pt x="410" y="0"/>
                    <a:pt x="1" y="410"/>
                    <a:pt x="1" y="945"/>
                  </a:cubicBezTo>
                  <a:lnTo>
                    <a:pt x="1" y="6333"/>
                  </a:lnTo>
                  <a:lnTo>
                    <a:pt x="2741" y="6333"/>
                  </a:lnTo>
                  <a:lnTo>
                    <a:pt x="2741" y="945"/>
                  </a:lnTo>
                  <a:cubicBezTo>
                    <a:pt x="2741" y="410"/>
                    <a:pt x="2300" y="0"/>
                    <a:pt x="17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7" name="Google Shape;10084;p74">
            <a:extLst>
              <a:ext uri="{FF2B5EF4-FFF2-40B4-BE49-F238E27FC236}">
                <a16:creationId xmlns:a16="http://schemas.microsoft.com/office/drawing/2014/main" id="{2EECAA54-6D3E-6172-A0A9-A3AF2205872E}"/>
              </a:ext>
            </a:extLst>
          </p:cNvPr>
          <p:cNvGrpSpPr/>
          <p:nvPr/>
        </p:nvGrpSpPr>
        <p:grpSpPr>
          <a:xfrm>
            <a:off x="9506835" y="3681090"/>
            <a:ext cx="479551" cy="494716"/>
            <a:chOff x="-59447249" y="3706150"/>
            <a:chExt cx="319000" cy="308775"/>
          </a:xfrm>
          <a:solidFill>
            <a:srgbClr val="272F1D"/>
          </a:solidFill>
        </p:grpSpPr>
        <p:sp>
          <p:nvSpPr>
            <p:cNvPr id="28" name="Google Shape;10085;p74">
              <a:extLst>
                <a:ext uri="{FF2B5EF4-FFF2-40B4-BE49-F238E27FC236}">
                  <a16:creationId xmlns:a16="http://schemas.microsoft.com/office/drawing/2014/main" id="{254B3BF9-B123-CB0E-FA7C-0DD2E9D229C5}"/>
                </a:ext>
              </a:extLst>
            </p:cNvPr>
            <p:cNvSpPr/>
            <p:nvPr/>
          </p:nvSpPr>
          <p:spPr>
            <a:xfrm>
              <a:off x="-59381876" y="3922750"/>
              <a:ext cx="79575" cy="29950"/>
            </a:xfrm>
            <a:custGeom>
              <a:rect l="l" t="t" r="r" b="b"/>
              <a:pathLst>
                <a:path w="3183" h="1198" extrusionOk="0">
                  <a:moveTo>
                    <a:pt x="1607" y="0"/>
                  </a:moveTo>
                  <a:cubicBezTo>
                    <a:pt x="820" y="0"/>
                    <a:pt x="190" y="504"/>
                    <a:pt x="1" y="1197"/>
                  </a:cubicBezTo>
                  <a:lnTo>
                    <a:pt x="3183" y="1197"/>
                  </a:lnTo>
                  <a:cubicBezTo>
                    <a:pt x="3025" y="536"/>
                    <a:pt x="2363" y="0"/>
                    <a:pt x="160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" name="Google Shape;10086;p74">
              <a:extLst>
                <a:ext uri="{FF2B5EF4-FFF2-40B4-BE49-F238E27FC236}">
                  <a16:creationId xmlns:a16="http://schemas.microsoft.com/office/drawing/2014/main" id="{F0A03D2B-53E6-770D-CACB-03668EC48929}"/>
                </a:ext>
              </a:extLst>
            </p:cNvPr>
            <p:cNvSpPr/>
            <p:nvPr/>
          </p:nvSpPr>
          <p:spPr>
            <a:xfrm>
              <a:off x="-59364550" y="3861525"/>
              <a:ext cx="43350" cy="40900"/>
            </a:xfrm>
            <a:custGeom>
              <a:rect l="l" t="t" r="r" b="b"/>
              <a:pathLst>
                <a:path w="1733" h="1636" extrusionOk="0">
                  <a:moveTo>
                    <a:pt x="858" y="0"/>
                  </a:moveTo>
                  <a:cubicBezTo>
                    <a:pt x="784" y="0"/>
                    <a:pt x="707" y="8"/>
                    <a:pt x="631" y="23"/>
                  </a:cubicBezTo>
                  <a:cubicBezTo>
                    <a:pt x="347" y="118"/>
                    <a:pt x="127" y="307"/>
                    <a:pt x="95" y="590"/>
                  </a:cubicBezTo>
                  <a:cubicBezTo>
                    <a:pt x="1" y="906"/>
                    <a:pt x="95" y="1189"/>
                    <a:pt x="284" y="1410"/>
                  </a:cubicBezTo>
                  <a:cubicBezTo>
                    <a:pt x="446" y="1548"/>
                    <a:pt x="658" y="1636"/>
                    <a:pt x="871" y="1636"/>
                  </a:cubicBezTo>
                  <a:cubicBezTo>
                    <a:pt x="949" y="1636"/>
                    <a:pt x="1027" y="1624"/>
                    <a:pt x="1103" y="1599"/>
                  </a:cubicBezTo>
                  <a:cubicBezTo>
                    <a:pt x="1387" y="1536"/>
                    <a:pt x="1607" y="1347"/>
                    <a:pt x="1670" y="1063"/>
                  </a:cubicBezTo>
                  <a:cubicBezTo>
                    <a:pt x="1733" y="748"/>
                    <a:pt x="1670" y="464"/>
                    <a:pt x="1450" y="244"/>
                  </a:cubicBezTo>
                  <a:cubicBezTo>
                    <a:pt x="1307" y="77"/>
                    <a:pt x="1091" y="0"/>
                    <a:pt x="8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0" name="Google Shape;10087;p74">
              <a:extLst>
                <a:ext uri="{FF2B5EF4-FFF2-40B4-BE49-F238E27FC236}">
                  <a16:creationId xmlns:a16="http://schemas.microsoft.com/office/drawing/2014/main" id="{A91D3C9C-7940-6AFA-F7D3-C5DA74807B4D}"/>
                </a:ext>
              </a:extLst>
            </p:cNvPr>
            <p:cNvSpPr/>
            <p:nvPr/>
          </p:nvSpPr>
          <p:spPr>
            <a:xfrm>
              <a:off x="-59447249" y="3706150"/>
              <a:ext cx="319000" cy="308775"/>
            </a:xfrm>
            <a:custGeom>
              <a:rect l="l" t="t" r="r" b="b"/>
              <a:pathLst>
                <a:path w="12759" h="12351" extrusionOk="0">
                  <a:moveTo>
                    <a:pt x="6428" y="820"/>
                  </a:moveTo>
                  <a:cubicBezTo>
                    <a:pt x="6900" y="820"/>
                    <a:pt x="7247" y="1166"/>
                    <a:pt x="7247" y="1639"/>
                  </a:cubicBezTo>
                  <a:lnTo>
                    <a:pt x="7247" y="4128"/>
                  </a:lnTo>
                  <a:lnTo>
                    <a:pt x="5609" y="4128"/>
                  </a:lnTo>
                  <a:lnTo>
                    <a:pt x="5609" y="1639"/>
                  </a:lnTo>
                  <a:cubicBezTo>
                    <a:pt x="5609" y="1166"/>
                    <a:pt x="5955" y="820"/>
                    <a:pt x="6428" y="820"/>
                  </a:cubicBezTo>
                  <a:close/>
                  <a:moveTo>
                    <a:pt x="10681" y="6616"/>
                  </a:moveTo>
                  <a:cubicBezTo>
                    <a:pt x="10901" y="6616"/>
                    <a:pt x="11059" y="6805"/>
                    <a:pt x="11059" y="6994"/>
                  </a:cubicBezTo>
                  <a:cubicBezTo>
                    <a:pt x="11122" y="7247"/>
                    <a:pt x="10901" y="7436"/>
                    <a:pt x="10681" y="7436"/>
                  </a:cubicBezTo>
                  <a:lnTo>
                    <a:pt x="8192" y="7436"/>
                  </a:lnTo>
                  <a:cubicBezTo>
                    <a:pt x="7971" y="7436"/>
                    <a:pt x="7751" y="7247"/>
                    <a:pt x="7751" y="6994"/>
                  </a:cubicBezTo>
                  <a:cubicBezTo>
                    <a:pt x="7751" y="6742"/>
                    <a:pt x="7971" y="6616"/>
                    <a:pt x="8192" y="6616"/>
                  </a:cubicBezTo>
                  <a:close/>
                  <a:moveTo>
                    <a:pt x="10681" y="8255"/>
                  </a:moveTo>
                  <a:cubicBezTo>
                    <a:pt x="10901" y="8255"/>
                    <a:pt x="11059" y="8444"/>
                    <a:pt x="11059" y="8696"/>
                  </a:cubicBezTo>
                  <a:cubicBezTo>
                    <a:pt x="11122" y="8885"/>
                    <a:pt x="10901" y="9074"/>
                    <a:pt x="10681" y="9074"/>
                  </a:cubicBezTo>
                  <a:lnTo>
                    <a:pt x="8192" y="9074"/>
                  </a:lnTo>
                  <a:cubicBezTo>
                    <a:pt x="7971" y="9074"/>
                    <a:pt x="7751" y="8885"/>
                    <a:pt x="7751" y="8696"/>
                  </a:cubicBezTo>
                  <a:cubicBezTo>
                    <a:pt x="7751" y="8444"/>
                    <a:pt x="7971" y="8255"/>
                    <a:pt x="8192" y="8255"/>
                  </a:cubicBezTo>
                  <a:close/>
                  <a:moveTo>
                    <a:pt x="4233" y="5360"/>
                  </a:moveTo>
                  <a:cubicBezTo>
                    <a:pt x="4671" y="5360"/>
                    <a:pt x="5082" y="5531"/>
                    <a:pt x="5388" y="5860"/>
                  </a:cubicBezTo>
                  <a:cubicBezTo>
                    <a:pt x="5829" y="6301"/>
                    <a:pt x="5987" y="6868"/>
                    <a:pt x="5829" y="7467"/>
                  </a:cubicBezTo>
                  <a:cubicBezTo>
                    <a:pt x="5766" y="7751"/>
                    <a:pt x="5640" y="7971"/>
                    <a:pt x="5451" y="8192"/>
                  </a:cubicBezTo>
                  <a:cubicBezTo>
                    <a:pt x="6176" y="8601"/>
                    <a:pt x="6711" y="9389"/>
                    <a:pt x="6711" y="10334"/>
                  </a:cubicBezTo>
                  <a:cubicBezTo>
                    <a:pt x="6711" y="10555"/>
                    <a:pt x="6491" y="10744"/>
                    <a:pt x="6270" y="10744"/>
                  </a:cubicBezTo>
                  <a:lnTo>
                    <a:pt x="2143" y="10744"/>
                  </a:lnTo>
                  <a:cubicBezTo>
                    <a:pt x="1891" y="10744"/>
                    <a:pt x="1733" y="10555"/>
                    <a:pt x="1733" y="10303"/>
                  </a:cubicBezTo>
                  <a:cubicBezTo>
                    <a:pt x="1733" y="9357"/>
                    <a:pt x="2238" y="8570"/>
                    <a:pt x="3025" y="8129"/>
                  </a:cubicBezTo>
                  <a:cubicBezTo>
                    <a:pt x="2647" y="7688"/>
                    <a:pt x="2490" y="7121"/>
                    <a:pt x="2647" y="6553"/>
                  </a:cubicBezTo>
                  <a:cubicBezTo>
                    <a:pt x="2805" y="6018"/>
                    <a:pt x="3246" y="5577"/>
                    <a:pt x="3781" y="5419"/>
                  </a:cubicBezTo>
                  <a:cubicBezTo>
                    <a:pt x="3933" y="5379"/>
                    <a:pt x="4084" y="5360"/>
                    <a:pt x="4233" y="5360"/>
                  </a:cubicBezTo>
                  <a:close/>
                  <a:moveTo>
                    <a:pt x="10681" y="9893"/>
                  </a:moveTo>
                  <a:cubicBezTo>
                    <a:pt x="10901" y="9893"/>
                    <a:pt x="11059" y="10113"/>
                    <a:pt x="11059" y="10303"/>
                  </a:cubicBezTo>
                  <a:cubicBezTo>
                    <a:pt x="11122" y="10555"/>
                    <a:pt x="10901" y="10744"/>
                    <a:pt x="10681" y="10744"/>
                  </a:cubicBezTo>
                  <a:lnTo>
                    <a:pt x="8192" y="10744"/>
                  </a:lnTo>
                  <a:cubicBezTo>
                    <a:pt x="7971" y="10744"/>
                    <a:pt x="7751" y="10555"/>
                    <a:pt x="7751" y="10303"/>
                  </a:cubicBezTo>
                  <a:cubicBezTo>
                    <a:pt x="7751" y="10050"/>
                    <a:pt x="7971" y="9893"/>
                    <a:pt x="8192" y="9893"/>
                  </a:cubicBezTo>
                  <a:close/>
                  <a:moveTo>
                    <a:pt x="6396" y="0"/>
                  </a:moveTo>
                  <a:cubicBezTo>
                    <a:pt x="5483" y="0"/>
                    <a:pt x="4726" y="725"/>
                    <a:pt x="4726" y="1639"/>
                  </a:cubicBezTo>
                  <a:lnTo>
                    <a:pt x="4726" y="2458"/>
                  </a:lnTo>
                  <a:lnTo>
                    <a:pt x="1261" y="2458"/>
                  </a:lnTo>
                  <a:cubicBezTo>
                    <a:pt x="599" y="2458"/>
                    <a:pt x="1" y="3025"/>
                    <a:pt x="1" y="3686"/>
                  </a:cubicBezTo>
                  <a:lnTo>
                    <a:pt x="1" y="11122"/>
                  </a:lnTo>
                  <a:cubicBezTo>
                    <a:pt x="1" y="11815"/>
                    <a:pt x="568" y="12350"/>
                    <a:pt x="1261" y="12350"/>
                  </a:cubicBezTo>
                  <a:lnTo>
                    <a:pt x="11468" y="12350"/>
                  </a:lnTo>
                  <a:cubicBezTo>
                    <a:pt x="12130" y="12350"/>
                    <a:pt x="12697" y="11815"/>
                    <a:pt x="12697" y="11122"/>
                  </a:cubicBezTo>
                  <a:lnTo>
                    <a:pt x="12697" y="3686"/>
                  </a:lnTo>
                  <a:cubicBezTo>
                    <a:pt x="12760" y="3025"/>
                    <a:pt x="12162" y="2458"/>
                    <a:pt x="11500" y="2458"/>
                  </a:cubicBezTo>
                  <a:lnTo>
                    <a:pt x="8034" y="2458"/>
                  </a:lnTo>
                  <a:lnTo>
                    <a:pt x="8034" y="1639"/>
                  </a:lnTo>
                  <a:cubicBezTo>
                    <a:pt x="8034" y="725"/>
                    <a:pt x="7278" y="0"/>
                    <a:pt x="63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1" name="Google Shape;10088;p74">
              <a:extLst>
                <a:ext uri="{FF2B5EF4-FFF2-40B4-BE49-F238E27FC236}">
                  <a16:creationId xmlns:a16="http://schemas.microsoft.com/office/drawing/2014/main" id="{E95608DE-4FC9-0E5B-3B72-3C9805FE2C3F}"/>
                </a:ext>
              </a:extLst>
            </p:cNvPr>
            <p:cNvSpPr/>
            <p:nvPr/>
          </p:nvSpPr>
          <p:spPr>
            <a:xfrm>
              <a:off x="-59293652" y="3740025"/>
              <a:ext cx="14175" cy="14200"/>
            </a:xfrm>
            <a:custGeom>
              <a:rect l="l" t="t" r="r" b="b"/>
              <a:pathLst>
                <a:path w="567" h="568" extrusionOk="0">
                  <a:moveTo>
                    <a:pt x="284" y="0"/>
                  </a:moveTo>
                  <a:cubicBezTo>
                    <a:pt x="126" y="0"/>
                    <a:pt x="0" y="126"/>
                    <a:pt x="0" y="284"/>
                  </a:cubicBezTo>
                  <a:cubicBezTo>
                    <a:pt x="0" y="441"/>
                    <a:pt x="126" y="567"/>
                    <a:pt x="284" y="567"/>
                  </a:cubicBezTo>
                  <a:cubicBezTo>
                    <a:pt x="441" y="567"/>
                    <a:pt x="567" y="441"/>
                    <a:pt x="567" y="284"/>
                  </a:cubicBezTo>
                  <a:cubicBezTo>
                    <a:pt x="567" y="126"/>
                    <a:pt x="441" y="0"/>
                    <a:pt x="2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2" name="Google Shape;10089;p74">
            <a:extLst>
              <a:ext uri="{FF2B5EF4-FFF2-40B4-BE49-F238E27FC236}">
                <a16:creationId xmlns:a16="http://schemas.microsoft.com/office/drawing/2014/main" id="{50DDB0A0-34E3-F4CA-77CF-1337D6270F09}"/>
              </a:ext>
            </a:extLst>
          </p:cNvPr>
          <p:cNvGrpSpPr/>
          <p:nvPr/>
        </p:nvGrpSpPr>
        <p:grpSpPr>
          <a:xfrm>
            <a:off x="8538025" y="1572829"/>
            <a:ext cx="687344" cy="724676"/>
            <a:chOff x="-64406128" y="3362225"/>
            <a:chExt cx="318225" cy="314800"/>
          </a:xfrm>
          <a:solidFill>
            <a:srgbClr val="272F1D"/>
          </a:solidFill>
        </p:grpSpPr>
        <p:sp>
          <p:nvSpPr>
            <p:cNvPr id="33" name="Google Shape;10090;p74">
              <a:extLst>
                <a:ext uri="{FF2B5EF4-FFF2-40B4-BE49-F238E27FC236}">
                  <a16:creationId xmlns:a16="http://schemas.microsoft.com/office/drawing/2014/main" id="{21ADC7F6-45C4-0154-A263-25A476C2CC0F}"/>
                </a:ext>
              </a:extLst>
            </p:cNvPr>
            <p:cNvSpPr/>
            <p:nvPr/>
          </p:nvSpPr>
          <p:spPr>
            <a:xfrm>
              <a:off x="-64332098" y="3362225"/>
              <a:ext cx="170150" cy="199025"/>
            </a:xfrm>
            <a:custGeom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4" name="Google Shape;10091;p74">
              <a:extLst>
                <a:ext uri="{FF2B5EF4-FFF2-40B4-BE49-F238E27FC236}">
                  <a16:creationId xmlns:a16="http://schemas.microsoft.com/office/drawing/2014/main" id="{B6949EB5-E228-A401-9D46-448CA507080F}"/>
                </a:ext>
              </a:extLst>
            </p:cNvPr>
            <p:cNvSpPr/>
            <p:nvPr/>
          </p:nvSpPr>
          <p:spPr>
            <a:xfrm>
              <a:off x="-64406128" y="3559050"/>
              <a:ext cx="318225" cy="117975"/>
            </a:xfrm>
            <a:custGeom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sp>
        <p:nvSpPr>
          <p:cNvPr id="35" name="Google Shape;10113;p74">
            <a:extLst>
              <a:ext uri="{FF2B5EF4-FFF2-40B4-BE49-F238E27FC236}">
                <a16:creationId xmlns:a16="http://schemas.microsoft.com/office/drawing/2014/main" id="{D0ABDD7E-95C6-6E65-D4AE-35939F2D19AA}"/>
              </a:ext>
            </a:extLst>
          </p:cNvPr>
          <p:cNvSpPr/>
          <p:nvPr/>
        </p:nvSpPr>
        <p:spPr>
          <a:xfrm>
            <a:off x="6972647" y="3640886"/>
            <a:ext cx="527560" cy="556052"/>
          </a:xfrm>
          <a:custGeom>
            <a:rect l="l" t="t" r="r" b="b"/>
            <a:pathLst>
              <a:path w="12759" h="12619" extrusionOk="0">
                <a:moveTo>
                  <a:pt x="10082" y="2190"/>
                </a:moveTo>
                <a:lnTo>
                  <a:pt x="11027" y="2726"/>
                </a:lnTo>
                <a:lnTo>
                  <a:pt x="8948" y="6317"/>
                </a:lnTo>
                <a:lnTo>
                  <a:pt x="8003" y="5781"/>
                </a:lnTo>
                <a:cubicBezTo>
                  <a:pt x="8349" y="5151"/>
                  <a:pt x="9704" y="2820"/>
                  <a:pt x="10082" y="2190"/>
                </a:cubicBezTo>
                <a:close/>
                <a:moveTo>
                  <a:pt x="7813" y="6601"/>
                </a:moveTo>
                <a:lnTo>
                  <a:pt x="8318" y="6916"/>
                </a:lnTo>
                <a:lnTo>
                  <a:pt x="7782" y="7262"/>
                </a:lnTo>
                <a:lnTo>
                  <a:pt x="7813" y="6601"/>
                </a:lnTo>
                <a:close/>
                <a:moveTo>
                  <a:pt x="10554" y="8522"/>
                </a:moveTo>
                <a:cubicBezTo>
                  <a:pt x="10806" y="8522"/>
                  <a:pt x="10964" y="8711"/>
                  <a:pt x="10964" y="8900"/>
                </a:cubicBezTo>
                <a:cubicBezTo>
                  <a:pt x="10964" y="9153"/>
                  <a:pt x="10806" y="9342"/>
                  <a:pt x="10554" y="9342"/>
                </a:cubicBezTo>
                <a:lnTo>
                  <a:pt x="5608" y="9342"/>
                </a:lnTo>
                <a:cubicBezTo>
                  <a:pt x="5356" y="9342"/>
                  <a:pt x="5167" y="9153"/>
                  <a:pt x="5167" y="8900"/>
                </a:cubicBezTo>
                <a:cubicBezTo>
                  <a:pt x="5167" y="8680"/>
                  <a:pt x="5356" y="8522"/>
                  <a:pt x="5608" y="8522"/>
                </a:cubicBezTo>
                <a:close/>
                <a:moveTo>
                  <a:pt x="3088" y="5592"/>
                </a:moveTo>
                <a:cubicBezTo>
                  <a:pt x="3308" y="5592"/>
                  <a:pt x="3497" y="5813"/>
                  <a:pt x="3497" y="6002"/>
                </a:cubicBezTo>
                <a:lnTo>
                  <a:pt x="3497" y="6286"/>
                </a:lnTo>
                <a:cubicBezTo>
                  <a:pt x="3970" y="6443"/>
                  <a:pt x="4348" y="6916"/>
                  <a:pt x="4348" y="7451"/>
                </a:cubicBezTo>
                <a:cubicBezTo>
                  <a:pt x="4348" y="7703"/>
                  <a:pt x="4159" y="7861"/>
                  <a:pt x="3907" y="7861"/>
                </a:cubicBezTo>
                <a:cubicBezTo>
                  <a:pt x="3655" y="7861"/>
                  <a:pt x="3497" y="7640"/>
                  <a:pt x="3497" y="7451"/>
                </a:cubicBezTo>
                <a:cubicBezTo>
                  <a:pt x="3497" y="7231"/>
                  <a:pt x="3308" y="7010"/>
                  <a:pt x="3088" y="7010"/>
                </a:cubicBezTo>
                <a:cubicBezTo>
                  <a:pt x="2836" y="7010"/>
                  <a:pt x="2678" y="7231"/>
                  <a:pt x="2678" y="7451"/>
                </a:cubicBezTo>
                <a:cubicBezTo>
                  <a:pt x="2678" y="7703"/>
                  <a:pt x="3025" y="7924"/>
                  <a:pt x="3340" y="8176"/>
                </a:cubicBezTo>
                <a:cubicBezTo>
                  <a:pt x="3781" y="8491"/>
                  <a:pt x="4348" y="8869"/>
                  <a:pt x="4348" y="9531"/>
                </a:cubicBezTo>
                <a:cubicBezTo>
                  <a:pt x="4348" y="10098"/>
                  <a:pt x="3970" y="10539"/>
                  <a:pt x="3497" y="10728"/>
                </a:cubicBezTo>
                <a:lnTo>
                  <a:pt x="3497" y="11011"/>
                </a:lnTo>
                <a:cubicBezTo>
                  <a:pt x="3497" y="11232"/>
                  <a:pt x="3308" y="11452"/>
                  <a:pt x="3088" y="11452"/>
                </a:cubicBezTo>
                <a:cubicBezTo>
                  <a:pt x="2836" y="11452"/>
                  <a:pt x="2678" y="11232"/>
                  <a:pt x="2678" y="11011"/>
                </a:cubicBezTo>
                <a:lnTo>
                  <a:pt x="2678" y="10728"/>
                </a:lnTo>
                <a:cubicBezTo>
                  <a:pt x="2206" y="10570"/>
                  <a:pt x="1859" y="10098"/>
                  <a:pt x="1859" y="9531"/>
                </a:cubicBezTo>
                <a:cubicBezTo>
                  <a:pt x="1859" y="9310"/>
                  <a:pt x="2048" y="9121"/>
                  <a:pt x="2300" y="9121"/>
                </a:cubicBezTo>
                <a:cubicBezTo>
                  <a:pt x="2521" y="9121"/>
                  <a:pt x="2678" y="9310"/>
                  <a:pt x="2678" y="9531"/>
                </a:cubicBezTo>
                <a:cubicBezTo>
                  <a:pt x="2678" y="9783"/>
                  <a:pt x="2867" y="9940"/>
                  <a:pt x="3088" y="9940"/>
                </a:cubicBezTo>
                <a:cubicBezTo>
                  <a:pt x="3308" y="9940"/>
                  <a:pt x="3497" y="9751"/>
                  <a:pt x="3497" y="9531"/>
                </a:cubicBezTo>
                <a:cubicBezTo>
                  <a:pt x="3497" y="9310"/>
                  <a:pt x="3182" y="9089"/>
                  <a:pt x="2836" y="8837"/>
                </a:cubicBezTo>
                <a:cubicBezTo>
                  <a:pt x="2395" y="8522"/>
                  <a:pt x="1859" y="8113"/>
                  <a:pt x="1859" y="7451"/>
                </a:cubicBezTo>
                <a:cubicBezTo>
                  <a:pt x="1859" y="6916"/>
                  <a:pt x="2206" y="6475"/>
                  <a:pt x="2678" y="6286"/>
                </a:cubicBezTo>
                <a:lnTo>
                  <a:pt x="2678" y="6002"/>
                </a:lnTo>
                <a:cubicBezTo>
                  <a:pt x="2678" y="5750"/>
                  <a:pt x="2867" y="5592"/>
                  <a:pt x="3088" y="5592"/>
                </a:cubicBezTo>
                <a:close/>
                <a:moveTo>
                  <a:pt x="10554" y="11011"/>
                </a:moveTo>
                <a:cubicBezTo>
                  <a:pt x="10806" y="11011"/>
                  <a:pt x="10964" y="11200"/>
                  <a:pt x="10964" y="11452"/>
                </a:cubicBezTo>
                <a:cubicBezTo>
                  <a:pt x="10964" y="11641"/>
                  <a:pt x="10806" y="11830"/>
                  <a:pt x="10554" y="11830"/>
                </a:cubicBezTo>
                <a:lnTo>
                  <a:pt x="5608" y="11830"/>
                </a:lnTo>
                <a:cubicBezTo>
                  <a:pt x="5356" y="11830"/>
                  <a:pt x="5167" y="11641"/>
                  <a:pt x="5167" y="11452"/>
                </a:cubicBezTo>
                <a:cubicBezTo>
                  <a:pt x="5167" y="11200"/>
                  <a:pt x="5356" y="11011"/>
                  <a:pt x="5608" y="11011"/>
                </a:cubicBezTo>
                <a:close/>
                <a:moveTo>
                  <a:pt x="10933" y="1"/>
                </a:moveTo>
                <a:cubicBezTo>
                  <a:pt x="10599" y="1"/>
                  <a:pt x="10280" y="176"/>
                  <a:pt x="10113" y="489"/>
                </a:cubicBezTo>
                <a:lnTo>
                  <a:pt x="7877" y="4395"/>
                </a:lnTo>
                <a:lnTo>
                  <a:pt x="1229" y="4395"/>
                </a:lnTo>
                <a:cubicBezTo>
                  <a:pt x="567" y="4395"/>
                  <a:pt x="0" y="4931"/>
                  <a:pt x="0" y="5592"/>
                </a:cubicBezTo>
                <a:lnTo>
                  <a:pt x="0" y="11389"/>
                </a:lnTo>
                <a:cubicBezTo>
                  <a:pt x="0" y="12051"/>
                  <a:pt x="567" y="12618"/>
                  <a:pt x="1229" y="12618"/>
                </a:cubicBezTo>
                <a:lnTo>
                  <a:pt x="11437" y="12618"/>
                </a:lnTo>
                <a:cubicBezTo>
                  <a:pt x="12098" y="12618"/>
                  <a:pt x="12697" y="12082"/>
                  <a:pt x="12697" y="11389"/>
                </a:cubicBezTo>
                <a:lnTo>
                  <a:pt x="12697" y="5592"/>
                </a:lnTo>
                <a:cubicBezTo>
                  <a:pt x="12602" y="4931"/>
                  <a:pt x="12067" y="4395"/>
                  <a:pt x="11374" y="4395"/>
                </a:cubicBezTo>
                <a:lnTo>
                  <a:pt x="11027" y="4395"/>
                </a:lnTo>
                <a:lnTo>
                  <a:pt x="12476" y="1875"/>
                </a:lnTo>
                <a:cubicBezTo>
                  <a:pt x="12760" y="1402"/>
                  <a:pt x="12602" y="804"/>
                  <a:pt x="12130" y="583"/>
                </a:cubicBezTo>
                <a:lnTo>
                  <a:pt x="11437" y="142"/>
                </a:lnTo>
                <a:cubicBezTo>
                  <a:pt x="11277" y="46"/>
                  <a:pt x="11103" y="1"/>
                  <a:pt x="10933" y="1"/>
                </a:cubicBezTo>
                <a:close/>
              </a:path>
            </a:pathLst>
          </a:custGeom>
          <a:solidFill>
            <a:srgbClr val="272F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/>
          </a:p>
        </p:txBody>
      </p:sp>
      <p:grpSp>
        <p:nvGrpSpPr>
          <p:cNvPr id="36" name="Google Shape;10118;p74">
            <a:extLst>
              <a:ext uri="{FF2B5EF4-FFF2-40B4-BE49-F238E27FC236}">
                <a16:creationId xmlns:a16="http://schemas.microsoft.com/office/drawing/2014/main" id="{8DE0A995-F75E-5D19-DDB3-B7940AFDD81C}"/>
              </a:ext>
            </a:extLst>
          </p:cNvPr>
          <p:cNvGrpSpPr/>
          <p:nvPr/>
        </p:nvGrpSpPr>
        <p:grpSpPr>
          <a:xfrm>
            <a:off x="11299091" y="2764180"/>
            <a:ext cx="467528" cy="505891"/>
            <a:chOff x="-59400777" y="4084200"/>
            <a:chExt cx="311125" cy="315875"/>
          </a:xfrm>
          <a:solidFill>
            <a:srgbClr val="272F1D"/>
          </a:solidFill>
        </p:grpSpPr>
        <p:sp>
          <p:nvSpPr>
            <p:cNvPr id="37" name="Google Shape;10119;p74">
              <a:extLst>
                <a:ext uri="{FF2B5EF4-FFF2-40B4-BE49-F238E27FC236}">
                  <a16:creationId xmlns:a16="http://schemas.microsoft.com/office/drawing/2014/main" id="{DDD8537A-05AB-24C8-816F-ED478E0A17B5}"/>
                </a:ext>
              </a:extLst>
            </p:cNvPr>
            <p:cNvSpPr/>
            <p:nvPr/>
          </p:nvSpPr>
          <p:spPr>
            <a:xfrm>
              <a:off x="-59400777" y="4317350"/>
              <a:ext cx="89800" cy="82725"/>
            </a:xfrm>
            <a:custGeom>
              <a:rect l="l" t="t" r="r" b="b"/>
              <a:pathLst>
                <a:path w="3592" h="3309" extrusionOk="0">
                  <a:moveTo>
                    <a:pt x="1796" y="851"/>
                  </a:moveTo>
                  <a:cubicBezTo>
                    <a:pt x="2048" y="851"/>
                    <a:pt x="2237" y="1071"/>
                    <a:pt x="2237" y="1260"/>
                  </a:cubicBezTo>
                  <a:cubicBezTo>
                    <a:pt x="2237" y="1449"/>
                    <a:pt x="2048" y="1701"/>
                    <a:pt x="1796" y="1701"/>
                  </a:cubicBezTo>
                  <a:cubicBezTo>
                    <a:pt x="1576" y="1701"/>
                    <a:pt x="1418" y="1481"/>
                    <a:pt x="1418" y="1260"/>
                  </a:cubicBezTo>
                  <a:cubicBezTo>
                    <a:pt x="1418" y="1008"/>
                    <a:pt x="1576" y="851"/>
                    <a:pt x="1796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cubicBezTo>
                    <a:pt x="0" y="2741"/>
                    <a:pt x="536" y="3308"/>
                    <a:pt x="1229" y="3308"/>
                  </a:cubicBezTo>
                  <a:lnTo>
                    <a:pt x="2332" y="3308"/>
                  </a:lnTo>
                  <a:cubicBezTo>
                    <a:pt x="2993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8" name="Google Shape;10120;p74">
              <a:extLst>
                <a:ext uri="{FF2B5EF4-FFF2-40B4-BE49-F238E27FC236}">
                  <a16:creationId xmlns:a16="http://schemas.microsoft.com/office/drawing/2014/main" id="{1291AAEB-ED4E-71F9-9653-237499EE844F}"/>
                </a:ext>
              </a:extLst>
            </p:cNvPr>
            <p:cNvSpPr/>
            <p:nvPr/>
          </p:nvSpPr>
          <p:spPr>
            <a:xfrm>
              <a:off x="-59400002" y="4084200"/>
              <a:ext cx="89825" cy="212700"/>
            </a:xfrm>
            <a:custGeom>
              <a:rect l="l" t="t" r="r" b="b"/>
              <a:pathLst>
                <a:path w="3593" h="8508" extrusionOk="0">
                  <a:moveTo>
                    <a:pt x="1734" y="1607"/>
                  </a:moveTo>
                  <a:cubicBezTo>
                    <a:pt x="1923" y="1607"/>
                    <a:pt x="2175" y="1797"/>
                    <a:pt x="2175" y="2049"/>
                  </a:cubicBezTo>
                  <a:lnTo>
                    <a:pt x="2175" y="7278"/>
                  </a:lnTo>
                  <a:cubicBezTo>
                    <a:pt x="2175" y="7499"/>
                    <a:pt x="1986" y="7656"/>
                    <a:pt x="1734" y="7656"/>
                  </a:cubicBezTo>
                  <a:cubicBezTo>
                    <a:pt x="1513" y="7656"/>
                    <a:pt x="1356" y="7467"/>
                    <a:pt x="1356" y="7278"/>
                  </a:cubicBezTo>
                  <a:lnTo>
                    <a:pt x="1356" y="2049"/>
                  </a:lnTo>
                  <a:cubicBezTo>
                    <a:pt x="1356" y="1797"/>
                    <a:pt x="1545" y="1607"/>
                    <a:pt x="1734" y="1607"/>
                  </a:cubicBezTo>
                  <a:close/>
                  <a:moveTo>
                    <a:pt x="1230" y="1"/>
                  </a:moveTo>
                  <a:cubicBezTo>
                    <a:pt x="568" y="1"/>
                    <a:pt x="1" y="536"/>
                    <a:pt x="1" y="1198"/>
                  </a:cubicBezTo>
                  <a:lnTo>
                    <a:pt x="1" y="8507"/>
                  </a:lnTo>
                  <a:lnTo>
                    <a:pt x="3593" y="8507"/>
                  </a:lnTo>
                  <a:lnTo>
                    <a:pt x="3593" y="1198"/>
                  </a:lnTo>
                  <a:cubicBezTo>
                    <a:pt x="3561" y="536"/>
                    <a:pt x="2994" y="1"/>
                    <a:pt x="23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9" name="Google Shape;10121;p74">
              <a:extLst>
                <a:ext uri="{FF2B5EF4-FFF2-40B4-BE49-F238E27FC236}">
                  <a16:creationId xmlns:a16="http://schemas.microsoft.com/office/drawing/2014/main" id="{33907666-D07A-830D-A241-43871DD1AFBA}"/>
                </a:ext>
              </a:extLst>
            </p:cNvPr>
            <p:cNvSpPr/>
            <p:nvPr/>
          </p:nvSpPr>
          <p:spPr>
            <a:xfrm>
              <a:off x="-59290502" y="4317350"/>
              <a:ext cx="89800" cy="82725"/>
            </a:xfrm>
            <a:custGeom>
              <a:rect l="l" t="t" r="r" b="b"/>
              <a:pathLst>
                <a:path w="3592" h="3309" extrusionOk="0">
                  <a:moveTo>
                    <a:pt x="1796" y="851"/>
                  </a:moveTo>
                  <a:cubicBezTo>
                    <a:pt x="2048" y="851"/>
                    <a:pt x="2205" y="1071"/>
                    <a:pt x="2205" y="1260"/>
                  </a:cubicBezTo>
                  <a:cubicBezTo>
                    <a:pt x="2205" y="1449"/>
                    <a:pt x="2016" y="1701"/>
                    <a:pt x="1796" y="1701"/>
                  </a:cubicBezTo>
                  <a:cubicBezTo>
                    <a:pt x="1575" y="1701"/>
                    <a:pt x="1386" y="1481"/>
                    <a:pt x="1386" y="1260"/>
                  </a:cubicBezTo>
                  <a:cubicBezTo>
                    <a:pt x="1386" y="1008"/>
                    <a:pt x="1575" y="851"/>
                    <a:pt x="1796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cubicBezTo>
                    <a:pt x="0" y="2741"/>
                    <a:pt x="536" y="3308"/>
                    <a:pt x="1260" y="3308"/>
                  </a:cubicBezTo>
                  <a:lnTo>
                    <a:pt x="2363" y="3308"/>
                  </a:lnTo>
                  <a:cubicBezTo>
                    <a:pt x="3025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0" name="Google Shape;10122;p74">
              <a:extLst>
                <a:ext uri="{FF2B5EF4-FFF2-40B4-BE49-F238E27FC236}">
                  <a16:creationId xmlns:a16="http://schemas.microsoft.com/office/drawing/2014/main" id="{92AC8C67-A95D-AE19-CB93-D9AAAFE7CF39}"/>
                </a:ext>
              </a:extLst>
            </p:cNvPr>
            <p:cNvSpPr/>
            <p:nvPr/>
          </p:nvSpPr>
          <p:spPr>
            <a:xfrm>
              <a:off x="-59290502" y="4084200"/>
              <a:ext cx="89800" cy="212700"/>
            </a:xfrm>
            <a:custGeom>
              <a:rect l="l" t="t" r="r" b="b"/>
              <a:pathLst>
                <a:path w="3592" h="8508" extrusionOk="0">
                  <a:moveTo>
                    <a:pt x="1796" y="1607"/>
                  </a:moveTo>
                  <a:cubicBezTo>
                    <a:pt x="2048" y="1607"/>
                    <a:pt x="2205" y="1797"/>
                    <a:pt x="2205" y="2049"/>
                  </a:cubicBezTo>
                  <a:lnTo>
                    <a:pt x="2205" y="7278"/>
                  </a:lnTo>
                  <a:cubicBezTo>
                    <a:pt x="2205" y="7499"/>
                    <a:pt x="2016" y="7656"/>
                    <a:pt x="1796" y="7656"/>
                  </a:cubicBezTo>
                  <a:cubicBezTo>
                    <a:pt x="1607" y="7656"/>
                    <a:pt x="1386" y="7467"/>
                    <a:pt x="1386" y="7278"/>
                  </a:cubicBezTo>
                  <a:lnTo>
                    <a:pt x="1386" y="2049"/>
                  </a:lnTo>
                  <a:cubicBezTo>
                    <a:pt x="1386" y="1797"/>
                    <a:pt x="1575" y="1607"/>
                    <a:pt x="1796" y="1607"/>
                  </a:cubicBezTo>
                  <a:close/>
                  <a:moveTo>
                    <a:pt x="1260" y="1"/>
                  </a:moveTo>
                  <a:cubicBezTo>
                    <a:pt x="599" y="1"/>
                    <a:pt x="0" y="536"/>
                    <a:pt x="0" y="1198"/>
                  </a:cubicBezTo>
                  <a:lnTo>
                    <a:pt x="0" y="8507"/>
                  </a:lnTo>
                  <a:lnTo>
                    <a:pt x="3592" y="8507"/>
                  </a:lnTo>
                  <a:lnTo>
                    <a:pt x="3592" y="1198"/>
                  </a:lnTo>
                  <a:cubicBezTo>
                    <a:pt x="3592" y="536"/>
                    <a:pt x="3025" y="1"/>
                    <a:pt x="23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1" name="Google Shape;10123;p74">
              <a:extLst>
                <a:ext uri="{FF2B5EF4-FFF2-40B4-BE49-F238E27FC236}">
                  <a16:creationId xmlns:a16="http://schemas.microsoft.com/office/drawing/2014/main" id="{099324C7-E5F5-9698-D1AA-69FD2C568299}"/>
                </a:ext>
              </a:extLst>
            </p:cNvPr>
            <p:cNvSpPr/>
            <p:nvPr/>
          </p:nvSpPr>
          <p:spPr>
            <a:xfrm>
              <a:off x="-59181026" y="4317350"/>
              <a:ext cx="89800" cy="82725"/>
            </a:xfrm>
            <a:custGeom>
              <a:rect l="l" t="t" r="r" b="b"/>
              <a:pathLst>
                <a:path w="3592" h="3309" extrusionOk="0">
                  <a:moveTo>
                    <a:pt x="1828" y="851"/>
                  </a:moveTo>
                  <a:cubicBezTo>
                    <a:pt x="2080" y="851"/>
                    <a:pt x="2269" y="1071"/>
                    <a:pt x="2269" y="1260"/>
                  </a:cubicBezTo>
                  <a:cubicBezTo>
                    <a:pt x="2269" y="1449"/>
                    <a:pt x="2080" y="1701"/>
                    <a:pt x="1828" y="1701"/>
                  </a:cubicBezTo>
                  <a:cubicBezTo>
                    <a:pt x="1607" y="1701"/>
                    <a:pt x="1450" y="1481"/>
                    <a:pt x="1450" y="1260"/>
                  </a:cubicBezTo>
                  <a:cubicBezTo>
                    <a:pt x="1450" y="1008"/>
                    <a:pt x="1607" y="851"/>
                    <a:pt x="1828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lnTo>
                    <a:pt x="32" y="2079"/>
                  </a:lnTo>
                  <a:cubicBezTo>
                    <a:pt x="32" y="2741"/>
                    <a:pt x="567" y="3308"/>
                    <a:pt x="1261" y="3308"/>
                  </a:cubicBezTo>
                  <a:lnTo>
                    <a:pt x="2363" y="3308"/>
                  </a:lnTo>
                  <a:cubicBezTo>
                    <a:pt x="3025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2" name="Google Shape;10124;p74">
              <a:extLst>
                <a:ext uri="{FF2B5EF4-FFF2-40B4-BE49-F238E27FC236}">
                  <a16:creationId xmlns:a16="http://schemas.microsoft.com/office/drawing/2014/main" id="{9405DC30-A4D4-03E7-D268-B21474C8E79C}"/>
                </a:ext>
              </a:extLst>
            </p:cNvPr>
            <p:cNvSpPr/>
            <p:nvPr/>
          </p:nvSpPr>
          <p:spPr>
            <a:xfrm>
              <a:off x="-59179451" y="4084200"/>
              <a:ext cx="89800" cy="212700"/>
            </a:xfrm>
            <a:custGeom>
              <a:rect l="l" t="t" r="r" b="b"/>
              <a:pathLst>
                <a:path w="3592" h="8508" extrusionOk="0">
                  <a:moveTo>
                    <a:pt x="1733" y="1607"/>
                  </a:moveTo>
                  <a:cubicBezTo>
                    <a:pt x="1922" y="1607"/>
                    <a:pt x="2174" y="1797"/>
                    <a:pt x="2174" y="2049"/>
                  </a:cubicBezTo>
                  <a:lnTo>
                    <a:pt x="2174" y="7278"/>
                  </a:lnTo>
                  <a:cubicBezTo>
                    <a:pt x="2174" y="7499"/>
                    <a:pt x="1985" y="7656"/>
                    <a:pt x="1733" y="7656"/>
                  </a:cubicBezTo>
                  <a:cubicBezTo>
                    <a:pt x="1513" y="7656"/>
                    <a:pt x="1355" y="7467"/>
                    <a:pt x="1355" y="7278"/>
                  </a:cubicBezTo>
                  <a:lnTo>
                    <a:pt x="1355" y="2049"/>
                  </a:lnTo>
                  <a:cubicBezTo>
                    <a:pt x="1355" y="1797"/>
                    <a:pt x="1544" y="1607"/>
                    <a:pt x="1733" y="1607"/>
                  </a:cubicBezTo>
                  <a:close/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507"/>
                  </a:lnTo>
                  <a:lnTo>
                    <a:pt x="3592" y="8507"/>
                  </a:lnTo>
                  <a:lnTo>
                    <a:pt x="3592" y="1198"/>
                  </a:lnTo>
                  <a:cubicBezTo>
                    <a:pt x="3560" y="536"/>
                    <a:pt x="2993" y="1"/>
                    <a:pt x="23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43" name="Google Shape;10129;p74">
            <a:extLst>
              <a:ext uri="{FF2B5EF4-FFF2-40B4-BE49-F238E27FC236}">
                <a16:creationId xmlns:a16="http://schemas.microsoft.com/office/drawing/2014/main" id="{1B5AFEEA-C5FC-DC1D-FC6A-A759524E385A}"/>
              </a:ext>
            </a:extLst>
          </p:cNvPr>
          <p:cNvGrpSpPr/>
          <p:nvPr/>
        </p:nvGrpSpPr>
        <p:grpSpPr>
          <a:xfrm>
            <a:off x="7821709" y="1613796"/>
            <a:ext cx="570257" cy="714064"/>
            <a:chOff x="-64022548" y="3727425"/>
            <a:chExt cx="270175" cy="317425"/>
          </a:xfrm>
          <a:solidFill>
            <a:srgbClr val="272F1D"/>
          </a:solidFill>
        </p:grpSpPr>
        <p:sp>
          <p:nvSpPr>
            <p:cNvPr id="44" name="Google Shape;10130;p74">
              <a:extLst>
                <a:ext uri="{FF2B5EF4-FFF2-40B4-BE49-F238E27FC236}">
                  <a16:creationId xmlns:a16="http://schemas.microsoft.com/office/drawing/2014/main" id="{B99BA708-A29D-8468-69E3-C730CE92ECCA}"/>
                </a:ext>
              </a:extLst>
            </p:cNvPr>
            <p:cNvSpPr/>
            <p:nvPr/>
          </p:nvSpPr>
          <p:spPr>
            <a:xfrm>
              <a:off x="-64022548" y="3912500"/>
              <a:ext cx="270175" cy="90600"/>
            </a:xfrm>
            <a:custGeom>
              <a:rect l="l" t="t" r="r" b="b"/>
              <a:pathLst>
                <a:path w="10807" h="3623" extrusionOk="0">
                  <a:moveTo>
                    <a:pt x="2111" y="1"/>
                  </a:moveTo>
                  <a:cubicBezTo>
                    <a:pt x="945" y="1"/>
                    <a:pt x="0" y="946"/>
                    <a:pt x="0" y="2080"/>
                  </a:cubicBezTo>
                  <a:lnTo>
                    <a:pt x="0" y="3183"/>
                  </a:lnTo>
                  <a:cubicBezTo>
                    <a:pt x="0" y="3435"/>
                    <a:pt x="221" y="3624"/>
                    <a:pt x="441" y="3624"/>
                  </a:cubicBezTo>
                  <a:lnTo>
                    <a:pt x="10365" y="3624"/>
                  </a:lnTo>
                  <a:cubicBezTo>
                    <a:pt x="10618" y="3624"/>
                    <a:pt x="10807" y="3435"/>
                    <a:pt x="10807" y="3183"/>
                  </a:cubicBezTo>
                  <a:lnTo>
                    <a:pt x="10807" y="2080"/>
                  </a:lnTo>
                  <a:cubicBezTo>
                    <a:pt x="10807" y="946"/>
                    <a:pt x="9861" y="1"/>
                    <a:pt x="87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5" name="Google Shape;10131;p74">
              <a:extLst>
                <a:ext uri="{FF2B5EF4-FFF2-40B4-BE49-F238E27FC236}">
                  <a16:creationId xmlns:a16="http://schemas.microsoft.com/office/drawing/2014/main" id="{F17146D9-EF80-C941-83CA-169BFFDF0C47}"/>
                </a:ext>
              </a:extLst>
            </p:cNvPr>
            <p:cNvSpPr/>
            <p:nvPr/>
          </p:nvSpPr>
          <p:spPr>
            <a:xfrm>
              <a:off x="-64000503" y="4023550"/>
              <a:ext cx="227650" cy="21300"/>
            </a:xfrm>
            <a:custGeom>
              <a:rect l="l" t="t" r="r" b="b"/>
              <a:pathLst>
                <a:path w="9106" h="852" extrusionOk="0">
                  <a:moveTo>
                    <a:pt x="0" y="1"/>
                  </a:moveTo>
                  <a:lnTo>
                    <a:pt x="0" y="442"/>
                  </a:lnTo>
                  <a:cubicBezTo>
                    <a:pt x="0" y="694"/>
                    <a:pt x="190" y="851"/>
                    <a:pt x="442" y="851"/>
                  </a:cubicBezTo>
                  <a:lnTo>
                    <a:pt x="8696" y="851"/>
                  </a:lnTo>
                  <a:cubicBezTo>
                    <a:pt x="8948" y="851"/>
                    <a:pt x="9105" y="631"/>
                    <a:pt x="9105" y="442"/>
                  </a:cubicBezTo>
                  <a:lnTo>
                    <a:pt x="910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6" name="Google Shape;10132;p74">
              <a:extLst>
                <a:ext uri="{FF2B5EF4-FFF2-40B4-BE49-F238E27FC236}">
                  <a16:creationId xmlns:a16="http://schemas.microsoft.com/office/drawing/2014/main" id="{B1A1CD17-59B3-AC5F-64F7-10BBAD94887F}"/>
                </a:ext>
              </a:extLst>
            </p:cNvPr>
            <p:cNvSpPr/>
            <p:nvPr/>
          </p:nvSpPr>
          <p:spPr>
            <a:xfrm>
              <a:off x="-63960325" y="3727425"/>
              <a:ext cx="144925" cy="165425"/>
            </a:xfrm>
            <a:custGeom>
              <a:rect l="l" t="t" r="r" b="b"/>
              <a:pathLst>
                <a:path w="5797" h="6617" extrusionOk="0">
                  <a:moveTo>
                    <a:pt x="2930" y="0"/>
                  </a:moveTo>
                  <a:cubicBezTo>
                    <a:pt x="1292" y="0"/>
                    <a:pt x="0" y="1292"/>
                    <a:pt x="0" y="2867"/>
                  </a:cubicBezTo>
                  <a:cubicBezTo>
                    <a:pt x="32" y="3812"/>
                    <a:pt x="504" y="4694"/>
                    <a:pt x="1260" y="5230"/>
                  </a:cubicBezTo>
                  <a:lnTo>
                    <a:pt x="1260" y="6616"/>
                  </a:lnTo>
                  <a:lnTo>
                    <a:pt x="4568" y="6616"/>
                  </a:lnTo>
                  <a:lnTo>
                    <a:pt x="4568" y="5230"/>
                  </a:lnTo>
                  <a:cubicBezTo>
                    <a:pt x="5356" y="4694"/>
                    <a:pt x="5797" y="3812"/>
                    <a:pt x="5797" y="2867"/>
                  </a:cubicBezTo>
                  <a:cubicBezTo>
                    <a:pt x="5797" y="1260"/>
                    <a:pt x="4505" y="0"/>
                    <a:pt x="29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47" name="Google Shape;10154;p74">
            <a:extLst>
              <a:ext uri="{FF2B5EF4-FFF2-40B4-BE49-F238E27FC236}">
                <a16:creationId xmlns:a16="http://schemas.microsoft.com/office/drawing/2014/main" id="{9C26A9ED-FB35-C0D9-02EB-19E5EC4C1D43}"/>
              </a:ext>
            </a:extLst>
          </p:cNvPr>
          <p:cNvGrpSpPr/>
          <p:nvPr/>
        </p:nvGrpSpPr>
        <p:grpSpPr>
          <a:xfrm>
            <a:off x="7924637" y="3640452"/>
            <a:ext cx="523675" cy="557947"/>
            <a:chOff x="-60255348" y="3733825"/>
            <a:chExt cx="316650" cy="316550"/>
          </a:xfrm>
          <a:solidFill>
            <a:srgbClr val="272F1D"/>
          </a:solidFill>
        </p:grpSpPr>
        <p:sp>
          <p:nvSpPr>
            <p:cNvPr id="48" name="Google Shape;10155;p74">
              <a:extLst>
                <a:ext uri="{FF2B5EF4-FFF2-40B4-BE49-F238E27FC236}">
                  <a16:creationId xmlns:a16="http://schemas.microsoft.com/office/drawing/2014/main" id="{62455954-1D8C-B674-C509-526B41FB1E8A}"/>
                </a:ext>
              </a:extLst>
            </p:cNvPr>
            <p:cNvSpPr/>
            <p:nvPr/>
          </p:nvSpPr>
          <p:spPr>
            <a:xfrm>
              <a:off x="-60218327" y="3733825"/>
              <a:ext cx="235525" cy="316550"/>
            </a:xfrm>
            <a:custGeom>
              <a:rect l="l" t="t" r="r" b="b"/>
              <a:pathLst>
                <a:path w="9421" h="12662" extrusionOk="0">
                  <a:moveTo>
                    <a:pt x="4821" y="1666"/>
                  </a:moveTo>
                  <a:cubicBezTo>
                    <a:pt x="5073" y="1666"/>
                    <a:pt x="5262" y="1886"/>
                    <a:pt x="5262" y="2075"/>
                  </a:cubicBezTo>
                  <a:lnTo>
                    <a:pt x="5262" y="2359"/>
                  </a:lnTo>
                  <a:cubicBezTo>
                    <a:pt x="5734" y="2485"/>
                    <a:pt x="6081" y="2989"/>
                    <a:pt x="6081" y="3525"/>
                  </a:cubicBezTo>
                  <a:cubicBezTo>
                    <a:pt x="6081" y="3777"/>
                    <a:pt x="5892" y="3934"/>
                    <a:pt x="5640" y="3934"/>
                  </a:cubicBezTo>
                  <a:cubicBezTo>
                    <a:pt x="5419" y="3934"/>
                    <a:pt x="5262" y="3714"/>
                    <a:pt x="5262" y="3525"/>
                  </a:cubicBezTo>
                  <a:cubicBezTo>
                    <a:pt x="5262" y="3273"/>
                    <a:pt x="5073" y="3084"/>
                    <a:pt x="4821" y="3084"/>
                  </a:cubicBezTo>
                  <a:cubicBezTo>
                    <a:pt x="4569" y="3084"/>
                    <a:pt x="4411" y="3273"/>
                    <a:pt x="4411" y="3525"/>
                  </a:cubicBezTo>
                  <a:cubicBezTo>
                    <a:pt x="4411" y="3777"/>
                    <a:pt x="4789" y="3997"/>
                    <a:pt x="5104" y="4249"/>
                  </a:cubicBezTo>
                  <a:cubicBezTo>
                    <a:pt x="5514" y="4564"/>
                    <a:pt x="6081" y="4942"/>
                    <a:pt x="6081" y="5604"/>
                  </a:cubicBezTo>
                  <a:cubicBezTo>
                    <a:pt x="6081" y="6171"/>
                    <a:pt x="5734" y="6612"/>
                    <a:pt x="5262" y="6801"/>
                  </a:cubicBezTo>
                  <a:lnTo>
                    <a:pt x="5262" y="7085"/>
                  </a:lnTo>
                  <a:cubicBezTo>
                    <a:pt x="5262" y="7305"/>
                    <a:pt x="5041" y="7463"/>
                    <a:pt x="4821" y="7463"/>
                  </a:cubicBezTo>
                  <a:cubicBezTo>
                    <a:pt x="4569" y="7463"/>
                    <a:pt x="4411" y="7274"/>
                    <a:pt x="4411" y="7085"/>
                  </a:cubicBezTo>
                  <a:lnTo>
                    <a:pt x="4411" y="6801"/>
                  </a:lnTo>
                  <a:cubicBezTo>
                    <a:pt x="3938" y="6644"/>
                    <a:pt x="3592" y="6171"/>
                    <a:pt x="3592" y="5604"/>
                  </a:cubicBezTo>
                  <a:cubicBezTo>
                    <a:pt x="3592" y="5383"/>
                    <a:pt x="3781" y="5194"/>
                    <a:pt x="4033" y="5194"/>
                  </a:cubicBezTo>
                  <a:cubicBezTo>
                    <a:pt x="4253" y="5194"/>
                    <a:pt x="4411" y="5383"/>
                    <a:pt x="4411" y="5604"/>
                  </a:cubicBezTo>
                  <a:cubicBezTo>
                    <a:pt x="4411" y="5856"/>
                    <a:pt x="4632" y="6014"/>
                    <a:pt x="4821" y="6014"/>
                  </a:cubicBezTo>
                  <a:cubicBezTo>
                    <a:pt x="5041" y="6014"/>
                    <a:pt x="5262" y="5824"/>
                    <a:pt x="5262" y="5604"/>
                  </a:cubicBezTo>
                  <a:cubicBezTo>
                    <a:pt x="5262" y="5383"/>
                    <a:pt x="4947" y="5131"/>
                    <a:pt x="4569" y="4911"/>
                  </a:cubicBezTo>
                  <a:cubicBezTo>
                    <a:pt x="4159" y="4596"/>
                    <a:pt x="3592" y="4186"/>
                    <a:pt x="3592" y="3525"/>
                  </a:cubicBezTo>
                  <a:cubicBezTo>
                    <a:pt x="3592" y="2989"/>
                    <a:pt x="3938" y="2548"/>
                    <a:pt x="4411" y="2359"/>
                  </a:cubicBezTo>
                  <a:lnTo>
                    <a:pt x="4411" y="2075"/>
                  </a:lnTo>
                  <a:cubicBezTo>
                    <a:pt x="4411" y="1823"/>
                    <a:pt x="4632" y="1666"/>
                    <a:pt x="4821" y="1666"/>
                  </a:cubicBezTo>
                  <a:close/>
                  <a:moveTo>
                    <a:pt x="6081" y="9385"/>
                  </a:moveTo>
                  <a:lnTo>
                    <a:pt x="6081" y="10235"/>
                  </a:lnTo>
                  <a:lnTo>
                    <a:pt x="3592" y="10235"/>
                  </a:lnTo>
                  <a:lnTo>
                    <a:pt x="3592" y="9385"/>
                  </a:lnTo>
                  <a:close/>
                  <a:moveTo>
                    <a:pt x="4801" y="0"/>
                  </a:moveTo>
                  <a:cubicBezTo>
                    <a:pt x="4498" y="0"/>
                    <a:pt x="4188" y="29"/>
                    <a:pt x="3875" y="91"/>
                  </a:cubicBezTo>
                  <a:cubicBezTo>
                    <a:pt x="2111" y="500"/>
                    <a:pt x="693" y="1949"/>
                    <a:pt x="378" y="3714"/>
                  </a:cubicBezTo>
                  <a:cubicBezTo>
                    <a:pt x="0" y="5698"/>
                    <a:pt x="1008" y="7652"/>
                    <a:pt x="2773" y="8565"/>
                  </a:cubicBezTo>
                  <a:lnTo>
                    <a:pt x="2773" y="10582"/>
                  </a:lnTo>
                  <a:cubicBezTo>
                    <a:pt x="2773" y="11716"/>
                    <a:pt x="3718" y="12661"/>
                    <a:pt x="4852" y="12661"/>
                  </a:cubicBezTo>
                  <a:cubicBezTo>
                    <a:pt x="5986" y="12661"/>
                    <a:pt x="6963" y="11716"/>
                    <a:pt x="6963" y="10582"/>
                  </a:cubicBezTo>
                  <a:lnTo>
                    <a:pt x="6963" y="8565"/>
                  </a:lnTo>
                  <a:cubicBezTo>
                    <a:pt x="8444" y="7778"/>
                    <a:pt x="9420" y="6234"/>
                    <a:pt x="9420" y="4501"/>
                  </a:cubicBezTo>
                  <a:cubicBezTo>
                    <a:pt x="9392" y="2000"/>
                    <a:pt x="7308" y="0"/>
                    <a:pt x="48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9" name="Google Shape;10156;p74">
              <a:extLst>
                <a:ext uri="{FF2B5EF4-FFF2-40B4-BE49-F238E27FC236}">
                  <a16:creationId xmlns:a16="http://schemas.microsoft.com/office/drawing/2014/main" id="{1E3EC734-8B0A-664C-B4FD-46A6A67A5E64}"/>
                </a:ext>
              </a:extLst>
            </p:cNvPr>
            <p:cNvSpPr/>
            <p:nvPr/>
          </p:nvSpPr>
          <p:spPr>
            <a:xfrm>
              <a:off x="-60255348" y="3844775"/>
              <a:ext cx="34675" cy="20500"/>
            </a:xfrm>
            <a:custGeom>
              <a:rect l="l" t="t" r="r" b="b"/>
              <a:pathLst>
                <a:path w="1387" h="820" extrusionOk="0">
                  <a:moveTo>
                    <a:pt x="379" y="0"/>
                  </a:moveTo>
                  <a:cubicBezTo>
                    <a:pt x="158" y="0"/>
                    <a:pt x="1" y="189"/>
                    <a:pt x="1" y="378"/>
                  </a:cubicBezTo>
                  <a:cubicBezTo>
                    <a:pt x="1" y="630"/>
                    <a:pt x="190" y="819"/>
                    <a:pt x="379" y="819"/>
                  </a:cubicBezTo>
                  <a:lnTo>
                    <a:pt x="946" y="819"/>
                  </a:lnTo>
                  <a:cubicBezTo>
                    <a:pt x="1166" y="819"/>
                    <a:pt x="1387" y="630"/>
                    <a:pt x="1387" y="378"/>
                  </a:cubicBezTo>
                  <a:cubicBezTo>
                    <a:pt x="1387" y="158"/>
                    <a:pt x="1166" y="0"/>
                    <a:pt x="9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0" name="Google Shape;10157;p74">
              <a:extLst>
                <a:ext uri="{FF2B5EF4-FFF2-40B4-BE49-F238E27FC236}">
                  <a16:creationId xmlns:a16="http://schemas.microsoft.com/office/drawing/2014/main" id="{CCF6365C-8589-6881-6DF0-DACCE2D7E875}"/>
                </a:ext>
              </a:extLst>
            </p:cNvPr>
            <p:cNvSpPr/>
            <p:nvPr/>
          </p:nvSpPr>
          <p:spPr>
            <a:xfrm>
              <a:off x="-59974175" y="3844775"/>
              <a:ext cx="35475" cy="20500"/>
            </a:xfrm>
            <a:custGeom>
              <a:rect l="l" t="t" r="r" b="b"/>
              <a:pathLst>
                <a:path w="1419" h="820" extrusionOk="0"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cubicBezTo>
                    <a:pt x="1" y="630"/>
                    <a:pt x="221" y="819"/>
                    <a:pt x="442" y="819"/>
                  </a:cubicBezTo>
                  <a:lnTo>
                    <a:pt x="1009" y="819"/>
                  </a:lnTo>
                  <a:cubicBezTo>
                    <a:pt x="1230" y="819"/>
                    <a:pt x="1387" y="630"/>
                    <a:pt x="1387" y="378"/>
                  </a:cubicBezTo>
                  <a:cubicBezTo>
                    <a:pt x="1419" y="158"/>
                    <a:pt x="1230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1" name="Google Shape;10158;p74">
              <a:extLst>
                <a:ext uri="{FF2B5EF4-FFF2-40B4-BE49-F238E27FC236}">
                  <a16:creationId xmlns:a16="http://schemas.microsoft.com/office/drawing/2014/main" id="{83BCC2DC-EC97-47D3-2333-0AB17847DD75}"/>
                </a:ext>
              </a:extLst>
            </p:cNvPr>
            <p:cNvSpPr/>
            <p:nvPr/>
          </p:nvSpPr>
          <p:spPr>
            <a:xfrm>
              <a:off x="-60212827" y="3939475"/>
              <a:ext cx="32325" cy="30350"/>
            </a:xfrm>
            <a:custGeom>
              <a:rect l="l" t="t" r="r" b="b"/>
              <a:pathLst>
                <a:path w="1293" h="1214" extrusionOk="0">
                  <a:moveTo>
                    <a:pt x="836" y="1"/>
                  </a:moveTo>
                  <a:cubicBezTo>
                    <a:pt x="725" y="1"/>
                    <a:pt x="615" y="40"/>
                    <a:pt x="536" y="119"/>
                  </a:cubicBezTo>
                  <a:lnTo>
                    <a:pt x="158" y="497"/>
                  </a:lnTo>
                  <a:cubicBezTo>
                    <a:pt x="1" y="654"/>
                    <a:pt x="1" y="938"/>
                    <a:pt x="158" y="1096"/>
                  </a:cubicBezTo>
                  <a:cubicBezTo>
                    <a:pt x="237" y="1174"/>
                    <a:pt x="340" y="1214"/>
                    <a:pt x="442" y="1214"/>
                  </a:cubicBezTo>
                  <a:cubicBezTo>
                    <a:pt x="544" y="1214"/>
                    <a:pt x="647" y="1174"/>
                    <a:pt x="725" y="1096"/>
                  </a:cubicBezTo>
                  <a:lnTo>
                    <a:pt x="1135" y="686"/>
                  </a:lnTo>
                  <a:cubicBezTo>
                    <a:pt x="1293" y="528"/>
                    <a:pt x="1293" y="245"/>
                    <a:pt x="1135" y="119"/>
                  </a:cubicBezTo>
                  <a:cubicBezTo>
                    <a:pt x="1056" y="40"/>
                    <a:pt x="946" y="1"/>
                    <a:pt x="8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2" name="Google Shape;10159;p74">
              <a:extLst>
                <a:ext uri="{FF2B5EF4-FFF2-40B4-BE49-F238E27FC236}">
                  <a16:creationId xmlns:a16="http://schemas.microsoft.com/office/drawing/2014/main" id="{5EB4E5DD-B687-C33F-5BF0-5A4F2DAAA8CC}"/>
                </a:ext>
              </a:extLst>
            </p:cNvPr>
            <p:cNvSpPr/>
            <p:nvPr/>
          </p:nvSpPr>
          <p:spPr>
            <a:xfrm>
              <a:off x="-60012752" y="3739425"/>
              <a:ext cx="32300" cy="30350"/>
            </a:xfrm>
            <a:custGeom>
              <a:rect l="l" t="t" r="r" b="b"/>
              <a:pathLst>
                <a:path w="1292" h="1214" extrusionOk="0">
                  <a:moveTo>
                    <a:pt x="835" y="1"/>
                  </a:moveTo>
                  <a:cubicBezTo>
                    <a:pt x="725" y="1"/>
                    <a:pt x="614" y="40"/>
                    <a:pt x="536" y="119"/>
                  </a:cubicBezTo>
                  <a:lnTo>
                    <a:pt x="126" y="497"/>
                  </a:lnTo>
                  <a:cubicBezTo>
                    <a:pt x="0" y="654"/>
                    <a:pt x="0" y="938"/>
                    <a:pt x="126" y="1095"/>
                  </a:cubicBezTo>
                  <a:cubicBezTo>
                    <a:pt x="205" y="1174"/>
                    <a:pt x="315" y="1213"/>
                    <a:pt x="425" y="1213"/>
                  </a:cubicBezTo>
                  <a:cubicBezTo>
                    <a:pt x="536" y="1213"/>
                    <a:pt x="646" y="1174"/>
                    <a:pt x="725" y="1095"/>
                  </a:cubicBezTo>
                  <a:lnTo>
                    <a:pt x="1134" y="686"/>
                  </a:lnTo>
                  <a:cubicBezTo>
                    <a:pt x="1292" y="560"/>
                    <a:pt x="1292" y="276"/>
                    <a:pt x="1134" y="119"/>
                  </a:cubicBezTo>
                  <a:cubicBezTo>
                    <a:pt x="1056" y="40"/>
                    <a:pt x="945" y="1"/>
                    <a:pt x="8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3" name="Google Shape;10160;p74">
              <a:extLst>
                <a:ext uri="{FF2B5EF4-FFF2-40B4-BE49-F238E27FC236}">
                  <a16:creationId xmlns:a16="http://schemas.microsoft.com/office/drawing/2014/main" id="{89E3D416-AEE1-C4E9-D97D-3B03A67741CF}"/>
                </a:ext>
              </a:extLst>
            </p:cNvPr>
            <p:cNvSpPr/>
            <p:nvPr/>
          </p:nvSpPr>
          <p:spPr>
            <a:xfrm>
              <a:off x="-60012752" y="3939475"/>
              <a:ext cx="32300" cy="30350"/>
            </a:xfrm>
            <a:custGeom>
              <a:rect l="l" t="t" r="r" b="b"/>
              <a:pathLst>
                <a:path w="1292" h="1214" extrusionOk="0">
                  <a:moveTo>
                    <a:pt x="425" y="1"/>
                  </a:moveTo>
                  <a:cubicBezTo>
                    <a:pt x="315" y="1"/>
                    <a:pt x="205" y="40"/>
                    <a:pt x="126" y="119"/>
                  </a:cubicBezTo>
                  <a:cubicBezTo>
                    <a:pt x="0" y="245"/>
                    <a:pt x="0" y="528"/>
                    <a:pt x="126" y="686"/>
                  </a:cubicBezTo>
                  <a:lnTo>
                    <a:pt x="536" y="1096"/>
                  </a:lnTo>
                  <a:cubicBezTo>
                    <a:pt x="614" y="1174"/>
                    <a:pt x="725" y="1214"/>
                    <a:pt x="835" y="1214"/>
                  </a:cubicBezTo>
                  <a:cubicBezTo>
                    <a:pt x="945" y="1214"/>
                    <a:pt x="1056" y="1174"/>
                    <a:pt x="1134" y="1096"/>
                  </a:cubicBezTo>
                  <a:cubicBezTo>
                    <a:pt x="1292" y="938"/>
                    <a:pt x="1292" y="654"/>
                    <a:pt x="1134" y="497"/>
                  </a:cubicBezTo>
                  <a:lnTo>
                    <a:pt x="725" y="119"/>
                  </a:lnTo>
                  <a:cubicBezTo>
                    <a:pt x="646" y="40"/>
                    <a:pt x="536" y="1"/>
                    <a:pt x="4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4" name="Google Shape;10161;p74">
              <a:extLst>
                <a:ext uri="{FF2B5EF4-FFF2-40B4-BE49-F238E27FC236}">
                  <a16:creationId xmlns:a16="http://schemas.microsoft.com/office/drawing/2014/main" id="{B17F18BE-1BA4-2F1B-8CF4-0DAFE240811F}"/>
                </a:ext>
              </a:extLst>
            </p:cNvPr>
            <p:cNvSpPr/>
            <p:nvPr/>
          </p:nvSpPr>
          <p:spPr>
            <a:xfrm>
              <a:off x="-60212827" y="3739425"/>
              <a:ext cx="32325" cy="30350"/>
            </a:xfrm>
            <a:custGeom>
              <a:rect l="l" t="t" r="r" b="b"/>
              <a:pathLst>
                <a:path w="1293" h="1214" extrusionOk="0">
                  <a:moveTo>
                    <a:pt x="442" y="1"/>
                  </a:moveTo>
                  <a:cubicBezTo>
                    <a:pt x="340" y="1"/>
                    <a:pt x="237" y="40"/>
                    <a:pt x="158" y="119"/>
                  </a:cubicBezTo>
                  <a:cubicBezTo>
                    <a:pt x="1" y="276"/>
                    <a:pt x="1" y="560"/>
                    <a:pt x="158" y="686"/>
                  </a:cubicBezTo>
                  <a:lnTo>
                    <a:pt x="536" y="1095"/>
                  </a:lnTo>
                  <a:cubicBezTo>
                    <a:pt x="615" y="1174"/>
                    <a:pt x="725" y="1213"/>
                    <a:pt x="836" y="1213"/>
                  </a:cubicBezTo>
                  <a:cubicBezTo>
                    <a:pt x="946" y="1213"/>
                    <a:pt x="1056" y="1174"/>
                    <a:pt x="1135" y="1095"/>
                  </a:cubicBezTo>
                  <a:cubicBezTo>
                    <a:pt x="1293" y="938"/>
                    <a:pt x="1293" y="654"/>
                    <a:pt x="1135" y="497"/>
                  </a:cubicBezTo>
                  <a:lnTo>
                    <a:pt x="725" y="119"/>
                  </a:lnTo>
                  <a:cubicBezTo>
                    <a:pt x="647" y="40"/>
                    <a:pt x="544" y="1"/>
                    <a:pt x="4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55" name="Google Shape;10172;p74">
            <a:extLst>
              <a:ext uri="{FF2B5EF4-FFF2-40B4-BE49-F238E27FC236}">
                <a16:creationId xmlns:a16="http://schemas.microsoft.com/office/drawing/2014/main" id="{6C794C9F-1F24-702C-7391-F2787FF7A62D}"/>
              </a:ext>
            </a:extLst>
          </p:cNvPr>
          <p:cNvGrpSpPr/>
          <p:nvPr/>
        </p:nvGrpSpPr>
        <p:grpSpPr>
          <a:xfrm>
            <a:off x="9424969" y="1631796"/>
            <a:ext cx="683991" cy="722277"/>
            <a:chOff x="-63679952" y="4093450"/>
            <a:chExt cx="320600" cy="317650"/>
          </a:xfrm>
          <a:solidFill>
            <a:srgbClr val="272F1D"/>
          </a:solidFill>
        </p:grpSpPr>
        <p:sp>
          <p:nvSpPr>
            <p:cNvPr id="56" name="Google Shape;10173;p74">
              <a:extLst>
                <a:ext uri="{FF2B5EF4-FFF2-40B4-BE49-F238E27FC236}">
                  <a16:creationId xmlns:a16="http://schemas.microsoft.com/office/drawing/2014/main" id="{D5F4A0FE-F393-21DD-3AB6-B6FBBF577B20}"/>
                </a:ext>
              </a:extLst>
            </p:cNvPr>
            <p:cNvSpPr/>
            <p:nvPr/>
          </p:nvSpPr>
          <p:spPr>
            <a:xfrm>
              <a:off x="-63595653" y="4093450"/>
              <a:ext cx="236300" cy="230425"/>
            </a:xfrm>
            <a:custGeom>
              <a:rect l="l" t="t" r="r" b="b"/>
              <a:pathLst>
                <a:path w="9452" h="9217" extrusionOk="0">
                  <a:moveTo>
                    <a:pt x="3387" y="836"/>
                  </a:moveTo>
                  <a:cubicBezTo>
                    <a:pt x="3497" y="836"/>
                    <a:pt x="3607" y="875"/>
                    <a:pt x="3686" y="954"/>
                  </a:cubicBezTo>
                  <a:cubicBezTo>
                    <a:pt x="3844" y="1111"/>
                    <a:pt x="3844" y="1395"/>
                    <a:pt x="3686" y="1553"/>
                  </a:cubicBezTo>
                  <a:lnTo>
                    <a:pt x="1638" y="3600"/>
                  </a:lnTo>
                  <a:cubicBezTo>
                    <a:pt x="1560" y="3679"/>
                    <a:pt x="1449" y="3718"/>
                    <a:pt x="1339" y="3718"/>
                  </a:cubicBezTo>
                  <a:cubicBezTo>
                    <a:pt x="1229" y="3718"/>
                    <a:pt x="1118" y="3679"/>
                    <a:pt x="1040" y="3600"/>
                  </a:cubicBezTo>
                  <a:cubicBezTo>
                    <a:pt x="882" y="3443"/>
                    <a:pt x="882" y="3159"/>
                    <a:pt x="1040" y="3002"/>
                  </a:cubicBezTo>
                  <a:lnTo>
                    <a:pt x="3088" y="954"/>
                  </a:lnTo>
                  <a:cubicBezTo>
                    <a:pt x="3166" y="875"/>
                    <a:pt x="3277" y="836"/>
                    <a:pt x="3387" y="836"/>
                  </a:cubicBezTo>
                  <a:close/>
                  <a:moveTo>
                    <a:pt x="8081" y="5530"/>
                  </a:moveTo>
                  <a:cubicBezTo>
                    <a:pt x="8191" y="5530"/>
                    <a:pt x="8302" y="5569"/>
                    <a:pt x="8380" y="5648"/>
                  </a:cubicBezTo>
                  <a:cubicBezTo>
                    <a:pt x="8538" y="5806"/>
                    <a:pt x="8538" y="6089"/>
                    <a:pt x="8380" y="6247"/>
                  </a:cubicBezTo>
                  <a:lnTo>
                    <a:pt x="6333" y="8295"/>
                  </a:lnTo>
                  <a:cubicBezTo>
                    <a:pt x="6254" y="8358"/>
                    <a:pt x="6143" y="8389"/>
                    <a:pt x="6033" y="8389"/>
                  </a:cubicBezTo>
                  <a:cubicBezTo>
                    <a:pt x="5923" y="8389"/>
                    <a:pt x="5813" y="8358"/>
                    <a:pt x="5734" y="8295"/>
                  </a:cubicBezTo>
                  <a:cubicBezTo>
                    <a:pt x="5576" y="8137"/>
                    <a:pt x="5576" y="7853"/>
                    <a:pt x="5734" y="7696"/>
                  </a:cubicBezTo>
                  <a:lnTo>
                    <a:pt x="7782" y="5648"/>
                  </a:lnTo>
                  <a:cubicBezTo>
                    <a:pt x="7861" y="5569"/>
                    <a:pt x="7971" y="5530"/>
                    <a:pt x="8081" y="5530"/>
                  </a:cubicBezTo>
                  <a:close/>
                  <a:moveTo>
                    <a:pt x="3414" y="1"/>
                  </a:moveTo>
                  <a:cubicBezTo>
                    <a:pt x="3095" y="1"/>
                    <a:pt x="2772" y="119"/>
                    <a:pt x="2520" y="355"/>
                  </a:cubicBezTo>
                  <a:lnTo>
                    <a:pt x="473" y="2403"/>
                  </a:lnTo>
                  <a:cubicBezTo>
                    <a:pt x="0" y="2876"/>
                    <a:pt x="0" y="3663"/>
                    <a:pt x="473" y="4199"/>
                  </a:cubicBezTo>
                  <a:cubicBezTo>
                    <a:pt x="700" y="4406"/>
                    <a:pt x="1008" y="4544"/>
                    <a:pt x="1345" y="4544"/>
                  </a:cubicBezTo>
                  <a:cubicBezTo>
                    <a:pt x="1522" y="4544"/>
                    <a:pt x="1706" y="4506"/>
                    <a:pt x="1890" y="4419"/>
                  </a:cubicBezTo>
                  <a:lnTo>
                    <a:pt x="4915" y="7444"/>
                  </a:lnTo>
                  <a:cubicBezTo>
                    <a:pt x="4663" y="7980"/>
                    <a:pt x="4789" y="8515"/>
                    <a:pt x="5135" y="8862"/>
                  </a:cubicBezTo>
                  <a:cubicBezTo>
                    <a:pt x="5372" y="9098"/>
                    <a:pt x="5687" y="9216"/>
                    <a:pt x="6010" y="9216"/>
                  </a:cubicBezTo>
                  <a:cubicBezTo>
                    <a:pt x="6333" y="9216"/>
                    <a:pt x="6663" y="9098"/>
                    <a:pt x="6931" y="8862"/>
                  </a:cubicBezTo>
                  <a:lnTo>
                    <a:pt x="8979" y="6814"/>
                  </a:lnTo>
                  <a:cubicBezTo>
                    <a:pt x="9452" y="6341"/>
                    <a:pt x="9452" y="5554"/>
                    <a:pt x="8979" y="5050"/>
                  </a:cubicBezTo>
                  <a:cubicBezTo>
                    <a:pt x="8757" y="4828"/>
                    <a:pt x="8445" y="4696"/>
                    <a:pt x="8117" y="4696"/>
                  </a:cubicBezTo>
                  <a:cubicBezTo>
                    <a:pt x="7933" y="4696"/>
                    <a:pt x="7743" y="4738"/>
                    <a:pt x="7561" y="4829"/>
                  </a:cubicBezTo>
                  <a:lnTo>
                    <a:pt x="4505" y="1773"/>
                  </a:lnTo>
                  <a:cubicBezTo>
                    <a:pt x="4757" y="1269"/>
                    <a:pt x="4631" y="733"/>
                    <a:pt x="4285" y="355"/>
                  </a:cubicBezTo>
                  <a:cubicBezTo>
                    <a:pt x="4048" y="119"/>
                    <a:pt x="3733" y="1"/>
                    <a:pt x="34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7" name="Google Shape;10174;p74">
              <a:extLst>
                <a:ext uri="{FF2B5EF4-FFF2-40B4-BE49-F238E27FC236}">
                  <a16:creationId xmlns:a16="http://schemas.microsoft.com/office/drawing/2014/main" id="{8D6F220F-ED4B-C3B1-FB35-0AE8DD5B9487}"/>
                </a:ext>
              </a:extLst>
            </p:cNvPr>
            <p:cNvSpPr/>
            <p:nvPr/>
          </p:nvSpPr>
          <p:spPr>
            <a:xfrm>
              <a:off x="-63679952" y="4233850"/>
              <a:ext cx="177250" cy="177250"/>
            </a:xfrm>
            <a:custGeom>
              <a:rect l="l" t="t" r="r" b="b"/>
              <a:pathLst>
                <a:path w="7090" h="7090" extrusionOk="0">
                  <a:moveTo>
                    <a:pt x="5325" y="1"/>
                  </a:moveTo>
                  <a:lnTo>
                    <a:pt x="4160" y="1166"/>
                  </a:lnTo>
                  <a:cubicBezTo>
                    <a:pt x="4081" y="1088"/>
                    <a:pt x="3971" y="1048"/>
                    <a:pt x="3860" y="1048"/>
                  </a:cubicBezTo>
                  <a:cubicBezTo>
                    <a:pt x="3750" y="1048"/>
                    <a:pt x="3640" y="1088"/>
                    <a:pt x="3561" y="1166"/>
                  </a:cubicBezTo>
                  <a:lnTo>
                    <a:pt x="474" y="4254"/>
                  </a:lnTo>
                  <a:cubicBezTo>
                    <a:pt x="159" y="4569"/>
                    <a:pt x="1" y="4947"/>
                    <a:pt x="1" y="5419"/>
                  </a:cubicBezTo>
                  <a:cubicBezTo>
                    <a:pt x="1" y="5861"/>
                    <a:pt x="159" y="6302"/>
                    <a:pt x="474" y="6617"/>
                  </a:cubicBezTo>
                  <a:cubicBezTo>
                    <a:pt x="789" y="6932"/>
                    <a:pt x="1214" y="7089"/>
                    <a:pt x="1639" y="7089"/>
                  </a:cubicBezTo>
                  <a:cubicBezTo>
                    <a:pt x="2065" y="7089"/>
                    <a:pt x="2490" y="6932"/>
                    <a:pt x="2805" y="6617"/>
                  </a:cubicBezTo>
                  <a:lnTo>
                    <a:pt x="5892" y="3529"/>
                  </a:lnTo>
                  <a:cubicBezTo>
                    <a:pt x="6081" y="3372"/>
                    <a:pt x="6081" y="3088"/>
                    <a:pt x="5924" y="2931"/>
                  </a:cubicBezTo>
                  <a:lnTo>
                    <a:pt x="7090" y="1765"/>
                  </a:lnTo>
                  <a:lnTo>
                    <a:pt x="53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8" name="Google Shape;10175;p74">
              <a:extLst>
                <a:ext uri="{FF2B5EF4-FFF2-40B4-BE49-F238E27FC236}">
                  <a16:creationId xmlns:a16="http://schemas.microsoft.com/office/drawing/2014/main" id="{E8F7A256-2404-0488-98FD-2A1277670491}"/>
                </a:ext>
              </a:extLst>
            </p:cNvPr>
            <p:cNvSpPr/>
            <p:nvPr/>
          </p:nvSpPr>
          <p:spPr>
            <a:xfrm>
              <a:off x="-63548400" y="4348850"/>
              <a:ext cx="185900" cy="62250"/>
            </a:xfrm>
            <a:custGeom>
              <a:rect l="l" t="t" r="r" b="b"/>
              <a:pathLst>
                <a:path w="7436" h="2490" extrusionOk="0">
                  <a:moveTo>
                    <a:pt x="2048" y="0"/>
                  </a:moveTo>
                  <a:cubicBezTo>
                    <a:pt x="1355" y="0"/>
                    <a:pt x="819" y="536"/>
                    <a:pt x="819" y="1229"/>
                  </a:cubicBezTo>
                  <a:lnTo>
                    <a:pt x="819" y="1639"/>
                  </a:lnTo>
                  <a:lnTo>
                    <a:pt x="410" y="1639"/>
                  </a:lnTo>
                  <a:cubicBezTo>
                    <a:pt x="189" y="1639"/>
                    <a:pt x="0" y="1859"/>
                    <a:pt x="0" y="2048"/>
                  </a:cubicBezTo>
                  <a:cubicBezTo>
                    <a:pt x="0" y="2269"/>
                    <a:pt x="189" y="2489"/>
                    <a:pt x="410" y="2489"/>
                  </a:cubicBezTo>
                  <a:lnTo>
                    <a:pt x="7026" y="2489"/>
                  </a:lnTo>
                  <a:cubicBezTo>
                    <a:pt x="7278" y="2489"/>
                    <a:pt x="7435" y="2269"/>
                    <a:pt x="7435" y="2048"/>
                  </a:cubicBezTo>
                  <a:cubicBezTo>
                    <a:pt x="7435" y="1859"/>
                    <a:pt x="7246" y="1639"/>
                    <a:pt x="6994" y="1639"/>
                  </a:cubicBezTo>
                  <a:lnTo>
                    <a:pt x="6616" y="1639"/>
                  </a:lnTo>
                  <a:lnTo>
                    <a:pt x="6616" y="1229"/>
                  </a:lnTo>
                  <a:cubicBezTo>
                    <a:pt x="6616" y="536"/>
                    <a:pt x="6049" y="0"/>
                    <a:pt x="53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59" name="Google Shape;10184;p74">
            <a:extLst>
              <a:ext uri="{FF2B5EF4-FFF2-40B4-BE49-F238E27FC236}">
                <a16:creationId xmlns:a16="http://schemas.microsoft.com/office/drawing/2014/main" id="{9414A888-5A25-2745-6B94-9F2F4F3FA3E2}"/>
              </a:ext>
            </a:extLst>
          </p:cNvPr>
          <p:cNvGrpSpPr/>
          <p:nvPr/>
        </p:nvGrpSpPr>
        <p:grpSpPr>
          <a:xfrm>
            <a:off x="4275841" y="3638747"/>
            <a:ext cx="523675" cy="559533"/>
            <a:chOff x="-61783348" y="3743950"/>
            <a:chExt cx="316650" cy="317450"/>
          </a:xfrm>
          <a:solidFill>
            <a:srgbClr val="272F1D"/>
          </a:solidFill>
        </p:grpSpPr>
        <p:sp>
          <p:nvSpPr>
            <p:cNvPr id="60" name="Google Shape;10185;p74">
              <a:extLst>
                <a:ext uri="{FF2B5EF4-FFF2-40B4-BE49-F238E27FC236}">
                  <a16:creationId xmlns:a16="http://schemas.microsoft.com/office/drawing/2014/main" id="{06144BCE-0356-626B-DC0A-F2A458456867}"/>
                </a:ext>
              </a:extLst>
            </p:cNvPr>
            <p:cNvSpPr/>
            <p:nvPr/>
          </p:nvSpPr>
          <p:spPr>
            <a:xfrm>
              <a:off x="-61783348" y="3743950"/>
              <a:ext cx="316650" cy="317450"/>
            </a:xfrm>
            <a:custGeom>
              <a:rect l="l" t="t" r="r" b="b"/>
              <a:pathLst>
                <a:path w="12666" h="12698" extrusionOk="0">
                  <a:moveTo>
                    <a:pt x="379" y="1"/>
                  </a:moveTo>
                  <a:cubicBezTo>
                    <a:pt x="158" y="1"/>
                    <a:pt x="1" y="190"/>
                    <a:pt x="1" y="410"/>
                  </a:cubicBezTo>
                  <a:lnTo>
                    <a:pt x="1" y="12256"/>
                  </a:lnTo>
                  <a:cubicBezTo>
                    <a:pt x="1" y="12508"/>
                    <a:pt x="190" y="12697"/>
                    <a:pt x="379" y="12697"/>
                  </a:cubicBezTo>
                  <a:lnTo>
                    <a:pt x="12256" y="12697"/>
                  </a:lnTo>
                  <a:cubicBezTo>
                    <a:pt x="12477" y="12697"/>
                    <a:pt x="12666" y="12508"/>
                    <a:pt x="12666" y="12256"/>
                  </a:cubicBezTo>
                  <a:cubicBezTo>
                    <a:pt x="12634" y="12067"/>
                    <a:pt x="12477" y="11878"/>
                    <a:pt x="12256" y="11878"/>
                  </a:cubicBezTo>
                  <a:lnTo>
                    <a:pt x="820" y="11878"/>
                  </a:lnTo>
                  <a:lnTo>
                    <a:pt x="820" y="410"/>
                  </a:lnTo>
                  <a:cubicBezTo>
                    <a:pt x="820" y="158"/>
                    <a:pt x="631" y="1"/>
                    <a:pt x="3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1" name="Google Shape;10186;p74">
              <a:extLst>
                <a:ext uri="{FF2B5EF4-FFF2-40B4-BE49-F238E27FC236}">
                  <a16:creationId xmlns:a16="http://schemas.microsoft.com/office/drawing/2014/main" id="{E8C65333-9C0A-D947-EB6D-48B5A5F3B215}"/>
                </a:ext>
              </a:extLst>
            </p:cNvPr>
            <p:cNvSpPr/>
            <p:nvPr/>
          </p:nvSpPr>
          <p:spPr>
            <a:xfrm>
              <a:off x="-61739227" y="3833750"/>
              <a:ext cx="272525" cy="149675"/>
            </a:xfrm>
            <a:custGeom>
              <a:rect l="l" t="t" r="r" b="b"/>
              <a:pathLst>
                <a:path w="10901" h="5987" extrusionOk="0">
                  <a:moveTo>
                    <a:pt x="9641" y="0"/>
                  </a:moveTo>
                  <a:cubicBezTo>
                    <a:pt x="8979" y="0"/>
                    <a:pt x="8444" y="536"/>
                    <a:pt x="8444" y="1229"/>
                  </a:cubicBezTo>
                  <a:cubicBezTo>
                    <a:pt x="8444" y="1418"/>
                    <a:pt x="8475" y="1575"/>
                    <a:pt x="8538" y="1733"/>
                  </a:cubicBezTo>
                  <a:lnTo>
                    <a:pt x="6900" y="3403"/>
                  </a:lnTo>
                  <a:cubicBezTo>
                    <a:pt x="6742" y="3308"/>
                    <a:pt x="6553" y="3277"/>
                    <a:pt x="6396" y="3277"/>
                  </a:cubicBezTo>
                  <a:cubicBezTo>
                    <a:pt x="6238" y="3277"/>
                    <a:pt x="6018" y="3308"/>
                    <a:pt x="5860" y="3403"/>
                  </a:cubicBezTo>
                  <a:lnTo>
                    <a:pt x="5041" y="2552"/>
                  </a:lnTo>
                  <a:cubicBezTo>
                    <a:pt x="5136" y="2395"/>
                    <a:pt x="5167" y="2206"/>
                    <a:pt x="5167" y="2048"/>
                  </a:cubicBezTo>
                  <a:cubicBezTo>
                    <a:pt x="5167" y="1386"/>
                    <a:pt x="4600" y="819"/>
                    <a:pt x="3938" y="819"/>
                  </a:cubicBezTo>
                  <a:cubicBezTo>
                    <a:pt x="3277" y="819"/>
                    <a:pt x="2710" y="1386"/>
                    <a:pt x="2710" y="2048"/>
                  </a:cubicBezTo>
                  <a:cubicBezTo>
                    <a:pt x="2710" y="2237"/>
                    <a:pt x="2773" y="2395"/>
                    <a:pt x="2836" y="2552"/>
                  </a:cubicBezTo>
                  <a:lnTo>
                    <a:pt x="1733" y="3655"/>
                  </a:lnTo>
                  <a:cubicBezTo>
                    <a:pt x="1575" y="3592"/>
                    <a:pt x="1386" y="3560"/>
                    <a:pt x="1229" y="3560"/>
                  </a:cubicBezTo>
                  <a:cubicBezTo>
                    <a:pt x="567" y="3560"/>
                    <a:pt x="0" y="4096"/>
                    <a:pt x="0" y="4757"/>
                  </a:cubicBezTo>
                  <a:cubicBezTo>
                    <a:pt x="0" y="5451"/>
                    <a:pt x="567" y="5986"/>
                    <a:pt x="1229" y="5986"/>
                  </a:cubicBezTo>
                  <a:cubicBezTo>
                    <a:pt x="1891" y="5986"/>
                    <a:pt x="2458" y="5451"/>
                    <a:pt x="2458" y="4757"/>
                  </a:cubicBezTo>
                  <a:cubicBezTo>
                    <a:pt x="2458" y="4568"/>
                    <a:pt x="2395" y="4411"/>
                    <a:pt x="2332" y="4253"/>
                  </a:cubicBezTo>
                  <a:lnTo>
                    <a:pt x="3434" y="3151"/>
                  </a:lnTo>
                  <a:cubicBezTo>
                    <a:pt x="3592" y="3214"/>
                    <a:pt x="3781" y="3277"/>
                    <a:pt x="3938" y="3277"/>
                  </a:cubicBezTo>
                  <a:cubicBezTo>
                    <a:pt x="4096" y="3277"/>
                    <a:pt x="4285" y="3214"/>
                    <a:pt x="4442" y="3151"/>
                  </a:cubicBezTo>
                  <a:lnTo>
                    <a:pt x="5293" y="3970"/>
                  </a:lnTo>
                  <a:cubicBezTo>
                    <a:pt x="5199" y="4127"/>
                    <a:pt x="5167" y="4348"/>
                    <a:pt x="5167" y="4505"/>
                  </a:cubicBezTo>
                  <a:cubicBezTo>
                    <a:pt x="5167" y="5167"/>
                    <a:pt x="5703" y="5703"/>
                    <a:pt x="6396" y="5703"/>
                  </a:cubicBezTo>
                  <a:cubicBezTo>
                    <a:pt x="7057" y="5703"/>
                    <a:pt x="7593" y="5167"/>
                    <a:pt x="7593" y="4505"/>
                  </a:cubicBezTo>
                  <a:cubicBezTo>
                    <a:pt x="7593" y="4285"/>
                    <a:pt x="7561" y="4127"/>
                    <a:pt x="7498" y="3970"/>
                  </a:cubicBezTo>
                  <a:lnTo>
                    <a:pt x="9137" y="2332"/>
                  </a:lnTo>
                  <a:cubicBezTo>
                    <a:pt x="9294" y="2395"/>
                    <a:pt x="9483" y="2458"/>
                    <a:pt x="9641" y="2458"/>
                  </a:cubicBezTo>
                  <a:cubicBezTo>
                    <a:pt x="10334" y="2458"/>
                    <a:pt x="10901" y="1890"/>
                    <a:pt x="10901" y="1229"/>
                  </a:cubicBezTo>
                  <a:cubicBezTo>
                    <a:pt x="10901" y="536"/>
                    <a:pt x="10334" y="0"/>
                    <a:pt x="96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sp>
        <p:nvSpPr>
          <p:cNvPr id="62" name="Google Shape;10189;p74">
            <a:extLst>
              <a:ext uri="{FF2B5EF4-FFF2-40B4-BE49-F238E27FC236}">
                <a16:creationId xmlns:a16="http://schemas.microsoft.com/office/drawing/2014/main" id="{5C563D7B-BDA6-B693-13AC-18E23CB5A0EE}"/>
              </a:ext>
            </a:extLst>
          </p:cNvPr>
          <p:cNvSpPr/>
          <p:nvPr/>
        </p:nvSpPr>
        <p:spPr>
          <a:xfrm>
            <a:off x="8747950" y="3717611"/>
            <a:ext cx="526279" cy="437343"/>
          </a:xfrm>
          <a:custGeom>
            <a:rect l="l" t="t" r="r" b="b"/>
            <a:pathLst>
              <a:path w="12729" h="9925" extrusionOk="0">
                <a:moveTo>
                  <a:pt x="925" y="3644"/>
                </a:moveTo>
                <a:cubicBezTo>
                  <a:pt x="944" y="3644"/>
                  <a:pt x="963" y="3648"/>
                  <a:pt x="978" y="3655"/>
                </a:cubicBezTo>
                <a:lnTo>
                  <a:pt x="1608" y="3970"/>
                </a:lnTo>
                <a:lnTo>
                  <a:pt x="1608" y="5924"/>
                </a:lnTo>
                <a:lnTo>
                  <a:pt x="978" y="6239"/>
                </a:lnTo>
                <a:cubicBezTo>
                  <a:pt x="960" y="6256"/>
                  <a:pt x="937" y="6264"/>
                  <a:pt x="914" y="6264"/>
                </a:cubicBezTo>
                <a:cubicBezTo>
                  <a:pt x="854" y="6264"/>
                  <a:pt x="788" y="6212"/>
                  <a:pt x="788" y="6144"/>
                </a:cubicBezTo>
                <a:lnTo>
                  <a:pt x="788" y="3781"/>
                </a:lnTo>
                <a:cubicBezTo>
                  <a:pt x="788" y="3685"/>
                  <a:pt x="862" y="3644"/>
                  <a:pt x="925" y="3644"/>
                </a:cubicBezTo>
                <a:close/>
                <a:moveTo>
                  <a:pt x="4128" y="7184"/>
                </a:moveTo>
                <a:lnTo>
                  <a:pt x="6963" y="8035"/>
                </a:lnTo>
                <a:cubicBezTo>
                  <a:pt x="6648" y="8507"/>
                  <a:pt x="6176" y="8759"/>
                  <a:pt x="5640" y="8759"/>
                </a:cubicBezTo>
                <a:cubicBezTo>
                  <a:pt x="4821" y="8759"/>
                  <a:pt x="4097" y="8066"/>
                  <a:pt x="4128" y="7184"/>
                </a:cubicBezTo>
                <a:close/>
                <a:moveTo>
                  <a:pt x="11374" y="820"/>
                </a:moveTo>
                <a:cubicBezTo>
                  <a:pt x="11626" y="820"/>
                  <a:pt x="11815" y="1009"/>
                  <a:pt x="11815" y="1198"/>
                </a:cubicBezTo>
                <a:lnTo>
                  <a:pt x="11815" y="8665"/>
                </a:lnTo>
                <a:cubicBezTo>
                  <a:pt x="11815" y="8885"/>
                  <a:pt x="11626" y="9043"/>
                  <a:pt x="11374" y="9043"/>
                </a:cubicBezTo>
                <a:cubicBezTo>
                  <a:pt x="11154" y="9043"/>
                  <a:pt x="10996" y="8854"/>
                  <a:pt x="10996" y="8665"/>
                </a:cubicBezTo>
                <a:lnTo>
                  <a:pt x="10996" y="1198"/>
                </a:lnTo>
                <a:cubicBezTo>
                  <a:pt x="10996" y="977"/>
                  <a:pt x="11185" y="820"/>
                  <a:pt x="11374" y="820"/>
                </a:cubicBezTo>
                <a:close/>
                <a:moveTo>
                  <a:pt x="11437" y="1"/>
                </a:moveTo>
                <a:cubicBezTo>
                  <a:pt x="10870" y="1"/>
                  <a:pt x="10366" y="379"/>
                  <a:pt x="10240" y="883"/>
                </a:cubicBezTo>
                <a:lnTo>
                  <a:pt x="2080" y="3246"/>
                </a:lnTo>
                <a:lnTo>
                  <a:pt x="1387" y="2899"/>
                </a:lnTo>
                <a:cubicBezTo>
                  <a:pt x="1251" y="2831"/>
                  <a:pt x="1109" y="2800"/>
                  <a:pt x="970" y="2800"/>
                </a:cubicBezTo>
                <a:cubicBezTo>
                  <a:pt x="466" y="2800"/>
                  <a:pt x="1" y="3213"/>
                  <a:pt x="1" y="3781"/>
                </a:cubicBezTo>
                <a:lnTo>
                  <a:pt x="1" y="6144"/>
                </a:lnTo>
                <a:cubicBezTo>
                  <a:pt x="1" y="6687"/>
                  <a:pt x="465" y="7095"/>
                  <a:pt x="983" y="7095"/>
                </a:cubicBezTo>
                <a:cubicBezTo>
                  <a:pt x="1127" y="7095"/>
                  <a:pt x="1275" y="7063"/>
                  <a:pt x="1419" y="6995"/>
                </a:cubicBezTo>
                <a:lnTo>
                  <a:pt x="2143" y="6648"/>
                </a:lnTo>
                <a:lnTo>
                  <a:pt x="3340" y="6995"/>
                </a:lnTo>
                <a:cubicBezTo>
                  <a:pt x="3151" y="8444"/>
                  <a:pt x="4286" y="9641"/>
                  <a:pt x="5672" y="9641"/>
                </a:cubicBezTo>
                <a:cubicBezTo>
                  <a:pt x="6585" y="9641"/>
                  <a:pt x="7405" y="9074"/>
                  <a:pt x="7814" y="8287"/>
                </a:cubicBezTo>
                <a:lnTo>
                  <a:pt x="10271" y="9011"/>
                </a:lnTo>
                <a:cubicBezTo>
                  <a:pt x="10429" y="9515"/>
                  <a:pt x="10902" y="9925"/>
                  <a:pt x="11469" y="9925"/>
                </a:cubicBezTo>
                <a:cubicBezTo>
                  <a:pt x="12130" y="9925"/>
                  <a:pt x="12729" y="9358"/>
                  <a:pt x="12729" y="8696"/>
                </a:cubicBezTo>
                <a:lnTo>
                  <a:pt x="12729" y="1261"/>
                </a:lnTo>
                <a:cubicBezTo>
                  <a:pt x="12634" y="536"/>
                  <a:pt x="12099" y="1"/>
                  <a:pt x="11437" y="1"/>
                </a:cubicBezTo>
                <a:close/>
              </a:path>
            </a:pathLst>
          </a:custGeom>
          <a:solidFill>
            <a:srgbClr val="272F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/>
          </a:p>
        </p:txBody>
      </p:sp>
      <p:grpSp>
        <p:nvGrpSpPr>
          <p:cNvPr id="63" name="Google Shape;10190;p74">
            <a:extLst>
              <a:ext uri="{FF2B5EF4-FFF2-40B4-BE49-F238E27FC236}">
                <a16:creationId xmlns:a16="http://schemas.microsoft.com/office/drawing/2014/main" id="{0A552797-E52C-4179-A4AE-2D7C9449042F}"/>
              </a:ext>
            </a:extLst>
          </p:cNvPr>
          <p:cNvGrpSpPr/>
          <p:nvPr/>
        </p:nvGrpSpPr>
        <p:grpSpPr>
          <a:xfrm>
            <a:off x="10482871" y="3656982"/>
            <a:ext cx="479588" cy="504969"/>
            <a:chOff x="-59869425" y="4102225"/>
            <a:chExt cx="319025" cy="315175"/>
          </a:xfrm>
          <a:solidFill>
            <a:srgbClr val="272F1D"/>
          </a:solidFill>
        </p:grpSpPr>
        <p:sp>
          <p:nvSpPr>
            <p:cNvPr id="64" name="Google Shape;10191;p74">
              <a:extLst>
                <a:ext uri="{FF2B5EF4-FFF2-40B4-BE49-F238E27FC236}">
                  <a16:creationId xmlns:a16="http://schemas.microsoft.com/office/drawing/2014/main" id="{A7AF3537-F054-5484-FF00-D2DB045211FF}"/>
                </a:ext>
              </a:extLst>
            </p:cNvPr>
            <p:cNvSpPr/>
            <p:nvPr/>
          </p:nvSpPr>
          <p:spPr>
            <a:xfrm>
              <a:off x="-59869425" y="4102225"/>
              <a:ext cx="149675" cy="256825"/>
            </a:xfrm>
            <a:custGeom>
              <a:rect l="l" t="t" r="r" b="b"/>
              <a:pathLst>
                <a:path w="5987" h="10273" extrusionOk="0">
                  <a:moveTo>
                    <a:pt x="5532" y="1"/>
                  </a:moveTo>
                  <a:cubicBezTo>
                    <a:pt x="5515" y="1"/>
                    <a:pt x="5499" y="2"/>
                    <a:pt x="5483" y="4"/>
                  </a:cubicBezTo>
                  <a:cubicBezTo>
                    <a:pt x="2364" y="445"/>
                    <a:pt x="1" y="3123"/>
                    <a:pt x="1" y="6274"/>
                  </a:cubicBezTo>
                  <a:cubicBezTo>
                    <a:pt x="1" y="7692"/>
                    <a:pt x="442" y="8983"/>
                    <a:pt x="1293" y="10086"/>
                  </a:cubicBezTo>
                  <a:cubicBezTo>
                    <a:pt x="1381" y="10209"/>
                    <a:pt x="1507" y="10273"/>
                    <a:pt x="1635" y="10273"/>
                  </a:cubicBezTo>
                  <a:cubicBezTo>
                    <a:pt x="1737" y="10273"/>
                    <a:pt x="1839" y="10233"/>
                    <a:pt x="1923" y="10149"/>
                  </a:cubicBezTo>
                  <a:lnTo>
                    <a:pt x="3719" y="8353"/>
                  </a:lnTo>
                  <a:cubicBezTo>
                    <a:pt x="3813" y="8259"/>
                    <a:pt x="3845" y="8007"/>
                    <a:pt x="3782" y="7849"/>
                  </a:cubicBezTo>
                  <a:cubicBezTo>
                    <a:pt x="3498" y="7376"/>
                    <a:pt x="3341" y="6809"/>
                    <a:pt x="3341" y="6274"/>
                  </a:cubicBezTo>
                  <a:cubicBezTo>
                    <a:pt x="3341" y="4888"/>
                    <a:pt x="4286" y="3659"/>
                    <a:pt x="5672" y="3312"/>
                  </a:cubicBezTo>
                  <a:cubicBezTo>
                    <a:pt x="5861" y="3281"/>
                    <a:pt x="5987" y="3123"/>
                    <a:pt x="5987" y="2934"/>
                  </a:cubicBezTo>
                  <a:lnTo>
                    <a:pt x="5987" y="414"/>
                  </a:lnTo>
                  <a:cubicBezTo>
                    <a:pt x="5958" y="180"/>
                    <a:pt x="5739" y="1"/>
                    <a:pt x="55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5" name="Google Shape;10192;p74">
              <a:extLst>
                <a:ext uri="{FF2B5EF4-FFF2-40B4-BE49-F238E27FC236}">
                  <a16:creationId xmlns:a16="http://schemas.microsoft.com/office/drawing/2014/main" id="{79618000-BB87-60DA-9C5F-516EB465E8FD}"/>
                </a:ext>
              </a:extLst>
            </p:cNvPr>
            <p:cNvSpPr/>
            <p:nvPr/>
          </p:nvSpPr>
          <p:spPr>
            <a:xfrm>
              <a:off x="-59811127" y="4322075"/>
              <a:ext cx="201650" cy="95325"/>
            </a:xfrm>
            <a:custGeom>
              <a:rect l="l" t="t" r="r" b="b"/>
              <a:pathLst>
                <a:path w="8066" h="3812" extrusionOk="0">
                  <a:moveTo>
                    <a:pt x="5758" y="0"/>
                  </a:moveTo>
                  <a:cubicBezTo>
                    <a:pt x="5692" y="0"/>
                    <a:pt x="5629" y="11"/>
                    <a:pt x="5577" y="32"/>
                  </a:cubicBezTo>
                  <a:cubicBezTo>
                    <a:pt x="5091" y="339"/>
                    <a:pt x="4530" y="489"/>
                    <a:pt x="3972" y="489"/>
                  </a:cubicBezTo>
                  <a:cubicBezTo>
                    <a:pt x="3444" y="489"/>
                    <a:pt x="2917" y="355"/>
                    <a:pt x="2458" y="95"/>
                  </a:cubicBezTo>
                  <a:cubicBezTo>
                    <a:pt x="2389" y="53"/>
                    <a:pt x="2314" y="30"/>
                    <a:pt x="2239" y="30"/>
                  </a:cubicBezTo>
                  <a:cubicBezTo>
                    <a:pt x="2141" y="30"/>
                    <a:pt x="2042" y="69"/>
                    <a:pt x="1954" y="158"/>
                  </a:cubicBezTo>
                  <a:lnTo>
                    <a:pt x="189" y="1922"/>
                  </a:lnTo>
                  <a:cubicBezTo>
                    <a:pt x="0" y="2143"/>
                    <a:pt x="32" y="2395"/>
                    <a:pt x="221" y="2552"/>
                  </a:cubicBezTo>
                  <a:cubicBezTo>
                    <a:pt x="1324" y="3403"/>
                    <a:pt x="2615" y="3812"/>
                    <a:pt x="4001" y="3812"/>
                  </a:cubicBezTo>
                  <a:cubicBezTo>
                    <a:pt x="5388" y="3812"/>
                    <a:pt x="6711" y="3403"/>
                    <a:pt x="7814" y="2521"/>
                  </a:cubicBezTo>
                  <a:cubicBezTo>
                    <a:pt x="8034" y="2363"/>
                    <a:pt x="8066" y="2080"/>
                    <a:pt x="7877" y="1890"/>
                  </a:cubicBezTo>
                  <a:lnTo>
                    <a:pt x="6112" y="126"/>
                  </a:lnTo>
                  <a:cubicBezTo>
                    <a:pt x="6028" y="42"/>
                    <a:pt x="5888" y="0"/>
                    <a:pt x="57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6" name="Google Shape;10193;p74">
              <a:extLst>
                <a:ext uri="{FF2B5EF4-FFF2-40B4-BE49-F238E27FC236}">
                  <a16:creationId xmlns:a16="http://schemas.microsoft.com/office/drawing/2014/main" id="{09914A06-98CF-1276-6728-04C4B9280097}"/>
                </a:ext>
              </a:extLst>
            </p:cNvPr>
            <p:cNvSpPr/>
            <p:nvPr/>
          </p:nvSpPr>
          <p:spPr>
            <a:xfrm>
              <a:off x="-59700077" y="4102225"/>
              <a:ext cx="149675" cy="256525"/>
            </a:xfrm>
            <a:custGeom>
              <a:rect l="l" t="t" r="r" b="b"/>
              <a:pathLst>
                <a:path w="5987" h="10261" extrusionOk="0">
                  <a:moveTo>
                    <a:pt x="418" y="1"/>
                  </a:moveTo>
                  <a:cubicBezTo>
                    <a:pt x="190" y="1"/>
                    <a:pt x="1" y="180"/>
                    <a:pt x="1" y="414"/>
                  </a:cubicBezTo>
                  <a:lnTo>
                    <a:pt x="1" y="2934"/>
                  </a:lnTo>
                  <a:cubicBezTo>
                    <a:pt x="1" y="3123"/>
                    <a:pt x="127" y="3281"/>
                    <a:pt x="316" y="3312"/>
                  </a:cubicBezTo>
                  <a:cubicBezTo>
                    <a:pt x="1639" y="3659"/>
                    <a:pt x="2647" y="4856"/>
                    <a:pt x="2647" y="6274"/>
                  </a:cubicBezTo>
                  <a:cubicBezTo>
                    <a:pt x="2647" y="6809"/>
                    <a:pt x="2489" y="7376"/>
                    <a:pt x="2206" y="7849"/>
                  </a:cubicBezTo>
                  <a:cubicBezTo>
                    <a:pt x="2080" y="8007"/>
                    <a:pt x="2111" y="8196"/>
                    <a:pt x="2269" y="8353"/>
                  </a:cubicBezTo>
                  <a:lnTo>
                    <a:pt x="4065" y="10149"/>
                  </a:lnTo>
                  <a:cubicBezTo>
                    <a:pt x="4137" y="10221"/>
                    <a:pt x="4242" y="10260"/>
                    <a:pt x="4350" y="10260"/>
                  </a:cubicBezTo>
                  <a:cubicBezTo>
                    <a:pt x="4478" y="10260"/>
                    <a:pt x="4609" y="10205"/>
                    <a:pt x="4695" y="10086"/>
                  </a:cubicBezTo>
                  <a:cubicBezTo>
                    <a:pt x="5514" y="8983"/>
                    <a:pt x="5987" y="7660"/>
                    <a:pt x="5987" y="6274"/>
                  </a:cubicBezTo>
                  <a:cubicBezTo>
                    <a:pt x="5892" y="3123"/>
                    <a:pt x="3592" y="445"/>
                    <a:pt x="473" y="4"/>
                  </a:cubicBezTo>
                  <a:cubicBezTo>
                    <a:pt x="455" y="2"/>
                    <a:pt x="436" y="1"/>
                    <a:pt x="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7" name="Google Shape;10194;p74">
              <a:extLst>
                <a:ext uri="{FF2B5EF4-FFF2-40B4-BE49-F238E27FC236}">
                  <a16:creationId xmlns:a16="http://schemas.microsoft.com/office/drawing/2014/main" id="{CD2E5EEA-E898-09AE-97C7-45A219BB2689}"/>
                </a:ext>
              </a:extLst>
            </p:cNvPr>
            <p:cNvSpPr/>
            <p:nvPr/>
          </p:nvSpPr>
          <p:spPr>
            <a:xfrm>
              <a:off x="-59742598" y="4187375"/>
              <a:ext cx="63025" cy="144950"/>
            </a:xfrm>
            <a:custGeom>
              <a:rect l="l" t="t" r="r" b="b"/>
              <a:pathLst>
                <a:path w="2521" h="5798" extrusionOk="0">
                  <a:moveTo>
                    <a:pt x="1260" y="1"/>
                  </a:moveTo>
                  <a:cubicBezTo>
                    <a:pt x="1040" y="1"/>
                    <a:pt x="819" y="190"/>
                    <a:pt x="819" y="379"/>
                  </a:cubicBezTo>
                  <a:lnTo>
                    <a:pt x="819" y="662"/>
                  </a:lnTo>
                  <a:cubicBezTo>
                    <a:pt x="347" y="820"/>
                    <a:pt x="0" y="1293"/>
                    <a:pt x="0" y="1860"/>
                  </a:cubicBezTo>
                  <a:cubicBezTo>
                    <a:pt x="0" y="2521"/>
                    <a:pt x="567" y="2899"/>
                    <a:pt x="977" y="3214"/>
                  </a:cubicBezTo>
                  <a:cubicBezTo>
                    <a:pt x="1292" y="3466"/>
                    <a:pt x="1670" y="3687"/>
                    <a:pt x="1670" y="3939"/>
                  </a:cubicBezTo>
                  <a:cubicBezTo>
                    <a:pt x="1670" y="4160"/>
                    <a:pt x="1450" y="4380"/>
                    <a:pt x="1260" y="4380"/>
                  </a:cubicBezTo>
                  <a:cubicBezTo>
                    <a:pt x="1071" y="4380"/>
                    <a:pt x="819" y="4160"/>
                    <a:pt x="819" y="3939"/>
                  </a:cubicBezTo>
                  <a:cubicBezTo>
                    <a:pt x="819" y="3687"/>
                    <a:pt x="630" y="3529"/>
                    <a:pt x="441" y="3529"/>
                  </a:cubicBezTo>
                  <a:cubicBezTo>
                    <a:pt x="252" y="3529"/>
                    <a:pt x="32" y="3750"/>
                    <a:pt x="32" y="3939"/>
                  </a:cubicBezTo>
                  <a:cubicBezTo>
                    <a:pt x="32" y="4475"/>
                    <a:pt x="410" y="4916"/>
                    <a:pt x="882" y="5105"/>
                  </a:cubicBezTo>
                  <a:lnTo>
                    <a:pt x="882" y="5388"/>
                  </a:lnTo>
                  <a:cubicBezTo>
                    <a:pt x="882" y="5640"/>
                    <a:pt x="1071" y="5798"/>
                    <a:pt x="1292" y="5798"/>
                  </a:cubicBezTo>
                  <a:cubicBezTo>
                    <a:pt x="1544" y="5798"/>
                    <a:pt x="1702" y="5577"/>
                    <a:pt x="1702" y="5388"/>
                  </a:cubicBezTo>
                  <a:lnTo>
                    <a:pt x="1702" y="5073"/>
                  </a:lnTo>
                  <a:cubicBezTo>
                    <a:pt x="2174" y="4916"/>
                    <a:pt x="2521" y="4443"/>
                    <a:pt x="2521" y="3907"/>
                  </a:cubicBezTo>
                  <a:cubicBezTo>
                    <a:pt x="2521" y="3214"/>
                    <a:pt x="1985" y="2836"/>
                    <a:pt x="1544" y="2521"/>
                  </a:cubicBezTo>
                  <a:cubicBezTo>
                    <a:pt x="1229" y="2269"/>
                    <a:pt x="882" y="2049"/>
                    <a:pt x="882" y="1797"/>
                  </a:cubicBezTo>
                  <a:cubicBezTo>
                    <a:pt x="882" y="1576"/>
                    <a:pt x="1071" y="1419"/>
                    <a:pt x="1292" y="1419"/>
                  </a:cubicBezTo>
                  <a:cubicBezTo>
                    <a:pt x="1544" y="1419"/>
                    <a:pt x="1702" y="1608"/>
                    <a:pt x="1702" y="1797"/>
                  </a:cubicBezTo>
                  <a:cubicBezTo>
                    <a:pt x="1702" y="2049"/>
                    <a:pt x="1891" y="2238"/>
                    <a:pt x="2143" y="2238"/>
                  </a:cubicBezTo>
                  <a:cubicBezTo>
                    <a:pt x="2363" y="2238"/>
                    <a:pt x="2521" y="2049"/>
                    <a:pt x="2521" y="1797"/>
                  </a:cubicBezTo>
                  <a:cubicBezTo>
                    <a:pt x="2521" y="1261"/>
                    <a:pt x="2174" y="820"/>
                    <a:pt x="1702" y="631"/>
                  </a:cubicBezTo>
                  <a:lnTo>
                    <a:pt x="1702" y="347"/>
                  </a:lnTo>
                  <a:cubicBezTo>
                    <a:pt x="1702" y="158"/>
                    <a:pt x="1513" y="1"/>
                    <a:pt x="12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68" name="Google Shape;10221;p74">
            <a:extLst>
              <a:ext uri="{FF2B5EF4-FFF2-40B4-BE49-F238E27FC236}">
                <a16:creationId xmlns:a16="http://schemas.microsoft.com/office/drawing/2014/main" id="{4EFE41CE-19FC-434F-EAC5-AE53E9ED86E7}"/>
              </a:ext>
            </a:extLst>
          </p:cNvPr>
          <p:cNvGrpSpPr/>
          <p:nvPr/>
        </p:nvGrpSpPr>
        <p:grpSpPr>
          <a:xfrm>
            <a:off x="5113963" y="4622598"/>
            <a:ext cx="422624" cy="511209"/>
            <a:chOff x="2423775" y="3226875"/>
            <a:chExt cx="259925" cy="295000"/>
          </a:xfrm>
          <a:solidFill>
            <a:srgbClr val="272F1D"/>
          </a:solidFill>
        </p:grpSpPr>
        <p:sp>
          <p:nvSpPr>
            <p:cNvPr id="69" name="Google Shape;10222;p74">
              <a:extLst>
                <a:ext uri="{FF2B5EF4-FFF2-40B4-BE49-F238E27FC236}">
                  <a16:creationId xmlns:a16="http://schemas.microsoft.com/office/drawing/2014/main" id="{E2BB1D3E-47BF-3AB9-4C52-10527C8F22AF}"/>
                </a:ext>
              </a:extLst>
            </p:cNvPr>
            <p:cNvSpPr/>
            <p:nvPr/>
          </p:nvSpPr>
          <p:spPr>
            <a:xfrm>
              <a:off x="2509625" y="3365900"/>
              <a:ext cx="86650" cy="52000"/>
            </a:xfrm>
            <a:custGeom>
              <a:rect l="l" t="t" r="r" b="b"/>
              <a:pathLst>
                <a:path w="3466" h="2080" extrusionOk="0"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lnTo>
                    <a:pt x="0" y="2080"/>
                  </a:lnTo>
                  <a:lnTo>
                    <a:pt x="3466" y="2080"/>
                  </a:lnTo>
                  <a:lnTo>
                    <a:pt x="3466" y="1733"/>
                  </a:ln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70" name="Google Shape;10223;p74">
              <a:extLst>
                <a:ext uri="{FF2B5EF4-FFF2-40B4-BE49-F238E27FC236}">
                  <a16:creationId xmlns:a16="http://schemas.microsoft.com/office/drawing/2014/main" id="{5C64FA60-F543-C013-AE40-F3CA5D4ED9D8}"/>
                </a:ext>
              </a:extLst>
            </p:cNvPr>
            <p:cNvSpPr/>
            <p:nvPr/>
          </p:nvSpPr>
          <p:spPr>
            <a:xfrm>
              <a:off x="2534825" y="3313925"/>
              <a:ext cx="35475" cy="35450"/>
            </a:xfrm>
            <a:custGeom>
              <a:rect l="l" t="t" r="r" b="b"/>
              <a:pathLst>
                <a:path w="1419" h="1418" extrusionOk="0">
                  <a:moveTo>
                    <a:pt x="725" y="0"/>
                  </a:moveTo>
                  <a:cubicBezTo>
                    <a:pt x="316" y="0"/>
                    <a:pt x="0" y="315"/>
                    <a:pt x="0" y="725"/>
                  </a:cubicBezTo>
                  <a:cubicBezTo>
                    <a:pt x="0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5"/>
                    <a:pt x="1103" y="0"/>
                    <a:pt x="7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71" name="Google Shape;10224;p74">
              <a:extLst>
                <a:ext uri="{FF2B5EF4-FFF2-40B4-BE49-F238E27FC236}">
                  <a16:creationId xmlns:a16="http://schemas.microsoft.com/office/drawing/2014/main" id="{9DD68EEA-1D8E-C6B2-2F2D-80CAB908EDBC}"/>
                </a:ext>
              </a:extLst>
            </p:cNvPr>
            <p:cNvSpPr/>
            <p:nvPr/>
          </p:nvSpPr>
          <p:spPr>
            <a:xfrm>
              <a:off x="2423775" y="3226875"/>
              <a:ext cx="259925" cy="295000"/>
            </a:xfrm>
            <a:custGeom>
              <a:rect l="l" t="t" r="r" b="b"/>
              <a:pathLst>
                <a:path w="10397" h="11800" extrusionOk="0">
                  <a:moveTo>
                    <a:pt x="5167" y="2757"/>
                  </a:moveTo>
                  <a:cubicBezTo>
                    <a:pt x="5923" y="2757"/>
                    <a:pt x="6553" y="3388"/>
                    <a:pt x="6553" y="4144"/>
                  </a:cubicBezTo>
                  <a:cubicBezTo>
                    <a:pt x="6553" y="4490"/>
                    <a:pt x="6396" y="4805"/>
                    <a:pt x="6175" y="5089"/>
                  </a:cubicBezTo>
                  <a:cubicBezTo>
                    <a:pt x="7026" y="5498"/>
                    <a:pt x="7593" y="6317"/>
                    <a:pt x="7593" y="7294"/>
                  </a:cubicBezTo>
                  <a:lnTo>
                    <a:pt x="7593" y="8019"/>
                  </a:lnTo>
                  <a:cubicBezTo>
                    <a:pt x="7593" y="8208"/>
                    <a:pt x="7435" y="8365"/>
                    <a:pt x="7246" y="8365"/>
                  </a:cubicBezTo>
                  <a:lnTo>
                    <a:pt x="3088" y="8365"/>
                  </a:lnTo>
                  <a:cubicBezTo>
                    <a:pt x="2867" y="8365"/>
                    <a:pt x="2710" y="8208"/>
                    <a:pt x="2710" y="8019"/>
                  </a:cubicBezTo>
                  <a:lnTo>
                    <a:pt x="2710" y="7294"/>
                  </a:lnTo>
                  <a:cubicBezTo>
                    <a:pt x="2710" y="6317"/>
                    <a:pt x="3308" y="5498"/>
                    <a:pt x="4127" y="5089"/>
                  </a:cubicBezTo>
                  <a:cubicBezTo>
                    <a:pt x="3907" y="4868"/>
                    <a:pt x="3781" y="4553"/>
                    <a:pt x="3781" y="4144"/>
                  </a:cubicBezTo>
                  <a:cubicBezTo>
                    <a:pt x="3781" y="3388"/>
                    <a:pt x="4411" y="2757"/>
                    <a:pt x="5167" y="2757"/>
                  </a:cubicBezTo>
                  <a:close/>
                  <a:moveTo>
                    <a:pt x="5183" y="1"/>
                  </a:moveTo>
                  <a:cubicBezTo>
                    <a:pt x="5128" y="1"/>
                    <a:pt x="5073" y="17"/>
                    <a:pt x="5010" y="48"/>
                  </a:cubicBezTo>
                  <a:cubicBezTo>
                    <a:pt x="3964" y="646"/>
                    <a:pt x="2946" y="940"/>
                    <a:pt x="1919" y="940"/>
                  </a:cubicBezTo>
                  <a:cubicBezTo>
                    <a:pt x="1430" y="940"/>
                    <a:pt x="939" y="873"/>
                    <a:pt x="441" y="741"/>
                  </a:cubicBezTo>
                  <a:cubicBezTo>
                    <a:pt x="402" y="722"/>
                    <a:pt x="363" y="714"/>
                    <a:pt x="326" y="714"/>
                  </a:cubicBezTo>
                  <a:cubicBezTo>
                    <a:pt x="243" y="714"/>
                    <a:pt x="170" y="751"/>
                    <a:pt x="126" y="773"/>
                  </a:cubicBezTo>
                  <a:cubicBezTo>
                    <a:pt x="32" y="836"/>
                    <a:pt x="0" y="930"/>
                    <a:pt x="0" y="1056"/>
                  </a:cubicBezTo>
                  <a:lnTo>
                    <a:pt x="0" y="5026"/>
                  </a:lnTo>
                  <a:cubicBezTo>
                    <a:pt x="0" y="8145"/>
                    <a:pt x="2080" y="10949"/>
                    <a:pt x="5104" y="11799"/>
                  </a:cubicBezTo>
                  <a:lnTo>
                    <a:pt x="5262" y="11799"/>
                  </a:lnTo>
                  <a:cubicBezTo>
                    <a:pt x="8255" y="10917"/>
                    <a:pt x="10397" y="8145"/>
                    <a:pt x="10397" y="5026"/>
                  </a:cubicBezTo>
                  <a:lnTo>
                    <a:pt x="10397" y="1056"/>
                  </a:lnTo>
                  <a:cubicBezTo>
                    <a:pt x="10397" y="930"/>
                    <a:pt x="10365" y="836"/>
                    <a:pt x="10271" y="773"/>
                  </a:cubicBezTo>
                  <a:cubicBezTo>
                    <a:pt x="10162" y="751"/>
                    <a:pt x="10084" y="714"/>
                    <a:pt x="10014" y="714"/>
                  </a:cubicBezTo>
                  <a:cubicBezTo>
                    <a:pt x="9983" y="714"/>
                    <a:pt x="9954" y="722"/>
                    <a:pt x="9924" y="741"/>
                  </a:cubicBezTo>
                  <a:cubicBezTo>
                    <a:pt x="9414" y="877"/>
                    <a:pt x="8910" y="946"/>
                    <a:pt x="8409" y="946"/>
                  </a:cubicBezTo>
                  <a:cubicBezTo>
                    <a:pt x="7395" y="946"/>
                    <a:pt x="6389" y="660"/>
                    <a:pt x="5356" y="48"/>
                  </a:cubicBezTo>
                  <a:cubicBezTo>
                    <a:pt x="5293" y="17"/>
                    <a:pt x="5238" y="1"/>
                    <a:pt x="51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72" name="Google Shape;10240;p74">
            <a:extLst>
              <a:ext uri="{FF2B5EF4-FFF2-40B4-BE49-F238E27FC236}">
                <a16:creationId xmlns:a16="http://schemas.microsoft.com/office/drawing/2014/main" id="{466BC12B-3B56-A004-F0CD-677131429839}"/>
              </a:ext>
            </a:extLst>
          </p:cNvPr>
          <p:cNvGrpSpPr/>
          <p:nvPr/>
        </p:nvGrpSpPr>
        <p:grpSpPr>
          <a:xfrm>
            <a:off x="6965529" y="4627478"/>
            <a:ext cx="486688" cy="480493"/>
            <a:chOff x="4266025" y="3609275"/>
            <a:chExt cx="299325" cy="277275"/>
          </a:xfrm>
          <a:solidFill>
            <a:srgbClr val="272F1D"/>
          </a:solidFill>
        </p:grpSpPr>
        <p:sp>
          <p:nvSpPr>
            <p:cNvPr id="73" name="Google Shape;10241;p74">
              <a:extLst>
                <a:ext uri="{FF2B5EF4-FFF2-40B4-BE49-F238E27FC236}">
                  <a16:creationId xmlns:a16="http://schemas.microsoft.com/office/drawing/2014/main" id="{B91616D7-51F4-93C4-2F92-B4CC906F5762}"/>
                </a:ext>
              </a:extLst>
            </p:cNvPr>
            <p:cNvSpPr/>
            <p:nvPr/>
          </p:nvSpPr>
          <p:spPr>
            <a:xfrm>
              <a:off x="4266025" y="3609275"/>
              <a:ext cx="299325" cy="224500"/>
            </a:xfrm>
            <a:custGeom>
              <a:rect l="l" t="t" r="r" b="b"/>
              <a:pathLst>
                <a:path w="11973" h="8980" extrusionOk="0">
                  <a:moveTo>
                    <a:pt x="2017" y="3749"/>
                  </a:moveTo>
                  <a:lnTo>
                    <a:pt x="3119" y="5514"/>
                  </a:lnTo>
                  <a:lnTo>
                    <a:pt x="914" y="5514"/>
                  </a:lnTo>
                  <a:lnTo>
                    <a:pt x="2017" y="3749"/>
                  </a:lnTo>
                  <a:close/>
                  <a:moveTo>
                    <a:pt x="9641" y="3749"/>
                  </a:moveTo>
                  <a:lnTo>
                    <a:pt x="10744" y="5514"/>
                  </a:lnTo>
                  <a:lnTo>
                    <a:pt x="8538" y="5514"/>
                  </a:lnTo>
                  <a:lnTo>
                    <a:pt x="9641" y="3749"/>
                  </a:lnTo>
                  <a:close/>
                  <a:moveTo>
                    <a:pt x="5892" y="0"/>
                  </a:moveTo>
                  <a:cubicBezTo>
                    <a:pt x="5325" y="0"/>
                    <a:pt x="4852" y="473"/>
                    <a:pt x="4852" y="1040"/>
                  </a:cubicBezTo>
                  <a:lnTo>
                    <a:pt x="4852" y="1166"/>
                  </a:lnTo>
                  <a:lnTo>
                    <a:pt x="4537" y="1324"/>
                  </a:lnTo>
                  <a:cubicBezTo>
                    <a:pt x="3812" y="1733"/>
                    <a:pt x="3529" y="1891"/>
                    <a:pt x="3025" y="1954"/>
                  </a:cubicBezTo>
                  <a:cubicBezTo>
                    <a:pt x="2867" y="1607"/>
                    <a:pt x="2521" y="1324"/>
                    <a:pt x="2080" y="1324"/>
                  </a:cubicBezTo>
                  <a:cubicBezTo>
                    <a:pt x="1702" y="1324"/>
                    <a:pt x="1324" y="1576"/>
                    <a:pt x="1166" y="1922"/>
                  </a:cubicBezTo>
                  <a:cubicBezTo>
                    <a:pt x="946" y="1891"/>
                    <a:pt x="693" y="1796"/>
                    <a:pt x="504" y="1733"/>
                  </a:cubicBezTo>
                  <a:cubicBezTo>
                    <a:pt x="454" y="1708"/>
                    <a:pt x="403" y="1696"/>
                    <a:pt x="355" y="1696"/>
                  </a:cubicBezTo>
                  <a:cubicBezTo>
                    <a:pt x="223" y="1696"/>
                    <a:pt x="110" y="1784"/>
                    <a:pt x="63" y="1922"/>
                  </a:cubicBezTo>
                  <a:cubicBezTo>
                    <a:pt x="0" y="2111"/>
                    <a:pt x="63" y="2332"/>
                    <a:pt x="252" y="2363"/>
                  </a:cubicBezTo>
                  <a:cubicBezTo>
                    <a:pt x="536" y="2489"/>
                    <a:pt x="820" y="2552"/>
                    <a:pt x="1135" y="2615"/>
                  </a:cubicBezTo>
                  <a:cubicBezTo>
                    <a:pt x="1198" y="2867"/>
                    <a:pt x="1387" y="3119"/>
                    <a:pt x="1607" y="3277"/>
                  </a:cubicBezTo>
                  <a:lnTo>
                    <a:pt x="95" y="5671"/>
                  </a:lnTo>
                  <a:cubicBezTo>
                    <a:pt x="95" y="5703"/>
                    <a:pt x="63" y="5829"/>
                    <a:pt x="63" y="5860"/>
                  </a:cubicBezTo>
                  <a:lnTo>
                    <a:pt x="63" y="6238"/>
                  </a:lnTo>
                  <a:cubicBezTo>
                    <a:pt x="63" y="7372"/>
                    <a:pt x="1009" y="8318"/>
                    <a:pt x="2143" y="8318"/>
                  </a:cubicBezTo>
                  <a:cubicBezTo>
                    <a:pt x="3308" y="8318"/>
                    <a:pt x="4254" y="7372"/>
                    <a:pt x="4254" y="6238"/>
                  </a:cubicBezTo>
                  <a:lnTo>
                    <a:pt x="4254" y="5860"/>
                  </a:lnTo>
                  <a:cubicBezTo>
                    <a:pt x="4254" y="5829"/>
                    <a:pt x="4191" y="5703"/>
                    <a:pt x="4191" y="5671"/>
                  </a:cubicBezTo>
                  <a:lnTo>
                    <a:pt x="2710" y="3277"/>
                  </a:lnTo>
                  <a:cubicBezTo>
                    <a:pt x="2930" y="3151"/>
                    <a:pt x="3088" y="2930"/>
                    <a:pt x="3182" y="2647"/>
                  </a:cubicBezTo>
                  <a:cubicBezTo>
                    <a:pt x="3844" y="2521"/>
                    <a:pt x="4191" y="2363"/>
                    <a:pt x="4947" y="1922"/>
                  </a:cubicBezTo>
                  <a:lnTo>
                    <a:pt x="4947" y="8979"/>
                  </a:lnTo>
                  <a:lnTo>
                    <a:pt x="7089" y="8979"/>
                  </a:lnTo>
                  <a:lnTo>
                    <a:pt x="7089" y="1922"/>
                  </a:lnTo>
                  <a:cubicBezTo>
                    <a:pt x="7814" y="2332"/>
                    <a:pt x="8192" y="2521"/>
                    <a:pt x="8853" y="2647"/>
                  </a:cubicBezTo>
                  <a:cubicBezTo>
                    <a:pt x="8916" y="2899"/>
                    <a:pt x="9074" y="3119"/>
                    <a:pt x="9326" y="3277"/>
                  </a:cubicBezTo>
                  <a:lnTo>
                    <a:pt x="7814" y="5671"/>
                  </a:lnTo>
                  <a:cubicBezTo>
                    <a:pt x="7814" y="5703"/>
                    <a:pt x="7782" y="5829"/>
                    <a:pt x="7782" y="5860"/>
                  </a:cubicBezTo>
                  <a:lnTo>
                    <a:pt x="7782" y="6238"/>
                  </a:lnTo>
                  <a:cubicBezTo>
                    <a:pt x="7782" y="7372"/>
                    <a:pt x="8727" y="8318"/>
                    <a:pt x="9861" y="8318"/>
                  </a:cubicBezTo>
                  <a:cubicBezTo>
                    <a:pt x="11027" y="8318"/>
                    <a:pt x="11972" y="7372"/>
                    <a:pt x="11972" y="6238"/>
                  </a:cubicBezTo>
                  <a:lnTo>
                    <a:pt x="11972" y="5860"/>
                  </a:lnTo>
                  <a:cubicBezTo>
                    <a:pt x="11972" y="5829"/>
                    <a:pt x="11909" y="5703"/>
                    <a:pt x="11909" y="5671"/>
                  </a:cubicBezTo>
                  <a:lnTo>
                    <a:pt x="10429" y="3277"/>
                  </a:lnTo>
                  <a:cubicBezTo>
                    <a:pt x="10429" y="3151"/>
                    <a:pt x="10618" y="2930"/>
                    <a:pt x="10681" y="2615"/>
                  </a:cubicBezTo>
                  <a:cubicBezTo>
                    <a:pt x="10933" y="2521"/>
                    <a:pt x="11248" y="2458"/>
                    <a:pt x="11531" y="2363"/>
                  </a:cubicBezTo>
                  <a:cubicBezTo>
                    <a:pt x="11720" y="2300"/>
                    <a:pt x="11815" y="2080"/>
                    <a:pt x="11720" y="1922"/>
                  </a:cubicBezTo>
                  <a:cubicBezTo>
                    <a:pt x="11674" y="1784"/>
                    <a:pt x="11560" y="1696"/>
                    <a:pt x="11429" y="1696"/>
                  </a:cubicBezTo>
                  <a:cubicBezTo>
                    <a:pt x="11380" y="1696"/>
                    <a:pt x="11330" y="1708"/>
                    <a:pt x="11279" y="1733"/>
                  </a:cubicBezTo>
                  <a:cubicBezTo>
                    <a:pt x="11059" y="1796"/>
                    <a:pt x="10870" y="1891"/>
                    <a:pt x="10618" y="1922"/>
                  </a:cubicBezTo>
                  <a:cubicBezTo>
                    <a:pt x="10460" y="1576"/>
                    <a:pt x="10113" y="1324"/>
                    <a:pt x="9704" y="1324"/>
                  </a:cubicBezTo>
                  <a:cubicBezTo>
                    <a:pt x="9294" y="1324"/>
                    <a:pt x="8916" y="1576"/>
                    <a:pt x="8790" y="1954"/>
                  </a:cubicBezTo>
                  <a:cubicBezTo>
                    <a:pt x="8255" y="1891"/>
                    <a:pt x="8003" y="1733"/>
                    <a:pt x="7278" y="1324"/>
                  </a:cubicBezTo>
                  <a:lnTo>
                    <a:pt x="6963" y="1166"/>
                  </a:lnTo>
                  <a:lnTo>
                    <a:pt x="6963" y="1040"/>
                  </a:lnTo>
                  <a:cubicBezTo>
                    <a:pt x="6963" y="441"/>
                    <a:pt x="6490" y="0"/>
                    <a:pt x="58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74" name="Google Shape;10242;p74">
              <a:extLst>
                <a:ext uri="{FF2B5EF4-FFF2-40B4-BE49-F238E27FC236}">
                  <a16:creationId xmlns:a16="http://schemas.microsoft.com/office/drawing/2014/main" id="{17EEE897-5499-E2FD-8069-760F48430798}"/>
                </a:ext>
              </a:extLst>
            </p:cNvPr>
            <p:cNvSpPr/>
            <p:nvPr/>
          </p:nvSpPr>
          <p:spPr>
            <a:xfrm>
              <a:off x="4332975" y="3851850"/>
              <a:ext cx="157550" cy="34700"/>
            </a:xfrm>
            <a:custGeom>
              <a:rect l="l" t="t" r="r" b="b"/>
              <a:pathLst>
                <a:path w="6302" h="1388" extrusionOk="0">
                  <a:moveTo>
                    <a:pt x="693" y="1"/>
                  </a:moveTo>
                  <a:cubicBezTo>
                    <a:pt x="315" y="1"/>
                    <a:pt x="0" y="316"/>
                    <a:pt x="0" y="694"/>
                  </a:cubicBezTo>
                  <a:lnTo>
                    <a:pt x="0" y="1040"/>
                  </a:lnTo>
                  <a:cubicBezTo>
                    <a:pt x="0" y="1261"/>
                    <a:pt x="158" y="1387"/>
                    <a:pt x="347" y="1387"/>
                  </a:cubicBezTo>
                  <a:lnTo>
                    <a:pt x="5955" y="1387"/>
                  </a:lnTo>
                  <a:cubicBezTo>
                    <a:pt x="6144" y="1356"/>
                    <a:pt x="6301" y="1198"/>
                    <a:pt x="6301" y="1040"/>
                  </a:cubicBezTo>
                  <a:lnTo>
                    <a:pt x="6301" y="694"/>
                  </a:lnTo>
                  <a:cubicBezTo>
                    <a:pt x="6301" y="316"/>
                    <a:pt x="5986" y="1"/>
                    <a:pt x="55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75" name="Google Shape;10303;p74">
            <a:extLst>
              <a:ext uri="{FF2B5EF4-FFF2-40B4-BE49-F238E27FC236}">
                <a16:creationId xmlns:a16="http://schemas.microsoft.com/office/drawing/2014/main" id="{B3AD2788-5F99-A06C-3352-4107752B0E87}"/>
              </a:ext>
            </a:extLst>
          </p:cNvPr>
          <p:cNvGrpSpPr/>
          <p:nvPr/>
        </p:nvGrpSpPr>
        <p:grpSpPr>
          <a:xfrm>
            <a:off x="7899452" y="4585629"/>
            <a:ext cx="480307" cy="511859"/>
            <a:chOff x="4628325" y="3599825"/>
            <a:chExt cx="295400" cy="295375"/>
          </a:xfrm>
          <a:solidFill>
            <a:srgbClr val="272F1D"/>
          </a:solidFill>
        </p:grpSpPr>
        <p:sp>
          <p:nvSpPr>
            <p:cNvPr id="76" name="Google Shape;10304;p74">
              <a:extLst>
                <a:ext uri="{FF2B5EF4-FFF2-40B4-BE49-F238E27FC236}">
                  <a16:creationId xmlns:a16="http://schemas.microsoft.com/office/drawing/2014/main" id="{E990E42B-3B62-1694-6FB7-857F20F913B3}"/>
                </a:ext>
              </a:extLst>
            </p:cNvPr>
            <p:cNvSpPr/>
            <p:nvPr/>
          </p:nvSpPr>
          <p:spPr>
            <a:xfrm>
              <a:off x="4679525" y="3686450"/>
              <a:ext cx="17350" cy="86675"/>
            </a:xfrm>
            <a:custGeom>
              <a:rect l="l" t="t" r="r" b="b"/>
              <a:pathLst>
                <a:path w="694" h="3467" extrusionOk="0">
                  <a:moveTo>
                    <a:pt x="0" y="1"/>
                  </a:moveTo>
                  <a:lnTo>
                    <a:pt x="0" y="3466"/>
                  </a:lnTo>
                  <a:lnTo>
                    <a:pt x="694" y="3466"/>
                  </a:lnTo>
                  <a:lnTo>
                    <a:pt x="69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77" name="Google Shape;10305;p74">
              <a:extLst>
                <a:ext uri="{FF2B5EF4-FFF2-40B4-BE49-F238E27FC236}">
                  <a16:creationId xmlns:a16="http://schemas.microsoft.com/office/drawing/2014/main" id="{73F52047-8109-4209-9247-2A5FEE8C47AB}"/>
                </a:ext>
              </a:extLst>
            </p:cNvPr>
            <p:cNvSpPr/>
            <p:nvPr/>
          </p:nvSpPr>
          <p:spPr>
            <a:xfrm>
              <a:off x="4854375" y="3686450"/>
              <a:ext cx="18150" cy="86675"/>
            </a:xfrm>
            <a:custGeom>
              <a:rect l="l" t="t" r="r" b="b"/>
              <a:pathLst>
                <a:path w="726" h="3467" extrusionOk="0">
                  <a:moveTo>
                    <a:pt x="1" y="1"/>
                  </a:moveTo>
                  <a:lnTo>
                    <a:pt x="1" y="3466"/>
                  </a:lnTo>
                  <a:lnTo>
                    <a:pt x="725" y="3466"/>
                  </a:ln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78" name="Google Shape;10306;p74">
              <a:extLst>
                <a:ext uri="{FF2B5EF4-FFF2-40B4-BE49-F238E27FC236}">
                  <a16:creationId xmlns:a16="http://schemas.microsoft.com/office/drawing/2014/main" id="{2E21C8AF-50BB-3EDF-B565-1F6C2D61767E}"/>
                </a:ext>
              </a:extLst>
            </p:cNvPr>
            <p:cNvSpPr/>
            <p:nvPr/>
          </p:nvSpPr>
          <p:spPr>
            <a:xfrm>
              <a:off x="4679525" y="3790425"/>
              <a:ext cx="17350" cy="104000"/>
            </a:xfrm>
            <a:custGeom>
              <a:rect l="l" t="t" r="r" b="b"/>
              <a:pathLst>
                <a:path w="694" h="4160" extrusionOk="0">
                  <a:moveTo>
                    <a:pt x="0" y="0"/>
                  </a:moveTo>
                  <a:lnTo>
                    <a:pt x="0" y="4159"/>
                  </a:lnTo>
                  <a:lnTo>
                    <a:pt x="694" y="4159"/>
                  </a:lnTo>
                  <a:lnTo>
                    <a:pt x="6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79" name="Google Shape;10307;p74">
              <a:extLst>
                <a:ext uri="{FF2B5EF4-FFF2-40B4-BE49-F238E27FC236}">
                  <a16:creationId xmlns:a16="http://schemas.microsoft.com/office/drawing/2014/main" id="{E34EA9FC-AA0F-0922-3899-DA411D69718F}"/>
                </a:ext>
              </a:extLst>
            </p:cNvPr>
            <p:cNvSpPr/>
            <p:nvPr/>
          </p:nvSpPr>
          <p:spPr>
            <a:xfrm>
              <a:off x="4854375" y="3790425"/>
              <a:ext cx="18150" cy="104000"/>
            </a:xfrm>
            <a:custGeom>
              <a:rect l="l" t="t" r="r" b="b"/>
              <a:pathLst>
                <a:path w="726" h="4160" extrusionOk="0">
                  <a:moveTo>
                    <a:pt x="1" y="0"/>
                  </a:moveTo>
                  <a:lnTo>
                    <a:pt x="1" y="4159"/>
                  </a:lnTo>
                  <a:lnTo>
                    <a:pt x="725" y="4159"/>
                  </a:ln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80" name="Google Shape;10308;p74">
              <a:extLst>
                <a:ext uri="{FF2B5EF4-FFF2-40B4-BE49-F238E27FC236}">
                  <a16:creationId xmlns:a16="http://schemas.microsoft.com/office/drawing/2014/main" id="{3BF208FA-C09E-44DF-2B4C-849A2DE22F21}"/>
                </a:ext>
              </a:extLst>
            </p:cNvPr>
            <p:cNvSpPr/>
            <p:nvPr/>
          </p:nvSpPr>
          <p:spPr>
            <a:xfrm>
              <a:off x="4628325" y="3686450"/>
              <a:ext cx="34675" cy="86675"/>
            </a:xfrm>
            <a:custGeom>
              <a:rect l="l" t="t" r="r" b="b"/>
              <a:pathLst>
                <a:path w="1387" h="3467" extrusionOk="0">
                  <a:moveTo>
                    <a:pt x="1009" y="1"/>
                  </a:moveTo>
                  <a:cubicBezTo>
                    <a:pt x="442" y="1"/>
                    <a:pt x="1" y="442"/>
                    <a:pt x="1" y="1009"/>
                  </a:cubicBezTo>
                  <a:lnTo>
                    <a:pt x="1" y="2049"/>
                  </a:lnTo>
                  <a:cubicBezTo>
                    <a:pt x="1" y="2427"/>
                    <a:pt x="158" y="2773"/>
                    <a:pt x="442" y="3025"/>
                  </a:cubicBezTo>
                  <a:cubicBezTo>
                    <a:pt x="662" y="3340"/>
                    <a:pt x="1009" y="3466"/>
                    <a:pt x="1387" y="3466"/>
                  </a:cubicBezTo>
                  <a:lnTo>
                    <a:pt x="138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81" name="Google Shape;10309;p74">
              <a:extLst>
                <a:ext uri="{FF2B5EF4-FFF2-40B4-BE49-F238E27FC236}">
                  <a16:creationId xmlns:a16="http://schemas.microsoft.com/office/drawing/2014/main" id="{4480A2F1-A2B6-E626-1EEB-310CB97A9DA4}"/>
                </a:ext>
              </a:extLst>
            </p:cNvPr>
            <p:cNvSpPr/>
            <p:nvPr/>
          </p:nvSpPr>
          <p:spPr>
            <a:xfrm>
              <a:off x="4714975" y="3686450"/>
              <a:ext cx="122100" cy="86675"/>
            </a:xfrm>
            <a:custGeom>
              <a:rect l="l" t="t" r="r" b="b"/>
              <a:pathLst>
                <a:path w="4884" h="3467" extrusionOk="0">
                  <a:moveTo>
                    <a:pt x="0" y="1"/>
                  </a:moveTo>
                  <a:lnTo>
                    <a:pt x="0" y="3466"/>
                  </a:lnTo>
                  <a:lnTo>
                    <a:pt x="4883" y="3466"/>
                  </a:lnTo>
                  <a:lnTo>
                    <a:pt x="488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82" name="Google Shape;10310;p74">
              <a:extLst>
                <a:ext uri="{FF2B5EF4-FFF2-40B4-BE49-F238E27FC236}">
                  <a16:creationId xmlns:a16="http://schemas.microsoft.com/office/drawing/2014/main" id="{8C14AB4E-A580-6E52-C440-FFDE4219AF51}"/>
                </a:ext>
              </a:extLst>
            </p:cNvPr>
            <p:cNvSpPr/>
            <p:nvPr/>
          </p:nvSpPr>
          <p:spPr>
            <a:xfrm>
              <a:off x="4889025" y="3777825"/>
              <a:ext cx="34700" cy="117375"/>
            </a:xfrm>
            <a:custGeom>
              <a:rect l="l" t="t" r="r" b="b"/>
              <a:pathLst>
                <a:path w="1388" h="4695" extrusionOk="0">
                  <a:moveTo>
                    <a:pt x="1387" y="0"/>
                  </a:moveTo>
                  <a:cubicBezTo>
                    <a:pt x="977" y="315"/>
                    <a:pt x="505" y="504"/>
                    <a:pt x="1" y="504"/>
                  </a:cubicBezTo>
                  <a:lnTo>
                    <a:pt x="1" y="4695"/>
                  </a:lnTo>
                  <a:lnTo>
                    <a:pt x="347" y="4695"/>
                  </a:lnTo>
                  <a:cubicBezTo>
                    <a:pt x="946" y="4695"/>
                    <a:pt x="1387" y="4222"/>
                    <a:pt x="1387" y="3655"/>
                  </a:cubicBezTo>
                  <a:lnTo>
                    <a:pt x="138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83" name="Google Shape;10311;p74">
              <a:extLst>
                <a:ext uri="{FF2B5EF4-FFF2-40B4-BE49-F238E27FC236}">
                  <a16:creationId xmlns:a16="http://schemas.microsoft.com/office/drawing/2014/main" id="{D928A3D8-62E4-9B59-E6BD-E6549C30CD60}"/>
                </a:ext>
              </a:extLst>
            </p:cNvPr>
            <p:cNvSpPr/>
            <p:nvPr/>
          </p:nvSpPr>
          <p:spPr>
            <a:xfrm>
              <a:off x="4628325" y="3777825"/>
              <a:ext cx="34675" cy="116600"/>
            </a:xfrm>
            <a:custGeom>
              <a:rect l="l" t="t" r="r" b="b"/>
              <a:pathLst>
                <a:path w="1387" h="4664" extrusionOk="0">
                  <a:moveTo>
                    <a:pt x="1" y="0"/>
                  </a:moveTo>
                  <a:lnTo>
                    <a:pt x="1" y="3655"/>
                  </a:lnTo>
                  <a:cubicBezTo>
                    <a:pt x="1" y="4222"/>
                    <a:pt x="442" y="4663"/>
                    <a:pt x="1009" y="4663"/>
                  </a:cubicBezTo>
                  <a:lnTo>
                    <a:pt x="1387" y="4663"/>
                  </a:lnTo>
                  <a:lnTo>
                    <a:pt x="1387" y="504"/>
                  </a:lnTo>
                  <a:cubicBezTo>
                    <a:pt x="851" y="504"/>
                    <a:pt x="379" y="31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84" name="Google Shape;10312;p74">
              <a:extLst>
                <a:ext uri="{FF2B5EF4-FFF2-40B4-BE49-F238E27FC236}">
                  <a16:creationId xmlns:a16="http://schemas.microsoft.com/office/drawing/2014/main" id="{D8B31589-ACE5-1ACD-1BA3-087BF9DF7683}"/>
                </a:ext>
              </a:extLst>
            </p:cNvPr>
            <p:cNvSpPr/>
            <p:nvPr/>
          </p:nvSpPr>
          <p:spPr>
            <a:xfrm>
              <a:off x="4766950" y="3790425"/>
              <a:ext cx="17350" cy="18150"/>
            </a:xfrm>
            <a:custGeom>
              <a:rect l="l" t="t" r="r" b="b"/>
              <a:pathLst>
                <a:path w="694" h="726" extrusionOk="0">
                  <a:moveTo>
                    <a:pt x="1" y="0"/>
                  </a:moveTo>
                  <a:lnTo>
                    <a:pt x="1" y="347"/>
                  </a:lnTo>
                  <a:cubicBezTo>
                    <a:pt x="1" y="568"/>
                    <a:pt x="158" y="725"/>
                    <a:pt x="347" y="725"/>
                  </a:cubicBezTo>
                  <a:cubicBezTo>
                    <a:pt x="568" y="725"/>
                    <a:pt x="694" y="568"/>
                    <a:pt x="694" y="347"/>
                  </a:cubicBezTo>
                  <a:lnTo>
                    <a:pt x="6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85" name="Google Shape;10313;p74">
              <a:extLst>
                <a:ext uri="{FF2B5EF4-FFF2-40B4-BE49-F238E27FC236}">
                  <a16:creationId xmlns:a16="http://schemas.microsoft.com/office/drawing/2014/main" id="{F9D76FA3-93BF-BB61-1302-AFC62BBB7587}"/>
                </a:ext>
              </a:extLst>
            </p:cNvPr>
            <p:cNvSpPr/>
            <p:nvPr/>
          </p:nvSpPr>
          <p:spPr>
            <a:xfrm>
              <a:off x="4889025" y="3686450"/>
              <a:ext cx="34700" cy="86675"/>
            </a:xfrm>
            <a:custGeom>
              <a:rect l="l" t="t" r="r" b="b"/>
              <a:pathLst>
                <a:path w="1388" h="3467" extrusionOk="0">
                  <a:moveTo>
                    <a:pt x="1" y="1"/>
                  </a:moveTo>
                  <a:lnTo>
                    <a:pt x="1" y="3466"/>
                  </a:lnTo>
                  <a:cubicBezTo>
                    <a:pt x="347" y="3466"/>
                    <a:pt x="662" y="3340"/>
                    <a:pt x="946" y="3088"/>
                  </a:cubicBezTo>
                  <a:cubicBezTo>
                    <a:pt x="1229" y="2836"/>
                    <a:pt x="1387" y="2458"/>
                    <a:pt x="1387" y="2080"/>
                  </a:cubicBezTo>
                  <a:lnTo>
                    <a:pt x="1387" y="1040"/>
                  </a:lnTo>
                  <a:cubicBezTo>
                    <a:pt x="1387" y="442"/>
                    <a:pt x="914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86" name="Google Shape;10314;p74">
              <a:extLst>
                <a:ext uri="{FF2B5EF4-FFF2-40B4-BE49-F238E27FC236}">
                  <a16:creationId xmlns:a16="http://schemas.microsoft.com/office/drawing/2014/main" id="{96055989-E32B-3412-DC1C-CB0D2614BB82}"/>
                </a:ext>
              </a:extLst>
            </p:cNvPr>
            <p:cNvSpPr/>
            <p:nvPr/>
          </p:nvSpPr>
          <p:spPr>
            <a:xfrm>
              <a:off x="4714975" y="3790425"/>
              <a:ext cx="122100" cy="104000"/>
            </a:xfrm>
            <a:custGeom>
              <a:rect l="l" t="t" r="r" b="b"/>
              <a:pathLst>
                <a:path w="4884" h="4160" extrusionOk="0">
                  <a:moveTo>
                    <a:pt x="0" y="0"/>
                  </a:moveTo>
                  <a:lnTo>
                    <a:pt x="0" y="4159"/>
                  </a:lnTo>
                  <a:lnTo>
                    <a:pt x="4883" y="4159"/>
                  </a:lnTo>
                  <a:lnTo>
                    <a:pt x="4883" y="0"/>
                  </a:lnTo>
                  <a:lnTo>
                    <a:pt x="3466" y="0"/>
                  </a:lnTo>
                  <a:lnTo>
                    <a:pt x="3466" y="347"/>
                  </a:lnTo>
                  <a:cubicBezTo>
                    <a:pt x="3466" y="946"/>
                    <a:pt x="2993" y="1387"/>
                    <a:pt x="2426" y="1387"/>
                  </a:cubicBezTo>
                  <a:cubicBezTo>
                    <a:pt x="1827" y="1387"/>
                    <a:pt x="1418" y="914"/>
                    <a:pt x="1418" y="347"/>
                  </a:cubicBezTo>
                  <a:lnTo>
                    <a:pt x="14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87" name="Google Shape;10315;p74">
              <a:extLst>
                <a:ext uri="{FF2B5EF4-FFF2-40B4-BE49-F238E27FC236}">
                  <a16:creationId xmlns:a16="http://schemas.microsoft.com/office/drawing/2014/main" id="{5968DEE5-0533-E4A1-19ED-EEC5C314AB43}"/>
                </a:ext>
              </a:extLst>
            </p:cNvPr>
            <p:cNvSpPr/>
            <p:nvPr/>
          </p:nvSpPr>
          <p:spPr>
            <a:xfrm>
              <a:off x="4714175" y="3599825"/>
              <a:ext cx="122100" cy="69325"/>
            </a:xfrm>
            <a:custGeom>
              <a:rect l="l" t="t" r="r" b="b"/>
              <a:pathLst>
                <a:path w="4884" h="2773" extrusionOk="0">
                  <a:moveTo>
                    <a:pt x="2427" y="0"/>
                  </a:moveTo>
                  <a:cubicBezTo>
                    <a:pt x="1103" y="0"/>
                    <a:pt x="1" y="1103"/>
                    <a:pt x="1" y="2426"/>
                  </a:cubicBezTo>
                  <a:lnTo>
                    <a:pt x="1" y="2773"/>
                  </a:lnTo>
                  <a:lnTo>
                    <a:pt x="1355" y="2773"/>
                  </a:lnTo>
                  <a:lnTo>
                    <a:pt x="1355" y="2426"/>
                  </a:lnTo>
                  <a:cubicBezTo>
                    <a:pt x="1355" y="1828"/>
                    <a:pt x="1828" y="1418"/>
                    <a:pt x="2395" y="1418"/>
                  </a:cubicBezTo>
                  <a:cubicBezTo>
                    <a:pt x="2994" y="1418"/>
                    <a:pt x="3403" y="1891"/>
                    <a:pt x="3403" y="2426"/>
                  </a:cubicBezTo>
                  <a:lnTo>
                    <a:pt x="3403" y="2773"/>
                  </a:lnTo>
                  <a:lnTo>
                    <a:pt x="4884" y="2773"/>
                  </a:lnTo>
                  <a:lnTo>
                    <a:pt x="4884" y="2426"/>
                  </a:lnTo>
                  <a:cubicBezTo>
                    <a:pt x="4884" y="1103"/>
                    <a:pt x="3781" y="0"/>
                    <a:pt x="24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88" name="Google Shape;10341;p74">
            <a:extLst>
              <a:ext uri="{FF2B5EF4-FFF2-40B4-BE49-F238E27FC236}">
                <a16:creationId xmlns:a16="http://schemas.microsoft.com/office/drawing/2014/main" id="{001AE793-17D6-BD24-A690-58D6C5AEE70C}"/>
              </a:ext>
            </a:extLst>
          </p:cNvPr>
          <p:cNvGrpSpPr/>
          <p:nvPr/>
        </p:nvGrpSpPr>
        <p:grpSpPr>
          <a:xfrm>
            <a:off x="11370265" y="3665358"/>
            <a:ext cx="346009" cy="483471"/>
            <a:chOff x="3167275" y="3227275"/>
            <a:chExt cx="225300" cy="295375"/>
          </a:xfrm>
          <a:solidFill>
            <a:srgbClr val="272F1D"/>
          </a:solidFill>
        </p:grpSpPr>
        <p:sp>
          <p:nvSpPr>
            <p:cNvPr id="89" name="Google Shape;10342;p74">
              <a:extLst>
                <a:ext uri="{FF2B5EF4-FFF2-40B4-BE49-F238E27FC236}">
                  <a16:creationId xmlns:a16="http://schemas.microsoft.com/office/drawing/2014/main" id="{252460E4-C998-13DA-2638-3FF806B25458}"/>
                </a:ext>
              </a:extLst>
            </p:cNvPr>
            <p:cNvSpPr/>
            <p:nvPr/>
          </p:nvSpPr>
          <p:spPr>
            <a:xfrm>
              <a:off x="3167275" y="3227275"/>
              <a:ext cx="225300" cy="207950"/>
            </a:xfrm>
            <a:custGeom>
              <a:rect l="l" t="t" r="r" b="b"/>
              <a:pathLst>
                <a:path w="9012" h="8318" extrusionOk="0">
                  <a:moveTo>
                    <a:pt x="4538" y="1"/>
                  </a:moveTo>
                  <a:cubicBezTo>
                    <a:pt x="2112" y="1"/>
                    <a:pt x="1" y="1985"/>
                    <a:pt x="32" y="4537"/>
                  </a:cubicBezTo>
                  <a:cubicBezTo>
                    <a:pt x="32" y="5860"/>
                    <a:pt x="631" y="7184"/>
                    <a:pt x="1797" y="8066"/>
                  </a:cubicBezTo>
                  <a:cubicBezTo>
                    <a:pt x="1923" y="8192"/>
                    <a:pt x="2017" y="8223"/>
                    <a:pt x="2049" y="8318"/>
                  </a:cubicBezTo>
                  <a:lnTo>
                    <a:pt x="4160" y="8318"/>
                  </a:lnTo>
                  <a:lnTo>
                    <a:pt x="4160" y="6900"/>
                  </a:lnTo>
                  <a:lnTo>
                    <a:pt x="2427" y="6900"/>
                  </a:lnTo>
                  <a:cubicBezTo>
                    <a:pt x="2238" y="6900"/>
                    <a:pt x="2080" y="6743"/>
                    <a:pt x="2080" y="6554"/>
                  </a:cubicBezTo>
                  <a:lnTo>
                    <a:pt x="2080" y="5829"/>
                  </a:lnTo>
                  <a:cubicBezTo>
                    <a:pt x="2080" y="4852"/>
                    <a:pt x="2679" y="4033"/>
                    <a:pt x="3498" y="3624"/>
                  </a:cubicBezTo>
                  <a:cubicBezTo>
                    <a:pt x="3277" y="3403"/>
                    <a:pt x="3151" y="3088"/>
                    <a:pt x="3151" y="2678"/>
                  </a:cubicBezTo>
                  <a:cubicBezTo>
                    <a:pt x="3151" y="1922"/>
                    <a:pt x="3782" y="1292"/>
                    <a:pt x="4538" y="1292"/>
                  </a:cubicBezTo>
                  <a:cubicBezTo>
                    <a:pt x="5262" y="1292"/>
                    <a:pt x="5892" y="1922"/>
                    <a:pt x="5892" y="2678"/>
                  </a:cubicBezTo>
                  <a:cubicBezTo>
                    <a:pt x="5892" y="3025"/>
                    <a:pt x="5735" y="3340"/>
                    <a:pt x="5546" y="3624"/>
                  </a:cubicBezTo>
                  <a:cubicBezTo>
                    <a:pt x="6365" y="4033"/>
                    <a:pt x="6964" y="4852"/>
                    <a:pt x="6964" y="5829"/>
                  </a:cubicBezTo>
                  <a:lnTo>
                    <a:pt x="6964" y="6554"/>
                  </a:lnTo>
                  <a:cubicBezTo>
                    <a:pt x="6964" y="6743"/>
                    <a:pt x="6806" y="6900"/>
                    <a:pt x="6617" y="6900"/>
                  </a:cubicBezTo>
                  <a:lnTo>
                    <a:pt x="4884" y="6900"/>
                  </a:lnTo>
                  <a:lnTo>
                    <a:pt x="4884" y="8318"/>
                  </a:lnTo>
                  <a:lnTo>
                    <a:pt x="6995" y="8318"/>
                  </a:lnTo>
                  <a:cubicBezTo>
                    <a:pt x="7027" y="8286"/>
                    <a:pt x="7121" y="8192"/>
                    <a:pt x="7247" y="8129"/>
                  </a:cubicBezTo>
                  <a:cubicBezTo>
                    <a:pt x="8413" y="7184"/>
                    <a:pt x="9011" y="5829"/>
                    <a:pt x="9011" y="4506"/>
                  </a:cubicBezTo>
                  <a:cubicBezTo>
                    <a:pt x="9011" y="2017"/>
                    <a:pt x="6995" y="1"/>
                    <a:pt x="45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90" name="Google Shape;10343;p74">
              <a:extLst>
                <a:ext uri="{FF2B5EF4-FFF2-40B4-BE49-F238E27FC236}">
                  <a16:creationId xmlns:a16="http://schemas.microsoft.com/office/drawing/2014/main" id="{85A7D010-1F1B-A1A2-EF54-A4C2B9B2D206}"/>
                </a:ext>
              </a:extLst>
            </p:cNvPr>
            <p:cNvSpPr/>
            <p:nvPr/>
          </p:nvSpPr>
          <p:spPr>
            <a:xfrm>
              <a:off x="3262600" y="3278475"/>
              <a:ext cx="35450" cy="35475"/>
            </a:xfrm>
            <a:custGeom>
              <a:rect l="l" t="t" r="r" b="b"/>
              <a:pathLst>
                <a:path w="1418" h="1419" extrusionOk="0">
                  <a:moveTo>
                    <a:pt x="725" y="0"/>
                  </a:moveTo>
                  <a:cubicBezTo>
                    <a:pt x="315" y="0"/>
                    <a:pt x="0" y="315"/>
                    <a:pt x="0" y="725"/>
                  </a:cubicBezTo>
                  <a:cubicBezTo>
                    <a:pt x="0" y="1103"/>
                    <a:pt x="315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5"/>
                    <a:pt x="1103" y="0"/>
                    <a:pt x="7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91" name="Google Shape;10344;p74">
              <a:extLst>
                <a:ext uri="{FF2B5EF4-FFF2-40B4-BE49-F238E27FC236}">
                  <a16:creationId xmlns:a16="http://schemas.microsoft.com/office/drawing/2014/main" id="{A2FA385F-D3CE-0D03-4444-A1705AF69381}"/>
                </a:ext>
              </a:extLst>
            </p:cNvPr>
            <p:cNvSpPr/>
            <p:nvPr/>
          </p:nvSpPr>
          <p:spPr>
            <a:xfrm>
              <a:off x="3220050" y="3452525"/>
              <a:ext cx="121325" cy="35475"/>
            </a:xfrm>
            <a:custGeom>
              <a:rect l="l" t="t" r="r" b="b"/>
              <a:pathLst>
                <a:path w="4853" h="1419" extrusionOk="0">
                  <a:moveTo>
                    <a:pt x="1" y="1"/>
                  </a:moveTo>
                  <a:lnTo>
                    <a:pt x="1" y="347"/>
                  </a:lnTo>
                  <a:cubicBezTo>
                    <a:pt x="1" y="946"/>
                    <a:pt x="473" y="1419"/>
                    <a:pt x="1040" y="1419"/>
                  </a:cubicBezTo>
                  <a:lnTo>
                    <a:pt x="3781" y="1419"/>
                  </a:lnTo>
                  <a:cubicBezTo>
                    <a:pt x="4380" y="1419"/>
                    <a:pt x="4853" y="946"/>
                    <a:pt x="4853" y="347"/>
                  </a:cubicBezTo>
                  <a:lnTo>
                    <a:pt x="485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92" name="Google Shape;10345;p74">
              <a:extLst>
                <a:ext uri="{FF2B5EF4-FFF2-40B4-BE49-F238E27FC236}">
                  <a16:creationId xmlns:a16="http://schemas.microsoft.com/office/drawing/2014/main" id="{1614A882-888D-5DD8-20DB-5E3F9864E438}"/>
                </a:ext>
              </a:extLst>
            </p:cNvPr>
            <p:cNvSpPr/>
            <p:nvPr/>
          </p:nvSpPr>
          <p:spPr>
            <a:xfrm>
              <a:off x="3237375" y="3332025"/>
              <a:ext cx="86675" cy="52000"/>
            </a:xfrm>
            <a:custGeom>
              <a:rect l="l" t="t" r="r" b="b"/>
              <a:pathLst>
                <a:path w="3467" h="2080" extrusionOk="0">
                  <a:moveTo>
                    <a:pt x="1734" y="1"/>
                  </a:moveTo>
                  <a:cubicBezTo>
                    <a:pt x="789" y="1"/>
                    <a:pt x="1" y="725"/>
                    <a:pt x="1" y="1733"/>
                  </a:cubicBezTo>
                  <a:lnTo>
                    <a:pt x="1" y="2080"/>
                  </a:lnTo>
                  <a:lnTo>
                    <a:pt x="3466" y="2080"/>
                  </a:lnTo>
                  <a:lnTo>
                    <a:pt x="3466" y="1733"/>
                  </a:lnTo>
                  <a:cubicBezTo>
                    <a:pt x="3466" y="788"/>
                    <a:pt x="2679" y="1"/>
                    <a:pt x="17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93" name="Google Shape;10346;p74">
              <a:extLst>
                <a:ext uri="{FF2B5EF4-FFF2-40B4-BE49-F238E27FC236}">
                  <a16:creationId xmlns:a16="http://schemas.microsoft.com/office/drawing/2014/main" id="{5938F266-A01A-98D8-43C8-8BD1AD447D68}"/>
                </a:ext>
              </a:extLst>
            </p:cNvPr>
            <p:cNvSpPr/>
            <p:nvPr/>
          </p:nvSpPr>
          <p:spPr>
            <a:xfrm>
              <a:off x="3237375" y="3505300"/>
              <a:ext cx="87450" cy="17350"/>
            </a:xfrm>
            <a:custGeom>
              <a:rect l="l" t="t" r="r" b="b"/>
              <a:pathLst>
                <a:path w="3498" h="694" extrusionOk="0">
                  <a:moveTo>
                    <a:pt x="32" y="1"/>
                  </a:moveTo>
                  <a:cubicBezTo>
                    <a:pt x="1" y="379"/>
                    <a:pt x="284" y="694"/>
                    <a:pt x="694" y="694"/>
                  </a:cubicBezTo>
                  <a:lnTo>
                    <a:pt x="2773" y="694"/>
                  </a:lnTo>
                  <a:cubicBezTo>
                    <a:pt x="3183" y="694"/>
                    <a:pt x="3498" y="379"/>
                    <a:pt x="34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94" name="Google Shape;10359;p74">
            <a:extLst>
              <a:ext uri="{FF2B5EF4-FFF2-40B4-BE49-F238E27FC236}">
                <a16:creationId xmlns:a16="http://schemas.microsoft.com/office/drawing/2014/main" id="{DE4AEA04-1BBB-946F-578F-4D88E5E15921}"/>
              </a:ext>
            </a:extLst>
          </p:cNvPr>
          <p:cNvGrpSpPr/>
          <p:nvPr/>
        </p:nvGrpSpPr>
        <p:grpSpPr>
          <a:xfrm>
            <a:off x="8779666" y="4641759"/>
            <a:ext cx="481567" cy="451813"/>
            <a:chOff x="4991425" y="3617150"/>
            <a:chExt cx="296175" cy="260725"/>
          </a:xfrm>
          <a:solidFill>
            <a:srgbClr val="272F1D"/>
          </a:solidFill>
        </p:grpSpPr>
        <p:sp>
          <p:nvSpPr>
            <p:cNvPr id="95" name="Google Shape;10360;p74">
              <a:extLst>
                <a:ext uri="{FF2B5EF4-FFF2-40B4-BE49-F238E27FC236}">
                  <a16:creationId xmlns:a16="http://schemas.microsoft.com/office/drawing/2014/main" id="{168A0B75-97FB-0192-CAB0-160FAA60B954}"/>
                </a:ext>
              </a:extLst>
            </p:cNvPr>
            <p:cNvSpPr/>
            <p:nvPr/>
          </p:nvSpPr>
          <p:spPr>
            <a:xfrm>
              <a:off x="5069400" y="3738450"/>
              <a:ext cx="139425" cy="139425"/>
            </a:xfrm>
            <a:custGeom>
              <a:rect l="l" t="t" r="r" b="b"/>
              <a:pathLst>
                <a:path w="5577" h="5577" extrusionOk="0">
                  <a:moveTo>
                    <a:pt x="2804" y="0"/>
                  </a:moveTo>
                  <a:cubicBezTo>
                    <a:pt x="1607" y="0"/>
                    <a:pt x="1450" y="725"/>
                    <a:pt x="1009" y="3308"/>
                  </a:cubicBezTo>
                  <a:cubicBezTo>
                    <a:pt x="946" y="3749"/>
                    <a:pt x="851" y="4285"/>
                    <a:pt x="757" y="4883"/>
                  </a:cubicBezTo>
                  <a:lnTo>
                    <a:pt x="347" y="4883"/>
                  </a:lnTo>
                  <a:cubicBezTo>
                    <a:pt x="158" y="4883"/>
                    <a:pt x="0" y="5041"/>
                    <a:pt x="0" y="5230"/>
                  </a:cubicBezTo>
                  <a:cubicBezTo>
                    <a:pt x="0" y="5419"/>
                    <a:pt x="158" y="5576"/>
                    <a:pt x="347" y="5576"/>
                  </a:cubicBezTo>
                  <a:lnTo>
                    <a:pt x="5230" y="5576"/>
                  </a:lnTo>
                  <a:cubicBezTo>
                    <a:pt x="5419" y="5545"/>
                    <a:pt x="5577" y="5387"/>
                    <a:pt x="5577" y="5198"/>
                  </a:cubicBezTo>
                  <a:cubicBezTo>
                    <a:pt x="5577" y="5009"/>
                    <a:pt x="5419" y="4852"/>
                    <a:pt x="5230" y="4852"/>
                  </a:cubicBezTo>
                  <a:lnTo>
                    <a:pt x="4852" y="4852"/>
                  </a:lnTo>
                  <a:cubicBezTo>
                    <a:pt x="4726" y="4253"/>
                    <a:pt x="4632" y="3749"/>
                    <a:pt x="4569" y="3277"/>
                  </a:cubicBezTo>
                  <a:cubicBezTo>
                    <a:pt x="4128" y="756"/>
                    <a:pt x="3970" y="0"/>
                    <a:pt x="28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96" name="Google Shape;10361;p74">
              <a:extLst>
                <a:ext uri="{FF2B5EF4-FFF2-40B4-BE49-F238E27FC236}">
                  <a16:creationId xmlns:a16="http://schemas.microsoft.com/office/drawing/2014/main" id="{9C11F2D1-E36A-D40F-E9C8-A6DEC40D4B9D}"/>
                </a:ext>
              </a:extLst>
            </p:cNvPr>
            <p:cNvSpPr/>
            <p:nvPr/>
          </p:nvSpPr>
          <p:spPr>
            <a:xfrm>
              <a:off x="5200150" y="3617150"/>
              <a:ext cx="69325" cy="69325"/>
            </a:xfrm>
            <a:custGeom>
              <a:rect l="l" t="t" r="r" b="b"/>
              <a:pathLst>
                <a:path w="2773" h="2773" extrusionOk="0">
                  <a:moveTo>
                    <a:pt x="1386" y="0"/>
                  </a:moveTo>
                  <a:cubicBezTo>
                    <a:pt x="630" y="0"/>
                    <a:pt x="0" y="630"/>
                    <a:pt x="0" y="1387"/>
                  </a:cubicBezTo>
                  <a:cubicBezTo>
                    <a:pt x="0" y="2111"/>
                    <a:pt x="630" y="2773"/>
                    <a:pt x="1386" y="2773"/>
                  </a:cubicBezTo>
                  <a:cubicBezTo>
                    <a:pt x="2143" y="2773"/>
                    <a:pt x="2773" y="2111"/>
                    <a:pt x="2773" y="1387"/>
                  </a:cubicBezTo>
                  <a:cubicBezTo>
                    <a:pt x="2773" y="630"/>
                    <a:pt x="2143" y="0"/>
                    <a:pt x="13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97" name="Google Shape;10362;p74">
              <a:extLst>
                <a:ext uri="{FF2B5EF4-FFF2-40B4-BE49-F238E27FC236}">
                  <a16:creationId xmlns:a16="http://schemas.microsoft.com/office/drawing/2014/main" id="{6F92B508-3BF7-1A87-8719-A74DE9188BA0}"/>
                </a:ext>
              </a:extLst>
            </p:cNvPr>
            <p:cNvSpPr/>
            <p:nvPr/>
          </p:nvSpPr>
          <p:spPr>
            <a:xfrm>
              <a:off x="5009550" y="3617150"/>
              <a:ext cx="68525" cy="69325"/>
            </a:xfrm>
            <a:custGeom>
              <a:rect l="l" t="t" r="r" b="b"/>
              <a:pathLst>
                <a:path w="2741" h="2773" extrusionOk="0">
                  <a:moveTo>
                    <a:pt x="1355" y="0"/>
                  </a:moveTo>
                  <a:cubicBezTo>
                    <a:pt x="599" y="0"/>
                    <a:pt x="0" y="630"/>
                    <a:pt x="0" y="1387"/>
                  </a:cubicBezTo>
                  <a:cubicBezTo>
                    <a:pt x="0" y="2143"/>
                    <a:pt x="599" y="2773"/>
                    <a:pt x="1355" y="2773"/>
                  </a:cubicBezTo>
                  <a:cubicBezTo>
                    <a:pt x="2111" y="2773"/>
                    <a:pt x="2741" y="2143"/>
                    <a:pt x="2741" y="1387"/>
                  </a:cubicBezTo>
                  <a:cubicBezTo>
                    <a:pt x="2741" y="630"/>
                    <a:pt x="2111" y="0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98" name="Google Shape;10363;p74">
              <a:extLst>
                <a:ext uri="{FF2B5EF4-FFF2-40B4-BE49-F238E27FC236}">
                  <a16:creationId xmlns:a16="http://schemas.microsoft.com/office/drawing/2014/main" id="{F556C2CB-4427-2DCF-F59F-68828096683C}"/>
                </a:ext>
              </a:extLst>
            </p:cNvPr>
            <p:cNvSpPr/>
            <p:nvPr/>
          </p:nvSpPr>
          <p:spPr>
            <a:xfrm>
              <a:off x="4991425" y="3686450"/>
              <a:ext cx="104775" cy="52025"/>
            </a:xfrm>
            <a:custGeom>
              <a:rect l="l" t="t" r="r" b="b"/>
              <a:pathLst>
                <a:path w="4191" h="2081" extrusionOk="0">
                  <a:moveTo>
                    <a:pt x="568" y="1"/>
                  </a:moveTo>
                  <a:cubicBezTo>
                    <a:pt x="252" y="347"/>
                    <a:pt x="0" y="851"/>
                    <a:pt x="0" y="1356"/>
                  </a:cubicBezTo>
                  <a:lnTo>
                    <a:pt x="0" y="1734"/>
                  </a:lnTo>
                  <a:cubicBezTo>
                    <a:pt x="0" y="1923"/>
                    <a:pt x="158" y="2080"/>
                    <a:pt x="347" y="2080"/>
                  </a:cubicBezTo>
                  <a:lnTo>
                    <a:pt x="3813" y="2080"/>
                  </a:lnTo>
                  <a:cubicBezTo>
                    <a:pt x="4033" y="2080"/>
                    <a:pt x="4191" y="1923"/>
                    <a:pt x="4191" y="1734"/>
                  </a:cubicBezTo>
                  <a:lnTo>
                    <a:pt x="4191" y="1356"/>
                  </a:lnTo>
                  <a:cubicBezTo>
                    <a:pt x="4191" y="820"/>
                    <a:pt x="3970" y="347"/>
                    <a:pt x="3624" y="1"/>
                  </a:cubicBezTo>
                  <a:cubicBezTo>
                    <a:pt x="3245" y="410"/>
                    <a:pt x="2678" y="694"/>
                    <a:pt x="2080" y="694"/>
                  </a:cubicBezTo>
                  <a:cubicBezTo>
                    <a:pt x="1513" y="694"/>
                    <a:pt x="946" y="410"/>
                    <a:pt x="5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99" name="Google Shape;10364;p74">
              <a:extLst>
                <a:ext uri="{FF2B5EF4-FFF2-40B4-BE49-F238E27FC236}">
                  <a16:creationId xmlns:a16="http://schemas.microsoft.com/office/drawing/2014/main" id="{B37D042E-0184-66FC-D49B-2D703CE85A23}"/>
                </a:ext>
              </a:extLst>
            </p:cNvPr>
            <p:cNvSpPr/>
            <p:nvPr/>
          </p:nvSpPr>
          <p:spPr>
            <a:xfrm>
              <a:off x="5183600" y="3686450"/>
              <a:ext cx="104000" cy="52025"/>
            </a:xfrm>
            <a:custGeom>
              <a:rect l="l" t="t" r="r" b="b"/>
              <a:pathLst>
                <a:path w="4160" h="2081" extrusionOk="0">
                  <a:moveTo>
                    <a:pt x="536" y="1"/>
                  </a:moveTo>
                  <a:cubicBezTo>
                    <a:pt x="221" y="347"/>
                    <a:pt x="1" y="851"/>
                    <a:pt x="1" y="1356"/>
                  </a:cubicBezTo>
                  <a:lnTo>
                    <a:pt x="1" y="1702"/>
                  </a:lnTo>
                  <a:cubicBezTo>
                    <a:pt x="1" y="1923"/>
                    <a:pt x="158" y="2080"/>
                    <a:pt x="347" y="2080"/>
                  </a:cubicBezTo>
                  <a:lnTo>
                    <a:pt x="3813" y="2080"/>
                  </a:lnTo>
                  <a:cubicBezTo>
                    <a:pt x="4002" y="2080"/>
                    <a:pt x="4159" y="1923"/>
                    <a:pt x="4159" y="1702"/>
                  </a:cubicBezTo>
                  <a:lnTo>
                    <a:pt x="4159" y="1356"/>
                  </a:lnTo>
                  <a:cubicBezTo>
                    <a:pt x="4159" y="820"/>
                    <a:pt x="3970" y="347"/>
                    <a:pt x="3624" y="1"/>
                  </a:cubicBezTo>
                  <a:cubicBezTo>
                    <a:pt x="3214" y="410"/>
                    <a:pt x="2679" y="694"/>
                    <a:pt x="2080" y="694"/>
                  </a:cubicBezTo>
                  <a:cubicBezTo>
                    <a:pt x="1450" y="694"/>
                    <a:pt x="946" y="410"/>
                    <a:pt x="5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00" name="Google Shape;10365;p74">
              <a:extLst>
                <a:ext uri="{FF2B5EF4-FFF2-40B4-BE49-F238E27FC236}">
                  <a16:creationId xmlns:a16="http://schemas.microsoft.com/office/drawing/2014/main" id="{AD50BE6C-1FE7-0D57-989A-60462F1B3FC1}"/>
                </a:ext>
              </a:extLst>
            </p:cNvPr>
            <p:cNvSpPr/>
            <p:nvPr/>
          </p:nvSpPr>
          <p:spPr>
            <a:xfrm>
              <a:off x="5187550" y="3755775"/>
              <a:ext cx="100050" cy="52800"/>
            </a:xfrm>
            <a:custGeom>
              <a:rect l="l" t="t" r="r" b="b"/>
              <a:pathLst>
                <a:path w="4002" h="2112" extrusionOk="0">
                  <a:moveTo>
                    <a:pt x="0" y="0"/>
                  </a:moveTo>
                  <a:cubicBezTo>
                    <a:pt x="189" y="567"/>
                    <a:pt x="315" y="1229"/>
                    <a:pt x="473" y="2111"/>
                  </a:cubicBezTo>
                  <a:lnTo>
                    <a:pt x="3655" y="2111"/>
                  </a:lnTo>
                  <a:cubicBezTo>
                    <a:pt x="3844" y="2111"/>
                    <a:pt x="4001" y="1954"/>
                    <a:pt x="4001" y="1733"/>
                  </a:cubicBezTo>
                  <a:lnTo>
                    <a:pt x="4001" y="378"/>
                  </a:lnTo>
                  <a:cubicBezTo>
                    <a:pt x="3970" y="158"/>
                    <a:pt x="3844" y="0"/>
                    <a:pt x="36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01" name="Google Shape;10366;p74">
              <a:extLst>
                <a:ext uri="{FF2B5EF4-FFF2-40B4-BE49-F238E27FC236}">
                  <a16:creationId xmlns:a16="http://schemas.microsoft.com/office/drawing/2014/main" id="{D88EAD67-FF32-7D2F-70F6-315866835D87}"/>
                </a:ext>
              </a:extLst>
            </p:cNvPr>
            <p:cNvSpPr/>
            <p:nvPr/>
          </p:nvSpPr>
          <p:spPr>
            <a:xfrm>
              <a:off x="4991425" y="3755775"/>
              <a:ext cx="100850" cy="52000"/>
            </a:xfrm>
            <a:custGeom>
              <a:rect l="l" t="t" r="r" b="b"/>
              <a:pathLst>
                <a:path w="4034" h="2080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733"/>
                  </a:lnTo>
                  <a:cubicBezTo>
                    <a:pt x="0" y="1954"/>
                    <a:pt x="158" y="2080"/>
                    <a:pt x="347" y="2080"/>
                  </a:cubicBezTo>
                  <a:lnTo>
                    <a:pt x="3561" y="2080"/>
                  </a:lnTo>
                  <a:cubicBezTo>
                    <a:pt x="3718" y="1229"/>
                    <a:pt x="3813" y="567"/>
                    <a:pt x="40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02" name="Google Shape;10399;p74">
            <a:extLst>
              <a:ext uri="{FF2B5EF4-FFF2-40B4-BE49-F238E27FC236}">
                <a16:creationId xmlns:a16="http://schemas.microsoft.com/office/drawing/2014/main" id="{C406C372-961B-6D80-C9E8-372EB76E8234}"/>
              </a:ext>
            </a:extLst>
          </p:cNvPr>
          <p:cNvGrpSpPr/>
          <p:nvPr/>
        </p:nvGrpSpPr>
        <p:grpSpPr>
          <a:xfrm>
            <a:off x="4176396" y="4547344"/>
            <a:ext cx="480265" cy="509131"/>
            <a:chOff x="3497300" y="3591950"/>
            <a:chExt cx="295375" cy="293800"/>
          </a:xfrm>
          <a:solidFill>
            <a:srgbClr val="272F1D"/>
          </a:solidFill>
        </p:grpSpPr>
        <p:sp>
          <p:nvSpPr>
            <p:cNvPr id="103" name="Google Shape;10400;p74">
              <a:extLst>
                <a:ext uri="{FF2B5EF4-FFF2-40B4-BE49-F238E27FC236}">
                  <a16:creationId xmlns:a16="http://schemas.microsoft.com/office/drawing/2014/main" id="{64DE0CA4-A106-816E-00C1-7E47CA8C899A}"/>
                </a:ext>
              </a:extLst>
            </p:cNvPr>
            <p:cNvSpPr/>
            <p:nvPr/>
          </p:nvSpPr>
          <p:spPr>
            <a:xfrm>
              <a:off x="3628825" y="3724275"/>
              <a:ext cx="18150" cy="16550"/>
            </a:xfrm>
            <a:custGeom>
              <a:rect l="l" t="t" r="r" b="b"/>
              <a:pathLst>
                <a:path w="726" h="662" extrusionOk="0">
                  <a:moveTo>
                    <a:pt x="375" y="0"/>
                  </a:moveTo>
                  <a:cubicBezTo>
                    <a:pt x="292" y="0"/>
                    <a:pt x="206" y="32"/>
                    <a:pt x="127" y="95"/>
                  </a:cubicBezTo>
                  <a:cubicBezTo>
                    <a:pt x="1" y="221"/>
                    <a:pt x="1" y="441"/>
                    <a:pt x="127" y="567"/>
                  </a:cubicBezTo>
                  <a:cubicBezTo>
                    <a:pt x="190" y="630"/>
                    <a:pt x="277" y="662"/>
                    <a:pt x="363" y="662"/>
                  </a:cubicBezTo>
                  <a:cubicBezTo>
                    <a:pt x="450" y="662"/>
                    <a:pt x="536" y="630"/>
                    <a:pt x="599" y="567"/>
                  </a:cubicBezTo>
                  <a:cubicBezTo>
                    <a:pt x="725" y="441"/>
                    <a:pt x="725" y="221"/>
                    <a:pt x="599" y="95"/>
                  </a:cubicBezTo>
                  <a:cubicBezTo>
                    <a:pt x="536" y="32"/>
                    <a:pt x="458" y="0"/>
                    <a:pt x="3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04" name="Google Shape;10401;p74">
              <a:extLst>
                <a:ext uri="{FF2B5EF4-FFF2-40B4-BE49-F238E27FC236}">
                  <a16:creationId xmlns:a16="http://schemas.microsoft.com/office/drawing/2014/main" id="{8DCC49B8-4C46-E0F5-BBD6-7631709FB277}"/>
                </a:ext>
              </a:extLst>
            </p:cNvPr>
            <p:cNvSpPr/>
            <p:nvPr/>
          </p:nvSpPr>
          <p:spPr>
            <a:xfrm>
              <a:off x="3590250" y="3689400"/>
              <a:ext cx="94525" cy="86675"/>
            </a:xfrm>
            <a:custGeom>
              <a:rect l="l" t="t" r="r" b="b"/>
              <a:pathLst>
                <a:path w="3781" h="3467" extrusionOk="0">
                  <a:moveTo>
                    <a:pt x="1922" y="710"/>
                  </a:moveTo>
                  <a:cubicBezTo>
                    <a:pt x="2190" y="710"/>
                    <a:pt x="2458" y="812"/>
                    <a:pt x="2647" y="1017"/>
                  </a:cubicBezTo>
                  <a:cubicBezTo>
                    <a:pt x="3088" y="1395"/>
                    <a:pt x="3088" y="2088"/>
                    <a:pt x="2647" y="2466"/>
                  </a:cubicBezTo>
                  <a:cubicBezTo>
                    <a:pt x="2458" y="2671"/>
                    <a:pt x="2190" y="2773"/>
                    <a:pt x="1922" y="2773"/>
                  </a:cubicBezTo>
                  <a:cubicBezTo>
                    <a:pt x="1654" y="2773"/>
                    <a:pt x="1386" y="2671"/>
                    <a:pt x="1197" y="2466"/>
                  </a:cubicBezTo>
                  <a:cubicBezTo>
                    <a:pt x="788" y="2088"/>
                    <a:pt x="788" y="1395"/>
                    <a:pt x="1197" y="1017"/>
                  </a:cubicBezTo>
                  <a:cubicBezTo>
                    <a:pt x="1386" y="812"/>
                    <a:pt x="1654" y="710"/>
                    <a:pt x="1922" y="710"/>
                  </a:cubicBezTo>
                  <a:close/>
                  <a:moveTo>
                    <a:pt x="1930" y="1"/>
                  </a:moveTo>
                  <a:cubicBezTo>
                    <a:pt x="1489" y="1"/>
                    <a:pt x="1040" y="182"/>
                    <a:pt x="693" y="544"/>
                  </a:cubicBezTo>
                  <a:cubicBezTo>
                    <a:pt x="0" y="1206"/>
                    <a:pt x="0" y="2309"/>
                    <a:pt x="693" y="2970"/>
                  </a:cubicBezTo>
                  <a:cubicBezTo>
                    <a:pt x="1024" y="3301"/>
                    <a:pt x="1473" y="3466"/>
                    <a:pt x="1918" y="3466"/>
                  </a:cubicBezTo>
                  <a:cubicBezTo>
                    <a:pt x="2363" y="3466"/>
                    <a:pt x="2804" y="3301"/>
                    <a:pt x="3119" y="2970"/>
                  </a:cubicBezTo>
                  <a:cubicBezTo>
                    <a:pt x="3781" y="2309"/>
                    <a:pt x="3781" y="1206"/>
                    <a:pt x="3119" y="544"/>
                  </a:cubicBezTo>
                  <a:cubicBezTo>
                    <a:pt x="2804" y="182"/>
                    <a:pt x="2371" y="1"/>
                    <a:pt x="19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05" name="Google Shape;10402;p74">
              <a:extLst>
                <a:ext uri="{FF2B5EF4-FFF2-40B4-BE49-F238E27FC236}">
                  <a16:creationId xmlns:a16="http://schemas.microsoft.com/office/drawing/2014/main" id="{3C4BDCED-B6D5-89AF-EADB-B2685969FF35}"/>
                </a:ext>
              </a:extLst>
            </p:cNvPr>
            <p:cNvSpPr/>
            <p:nvPr/>
          </p:nvSpPr>
          <p:spPr>
            <a:xfrm>
              <a:off x="3674525" y="3601400"/>
              <a:ext cx="118150" cy="118950"/>
            </a:xfrm>
            <a:custGeom>
              <a:rect l="l" t="t" r="r" b="b"/>
              <a:pathLst>
                <a:path w="4726" h="4758" extrusionOk="0">
                  <a:moveTo>
                    <a:pt x="3533" y="0"/>
                  </a:moveTo>
                  <a:cubicBezTo>
                    <a:pt x="3442" y="0"/>
                    <a:pt x="3355" y="32"/>
                    <a:pt x="3308" y="95"/>
                  </a:cubicBezTo>
                  <a:lnTo>
                    <a:pt x="0" y="3308"/>
                  </a:lnTo>
                  <a:cubicBezTo>
                    <a:pt x="410" y="3623"/>
                    <a:pt x="788" y="4127"/>
                    <a:pt x="1953" y="4758"/>
                  </a:cubicBezTo>
                  <a:lnTo>
                    <a:pt x="4600" y="2678"/>
                  </a:lnTo>
                  <a:cubicBezTo>
                    <a:pt x="4663" y="2615"/>
                    <a:pt x="4726" y="2521"/>
                    <a:pt x="4726" y="2395"/>
                  </a:cubicBezTo>
                  <a:cubicBezTo>
                    <a:pt x="4726" y="1544"/>
                    <a:pt x="4348" y="693"/>
                    <a:pt x="3781" y="95"/>
                  </a:cubicBezTo>
                  <a:cubicBezTo>
                    <a:pt x="3718" y="32"/>
                    <a:pt x="3623" y="0"/>
                    <a:pt x="35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06" name="Google Shape;10403;p74">
              <a:extLst>
                <a:ext uri="{FF2B5EF4-FFF2-40B4-BE49-F238E27FC236}">
                  <a16:creationId xmlns:a16="http://schemas.microsoft.com/office/drawing/2014/main" id="{2629DB46-5BE0-B5EE-0434-60E28008044E}"/>
                </a:ext>
              </a:extLst>
            </p:cNvPr>
            <p:cNvSpPr/>
            <p:nvPr/>
          </p:nvSpPr>
          <p:spPr>
            <a:xfrm>
              <a:off x="3631200" y="3774675"/>
              <a:ext cx="103200" cy="102400"/>
            </a:xfrm>
            <a:custGeom>
              <a:rect l="l" t="t" r="r" b="b"/>
              <a:pathLst>
                <a:path w="4128" h="4096" extrusionOk="0">
                  <a:moveTo>
                    <a:pt x="2048" y="0"/>
                  </a:moveTo>
                  <a:cubicBezTo>
                    <a:pt x="1985" y="32"/>
                    <a:pt x="1985" y="63"/>
                    <a:pt x="1954" y="126"/>
                  </a:cubicBezTo>
                  <a:cubicBezTo>
                    <a:pt x="1506" y="546"/>
                    <a:pt x="859" y="767"/>
                    <a:pt x="235" y="767"/>
                  </a:cubicBezTo>
                  <a:cubicBezTo>
                    <a:pt x="156" y="767"/>
                    <a:pt x="78" y="764"/>
                    <a:pt x="0" y="756"/>
                  </a:cubicBezTo>
                  <a:lnTo>
                    <a:pt x="0" y="756"/>
                  </a:lnTo>
                  <a:cubicBezTo>
                    <a:pt x="567" y="1670"/>
                    <a:pt x="1355" y="3749"/>
                    <a:pt x="1418" y="3875"/>
                  </a:cubicBezTo>
                  <a:cubicBezTo>
                    <a:pt x="1450" y="4001"/>
                    <a:pt x="1607" y="4096"/>
                    <a:pt x="1733" y="4096"/>
                  </a:cubicBezTo>
                  <a:cubicBezTo>
                    <a:pt x="1891" y="4096"/>
                    <a:pt x="1985" y="4033"/>
                    <a:pt x="2048" y="3875"/>
                  </a:cubicBezTo>
                  <a:lnTo>
                    <a:pt x="2426" y="2647"/>
                  </a:lnTo>
                  <a:lnTo>
                    <a:pt x="3182" y="2647"/>
                  </a:lnTo>
                  <a:cubicBezTo>
                    <a:pt x="4128" y="2647"/>
                    <a:pt x="2710" y="630"/>
                    <a:pt x="20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07" name="Google Shape;10404;p74">
              <a:extLst>
                <a:ext uri="{FF2B5EF4-FFF2-40B4-BE49-F238E27FC236}">
                  <a16:creationId xmlns:a16="http://schemas.microsoft.com/office/drawing/2014/main" id="{6D615713-A1D3-1BDF-4D9A-847A6E9C7A57}"/>
                </a:ext>
              </a:extLst>
            </p:cNvPr>
            <p:cNvSpPr/>
            <p:nvPr/>
          </p:nvSpPr>
          <p:spPr>
            <a:xfrm>
              <a:off x="3691850" y="3726625"/>
              <a:ext cx="89800" cy="89050"/>
            </a:xfrm>
            <a:custGeom>
              <a:rect l="l" t="t" r="r" b="b"/>
              <a:pathLst>
                <a:path w="3592" h="3562" extrusionOk="0">
                  <a:moveTo>
                    <a:pt x="252" y="1"/>
                  </a:moveTo>
                  <a:cubicBezTo>
                    <a:pt x="284" y="410"/>
                    <a:pt x="189" y="883"/>
                    <a:pt x="0" y="1292"/>
                  </a:cubicBezTo>
                  <a:cubicBezTo>
                    <a:pt x="630" y="1922"/>
                    <a:pt x="1134" y="2615"/>
                    <a:pt x="1544" y="3466"/>
                  </a:cubicBezTo>
                  <a:cubicBezTo>
                    <a:pt x="1565" y="3530"/>
                    <a:pt x="1634" y="3562"/>
                    <a:pt x="1715" y="3562"/>
                  </a:cubicBezTo>
                  <a:cubicBezTo>
                    <a:pt x="1874" y="3562"/>
                    <a:pt x="2080" y="3443"/>
                    <a:pt x="2080" y="3214"/>
                  </a:cubicBezTo>
                  <a:lnTo>
                    <a:pt x="2080" y="2458"/>
                  </a:lnTo>
                  <a:lnTo>
                    <a:pt x="3308" y="2080"/>
                  </a:lnTo>
                  <a:cubicBezTo>
                    <a:pt x="3497" y="1985"/>
                    <a:pt x="3592" y="1891"/>
                    <a:pt x="3592" y="1733"/>
                  </a:cubicBezTo>
                  <a:cubicBezTo>
                    <a:pt x="3592" y="1576"/>
                    <a:pt x="3497" y="1450"/>
                    <a:pt x="3340" y="1418"/>
                  </a:cubicBezTo>
                  <a:cubicBezTo>
                    <a:pt x="3182" y="1355"/>
                    <a:pt x="1134" y="568"/>
                    <a:pt x="2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08" name="Google Shape;10405;p74">
              <a:extLst>
                <a:ext uri="{FF2B5EF4-FFF2-40B4-BE49-F238E27FC236}">
                  <a16:creationId xmlns:a16="http://schemas.microsoft.com/office/drawing/2014/main" id="{B6438C3C-E5F0-AE97-9781-9AD462ED4700}"/>
                </a:ext>
              </a:extLst>
            </p:cNvPr>
            <p:cNvSpPr/>
            <p:nvPr/>
          </p:nvSpPr>
          <p:spPr>
            <a:xfrm>
              <a:off x="3505175" y="3767575"/>
              <a:ext cx="120525" cy="118175"/>
            </a:xfrm>
            <a:custGeom>
              <a:rect l="l" t="t" r="r" b="b"/>
              <a:pathLst>
                <a:path w="4821" h="4727" extrusionOk="0">
                  <a:moveTo>
                    <a:pt x="3372" y="1"/>
                  </a:moveTo>
                  <a:lnTo>
                    <a:pt x="95" y="3277"/>
                  </a:lnTo>
                  <a:cubicBezTo>
                    <a:pt x="1" y="3435"/>
                    <a:pt x="1" y="3687"/>
                    <a:pt x="158" y="3781"/>
                  </a:cubicBezTo>
                  <a:cubicBezTo>
                    <a:pt x="788" y="4411"/>
                    <a:pt x="1607" y="4727"/>
                    <a:pt x="2458" y="4727"/>
                  </a:cubicBezTo>
                  <a:cubicBezTo>
                    <a:pt x="2584" y="4727"/>
                    <a:pt x="2679" y="4695"/>
                    <a:pt x="2742" y="4632"/>
                  </a:cubicBezTo>
                  <a:lnTo>
                    <a:pt x="4821" y="1986"/>
                  </a:lnTo>
                  <a:cubicBezTo>
                    <a:pt x="4254" y="851"/>
                    <a:pt x="3718" y="442"/>
                    <a:pt x="33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09" name="Google Shape;10406;p74">
              <a:extLst>
                <a:ext uri="{FF2B5EF4-FFF2-40B4-BE49-F238E27FC236}">
                  <a16:creationId xmlns:a16="http://schemas.microsoft.com/office/drawing/2014/main" id="{B2099931-AB8D-AF58-4CB6-DE2F9F8081C0}"/>
                </a:ext>
              </a:extLst>
            </p:cNvPr>
            <p:cNvSpPr/>
            <p:nvPr/>
          </p:nvSpPr>
          <p:spPr>
            <a:xfrm>
              <a:off x="3631200" y="3591950"/>
              <a:ext cx="104000" cy="84300"/>
            </a:xfrm>
            <a:custGeom>
              <a:rect l="l" t="t" r="r" b="b"/>
              <a:pathLst>
                <a:path w="4160" h="3372" extrusionOk="0">
                  <a:moveTo>
                    <a:pt x="2836" y="0"/>
                  </a:moveTo>
                  <a:cubicBezTo>
                    <a:pt x="2678" y="0"/>
                    <a:pt x="2584" y="32"/>
                    <a:pt x="2521" y="95"/>
                  </a:cubicBezTo>
                  <a:lnTo>
                    <a:pt x="0" y="3245"/>
                  </a:lnTo>
                  <a:cubicBezTo>
                    <a:pt x="90" y="3238"/>
                    <a:pt x="181" y="3234"/>
                    <a:pt x="272" y="3234"/>
                  </a:cubicBezTo>
                  <a:cubicBezTo>
                    <a:pt x="568" y="3234"/>
                    <a:pt x="870" y="3275"/>
                    <a:pt x="1135" y="3371"/>
                  </a:cubicBezTo>
                  <a:cubicBezTo>
                    <a:pt x="1324" y="3119"/>
                    <a:pt x="3939" y="567"/>
                    <a:pt x="4159" y="347"/>
                  </a:cubicBezTo>
                  <a:cubicBezTo>
                    <a:pt x="3718" y="158"/>
                    <a:pt x="3308" y="0"/>
                    <a:pt x="28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0" name="Google Shape;10407;p74">
              <a:extLst>
                <a:ext uri="{FF2B5EF4-FFF2-40B4-BE49-F238E27FC236}">
                  <a16:creationId xmlns:a16="http://schemas.microsoft.com/office/drawing/2014/main" id="{B2B4185A-0BD5-7157-5DD2-C6882F795456}"/>
                </a:ext>
              </a:extLst>
            </p:cNvPr>
            <p:cNvSpPr/>
            <p:nvPr/>
          </p:nvSpPr>
          <p:spPr>
            <a:xfrm>
              <a:off x="3497300" y="3721900"/>
              <a:ext cx="84300" cy="107150"/>
            </a:xfrm>
            <a:custGeom>
              <a:rect l="l" t="t" r="r" b="b"/>
              <a:pathLst>
                <a:path w="3372" h="4286" extrusionOk="0">
                  <a:moveTo>
                    <a:pt x="3246" y="1"/>
                  </a:moveTo>
                  <a:lnTo>
                    <a:pt x="95" y="2552"/>
                  </a:lnTo>
                  <a:cubicBezTo>
                    <a:pt x="32" y="2615"/>
                    <a:pt x="1" y="2710"/>
                    <a:pt x="1" y="2836"/>
                  </a:cubicBezTo>
                  <a:cubicBezTo>
                    <a:pt x="1" y="3340"/>
                    <a:pt x="95" y="3844"/>
                    <a:pt x="347" y="4285"/>
                  </a:cubicBezTo>
                  <a:lnTo>
                    <a:pt x="3372" y="1261"/>
                  </a:lnTo>
                  <a:cubicBezTo>
                    <a:pt x="3214" y="851"/>
                    <a:pt x="3183" y="410"/>
                    <a:pt x="32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11" name="Google Shape;10421;p74">
            <a:extLst>
              <a:ext uri="{FF2B5EF4-FFF2-40B4-BE49-F238E27FC236}">
                <a16:creationId xmlns:a16="http://schemas.microsoft.com/office/drawing/2014/main" id="{71BF5F69-5439-8D16-9D97-469D921CAEB1}"/>
              </a:ext>
            </a:extLst>
          </p:cNvPr>
          <p:cNvGrpSpPr/>
          <p:nvPr/>
        </p:nvGrpSpPr>
        <p:grpSpPr>
          <a:xfrm>
            <a:off x="9515358" y="4559056"/>
            <a:ext cx="482865" cy="515973"/>
            <a:chOff x="5355300" y="3598250"/>
            <a:chExt cx="296975" cy="297750"/>
          </a:xfrm>
          <a:solidFill>
            <a:srgbClr val="272F1D"/>
          </a:solidFill>
        </p:grpSpPr>
        <p:sp>
          <p:nvSpPr>
            <p:cNvPr id="112" name="Google Shape;10422;p74">
              <a:extLst>
                <a:ext uri="{FF2B5EF4-FFF2-40B4-BE49-F238E27FC236}">
                  <a16:creationId xmlns:a16="http://schemas.microsoft.com/office/drawing/2014/main" id="{EC8C51AE-402C-2995-857D-7D9B4F04C83D}"/>
                </a:ext>
              </a:extLst>
            </p:cNvPr>
            <p:cNvSpPr/>
            <p:nvPr/>
          </p:nvSpPr>
          <p:spPr>
            <a:xfrm>
              <a:off x="5355300" y="3703000"/>
              <a:ext cx="35475" cy="191425"/>
            </a:xfrm>
            <a:custGeom>
              <a:rect l="l" t="t" r="r" b="b"/>
              <a:pathLst>
                <a:path w="1419" h="7657" extrusionOk="0">
                  <a:moveTo>
                    <a:pt x="410" y="0"/>
                  </a:moveTo>
                  <a:cubicBezTo>
                    <a:pt x="221" y="0"/>
                    <a:pt x="64" y="158"/>
                    <a:pt x="64" y="347"/>
                  </a:cubicBezTo>
                  <a:cubicBezTo>
                    <a:pt x="1" y="2867"/>
                    <a:pt x="1" y="4789"/>
                    <a:pt x="1" y="7310"/>
                  </a:cubicBezTo>
                  <a:cubicBezTo>
                    <a:pt x="1" y="7530"/>
                    <a:pt x="158" y="7656"/>
                    <a:pt x="379" y="7656"/>
                  </a:cubicBezTo>
                  <a:cubicBezTo>
                    <a:pt x="568" y="7656"/>
                    <a:pt x="725" y="7530"/>
                    <a:pt x="725" y="7310"/>
                  </a:cubicBezTo>
                  <a:lnTo>
                    <a:pt x="725" y="1355"/>
                  </a:lnTo>
                  <a:lnTo>
                    <a:pt x="1418" y="1355"/>
                  </a:lnTo>
                  <a:lnTo>
                    <a:pt x="14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3" name="Google Shape;10423;p74">
              <a:extLst>
                <a:ext uri="{FF2B5EF4-FFF2-40B4-BE49-F238E27FC236}">
                  <a16:creationId xmlns:a16="http://schemas.microsoft.com/office/drawing/2014/main" id="{96A495A4-6F0F-AD1B-61E1-6D165E037104}"/>
                </a:ext>
              </a:extLst>
            </p:cNvPr>
            <p:cNvSpPr/>
            <p:nvPr/>
          </p:nvSpPr>
          <p:spPr>
            <a:xfrm>
              <a:off x="5389175" y="3773100"/>
              <a:ext cx="122900" cy="122900"/>
            </a:xfrm>
            <a:custGeom>
              <a:rect l="l" t="t" r="r" b="b"/>
              <a:pathLst>
                <a:path w="4916" h="4916" extrusionOk="0">
                  <a:moveTo>
                    <a:pt x="2080" y="0"/>
                  </a:moveTo>
                  <a:lnTo>
                    <a:pt x="2080" y="693"/>
                  </a:lnTo>
                  <a:lnTo>
                    <a:pt x="1733" y="693"/>
                  </a:lnTo>
                  <a:cubicBezTo>
                    <a:pt x="788" y="693"/>
                    <a:pt x="0" y="1481"/>
                    <a:pt x="0" y="2458"/>
                  </a:cubicBezTo>
                  <a:cubicBezTo>
                    <a:pt x="0" y="2678"/>
                    <a:pt x="158" y="2836"/>
                    <a:pt x="347" y="2836"/>
                  </a:cubicBezTo>
                  <a:lnTo>
                    <a:pt x="2080" y="2836"/>
                  </a:lnTo>
                  <a:lnTo>
                    <a:pt x="2080" y="3529"/>
                  </a:lnTo>
                  <a:lnTo>
                    <a:pt x="1072" y="3529"/>
                  </a:lnTo>
                  <a:cubicBezTo>
                    <a:pt x="473" y="3529"/>
                    <a:pt x="32" y="4001"/>
                    <a:pt x="32" y="4569"/>
                  </a:cubicBezTo>
                  <a:cubicBezTo>
                    <a:pt x="32" y="4758"/>
                    <a:pt x="189" y="4915"/>
                    <a:pt x="410" y="4915"/>
                  </a:cubicBezTo>
                  <a:cubicBezTo>
                    <a:pt x="599" y="4915"/>
                    <a:pt x="757" y="4758"/>
                    <a:pt x="757" y="4569"/>
                  </a:cubicBezTo>
                  <a:cubicBezTo>
                    <a:pt x="757" y="4348"/>
                    <a:pt x="914" y="4190"/>
                    <a:pt x="1103" y="4190"/>
                  </a:cubicBezTo>
                  <a:lnTo>
                    <a:pt x="2143" y="4190"/>
                  </a:lnTo>
                  <a:lnTo>
                    <a:pt x="2143" y="4569"/>
                  </a:lnTo>
                  <a:cubicBezTo>
                    <a:pt x="2143" y="4758"/>
                    <a:pt x="2300" y="4915"/>
                    <a:pt x="2489" y="4915"/>
                  </a:cubicBezTo>
                  <a:cubicBezTo>
                    <a:pt x="2678" y="4915"/>
                    <a:pt x="2836" y="4758"/>
                    <a:pt x="2836" y="4569"/>
                  </a:cubicBezTo>
                  <a:lnTo>
                    <a:pt x="2836" y="4190"/>
                  </a:lnTo>
                  <a:lnTo>
                    <a:pt x="3876" y="4190"/>
                  </a:lnTo>
                  <a:cubicBezTo>
                    <a:pt x="4065" y="4190"/>
                    <a:pt x="4222" y="4348"/>
                    <a:pt x="4222" y="4569"/>
                  </a:cubicBezTo>
                  <a:cubicBezTo>
                    <a:pt x="4222" y="4758"/>
                    <a:pt x="4380" y="4915"/>
                    <a:pt x="4569" y="4915"/>
                  </a:cubicBezTo>
                  <a:cubicBezTo>
                    <a:pt x="4758" y="4915"/>
                    <a:pt x="4915" y="4758"/>
                    <a:pt x="4915" y="4569"/>
                  </a:cubicBezTo>
                  <a:cubicBezTo>
                    <a:pt x="4915" y="3970"/>
                    <a:pt x="4443" y="3529"/>
                    <a:pt x="3907" y="3529"/>
                  </a:cubicBezTo>
                  <a:lnTo>
                    <a:pt x="2867" y="3529"/>
                  </a:lnTo>
                  <a:lnTo>
                    <a:pt x="2867" y="2836"/>
                  </a:lnTo>
                  <a:lnTo>
                    <a:pt x="4537" y="2836"/>
                  </a:lnTo>
                  <a:lnTo>
                    <a:pt x="4537" y="2773"/>
                  </a:lnTo>
                  <a:cubicBezTo>
                    <a:pt x="4726" y="2773"/>
                    <a:pt x="4884" y="2615"/>
                    <a:pt x="4884" y="2426"/>
                  </a:cubicBezTo>
                  <a:cubicBezTo>
                    <a:pt x="4884" y="1481"/>
                    <a:pt x="4096" y="662"/>
                    <a:pt x="3151" y="662"/>
                  </a:cubicBezTo>
                  <a:lnTo>
                    <a:pt x="2804" y="662"/>
                  </a:lnTo>
                  <a:lnTo>
                    <a:pt x="280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4" name="Google Shape;10424;p74">
              <a:extLst>
                <a:ext uri="{FF2B5EF4-FFF2-40B4-BE49-F238E27FC236}">
                  <a16:creationId xmlns:a16="http://schemas.microsoft.com/office/drawing/2014/main" id="{4EECF329-24A6-3013-1340-2732C33E3790}"/>
                </a:ext>
              </a:extLst>
            </p:cNvPr>
            <p:cNvSpPr/>
            <p:nvPr/>
          </p:nvSpPr>
          <p:spPr>
            <a:xfrm>
              <a:off x="5527800" y="3598250"/>
              <a:ext cx="105550" cy="35450"/>
            </a:xfrm>
            <a:custGeom>
              <a:rect l="l" t="t" r="r" b="b"/>
              <a:pathLst>
                <a:path w="4222" h="1418" extrusionOk="0">
                  <a:moveTo>
                    <a:pt x="725" y="0"/>
                  </a:moveTo>
                  <a:cubicBezTo>
                    <a:pt x="315" y="0"/>
                    <a:pt x="0" y="315"/>
                    <a:pt x="0" y="725"/>
                  </a:cubicBezTo>
                  <a:cubicBezTo>
                    <a:pt x="63" y="1103"/>
                    <a:pt x="378" y="1418"/>
                    <a:pt x="725" y="1418"/>
                  </a:cubicBezTo>
                  <a:lnTo>
                    <a:pt x="3875" y="1418"/>
                  </a:lnTo>
                  <a:cubicBezTo>
                    <a:pt x="4064" y="1418"/>
                    <a:pt x="4222" y="1260"/>
                    <a:pt x="4222" y="1071"/>
                  </a:cubicBezTo>
                  <a:lnTo>
                    <a:pt x="4222" y="378"/>
                  </a:lnTo>
                  <a:cubicBezTo>
                    <a:pt x="4222" y="158"/>
                    <a:pt x="4064" y="0"/>
                    <a:pt x="38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5" name="Google Shape;10425;p74">
              <a:extLst>
                <a:ext uri="{FF2B5EF4-FFF2-40B4-BE49-F238E27FC236}">
                  <a16:creationId xmlns:a16="http://schemas.microsoft.com/office/drawing/2014/main" id="{691AD74D-998D-937E-AB1F-6A2C9A38063A}"/>
                </a:ext>
              </a:extLst>
            </p:cNvPr>
            <p:cNvSpPr/>
            <p:nvPr/>
          </p:nvSpPr>
          <p:spPr>
            <a:xfrm>
              <a:off x="5545900" y="3651800"/>
              <a:ext cx="104800" cy="35475"/>
            </a:xfrm>
            <a:custGeom>
              <a:rect l="l" t="t" r="r" b="b"/>
              <a:pathLst>
                <a:path w="4192" h="1419" extrusionOk="0">
                  <a:moveTo>
                    <a:pt x="694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1" y="1103"/>
                    <a:pt x="316" y="1418"/>
                    <a:pt x="694" y="1418"/>
                  </a:cubicBezTo>
                  <a:lnTo>
                    <a:pt x="3845" y="1418"/>
                  </a:lnTo>
                  <a:cubicBezTo>
                    <a:pt x="4065" y="1418"/>
                    <a:pt x="4191" y="1261"/>
                    <a:pt x="4191" y="1072"/>
                  </a:cubicBezTo>
                  <a:lnTo>
                    <a:pt x="4191" y="347"/>
                  </a:lnTo>
                  <a:cubicBezTo>
                    <a:pt x="4191" y="158"/>
                    <a:pt x="4065" y="1"/>
                    <a:pt x="38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6" name="Google Shape;10426;p74">
              <a:extLst>
                <a:ext uri="{FF2B5EF4-FFF2-40B4-BE49-F238E27FC236}">
                  <a16:creationId xmlns:a16="http://schemas.microsoft.com/office/drawing/2014/main" id="{37851165-2DE9-E5D3-2FD8-F71F758D47CF}"/>
                </a:ext>
              </a:extLst>
            </p:cNvPr>
            <p:cNvSpPr/>
            <p:nvPr/>
          </p:nvSpPr>
          <p:spPr>
            <a:xfrm>
              <a:off x="5529375" y="3754975"/>
              <a:ext cx="122100" cy="35475"/>
            </a:xfrm>
            <a:custGeom>
              <a:rect l="l" t="t" r="r" b="b"/>
              <a:pathLst>
                <a:path w="4884" h="1419" extrusionOk="0">
                  <a:moveTo>
                    <a:pt x="0" y="1"/>
                  </a:moveTo>
                  <a:lnTo>
                    <a:pt x="0" y="1418"/>
                  </a:lnTo>
                  <a:lnTo>
                    <a:pt x="4884" y="1418"/>
                  </a:lnTo>
                  <a:lnTo>
                    <a:pt x="4884" y="1"/>
                  </a:lnTo>
                  <a:lnTo>
                    <a:pt x="2773" y="1"/>
                  </a:lnTo>
                  <a:lnTo>
                    <a:pt x="2773" y="347"/>
                  </a:lnTo>
                  <a:cubicBezTo>
                    <a:pt x="2773" y="568"/>
                    <a:pt x="2615" y="725"/>
                    <a:pt x="2426" y="725"/>
                  </a:cubicBezTo>
                  <a:cubicBezTo>
                    <a:pt x="2237" y="725"/>
                    <a:pt x="2080" y="568"/>
                    <a:pt x="2080" y="347"/>
                  </a:cubicBezTo>
                  <a:lnTo>
                    <a:pt x="208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7" name="Google Shape;10427;p74">
              <a:extLst>
                <a:ext uri="{FF2B5EF4-FFF2-40B4-BE49-F238E27FC236}">
                  <a16:creationId xmlns:a16="http://schemas.microsoft.com/office/drawing/2014/main" id="{78A52F3D-B0C8-5E3D-E38B-D6CF185D5D60}"/>
                </a:ext>
              </a:extLst>
            </p:cNvPr>
            <p:cNvSpPr/>
            <p:nvPr/>
          </p:nvSpPr>
          <p:spPr>
            <a:xfrm>
              <a:off x="5511250" y="3703000"/>
              <a:ext cx="140225" cy="33900"/>
            </a:xfrm>
            <a:custGeom>
              <a:rect l="l" t="t" r="r" b="b"/>
              <a:pathLst>
                <a:path w="5609" h="1356" extrusionOk="0">
                  <a:moveTo>
                    <a:pt x="1" y="0"/>
                  </a:moveTo>
                  <a:lnTo>
                    <a:pt x="1" y="1355"/>
                  </a:lnTo>
                  <a:lnTo>
                    <a:pt x="5609" y="1355"/>
                  </a:lnTo>
                  <a:lnTo>
                    <a:pt x="5609" y="347"/>
                  </a:lnTo>
                  <a:cubicBezTo>
                    <a:pt x="5577" y="158"/>
                    <a:pt x="5451" y="0"/>
                    <a:pt x="52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8" name="Google Shape;10428;p74">
              <a:extLst>
                <a:ext uri="{FF2B5EF4-FFF2-40B4-BE49-F238E27FC236}">
                  <a16:creationId xmlns:a16="http://schemas.microsoft.com/office/drawing/2014/main" id="{02467DA0-04E5-8C46-315A-00391967DBE1}"/>
                </a:ext>
              </a:extLst>
            </p:cNvPr>
            <p:cNvSpPr/>
            <p:nvPr/>
          </p:nvSpPr>
          <p:spPr>
            <a:xfrm>
              <a:off x="5529375" y="3808550"/>
              <a:ext cx="122900" cy="87450"/>
            </a:xfrm>
            <a:custGeom>
              <a:rect l="l" t="t" r="r" b="b"/>
              <a:pathLst>
                <a:path w="4916" h="3498" extrusionOk="0">
                  <a:moveTo>
                    <a:pt x="0" y="0"/>
                  </a:moveTo>
                  <a:lnTo>
                    <a:pt x="0" y="3151"/>
                  </a:lnTo>
                  <a:cubicBezTo>
                    <a:pt x="0" y="3340"/>
                    <a:pt x="158" y="3497"/>
                    <a:pt x="347" y="3497"/>
                  </a:cubicBezTo>
                  <a:cubicBezTo>
                    <a:pt x="536" y="3497"/>
                    <a:pt x="693" y="3340"/>
                    <a:pt x="693" y="3151"/>
                  </a:cubicBezTo>
                  <a:lnTo>
                    <a:pt x="693" y="1418"/>
                  </a:lnTo>
                  <a:lnTo>
                    <a:pt x="4190" y="1418"/>
                  </a:lnTo>
                  <a:lnTo>
                    <a:pt x="4190" y="3151"/>
                  </a:lnTo>
                  <a:cubicBezTo>
                    <a:pt x="4190" y="3340"/>
                    <a:pt x="4348" y="3497"/>
                    <a:pt x="4569" y="3497"/>
                  </a:cubicBezTo>
                  <a:cubicBezTo>
                    <a:pt x="4758" y="3497"/>
                    <a:pt x="4915" y="3340"/>
                    <a:pt x="4915" y="3151"/>
                  </a:cubicBezTo>
                  <a:lnTo>
                    <a:pt x="4915" y="0"/>
                  </a:lnTo>
                  <a:lnTo>
                    <a:pt x="2773" y="0"/>
                  </a:lnTo>
                  <a:lnTo>
                    <a:pt x="2773" y="347"/>
                  </a:lnTo>
                  <a:cubicBezTo>
                    <a:pt x="2773" y="536"/>
                    <a:pt x="2615" y="693"/>
                    <a:pt x="2426" y="693"/>
                  </a:cubicBezTo>
                  <a:cubicBezTo>
                    <a:pt x="2237" y="693"/>
                    <a:pt x="2080" y="536"/>
                    <a:pt x="2080" y="347"/>
                  </a:cubicBezTo>
                  <a:lnTo>
                    <a:pt x="208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9" name="Google Shape;10429;p74">
              <a:extLst>
                <a:ext uri="{FF2B5EF4-FFF2-40B4-BE49-F238E27FC236}">
                  <a16:creationId xmlns:a16="http://schemas.microsoft.com/office/drawing/2014/main" id="{475A9F04-1036-BF38-F5FC-56E0EBCDC16A}"/>
                </a:ext>
              </a:extLst>
            </p:cNvPr>
            <p:cNvSpPr/>
            <p:nvPr/>
          </p:nvSpPr>
          <p:spPr>
            <a:xfrm>
              <a:off x="5408075" y="3651025"/>
              <a:ext cx="86675" cy="103975"/>
            </a:xfrm>
            <a:custGeom>
              <a:rect l="l" t="t" r="r" b="b"/>
              <a:pathLst>
                <a:path w="3467" h="4159" extrusionOk="0">
                  <a:moveTo>
                    <a:pt x="1733" y="0"/>
                  </a:moveTo>
                  <a:cubicBezTo>
                    <a:pt x="788" y="0"/>
                    <a:pt x="1" y="788"/>
                    <a:pt x="1" y="1733"/>
                  </a:cubicBezTo>
                  <a:lnTo>
                    <a:pt x="1" y="3812"/>
                  </a:lnTo>
                  <a:cubicBezTo>
                    <a:pt x="1" y="4001"/>
                    <a:pt x="158" y="4159"/>
                    <a:pt x="347" y="4159"/>
                  </a:cubicBezTo>
                  <a:lnTo>
                    <a:pt x="3120" y="4159"/>
                  </a:lnTo>
                  <a:cubicBezTo>
                    <a:pt x="3309" y="4159"/>
                    <a:pt x="3466" y="4001"/>
                    <a:pt x="3466" y="3812"/>
                  </a:cubicBezTo>
                  <a:lnTo>
                    <a:pt x="3466" y="1733"/>
                  </a:ln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20" name="Google Shape;10435;p74">
            <a:extLst>
              <a:ext uri="{FF2B5EF4-FFF2-40B4-BE49-F238E27FC236}">
                <a16:creationId xmlns:a16="http://schemas.microsoft.com/office/drawing/2014/main" id="{E1D81E45-6670-090D-1DA5-CB2215444879}"/>
              </a:ext>
            </a:extLst>
          </p:cNvPr>
          <p:cNvGrpSpPr/>
          <p:nvPr/>
        </p:nvGrpSpPr>
        <p:grpSpPr>
          <a:xfrm>
            <a:off x="9486976" y="5286303"/>
            <a:ext cx="709641" cy="701253"/>
            <a:chOff x="6543825" y="3202075"/>
            <a:chExt cx="296975" cy="275350"/>
          </a:xfrm>
          <a:solidFill>
            <a:srgbClr val="272F1D"/>
          </a:solidFill>
        </p:grpSpPr>
        <p:sp>
          <p:nvSpPr>
            <p:cNvPr id="121" name="Google Shape;10436;p74">
              <a:extLst>
                <a:ext uri="{FF2B5EF4-FFF2-40B4-BE49-F238E27FC236}">
                  <a16:creationId xmlns:a16="http://schemas.microsoft.com/office/drawing/2014/main" id="{AEC591AC-B3E3-2491-487B-AEB669E006D1}"/>
                </a:ext>
              </a:extLst>
            </p:cNvPr>
            <p:cNvSpPr/>
            <p:nvPr/>
          </p:nvSpPr>
          <p:spPr>
            <a:xfrm>
              <a:off x="6683250" y="3202075"/>
              <a:ext cx="17350" cy="43350"/>
            </a:xfrm>
            <a:custGeom>
              <a:rect l="l" t="t" r="r" b="b"/>
              <a:pathLst>
                <a:path w="694" h="1733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355"/>
                  </a:lnTo>
                  <a:cubicBezTo>
                    <a:pt x="0" y="1576"/>
                    <a:pt x="158" y="1733"/>
                    <a:pt x="347" y="1733"/>
                  </a:cubicBezTo>
                  <a:cubicBezTo>
                    <a:pt x="536" y="1733"/>
                    <a:pt x="693" y="1576"/>
                    <a:pt x="693" y="1355"/>
                  </a:cubicBezTo>
                  <a:lnTo>
                    <a:pt x="693" y="347"/>
                  </a:ln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22" name="Google Shape;10437;p74">
              <a:extLst>
                <a:ext uri="{FF2B5EF4-FFF2-40B4-BE49-F238E27FC236}">
                  <a16:creationId xmlns:a16="http://schemas.microsoft.com/office/drawing/2014/main" id="{F5149583-7366-D1D7-0F5D-99A033C0A172}"/>
                </a:ext>
              </a:extLst>
            </p:cNvPr>
            <p:cNvSpPr/>
            <p:nvPr/>
          </p:nvSpPr>
          <p:spPr>
            <a:xfrm>
              <a:off x="6613925" y="3236125"/>
              <a:ext cx="35475" cy="34700"/>
            </a:xfrm>
            <a:custGeom>
              <a:rect l="l" t="t" r="r" b="b"/>
              <a:pathLst>
                <a:path w="1419" h="1388" extrusionOk="0">
                  <a:moveTo>
                    <a:pt x="363" y="1"/>
                  </a:moveTo>
                  <a:cubicBezTo>
                    <a:pt x="276" y="1"/>
                    <a:pt x="190" y="40"/>
                    <a:pt x="127" y="119"/>
                  </a:cubicBezTo>
                  <a:cubicBezTo>
                    <a:pt x="1" y="245"/>
                    <a:pt x="1" y="466"/>
                    <a:pt x="127" y="592"/>
                  </a:cubicBezTo>
                  <a:lnTo>
                    <a:pt x="820" y="1316"/>
                  </a:lnTo>
                  <a:cubicBezTo>
                    <a:pt x="883" y="1364"/>
                    <a:pt x="969" y="1387"/>
                    <a:pt x="1056" y="1387"/>
                  </a:cubicBezTo>
                  <a:cubicBezTo>
                    <a:pt x="1143" y="1387"/>
                    <a:pt x="1229" y="1364"/>
                    <a:pt x="1292" y="1316"/>
                  </a:cubicBezTo>
                  <a:cubicBezTo>
                    <a:pt x="1418" y="1190"/>
                    <a:pt x="1418" y="938"/>
                    <a:pt x="1292" y="844"/>
                  </a:cubicBezTo>
                  <a:lnTo>
                    <a:pt x="599" y="119"/>
                  </a:lnTo>
                  <a:cubicBezTo>
                    <a:pt x="536" y="40"/>
                    <a:pt x="450" y="1"/>
                    <a:pt x="3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23" name="Google Shape;10438;p74">
              <a:extLst>
                <a:ext uri="{FF2B5EF4-FFF2-40B4-BE49-F238E27FC236}">
                  <a16:creationId xmlns:a16="http://schemas.microsoft.com/office/drawing/2014/main" id="{543033AA-E7EA-8938-71FD-477A162A7DC8}"/>
                </a:ext>
              </a:extLst>
            </p:cNvPr>
            <p:cNvSpPr/>
            <p:nvPr/>
          </p:nvSpPr>
          <p:spPr>
            <a:xfrm>
              <a:off x="6734425" y="3236425"/>
              <a:ext cx="35475" cy="34400"/>
            </a:xfrm>
            <a:custGeom>
              <a:rect l="l" t="t" r="r" b="b"/>
              <a:pathLst>
                <a:path w="1419" h="1376" extrusionOk="0">
                  <a:moveTo>
                    <a:pt x="1054" y="0"/>
                  </a:moveTo>
                  <a:cubicBezTo>
                    <a:pt x="976" y="0"/>
                    <a:pt x="894" y="33"/>
                    <a:pt x="820" y="107"/>
                  </a:cubicBezTo>
                  <a:lnTo>
                    <a:pt x="95" y="832"/>
                  </a:lnTo>
                  <a:cubicBezTo>
                    <a:pt x="1" y="926"/>
                    <a:pt x="1" y="1178"/>
                    <a:pt x="95" y="1304"/>
                  </a:cubicBezTo>
                  <a:cubicBezTo>
                    <a:pt x="158" y="1352"/>
                    <a:pt x="253" y="1375"/>
                    <a:pt x="344" y="1375"/>
                  </a:cubicBezTo>
                  <a:cubicBezTo>
                    <a:pt x="434" y="1375"/>
                    <a:pt x="521" y="1352"/>
                    <a:pt x="568" y="1304"/>
                  </a:cubicBezTo>
                  <a:lnTo>
                    <a:pt x="1293" y="580"/>
                  </a:lnTo>
                  <a:cubicBezTo>
                    <a:pt x="1419" y="454"/>
                    <a:pt x="1419" y="233"/>
                    <a:pt x="1293" y="107"/>
                  </a:cubicBezTo>
                  <a:cubicBezTo>
                    <a:pt x="1226" y="41"/>
                    <a:pt x="1142" y="0"/>
                    <a:pt x="10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24" name="Google Shape;10439;p74">
              <a:extLst>
                <a:ext uri="{FF2B5EF4-FFF2-40B4-BE49-F238E27FC236}">
                  <a16:creationId xmlns:a16="http://schemas.microsoft.com/office/drawing/2014/main" id="{DEA8C125-5802-8E6B-36E1-75FFB892175F}"/>
                </a:ext>
              </a:extLst>
            </p:cNvPr>
            <p:cNvSpPr/>
            <p:nvPr/>
          </p:nvSpPr>
          <p:spPr>
            <a:xfrm>
              <a:off x="6805325" y="3322575"/>
              <a:ext cx="35475" cy="121325"/>
            </a:xfrm>
            <a:custGeom>
              <a:rect l="l" t="t" r="r" b="b"/>
              <a:pathLst>
                <a:path w="1419" h="4853" extrusionOk="0">
                  <a:moveTo>
                    <a:pt x="0" y="1"/>
                  </a:moveTo>
                  <a:lnTo>
                    <a:pt x="0" y="4852"/>
                  </a:lnTo>
                  <a:lnTo>
                    <a:pt x="1040" y="4852"/>
                  </a:lnTo>
                  <a:cubicBezTo>
                    <a:pt x="1261" y="4852"/>
                    <a:pt x="1418" y="4695"/>
                    <a:pt x="1418" y="4506"/>
                  </a:cubicBezTo>
                  <a:lnTo>
                    <a:pt x="1418" y="316"/>
                  </a:lnTo>
                  <a:cubicBezTo>
                    <a:pt x="1355" y="158"/>
                    <a:pt x="1198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25" name="Google Shape;10440;p74">
              <a:extLst>
                <a:ext uri="{FF2B5EF4-FFF2-40B4-BE49-F238E27FC236}">
                  <a16:creationId xmlns:a16="http://schemas.microsoft.com/office/drawing/2014/main" id="{43F32DF6-C927-9319-72E4-77C0A778FDE4}"/>
                </a:ext>
              </a:extLst>
            </p:cNvPr>
            <p:cNvSpPr/>
            <p:nvPr/>
          </p:nvSpPr>
          <p:spPr>
            <a:xfrm>
              <a:off x="6543825" y="3323275"/>
              <a:ext cx="35475" cy="121400"/>
            </a:xfrm>
            <a:custGeom>
              <a:rect l="l" t="t" r="r" b="b"/>
              <a:pathLst>
                <a:path w="1419" h="4856" extrusionOk="0">
                  <a:moveTo>
                    <a:pt x="323" y="0"/>
                  </a:moveTo>
                  <a:cubicBezTo>
                    <a:pt x="132" y="0"/>
                    <a:pt x="1" y="149"/>
                    <a:pt x="1" y="351"/>
                  </a:cubicBezTo>
                  <a:lnTo>
                    <a:pt x="1" y="4509"/>
                  </a:lnTo>
                  <a:cubicBezTo>
                    <a:pt x="1" y="4698"/>
                    <a:pt x="158" y="4856"/>
                    <a:pt x="379" y="4856"/>
                  </a:cubicBezTo>
                  <a:lnTo>
                    <a:pt x="1418" y="4856"/>
                  </a:lnTo>
                  <a:lnTo>
                    <a:pt x="1418" y="4"/>
                  </a:lnTo>
                  <a:lnTo>
                    <a:pt x="379" y="4"/>
                  </a:lnTo>
                  <a:cubicBezTo>
                    <a:pt x="360" y="1"/>
                    <a:pt x="341" y="0"/>
                    <a:pt x="3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26" name="Google Shape;10441;p74">
              <a:extLst>
                <a:ext uri="{FF2B5EF4-FFF2-40B4-BE49-F238E27FC236}">
                  <a16:creationId xmlns:a16="http://schemas.microsoft.com/office/drawing/2014/main" id="{4B1A9B96-CEA8-5A20-1EC8-FE3FE982FC9C}"/>
                </a:ext>
              </a:extLst>
            </p:cNvPr>
            <p:cNvSpPr/>
            <p:nvPr/>
          </p:nvSpPr>
          <p:spPr>
            <a:xfrm>
              <a:off x="6643075" y="3332025"/>
              <a:ext cx="143375" cy="104000"/>
            </a:xfrm>
            <a:custGeom>
              <a:rect l="l" t="t" r="r" b="b"/>
              <a:pathLst>
                <a:path w="5735" h="4160" extrusionOk="0">
                  <a:moveTo>
                    <a:pt x="1639" y="1"/>
                  </a:moveTo>
                  <a:cubicBezTo>
                    <a:pt x="1450" y="1"/>
                    <a:pt x="1198" y="158"/>
                    <a:pt x="1072" y="379"/>
                  </a:cubicBezTo>
                  <a:lnTo>
                    <a:pt x="0" y="2490"/>
                  </a:lnTo>
                  <a:cubicBezTo>
                    <a:pt x="158" y="2584"/>
                    <a:pt x="378" y="2616"/>
                    <a:pt x="567" y="2616"/>
                  </a:cubicBezTo>
                  <a:cubicBezTo>
                    <a:pt x="1072" y="2616"/>
                    <a:pt x="1544" y="2364"/>
                    <a:pt x="1796" y="1891"/>
                  </a:cubicBezTo>
                  <a:lnTo>
                    <a:pt x="2017" y="1418"/>
                  </a:lnTo>
                  <a:lnTo>
                    <a:pt x="2710" y="1418"/>
                  </a:lnTo>
                  <a:cubicBezTo>
                    <a:pt x="2899" y="1418"/>
                    <a:pt x="3056" y="1481"/>
                    <a:pt x="3182" y="1607"/>
                  </a:cubicBezTo>
                  <a:lnTo>
                    <a:pt x="5734" y="4159"/>
                  </a:lnTo>
                  <a:lnTo>
                    <a:pt x="573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27" name="Google Shape;10442;p74">
              <a:extLst>
                <a:ext uri="{FF2B5EF4-FFF2-40B4-BE49-F238E27FC236}">
                  <a16:creationId xmlns:a16="http://schemas.microsoft.com/office/drawing/2014/main" id="{171235D2-1D75-F5DF-4239-3D86C2624A85}"/>
                </a:ext>
              </a:extLst>
            </p:cNvPr>
            <p:cNvSpPr/>
            <p:nvPr/>
          </p:nvSpPr>
          <p:spPr>
            <a:xfrm>
              <a:off x="6595025" y="3288700"/>
              <a:ext cx="175675" cy="188725"/>
            </a:xfrm>
            <a:custGeom>
              <a:rect l="l" t="t" r="r" b="b"/>
              <a:pathLst>
                <a:path w="7027" h="7549" extrusionOk="0">
                  <a:moveTo>
                    <a:pt x="2206" y="1"/>
                  </a:moveTo>
                  <a:cubicBezTo>
                    <a:pt x="1828" y="1"/>
                    <a:pt x="1481" y="221"/>
                    <a:pt x="1261" y="568"/>
                  </a:cubicBezTo>
                  <a:lnTo>
                    <a:pt x="946" y="1198"/>
                  </a:lnTo>
                  <a:cubicBezTo>
                    <a:pt x="914" y="1324"/>
                    <a:pt x="757" y="1419"/>
                    <a:pt x="631" y="1419"/>
                  </a:cubicBezTo>
                  <a:lnTo>
                    <a:pt x="1" y="1419"/>
                  </a:lnTo>
                  <a:lnTo>
                    <a:pt x="1" y="6239"/>
                  </a:lnTo>
                  <a:lnTo>
                    <a:pt x="1576" y="6239"/>
                  </a:lnTo>
                  <a:lnTo>
                    <a:pt x="2584" y="7247"/>
                  </a:lnTo>
                  <a:cubicBezTo>
                    <a:pt x="2768" y="7431"/>
                    <a:pt x="3054" y="7548"/>
                    <a:pt x="3330" y="7548"/>
                  </a:cubicBezTo>
                  <a:cubicBezTo>
                    <a:pt x="3431" y="7548"/>
                    <a:pt x="3531" y="7533"/>
                    <a:pt x="3624" y="7499"/>
                  </a:cubicBezTo>
                  <a:lnTo>
                    <a:pt x="6585" y="6554"/>
                  </a:lnTo>
                  <a:cubicBezTo>
                    <a:pt x="6743" y="6522"/>
                    <a:pt x="6900" y="6396"/>
                    <a:pt x="7026" y="6302"/>
                  </a:cubicBezTo>
                  <a:lnTo>
                    <a:pt x="4537" y="3813"/>
                  </a:lnTo>
                  <a:lnTo>
                    <a:pt x="4380" y="3813"/>
                  </a:lnTo>
                  <a:lnTo>
                    <a:pt x="4348" y="3844"/>
                  </a:lnTo>
                  <a:cubicBezTo>
                    <a:pt x="4033" y="4506"/>
                    <a:pt x="3340" y="4947"/>
                    <a:pt x="2647" y="5042"/>
                  </a:cubicBezTo>
                  <a:cubicBezTo>
                    <a:pt x="2601" y="5044"/>
                    <a:pt x="2556" y="5046"/>
                    <a:pt x="2511" y="5046"/>
                  </a:cubicBezTo>
                  <a:cubicBezTo>
                    <a:pt x="2046" y="5046"/>
                    <a:pt x="1698" y="4899"/>
                    <a:pt x="1324" y="4727"/>
                  </a:cubicBezTo>
                  <a:cubicBezTo>
                    <a:pt x="1103" y="4632"/>
                    <a:pt x="1040" y="4412"/>
                    <a:pt x="1166" y="4254"/>
                  </a:cubicBezTo>
                  <a:lnTo>
                    <a:pt x="2363" y="1797"/>
                  </a:lnTo>
                  <a:cubicBezTo>
                    <a:pt x="2615" y="1324"/>
                    <a:pt x="3088" y="1041"/>
                    <a:pt x="3592" y="1041"/>
                  </a:cubicBezTo>
                  <a:lnTo>
                    <a:pt x="5104" y="1041"/>
                  </a:lnTo>
                  <a:cubicBezTo>
                    <a:pt x="5167" y="852"/>
                    <a:pt x="5262" y="631"/>
                    <a:pt x="5262" y="347"/>
                  </a:cubicBezTo>
                  <a:cubicBezTo>
                    <a:pt x="5262" y="158"/>
                    <a:pt x="5104" y="1"/>
                    <a:pt x="48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28" name="Google Shape;10443;p74">
            <a:extLst>
              <a:ext uri="{FF2B5EF4-FFF2-40B4-BE49-F238E27FC236}">
                <a16:creationId xmlns:a16="http://schemas.microsoft.com/office/drawing/2014/main" id="{1AD9E3F2-1C3B-31E2-481C-0396BB7BA22D}"/>
              </a:ext>
            </a:extLst>
          </p:cNvPr>
          <p:cNvGrpSpPr/>
          <p:nvPr/>
        </p:nvGrpSpPr>
        <p:grpSpPr>
          <a:xfrm>
            <a:off x="11314390" y="4449568"/>
            <a:ext cx="551137" cy="587393"/>
            <a:chOff x="2037825" y="3254050"/>
            <a:chExt cx="296175" cy="296175"/>
          </a:xfrm>
          <a:solidFill>
            <a:srgbClr val="272F1D"/>
          </a:solidFill>
        </p:grpSpPr>
        <p:sp>
          <p:nvSpPr>
            <p:cNvPr id="129" name="Google Shape;10444;p74">
              <a:extLst>
                <a:ext uri="{FF2B5EF4-FFF2-40B4-BE49-F238E27FC236}">
                  <a16:creationId xmlns:a16="http://schemas.microsoft.com/office/drawing/2014/main" id="{4800ADB0-B7BF-D787-A169-164A25580365}"/>
                </a:ext>
              </a:extLst>
            </p:cNvPr>
            <p:cNvSpPr/>
            <p:nvPr/>
          </p:nvSpPr>
          <p:spPr>
            <a:xfrm>
              <a:off x="2063825" y="3254050"/>
              <a:ext cx="86675" cy="86675"/>
            </a:xfrm>
            <a:custGeom>
              <a:rect l="l" t="t" r="r" b="b"/>
              <a:pathLst>
                <a:path w="3467" h="3467" extrusionOk="0">
                  <a:moveTo>
                    <a:pt x="1733" y="1"/>
                  </a:moveTo>
                  <a:cubicBezTo>
                    <a:pt x="788" y="1"/>
                    <a:pt x="1" y="788"/>
                    <a:pt x="1" y="1733"/>
                  </a:cubicBezTo>
                  <a:cubicBezTo>
                    <a:pt x="1" y="2679"/>
                    <a:pt x="788" y="3466"/>
                    <a:pt x="1733" y="3466"/>
                  </a:cubicBezTo>
                  <a:cubicBezTo>
                    <a:pt x="2678" y="3466"/>
                    <a:pt x="3466" y="2679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30" name="Google Shape;10445;p74">
              <a:extLst>
                <a:ext uri="{FF2B5EF4-FFF2-40B4-BE49-F238E27FC236}">
                  <a16:creationId xmlns:a16="http://schemas.microsoft.com/office/drawing/2014/main" id="{2C6BE20C-B8FF-4C4D-A090-E0203FDBC90D}"/>
                </a:ext>
              </a:extLst>
            </p:cNvPr>
            <p:cNvSpPr/>
            <p:nvPr/>
          </p:nvSpPr>
          <p:spPr>
            <a:xfrm>
              <a:off x="2178025" y="3289500"/>
              <a:ext cx="104000" cy="67950"/>
            </a:xfrm>
            <a:custGeom>
              <a:rect l="l" t="t" r="r" b="b"/>
              <a:pathLst>
                <a:path w="4160" h="2718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95" y="662"/>
                    <a:pt x="316" y="662"/>
                  </a:cubicBezTo>
                  <a:lnTo>
                    <a:pt x="2395" y="662"/>
                  </a:lnTo>
                  <a:cubicBezTo>
                    <a:pt x="2584" y="662"/>
                    <a:pt x="2742" y="820"/>
                    <a:pt x="2742" y="1009"/>
                  </a:cubicBezTo>
                  <a:lnTo>
                    <a:pt x="2742" y="1576"/>
                  </a:lnTo>
                  <a:lnTo>
                    <a:pt x="2616" y="1450"/>
                  </a:lnTo>
                  <a:cubicBezTo>
                    <a:pt x="2568" y="1387"/>
                    <a:pt x="2482" y="1355"/>
                    <a:pt x="2391" y="1355"/>
                  </a:cubicBezTo>
                  <a:cubicBezTo>
                    <a:pt x="2301" y="1355"/>
                    <a:pt x="2206" y="1387"/>
                    <a:pt x="2143" y="1450"/>
                  </a:cubicBezTo>
                  <a:cubicBezTo>
                    <a:pt x="2049" y="1576"/>
                    <a:pt x="2049" y="1796"/>
                    <a:pt x="2143" y="1922"/>
                  </a:cubicBezTo>
                  <a:lnTo>
                    <a:pt x="2868" y="2647"/>
                  </a:lnTo>
                  <a:cubicBezTo>
                    <a:pt x="2931" y="2694"/>
                    <a:pt x="3017" y="2718"/>
                    <a:pt x="3104" y="2718"/>
                  </a:cubicBezTo>
                  <a:cubicBezTo>
                    <a:pt x="3191" y="2718"/>
                    <a:pt x="3277" y="2694"/>
                    <a:pt x="3340" y="2647"/>
                  </a:cubicBezTo>
                  <a:lnTo>
                    <a:pt x="4033" y="1922"/>
                  </a:lnTo>
                  <a:cubicBezTo>
                    <a:pt x="4159" y="1796"/>
                    <a:pt x="4159" y="1576"/>
                    <a:pt x="4033" y="1450"/>
                  </a:cubicBezTo>
                  <a:cubicBezTo>
                    <a:pt x="3986" y="1387"/>
                    <a:pt x="3899" y="1355"/>
                    <a:pt x="3809" y="1355"/>
                  </a:cubicBezTo>
                  <a:cubicBezTo>
                    <a:pt x="3718" y="1355"/>
                    <a:pt x="3624" y="1387"/>
                    <a:pt x="3561" y="1450"/>
                  </a:cubicBezTo>
                  <a:lnTo>
                    <a:pt x="3466" y="1576"/>
                  </a:lnTo>
                  <a:lnTo>
                    <a:pt x="3466" y="1009"/>
                  </a:lnTo>
                  <a:cubicBezTo>
                    <a:pt x="3466" y="441"/>
                    <a:pt x="2994" y="0"/>
                    <a:pt x="24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31" name="Google Shape;10446;p74">
              <a:extLst>
                <a:ext uri="{FF2B5EF4-FFF2-40B4-BE49-F238E27FC236}">
                  <a16:creationId xmlns:a16="http://schemas.microsoft.com/office/drawing/2014/main" id="{4BA9CE8B-F39A-FBB0-2651-5AA9D03EF953}"/>
                </a:ext>
              </a:extLst>
            </p:cNvPr>
            <p:cNvSpPr/>
            <p:nvPr/>
          </p:nvSpPr>
          <p:spPr>
            <a:xfrm>
              <a:off x="2070125" y="3444225"/>
              <a:ext cx="106350" cy="69075"/>
            </a:xfrm>
            <a:custGeom>
              <a:rect l="l" t="t" r="r" b="b"/>
              <a:pathLst>
                <a:path w="4254" h="2763" extrusionOk="0">
                  <a:moveTo>
                    <a:pt x="1095" y="0"/>
                  </a:moveTo>
                  <a:cubicBezTo>
                    <a:pt x="1002" y="0"/>
                    <a:pt x="904" y="28"/>
                    <a:pt x="820" y="112"/>
                  </a:cubicBezTo>
                  <a:lnTo>
                    <a:pt x="127" y="805"/>
                  </a:lnTo>
                  <a:cubicBezTo>
                    <a:pt x="1" y="931"/>
                    <a:pt x="1" y="1184"/>
                    <a:pt x="127" y="1278"/>
                  </a:cubicBezTo>
                  <a:cubicBezTo>
                    <a:pt x="190" y="1341"/>
                    <a:pt x="276" y="1373"/>
                    <a:pt x="363" y="1373"/>
                  </a:cubicBezTo>
                  <a:cubicBezTo>
                    <a:pt x="449" y="1373"/>
                    <a:pt x="536" y="1341"/>
                    <a:pt x="599" y="1278"/>
                  </a:cubicBezTo>
                  <a:lnTo>
                    <a:pt x="725" y="1184"/>
                  </a:lnTo>
                  <a:lnTo>
                    <a:pt x="725" y="1719"/>
                  </a:lnTo>
                  <a:cubicBezTo>
                    <a:pt x="725" y="2318"/>
                    <a:pt x="1198" y="2759"/>
                    <a:pt x="1733" y="2759"/>
                  </a:cubicBezTo>
                  <a:lnTo>
                    <a:pt x="3813" y="2759"/>
                  </a:lnTo>
                  <a:cubicBezTo>
                    <a:pt x="3837" y="2761"/>
                    <a:pt x="3861" y="2763"/>
                    <a:pt x="3883" y="2763"/>
                  </a:cubicBezTo>
                  <a:cubicBezTo>
                    <a:pt x="4122" y="2763"/>
                    <a:pt x="4254" y="2616"/>
                    <a:pt x="4254" y="2444"/>
                  </a:cubicBezTo>
                  <a:cubicBezTo>
                    <a:pt x="4254" y="2223"/>
                    <a:pt x="4096" y="2066"/>
                    <a:pt x="3907" y="2066"/>
                  </a:cubicBezTo>
                  <a:lnTo>
                    <a:pt x="1828" y="2066"/>
                  </a:lnTo>
                  <a:cubicBezTo>
                    <a:pt x="1639" y="2066"/>
                    <a:pt x="1481" y="1908"/>
                    <a:pt x="1481" y="1719"/>
                  </a:cubicBezTo>
                  <a:lnTo>
                    <a:pt x="1481" y="1184"/>
                  </a:lnTo>
                  <a:lnTo>
                    <a:pt x="1576" y="1278"/>
                  </a:lnTo>
                  <a:cubicBezTo>
                    <a:pt x="1639" y="1341"/>
                    <a:pt x="1733" y="1373"/>
                    <a:pt x="1824" y="1373"/>
                  </a:cubicBezTo>
                  <a:cubicBezTo>
                    <a:pt x="1914" y="1373"/>
                    <a:pt x="2001" y="1341"/>
                    <a:pt x="2048" y="1278"/>
                  </a:cubicBezTo>
                  <a:cubicBezTo>
                    <a:pt x="2174" y="1184"/>
                    <a:pt x="2174" y="931"/>
                    <a:pt x="2048" y="805"/>
                  </a:cubicBezTo>
                  <a:lnTo>
                    <a:pt x="1355" y="112"/>
                  </a:lnTo>
                  <a:cubicBezTo>
                    <a:pt x="1292" y="81"/>
                    <a:pt x="1261" y="81"/>
                    <a:pt x="1229" y="18"/>
                  </a:cubicBezTo>
                  <a:cubicBezTo>
                    <a:pt x="1187" y="7"/>
                    <a:pt x="1142" y="0"/>
                    <a:pt x="10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32" name="Google Shape;10447;p74">
              <a:extLst>
                <a:ext uri="{FF2B5EF4-FFF2-40B4-BE49-F238E27FC236}">
                  <a16:creationId xmlns:a16="http://schemas.microsoft.com/office/drawing/2014/main" id="{1FA95C3B-EE7A-3863-C047-27AF76DEB591}"/>
                </a:ext>
              </a:extLst>
            </p:cNvPr>
            <p:cNvSpPr/>
            <p:nvPr/>
          </p:nvSpPr>
          <p:spPr>
            <a:xfrm>
              <a:off x="2219775" y="3375350"/>
              <a:ext cx="89025" cy="85875"/>
            </a:xfrm>
            <a:custGeom>
              <a:rect l="l" t="t" r="r" b="b"/>
              <a:pathLst>
                <a:path w="3560" h="3435" extrusionOk="0">
                  <a:moveTo>
                    <a:pt x="1796" y="0"/>
                  </a:moveTo>
                  <a:cubicBezTo>
                    <a:pt x="788" y="0"/>
                    <a:pt x="0" y="788"/>
                    <a:pt x="0" y="1733"/>
                  </a:cubicBezTo>
                  <a:cubicBezTo>
                    <a:pt x="0" y="2647"/>
                    <a:pt x="788" y="3434"/>
                    <a:pt x="1796" y="3434"/>
                  </a:cubicBezTo>
                  <a:cubicBezTo>
                    <a:pt x="2741" y="3434"/>
                    <a:pt x="3561" y="2647"/>
                    <a:pt x="3561" y="1733"/>
                  </a:cubicBezTo>
                  <a:cubicBezTo>
                    <a:pt x="3561" y="788"/>
                    <a:pt x="2773" y="0"/>
                    <a:pt x="17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33" name="Google Shape;10448;p74">
              <a:extLst>
                <a:ext uri="{FF2B5EF4-FFF2-40B4-BE49-F238E27FC236}">
                  <a16:creationId xmlns:a16="http://schemas.microsoft.com/office/drawing/2014/main" id="{8836C545-ED65-A504-EFC8-7B7807A0B4E7}"/>
                </a:ext>
              </a:extLst>
            </p:cNvPr>
            <p:cNvSpPr/>
            <p:nvPr/>
          </p:nvSpPr>
          <p:spPr>
            <a:xfrm>
              <a:off x="2037825" y="3339125"/>
              <a:ext cx="138650" cy="88225"/>
            </a:xfrm>
            <a:custGeom>
              <a:rect l="l" t="t" r="r" b="b"/>
              <a:pathLst>
                <a:path w="5546" h="3529" extrusionOk="0">
                  <a:moveTo>
                    <a:pt x="1072" y="0"/>
                  </a:moveTo>
                  <a:cubicBezTo>
                    <a:pt x="442" y="536"/>
                    <a:pt x="32" y="1292"/>
                    <a:pt x="32" y="2143"/>
                  </a:cubicBezTo>
                  <a:lnTo>
                    <a:pt x="32" y="3182"/>
                  </a:lnTo>
                  <a:cubicBezTo>
                    <a:pt x="1" y="3371"/>
                    <a:pt x="158" y="3529"/>
                    <a:pt x="347" y="3529"/>
                  </a:cubicBezTo>
                  <a:lnTo>
                    <a:pt x="5199" y="3529"/>
                  </a:lnTo>
                  <a:cubicBezTo>
                    <a:pt x="5388" y="3529"/>
                    <a:pt x="5546" y="3371"/>
                    <a:pt x="5546" y="3182"/>
                  </a:cubicBezTo>
                  <a:lnTo>
                    <a:pt x="5546" y="2143"/>
                  </a:lnTo>
                  <a:cubicBezTo>
                    <a:pt x="5546" y="1292"/>
                    <a:pt x="5168" y="536"/>
                    <a:pt x="4538" y="0"/>
                  </a:cubicBezTo>
                  <a:cubicBezTo>
                    <a:pt x="4096" y="473"/>
                    <a:pt x="3466" y="756"/>
                    <a:pt x="2805" y="756"/>
                  </a:cubicBezTo>
                  <a:cubicBezTo>
                    <a:pt x="2143" y="756"/>
                    <a:pt x="1513" y="504"/>
                    <a:pt x="1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34" name="Google Shape;10449;p74">
              <a:extLst>
                <a:ext uri="{FF2B5EF4-FFF2-40B4-BE49-F238E27FC236}">
                  <a16:creationId xmlns:a16="http://schemas.microsoft.com/office/drawing/2014/main" id="{7C8761BC-3053-FAA2-204D-E43416E379AF}"/>
                </a:ext>
              </a:extLst>
            </p:cNvPr>
            <p:cNvSpPr/>
            <p:nvPr/>
          </p:nvSpPr>
          <p:spPr>
            <a:xfrm>
              <a:off x="2193775" y="3460400"/>
              <a:ext cx="140225" cy="89825"/>
            </a:xfrm>
            <a:custGeom>
              <a:rect l="l" t="t" r="r" b="b"/>
              <a:pathLst>
                <a:path w="5609" h="3593" extrusionOk="0">
                  <a:moveTo>
                    <a:pt x="1009" y="1"/>
                  </a:moveTo>
                  <a:cubicBezTo>
                    <a:pt x="379" y="537"/>
                    <a:pt x="1" y="1261"/>
                    <a:pt x="1" y="2143"/>
                  </a:cubicBezTo>
                  <a:lnTo>
                    <a:pt x="1" y="3246"/>
                  </a:lnTo>
                  <a:cubicBezTo>
                    <a:pt x="1" y="3435"/>
                    <a:pt x="158" y="3592"/>
                    <a:pt x="347" y="3592"/>
                  </a:cubicBezTo>
                  <a:lnTo>
                    <a:pt x="5262" y="3592"/>
                  </a:lnTo>
                  <a:cubicBezTo>
                    <a:pt x="5451" y="3592"/>
                    <a:pt x="5609" y="3435"/>
                    <a:pt x="5609" y="3246"/>
                  </a:cubicBezTo>
                  <a:lnTo>
                    <a:pt x="5609" y="2143"/>
                  </a:lnTo>
                  <a:cubicBezTo>
                    <a:pt x="5577" y="1261"/>
                    <a:pt x="5199" y="537"/>
                    <a:pt x="4569" y="1"/>
                  </a:cubicBezTo>
                  <a:cubicBezTo>
                    <a:pt x="4128" y="474"/>
                    <a:pt x="3498" y="757"/>
                    <a:pt x="2773" y="757"/>
                  </a:cubicBezTo>
                  <a:cubicBezTo>
                    <a:pt x="2080" y="757"/>
                    <a:pt x="1450" y="474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35" name="Google Shape;10468;p74">
            <a:extLst>
              <a:ext uri="{FF2B5EF4-FFF2-40B4-BE49-F238E27FC236}">
                <a16:creationId xmlns:a16="http://schemas.microsoft.com/office/drawing/2014/main" id="{35DDFA20-504C-541F-2682-0BF442C8AC03}"/>
              </a:ext>
            </a:extLst>
          </p:cNvPr>
          <p:cNvGrpSpPr/>
          <p:nvPr/>
        </p:nvGrpSpPr>
        <p:grpSpPr>
          <a:xfrm>
            <a:off x="6024689" y="4673827"/>
            <a:ext cx="482867" cy="513245"/>
            <a:chOff x="3859600" y="3591950"/>
            <a:chExt cx="296975" cy="296175"/>
          </a:xfrm>
          <a:solidFill>
            <a:srgbClr val="272F1D"/>
          </a:solidFill>
        </p:grpSpPr>
        <p:sp>
          <p:nvSpPr>
            <p:cNvPr id="136" name="Google Shape;10469;p74">
              <a:extLst>
                <a:ext uri="{FF2B5EF4-FFF2-40B4-BE49-F238E27FC236}">
                  <a16:creationId xmlns:a16="http://schemas.microsoft.com/office/drawing/2014/main" id="{01E2A606-A2FB-D353-CB7D-936D15745374}"/>
                </a:ext>
              </a:extLst>
            </p:cNvPr>
            <p:cNvSpPr/>
            <p:nvPr/>
          </p:nvSpPr>
          <p:spPr>
            <a:xfrm>
              <a:off x="4034450" y="3766000"/>
              <a:ext cx="122125" cy="122125"/>
            </a:xfrm>
            <a:custGeom>
              <a:rect l="l" t="t" r="r" b="b"/>
              <a:pathLst>
                <a:path w="4885" h="4885" extrusionOk="0">
                  <a:moveTo>
                    <a:pt x="2395" y="1324"/>
                  </a:moveTo>
                  <a:cubicBezTo>
                    <a:pt x="2616" y="1324"/>
                    <a:pt x="2773" y="1482"/>
                    <a:pt x="2773" y="1702"/>
                  </a:cubicBezTo>
                  <a:lnTo>
                    <a:pt x="2773" y="2049"/>
                  </a:lnTo>
                  <a:lnTo>
                    <a:pt x="3120" y="2049"/>
                  </a:lnTo>
                  <a:cubicBezTo>
                    <a:pt x="3309" y="2049"/>
                    <a:pt x="3466" y="2206"/>
                    <a:pt x="3466" y="2395"/>
                  </a:cubicBezTo>
                  <a:cubicBezTo>
                    <a:pt x="3466" y="2584"/>
                    <a:pt x="3309" y="2742"/>
                    <a:pt x="3120" y="2742"/>
                  </a:cubicBezTo>
                  <a:lnTo>
                    <a:pt x="2395" y="2742"/>
                  </a:lnTo>
                  <a:cubicBezTo>
                    <a:pt x="2206" y="2742"/>
                    <a:pt x="2049" y="2584"/>
                    <a:pt x="2049" y="2395"/>
                  </a:cubicBezTo>
                  <a:lnTo>
                    <a:pt x="2049" y="1702"/>
                  </a:lnTo>
                  <a:cubicBezTo>
                    <a:pt x="2049" y="1482"/>
                    <a:pt x="2206" y="1324"/>
                    <a:pt x="2395" y="1324"/>
                  </a:cubicBezTo>
                  <a:close/>
                  <a:moveTo>
                    <a:pt x="2458" y="1"/>
                  </a:moveTo>
                  <a:cubicBezTo>
                    <a:pt x="1104" y="1"/>
                    <a:pt x="1" y="1103"/>
                    <a:pt x="1" y="2427"/>
                  </a:cubicBezTo>
                  <a:cubicBezTo>
                    <a:pt x="1" y="3781"/>
                    <a:pt x="1104" y="4884"/>
                    <a:pt x="2458" y="4884"/>
                  </a:cubicBezTo>
                  <a:cubicBezTo>
                    <a:pt x="3782" y="4884"/>
                    <a:pt x="4884" y="3781"/>
                    <a:pt x="4884" y="2427"/>
                  </a:cubicBezTo>
                  <a:cubicBezTo>
                    <a:pt x="4853" y="1072"/>
                    <a:pt x="3782" y="1"/>
                    <a:pt x="2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37" name="Google Shape;10470;p74">
              <a:extLst>
                <a:ext uri="{FF2B5EF4-FFF2-40B4-BE49-F238E27FC236}">
                  <a16:creationId xmlns:a16="http://schemas.microsoft.com/office/drawing/2014/main" id="{29AEBB9D-073B-CDA2-978F-4B503B7B1660}"/>
                </a:ext>
              </a:extLst>
            </p:cNvPr>
            <p:cNvSpPr/>
            <p:nvPr/>
          </p:nvSpPr>
          <p:spPr>
            <a:xfrm>
              <a:off x="3860400" y="3679375"/>
              <a:ext cx="260725" cy="173300"/>
            </a:xfrm>
            <a:custGeom>
              <a:rect l="l" t="t" r="r" b="b"/>
              <a:pathLst>
                <a:path w="10429" h="6932" extrusionOk="0">
                  <a:moveTo>
                    <a:pt x="2426" y="662"/>
                  </a:moveTo>
                  <a:cubicBezTo>
                    <a:pt x="2647" y="662"/>
                    <a:pt x="2804" y="819"/>
                    <a:pt x="2804" y="1008"/>
                  </a:cubicBezTo>
                  <a:cubicBezTo>
                    <a:pt x="2804" y="1197"/>
                    <a:pt x="2647" y="1355"/>
                    <a:pt x="2426" y="1355"/>
                  </a:cubicBezTo>
                  <a:lnTo>
                    <a:pt x="1733" y="1355"/>
                  </a:lnTo>
                  <a:cubicBezTo>
                    <a:pt x="1544" y="1355"/>
                    <a:pt x="1387" y="1197"/>
                    <a:pt x="1387" y="1008"/>
                  </a:cubicBezTo>
                  <a:cubicBezTo>
                    <a:pt x="1387" y="819"/>
                    <a:pt x="1544" y="662"/>
                    <a:pt x="1733" y="662"/>
                  </a:cubicBezTo>
                  <a:close/>
                  <a:moveTo>
                    <a:pt x="4537" y="662"/>
                  </a:moveTo>
                  <a:cubicBezTo>
                    <a:pt x="4726" y="662"/>
                    <a:pt x="4884" y="819"/>
                    <a:pt x="4884" y="1008"/>
                  </a:cubicBezTo>
                  <a:cubicBezTo>
                    <a:pt x="4884" y="1197"/>
                    <a:pt x="4695" y="1355"/>
                    <a:pt x="4537" y="1355"/>
                  </a:cubicBezTo>
                  <a:lnTo>
                    <a:pt x="3812" y="1355"/>
                  </a:lnTo>
                  <a:cubicBezTo>
                    <a:pt x="3623" y="1355"/>
                    <a:pt x="3466" y="1197"/>
                    <a:pt x="3466" y="1008"/>
                  </a:cubicBezTo>
                  <a:cubicBezTo>
                    <a:pt x="3466" y="819"/>
                    <a:pt x="3623" y="662"/>
                    <a:pt x="3812" y="662"/>
                  </a:cubicBezTo>
                  <a:close/>
                  <a:moveTo>
                    <a:pt x="6648" y="662"/>
                  </a:moveTo>
                  <a:cubicBezTo>
                    <a:pt x="6837" y="662"/>
                    <a:pt x="6994" y="819"/>
                    <a:pt x="6994" y="1008"/>
                  </a:cubicBezTo>
                  <a:cubicBezTo>
                    <a:pt x="6994" y="1197"/>
                    <a:pt x="6837" y="1355"/>
                    <a:pt x="6648" y="1355"/>
                  </a:cubicBezTo>
                  <a:lnTo>
                    <a:pt x="5955" y="1355"/>
                  </a:lnTo>
                  <a:cubicBezTo>
                    <a:pt x="5734" y="1355"/>
                    <a:pt x="5577" y="1197"/>
                    <a:pt x="5577" y="1008"/>
                  </a:cubicBezTo>
                  <a:cubicBezTo>
                    <a:pt x="5577" y="819"/>
                    <a:pt x="5734" y="662"/>
                    <a:pt x="5955" y="662"/>
                  </a:cubicBezTo>
                  <a:close/>
                  <a:moveTo>
                    <a:pt x="8727" y="662"/>
                  </a:moveTo>
                  <a:cubicBezTo>
                    <a:pt x="8948" y="662"/>
                    <a:pt x="9105" y="819"/>
                    <a:pt x="9105" y="1008"/>
                  </a:cubicBezTo>
                  <a:cubicBezTo>
                    <a:pt x="9105" y="1197"/>
                    <a:pt x="8948" y="1355"/>
                    <a:pt x="8727" y="1355"/>
                  </a:cubicBezTo>
                  <a:lnTo>
                    <a:pt x="8034" y="1355"/>
                  </a:lnTo>
                  <a:cubicBezTo>
                    <a:pt x="7845" y="1355"/>
                    <a:pt x="7688" y="1197"/>
                    <a:pt x="7688" y="1008"/>
                  </a:cubicBezTo>
                  <a:cubicBezTo>
                    <a:pt x="7688" y="819"/>
                    <a:pt x="7845" y="662"/>
                    <a:pt x="8034" y="662"/>
                  </a:cubicBezTo>
                  <a:close/>
                  <a:moveTo>
                    <a:pt x="2426" y="2080"/>
                  </a:moveTo>
                  <a:cubicBezTo>
                    <a:pt x="2647" y="2080"/>
                    <a:pt x="2804" y="2237"/>
                    <a:pt x="2804" y="2426"/>
                  </a:cubicBezTo>
                  <a:cubicBezTo>
                    <a:pt x="2804" y="2647"/>
                    <a:pt x="2647" y="2773"/>
                    <a:pt x="2426" y="2773"/>
                  </a:cubicBezTo>
                  <a:lnTo>
                    <a:pt x="1733" y="2773"/>
                  </a:lnTo>
                  <a:cubicBezTo>
                    <a:pt x="1544" y="2773"/>
                    <a:pt x="1387" y="2647"/>
                    <a:pt x="1387" y="2426"/>
                  </a:cubicBezTo>
                  <a:cubicBezTo>
                    <a:pt x="1387" y="2206"/>
                    <a:pt x="1544" y="2080"/>
                    <a:pt x="1733" y="2080"/>
                  </a:cubicBezTo>
                  <a:close/>
                  <a:moveTo>
                    <a:pt x="4537" y="2080"/>
                  </a:moveTo>
                  <a:cubicBezTo>
                    <a:pt x="4726" y="2080"/>
                    <a:pt x="4884" y="2237"/>
                    <a:pt x="4884" y="2426"/>
                  </a:cubicBezTo>
                  <a:cubicBezTo>
                    <a:pt x="4884" y="2647"/>
                    <a:pt x="4695" y="2773"/>
                    <a:pt x="4537" y="2773"/>
                  </a:cubicBezTo>
                  <a:lnTo>
                    <a:pt x="3812" y="2773"/>
                  </a:lnTo>
                  <a:cubicBezTo>
                    <a:pt x="3623" y="2773"/>
                    <a:pt x="3466" y="2647"/>
                    <a:pt x="3466" y="2426"/>
                  </a:cubicBezTo>
                  <a:cubicBezTo>
                    <a:pt x="3466" y="2206"/>
                    <a:pt x="3623" y="2080"/>
                    <a:pt x="3812" y="2080"/>
                  </a:cubicBezTo>
                  <a:close/>
                  <a:moveTo>
                    <a:pt x="6648" y="2080"/>
                  </a:moveTo>
                  <a:cubicBezTo>
                    <a:pt x="6837" y="2080"/>
                    <a:pt x="6994" y="2237"/>
                    <a:pt x="6994" y="2426"/>
                  </a:cubicBezTo>
                  <a:cubicBezTo>
                    <a:pt x="6994" y="2647"/>
                    <a:pt x="6837" y="2773"/>
                    <a:pt x="6648" y="2773"/>
                  </a:cubicBezTo>
                  <a:lnTo>
                    <a:pt x="5955" y="2773"/>
                  </a:lnTo>
                  <a:cubicBezTo>
                    <a:pt x="5734" y="2773"/>
                    <a:pt x="5577" y="2647"/>
                    <a:pt x="5577" y="2426"/>
                  </a:cubicBezTo>
                  <a:cubicBezTo>
                    <a:pt x="5577" y="2206"/>
                    <a:pt x="5734" y="2080"/>
                    <a:pt x="5955" y="2080"/>
                  </a:cubicBezTo>
                  <a:close/>
                  <a:moveTo>
                    <a:pt x="8727" y="2080"/>
                  </a:moveTo>
                  <a:cubicBezTo>
                    <a:pt x="8948" y="2080"/>
                    <a:pt x="9105" y="2237"/>
                    <a:pt x="9105" y="2426"/>
                  </a:cubicBezTo>
                  <a:cubicBezTo>
                    <a:pt x="9105" y="2647"/>
                    <a:pt x="8948" y="2773"/>
                    <a:pt x="8727" y="2773"/>
                  </a:cubicBezTo>
                  <a:lnTo>
                    <a:pt x="8034" y="2773"/>
                  </a:lnTo>
                  <a:cubicBezTo>
                    <a:pt x="7845" y="2773"/>
                    <a:pt x="7688" y="2647"/>
                    <a:pt x="7688" y="2426"/>
                  </a:cubicBezTo>
                  <a:cubicBezTo>
                    <a:pt x="7688" y="2206"/>
                    <a:pt x="7845" y="2080"/>
                    <a:pt x="8034" y="2080"/>
                  </a:cubicBezTo>
                  <a:close/>
                  <a:moveTo>
                    <a:pt x="2426" y="3466"/>
                  </a:moveTo>
                  <a:cubicBezTo>
                    <a:pt x="2647" y="3466"/>
                    <a:pt x="2804" y="3623"/>
                    <a:pt x="2804" y="3812"/>
                  </a:cubicBezTo>
                  <a:cubicBezTo>
                    <a:pt x="2804" y="4001"/>
                    <a:pt x="2647" y="4159"/>
                    <a:pt x="2426" y="4159"/>
                  </a:cubicBezTo>
                  <a:lnTo>
                    <a:pt x="1733" y="4159"/>
                  </a:lnTo>
                  <a:cubicBezTo>
                    <a:pt x="1544" y="4159"/>
                    <a:pt x="1387" y="4001"/>
                    <a:pt x="1387" y="3812"/>
                  </a:cubicBezTo>
                  <a:cubicBezTo>
                    <a:pt x="1387" y="3623"/>
                    <a:pt x="1544" y="3466"/>
                    <a:pt x="1733" y="3466"/>
                  </a:cubicBezTo>
                  <a:close/>
                  <a:moveTo>
                    <a:pt x="4537" y="3466"/>
                  </a:moveTo>
                  <a:cubicBezTo>
                    <a:pt x="4726" y="3466"/>
                    <a:pt x="4884" y="3623"/>
                    <a:pt x="4884" y="3812"/>
                  </a:cubicBezTo>
                  <a:cubicBezTo>
                    <a:pt x="4884" y="4001"/>
                    <a:pt x="4695" y="4159"/>
                    <a:pt x="4537" y="4159"/>
                  </a:cubicBezTo>
                  <a:lnTo>
                    <a:pt x="3812" y="4159"/>
                  </a:lnTo>
                  <a:cubicBezTo>
                    <a:pt x="3623" y="4159"/>
                    <a:pt x="3466" y="4001"/>
                    <a:pt x="3466" y="3812"/>
                  </a:cubicBezTo>
                  <a:cubicBezTo>
                    <a:pt x="3466" y="3623"/>
                    <a:pt x="3623" y="3466"/>
                    <a:pt x="3812" y="3466"/>
                  </a:cubicBezTo>
                  <a:close/>
                  <a:moveTo>
                    <a:pt x="6648" y="3466"/>
                  </a:moveTo>
                  <a:cubicBezTo>
                    <a:pt x="6837" y="3466"/>
                    <a:pt x="6994" y="3623"/>
                    <a:pt x="6994" y="3812"/>
                  </a:cubicBezTo>
                  <a:cubicBezTo>
                    <a:pt x="6994" y="4001"/>
                    <a:pt x="6837" y="4159"/>
                    <a:pt x="6648" y="4159"/>
                  </a:cubicBezTo>
                  <a:lnTo>
                    <a:pt x="5955" y="4159"/>
                  </a:lnTo>
                  <a:cubicBezTo>
                    <a:pt x="5734" y="4159"/>
                    <a:pt x="5577" y="4001"/>
                    <a:pt x="5577" y="3812"/>
                  </a:cubicBezTo>
                  <a:cubicBezTo>
                    <a:pt x="5577" y="3623"/>
                    <a:pt x="5734" y="3466"/>
                    <a:pt x="5955" y="3466"/>
                  </a:cubicBezTo>
                  <a:close/>
                  <a:moveTo>
                    <a:pt x="2426" y="4852"/>
                  </a:moveTo>
                  <a:cubicBezTo>
                    <a:pt x="2647" y="4852"/>
                    <a:pt x="2804" y="5010"/>
                    <a:pt x="2804" y="5199"/>
                  </a:cubicBezTo>
                  <a:cubicBezTo>
                    <a:pt x="2804" y="5388"/>
                    <a:pt x="2647" y="5545"/>
                    <a:pt x="2426" y="5545"/>
                  </a:cubicBezTo>
                  <a:lnTo>
                    <a:pt x="1733" y="5545"/>
                  </a:lnTo>
                  <a:cubicBezTo>
                    <a:pt x="1544" y="5545"/>
                    <a:pt x="1387" y="5388"/>
                    <a:pt x="1387" y="5199"/>
                  </a:cubicBezTo>
                  <a:cubicBezTo>
                    <a:pt x="1387" y="5010"/>
                    <a:pt x="1544" y="4852"/>
                    <a:pt x="1733" y="4852"/>
                  </a:cubicBezTo>
                  <a:close/>
                  <a:moveTo>
                    <a:pt x="4537" y="4852"/>
                  </a:moveTo>
                  <a:cubicBezTo>
                    <a:pt x="4726" y="4852"/>
                    <a:pt x="4884" y="5010"/>
                    <a:pt x="4884" y="5199"/>
                  </a:cubicBezTo>
                  <a:cubicBezTo>
                    <a:pt x="4884" y="5388"/>
                    <a:pt x="4695" y="5545"/>
                    <a:pt x="4537" y="5545"/>
                  </a:cubicBezTo>
                  <a:lnTo>
                    <a:pt x="3812" y="5545"/>
                  </a:lnTo>
                  <a:cubicBezTo>
                    <a:pt x="3623" y="5545"/>
                    <a:pt x="3466" y="5388"/>
                    <a:pt x="3466" y="5199"/>
                  </a:cubicBezTo>
                  <a:cubicBezTo>
                    <a:pt x="3466" y="5010"/>
                    <a:pt x="3623" y="4852"/>
                    <a:pt x="3812" y="4852"/>
                  </a:cubicBezTo>
                  <a:close/>
                  <a:moveTo>
                    <a:pt x="0" y="0"/>
                  </a:moveTo>
                  <a:lnTo>
                    <a:pt x="0" y="5892"/>
                  </a:lnTo>
                  <a:cubicBezTo>
                    <a:pt x="0" y="6459"/>
                    <a:pt x="473" y="6931"/>
                    <a:pt x="1071" y="6931"/>
                  </a:cubicBezTo>
                  <a:lnTo>
                    <a:pt x="6490" y="6931"/>
                  </a:lnTo>
                  <a:cubicBezTo>
                    <a:pt x="6364" y="6616"/>
                    <a:pt x="6301" y="6270"/>
                    <a:pt x="6301" y="5892"/>
                  </a:cubicBezTo>
                  <a:cubicBezTo>
                    <a:pt x="6301" y="5797"/>
                    <a:pt x="6333" y="5671"/>
                    <a:pt x="6333" y="5545"/>
                  </a:cubicBezTo>
                  <a:lnTo>
                    <a:pt x="5955" y="5545"/>
                  </a:lnTo>
                  <a:cubicBezTo>
                    <a:pt x="5734" y="5545"/>
                    <a:pt x="5577" y="5388"/>
                    <a:pt x="5577" y="5199"/>
                  </a:cubicBezTo>
                  <a:cubicBezTo>
                    <a:pt x="5577" y="5010"/>
                    <a:pt x="5734" y="4852"/>
                    <a:pt x="5955" y="4852"/>
                  </a:cubicBezTo>
                  <a:lnTo>
                    <a:pt x="6490" y="4852"/>
                  </a:lnTo>
                  <a:cubicBezTo>
                    <a:pt x="6931" y="3623"/>
                    <a:pt x="8066" y="2741"/>
                    <a:pt x="9420" y="2741"/>
                  </a:cubicBezTo>
                  <a:cubicBezTo>
                    <a:pt x="9767" y="2741"/>
                    <a:pt x="10113" y="2836"/>
                    <a:pt x="10428" y="2962"/>
                  </a:cubicBezTo>
                  <a:lnTo>
                    <a:pt x="104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38" name="Google Shape;10471;p74">
              <a:extLst>
                <a:ext uri="{FF2B5EF4-FFF2-40B4-BE49-F238E27FC236}">
                  <a16:creationId xmlns:a16="http://schemas.microsoft.com/office/drawing/2014/main" id="{D97E41F6-1F2C-C586-0D78-A55583A44CD3}"/>
                </a:ext>
              </a:extLst>
            </p:cNvPr>
            <p:cNvSpPr/>
            <p:nvPr/>
          </p:nvSpPr>
          <p:spPr>
            <a:xfrm>
              <a:off x="3859600" y="3591950"/>
              <a:ext cx="261525" cy="70900"/>
            </a:xfrm>
            <a:custGeom>
              <a:rect l="l" t="t" r="r" b="b"/>
              <a:pathLst>
                <a:path w="10461" h="2836" extrusionOk="0">
                  <a:moveTo>
                    <a:pt x="1734" y="0"/>
                  </a:moveTo>
                  <a:cubicBezTo>
                    <a:pt x="1513" y="0"/>
                    <a:pt x="1356" y="158"/>
                    <a:pt x="1356" y="347"/>
                  </a:cubicBezTo>
                  <a:lnTo>
                    <a:pt x="1356" y="693"/>
                  </a:lnTo>
                  <a:lnTo>
                    <a:pt x="1009" y="693"/>
                  </a:lnTo>
                  <a:cubicBezTo>
                    <a:pt x="410" y="693"/>
                    <a:pt x="1" y="1166"/>
                    <a:pt x="1" y="1733"/>
                  </a:cubicBezTo>
                  <a:lnTo>
                    <a:pt x="1" y="2836"/>
                  </a:lnTo>
                  <a:lnTo>
                    <a:pt x="10429" y="2836"/>
                  </a:lnTo>
                  <a:lnTo>
                    <a:pt x="10429" y="1733"/>
                  </a:lnTo>
                  <a:lnTo>
                    <a:pt x="10460" y="1733"/>
                  </a:lnTo>
                  <a:cubicBezTo>
                    <a:pt x="10460" y="1134"/>
                    <a:pt x="9988" y="693"/>
                    <a:pt x="9421" y="693"/>
                  </a:cubicBezTo>
                  <a:lnTo>
                    <a:pt x="9074" y="693"/>
                  </a:lnTo>
                  <a:lnTo>
                    <a:pt x="9074" y="347"/>
                  </a:lnTo>
                  <a:cubicBezTo>
                    <a:pt x="9074" y="158"/>
                    <a:pt x="8917" y="0"/>
                    <a:pt x="8728" y="0"/>
                  </a:cubicBezTo>
                  <a:cubicBezTo>
                    <a:pt x="8539" y="0"/>
                    <a:pt x="8381" y="158"/>
                    <a:pt x="8381" y="347"/>
                  </a:cubicBezTo>
                  <a:lnTo>
                    <a:pt x="8381" y="693"/>
                  </a:lnTo>
                  <a:lnTo>
                    <a:pt x="6995" y="693"/>
                  </a:lnTo>
                  <a:lnTo>
                    <a:pt x="6995" y="347"/>
                  </a:lnTo>
                  <a:cubicBezTo>
                    <a:pt x="6995" y="158"/>
                    <a:pt x="6837" y="0"/>
                    <a:pt x="6648" y="0"/>
                  </a:cubicBezTo>
                  <a:cubicBezTo>
                    <a:pt x="6459" y="0"/>
                    <a:pt x="6302" y="158"/>
                    <a:pt x="6302" y="347"/>
                  </a:cubicBezTo>
                  <a:lnTo>
                    <a:pt x="6302" y="693"/>
                  </a:lnTo>
                  <a:lnTo>
                    <a:pt x="4159" y="693"/>
                  </a:lnTo>
                  <a:lnTo>
                    <a:pt x="4159" y="347"/>
                  </a:lnTo>
                  <a:cubicBezTo>
                    <a:pt x="4159" y="158"/>
                    <a:pt x="4002" y="0"/>
                    <a:pt x="3813" y="0"/>
                  </a:cubicBezTo>
                  <a:cubicBezTo>
                    <a:pt x="3624" y="0"/>
                    <a:pt x="3466" y="158"/>
                    <a:pt x="3466" y="347"/>
                  </a:cubicBezTo>
                  <a:lnTo>
                    <a:pt x="3466" y="693"/>
                  </a:lnTo>
                  <a:lnTo>
                    <a:pt x="2080" y="693"/>
                  </a:lnTo>
                  <a:lnTo>
                    <a:pt x="2080" y="347"/>
                  </a:lnTo>
                  <a:cubicBezTo>
                    <a:pt x="2080" y="158"/>
                    <a:pt x="1923" y="0"/>
                    <a:pt x="17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39" name="Google Shape;10483;p74">
            <a:extLst>
              <a:ext uri="{FF2B5EF4-FFF2-40B4-BE49-F238E27FC236}">
                <a16:creationId xmlns:a16="http://schemas.microsoft.com/office/drawing/2014/main" id="{537011A5-44F5-EB83-3360-E4516390B16E}"/>
              </a:ext>
            </a:extLst>
          </p:cNvPr>
          <p:cNvGrpSpPr/>
          <p:nvPr/>
        </p:nvGrpSpPr>
        <p:grpSpPr>
          <a:xfrm>
            <a:off x="10482008" y="4540371"/>
            <a:ext cx="453397" cy="480493"/>
            <a:chOff x="5727850" y="3609275"/>
            <a:chExt cx="278850" cy="277275"/>
          </a:xfrm>
          <a:solidFill>
            <a:srgbClr val="272F1D"/>
          </a:solidFill>
        </p:grpSpPr>
        <p:sp>
          <p:nvSpPr>
            <p:cNvPr id="140" name="Google Shape;10484;p74">
              <a:extLst>
                <a:ext uri="{FF2B5EF4-FFF2-40B4-BE49-F238E27FC236}">
                  <a16:creationId xmlns:a16="http://schemas.microsoft.com/office/drawing/2014/main" id="{4720DD18-F365-8165-F880-659310E1D389}"/>
                </a:ext>
              </a:extLst>
            </p:cNvPr>
            <p:cNvSpPr/>
            <p:nvPr/>
          </p:nvSpPr>
          <p:spPr>
            <a:xfrm>
              <a:off x="5884600" y="3765225"/>
              <a:ext cx="122100" cy="121325"/>
            </a:xfrm>
            <a:custGeom>
              <a:rect l="l" t="t" r="r" b="b"/>
              <a:pathLst>
                <a:path w="4884" h="4853" extrusionOk="0">
                  <a:moveTo>
                    <a:pt x="2426" y="662"/>
                  </a:moveTo>
                  <a:cubicBezTo>
                    <a:pt x="2646" y="662"/>
                    <a:pt x="2804" y="819"/>
                    <a:pt x="2804" y="1008"/>
                  </a:cubicBezTo>
                  <a:cubicBezTo>
                    <a:pt x="2804" y="1197"/>
                    <a:pt x="2646" y="1355"/>
                    <a:pt x="2426" y="1355"/>
                  </a:cubicBezTo>
                  <a:cubicBezTo>
                    <a:pt x="2237" y="1355"/>
                    <a:pt x="2079" y="1197"/>
                    <a:pt x="2079" y="1008"/>
                  </a:cubicBezTo>
                  <a:cubicBezTo>
                    <a:pt x="2079" y="819"/>
                    <a:pt x="2237" y="662"/>
                    <a:pt x="2426" y="662"/>
                  </a:cubicBezTo>
                  <a:close/>
                  <a:moveTo>
                    <a:pt x="2426" y="1670"/>
                  </a:moveTo>
                  <a:cubicBezTo>
                    <a:pt x="2646" y="1670"/>
                    <a:pt x="2804" y="1828"/>
                    <a:pt x="2804" y="2048"/>
                  </a:cubicBezTo>
                  <a:lnTo>
                    <a:pt x="2804" y="3781"/>
                  </a:lnTo>
                  <a:cubicBezTo>
                    <a:pt x="2804" y="3970"/>
                    <a:pt x="2646" y="4127"/>
                    <a:pt x="2426" y="4127"/>
                  </a:cubicBezTo>
                  <a:cubicBezTo>
                    <a:pt x="2237" y="4127"/>
                    <a:pt x="2079" y="3970"/>
                    <a:pt x="2079" y="3781"/>
                  </a:cubicBezTo>
                  <a:lnTo>
                    <a:pt x="2079" y="2048"/>
                  </a:lnTo>
                  <a:cubicBezTo>
                    <a:pt x="2079" y="1828"/>
                    <a:pt x="2237" y="1670"/>
                    <a:pt x="2426" y="1670"/>
                  </a:cubicBezTo>
                  <a:close/>
                  <a:moveTo>
                    <a:pt x="2426" y="0"/>
                  </a:moveTo>
                  <a:cubicBezTo>
                    <a:pt x="1103" y="0"/>
                    <a:pt x="0" y="1103"/>
                    <a:pt x="0" y="2426"/>
                  </a:cubicBezTo>
                  <a:cubicBezTo>
                    <a:pt x="0" y="3749"/>
                    <a:pt x="1103" y="4852"/>
                    <a:pt x="2426" y="4852"/>
                  </a:cubicBezTo>
                  <a:cubicBezTo>
                    <a:pt x="3781" y="4852"/>
                    <a:pt x="4883" y="3749"/>
                    <a:pt x="4883" y="2426"/>
                  </a:cubicBezTo>
                  <a:cubicBezTo>
                    <a:pt x="4883" y="1040"/>
                    <a:pt x="3781" y="0"/>
                    <a:pt x="24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41" name="Google Shape;10485;p74">
              <a:extLst>
                <a:ext uri="{FF2B5EF4-FFF2-40B4-BE49-F238E27FC236}">
                  <a16:creationId xmlns:a16="http://schemas.microsoft.com/office/drawing/2014/main" id="{E557AD14-D36B-4A9E-8928-E1E679C7FCA0}"/>
                </a:ext>
              </a:extLst>
            </p:cNvPr>
            <p:cNvSpPr/>
            <p:nvPr/>
          </p:nvSpPr>
          <p:spPr>
            <a:xfrm>
              <a:off x="5727850" y="3669125"/>
              <a:ext cx="35475" cy="216625"/>
            </a:xfrm>
            <a:custGeom>
              <a:rect l="l" t="t" r="r" b="b"/>
              <a:pathLst>
                <a:path w="1419" h="8665" extrusionOk="0">
                  <a:moveTo>
                    <a:pt x="32" y="1"/>
                  </a:moveTo>
                  <a:lnTo>
                    <a:pt x="32" y="7310"/>
                  </a:lnTo>
                  <a:cubicBezTo>
                    <a:pt x="1" y="8034"/>
                    <a:pt x="631" y="8665"/>
                    <a:pt x="1418" y="8665"/>
                  </a:cubicBezTo>
                  <a:lnTo>
                    <a:pt x="1418" y="347"/>
                  </a:lnTo>
                  <a:lnTo>
                    <a:pt x="1072" y="347"/>
                  </a:lnTo>
                  <a:cubicBezTo>
                    <a:pt x="662" y="347"/>
                    <a:pt x="316" y="253"/>
                    <a:pt x="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42" name="Google Shape;10486;p74">
              <a:extLst>
                <a:ext uri="{FF2B5EF4-FFF2-40B4-BE49-F238E27FC236}">
                  <a16:creationId xmlns:a16="http://schemas.microsoft.com/office/drawing/2014/main" id="{275A2356-8A18-4BE7-F9A1-550171A4B5CE}"/>
                </a:ext>
              </a:extLst>
            </p:cNvPr>
            <p:cNvSpPr/>
            <p:nvPr/>
          </p:nvSpPr>
          <p:spPr>
            <a:xfrm>
              <a:off x="5779825" y="3677800"/>
              <a:ext cx="174900" cy="207950"/>
            </a:xfrm>
            <a:custGeom>
              <a:rect l="l" t="t" r="r" b="b"/>
              <a:pathLst>
                <a:path w="6996" h="8318" extrusionOk="0">
                  <a:moveTo>
                    <a:pt x="5262" y="693"/>
                  </a:moveTo>
                  <a:cubicBezTo>
                    <a:pt x="5451" y="693"/>
                    <a:pt x="5609" y="851"/>
                    <a:pt x="5609" y="1040"/>
                  </a:cubicBezTo>
                  <a:cubicBezTo>
                    <a:pt x="5609" y="1229"/>
                    <a:pt x="5451" y="1386"/>
                    <a:pt x="5262" y="1386"/>
                  </a:cubicBezTo>
                  <a:lnTo>
                    <a:pt x="1072" y="1386"/>
                  </a:lnTo>
                  <a:cubicBezTo>
                    <a:pt x="883" y="1386"/>
                    <a:pt x="726" y="1229"/>
                    <a:pt x="726" y="1040"/>
                  </a:cubicBezTo>
                  <a:cubicBezTo>
                    <a:pt x="726" y="851"/>
                    <a:pt x="883" y="693"/>
                    <a:pt x="1072" y="693"/>
                  </a:cubicBezTo>
                  <a:close/>
                  <a:moveTo>
                    <a:pt x="5262" y="2080"/>
                  </a:moveTo>
                  <a:cubicBezTo>
                    <a:pt x="5451" y="2080"/>
                    <a:pt x="5609" y="2237"/>
                    <a:pt x="5609" y="2426"/>
                  </a:cubicBezTo>
                  <a:cubicBezTo>
                    <a:pt x="5609" y="2615"/>
                    <a:pt x="5451" y="2773"/>
                    <a:pt x="5262" y="2773"/>
                  </a:cubicBezTo>
                  <a:lnTo>
                    <a:pt x="1072" y="2773"/>
                  </a:lnTo>
                  <a:cubicBezTo>
                    <a:pt x="883" y="2773"/>
                    <a:pt x="726" y="2615"/>
                    <a:pt x="726" y="2426"/>
                  </a:cubicBezTo>
                  <a:cubicBezTo>
                    <a:pt x="726" y="2237"/>
                    <a:pt x="883" y="2080"/>
                    <a:pt x="1072" y="2080"/>
                  </a:cubicBezTo>
                  <a:close/>
                  <a:moveTo>
                    <a:pt x="1" y="0"/>
                  </a:moveTo>
                  <a:lnTo>
                    <a:pt x="1" y="8318"/>
                  </a:lnTo>
                  <a:lnTo>
                    <a:pt x="4695" y="8318"/>
                  </a:lnTo>
                  <a:cubicBezTo>
                    <a:pt x="4002" y="7750"/>
                    <a:pt x="3498" y="6868"/>
                    <a:pt x="3498" y="5892"/>
                  </a:cubicBezTo>
                  <a:cubicBezTo>
                    <a:pt x="3498" y="5766"/>
                    <a:pt x="3561" y="5640"/>
                    <a:pt x="3561" y="5545"/>
                  </a:cubicBezTo>
                  <a:lnTo>
                    <a:pt x="1072" y="5545"/>
                  </a:lnTo>
                  <a:cubicBezTo>
                    <a:pt x="883" y="5545"/>
                    <a:pt x="726" y="5388"/>
                    <a:pt x="726" y="5167"/>
                  </a:cubicBezTo>
                  <a:lnTo>
                    <a:pt x="726" y="3812"/>
                  </a:lnTo>
                  <a:cubicBezTo>
                    <a:pt x="726" y="3592"/>
                    <a:pt x="883" y="3434"/>
                    <a:pt x="1072" y="3434"/>
                  </a:cubicBezTo>
                  <a:lnTo>
                    <a:pt x="4695" y="3434"/>
                  </a:lnTo>
                  <a:cubicBezTo>
                    <a:pt x="5199" y="3056"/>
                    <a:pt x="5861" y="2773"/>
                    <a:pt x="6617" y="2773"/>
                  </a:cubicBezTo>
                  <a:cubicBezTo>
                    <a:pt x="6743" y="2773"/>
                    <a:pt x="6869" y="2804"/>
                    <a:pt x="6995" y="2804"/>
                  </a:cubicBezTo>
                  <a:lnTo>
                    <a:pt x="699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43" name="Google Shape;10487;p74">
              <a:extLst>
                <a:ext uri="{FF2B5EF4-FFF2-40B4-BE49-F238E27FC236}">
                  <a16:creationId xmlns:a16="http://schemas.microsoft.com/office/drawing/2014/main" id="{C3B3DA0D-F640-61BD-B0C5-7115A21ADD28}"/>
                </a:ext>
              </a:extLst>
            </p:cNvPr>
            <p:cNvSpPr/>
            <p:nvPr/>
          </p:nvSpPr>
          <p:spPr>
            <a:xfrm>
              <a:off x="5815275" y="3781750"/>
              <a:ext cx="66200" cy="17350"/>
            </a:xfrm>
            <a:custGeom>
              <a:rect l="l" t="t" r="r" b="b"/>
              <a:pathLst>
                <a:path w="2648" h="694" extrusionOk="0">
                  <a:moveTo>
                    <a:pt x="1" y="1"/>
                  </a:moveTo>
                  <a:lnTo>
                    <a:pt x="1" y="694"/>
                  </a:lnTo>
                  <a:lnTo>
                    <a:pt x="2301" y="694"/>
                  </a:lnTo>
                  <a:cubicBezTo>
                    <a:pt x="2364" y="473"/>
                    <a:pt x="2490" y="221"/>
                    <a:pt x="26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44" name="Google Shape;10488;p74">
              <a:extLst>
                <a:ext uri="{FF2B5EF4-FFF2-40B4-BE49-F238E27FC236}">
                  <a16:creationId xmlns:a16="http://schemas.microsoft.com/office/drawing/2014/main" id="{0713B538-7955-0E63-905E-4346B88D78A2}"/>
                </a:ext>
              </a:extLst>
            </p:cNvPr>
            <p:cNvSpPr/>
            <p:nvPr/>
          </p:nvSpPr>
          <p:spPr>
            <a:xfrm>
              <a:off x="5727850" y="3609275"/>
              <a:ext cx="226075" cy="51225"/>
            </a:xfrm>
            <a:custGeom>
              <a:rect l="l" t="t" r="r" b="b"/>
              <a:pathLst>
                <a:path w="9043" h="2049" extrusionOk="0">
                  <a:moveTo>
                    <a:pt x="1072" y="0"/>
                  </a:moveTo>
                  <a:cubicBezTo>
                    <a:pt x="473" y="0"/>
                    <a:pt x="32" y="473"/>
                    <a:pt x="32" y="1040"/>
                  </a:cubicBezTo>
                  <a:cubicBezTo>
                    <a:pt x="1" y="1576"/>
                    <a:pt x="473" y="2048"/>
                    <a:pt x="1072" y="2048"/>
                  </a:cubicBezTo>
                  <a:lnTo>
                    <a:pt x="9043" y="2048"/>
                  </a:lnTo>
                  <a:cubicBezTo>
                    <a:pt x="8475" y="2048"/>
                    <a:pt x="8034" y="1576"/>
                    <a:pt x="8034" y="1040"/>
                  </a:cubicBezTo>
                  <a:cubicBezTo>
                    <a:pt x="8034" y="441"/>
                    <a:pt x="8507" y="0"/>
                    <a:pt x="90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45" name="Google Shape;10497;p74">
            <a:extLst>
              <a:ext uri="{FF2B5EF4-FFF2-40B4-BE49-F238E27FC236}">
                <a16:creationId xmlns:a16="http://schemas.microsoft.com/office/drawing/2014/main" id="{E239728C-97C0-B39D-9B8D-E36122441A4D}"/>
              </a:ext>
            </a:extLst>
          </p:cNvPr>
          <p:cNvGrpSpPr/>
          <p:nvPr/>
        </p:nvGrpSpPr>
        <p:grpSpPr>
          <a:xfrm>
            <a:off x="10374117" y="2606105"/>
            <a:ext cx="630403" cy="670064"/>
            <a:chOff x="6553275" y="3604550"/>
            <a:chExt cx="296975" cy="296175"/>
          </a:xfrm>
          <a:solidFill>
            <a:srgbClr val="272F1D"/>
          </a:solidFill>
        </p:grpSpPr>
        <p:sp>
          <p:nvSpPr>
            <p:cNvPr id="146" name="Google Shape;10498;p74">
              <a:extLst>
                <a:ext uri="{FF2B5EF4-FFF2-40B4-BE49-F238E27FC236}">
                  <a16:creationId xmlns:a16="http://schemas.microsoft.com/office/drawing/2014/main" id="{C81D3F1B-1D77-1D0E-2CFD-ADC2D25F9A87}"/>
                </a:ext>
              </a:extLst>
            </p:cNvPr>
            <p:cNvSpPr/>
            <p:nvPr/>
          </p:nvSpPr>
          <p:spPr>
            <a:xfrm>
              <a:off x="6657250" y="3604550"/>
              <a:ext cx="86650" cy="86650"/>
            </a:xfrm>
            <a:custGeom>
              <a:rect l="l" t="t" r="r" b="b"/>
              <a:pathLst>
                <a:path w="3466" h="3466" extrusionOk="0"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cubicBezTo>
                    <a:pt x="0" y="2678"/>
                    <a:pt x="788" y="3466"/>
                    <a:pt x="1733" y="3466"/>
                  </a:cubicBezTo>
                  <a:cubicBezTo>
                    <a:pt x="2678" y="3466"/>
                    <a:pt x="3466" y="2678"/>
                    <a:pt x="3466" y="1733"/>
                  </a:cubicBez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47" name="Google Shape;10499;p74">
              <a:extLst>
                <a:ext uri="{FF2B5EF4-FFF2-40B4-BE49-F238E27FC236}">
                  <a16:creationId xmlns:a16="http://schemas.microsoft.com/office/drawing/2014/main" id="{0E36ECAE-D794-D5C8-5320-84413A3BCAB0}"/>
                </a:ext>
              </a:extLst>
            </p:cNvPr>
            <p:cNvSpPr/>
            <p:nvPr/>
          </p:nvSpPr>
          <p:spPr>
            <a:xfrm>
              <a:off x="6553275" y="3777825"/>
              <a:ext cx="296975" cy="122900"/>
            </a:xfrm>
            <a:custGeom>
              <a:rect l="l" t="t" r="r" b="b"/>
              <a:pathLst>
                <a:path w="11879" h="4916" extrusionOk="0">
                  <a:moveTo>
                    <a:pt x="694" y="0"/>
                  </a:moveTo>
                  <a:cubicBezTo>
                    <a:pt x="316" y="0"/>
                    <a:pt x="1" y="315"/>
                    <a:pt x="1" y="693"/>
                  </a:cubicBezTo>
                  <a:cubicBezTo>
                    <a:pt x="1" y="1103"/>
                    <a:pt x="316" y="1418"/>
                    <a:pt x="694" y="1418"/>
                  </a:cubicBezTo>
                  <a:lnTo>
                    <a:pt x="694" y="4569"/>
                  </a:lnTo>
                  <a:cubicBezTo>
                    <a:pt x="694" y="4758"/>
                    <a:pt x="851" y="4915"/>
                    <a:pt x="1040" y="4915"/>
                  </a:cubicBezTo>
                  <a:lnTo>
                    <a:pt x="10807" y="4915"/>
                  </a:lnTo>
                  <a:cubicBezTo>
                    <a:pt x="11028" y="4915"/>
                    <a:pt x="11185" y="4758"/>
                    <a:pt x="11185" y="4569"/>
                  </a:cubicBezTo>
                  <a:lnTo>
                    <a:pt x="11185" y="1418"/>
                  </a:lnTo>
                  <a:cubicBezTo>
                    <a:pt x="11563" y="1418"/>
                    <a:pt x="11878" y="1103"/>
                    <a:pt x="11878" y="693"/>
                  </a:cubicBezTo>
                  <a:cubicBezTo>
                    <a:pt x="11815" y="315"/>
                    <a:pt x="11500" y="0"/>
                    <a:pt x="111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48" name="Google Shape;10500;p74">
              <a:extLst>
                <a:ext uri="{FF2B5EF4-FFF2-40B4-BE49-F238E27FC236}">
                  <a16:creationId xmlns:a16="http://schemas.microsoft.com/office/drawing/2014/main" id="{82D47803-95A8-E0D5-6525-80297F506663}"/>
                </a:ext>
              </a:extLst>
            </p:cNvPr>
            <p:cNvSpPr/>
            <p:nvPr/>
          </p:nvSpPr>
          <p:spPr>
            <a:xfrm>
              <a:off x="6755700" y="3640000"/>
              <a:ext cx="74850" cy="121300"/>
            </a:xfrm>
            <a:custGeom>
              <a:rect l="l" t="t" r="r" b="b"/>
              <a:pathLst>
                <a:path w="2994" h="4852" extrusionOk="0">
                  <a:moveTo>
                    <a:pt x="190" y="0"/>
                  </a:moveTo>
                  <a:cubicBezTo>
                    <a:pt x="190" y="126"/>
                    <a:pt x="253" y="221"/>
                    <a:pt x="253" y="347"/>
                  </a:cubicBezTo>
                  <a:cubicBezTo>
                    <a:pt x="253" y="693"/>
                    <a:pt x="158" y="1071"/>
                    <a:pt x="1" y="1386"/>
                  </a:cubicBezTo>
                  <a:cubicBezTo>
                    <a:pt x="977" y="2079"/>
                    <a:pt x="1607" y="3182"/>
                    <a:pt x="1607" y="4474"/>
                  </a:cubicBezTo>
                  <a:lnTo>
                    <a:pt x="1607" y="4852"/>
                  </a:lnTo>
                  <a:lnTo>
                    <a:pt x="2994" y="4852"/>
                  </a:lnTo>
                  <a:lnTo>
                    <a:pt x="2489" y="756"/>
                  </a:lnTo>
                  <a:cubicBezTo>
                    <a:pt x="2363" y="315"/>
                    <a:pt x="1922" y="0"/>
                    <a:pt x="14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49" name="Google Shape;10501;p74">
              <a:extLst>
                <a:ext uri="{FF2B5EF4-FFF2-40B4-BE49-F238E27FC236}">
                  <a16:creationId xmlns:a16="http://schemas.microsoft.com/office/drawing/2014/main" id="{12C3DD39-30DA-6CD0-9976-BCB92F210FA4}"/>
                </a:ext>
              </a:extLst>
            </p:cNvPr>
            <p:cNvSpPr/>
            <p:nvPr/>
          </p:nvSpPr>
          <p:spPr>
            <a:xfrm>
              <a:off x="6570600" y="3640000"/>
              <a:ext cx="74850" cy="121300"/>
            </a:xfrm>
            <a:custGeom>
              <a:rect l="l" t="t" r="r" b="b"/>
              <a:pathLst>
                <a:path w="2994" h="4852" extrusionOk="0">
                  <a:moveTo>
                    <a:pt x="1545" y="0"/>
                  </a:moveTo>
                  <a:cubicBezTo>
                    <a:pt x="1072" y="0"/>
                    <a:pt x="663" y="315"/>
                    <a:pt x="505" y="788"/>
                  </a:cubicBezTo>
                  <a:lnTo>
                    <a:pt x="1" y="4852"/>
                  </a:lnTo>
                  <a:lnTo>
                    <a:pt x="1356" y="4852"/>
                  </a:lnTo>
                  <a:lnTo>
                    <a:pt x="1356" y="4474"/>
                  </a:lnTo>
                  <a:lnTo>
                    <a:pt x="1387" y="4474"/>
                  </a:lnTo>
                  <a:cubicBezTo>
                    <a:pt x="1387" y="3182"/>
                    <a:pt x="2017" y="2048"/>
                    <a:pt x="2994" y="1386"/>
                  </a:cubicBezTo>
                  <a:cubicBezTo>
                    <a:pt x="2836" y="1071"/>
                    <a:pt x="2773" y="693"/>
                    <a:pt x="2773" y="347"/>
                  </a:cubicBezTo>
                  <a:cubicBezTo>
                    <a:pt x="2773" y="221"/>
                    <a:pt x="2773" y="95"/>
                    <a:pt x="28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50" name="Google Shape;10502;p74">
              <a:extLst>
                <a:ext uri="{FF2B5EF4-FFF2-40B4-BE49-F238E27FC236}">
                  <a16:creationId xmlns:a16="http://schemas.microsoft.com/office/drawing/2014/main" id="{A85F0002-073C-DBF0-6E57-B24DE420B86F}"/>
                </a:ext>
              </a:extLst>
            </p:cNvPr>
            <p:cNvSpPr/>
            <p:nvPr/>
          </p:nvSpPr>
          <p:spPr>
            <a:xfrm>
              <a:off x="6707650" y="3688025"/>
              <a:ext cx="70925" cy="70925"/>
            </a:xfrm>
            <a:custGeom>
              <a:rect l="l" t="t" r="r" b="b"/>
              <a:pathLst>
                <a:path w="2837" h="2837" extrusionOk="0">
                  <a:moveTo>
                    <a:pt x="1482" y="1"/>
                  </a:moveTo>
                  <a:cubicBezTo>
                    <a:pt x="1450" y="32"/>
                    <a:pt x="1418" y="64"/>
                    <a:pt x="1324" y="127"/>
                  </a:cubicBezTo>
                  <a:cubicBezTo>
                    <a:pt x="1324" y="190"/>
                    <a:pt x="1292" y="253"/>
                    <a:pt x="1261" y="284"/>
                  </a:cubicBezTo>
                  <a:lnTo>
                    <a:pt x="1" y="1923"/>
                  </a:lnTo>
                  <a:lnTo>
                    <a:pt x="1" y="2836"/>
                  </a:lnTo>
                  <a:lnTo>
                    <a:pt x="2742" y="2836"/>
                  </a:lnTo>
                  <a:lnTo>
                    <a:pt x="2742" y="2553"/>
                  </a:lnTo>
                  <a:lnTo>
                    <a:pt x="2836" y="2553"/>
                  </a:lnTo>
                  <a:cubicBezTo>
                    <a:pt x="2836" y="1513"/>
                    <a:pt x="2332" y="599"/>
                    <a:pt x="14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51" name="Google Shape;10503;p74">
              <a:extLst>
                <a:ext uri="{FF2B5EF4-FFF2-40B4-BE49-F238E27FC236}">
                  <a16:creationId xmlns:a16="http://schemas.microsoft.com/office/drawing/2014/main" id="{8218210F-04D8-6F62-E72E-C2B991230F29}"/>
                </a:ext>
              </a:extLst>
            </p:cNvPr>
            <p:cNvSpPr/>
            <p:nvPr/>
          </p:nvSpPr>
          <p:spPr>
            <a:xfrm>
              <a:off x="6621025" y="3688825"/>
              <a:ext cx="70900" cy="73275"/>
            </a:xfrm>
            <a:custGeom>
              <a:rect l="l" t="t" r="r" b="b"/>
              <a:pathLst>
                <a:path w="2836" h="2931" extrusionOk="0">
                  <a:moveTo>
                    <a:pt x="1323" y="0"/>
                  </a:moveTo>
                  <a:cubicBezTo>
                    <a:pt x="536" y="567"/>
                    <a:pt x="0" y="1513"/>
                    <a:pt x="0" y="2584"/>
                  </a:cubicBezTo>
                  <a:lnTo>
                    <a:pt x="0" y="2930"/>
                  </a:lnTo>
                  <a:lnTo>
                    <a:pt x="2741" y="2930"/>
                  </a:lnTo>
                  <a:lnTo>
                    <a:pt x="2741" y="1922"/>
                  </a:lnTo>
                  <a:lnTo>
                    <a:pt x="2836" y="1922"/>
                  </a:lnTo>
                  <a:lnTo>
                    <a:pt x="1575" y="284"/>
                  </a:lnTo>
                  <a:cubicBezTo>
                    <a:pt x="1512" y="252"/>
                    <a:pt x="1512" y="158"/>
                    <a:pt x="1481" y="126"/>
                  </a:cubicBezTo>
                  <a:cubicBezTo>
                    <a:pt x="1449" y="95"/>
                    <a:pt x="1355" y="63"/>
                    <a:pt x="13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52" name="Google Shape;10234;p74">
            <a:extLst>
              <a:ext uri="{FF2B5EF4-FFF2-40B4-BE49-F238E27FC236}">
                <a16:creationId xmlns:a16="http://schemas.microsoft.com/office/drawing/2014/main" id="{01996C08-47A0-A1F8-5BB5-685645B018A6}"/>
              </a:ext>
            </a:extLst>
          </p:cNvPr>
          <p:cNvGrpSpPr/>
          <p:nvPr/>
        </p:nvGrpSpPr>
        <p:grpSpPr>
          <a:xfrm>
            <a:off x="5049260" y="2654321"/>
            <a:ext cx="627059" cy="670064"/>
            <a:chOff x="4263650" y="3235150"/>
            <a:chExt cx="295400" cy="296175"/>
          </a:xfrm>
          <a:solidFill>
            <a:srgbClr val="272F1D"/>
          </a:solidFill>
        </p:grpSpPr>
        <p:sp>
          <p:nvSpPr>
            <p:cNvPr id="153" name="Google Shape;10235;p74">
              <a:extLst>
                <a:ext uri="{FF2B5EF4-FFF2-40B4-BE49-F238E27FC236}">
                  <a16:creationId xmlns:a16="http://schemas.microsoft.com/office/drawing/2014/main" id="{AB68E9CB-0B83-AB27-FB94-DE5C7D5B9C97}"/>
                </a:ext>
              </a:extLst>
            </p:cNvPr>
            <p:cNvSpPr/>
            <p:nvPr/>
          </p:nvSpPr>
          <p:spPr>
            <a:xfrm>
              <a:off x="4393625" y="3391100"/>
              <a:ext cx="35450" cy="35475"/>
            </a:xfrm>
            <a:custGeom>
              <a:rect l="l" t="t" r="r" b="b"/>
              <a:pathLst>
                <a:path w="1418" h="1419" extrusionOk="0">
                  <a:moveTo>
                    <a:pt x="725" y="1"/>
                  </a:moveTo>
                  <a:cubicBezTo>
                    <a:pt x="315" y="1"/>
                    <a:pt x="0" y="316"/>
                    <a:pt x="0" y="694"/>
                  </a:cubicBezTo>
                  <a:cubicBezTo>
                    <a:pt x="63" y="1103"/>
                    <a:pt x="315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54" name="Google Shape;10236;p74">
              <a:extLst>
                <a:ext uri="{FF2B5EF4-FFF2-40B4-BE49-F238E27FC236}">
                  <a16:creationId xmlns:a16="http://schemas.microsoft.com/office/drawing/2014/main" id="{FABEF46F-8B65-1EE4-3209-0A21C9613A0E}"/>
                </a:ext>
              </a:extLst>
            </p:cNvPr>
            <p:cNvSpPr/>
            <p:nvPr/>
          </p:nvSpPr>
          <p:spPr>
            <a:xfrm>
              <a:off x="4377075" y="3443875"/>
              <a:ext cx="70125" cy="34675"/>
            </a:xfrm>
            <a:custGeom>
              <a:rect l="l" t="t" r="r" b="b"/>
              <a:pathLst>
                <a:path w="2805" h="1387" extrusionOk="0">
                  <a:moveTo>
                    <a:pt x="1387" y="0"/>
                  </a:moveTo>
                  <a:cubicBezTo>
                    <a:pt x="631" y="0"/>
                    <a:pt x="1" y="630"/>
                    <a:pt x="1" y="1387"/>
                  </a:cubicBezTo>
                  <a:lnTo>
                    <a:pt x="2805" y="1387"/>
                  </a:lnTo>
                  <a:cubicBezTo>
                    <a:pt x="2805" y="630"/>
                    <a:pt x="2174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55" name="Google Shape;10237;p74">
              <a:extLst>
                <a:ext uri="{FF2B5EF4-FFF2-40B4-BE49-F238E27FC236}">
                  <a16:creationId xmlns:a16="http://schemas.microsoft.com/office/drawing/2014/main" id="{84A8E96B-F466-B445-DBCF-FBCFC50041C8}"/>
                </a:ext>
              </a:extLst>
            </p:cNvPr>
            <p:cNvSpPr/>
            <p:nvPr/>
          </p:nvSpPr>
          <p:spPr>
            <a:xfrm>
              <a:off x="4333750" y="3357225"/>
              <a:ext cx="156775" cy="174100"/>
            </a:xfrm>
            <a:custGeom>
              <a:rect l="l" t="t" r="r" b="b"/>
              <a:pathLst>
                <a:path w="6271" h="6964" extrusionOk="0">
                  <a:moveTo>
                    <a:pt x="3088" y="725"/>
                  </a:moveTo>
                  <a:cubicBezTo>
                    <a:pt x="3813" y="725"/>
                    <a:pt x="4506" y="1356"/>
                    <a:pt x="4506" y="2080"/>
                  </a:cubicBezTo>
                  <a:cubicBezTo>
                    <a:pt x="4506" y="2458"/>
                    <a:pt x="4348" y="2805"/>
                    <a:pt x="4096" y="3025"/>
                  </a:cubicBezTo>
                  <a:cubicBezTo>
                    <a:pt x="4727" y="3372"/>
                    <a:pt x="5168" y="4065"/>
                    <a:pt x="5168" y="4853"/>
                  </a:cubicBezTo>
                  <a:lnTo>
                    <a:pt x="5168" y="5199"/>
                  </a:lnTo>
                  <a:cubicBezTo>
                    <a:pt x="5168" y="5388"/>
                    <a:pt x="5010" y="5546"/>
                    <a:pt x="4821" y="5546"/>
                  </a:cubicBezTo>
                  <a:lnTo>
                    <a:pt x="1293" y="5546"/>
                  </a:lnTo>
                  <a:cubicBezTo>
                    <a:pt x="1103" y="5546"/>
                    <a:pt x="946" y="5388"/>
                    <a:pt x="946" y="5199"/>
                  </a:cubicBezTo>
                  <a:lnTo>
                    <a:pt x="946" y="4853"/>
                  </a:lnTo>
                  <a:lnTo>
                    <a:pt x="1040" y="4853"/>
                  </a:lnTo>
                  <a:cubicBezTo>
                    <a:pt x="1040" y="4065"/>
                    <a:pt x="1450" y="3403"/>
                    <a:pt x="2080" y="3025"/>
                  </a:cubicBezTo>
                  <a:cubicBezTo>
                    <a:pt x="1860" y="2805"/>
                    <a:pt x="1702" y="2458"/>
                    <a:pt x="1702" y="2080"/>
                  </a:cubicBezTo>
                  <a:cubicBezTo>
                    <a:pt x="1702" y="1356"/>
                    <a:pt x="2332" y="725"/>
                    <a:pt x="3088" y="725"/>
                  </a:cubicBezTo>
                  <a:close/>
                  <a:moveTo>
                    <a:pt x="1" y="1"/>
                  </a:moveTo>
                  <a:lnTo>
                    <a:pt x="1" y="6617"/>
                  </a:lnTo>
                  <a:cubicBezTo>
                    <a:pt x="1" y="6806"/>
                    <a:pt x="158" y="6963"/>
                    <a:pt x="347" y="6963"/>
                  </a:cubicBezTo>
                  <a:lnTo>
                    <a:pt x="5924" y="6963"/>
                  </a:lnTo>
                  <a:cubicBezTo>
                    <a:pt x="6113" y="6963"/>
                    <a:pt x="6270" y="6806"/>
                    <a:pt x="6270" y="6617"/>
                  </a:cubicBezTo>
                  <a:lnTo>
                    <a:pt x="627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56" name="Google Shape;10238;p74">
              <a:extLst>
                <a:ext uri="{FF2B5EF4-FFF2-40B4-BE49-F238E27FC236}">
                  <a16:creationId xmlns:a16="http://schemas.microsoft.com/office/drawing/2014/main" id="{6BC1D957-8A16-A011-B791-7FDCA04E5FF6}"/>
                </a:ext>
              </a:extLst>
            </p:cNvPr>
            <p:cNvSpPr/>
            <p:nvPr/>
          </p:nvSpPr>
          <p:spPr>
            <a:xfrm>
              <a:off x="4316425" y="3235150"/>
              <a:ext cx="191425" cy="35475"/>
            </a:xfrm>
            <a:custGeom>
              <a:rect l="l" t="t" r="r" b="b"/>
              <a:pathLst>
                <a:path w="7657" h="1419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1418"/>
                  </a:lnTo>
                  <a:lnTo>
                    <a:pt x="7625" y="1418"/>
                  </a:lnTo>
                  <a:lnTo>
                    <a:pt x="7625" y="347"/>
                  </a:lnTo>
                  <a:lnTo>
                    <a:pt x="7656" y="347"/>
                  </a:lnTo>
                  <a:cubicBezTo>
                    <a:pt x="7656" y="158"/>
                    <a:pt x="7499" y="1"/>
                    <a:pt x="73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57" name="Google Shape;10239;p74">
              <a:extLst>
                <a:ext uri="{FF2B5EF4-FFF2-40B4-BE49-F238E27FC236}">
                  <a16:creationId xmlns:a16="http://schemas.microsoft.com/office/drawing/2014/main" id="{3D0E9C1D-C8DF-29BC-A5D6-32AC60E18535}"/>
                </a:ext>
              </a:extLst>
            </p:cNvPr>
            <p:cNvSpPr/>
            <p:nvPr/>
          </p:nvSpPr>
          <p:spPr>
            <a:xfrm>
              <a:off x="4263650" y="3288700"/>
              <a:ext cx="295400" cy="137875"/>
            </a:xfrm>
            <a:custGeom>
              <a:rect l="l" t="t" r="r" b="b"/>
              <a:pathLst>
                <a:path w="11816" h="5515" extrusionOk="0">
                  <a:moveTo>
                    <a:pt x="10082" y="662"/>
                  </a:moveTo>
                  <a:cubicBezTo>
                    <a:pt x="10303" y="662"/>
                    <a:pt x="10461" y="820"/>
                    <a:pt x="10461" y="1009"/>
                  </a:cubicBezTo>
                  <a:cubicBezTo>
                    <a:pt x="10461" y="1198"/>
                    <a:pt x="10303" y="1356"/>
                    <a:pt x="10082" y="1356"/>
                  </a:cubicBezTo>
                  <a:cubicBezTo>
                    <a:pt x="9893" y="1356"/>
                    <a:pt x="9736" y="1198"/>
                    <a:pt x="9736" y="1009"/>
                  </a:cubicBezTo>
                  <a:cubicBezTo>
                    <a:pt x="9767" y="820"/>
                    <a:pt x="9893" y="662"/>
                    <a:pt x="10082" y="662"/>
                  </a:cubicBezTo>
                  <a:close/>
                  <a:moveTo>
                    <a:pt x="1041" y="1"/>
                  </a:moveTo>
                  <a:cubicBezTo>
                    <a:pt x="442" y="1"/>
                    <a:pt x="1" y="442"/>
                    <a:pt x="1" y="1009"/>
                  </a:cubicBezTo>
                  <a:lnTo>
                    <a:pt x="1" y="4475"/>
                  </a:lnTo>
                  <a:cubicBezTo>
                    <a:pt x="1" y="5073"/>
                    <a:pt x="473" y="5514"/>
                    <a:pt x="1041" y="5514"/>
                  </a:cubicBezTo>
                  <a:lnTo>
                    <a:pt x="2112" y="5514"/>
                  </a:lnTo>
                  <a:lnTo>
                    <a:pt x="2112" y="2395"/>
                  </a:lnTo>
                  <a:cubicBezTo>
                    <a:pt x="2112" y="2206"/>
                    <a:pt x="2269" y="2049"/>
                    <a:pt x="2458" y="2049"/>
                  </a:cubicBezTo>
                  <a:lnTo>
                    <a:pt x="9421" y="2049"/>
                  </a:lnTo>
                  <a:cubicBezTo>
                    <a:pt x="9610" y="2049"/>
                    <a:pt x="9767" y="2206"/>
                    <a:pt x="9767" y="2395"/>
                  </a:cubicBezTo>
                  <a:lnTo>
                    <a:pt x="9767" y="5514"/>
                  </a:lnTo>
                  <a:lnTo>
                    <a:pt x="10807" y="5514"/>
                  </a:lnTo>
                  <a:cubicBezTo>
                    <a:pt x="11406" y="5514"/>
                    <a:pt x="11815" y="5042"/>
                    <a:pt x="11815" y="4475"/>
                  </a:cubicBezTo>
                  <a:lnTo>
                    <a:pt x="11815" y="1009"/>
                  </a:lnTo>
                  <a:cubicBezTo>
                    <a:pt x="11815" y="410"/>
                    <a:pt x="11343" y="1"/>
                    <a:pt x="108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58" name="Google Shape;10251;p74">
            <a:extLst>
              <a:ext uri="{FF2B5EF4-FFF2-40B4-BE49-F238E27FC236}">
                <a16:creationId xmlns:a16="http://schemas.microsoft.com/office/drawing/2014/main" id="{F1A60354-7855-B4EA-669C-E7B919248406}"/>
              </a:ext>
            </a:extLst>
          </p:cNvPr>
          <p:cNvGrpSpPr/>
          <p:nvPr/>
        </p:nvGrpSpPr>
        <p:grpSpPr>
          <a:xfrm>
            <a:off x="9500511" y="2659877"/>
            <a:ext cx="406347" cy="670064"/>
            <a:chOff x="6164975" y="3211525"/>
            <a:chExt cx="191425" cy="296175"/>
          </a:xfrm>
          <a:solidFill>
            <a:srgbClr val="272F1D"/>
          </a:solidFill>
        </p:grpSpPr>
        <p:sp>
          <p:nvSpPr>
            <p:cNvPr id="159" name="Google Shape;10252;p74">
              <a:extLst>
                <a:ext uri="{FF2B5EF4-FFF2-40B4-BE49-F238E27FC236}">
                  <a16:creationId xmlns:a16="http://schemas.microsoft.com/office/drawing/2014/main" id="{7E0959C1-5FC8-178F-B5B3-C9B943078D57}"/>
                </a:ext>
              </a:extLst>
            </p:cNvPr>
            <p:cNvSpPr/>
            <p:nvPr/>
          </p:nvSpPr>
          <p:spPr>
            <a:xfrm>
              <a:off x="6269750" y="3371400"/>
              <a:ext cx="68525" cy="84300"/>
            </a:xfrm>
            <a:custGeom>
              <a:rect l="l" t="t" r="r" b="b"/>
              <a:pathLst>
                <a:path w="2741" h="3372" extrusionOk="0">
                  <a:moveTo>
                    <a:pt x="1670" y="1"/>
                  </a:moveTo>
                  <a:cubicBezTo>
                    <a:pt x="1166" y="316"/>
                    <a:pt x="599" y="505"/>
                    <a:pt x="0" y="568"/>
                  </a:cubicBezTo>
                  <a:lnTo>
                    <a:pt x="0" y="1482"/>
                  </a:lnTo>
                  <a:lnTo>
                    <a:pt x="1890" y="3372"/>
                  </a:lnTo>
                  <a:lnTo>
                    <a:pt x="2741" y="3372"/>
                  </a:lnTo>
                  <a:lnTo>
                    <a:pt x="2741" y="3340"/>
                  </a:lnTo>
                  <a:lnTo>
                    <a:pt x="2741" y="2301"/>
                  </a:lnTo>
                  <a:cubicBezTo>
                    <a:pt x="2741" y="1356"/>
                    <a:pt x="2300" y="536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60" name="Google Shape;10253;p74">
              <a:extLst>
                <a:ext uri="{FF2B5EF4-FFF2-40B4-BE49-F238E27FC236}">
                  <a16:creationId xmlns:a16="http://schemas.microsoft.com/office/drawing/2014/main" id="{A9094AFE-F14B-CDB6-47BC-2F70B9255B08}"/>
                </a:ext>
              </a:extLst>
            </p:cNvPr>
            <p:cNvSpPr/>
            <p:nvPr/>
          </p:nvSpPr>
          <p:spPr>
            <a:xfrm>
              <a:off x="6228775" y="3424175"/>
              <a:ext cx="62250" cy="30750"/>
            </a:xfrm>
            <a:custGeom>
              <a:rect l="l" t="t" r="r" b="b"/>
              <a:pathLst>
                <a:path w="2490" h="1230" extrusionOk="0">
                  <a:moveTo>
                    <a:pt x="1229" y="1"/>
                  </a:moveTo>
                  <a:lnTo>
                    <a:pt x="1" y="1229"/>
                  </a:lnTo>
                  <a:lnTo>
                    <a:pt x="2490" y="1229"/>
                  </a:lnTo>
                  <a:lnTo>
                    <a:pt x="122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61" name="Google Shape;10254;p74">
              <a:extLst>
                <a:ext uri="{FF2B5EF4-FFF2-40B4-BE49-F238E27FC236}">
                  <a16:creationId xmlns:a16="http://schemas.microsoft.com/office/drawing/2014/main" id="{2B3D45D2-49CF-3ADC-71E0-ABCBF82D8FDF}"/>
                </a:ext>
              </a:extLst>
            </p:cNvPr>
            <p:cNvSpPr/>
            <p:nvPr/>
          </p:nvSpPr>
          <p:spPr>
            <a:xfrm>
              <a:off x="6182300" y="3369825"/>
              <a:ext cx="69350" cy="85100"/>
            </a:xfrm>
            <a:custGeom>
              <a:rect l="l" t="t" r="r" b="b"/>
              <a:pathLst>
                <a:path w="2774" h="3404" extrusionOk="0">
                  <a:moveTo>
                    <a:pt x="1072" y="1"/>
                  </a:moveTo>
                  <a:cubicBezTo>
                    <a:pt x="411" y="599"/>
                    <a:pt x="1" y="1419"/>
                    <a:pt x="1" y="2332"/>
                  </a:cubicBezTo>
                  <a:lnTo>
                    <a:pt x="1" y="3403"/>
                  </a:lnTo>
                  <a:lnTo>
                    <a:pt x="883" y="3403"/>
                  </a:lnTo>
                  <a:lnTo>
                    <a:pt x="2773" y="1513"/>
                  </a:lnTo>
                  <a:lnTo>
                    <a:pt x="2773" y="599"/>
                  </a:lnTo>
                  <a:cubicBezTo>
                    <a:pt x="2143" y="568"/>
                    <a:pt x="1576" y="316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62" name="Google Shape;10255;p74">
              <a:extLst>
                <a:ext uri="{FF2B5EF4-FFF2-40B4-BE49-F238E27FC236}">
                  <a16:creationId xmlns:a16="http://schemas.microsoft.com/office/drawing/2014/main" id="{F55CE8DD-E3AF-8823-5F28-3E529EA54337}"/>
                </a:ext>
              </a:extLst>
            </p:cNvPr>
            <p:cNvSpPr/>
            <p:nvPr/>
          </p:nvSpPr>
          <p:spPr>
            <a:xfrm>
              <a:off x="6164975" y="3472225"/>
              <a:ext cx="191425" cy="35475"/>
            </a:xfrm>
            <a:custGeom>
              <a:rect l="l" t="t" r="r" b="b"/>
              <a:pathLst>
                <a:path w="7657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725"/>
                  </a:cubicBezTo>
                  <a:cubicBezTo>
                    <a:pt x="1" y="1103"/>
                    <a:pt x="316" y="1418"/>
                    <a:pt x="725" y="1418"/>
                  </a:cubicBezTo>
                  <a:lnTo>
                    <a:pt x="6932" y="1418"/>
                  </a:lnTo>
                  <a:cubicBezTo>
                    <a:pt x="7341" y="1418"/>
                    <a:pt x="7657" y="1103"/>
                    <a:pt x="7657" y="725"/>
                  </a:cubicBezTo>
                  <a:cubicBezTo>
                    <a:pt x="7594" y="316"/>
                    <a:pt x="7278" y="1"/>
                    <a:pt x="69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63" name="Google Shape;10256;p74">
              <a:extLst>
                <a:ext uri="{FF2B5EF4-FFF2-40B4-BE49-F238E27FC236}">
                  <a16:creationId xmlns:a16="http://schemas.microsoft.com/office/drawing/2014/main" id="{08135A1A-C775-6752-0DD1-585FBC6CAE3B}"/>
                </a:ext>
              </a:extLst>
            </p:cNvPr>
            <p:cNvSpPr/>
            <p:nvPr/>
          </p:nvSpPr>
          <p:spPr>
            <a:xfrm>
              <a:off x="6164975" y="3211525"/>
              <a:ext cx="191425" cy="35475"/>
            </a:xfrm>
            <a:custGeom>
              <a:rect l="l" t="t" r="r" b="b"/>
              <a:pathLst>
                <a:path w="7657" h="1419" extrusionOk="0">
                  <a:moveTo>
                    <a:pt x="725" y="0"/>
                  </a:moveTo>
                  <a:cubicBezTo>
                    <a:pt x="316" y="0"/>
                    <a:pt x="1" y="315"/>
                    <a:pt x="1" y="725"/>
                  </a:cubicBezTo>
                  <a:cubicBezTo>
                    <a:pt x="1" y="1103"/>
                    <a:pt x="316" y="1418"/>
                    <a:pt x="725" y="1418"/>
                  </a:cubicBezTo>
                  <a:lnTo>
                    <a:pt x="6932" y="1418"/>
                  </a:lnTo>
                  <a:cubicBezTo>
                    <a:pt x="7341" y="1418"/>
                    <a:pt x="7657" y="1103"/>
                    <a:pt x="7657" y="725"/>
                  </a:cubicBezTo>
                  <a:cubicBezTo>
                    <a:pt x="7594" y="284"/>
                    <a:pt x="7278" y="0"/>
                    <a:pt x="69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64" name="Google Shape;10257;p74">
              <a:extLst>
                <a:ext uri="{FF2B5EF4-FFF2-40B4-BE49-F238E27FC236}">
                  <a16:creationId xmlns:a16="http://schemas.microsoft.com/office/drawing/2014/main" id="{7C59DAF8-318B-C956-807B-30E113B6EB05}"/>
                </a:ext>
              </a:extLst>
            </p:cNvPr>
            <p:cNvSpPr/>
            <p:nvPr/>
          </p:nvSpPr>
          <p:spPr>
            <a:xfrm>
              <a:off x="6183100" y="3262725"/>
              <a:ext cx="155175" cy="35650"/>
            </a:xfrm>
            <a:custGeom>
              <a:rect l="l" t="t" r="r" b="b"/>
              <a:pathLst>
                <a:path w="6207" h="1426" extrusionOk="0">
                  <a:moveTo>
                    <a:pt x="0" y="0"/>
                  </a:moveTo>
                  <a:lnTo>
                    <a:pt x="0" y="441"/>
                  </a:lnTo>
                  <a:lnTo>
                    <a:pt x="568" y="788"/>
                  </a:lnTo>
                  <a:cubicBezTo>
                    <a:pt x="1355" y="1213"/>
                    <a:pt x="2237" y="1426"/>
                    <a:pt x="3112" y="1426"/>
                  </a:cubicBezTo>
                  <a:cubicBezTo>
                    <a:pt x="3986" y="1426"/>
                    <a:pt x="4852" y="1213"/>
                    <a:pt x="5608" y="788"/>
                  </a:cubicBezTo>
                  <a:lnTo>
                    <a:pt x="6207" y="441"/>
                  </a:lnTo>
                  <a:lnTo>
                    <a:pt x="62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65" name="Google Shape;10258;p74">
              <a:extLst>
                <a:ext uri="{FF2B5EF4-FFF2-40B4-BE49-F238E27FC236}">
                  <a16:creationId xmlns:a16="http://schemas.microsoft.com/office/drawing/2014/main" id="{81782AD5-CD2B-BF53-1FB7-CCA208C289EF}"/>
                </a:ext>
              </a:extLst>
            </p:cNvPr>
            <p:cNvSpPr/>
            <p:nvPr/>
          </p:nvSpPr>
          <p:spPr>
            <a:xfrm>
              <a:off x="6181525" y="3294225"/>
              <a:ext cx="155975" cy="74050"/>
            </a:xfrm>
            <a:custGeom>
              <a:rect l="l" t="t" r="r" b="b"/>
              <a:pathLst>
                <a:path w="6239" h="2962" extrusionOk="0">
                  <a:moveTo>
                    <a:pt x="0" y="0"/>
                  </a:moveTo>
                  <a:cubicBezTo>
                    <a:pt x="126" y="1607"/>
                    <a:pt x="1481" y="2962"/>
                    <a:pt x="3119" y="2962"/>
                  </a:cubicBezTo>
                  <a:cubicBezTo>
                    <a:pt x="4758" y="2962"/>
                    <a:pt x="6112" y="1607"/>
                    <a:pt x="6238" y="0"/>
                  </a:cubicBezTo>
                  <a:lnTo>
                    <a:pt x="6238" y="0"/>
                  </a:lnTo>
                  <a:lnTo>
                    <a:pt x="5986" y="126"/>
                  </a:lnTo>
                  <a:cubicBezTo>
                    <a:pt x="5136" y="631"/>
                    <a:pt x="4096" y="883"/>
                    <a:pt x="3119" y="883"/>
                  </a:cubicBezTo>
                  <a:cubicBezTo>
                    <a:pt x="2143" y="883"/>
                    <a:pt x="1166" y="631"/>
                    <a:pt x="252" y="126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66" name="Google Shape;10297;p74">
            <a:extLst>
              <a:ext uri="{FF2B5EF4-FFF2-40B4-BE49-F238E27FC236}">
                <a16:creationId xmlns:a16="http://schemas.microsoft.com/office/drawing/2014/main" id="{A327C7F4-CC13-4417-1E61-8C97C74C1853}"/>
              </a:ext>
            </a:extLst>
          </p:cNvPr>
          <p:cNvGrpSpPr/>
          <p:nvPr/>
        </p:nvGrpSpPr>
        <p:grpSpPr>
          <a:xfrm>
            <a:off x="6018198" y="2642090"/>
            <a:ext cx="627007" cy="666500"/>
            <a:chOff x="4629125" y="3235150"/>
            <a:chExt cx="295375" cy="294600"/>
          </a:xfrm>
          <a:solidFill>
            <a:srgbClr val="272F1D"/>
          </a:solidFill>
        </p:grpSpPr>
        <p:sp>
          <p:nvSpPr>
            <p:cNvPr id="167" name="Google Shape;10298;p74">
              <a:extLst>
                <a:ext uri="{FF2B5EF4-FFF2-40B4-BE49-F238E27FC236}">
                  <a16:creationId xmlns:a16="http://schemas.microsoft.com/office/drawing/2014/main" id="{48AB35E8-4D81-ADE9-73EB-024FE1A16E10}"/>
                </a:ext>
              </a:extLst>
            </p:cNvPr>
            <p:cNvSpPr/>
            <p:nvPr/>
          </p:nvSpPr>
          <p:spPr>
            <a:xfrm>
              <a:off x="4696850" y="3391100"/>
              <a:ext cx="35475" cy="35475"/>
            </a:xfrm>
            <a:custGeom>
              <a:rect l="l" t="t" r="r" b="b"/>
              <a:pathLst>
                <a:path w="1419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64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68" name="Google Shape;10299;p74">
              <a:extLst>
                <a:ext uri="{FF2B5EF4-FFF2-40B4-BE49-F238E27FC236}">
                  <a16:creationId xmlns:a16="http://schemas.microsoft.com/office/drawing/2014/main" id="{438865E4-EB6C-D54E-5E0D-80A0604C907B}"/>
                </a:ext>
              </a:extLst>
            </p:cNvPr>
            <p:cNvSpPr/>
            <p:nvPr/>
          </p:nvSpPr>
          <p:spPr>
            <a:xfrm>
              <a:off x="4680300" y="3443875"/>
              <a:ext cx="69350" cy="34675"/>
            </a:xfrm>
            <a:custGeom>
              <a:rect l="l" t="t" r="r" b="b"/>
              <a:pathLst>
                <a:path w="2774" h="1387" extrusionOk="0">
                  <a:moveTo>
                    <a:pt x="1387" y="0"/>
                  </a:moveTo>
                  <a:cubicBezTo>
                    <a:pt x="631" y="0"/>
                    <a:pt x="1" y="630"/>
                    <a:pt x="1" y="1387"/>
                  </a:cubicBezTo>
                  <a:lnTo>
                    <a:pt x="2773" y="1387"/>
                  </a:lnTo>
                  <a:cubicBezTo>
                    <a:pt x="2773" y="630"/>
                    <a:pt x="2175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69" name="Google Shape;10300;p74">
              <a:extLst>
                <a:ext uri="{FF2B5EF4-FFF2-40B4-BE49-F238E27FC236}">
                  <a16:creationId xmlns:a16="http://schemas.microsoft.com/office/drawing/2014/main" id="{22116869-5CFD-3C37-F170-1324453896AF}"/>
                </a:ext>
              </a:extLst>
            </p:cNvPr>
            <p:cNvSpPr/>
            <p:nvPr/>
          </p:nvSpPr>
          <p:spPr>
            <a:xfrm>
              <a:off x="4629125" y="3339900"/>
              <a:ext cx="295375" cy="189850"/>
            </a:xfrm>
            <a:custGeom>
              <a:rect l="l" t="t" r="r" b="b"/>
              <a:pathLst>
                <a:path w="11815" h="7594" extrusionOk="0">
                  <a:moveTo>
                    <a:pt x="10050" y="2080"/>
                  </a:moveTo>
                  <a:cubicBezTo>
                    <a:pt x="10239" y="2080"/>
                    <a:pt x="10397" y="2238"/>
                    <a:pt x="10397" y="2427"/>
                  </a:cubicBezTo>
                  <a:cubicBezTo>
                    <a:pt x="10397" y="2616"/>
                    <a:pt x="10239" y="2773"/>
                    <a:pt x="10050" y="2773"/>
                  </a:cubicBezTo>
                  <a:lnTo>
                    <a:pt x="6553" y="2773"/>
                  </a:lnTo>
                  <a:cubicBezTo>
                    <a:pt x="6333" y="2773"/>
                    <a:pt x="6175" y="2616"/>
                    <a:pt x="6175" y="2427"/>
                  </a:cubicBezTo>
                  <a:cubicBezTo>
                    <a:pt x="6175" y="2238"/>
                    <a:pt x="6333" y="2080"/>
                    <a:pt x="6553" y="2080"/>
                  </a:cubicBezTo>
                  <a:close/>
                  <a:moveTo>
                    <a:pt x="10050" y="3466"/>
                  </a:moveTo>
                  <a:cubicBezTo>
                    <a:pt x="10239" y="3466"/>
                    <a:pt x="10397" y="3624"/>
                    <a:pt x="10397" y="3813"/>
                  </a:cubicBezTo>
                  <a:cubicBezTo>
                    <a:pt x="10397" y="4002"/>
                    <a:pt x="10239" y="4159"/>
                    <a:pt x="10050" y="4159"/>
                  </a:cubicBezTo>
                  <a:lnTo>
                    <a:pt x="6553" y="4159"/>
                  </a:lnTo>
                  <a:cubicBezTo>
                    <a:pt x="6333" y="4159"/>
                    <a:pt x="6175" y="4002"/>
                    <a:pt x="6175" y="3813"/>
                  </a:cubicBezTo>
                  <a:cubicBezTo>
                    <a:pt x="6175" y="3624"/>
                    <a:pt x="6333" y="3466"/>
                    <a:pt x="6553" y="3466"/>
                  </a:cubicBezTo>
                  <a:close/>
                  <a:moveTo>
                    <a:pt x="10050" y="4821"/>
                  </a:moveTo>
                  <a:cubicBezTo>
                    <a:pt x="10239" y="4821"/>
                    <a:pt x="10397" y="4978"/>
                    <a:pt x="10397" y="5199"/>
                  </a:cubicBezTo>
                  <a:cubicBezTo>
                    <a:pt x="10397" y="5388"/>
                    <a:pt x="10239" y="5546"/>
                    <a:pt x="10050" y="5546"/>
                  </a:cubicBezTo>
                  <a:lnTo>
                    <a:pt x="6553" y="5546"/>
                  </a:lnTo>
                  <a:cubicBezTo>
                    <a:pt x="6333" y="5546"/>
                    <a:pt x="6175" y="5388"/>
                    <a:pt x="6175" y="5199"/>
                  </a:cubicBezTo>
                  <a:cubicBezTo>
                    <a:pt x="6175" y="4978"/>
                    <a:pt x="6333" y="4821"/>
                    <a:pt x="6553" y="4821"/>
                  </a:cubicBezTo>
                  <a:close/>
                  <a:moveTo>
                    <a:pt x="3403" y="1418"/>
                  </a:moveTo>
                  <a:cubicBezTo>
                    <a:pt x="4127" y="1418"/>
                    <a:pt x="4757" y="2049"/>
                    <a:pt x="4757" y="2773"/>
                  </a:cubicBezTo>
                  <a:cubicBezTo>
                    <a:pt x="4757" y="3151"/>
                    <a:pt x="4600" y="3498"/>
                    <a:pt x="4379" y="3718"/>
                  </a:cubicBezTo>
                  <a:cubicBezTo>
                    <a:pt x="5009" y="4065"/>
                    <a:pt x="5451" y="4758"/>
                    <a:pt x="5451" y="5546"/>
                  </a:cubicBezTo>
                  <a:lnTo>
                    <a:pt x="5451" y="5892"/>
                  </a:lnTo>
                  <a:lnTo>
                    <a:pt x="5514" y="5892"/>
                  </a:lnTo>
                  <a:cubicBezTo>
                    <a:pt x="5514" y="6081"/>
                    <a:pt x="5356" y="6239"/>
                    <a:pt x="5167" y="6239"/>
                  </a:cubicBezTo>
                  <a:lnTo>
                    <a:pt x="1701" y="6239"/>
                  </a:lnTo>
                  <a:cubicBezTo>
                    <a:pt x="1512" y="6239"/>
                    <a:pt x="1355" y="6081"/>
                    <a:pt x="1355" y="5892"/>
                  </a:cubicBezTo>
                  <a:lnTo>
                    <a:pt x="1355" y="5546"/>
                  </a:lnTo>
                  <a:cubicBezTo>
                    <a:pt x="1355" y="4758"/>
                    <a:pt x="1764" y="4096"/>
                    <a:pt x="2395" y="3718"/>
                  </a:cubicBezTo>
                  <a:cubicBezTo>
                    <a:pt x="2174" y="3498"/>
                    <a:pt x="2016" y="3151"/>
                    <a:pt x="2016" y="2773"/>
                  </a:cubicBezTo>
                  <a:cubicBezTo>
                    <a:pt x="2016" y="2049"/>
                    <a:pt x="2647" y="1418"/>
                    <a:pt x="3403" y="1418"/>
                  </a:cubicBezTo>
                  <a:close/>
                  <a:moveTo>
                    <a:pt x="1040" y="1"/>
                  </a:moveTo>
                  <a:cubicBezTo>
                    <a:pt x="441" y="1"/>
                    <a:pt x="0" y="473"/>
                    <a:pt x="0" y="1009"/>
                  </a:cubicBezTo>
                  <a:lnTo>
                    <a:pt x="0" y="6554"/>
                  </a:lnTo>
                  <a:cubicBezTo>
                    <a:pt x="0" y="7152"/>
                    <a:pt x="473" y="7593"/>
                    <a:pt x="1040" y="7593"/>
                  </a:cubicBezTo>
                  <a:lnTo>
                    <a:pt x="10806" y="7593"/>
                  </a:lnTo>
                  <a:cubicBezTo>
                    <a:pt x="11373" y="7593"/>
                    <a:pt x="11815" y="7121"/>
                    <a:pt x="11815" y="6554"/>
                  </a:cubicBezTo>
                  <a:lnTo>
                    <a:pt x="11815" y="1009"/>
                  </a:lnTo>
                  <a:cubicBezTo>
                    <a:pt x="11783" y="473"/>
                    <a:pt x="11310" y="1"/>
                    <a:pt x="10743" y="1"/>
                  </a:cubicBezTo>
                  <a:lnTo>
                    <a:pt x="7593" y="1"/>
                  </a:lnTo>
                  <a:lnTo>
                    <a:pt x="7593" y="347"/>
                  </a:lnTo>
                  <a:cubicBezTo>
                    <a:pt x="7593" y="946"/>
                    <a:pt x="7120" y="1355"/>
                    <a:pt x="6585" y="1355"/>
                  </a:cubicBezTo>
                  <a:lnTo>
                    <a:pt x="5198" y="1355"/>
                  </a:lnTo>
                  <a:cubicBezTo>
                    <a:pt x="4600" y="1355"/>
                    <a:pt x="4190" y="883"/>
                    <a:pt x="4190" y="347"/>
                  </a:cubicBezTo>
                  <a:lnTo>
                    <a:pt x="419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70" name="Google Shape;10301;p74">
              <a:extLst>
                <a:ext uri="{FF2B5EF4-FFF2-40B4-BE49-F238E27FC236}">
                  <a16:creationId xmlns:a16="http://schemas.microsoft.com/office/drawing/2014/main" id="{FF988BAF-7C74-5B90-4E1D-D7293C2C4A99}"/>
                </a:ext>
              </a:extLst>
            </p:cNvPr>
            <p:cNvSpPr/>
            <p:nvPr/>
          </p:nvSpPr>
          <p:spPr>
            <a:xfrm>
              <a:off x="4714975" y="3287125"/>
              <a:ext cx="122100" cy="70125"/>
            </a:xfrm>
            <a:custGeom>
              <a:rect l="l" t="t" r="r" b="b"/>
              <a:pathLst>
                <a:path w="4884" h="2805" extrusionOk="0">
                  <a:moveTo>
                    <a:pt x="693" y="1"/>
                  </a:moveTo>
                  <a:cubicBezTo>
                    <a:pt x="315" y="1"/>
                    <a:pt x="0" y="316"/>
                    <a:pt x="0" y="725"/>
                  </a:cubicBezTo>
                  <a:cubicBezTo>
                    <a:pt x="0" y="1104"/>
                    <a:pt x="315" y="1419"/>
                    <a:pt x="693" y="1419"/>
                  </a:cubicBezTo>
                  <a:lnTo>
                    <a:pt x="1418" y="1419"/>
                  </a:lnTo>
                  <a:lnTo>
                    <a:pt x="1418" y="2458"/>
                  </a:lnTo>
                  <a:cubicBezTo>
                    <a:pt x="1386" y="2647"/>
                    <a:pt x="1544" y="2805"/>
                    <a:pt x="1733" y="2805"/>
                  </a:cubicBezTo>
                  <a:lnTo>
                    <a:pt x="3119" y="2805"/>
                  </a:lnTo>
                  <a:cubicBezTo>
                    <a:pt x="3308" y="2805"/>
                    <a:pt x="3466" y="2647"/>
                    <a:pt x="3466" y="2458"/>
                  </a:cubicBezTo>
                  <a:lnTo>
                    <a:pt x="3466" y="1419"/>
                  </a:lnTo>
                  <a:lnTo>
                    <a:pt x="4159" y="1419"/>
                  </a:lnTo>
                  <a:cubicBezTo>
                    <a:pt x="4568" y="1419"/>
                    <a:pt x="4883" y="1104"/>
                    <a:pt x="4883" y="725"/>
                  </a:cubicBezTo>
                  <a:cubicBezTo>
                    <a:pt x="4883" y="316"/>
                    <a:pt x="4568" y="1"/>
                    <a:pt x="415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71" name="Google Shape;10302;p74">
              <a:extLst>
                <a:ext uri="{FF2B5EF4-FFF2-40B4-BE49-F238E27FC236}">
                  <a16:creationId xmlns:a16="http://schemas.microsoft.com/office/drawing/2014/main" id="{5AB0D5C4-F028-2BAF-F27C-E06B80C11F30}"/>
                </a:ext>
              </a:extLst>
            </p:cNvPr>
            <p:cNvSpPr/>
            <p:nvPr/>
          </p:nvSpPr>
          <p:spPr>
            <a:xfrm>
              <a:off x="4732300" y="3235150"/>
              <a:ext cx="86650" cy="35475"/>
            </a:xfrm>
            <a:custGeom>
              <a:rect l="l" t="t" r="r" b="b"/>
              <a:pathLst>
                <a:path w="3466" h="1419" extrusionOk="0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418"/>
                  </a:lnTo>
                  <a:lnTo>
                    <a:pt x="3466" y="1418"/>
                  </a:lnTo>
                  <a:lnTo>
                    <a:pt x="3466" y="347"/>
                  </a:lnTo>
                  <a:cubicBezTo>
                    <a:pt x="3466" y="158"/>
                    <a:pt x="3308" y="1"/>
                    <a:pt x="31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72" name="Google Shape;10352;p74">
            <a:extLst>
              <a:ext uri="{FF2B5EF4-FFF2-40B4-BE49-F238E27FC236}">
                <a16:creationId xmlns:a16="http://schemas.microsoft.com/office/drawing/2014/main" id="{774E492D-064F-0B16-011B-E3008112541B}"/>
              </a:ext>
            </a:extLst>
          </p:cNvPr>
          <p:cNvGrpSpPr/>
          <p:nvPr/>
        </p:nvGrpSpPr>
        <p:grpSpPr>
          <a:xfrm>
            <a:off x="6911053" y="2653395"/>
            <a:ext cx="628705" cy="672439"/>
            <a:chOff x="4991425" y="3234750"/>
            <a:chExt cx="296175" cy="297225"/>
          </a:xfrm>
          <a:solidFill>
            <a:srgbClr val="272F1D"/>
          </a:solidFill>
        </p:grpSpPr>
        <p:sp>
          <p:nvSpPr>
            <p:cNvPr id="173" name="Google Shape;10353;p74">
              <a:extLst>
                <a:ext uri="{FF2B5EF4-FFF2-40B4-BE49-F238E27FC236}">
                  <a16:creationId xmlns:a16="http://schemas.microsoft.com/office/drawing/2014/main" id="{862C301D-4CC4-14CF-8126-A607198C80B2}"/>
                </a:ext>
              </a:extLst>
            </p:cNvPr>
            <p:cNvSpPr/>
            <p:nvPr/>
          </p:nvSpPr>
          <p:spPr>
            <a:xfrm>
              <a:off x="5077275" y="3304450"/>
              <a:ext cx="122100" cy="99275"/>
            </a:xfrm>
            <a:custGeom>
              <a:rect l="l" t="t" r="r" b="b"/>
              <a:pathLst>
                <a:path w="4884" h="3971" extrusionOk="0">
                  <a:moveTo>
                    <a:pt x="2426" y="1"/>
                  </a:moveTo>
                  <a:cubicBezTo>
                    <a:pt x="1103" y="1"/>
                    <a:pt x="0" y="1104"/>
                    <a:pt x="0" y="2427"/>
                  </a:cubicBezTo>
                  <a:cubicBezTo>
                    <a:pt x="0" y="3025"/>
                    <a:pt x="190" y="3530"/>
                    <a:pt x="536" y="3971"/>
                  </a:cubicBezTo>
                  <a:cubicBezTo>
                    <a:pt x="820" y="3624"/>
                    <a:pt x="1103" y="3309"/>
                    <a:pt x="1481" y="3057"/>
                  </a:cubicBezTo>
                  <a:cubicBezTo>
                    <a:pt x="1261" y="2805"/>
                    <a:pt x="1103" y="2458"/>
                    <a:pt x="1103" y="2112"/>
                  </a:cubicBezTo>
                  <a:cubicBezTo>
                    <a:pt x="1103" y="1356"/>
                    <a:pt x="1733" y="726"/>
                    <a:pt x="2489" y="726"/>
                  </a:cubicBezTo>
                  <a:cubicBezTo>
                    <a:pt x="3214" y="726"/>
                    <a:pt x="3844" y="1356"/>
                    <a:pt x="3844" y="2112"/>
                  </a:cubicBezTo>
                  <a:cubicBezTo>
                    <a:pt x="3844" y="2458"/>
                    <a:pt x="3687" y="2805"/>
                    <a:pt x="3466" y="3057"/>
                  </a:cubicBezTo>
                  <a:cubicBezTo>
                    <a:pt x="3844" y="3246"/>
                    <a:pt x="4128" y="3561"/>
                    <a:pt x="4317" y="3971"/>
                  </a:cubicBezTo>
                  <a:cubicBezTo>
                    <a:pt x="4695" y="3530"/>
                    <a:pt x="4884" y="3025"/>
                    <a:pt x="4884" y="2427"/>
                  </a:cubicBezTo>
                  <a:cubicBezTo>
                    <a:pt x="4884" y="1104"/>
                    <a:pt x="3781" y="1"/>
                    <a:pt x="24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74" name="Google Shape;10354;p74">
              <a:extLst>
                <a:ext uri="{FF2B5EF4-FFF2-40B4-BE49-F238E27FC236}">
                  <a16:creationId xmlns:a16="http://schemas.microsoft.com/office/drawing/2014/main" id="{E138946C-ED5E-FCFC-403C-61DD0A3AD3EE}"/>
                </a:ext>
              </a:extLst>
            </p:cNvPr>
            <p:cNvSpPr/>
            <p:nvPr/>
          </p:nvSpPr>
          <p:spPr>
            <a:xfrm>
              <a:off x="5121375" y="3339900"/>
              <a:ext cx="35475" cy="35475"/>
            </a:xfrm>
            <a:custGeom>
              <a:rect l="l" t="t" r="r" b="b"/>
              <a:pathLst>
                <a:path w="1419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1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75" name="Google Shape;10355;p74">
              <a:extLst>
                <a:ext uri="{FF2B5EF4-FFF2-40B4-BE49-F238E27FC236}">
                  <a16:creationId xmlns:a16="http://schemas.microsoft.com/office/drawing/2014/main" id="{4D7D6B41-AEF4-19F9-F6EE-A8634AA2903E}"/>
                </a:ext>
              </a:extLst>
            </p:cNvPr>
            <p:cNvSpPr/>
            <p:nvPr/>
          </p:nvSpPr>
          <p:spPr>
            <a:xfrm>
              <a:off x="5009550" y="3234750"/>
              <a:ext cx="259150" cy="261125"/>
            </a:xfrm>
            <a:custGeom>
              <a:rect l="l" t="t" r="r" b="b"/>
              <a:pathLst>
                <a:path w="10366" h="10445" extrusionOk="0">
                  <a:moveTo>
                    <a:pt x="5198" y="2159"/>
                  </a:moveTo>
                  <a:cubicBezTo>
                    <a:pt x="6931" y="2159"/>
                    <a:pt x="8286" y="3514"/>
                    <a:pt x="8286" y="5246"/>
                  </a:cubicBezTo>
                  <a:cubicBezTo>
                    <a:pt x="8286" y="6916"/>
                    <a:pt x="6931" y="8365"/>
                    <a:pt x="5198" y="8365"/>
                  </a:cubicBezTo>
                  <a:cubicBezTo>
                    <a:pt x="3340" y="8365"/>
                    <a:pt x="2079" y="6822"/>
                    <a:pt x="2079" y="5246"/>
                  </a:cubicBezTo>
                  <a:cubicBezTo>
                    <a:pt x="2079" y="3514"/>
                    <a:pt x="3497" y="2159"/>
                    <a:pt x="5198" y="2159"/>
                  </a:cubicBezTo>
                  <a:close/>
                  <a:moveTo>
                    <a:pt x="5167" y="1"/>
                  </a:moveTo>
                  <a:cubicBezTo>
                    <a:pt x="5088" y="1"/>
                    <a:pt x="5009" y="17"/>
                    <a:pt x="4946" y="48"/>
                  </a:cubicBezTo>
                  <a:lnTo>
                    <a:pt x="4001" y="836"/>
                  </a:lnTo>
                  <a:lnTo>
                    <a:pt x="2773" y="678"/>
                  </a:lnTo>
                  <a:cubicBezTo>
                    <a:pt x="2756" y="675"/>
                    <a:pt x="2739" y="673"/>
                    <a:pt x="2723" y="673"/>
                  </a:cubicBezTo>
                  <a:cubicBezTo>
                    <a:pt x="2583" y="673"/>
                    <a:pt x="2454" y="786"/>
                    <a:pt x="2426" y="899"/>
                  </a:cubicBezTo>
                  <a:lnTo>
                    <a:pt x="1953" y="2033"/>
                  </a:lnTo>
                  <a:lnTo>
                    <a:pt x="819" y="2505"/>
                  </a:lnTo>
                  <a:cubicBezTo>
                    <a:pt x="662" y="2568"/>
                    <a:pt x="567" y="2694"/>
                    <a:pt x="630" y="2852"/>
                  </a:cubicBezTo>
                  <a:lnTo>
                    <a:pt x="788" y="4081"/>
                  </a:lnTo>
                  <a:lnTo>
                    <a:pt x="32" y="5026"/>
                  </a:lnTo>
                  <a:cubicBezTo>
                    <a:pt x="0" y="5183"/>
                    <a:pt x="0" y="5341"/>
                    <a:pt x="63" y="5467"/>
                  </a:cubicBezTo>
                  <a:lnTo>
                    <a:pt x="819" y="6381"/>
                  </a:lnTo>
                  <a:lnTo>
                    <a:pt x="662" y="7609"/>
                  </a:lnTo>
                  <a:cubicBezTo>
                    <a:pt x="630" y="7767"/>
                    <a:pt x="725" y="7924"/>
                    <a:pt x="851" y="7956"/>
                  </a:cubicBezTo>
                  <a:lnTo>
                    <a:pt x="1985" y="8428"/>
                  </a:lnTo>
                  <a:lnTo>
                    <a:pt x="2457" y="9594"/>
                  </a:lnTo>
                  <a:cubicBezTo>
                    <a:pt x="2536" y="9725"/>
                    <a:pt x="2637" y="9791"/>
                    <a:pt x="2741" y="9791"/>
                  </a:cubicBezTo>
                  <a:cubicBezTo>
                    <a:pt x="2762" y="9791"/>
                    <a:pt x="2783" y="9788"/>
                    <a:pt x="2804" y="9783"/>
                  </a:cubicBezTo>
                  <a:lnTo>
                    <a:pt x="4033" y="9626"/>
                  </a:lnTo>
                  <a:lnTo>
                    <a:pt x="4978" y="10382"/>
                  </a:lnTo>
                  <a:cubicBezTo>
                    <a:pt x="5072" y="10413"/>
                    <a:pt x="5104" y="10445"/>
                    <a:pt x="5167" y="10445"/>
                  </a:cubicBezTo>
                  <a:cubicBezTo>
                    <a:pt x="5261" y="10445"/>
                    <a:pt x="5324" y="10413"/>
                    <a:pt x="5387" y="10382"/>
                  </a:cubicBezTo>
                  <a:lnTo>
                    <a:pt x="6333" y="9626"/>
                  </a:lnTo>
                  <a:lnTo>
                    <a:pt x="7530" y="9783"/>
                  </a:lnTo>
                  <a:cubicBezTo>
                    <a:pt x="7687" y="9783"/>
                    <a:pt x="7876" y="9689"/>
                    <a:pt x="7908" y="9594"/>
                  </a:cubicBezTo>
                  <a:lnTo>
                    <a:pt x="8380" y="8428"/>
                  </a:lnTo>
                  <a:lnTo>
                    <a:pt x="9515" y="7956"/>
                  </a:lnTo>
                  <a:cubicBezTo>
                    <a:pt x="9672" y="7893"/>
                    <a:pt x="9735" y="7767"/>
                    <a:pt x="9704" y="7609"/>
                  </a:cubicBezTo>
                  <a:lnTo>
                    <a:pt x="9546" y="6381"/>
                  </a:lnTo>
                  <a:lnTo>
                    <a:pt x="10302" y="5467"/>
                  </a:lnTo>
                  <a:cubicBezTo>
                    <a:pt x="10365" y="5341"/>
                    <a:pt x="10365" y="5120"/>
                    <a:pt x="10302" y="5026"/>
                  </a:cubicBezTo>
                  <a:lnTo>
                    <a:pt x="9546" y="4081"/>
                  </a:lnTo>
                  <a:lnTo>
                    <a:pt x="9704" y="2852"/>
                  </a:lnTo>
                  <a:cubicBezTo>
                    <a:pt x="9735" y="2694"/>
                    <a:pt x="9641" y="2537"/>
                    <a:pt x="9515" y="2505"/>
                  </a:cubicBezTo>
                  <a:lnTo>
                    <a:pt x="8380" y="2033"/>
                  </a:lnTo>
                  <a:lnTo>
                    <a:pt x="7908" y="899"/>
                  </a:lnTo>
                  <a:cubicBezTo>
                    <a:pt x="7826" y="762"/>
                    <a:pt x="7719" y="672"/>
                    <a:pt x="7589" y="672"/>
                  </a:cubicBezTo>
                  <a:cubicBezTo>
                    <a:pt x="7570" y="672"/>
                    <a:pt x="7550" y="674"/>
                    <a:pt x="7530" y="678"/>
                  </a:cubicBezTo>
                  <a:lnTo>
                    <a:pt x="6333" y="836"/>
                  </a:lnTo>
                  <a:lnTo>
                    <a:pt x="5387" y="48"/>
                  </a:lnTo>
                  <a:cubicBezTo>
                    <a:pt x="5324" y="17"/>
                    <a:pt x="5246" y="1"/>
                    <a:pt x="5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76" name="Google Shape;10356;p74">
              <a:extLst>
                <a:ext uri="{FF2B5EF4-FFF2-40B4-BE49-F238E27FC236}">
                  <a16:creationId xmlns:a16="http://schemas.microsoft.com/office/drawing/2014/main" id="{A842CA94-16C4-2E7F-C32D-000FF7E56875}"/>
                </a:ext>
              </a:extLst>
            </p:cNvPr>
            <p:cNvSpPr/>
            <p:nvPr/>
          </p:nvSpPr>
          <p:spPr>
            <a:xfrm>
              <a:off x="5105625" y="3391900"/>
              <a:ext cx="66975" cy="34675"/>
            </a:xfrm>
            <a:custGeom>
              <a:rect l="l" t="t" r="r" b="b"/>
              <a:pathLst>
                <a:path w="2679" h="1387" extrusionOk="0">
                  <a:moveTo>
                    <a:pt x="1355" y="0"/>
                  </a:moveTo>
                  <a:cubicBezTo>
                    <a:pt x="725" y="0"/>
                    <a:pt x="190" y="441"/>
                    <a:pt x="1" y="977"/>
                  </a:cubicBezTo>
                  <a:cubicBezTo>
                    <a:pt x="410" y="1229"/>
                    <a:pt x="820" y="1386"/>
                    <a:pt x="1355" y="1386"/>
                  </a:cubicBezTo>
                  <a:cubicBezTo>
                    <a:pt x="1859" y="1386"/>
                    <a:pt x="2301" y="1229"/>
                    <a:pt x="2679" y="977"/>
                  </a:cubicBezTo>
                  <a:cubicBezTo>
                    <a:pt x="2521" y="410"/>
                    <a:pt x="1985" y="0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77" name="Google Shape;10357;p74">
              <a:extLst>
                <a:ext uri="{FF2B5EF4-FFF2-40B4-BE49-F238E27FC236}">
                  <a16:creationId xmlns:a16="http://schemas.microsoft.com/office/drawing/2014/main" id="{3082E6D7-0983-BAD7-46D7-1549BE6C9B52}"/>
                </a:ext>
              </a:extLst>
            </p:cNvPr>
            <p:cNvSpPr/>
            <p:nvPr/>
          </p:nvSpPr>
          <p:spPr>
            <a:xfrm>
              <a:off x="5192275" y="3443075"/>
              <a:ext cx="95325" cy="86975"/>
            </a:xfrm>
            <a:custGeom>
              <a:rect l="l" t="t" r="r" b="b"/>
              <a:pathLst>
                <a:path w="3812" h="3479" extrusionOk="0">
                  <a:moveTo>
                    <a:pt x="2867" y="1"/>
                  </a:moveTo>
                  <a:cubicBezTo>
                    <a:pt x="2741" y="127"/>
                    <a:pt x="2647" y="221"/>
                    <a:pt x="2489" y="284"/>
                  </a:cubicBezTo>
                  <a:lnTo>
                    <a:pt x="1607" y="631"/>
                  </a:lnTo>
                  <a:lnTo>
                    <a:pt x="1260" y="1482"/>
                  </a:lnTo>
                  <a:cubicBezTo>
                    <a:pt x="1103" y="1891"/>
                    <a:pt x="693" y="2112"/>
                    <a:pt x="284" y="2112"/>
                  </a:cubicBezTo>
                  <a:lnTo>
                    <a:pt x="158" y="2112"/>
                  </a:lnTo>
                  <a:lnTo>
                    <a:pt x="0" y="2080"/>
                  </a:lnTo>
                  <a:lnTo>
                    <a:pt x="1166" y="3372"/>
                  </a:lnTo>
                  <a:cubicBezTo>
                    <a:pt x="1237" y="3443"/>
                    <a:pt x="1343" y="3478"/>
                    <a:pt x="1445" y="3478"/>
                  </a:cubicBezTo>
                  <a:cubicBezTo>
                    <a:pt x="1479" y="3478"/>
                    <a:pt x="1512" y="3474"/>
                    <a:pt x="1544" y="3466"/>
                  </a:cubicBezTo>
                  <a:cubicBezTo>
                    <a:pt x="1638" y="3403"/>
                    <a:pt x="1764" y="3340"/>
                    <a:pt x="1764" y="3183"/>
                  </a:cubicBezTo>
                  <a:lnTo>
                    <a:pt x="2080" y="1639"/>
                  </a:lnTo>
                  <a:lnTo>
                    <a:pt x="3497" y="1324"/>
                  </a:lnTo>
                  <a:cubicBezTo>
                    <a:pt x="3532" y="1338"/>
                    <a:pt x="3563" y="1344"/>
                    <a:pt x="3592" y="1344"/>
                  </a:cubicBezTo>
                  <a:cubicBezTo>
                    <a:pt x="3693" y="1344"/>
                    <a:pt x="3756" y="1265"/>
                    <a:pt x="3781" y="1167"/>
                  </a:cubicBezTo>
                  <a:cubicBezTo>
                    <a:pt x="3812" y="1072"/>
                    <a:pt x="3781" y="946"/>
                    <a:pt x="3686" y="820"/>
                  </a:cubicBezTo>
                  <a:lnTo>
                    <a:pt x="286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78" name="Google Shape;10358;p74">
              <a:extLst>
                <a:ext uri="{FF2B5EF4-FFF2-40B4-BE49-F238E27FC236}">
                  <a16:creationId xmlns:a16="http://schemas.microsoft.com/office/drawing/2014/main" id="{B86724E6-2743-8324-86F9-2F62713C158E}"/>
                </a:ext>
              </a:extLst>
            </p:cNvPr>
            <p:cNvSpPr/>
            <p:nvPr/>
          </p:nvSpPr>
          <p:spPr>
            <a:xfrm>
              <a:off x="4991425" y="3444650"/>
              <a:ext cx="95325" cy="87325"/>
            </a:xfrm>
            <a:custGeom>
              <a:rect l="l" t="t" r="r" b="b"/>
              <a:pathLst>
                <a:path w="3812" h="3492" extrusionOk="0">
                  <a:moveTo>
                    <a:pt x="946" y="1"/>
                  </a:moveTo>
                  <a:lnTo>
                    <a:pt x="126" y="851"/>
                  </a:lnTo>
                  <a:cubicBezTo>
                    <a:pt x="0" y="851"/>
                    <a:pt x="0" y="1009"/>
                    <a:pt x="32" y="1104"/>
                  </a:cubicBezTo>
                  <a:cubicBezTo>
                    <a:pt x="95" y="1230"/>
                    <a:pt x="158" y="1324"/>
                    <a:pt x="315" y="1356"/>
                  </a:cubicBezTo>
                  <a:lnTo>
                    <a:pt x="1733" y="1671"/>
                  </a:lnTo>
                  <a:lnTo>
                    <a:pt x="2048" y="3214"/>
                  </a:lnTo>
                  <a:cubicBezTo>
                    <a:pt x="2080" y="3309"/>
                    <a:pt x="2174" y="3435"/>
                    <a:pt x="2300" y="3466"/>
                  </a:cubicBezTo>
                  <a:cubicBezTo>
                    <a:pt x="2328" y="3485"/>
                    <a:pt x="2361" y="3492"/>
                    <a:pt x="2396" y="3492"/>
                  </a:cubicBezTo>
                  <a:cubicBezTo>
                    <a:pt x="2482" y="3492"/>
                    <a:pt x="2580" y="3448"/>
                    <a:pt x="2647" y="3403"/>
                  </a:cubicBezTo>
                  <a:lnTo>
                    <a:pt x="3813" y="2112"/>
                  </a:lnTo>
                  <a:lnTo>
                    <a:pt x="3813" y="2112"/>
                  </a:lnTo>
                  <a:lnTo>
                    <a:pt x="3624" y="2143"/>
                  </a:lnTo>
                  <a:lnTo>
                    <a:pt x="3561" y="2143"/>
                  </a:lnTo>
                  <a:cubicBezTo>
                    <a:pt x="3119" y="2143"/>
                    <a:pt x="2773" y="1891"/>
                    <a:pt x="2552" y="1513"/>
                  </a:cubicBezTo>
                  <a:lnTo>
                    <a:pt x="2206" y="631"/>
                  </a:lnTo>
                  <a:lnTo>
                    <a:pt x="1355" y="284"/>
                  </a:lnTo>
                  <a:cubicBezTo>
                    <a:pt x="1198" y="221"/>
                    <a:pt x="1072" y="127"/>
                    <a:pt x="9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79" name="Google Shape;10390;p74">
            <a:extLst>
              <a:ext uri="{FF2B5EF4-FFF2-40B4-BE49-F238E27FC236}">
                <a16:creationId xmlns:a16="http://schemas.microsoft.com/office/drawing/2014/main" id="{E468433D-B52D-B340-CDDF-5097EA02E153}"/>
              </a:ext>
            </a:extLst>
          </p:cNvPr>
          <p:cNvGrpSpPr/>
          <p:nvPr/>
        </p:nvGrpSpPr>
        <p:grpSpPr>
          <a:xfrm>
            <a:off x="4171829" y="2668929"/>
            <a:ext cx="628705" cy="670064"/>
            <a:chOff x="3497300" y="3227275"/>
            <a:chExt cx="296175" cy="296175"/>
          </a:xfrm>
          <a:solidFill>
            <a:srgbClr val="272F1D"/>
          </a:solidFill>
        </p:grpSpPr>
        <p:sp>
          <p:nvSpPr>
            <p:cNvPr id="180" name="Google Shape;10391;p74">
              <a:extLst>
                <a:ext uri="{FF2B5EF4-FFF2-40B4-BE49-F238E27FC236}">
                  <a16:creationId xmlns:a16="http://schemas.microsoft.com/office/drawing/2014/main" id="{96B9061C-8F00-7AB4-92C3-CDFDB4F3E710}"/>
                </a:ext>
              </a:extLst>
            </p:cNvPr>
            <p:cNvSpPr/>
            <p:nvPr/>
          </p:nvSpPr>
          <p:spPr>
            <a:xfrm>
              <a:off x="3609925" y="3339900"/>
              <a:ext cx="69350" cy="68550"/>
            </a:xfrm>
            <a:custGeom>
              <a:rect l="l" t="t" r="r" b="b"/>
              <a:pathLst>
                <a:path w="2774" h="2742" extrusionOk="0">
                  <a:moveTo>
                    <a:pt x="1387" y="1"/>
                  </a:moveTo>
                  <a:cubicBezTo>
                    <a:pt x="631" y="1"/>
                    <a:pt x="1" y="631"/>
                    <a:pt x="1" y="1355"/>
                  </a:cubicBezTo>
                  <a:cubicBezTo>
                    <a:pt x="1" y="2112"/>
                    <a:pt x="631" y="2742"/>
                    <a:pt x="1387" y="2742"/>
                  </a:cubicBezTo>
                  <a:cubicBezTo>
                    <a:pt x="2143" y="2742"/>
                    <a:pt x="2773" y="2112"/>
                    <a:pt x="2773" y="1355"/>
                  </a:cubicBezTo>
                  <a:cubicBezTo>
                    <a:pt x="2773" y="631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81" name="Google Shape;10392;p74">
              <a:extLst>
                <a:ext uri="{FF2B5EF4-FFF2-40B4-BE49-F238E27FC236}">
                  <a16:creationId xmlns:a16="http://schemas.microsoft.com/office/drawing/2014/main" id="{C605A74D-BE30-8CB7-8C50-7695751422C5}"/>
                </a:ext>
              </a:extLst>
            </p:cNvPr>
            <p:cNvSpPr/>
            <p:nvPr/>
          </p:nvSpPr>
          <p:spPr>
            <a:xfrm>
              <a:off x="3531175" y="3227275"/>
              <a:ext cx="86650" cy="86675"/>
            </a:xfrm>
            <a:custGeom>
              <a:rect l="l" t="t" r="r" b="b"/>
              <a:pathLst>
                <a:path w="3466" h="3467" extrusionOk="0"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cubicBezTo>
                    <a:pt x="0" y="2678"/>
                    <a:pt x="788" y="3466"/>
                    <a:pt x="1733" y="3466"/>
                  </a:cubicBezTo>
                  <a:cubicBezTo>
                    <a:pt x="2741" y="3466"/>
                    <a:pt x="3466" y="2678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82" name="Google Shape;10393;p74">
              <a:extLst>
                <a:ext uri="{FF2B5EF4-FFF2-40B4-BE49-F238E27FC236}">
                  <a16:creationId xmlns:a16="http://schemas.microsoft.com/office/drawing/2014/main" id="{3BAD9419-65B7-0CC9-DC86-1BDBF1F90CF4}"/>
                </a:ext>
              </a:extLst>
            </p:cNvPr>
            <p:cNvSpPr/>
            <p:nvPr/>
          </p:nvSpPr>
          <p:spPr>
            <a:xfrm>
              <a:off x="3670575" y="3227275"/>
              <a:ext cx="86675" cy="86675"/>
            </a:xfrm>
            <a:custGeom>
              <a:rect l="l" t="t" r="r" b="b"/>
              <a:pathLst>
                <a:path w="3467" h="3467" extrusionOk="0">
                  <a:moveTo>
                    <a:pt x="1733" y="1"/>
                  </a:moveTo>
                  <a:cubicBezTo>
                    <a:pt x="788" y="1"/>
                    <a:pt x="1" y="788"/>
                    <a:pt x="1" y="1733"/>
                  </a:cubicBezTo>
                  <a:cubicBezTo>
                    <a:pt x="1" y="2678"/>
                    <a:pt x="788" y="3466"/>
                    <a:pt x="1733" y="3466"/>
                  </a:cubicBezTo>
                  <a:cubicBezTo>
                    <a:pt x="2679" y="3466"/>
                    <a:pt x="3466" y="2678"/>
                    <a:pt x="3466" y="1733"/>
                  </a:cubicBezTo>
                  <a:cubicBezTo>
                    <a:pt x="3466" y="788"/>
                    <a:pt x="2679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83" name="Google Shape;10394;p74">
              <a:extLst>
                <a:ext uri="{FF2B5EF4-FFF2-40B4-BE49-F238E27FC236}">
                  <a16:creationId xmlns:a16="http://schemas.microsoft.com/office/drawing/2014/main" id="{FEBEE537-C4FA-0C62-C83A-ADDD939B188B}"/>
                </a:ext>
              </a:extLst>
            </p:cNvPr>
            <p:cNvSpPr/>
            <p:nvPr/>
          </p:nvSpPr>
          <p:spPr>
            <a:xfrm>
              <a:off x="3622525" y="3421825"/>
              <a:ext cx="41775" cy="25225"/>
            </a:xfrm>
            <a:custGeom>
              <a:rect l="l" t="t" r="r" b="b"/>
              <a:pathLst>
                <a:path w="1670" h="1009" extrusionOk="0">
                  <a:moveTo>
                    <a:pt x="1" y="0"/>
                  </a:moveTo>
                  <a:lnTo>
                    <a:pt x="851" y="1008"/>
                  </a:lnTo>
                  <a:lnTo>
                    <a:pt x="1671" y="0"/>
                  </a:lnTo>
                  <a:lnTo>
                    <a:pt x="1671" y="0"/>
                  </a:lnTo>
                  <a:cubicBezTo>
                    <a:pt x="1450" y="126"/>
                    <a:pt x="1167" y="158"/>
                    <a:pt x="851" y="158"/>
                  </a:cubicBezTo>
                  <a:cubicBezTo>
                    <a:pt x="568" y="158"/>
                    <a:pt x="284" y="9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84" name="Google Shape;10395;p74">
              <a:extLst>
                <a:ext uri="{FF2B5EF4-FFF2-40B4-BE49-F238E27FC236}">
                  <a16:creationId xmlns:a16="http://schemas.microsoft.com/office/drawing/2014/main" id="{8B8F242C-3F80-843C-D816-A057DB5F6404}"/>
                </a:ext>
              </a:extLst>
            </p:cNvPr>
            <p:cNvSpPr/>
            <p:nvPr/>
          </p:nvSpPr>
          <p:spPr>
            <a:xfrm>
              <a:off x="3566600" y="3416300"/>
              <a:ext cx="70125" cy="106350"/>
            </a:xfrm>
            <a:custGeom>
              <a:rect l="l" t="t" r="r" b="b"/>
              <a:pathLst>
                <a:path w="2805" h="4254" extrusionOk="0">
                  <a:moveTo>
                    <a:pt x="1261" y="1"/>
                  </a:moveTo>
                  <a:cubicBezTo>
                    <a:pt x="474" y="599"/>
                    <a:pt x="1" y="1513"/>
                    <a:pt x="1" y="2490"/>
                  </a:cubicBezTo>
                  <a:lnTo>
                    <a:pt x="1" y="3907"/>
                  </a:lnTo>
                  <a:cubicBezTo>
                    <a:pt x="1" y="4096"/>
                    <a:pt x="158" y="4254"/>
                    <a:pt x="379" y="4254"/>
                  </a:cubicBezTo>
                  <a:lnTo>
                    <a:pt x="2805" y="4254"/>
                  </a:lnTo>
                  <a:lnTo>
                    <a:pt x="2805" y="1891"/>
                  </a:lnTo>
                  <a:lnTo>
                    <a:pt x="126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85" name="Google Shape;10396;p74">
              <a:extLst>
                <a:ext uri="{FF2B5EF4-FFF2-40B4-BE49-F238E27FC236}">
                  <a16:creationId xmlns:a16="http://schemas.microsoft.com/office/drawing/2014/main" id="{B0E04C92-21DA-0755-5DAB-C93FED5C11C5}"/>
                </a:ext>
              </a:extLst>
            </p:cNvPr>
            <p:cNvSpPr/>
            <p:nvPr/>
          </p:nvSpPr>
          <p:spPr>
            <a:xfrm>
              <a:off x="3653250" y="3417100"/>
              <a:ext cx="70125" cy="106350"/>
            </a:xfrm>
            <a:custGeom>
              <a:rect l="l" t="t" r="r" b="b"/>
              <a:pathLst>
                <a:path w="2805" h="4254" extrusionOk="0">
                  <a:moveTo>
                    <a:pt x="1544" y="0"/>
                  </a:moveTo>
                  <a:lnTo>
                    <a:pt x="1" y="1890"/>
                  </a:lnTo>
                  <a:lnTo>
                    <a:pt x="1" y="4253"/>
                  </a:lnTo>
                  <a:lnTo>
                    <a:pt x="2458" y="4253"/>
                  </a:lnTo>
                  <a:cubicBezTo>
                    <a:pt x="2647" y="4253"/>
                    <a:pt x="2804" y="4096"/>
                    <a:pt x="2804" y="3907"/>
                  </a:cubicBezTo>
                  <a:lnTo>
                    <a:pt x="2804" y="2489"/>
                  </a:lnTo>
                  <a:cubicBezTo>
                    <a:pt x="2773" y="1481"/>
                    <a:pt x="2300" y="567"/>
                    <a:pt x="15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86" name="Google Shape;10397;p74">
              <a:extLst>
                <a:ext uri="{FF2B5EF4-FFF2-40B4-BE49-F238E27FC236}">
                  <a16:creationId xmlns:a16="http://schemas.microsoft.com/office/drawing/2014/main" id="{F7619A35-D1DC-05CE-F751-E84AED3F2750}"/>
                </a:ext>
              </a:extLst>
            </p:cNvPr>
            <p:cNvSpPr/>
            <p:nvPr/>
          </p:nvSpPr>
          <p:spPr>
            <a:xfrm>
              <a:off x="3655625" y="3310775"/>
              <a:ext cx="137850" cy="108700"/>
            </a:xfrm>
            <a:custGeom>
              <a:rect l="l" t="t" r="r" b="b"/>
              <a:pathLst>
                <a:path w="5514" h="4348" extrusionOk="0">
                  <a:moveTo>
                    <a:pt x="3686" y="1512"/>
                  </a:moveTo>
                  <a:cubicBezTo>
                    <a:pt x="3907" y="1512"/>
                    <a:pt x="4064" y="1670"/>
                    <a:pt x="4064" y="1859"/>
                  </a:cubicBezTo>
                  <a:cubicBezTo>
                    <a:pt x="4064" y="2048"/>
                    <a:pt x="3907" y="2205"/>
                    <a:pt x="3686" y="2205"/>
                  </a:cubicBezTo>
                  <a:lnTo>
                    <a:pt x="2993" y="2205"/>
                  </a:lnTo>
                  <a:cubicBezTo>
                    <a:pt x="2804" y="2205"/>
                    <a:pt x="2646" y="2048"/>
                    <a:pt x="2646" y="1859"/>
                  </a:cubicBezTo>
                  <a:cubicBezTo>
                    <a:pt x="2646" y="1670"/>
                    <a:pt x="2804" y="1512"/>
                    <a:pt x="2993" y="1512"/>
                  </a:cubicBezTo>
                  <a:close/>
                  <a:moveTo>
                    <a:pt x="4127" y="0"/>
                  </a:moveTo>
                  <a:cubicBezTo>
                    <a:pt x="3686" y="536"/>
                    <a:pt x="3056" y="851"/>
                    <a:pt x="2331" y="851"/>
                  </a:cubicBezTo>
                  <a:cubicBezTo>
                    <a:pt x="1607" y="851"/>
                    <a:pt x="977" y="504"/>
                    <a:pt x="536" y="63"/>
                  </a:cubicBezTo>
                  <a:cubicBezTo>
                    <a:pt x="347" y="221"/>
                    <a:pt x="158" y="378"/>
                    <a:pt x="0" y="567"/>
                  </a:cubicBezTo>
                  <a:cubicBezTo>
                    <a:pt x="945" y="756"/>
                    <a:pt x="1638" y="1575"/>
                    <a:pt x="1638" y="2615"/>
                  </a:cubicBezTo>
                  <a:cubicBezTo>
                    <a:pt x="1638" y="2930"/>
                    <a:pt x="1575" y="3214"/>
                    <a:pt x="1449" y="3466"/>
                  </a:cubicBezTo>
                  <a:cubicBezTo>
                    <a:pt x="1859" y="3718"/>
                    <a:pt x="2205" y="4001"/>
                    <a:pt x="2520" y="4348"/>
                  </a:cubicBezTo>
                  <a:lnTo>
                    <a:pt x="5167" y="4348"/>
                  </a:lnTo>
                  <a:cubicBezTo>
                    <a:pt x="5356" y="4348"/>
                    <a:pt x="5513" y="4190"/>
                    <a:pt x="5513" y="4001"/>
                  </a:cubicBezTo>
                  <a:lnTo>
                    <a:pt x="5513" y="2615"/>
                  </a:lnTo>
                  <a:cubicBezTo>
                    <a:pt x="5482" y="1512"/>
                    <a:pt x="4915" y="567"/>
                    <a:pt x="41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87" name="Google Shape;10398;p74">
              <a:extLst>
                <a:ext uri="{FF2B5EF4-FFF2-40B4-BE49-F238E27FC236}">
                  <a16:creationId xmlns:a16="http://schemas.microsoft.com/office/drawing/2014/main" id="{CFEDA788-9104-9845-7E4E-CD4801EDFEFF}"/>
                </a:ext>
              </a:extLst>
            </p:cNvPr>
            <p:cNvSpPr/>
            <p:nvPr/>
          </p:nvSpPr>
          <p:spPr>
            <a:xfrm>
              <a:off x="3497300" y="3309975"/>
              <a:ext cx="136275" cy="108725"/>
            </a:xfrm>
            <a:custGeom>
              <a:rect l="l" t="t" r="r" b="b"/>
              <a:pathLst>
                <a:path w="5451" h="4349" extrusionOk="0">
                  <a:moveTo>
                    <a:pt x="2426" y="1544"/>
                  </a:moveTo>
                  <a:cubicBezTo>
                    <a:pt x="2615" y="1544"/>
                    <a:pt x="2773" y="1702"/>
                    <a:pt x="2773" y="1891"/>
                  </a:cubicBezTo>
                  <a:cubicBezTo>
                    <a:pt x="2773" y="2080"/>
                    <a:pt x="2615" y="2237"/>
                    <a:pt x="2426" y="2237"/>
                  </a:cubicBezTo>
                  <a:lnTo>
                    <a:pt x="1733" y="2237"/>
                  </a:lnTo>
                  <a:cubicBezTo>
                    <a:pt x="1513" y="2237"/>
                    <a:pt x="1355" y="2080"/>
                    <a:pt x="1355" y="1891"/>
                  </a:cubicBezTo>
                  <a:cubicBezTo>
                    <a:pt x="1355" y="1702"/>
                    <a:pt x="1513" y="1544"/>
                    <a:pt x="1733" y="1544"/>
                  </a:cubicBezTo>
                  <a:close/>
                  <a:moveTo>
                    <a:pt x="1324" y="1"/>
                  </a:moveTo>
                  <a:cubicBezTo>
                    <a:pt x="536" y="568"/>
                    <a:pt x="1" y="1513"/>
                    <a:pt x="1" y="2552"/>
                  </a:cubicBezTo>
                  <a:lnTo>
                    <a:pt x="1" y="3939"/>
                  </a:lnTo>
                  <a:cubicBezTo>
                    <a:pt x="1" y="4191"/>
                    <a:pt x="95" y="4348"/>
                    <a:pt x="316" y="4348"/>
                  </a:cubicBezTo>
                  <a:lnTo>
                    <a:pt x="2930" y="4348"/>
                  </a:lnTo>
                  <a:cubicBezTo>
                    <a:pt x="3214" y="3970"/>
                    <a:pt x="3561" y="3655"/>
                    <a:pt x="4002" y="3466"/>
                  </a:cubicBezTo>
                  <a:cubicBezTo>
                    <a:pt x="3876" y="3183"/>
                    <a:pt x="3813" y="2930"/>
                    <a:pt x="3813" y="2615"/>
                  </a:cubicBezTo>
                  <a:cubicBezTo>
                    <a:pt x="3813" y="1607"/>
                    <a:pt x="4506" y="757"/>
                    <a:pt x="5451" y="568"/>
                  </a:cubicBezTo>
                  <a:cubicBezTo>
                    <a:pt x="5293" y="347"/>
                    <a:pt x="5104" y="190"/>
                    <a:pt x="4915" y="32"/>
                  </a:cubicBezTo>
                  <a:cubicBezTo>
                    <a:pt x="4474" y="505"/>
                    <a:pt x="3844" y="820"/>
                    <a:pt x="3151" y="820"/>
                  </a:cubicBezTo>
                  <a:cubicBezTo>
                    <a:pt x="2426" y="820"/>
                    <a:pt x="1796" y="505"/>
                    <a:pt x="13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88" name="Google Shape;10412;p74">
            <a:extLst>
              <a:ext uri="{FF2B5EF4-FFF2-40B4-BE49-F238E27FC236}">
                <a16:creationId xmlns:a16="http://schemas.microsoft.com/office/drawing/2014/main" id="{F5CA16F9-127A-520C-FBD8-DB8EF13B023D}"/>
              </a:ext>
            </a:extLst>
          </p:cNvPr>
          <p:cNvGrpSpPr/>
          <p:nvPr/>
        </p:nvGrpSpPr>
        <p:grpSpPr>
          <a:xfrm>
            <a:off x="7859728" y="2653875"/>
            <a:ext cx="588585" cy="667293"/>
            <a:chOff x="5364750" y="3235150"/>
            <a:chExt cx="277275" cy="294950"/>
          </a:xfrm>
          <a:solidFill>
            <a:srgbClr val="272F1D"/>
          </a:solidFill>
        </p:grpSpPr>
        <p:sp>
          <p:nvSpPr>
            <p:cNvPr id="189" name="Google Shape;10413;p74">
              <a:extLst>
                <a:ext uri="{FF2B5EF4-FFF2-40B4-BE49-F238E27FC236}">
                  <a16:creationId xmlns:a16="http://schemas.microsoft.com/office/drawing/2014/main" id="{3DB98CA8-4FAE-A725-AB6A-345C9C80EF4C}"/>
                </a:ext>
              </a:extLst>
            </p:cNvPr>
            <p:cNvSpPr/>
            <p:nvPr/>
          </p:nvSpPr>
          <p:spPr>
            <a:xfrm>
              <a:off x="5502600" y="3235150"/>
              <a:ext cx="17350" cy="44125"/>
            </a:xfrm>
            <a:custGeom>
              <a:rect l="l" t="t" r="r" b="b"/>
              <a:pathLst>
                <a:path w="694" h="1765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418"/>
                  </a:lnTo>
                  <a:cubicBezTo>
                    <a:pt x="0" y="1607"/>
                    <a:pt x="158" y="1765"/>
                    <a:pt x="347" y="1765"/>
                  </a:cubicBezTo>
                  <a:cubicBezTo>
                    <a:pt x="536" y="1765"/>
                    <a:pt x="693" y="1607"/>
                    <a:pt x="693" y="1418"/>
                  </a:cubicBezTo>
                  <a:lnTo>
                    <a:pt x="693" y="347"/>
                  </a:ln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90" name="Google Shape;10414;p74">
              <a:extLst>
                <a:ext uri="{FF2B5EF4-FFF2-40B4-BE49-F238E27FC236}">
                  <a16:creationId xmlns:a16="http://schemas.microsoft.com/office/drawing/2014/main" id="{98745007-A5AF-8EC7-FD2C-A76F34AA93FC}"/>
                </a:ext>
              </a:extLst>
            </p:cNvPr>
            <p:cNvSpPr/>
            <p:nvPr/>
          </p:nvSpPr>
          <p:spPr>
            <a:xfrm>
              <a:off x="5555375" y="3253850"/>
              <a:ext cx="35450" cy="34100"/>
            </a:xfrm>
            <a:custGeom>
              <a:rect l="l" t="t" r="r" b="b"/>
              <a:pathLst>
                <a:path w="1418" h="1364" extrusionOk="0">
                  <a:moveTo>
                    <a:pt x="1071" y="1"/>
                  </a:moveTo>
                  <a:cubicBezTo>
                    <a:pt x="977" y="1"/>
                    <a:pt x="882" y="24"/>
                    <a:pt x="819" y="72"/>
                  </a:cubicBezTo>
                  <a:lnTo>
                    <a:pt x="126" y="796"/>
                  </a:lnTo>
                  <a:cubicBezTo>
                    <a:pt x="0" y="922"/>
                    <a:pt x="0" y="1143"/>
                    <a:pt x="126" y="1269"/>
                  </a:cubicBezTo>
                  <a:cubicBezTo>
                    <a:pt x="189" y="1332"/>
                    <a:pt x="268" y="1363"/>
                    <a:pt x="350" y="1363"/>
                  </a:cubicBezTo>
                  <a:cubicBezTo>
                    <a:pt x="433" y="1363"/>
                    <a:pt x="520" y="1332"/>
                    <a:pt x="599" y="1269"/>
                  </a:cubicBezTo>
                  <a:lnTo>
                    <a:pt x="1323" y="544"/>
                  </a:lnTo>
                  <a:cubicBezTo>
                    <a:pt x="1418" y="418"/>
                    <a:pt x="1418" y="198"/>
                    <a:pt x="1323" y="72"/>
                  </a:cubicBezTo>
                  <a:cubicBezTo>
                    <a:pt x="1260" y="24"/>
                    <a:pt x="1166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91" name="Google Shape;10415;p74">
              <a:extLst>
                <a:ext uri="{FF2B5EF4-FFF2-40B4-BE49-F238E27FC236}">
                  <a16:creationId xmlns:a16="http://schemas.microsoft.com/office/drawing/2014/main" id="{443586F7-71CF-33E4-6534-69E6625657BD}"/>
                </a:ext>
              </a:extLst>
            </p:cNvPr>
            <p:cNvSpPr/>
            <p:nvPr/>
          </p:nvSpPr>
          <p:spPr>
            <a:xfrm>
              <a:off x="5606550" y="3357225"/>
              <a:ext cx="35475" cy="18150"/>
            </a:xfrm>
            <a:custGeom>
              <a:rect l="l" t="t" r="r" b="b"/>
              <a:pathLst>
                <a:path w="1419" h="726" extrusionOk="0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79" y="725"/>
                  </a:cubicBezTo>
                  <a:lnTo>
                    <a:pt x="1072" y="725"/>
                  </a:lnTo>
                  <a:cubicBezTo>
                    <a:pt x="1261" y="725"/>
                    <a:pt x="1419" y="568"/>
                    <a:pt x="1419" y="347"/>
                  </a:cubicBezTo>
                  <a:cubicBezTo>
                    <a:pt x="1419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92" name="Google Shape;10416;p74">
              <a:extLst>
                <a:ext uri="{FF2B5EF4-FFF2-40B4-BE49-F238E27FC236}">
                  <a16:creationId xmlns:a16="http://schemas.microsoft.com/office/drawing/2014/main" id="{5DB91635-D622-5070-34A2-8394FE764062}"/>
                </a:ext>
              </a:extLst>
            </p:cNvPr>
            <p:cNvSpPr/>
            <p:nvPr/>
          </p:nvSpPr>
          <p:spPr>
            <a:xfrm>
              <a:off x="5364750" y="3357225"/>
              <a:ext cx="35475" cy="17350"/>
            </a:xfrm>
            <a:custGeom>
              <a:rect l="l" t="t" r="r" b="b"/>
              <a:pathLst>
                <a:path w="1419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694"/>
                    <a:pt x="347" y="694"/>
                  </a:cubicBezTo>
                  <a:lnTo>
                    <a:pt x="1072" y="694"/>
                  </a:lnTo>
                  <a:cubicBezTo>
                    <a:pt x="1261" y="694"/>
                    <a:pt x="1419" y="568"/>
                    <a:pt x="1419" y="347"/>
                  </a:cubicBezTo>
                  <a:cubicBezTo>
                    <a:pt x="1419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93" name="Google Shape;10417;p74">
              <a:extLst>
                <a:ext uri="{FF2B5EF4-FFF2-40B4-BE49-F238E27FC236}">
                  <a16:creationId xmlns:a16="http://schemas.microsoft.com/office/drawing/2014/main" id="{4FD9540C-C882-BD9D-7B07-AB6547F46F84}"/>
                </a:ext>
              </a:extLst>
            </p:cNvPr>
            <p:cNvSpPr/>
            <p:nvPr/>
          </p:nvSpPr>
          <p:spPr>
            <a:xfrm>
              <a:off x="5433275" y="3253850"/>
              <a:ext cx="35475" cy="34100"/>
            </a:xfrm>
            <a:custGeom>
              <a:rect l="l" t="t" r="r" b="b"/>
              <a:pathLst>
                <a:path w="1419" h="1364" extrusionOk="0">
                  <a:moveTo>
                    <a:pt x="363" y="1"/>
                  </a:moveTo>
                  <a:cubicBezTo>
                    <a:pt x="276" y="1"/>
                    <a:pt x="190" y="24"/>
                    <a:pt x="127" y="72"/>
                  </a:cubicBezTo>
                  <a:cubicBezTo>
                    <a:pt x="1" y="198"/>
                    <a:pt x="1" y="450"/>
                    <a:pt x="127" y="544"/>
                  </a:cubicBezTo>
                  <a:lnTo>
                    <a:pt x="820" y="1269"/>
                  </a:lnTo>
                  <a:cubicBezTo>
                    <a:pt x="883" y="1332"/>
                    <a:pt x="977" y="1363"/>
                    <a:pt x="1072" y="1363"/>
                  </a:cubicBezTo>
                  <a:cubicBezTo>
                    <a:pt x="1166" y="1363"/>
                    <a:pt x="1261" y="1332"/>
                    <a:pt x="1324" y="1269"/>
                  </a:cubicBezTo>
                  <a:cubicBezTo>
                    <a:pt x="1418" y="1143"/>
                    <a:pt x="1418" y="922"/>
                    <a:pt x="1324" y="796"/>
                  </a:cubicBezTo>
                  <a:lnTo>
                    <a:pt x="599" y="72"/>
                  </a:lnTo>
                  <a:cubicBezTo>
                    <a:pt x="536" y="24"/>
                    <a:pt x="450" y="1"/>
                    <a:pt x="3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94" name="Google Shape;10418;p74">
              <a:extLst>
                <a:ext uri="{FF2B5EF4-FFF2-40B4-BE49-F238E27FC236}">
                  <a16:creationId xmlns:a16="http://schemas.microsoft.com/office/drawing/2014/main" id="{F5D2B753-A79E-054B-6D39-1A0F3C172D60}"/>
                </a:ext>
              </a:extLst>
            </p:cNvPr>
            <p:cNvSpPr/>
            <p:nvPr/>
          </p:nvSpPr>
          <p:spPr>
            <a:xfrm>
              <a:off x="5380500" y="3287775"/>
              <a:ext cx="37050" cy="25975"/>
            </a:xfrm>
            <a:custGeom>
              <a:rect l="l" t="t" r="r" b="b"/>
              <a:pathLst>
                <a:path w="1482" h="1039" extrusionOk="0">
                  <a:moveTo>
                    <a:pt x="396" y="0"/>
                  </a:moveTo>
                  <a:cubicBezTo>
                    <a:pt x="267" y="0"/>
                    <a:pt x="132" y="81"/>
                    <a:pt x="64" y="195"/>
                  </a:cubicBezTo>
                  <a:cubicBezTo>
                    <a:pt x="1" y="353"/>
                    <a:pt x="64" y="573"/>
                    <a:pt x="221" y="668"/>
                  </a:cubicBezTo>
                  <a:lnTo>
                    <a:pt x="946" y="1015"/>
                  </a:lnTo>
                  <a:cubicBezTo>
                    <a:pt x="987" y="1031"/>
                    <a:pt x="1032" y="1039"/>
                    <a:pt x="1077" y="1039"/>
                  </a:cubicBezTo>
                  <a:cubicBezTo>
                    <a:pt x="1209" y="1039"/>
                    <a:pt x="1349" y="974"/>
                    <a:pt x="1419" y="857"/>
                  </a:cubicBezTo>
                  <a:cubicBezTo>
                    <a:pt x="1482" y="699"/>
                    <a:pt x="1419" y="447"/>
                    <a:pt x="1261" y="384"/>
                  </a:cubicBezTo>
                  <a:lnTo>
                    <a:pt x="536" y="38"/>
                  </a:lnTo>
                  <a:cubicBezTo>
                    <a:pt x="493" y="12"/>
                    <a:pt x="445" y="0"/>
                    <a:pt x="3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95" name="Google Shape;10419;p74">
              <a:extLst>
                <a:ext uri="{FF2B5EF4-FFF2-40B4-BE49-F238E27FC236}">
                  <a16:creationId xmlns:a16="http://schemas.microsoft.com/office/drawing/2014/main" id="{E396FF50-3276-2B99-B766-15131C2E36AD}"/>
                </a:ext>
              </a:extLst>
            </p:cNvPr>
            <p:cNvSpPr/>
            <p:nvPr/>
          </p:nvSpPr>
          <p:spPr>
            <a:xfrm>
              <a:off x="5588450" y="3288075"/>
              <a:ext cx="37025" cy="26800"/>
            </a:xfrm>
            <a:custGeom>
              <a:rect l="l" t="t" r="r" b="b"/>
              <a:pathLst>
                <a:path w="1481" h="1072" extrusionOk="0">
                  <a:moveTo>
                    <a:pt x="1110" y="0"/>
                  </a:moveTo>
                  <a:cubicBezTo>
                    <a:pt x="1049" y="0"/>
                    <a:pt x="983" y="18"/>
                    <a:pt x="914" y="57"/>
                  </a:cubicBezTo>
                  <a:lnTo>
                    <a:pt x="221" y="404"/>
                  </a:lnTo>
                  <a:cubicBezTo>
                    <a:pt x="63" y="498"/>
                    <a:pt x="0" y="687"/>
                    <a:pt x="63" y="877"/>
                  </a:cubicBezTo>
                  <a:cubicBezTo>
                    <a:pt x="132" y="991"/>
                    <a:pt x="250" y="1072"/>
                    <a:pt x="382" y="1072"/>
                  </a:cubicBezTo>
                  <a:cubicBezTo>
                    <a:pt x="432" y="1072"/>
                    <a:pt x="484" y="1060"/>
                    <a:pt x="536" y="1034"/>
                  </a:cubicBezTo>
                  <a:lnTo>
                    <a:pt x="1260" y="687"/>
                  </a:lnTo>
                  <a:cubicBezTo>
                    <a:pt x="1418" y="593"/>
                    <a:pt x="1481" y="404"/>
                    <a:pt x="1418" y="215"/>
                  </a:cubicBezTo>
                  <a:cubicBezTo>
                    <a:pt x="1353" y="85"/>
                    <a:pt x="1244" y="0"/>
                    <a:pt x="11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96" name="Google Shape;10420;p74">
              <a:extLst>
                <a:ext uri="{FF2B5EF4-FFF2-40B4-BE49-F238E27FC236}">
                  <a16:creationId xmlns:a16="http://schemas.microsoft.com/office/drawing/2014/main" id="{12872E82-2A48-571F-115D-D7C6C6E4A043}"/>
                </a:ext>
              </a:extLst>
            </p:cNvPr>
            <p:cNvSpPr/>
            <p:nvPr/>
          </p:nvSpPr>
          <p:spPr>
            <a:xfrm>
              <a:off x="5412025" y="3286350"/>
              <a:ext cx="177225" cy="243750"/>
            </a:xfrm>
            <a:custGeom>
              <a:rect l="l" t="t" r="r" b="b"/>
              <a:pathLst>
                <a:path w="7089" h="9750" extrusionOk="0">
                  <a:moveTo>
                    <a:pt x="3529" y="0"/>
                  </a:moveTo>
                  <a:cubicBezTo>
                    <a:pt x="3151" y="0"/>
                    <a:pt x="2836" y="315"/>
                    <a:pt x="2836" y="725"/>
                  </a:cubicBezTo>
                  <a:lnTo>
                    <a:pt x="2836" y="1418"/>
                  </a:lnTo>
                  <a:cubicBezTo>
                    <a:pt x="2836" y="1040"/>
                    <a:pt x="2520" y="725"/>
                    <a:pt x="2111" y="725"/>
                  </a:cubicBezTo>
                  <a:cubicBezTo>
                    <a:pt x="1733" y="725"/>
                    <a:pt x="1418" y="1040"/>
                    <a:pt x="1418" y="1418"/>
                  </a:cubicBezTo>
                  <a:lnTo>
                    <a:pt x="1418" y="2143"/>
                  </a:lnTo>
                  <a:cubicBezTo>
                    <a:pt x="1544" y="2143"/>
                    <a:pt x="1638" y="2080"/>
                    <a:pt x="1764" y="2080"/>
                  </a:cubicBezTo>
                  <a:lnTo>
                    <a:pt x="3497" y="2080"/>
                  </a:lnTo>
                  <a:cubicBezTo>
                    <a:pt x="4253" y="2080"/>
                    <a:pt x="4883" y="2710"/>
                    <a:pt x="4883" y="3466"/>
                  </a:cubicBezTo>
                  <a:cubicBezTo>
                    <a:pt x="4883" y="4096"/>
                    <a:pt x="4474" y="4600"/>
                    <a:pt x="3907" y="4758"/>
                  </a:cubicBezTo>
                  <a:cubicBezTo>
                    <a:pt x="4064" y="5073"/>
                    <a:pt x="4159" y="5482"/>
                    <a:pt x="4159" y="5860"/>
                  </a:cubicBezTo>
                  <a:cubicBezTo>
                    <a:pt x="4159" y="6081"/>
                    <a:pt x="4001" y="6238"/>
                    <a:pt x="3812" y="6238"/>
                  </a:cubicBezTo>
                  <a:cubicBezTo>
                    <a:pt x="3623" y="6238"/>
                    <a:pt x="3466" y="6081"/>
                    <a:pt x="3466" y="5860"/>
                  </a:cubicBezTo>
                  <a:cubicBezTo>
                    <a:pt x="3466" y="4915"/>
                    <a:pt x="2678" y="4128"/>
                    <a:pt x="1733" y="4128"/>
                  </a:cubicBezTo>
                  <a:lnTo>
                    <a:pt x="3466" y="4128"/>
                  </a:lnTo>
                  <a:cubicBezTo>
                    <a:pt x="3844" y="4128"/>
                    <a:pt x="4159" y="3812"/>
                    <a:pt x="4159" y="3434"/>
                  </a:cubicBezTo>
                  <a:cubicBezTo>
                    <a:pt x="4159" y="3025"/>
                    <a:pt x="3844" y="2710"/>
                    <a:pt x="3466" y="2710"/>
                  </a:cubicBezTo>
                  <a:lnTo>
                    <a:pt x="1733" y="2710"/>
                  </a:lnTo>
                  <a:cubicBezTo>
                    <a:pt x="788" y="2710"/>
                    <a:pt x="0" y="3497"/>
                    <a:pt x="0" y="4443"/>
                  </a:cubicBezTo>
                  <a:lnTo>
                    <a:pt x="0" y="5167"/>
                  </a:lnTo>
                  <a:cubicBezTo>
                    <a:pt x="0" y="6112"/>
                    <a:pt x="536" y="6963"/>
                    <a:pt x="1386" y="7372"/>
                  </a:cubicBezTo>
                  <a:lnTo>
                    <a:pt x="1386" y="8318"/>
                  </a:lnTo>
                  <a:cubicBezTo>
                    <a:pt x="977" y="8318"/>
                    <a:pt x="662" y="8633"/>
                    <a:pt x="662" y="9011"/>
                  </a:cubicBezTo>
                  <a:lnTo>
                    <a:pt x="662" y="9389"/>
                  </a:lnTo>
                  <a:cubicBezTo>
                    <a:pt x="662" y="9578"/>
                    <a:pt x="819" y="9735"/>
                    <a:pt x="1008" y="9735"/>
                  </a:cubicBezTo>
                  <a:lnTo>
                    <a:pt x="5860" y="9735"/>
                  </a:lnTo>
                  <a:cubicBezTo>
                    <a:pt x="5923" y="9745"/>
                    <a:pt x="5979" y="9749"/>
                    <a:pt x="6029" y="9749"/>
                  </a:cubicBezTo>
                  <a:cubicBezTo>
                    <a:pt x="6305" y="9749"/>
                    <a:pt x="6396" y="9612"/>
                    <a:pt x="6396" y="9452"/>
                  </a:cubicBezTo>
                  <a:lnTo>
                    <a:pt x="6396" y="9105"/>
                  </a:lnTo>
                  <a:cubicBezTo>
                    <a:pt x="6396" y="8696"/>
                    <a:pt x="6112" y="8381"/>
                    <a:pt x="5702" y="8381"/>
                  </a:cubicBezTo>
                  <a:lnTo>
                    <a:pt x="5702" y="7436"/>
                  </a:lnTo>
                  <a:cubicBezTo>
                    <a:pt x="6522" y="7057"/>
                    <a:pt x="7089" y="6175"/>
                    <a:pt x="7089" y="5230"/>
                  </a:cubicBezTo>
                  <a:lnTo>
                    <a:pt x="7089" y="2143"/>
                  </a:lnTo>
                  <a:cubicBezTo>
                    <a:pt x="7089" y="1733"/>
                    <a:pt x="6774" y="1418"/>
                    <a:pt x="6364" y="1418"/>
                  </a:cubicBezTo>
                  <a:cubicBezTo>
                    <a:pt x="5986" y="1418"/>
                    <a:pt x="5671" y="1733"/>
                    <a:pt x="5671" y="2143"/>
                  </a:cubicBezTo>
                  <a:lnTo>
                    <a:pt x="5671" y="1418"/>
                  </a:lnTo>
                  <a:cubicBezTo>
                    <a:pt x="5671" y="1040"/>
                    <a:pt x="5356" y="725"/>
                    <a:pt x="4946" y="725"/>
                  </a:cubicBezTo>
                  <a:cubicBezTo>
                    <a:pt x="4568" y="725"/>
                    <a:pt x="4253" y="1040"/>
                    <a:pt x="4253" y="1418"/>
                  </a:cubicBezTo>
                  <a:lnTo>
                    <a:pt x="4253" y="725"/>
                  </a:lnTo>
                  <a:cubicBezTo>
                    <a:pt x="4253" y="315"/>
                    <a:pt x="3938" y="0"/>
                    <a:pt x="35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97" name="Google Shape;10478;p74">
            <a:extLst>
              <a:ext uri="{FF2B5EF4-FFF2-40B4-BE49-F238E27FC236}">
                <a16:creationId xmlns:a16="http://schemas.microsoft.com/office/drawing/2014/main" id="{AD320028-611F-6A41-5378-094FDC28A350}"/>
              </a:ext>
            </a:extLst>
          </p:cNvPr>
          <p:cNvGrpSpPr/>
          <p:nvPr/>
        </p:nvGrpSpPr>
        <p:grpSpPr>
          <a:xfrm>
            <a:off x="8602463" y="2653656"/>
            <a:ext cx="638735" cy="668253"/>
            <a:chOff x="5716825" y="3235950"/>
            <a:chExt cx="300900" cy="295375"/>
          </a:xfrm>
          <a:solidFill>
            <a:srgbClr val="272F1D"/>
          </a:solidFill>
        </p:grpSpPr>
        <p:sp>
          <p:nvSpPr>
            <p:cNvPr id="198" name="Google Shape;10479;p74">
              <a:extLst>
                <a:ext uri="{FF2B5EF4-FFF2-40B4-BE49-F238E27FC236}">
                  <a16:creationId xmlns:a16="http://schemas.microsoft.com/office/drawing/2014/main" id="{6E52FBD5-74A3-78DE-DC93-A780F19D5030}"/>
                </a:ext>
              </a:extLst>
            </p:cNvPr>
            <p:cNvSpPr/>
            <p:nvPr/>
          </p:nvSpPr>
          <p:spPr>
            <a:xfrm>
              <a:off x="5716825" y="3309975"/>
              <a:ext cx="137075" cy="146525"/>
            </a:xfrm>
            <a:custGeom>
              <a:rect l="l" t="t" r="r" b="b"/>
              <a:pathLst>
                <a:path w="5483" h="5861" extrusionOk="0">
                  <a:moveTo>
                    <a:pt x="2584" y="1"/>
                  </a:moveTo>
                  <a:lnTo>
                    <a:pt x="410" y="2206"/>
                  </a:lnTo>
                  <a:cubicBezTo>
                    <a:pt x="1" y="2615"/>
                    <a:pt x="1" y="3277"/>
                    <a:pt x="410" y="3655"/>
                  </a:cubicBezTo>
                  <a:lnTo>
                    <a:pt x="2584" y="5860"/>
                  </a:lnTo>
                  <a:lnTo>
                    <a:pt x="3781" y="4632"/>
                  </a:lnTo>
                  <a:cubicBezTo>
                    <a:pt x="3844" y="4584"/>
                    <a:pt x="3939" y="4561"/>
                    <a:pt x="4029" y="4561"/>
                  </a:cubicBezTo>
                  <a:cubicBezTo>
                    <a:pt x="4120" y="4561"/>
                    <a:pt x="4206" y="4584"/>
                    <a:pt x="4254" y="4632"/>
                  </a:cubicBezTo>
                  <a:lnTo>
                    <a:pt x="4726" y="5104"/>
                  </a:lnTo>
                  <a:cubicBezTo>
                    <a:pt x="4789" y="5167"/>
                    <a:pt x="4884" y="5199"/>
                    <a:pt x="4974" y="5199"/>
                  </a:cubicBezTo>
                  <a:cubicBezTo>
                    <a:pt x="5065" y="5199"/>
                    <a:pt x="5152" y="5167"/>
                    <a:pt x="5199" y="5104"/>
                  </a:cubicBezTo>
                  <a:cubicBezTo>
                    <a:pt x="5325" y="5010"/>
                    <a:pt x="5325" y="4758"/>
                    <a:pt x="5199" y="4632"/>
                  </a:cubicBezTo>
                  <a:lnTo>
                    <a:pt x="4726" y="4159"/>
                  </a:lnTo>
                  <a:cubicBezTo>
                    <a:pt x="4632" y="4065"/>
                    <a:pt x="4632" y="3813"/>
                    <a:pt x="4726" y="3687"/>
                  </a:cubicBezTo>
                  <a:lnTo>
                    <a:pt x="5482" y="2962"/>
                  </a:lnTo>
                  <a:lnTo>
                    <a:pt x="5010" y="2489"/>
                  </a:lnTo>
                  <a:lnTo>
                    <a:pt x="4789" y="2710"/>
                  </a:lnTo>
                  <a:cubicBezTo>
                    <a:pt x="4584" y="2915"/>
                    <a:pt x="4317" y="3017"/>
                    <a:pt x="4049" y="3017"/>
                  </a:cubicBezTo>
                  <a:cubicBezTo>
                    <a:pt x="3781" y="3017"/>
                    <a:pt x="3513" y="2915"/>
                    <a:pt x="3309" y="2710"/>
                  </a:cubicBezTo>
                  <a:cubicBezTo>
                    <a:pt x="2930" y="2332"/>
                    <a:pt x="2930" y="1670"/>
                    <a:pt x="3309" y="1261"/>
                  </a:cubicBezTo>
                  <a:lnTo>
                    <a:pt x="3561" y="1040"/>
                  </a:lnTo>
                  <a:lnTo>
                    <a:pt x="258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99" name="Google Shape;10480;p74">
              <a:extLst>
                <a:ext uri="{FF2B5EF4-FFF2-40B4-BE49-F238E27FC236}">
                  <a16:creationId xmlns:a16="http://schemas.microsoft.com/office/drawing/2014/main" id="{B1B54EF3-5A23-55D7-EF74-691B7B5D7E19}"/>
                </a:ext>
              </a:extLst>
            </p:cNvPr>
            <p:cNvSpPr/>
            <p:nvPr/>
          </p:nvSpPr>
          <p:spPr>
            <a:xfrm>
              <a:off x="5794025" y="3235950"/>
              <a:ext cx="145725" cy="133900"/>
            </a:xfrm>
            <a:custGeom>
              <a:rect l="l" t="t" r="r" b="b"/>
              <a:pathLst>
                <a:path w="5829" h="5356" extrusionOk="0">
                  <a:moveTo>
                    <a:pt x="2926" y="0"/>
                  </a:moveTo>
                  <a:cubicBezTo>
                    <a:pt x="2662" y="0"/>
                    <a:pt x="2394" y="95"/>
                    <a:pt x="2205" y="284"/>
                  </a:cubicBezTo>
                  <a:lnTo>
                    <a:pt x="0" y="2457"/>
                  </a:lnTo>
                  <a:lnTo>
                    <a:pt x="1229" y="3686"/>
                  </a:lnTo>
                  <a:cubicBezTo>
                    <a:pt x="1323" y="3781"/>
                    <a:pt x="1323" y="4033"/>
                    <a:pt x="1229" y="4127"/>
                  </a:cubicBezTo>
                  <a:lnTo>
                    <a:pt x="725" y="4600"/>
                  </a:lnTo>
                  <a:cubicBezTo>
                    <a:pt x="630" y="4726"/>
                    <a:pt x="630" y="4978"/>
                    <a:pt x="725" y="5072"/>
                  </a:cubicBezTo>
                  <a:cubicBezTo>
                    <a:pt x="788" y="5135"/>
                    <a:pt x="882" y="5167"/>
                    <a:pt x="977" y="5167"/>
                  </a:cubicBezTo>
                  <a:cubicBezTo>
                    <a:pt x="1071" y="5167"/>
                    <a:pt x="1166" y="5135"/>
                    <a:pt x="1229" y="5072"/>
                  </a:cubicBezTo>
                  <a:lnTo>
                    <a:pt x="1701" y="4600"/>
                  </a:lnTo>
                  <a:cubicBezTo>
                    <a:pt x="1749" y="4553"/>
                    <a:pt x="1835" y="4529"/>
                    <a:pt x="1926" y="4529"/>
                  </a:cubicBezTo>
                  <a:cubicBezTo>
                    <a:pt x="2016" y="4529"/>
                    <a:pt x="2111" y="4553"/>
                    <a:pt x="2174" y="4600"/>
                  </a:cubicBezTo>
                  <a:lnTo>
                    <a:pt x="2898" y="5356"/>
                  </a:lnTo>
                  <a:lnTo>
                    <a:pt x="3371" y="4883"/>
                  </a:lnTo>
                  <a:lnTo>
                    <a:pt x="3151" y="4663"/>
                  </a:lnTo>
                  <a:cubicBezTo>
                    <a:pt x="2741" y="4253"/>
                    <a:pt x="2741" y="3592"/>
                    <a:pt x="3151" y="3214"/>
                  </a:cubicBezTo>
                  <a:cubicBezTo>
                    <a:pt x="3340" y="3009"/>
                    <a:pt x="3607" y="2906"/>
                    <a:pt x="3875" y="2906"/>
                  </a:cubicBezTo>
                  <a:cubicBezTo>
                    <a:pt x="4143" y="2906"/>
                    <a:pt x="4411" y="3009"/>
                    <a:pt x="4600" y="3214"/>
                  </a:cubicBezTo>
                  <a:lnTo>
                    <a:pt x="4852" y="3434"/>
                  </a:lnTo>
                  <a:lnTo>
                    <a:pt x="5828" y="2457"/>
                  </a:lnTo>
                  <a:lnTo>
                    <a:pt x="3623" y="284"/>
                  </a:lnTo>
                  <a:cubicBezTo>
                    <a:pt x="3450" y="95"/>
                    <a:pt x="3190" y="0"/>
                    <a:pt x="29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00" name="Google Shape;10481;p74">
              <a:extLst>
                <a:ext uri="{FF2B5EF4-FFF2-40B4-BE49-F238E27FC236}">
                  <a16:creationId xmlns:a16="http://schemas.microsoft.com/office/drawing/2014/main" id="{E11C373F-1C14-75A1-C5B3-1A3C803D79CE}"/>
                </a:ext>
              </a:extLst>
            </p:cNvPr>
            <p:cNvSpPr/>
            <p:nvPr/>
          </p:nvSpPr>
          <p:spPr>
            <a:xfrm>
              <a:off x="5880650" y="3309975"/>
              <a:ext cx="137075" cy="145725"/>
            </a:xfrm>
            <a:custGeom>
              <a:rect l="l" t="t" r="r" b="b"/>
              <a:pathLst>
                <a:path w="5483" h="5829" extrusionOk="0">
                  <a:moveTo>
                    <a:pt x="2899" y="1"/>
                  </a:moveTo>
                  <a:lnTo>
                    <a:pt x="1702" y="1229"/>
                  </a:lnTo>
                  <a:cubicBezTo>
                    <a:pt x="1639" y="1292"/>
                    <a:pt x="1544" y="1324"/>
                    <a:pt x="1450" y="1324"/>
                  </a:cubicBezTo>
                  <a:cubicBezTo>
                    <a:pt x="1355" y="1324"/>
                    <a:pt x="1261" y="1292"/>
                    <a:pt x="1198" y="1229"/>
                  </a:cubicBezTo>
                  <a:lnTo>
                    <a:pt x="725" y="757"/>
                  </a:lnTo>
                  <a:cubicBezTo>
                    <a:pt x="678" y="694"/>
                    <a:pt x="591" y="662"/>
                    <a:pt x="501" y="662"/>
                  </a:cubicBezTo>
                  <a:cubicBezTo>
                    <a:pt x="410" y="662"/>
                    <a:pt x="316" y="694"/>
                    <a:pt x="253" y="757"/>
                  </a:cubicBezTo>
                  <a:cubicBezTo>
                    <a:pt x="158" y="883"/>
                    <a:pt x="158" y="1103"/>
                    <a:pt x="253" y="1229"/>
                  </a:cubicBezTo>
                  <a:lnTo>
                    <a:pt x="725" y="1702"/>
                  </a:lnTo>
                  <a:cubicBezTo>
                    <a:pt x="851" y="1828"/>
                    <a:pt x="851" y="2048"/>
                    <a:pt x="725" y="2174"/>
                  </a:cubicBezTo>
                  <a:lnTo>
                    <a:pt x="1" y="2899"/>
                  </a:lnTo>
                  <a:lnTo>
                    <a:pt x="473" y="3372"/>
                  </a:lnTo>
                  <a:lnTo>
                    <a:pt x="694" y="3151"/>
                  </a:lnTo>
                  <a:cubicBezTo>
                    <a:pt x="898" y="2946"/>
                    <a:pt x="1166" y="2844"/>
                    <a:pt x="1434" y="2844"/>
                  </a:cubicBezTo>
                  <a:cubicBezTo>
                    <a:pt x="1702" y="2844"/>
                    <a:pt x="1970" y="2946"/>
                    <a:pt x="2174" y="3151"/>
                  </a:cubicBezTo>
                  <a:cubicBezTo>
                    <a:pt x="2552" y="3529"/>
                    <a:pt x="2552" y="4222"/>
                    <a:pt x="2174" y="4600"/>
                  </a:cubicBezTo>
                  <a:lnTo>
                    <a:pt x="1922" y="4852"/>
                  </a:lnTo>
                  <a:lnTo>
                    <a:pt x="2899" y="5829"/>
                  </a:lnTo>
                  <a:lnTo>
                    <a:pt x="5073" y="3655"/>
                  </a:lnTo>
                  <a:cubicBezTo>
                    <a:pt x="5482" y="3277"/>
                    <a:pt x="5482" y="2615"/>
                    <a:pt x="5073" y="2206"/>
                  </a:cubicBezTo>
                  <a:lnTo>
                    <a:pt x="28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01" name="Google Shape;10482;p74">
              <a:extLst>
                <a:ext uri="{FF2B5EF4-FFF2-40B4-BE49-F238E27FC236}">
                  <a16:creationId xmlns:a16="http://schemas.microsoft.com/office/drawing/2014/main" id="{C7FB3FFC-7A3A-26F9-CE9F-B38EC8C1D109}"/>
                </a:ext>
              </a:extLst>
            </p:cNvPr>
            <p:cNvSpPr/>
            <p:nvPr/>
          </p:nvSpPr>
          <p:spPr>
            <a:xfrm>
              <a:off x="5794025" y="3396625"/>
              <a:ext cx="147300" cy="134700"/>
            </a:xfrm>
            <a:custGeom>
              <a:rect l="l" t="t" r="r" b="b"/>
              <a:pathLst>
                <a:path w="5892" h="5388" extrusionOk="0">
                  <a:moveTo>
                    <a:pt x="2993" y="0"/>
                  </a:moveTo>
                  <a:lnTo>
                    <a:pt x="2520" y="473"/>
                  </a:lnTo>
                  <a:lnTo>
                    <a:pt x="2741" y="725"/>
                  </a:lnTo>
                  <a:cubicBezTo>
                    <a:pt x="3151" y="1103"/>
                    <a:pt x="3151" y="1764"/>
                    <a:pt x="2741" y="2174"/>
                  </a:cubicBezTo>
                  <a:cubicBezTo>
                    <a:pt x="2505" y="2363"/>
                    <a:pt x="2221" y="2457"/>
                    <a:pt x="1949" y="2457"/>
                  </a:cubicBezTo>
                  <a:cubicBezTo>
                    <a:pt x="1678" y="2457"/>
                    <a:pt x="1418" y="2363"/>
                    <a:pt x="1229" y="2174"/>
                  </a:cubicBezTo>
                  <a:lnTo>
                    <a:pt x="977" y="1922"/>
                  </a:lnTo>
                  <a:lnTo>
                    <a:pt x="0" y="2930"/>
                  </a:lnTo>
                  <a:lnTo>
                    <a:pt x="2205" y="5072"/>
                  </a:lnTo>
                  <a:cubicBezTo>
                    <a:pt x="2394" y="5293"/>
                    <a:pt x="2678" y="5387"/>
                    <a:pt x="2930" y="5387"/>
                  </a:cubicBezTo>
                  <a:cubicBezTo>
                    <a:pt x="3214" y="5387"/>
                    <a:pt x="3497" y="5293"/>
                    <a:pt x="3686" y="5072"/>
                  </a:cubicBezTo>
                  <a:lnTo>
                    <a:pt x="5891" y="2930"/>
                  </a:lnTo>
                  <a:lnTo>
                    <a:pt x="4663" y="1701"/>
                  </a:lnTo>
                  <a:cubicBezTo>
                    <a:pt x="4568" y="1575"/>
                    <a:pt x="4568" y="1355"/>
                    <a:pt x="4663" y="1229"/>
                  </a:cubicBezTo>
                  <a:lnTo>
                    <a:pt x="5167" y="756"/>
                  </a:lnTo>
                  <a:cubicBezTo>
                    <a:pt x="5261" y="630"/>
                    <a:pt x="5261" y="410"/>
                    <a:pt x="5167" y="284"/>
                  </a:cubicBezTo>
                  <a:cubicBezTo>
                    <a:pt x="5104" y="221"/>
                    <a:pt x="5009" y="189"/>
                    <a:pt x="4915" y="189"/>
                  </a:cubicBezTo>
                  <a:cubicBezTo>
                    <a:pt x="4820" y="189"/>
                    <a:pt x="4726" y="221"/>
                    <a:pt x="4663" y="284"/>
                  </a:cubicBezTo>
                  <a:lnTo>
                    <a:pt x="4190" y="756"/>
                  </a:lnTo>
                  <a:cubicBezTo>
                    <a:pt x="4143" y="819"/>
                    <a:pt x="4056" y="851"/>
                    <a:pt x="3966" y="851"/>
                  </a:cubicBezTo>
                  <a:cubicBezTo>
                    <a:pt x="3875" y="851"/>
                    <a:pt x="3781" y="819"/>
                    <a:pt x="3718" y="756"/>
                  </a:cubicBezTo>
                  <a:lnTo>
                    <a:pt x="299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02" name="Google Shape;10101;p74">
            <a:extLst>
              <a:ext uri="{FF2B5EF4-FFF2-40B4-BE49-F238E27FC236}">
                <a16:creationId xmlns:a16="http://schemas.microsoft.com/office/drawing/2014/main" id="{65E7CA89-3287-F6D3-433F-590C6E917C1D}"/>
              </a:ext>
            </a:extLst>
          </p:cNvPr>
          <p:cNvGrpSpPr/>
          <p:nvPr/>
        </p:nvGrpSpPr>
        <p:grpSpPr>
          <a:xfrm>
            <a:off x="11384593" y="5555348"/>
            <a:ext cx="437240" cy="432208"/>
            <a:chOff x="-62511899" y="4129100"/>
            <a:chExt cx="304050" cy="282000"/>
          </a:xfrm>
          <a:solidFill>
            <a:srgbClr val="272F1D"/>
          </a:solidFill>
        </p:grpSpPr>
        <p:sp>
          <p:nvSpPr>
            <p:cNvPr id="203" name="Google Shape;10102;p74">
              <a:extLst>
                <a:ext uri="{FF2B5EF4-FFF2-40B4-BE49-F238E27FC236}">
                  <a16:creationId xmlns:a16="http://schemas.microsoft.com/office/drawing/2014/main" id="{3E5B3A5F-9EAC-0A27-11DD-5C667F04D0D7}"/>
                </a:ext>
              </a:extLst>
            </p:cNvPr>
            <p:cNvSpPr/>
            <p:nvPr/>
          </p:nvSpPr>
          <p:spPr>
            <a:xfrm>
              <a:off x="-62414224" y="4203925"/>
              <a:ext cx="206375" cy="207175"/>
            </a:xfrm>
            <a:custGeom>
              <a:rect l="l" t="t" r="r" b="b"/>
              <a:pathLst>
                <a:path w="8255" h="8287" extrusionOk="0">
                  <a:moveTo>
                    <a:pt x="4128" y="1229"/>
                  </a:moveTo>
                  <a:cubicBezTo>
                    <a:pt x="4348" y="1229"/>
                    <a:pt x="4506" y="1418"/>
                    <a:pt x="4506" y="1670"/>
                  </a:cubicBezTo>
                  <a:lnTo>
                    <a:pt x="4506" y="1922"/>
                  </a:lnTo>
                  <a:cubicBezTo>
                    <a:pt x="4978" y="2080"/>
                    <a:pt x="5356" y="2552"/>
                    <a:pt x="5356" y="3119"/>
                  </a:cubicBezTo>
                  <a:cubicBezTo>
                    <a:pt x="5356" y="3340"/>
                    <a:pt x="5136" y="3498"/>
                    <a:pt x="4947" y="3498"/>
                  </a:cubicBezTo>
                  <a:cubicBezTo>
                    <a:pt x="4726" y="3498"/>
                    <a:pt x="4506" y="3308"/>
                    <a:pt x="4506" y="3119"/>
                  </a:cubicBezTo>
                  <a:cubicBezTo>
                    <a:pt x="4506" y="2867"/>
                    <a:pt x="4317" y="2710"/>
                    <a:pt x="4128" y="2710"/>
                  </a:cubicBezTo>
                  <a:cubicBezTo>
                    <a:pt x="3939" y="2710"/>
                    <a:pt x="3687" y="2930"/>
                    <a:pt x="3687" y="3119"/>
                  </a:cubicBezTo>
                  <a:cubicBezTo>
                    <a:pt x="3718" y="3340"/>
                    <a:pt x="4033" y="3592"/>
                    <a:pt x="4411" y="3813"/>
                  </a:cubicBezTo>
                  <a:cubicBezTo>
                    <a:pt x="4821" y="4128"/>
                    <a:pt x="5388" y="4537"/>
                    <a:pt x="5388" y="5199"/>
                  </a:cubicBezTo>
                  <a:cubicBezTo>
                    <a:pt x="5388" y="5766"/>
                    <a:pt x="5041" y="6175"/>
                    <a:pt x="4569" y="6396"/>
                  </a:cubicBezTo>
                  <a:lnTo>
                    <a:pt x="4569" y="6648"/>
                  </a:lnTo>
                  <a:cubicBezTo>
                    <a:pt x="4569" y="6900"/>
                    <a:pt x="4348" y="7089"/>
                    <a:pt x="4159" y="7089"/>
                  </a:cubicBezTo>
                  <a:cubicBezTo>
                    <a:pt x="3970" y="7089"/>
                    <a:pt x="3718" y="6900"/>
                    <a:pt x="3718" y="6648"/>
                  </a:cubicBezTo>
                  <a:lnTo>
                    <a:pt x="3718" y="6396"/>
                  </a:lnTo>
                  <a:cubicBezTo>
                    <a:pt x="3245" y="6238"/>
                    <a:pt x="2899" y="5766"/>
                    <a:pt x="2899" y="5199"/>
                  </a:cubicBezTo>
                  <a:cubicBezTo>
                    <a:pt x="2899" y="4978"/>
                    <a:pt x="3088" y="4821"/>
                    <a:pt x="3308" y="4821"/>
                  </a:cubicBezTo>
                  <a:cubicBezTo>
                    <a:pt x="3498" y="4821"/>
                    <a:pt x="3687" y="5010"/>
                    <a:pt x="3687" y="5199"/>
                  </a:cubicBezTo>
                  <a:cubicBezTo>
                    <a:pt x="3687" y="5451"/>
                    <a:pt x="3876" y="5608"/>
                    <a:pt x="4128" y="5608"/>
                  </a:cubicBezTo>
                  <a:cubicBezTo>
                    <a:pt x="4348" y="5608"/>
                    <a:pt x="4506" y="5388"/>
                    <a:pt x="4506" y="5199"/>
                  </a:cubicBezTo>
                  <a:cubicBezTo>
                    <a:pt x="4506" y="4978"/>
                    <a:pt x="4191" y="4726"/>
                    <a:pt x="3844" y="4506"/>
                  </a:cubicBezTo>
                  <a:cubicBezTo>
                    <a:pt x="3403" y="4191"/>
                    <a:pt x="2867" y="3781"/>
                    <a:pt x="2867" y="3119"/>
                  </a:cubicBezTo>
                  <a:cubicBezTo>
                    <a:pt x="2867" y="2552"/>
                    <a:pt x="3214" y="2143"/>
                    <a:pt x="3687" y="1922"/>
                  </a:cubicBezTo>
                  <a:lnTo>
                    <a:pt x="3687" y="1670"/>
                  </a:lnTo>
                  <a:cubicBezTo>
                    <a:pt x="3687" y="1418"/>
                    <a:pt x="3876" y="1229"/>
                    <a:pt x="4128" y="1229"/>
                  </a:cubicBezTo>
                  <a:close/>
                  <a:moveTo>
                    <a:pt x="4128" y="0"/>
                  </a:moveTo>
                  <a:cubicBezTo>
                    <a:pt x="1828" y="0"/>
                    <a:pt x="0" y="1859"/>
                    <a:pt x="0" y="4128"/>
                  </a:cubicBezTo>
                  <a:cubicBezTo>
                    <a:pt x="0" y="6427"/>
                    <a:pt x="1828" y="8286"/>
                    <a:pt x="4128" y="8286"/>
                  </a:cubicBezTo>
                  <a:cubicBezTo>
                    <a:pt x="6396" y="8286"/>
                    <a:pt x="8255" y="6427"/>
                    <a:pt x="8255" y="4128"/>
                  </a:cubicBezTo>
                  <a:cubicBezTo>
                    <a:pt x="8255" y="1859"/>
                    <a:pt x="6396" y="0"/>
                    <a:pt x="41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04" name="Google Shape;10103;p74">
              <a:extLst>
                <a:ext uri="{FF2B5EF4-FFF2-40B4-BE49-F238E27FC236}">
                  <a16:creationId xmlns:a16="http://schemas.microsoft.com/office/drawing/2014/main" id="{16C384A9-B900-F1AA-5D94-8204D3305CD5}"/>
                </a:ext>
              </a:extLst>
            </p:cNvPr>
            <p:cNvSpPr/>
            <p:nvPr/>
          </p:nvSpPr>
          <p:spPr>
            <a:xfrm>
              <a:off x="-62511099" y="4129100"/>
              <a:ext cx="159900" cy="74850"/>
            </a:xfrm>
            <a:custGeom>
              <a:rect l="l" t="t" r="r" b="b"/>
              <a:pathLst>
                <a:path w="6396" h="2994" extrusionOk="0">
                  <a:moveTo>
                    <a:pt x="3214" y="1"/>
                  </a:moveTo>
                  <a:cubicBezTo>
                    <a:pt x="1450" y="1"/>
                    <a:pt x="0" y="662"/>
                    <a:pt x="0" y="1513"/>
                  </a:cubicBezTo>
                  <a:cubicBezTo>
                    <a:pt x="0" y="2332"/>
                    <a:pt x="1450" y="2993"/>
                    <a:pt x="3214" y="2993"/>
                  </a:cubicBezTo>
                  <a:cubicBezTo>
                    <a:pt x="4947" y="2993"/>
                    <a:pt x="6396" y="2332"/>
                    <a:pt x="6396" y="1513"/>
                  </a:cubicBezTo>
                  <a:cubicBezTo>
                    <a:pt x="6396" y="662"/>
                    <a:pt x="4947" y="1"/>
                    <a:pt x="32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05" name="Google Shape;10104;p74">
              <a:extLst>
                <a:ext uri="{FF2B5EF4-FFF2-40B4-BE49-F238E27FC236}">
                  <a16:creationId xmlns:a16="http://schemas.microsoft.com/office/drawing/2014/main" id="{1FDB1874-21ED-90B2-6111-9EBAE0FFFC81}"/>
                </a:ext>
              </a:extLst>
            </p:cNvPr>
            <p:cNvSpPr/>
            <p:nvPr/>
          </p:nvSpPr>
          <p:spPr>
            <a:xfrm>
              <a:off x="-62511099" y="4207075"/>
              <a:ext cx="110275" cy="59875"/>
            </a:xfrm>
            <a:custGeom>
              <a:rect l="l" t="t" r="r" b="b"/>
              <a:pathLst>
                <a:path w="4411" h="2395" extrusionOk="0">
                  <a:moveTo>
                    <a:pt x="0" y="0"/>
                  </a:moveTo>
                  <a:lnTo>
                    <a:pt x="0" y="1135"/>
                  </a:lnTo>
                  <a:cubicBezTo>
                    <a:pt x="0" y="1450"/>
                    <a:pt x="347" y="1765"/>
                    <a:pt x="882" y="2017"/>
                  </a:cubicBezTo>
                  <a:cubicBezTo>
                    <a:pt x="1355" y="2237"/>
                    <a:pt x="2332" y="2395"/>
                    <a:pt x="3151" y="2395"/>
                  </a:cubicBezTo>
                  <a:lnTo>
                    <a:pt x="3308" y="2395"/>
                  </a:lnTo>
                  <a:cubicBezTo>
                    <a:pt x="3560" y="1733"/>
                    <a:pt x="3907" y="1135"/>
                    <a:pt x="4411" y="631"/>
                  </a:cubicBezTo>
                  <a:lnTo>
                    <a:pt x="4411" y="631"/>
                  </a:lnTo>
                  <a:cubicBezTo>
                    <a:pt x="4033" y="694"/>
                    <a:pt x="3623" y="757"/>
                    <a:pt x="3182" y="757"/>
                  </a:cubicBezTo>
                  <a:cubicBezTo>
                    <a:pt x="2363" y="757"/>
                    <a:pt x="1261" y="599"/>
                    <a:pt x="567" y="316"/>
                  </a:cubicBezTo>
                  <a:cubicBezTo>
                    <a:pt x="347" y="221"/>
                    <a:pt x="158" y="127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06" name="Google Shape;10105;p74">
              <a:extLst>
                <a:ext uri="{FF2B5EF4-FFF2-40B4-BE49-F238E27FC236}">
                  <a16:creationId xmlns:a16="http://schemas.microsoft.com/office/drawing/2014/main" id="{C1E4294A-3380-2B4B-B1A6-966473DA0A5B}"/>
                </a:ext>
              </a:extLst>
            </p:cNvPr>
            <p:cNvSpPr/>
            <p:nvPr/>
          </p:nvSpPr>
          <p:spPr>
            <a:xfrm>
              <a:off x="-62511099" y="4329950"/>
              <a:ext cx="106350" cy="59875"/>
            </a:xfrm>
            <a:custGeom>
              <a:rect l="l" t="t" r="r" b="b"/>
              <a:pathLst>
                <a:path w="4254" h="2395" extrusionOk="0">
                  <a:moveTo>
                    <a:pt x="0" y="0"/>
                  </a:moveTo>
                  <a:lnTo>
                    <a:pt x="0" y="1197"/>
                  </a:lnTo>
                  <a:cubicBezTo>
                    <a:pt x="0" y="1701"/>
                    <a:pt x="1355" y="2395"/>
                    <a:pt x="3182" y="2395"/>
                  </a:cubicBezTo>
                  <a:cubicBezTo>
                    <a:pt x="3560" y="2395"/>
                    <a:pt x="3907" y="2363"/>
                    <a:pt x="4254" y="2332"/>
                  </a:cubicBezTo>
                  <a:cubicBezTo>
                    <a:pt x="3875" y="1859"/>
                    <a:pt x="3560" y="1355"/>
                    <a:pt x="3340" y="756"/>
                  </a:cubicBezTo>
                  <a:lnTo>
                    <a:pt x="3182" y="756"/>
                  </a:lnTo>
                  <a:cubicBezTo>
                    <a:pt x="2363" y="756"/>
                    <a:pt x="1261" y="599"/>
                    <a:pt x="567" y="315"/>
                  </a:cubicBezTo>
                  <a:cubicBezTo>
                    <a:pt x="347" y="252"/>
                    <a:pt x="158" y="12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07" name="Google Shape;10106;p74">
              <a:extLst>
                <a:ext uri="{FF2B5EF4-FFF2-40B4-BE49-F238E27FC236}">
                  <a16:creationId xmlns:a16="http://schemas.microsoft.com/office/drawing/2014/main" id="{D48849C0-B30D-F98D-7405-A661ED503365}"/>
                </a:ext>
              </a:extLst>
            </p:cNvPr>
            <p:cNvSpPr/>
            <p:nvPr/>
          </p:nvSpPr>
          <p:spPr>
            <a:xfrm>
              <a:off x="-62511899" y="4268500"/>
              <a:ext cx="78000" cy="60675"/>
            </a:xfrm>
            <a:custGeom>
              <a:rect l="l" t="t" r="r" b="b"/>
              <a:pathLst>
                <a:path w="3120" h="2427" extrusionOk="0">
                  <a:moveTo>
                    <a:pt x="1" y="1"/>
                  </a:moveTo>
                  <a:lnTo>
                    <a:pt x="1" y="1167"/>
                  </a:lnTo>
                  <a:lnTo>
                    <a:pt x="32" y="1167"/>
                  </a:lnTo>
                  <a:cubicBezTo>
                    <a:pt x="32" y="1482"/>
                    <a:pt x="379" y="1797"/>
                    <a:pt x="914" y="2017"/>
                  </a:cubicBezTo>
                  <a:cubicBezTo>
                    <a:pt x="1387" y="2238"/>
                    <a:pt x="2332" y="2395"/>
                    <a:pt x="3120" y="2427"/>
                  </a:cubicBezTo>
                  <a:cubicBezTo>
                    <a:pt x="3057" y="2143"/>
                    <a:pt x="3025" y="1860"/>
                    <a:pt x="3025" y="1608"/>
                  </a:cubicBezTo>
                  <a:cubicBezTo>
                    <a:pt x="3025" y="1324"/>
                    <a:pt x="3088" y="1041"/>
                    <a:pt x="3120" y="757"/>
                  </a:cubicBezTo>
                  <a:cubicBezTo>
                    <a:pt x="2332" y="757"/>
                    <a:pt x="1230" y="599"/>
                    <a:pt x="536" y="316"/>
                  </a:cubicBezTo>
                  <a:cubicBezTo>
                    <a:pt x="347" y="253"/>
                    <a:pt x="158" y="127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08" name="Google Shape;10125;p74">
            <a:extLst>
              <a:ext uri="{FF2B5EF4-FFF2-40B4-BE49-F238E27FC236}">
                <a16:creationId xmlns:a16="http://schemas.microsoft.com/office/drawing/2014/main" id="{5ED689E1-A5EE-19BA-276F-A54163233FFB}"/>
              </a:ext>
            </a:extLst>
          </p:cNvPr>
          <p:cNvGrpSpPr/>
          <p:nvPr/>
        </p:nvGrpSpPr>
        <p:grpSpPr>
          <a:xfrm>
            <a:off x="10413385" y="1752182"/>
            <a:ext cx="594012" cy="634693"/>
            <a:chOff x="-64044599" y="3360375"/>
            <a:chExt cx="315850" cy="316650"/>
          </a:xfrm>
          <a:solidFill>
            <a:srgbClr val="272F1D"/>
          </a:solidFill>
        </p:grpSpPr>
        <p:sp>
          <p:nvSpPr>
            <p:cNvPr id="209" name="Google Shape;10126;p74">
              <a:extLst>
                <a:ext uri="{FF2B5EF4-FFF2-40B4-BE49-F238E27FC236}">
                  <a16:creationId xmlns:a16="http://schemas.microsoft.com/office/drawing/2014/main" id="{E5C1A3A5-6A86-FBA8-89CE-CCCAB16F9977}"/>
                </a:ext>
              </a:extLst>
            </p:cNvPr>
            <p:cNvSpPr/>
            <p:nvPr/>
          </p:nvSpPr>
          <p:spPr>
            <a:xfrm>
              <a:off x="-63980027" y="3532875"/>
              <a:ext cx="185900" cy="144150"/>
            </a:xfrm>
            <a:custGeom>
              <a:rect l="l" t="t" r="r" b="b"/>
              <a:pathLst>
                <a:path w="7436" h="5766" extrusionOk="0">
                  <a:moveTo>
                    <a:pt x="410" y="0"/>
                  </a:moveTo>
                  <a:cubicBezTo>
                    <a:pt x="158" y="0"/>
                    <a:pt x="1" y="189"/>
                    <a:pt x="1" y="410"/>
                  </a:cubicBezTo>
                  <a:cubicBezTo>
                    <a:pt x="1" y="662"/>
                    <a:pt x="190" y="820"/>
                    <a:pt x="410" y="820"/>
                  </a:cubicBezTo>
                  <a:lnTo>
                    <a:pt x="883" y="820"/>
                  </a:lnTo>
                  <a:lnTo>
                    <a:pt x="1670" y="5419"/>
                  </a:lnTo>
                  <a:cubicBezTo>
                    <a:pt x="1702" y="5608"/>
                    <a:pt x="1859" y="5766"/>
                    <a:pt x="2048" y="5766"/>
                  </a:cubicBezTo>
                  <a:lnTo>
                    <a:pt x="5356" y="5766"/>
                  </a:lnTo>
                  <a:cubicBezTo>
                    <a:pt x="5545" y="5766"/>
                    <a:pt x="5766" y="5608"/>
                    <a:pt x="5766" y="5419"/>
                  </a:cubicBezTo>
                  <a:lnTo>
                    <a:pt x="6554" y="820"/>
                  </a:lnTo>
                  <a:lnTo>
                    <a:pt x="7026" y="820"/>
                  </a:lnTo>
                  <a:cubicBezTo>
                    <a:pt x="7247" y="820"/>
                    <a:pt x="7404" y="630"/>
                    <a:pt x="7404" y="410"/>
                  </a:cubicBezTo>
                  <a:cubicBezTo>
                    <a:pt x="7436" y="189"/>
                    <a:pt x="7247" y="0"/>
                    <a:pt x="70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10" name="Google Shape;10127;p74">
              <a:extLst>
                <a:ext uri="{FF2B5EF4-FFF2-40B4-BE49-F238E27FC236}">
                  <a16:creationId xmlns:a16="http://schemas.microsoft.com/office/drawing/2014/main" id="{352ED785-E5E9-5DE0-DA4F-3D8E9AC8289E}"/>
                </a:ext>
              </a:extLst>
            </p:cNvPr>
            <p:cNvSpPr/>
            <p:nvPr/>
          </p:nvSpPr>
          <p:spPr>
            <a:xfrm>
              <a:off x="-64044599" y="3360375"/>
              <a:ext cx="315850" cy="152825"/>
            </a:xfrm>
            <a:custGeom>
              <a:rect l="l" t="t" r="r" b="b"/>
              <a:pathLst>
                <a:path w="12634" h="6113" extrusionOk="0">
                  <a:moveTo>
                    <a:pt x="378" y="1"/>
                  </a:moveTo>
                  <a:cubicBezTo>
                    <a:pt x="158" y="1"/>
                    <a:pt x="0" y="190"/>
                    <a:pt x="0" y="442"/>
                  </a:cubicBezTo>
                  <a:lnTo>
                    <a:pt x="0" y="5672"/>
                  </a:lnTo>
                  <a:cubicBezTo>
                    <a:pt x="0" y="5892"/>
                    <a:pt x="189" y="6113"/>
                    <a:pt x="378" y="6113"/>
                  </a:cubicBezTo>
                  <a:lnTo>
                    <a:pt x="3088" y="6113"/>
                  </a:lnTo>
                  <a:cubicBezTo>
                    <a:pt x="3245" y="5514"/>
                    <a:pt x="3560" y="4947"/>
                    <a:pt x="4001" y="4569"/>
                  </a:cubicBezTo>
                  <a:cubicBezTo>
                    <a:pt x="3875" y="4285"/>
                    <a:pt x="3812" y="3970"/>
                    <a:pt x="3812" y="3624"/>
                  </a:cubicBezTo>
                  <a:cubicBezTo>
                    <a:pt x="3812" y="2238"/>
                    <a:pt x="4915" y="1135"/>
                    <a:pt x="6301" y="1135"/>
                  </a:cubicBezTo>
                  <a:cubicBezTo>
                    <a:pt x="7656" y="1135"/>
                    <a:pt x="8759" y="2238"/>
                    <a:pt x="8759" y="3624"/>
                  </a:cubicBezTo>
                  <a:cubicBezTo>
                    <a:pt x="8759" y="3939"/>
                    <a:pt x="8696" y="4254"/>
                    <a:pt x="8570" y="4569"/>
                  </a:cubicBezTo>
                  <a:cubicBezTo>
                    <a:pt x="9011" y="5010"/>
                    <a:pt x="9326" y="5514"/>
                    <a:pt x="9483" y="6113"/>
                  </a:cubicBezTo>
                  <a:lnTo>
                    <a:pt x="12193" y="6113"/>
                  </a:lnTo>
                  <a:cubicBezTo>
                    <a:pt x="12445" y="6113"/>
                    <a:pt x="12602" y="5892"/>
                    <a:pt x="12602" y="5672"/>
                  </a:cubicBezTo>
                  <a:lnTo>
                    <a:pt x="12602" y="442"/>
                  </a:lnTo>
                  <a:cubicBezTo>
                    <a:pt x="12634" y="190"/>
                    <a:pt x="12445" y="1"/>
                    <a:pt x="122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11" name="Google Shape;10128;p74">
              <a:extLst>
                <a:ext uri="{FF2B5EF4-FFF2-40B4-BE49-F238E27FC236}">
                  <a16:creationId xmlns:a16="http://schemas.microsoft.com/office/drawing/2014/main" id="{F516019B-BD5D-7519-EF34-921BA24FF208}"/>
                </a:ext>
              </a:extLst>
            </p:cNvPr>
            <p:cNvSpPr/>
            <p:nvPr/>
          </p:nvSpPr>
          <p:spPr>
            <a:xfrm>
              <a:off x="-63945374" y="3408425"/>
              <a:ext cx="117375" cy="103200"/>
            </a:xfrm>
            <a:custGeom>
              <a:rect l="l" t="t" r="r" b="b"/>
              <a:pathLst>
                <a:path w="4695" h="4128" extrusionOk="0">
                  <a:moveTo>
                    <a:pt x="2364" y="1"/>
                  </a:moveTo>
                  <a:cubicBezTo>
                    <a:pt x="1450" y="1"/>
                    <a:pt x="694" y="757"/>
                    <a:pt x="694" y="1670"/>
                  </a:cubicBezTo>
                  <a:cubicBezTo>
                    <a:pt x="694" y="2080"/>
                    <a:pt x="851" y="2489"/>
                    <a:pt x="1167" y="2805"/>
                  </a:cubicBezTo>
                  <a:cubicBezTo>
                    <a:pt x="599" y="3120"/>
                    <a:pt x="190" y="3592"/>
                    <a:pt x="1" y="4128"/>
                  </a:cubicBezTo>
                  <a:lnTo>
                    <a:pt x="4695" y="4128"/>
                  </a:lnTo>
                  <a:cubicBezTo>
                    <a:pt x="4475" y="3561"/>
                    <a:pt x="4065" y="3088"/>
                    <a:pt x="3529" y="2805"/>
                  </a:cubicBezTo>
                  <a:cubicBezTo>
                    <a:pt x="3813" y="2489"/>
                    <a:pt x="4002" y="2080"/>
                    <a:pt x="4002" y="1670"/>
                  </a:cubicBezTo>
                  <a:cubicBezTo>
                    <a:pt x="4002" y="757"/>
                    <a:pt x="3277" y="1"/>
                    <a:pt x="23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</p:spTree>
    <p:extLst>
      <p:ext uri="{BB962C8B-B14F-4D97-AF65-F5344CB8AC3E}">
        <p14:creationId xmlns:p14="http://schemas.microsoft.com/office/powerpoint/2010/main" val="2602071449"/>
      </p:ext>
    </p:extLst>
  </p:cSld>
  <p:clrMapOvr>
    <a:masterClrMapping/>
  </p:clrMapOvr>
  <p:transition/>
  <p:timing/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E5F3887-46EF-80CE-5DDA-E88156A23131}"/>
              </a:ext>
            </a:extLst>
          </p:cNvPr>
          <p:cNvSpPr txBox="1"/>
          <p:nvPr/>
        </p:nvSpPr>
        <p:spPr>
          <a:xfrm>
            <a:off x="307183" y="166271"/>
            <a:ext cx="11573197" cy="7242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400"/>
              <a:t>Fully Editable Icon Sets: C</a:t>
            </a:r>
          </a:p>
        </p:txBody>
      </p:sp>
      <p:sp>
        <p:nvSpPr>
          <p:cNvPr id="3" name="Isosceles Triangle 68">
            <a:extLst>
              <a:ext uri="{FF2B5EF4-FFF2-40B4-BE49-F238E27FC236}">
                <a16:creationId xmlns:a16="http://schemas.microsoft.com/office/drawing/2014/main" id="{CBA549F0-37E1-9296-11D7-55430A155444}"/>
              </a:ext>
            </a:extLst>
          </p:cNvPr>
          <p:cNvSpPr/>
          <p:nvPr/>
        </p:nvSpPr>
        <p:spPr>
          <a:xfrm rot="10800000">
            <a:off x="8394012" y="4492693"/>
            <a:ext cx="249709" cy="777639"/>
          </a:xfrm>
          <a:custGeom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rgbClr val="272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8031F112-B25C-0D8C-B051-3569F40BFB2A}"/>
              </a:ext>
            </a:extLst>
          </p:cNvPr>
          <p:cNvSpPr/>
          <p:nvPr/>
        </p:nvSpPr>
        <p:spPr>
          <a:xfrm>
            <a:off x="9031692" y="4582472"/>
            <a:ext cx="599051" cy="598077"/>
          </a:xfrm>
          <a:custGeom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rgbClr val="272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sp>
        <p:nvSpPr>
          <p:cNvPr id="5" name="Freeform 18">
            <a:extLst>
              <a:ext uri="{FF2B5EF4-FFF2-40B4-BE49-F238E27FC236}">
                <a16:creationId xmlns:a16="http://schemas.microsoft.com/office/drawing/2014/main" id="{411B81C6-D404-9783-B125-5366DDA6506B}"/>
              </a:ext>
            </a:extLst>
          </p:cNvPr>
          <p:cNvSpPr/>
          <p:nvPr/>
        </p:nvSpPr>
        <p:spPr>
          <a:xfrm>
            <a:off x="10920491" y="4648058"/>
            <a:ext cx="578527" cy="466913"/>
          </a:xfrm>
          <a:custGeom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rgbClr val="272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sp>
        <p:nvSpPr>
          <p:cNvPr id="6" name="Rounded Rectangle 25">
            <a:extLst>
              <a:ext uri="{FF2B5EF4-FFF2-40B4-BE49-F238E27FC236}">
                <a16:creationId xmlns:a16="http://schemas.microsoft.com/office/drawing/2014/main" id="{E93F6EE2-5C99-F45E-0594-C408F349B061}"/>
              </a:ext>
            </a:extLst>
          </p:cNvPr>
          <p:cNvSpPr/>
          <p:nvPr/>
        </p:nvSpPr>
        <p:spPr>
          <a:xfrm>
            <a:off x="10979053" y="5849481"/>
            <a:ext cx="664123" cy="486699"/>
          </a:xfrm>
          <a:custGeom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rgbClr val="272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sp>
        <p:nvSpPr>
          <p:cNvPr id="7" name="Donut 39">
            <a:extLst>
              <a:ext uri="{FF2B5EF4-FFF2-40B4-BE49-F238E27FC236}">
                <a16:creationId xmlns:a16="http://schemas.microsoft.com/office/drawing/2014/main" id="{55F1E4BC-FF41-30A7-07AB-99CDE246319E}"/>
              </a:ext>
            </a:extLst>
          </p:cNvPr>
          <p:cNvSpPr/>
          <p:nvPr/>
        </p:nvSpPr>
        <p:spPr>
          <a:xfrm>
            <a:off x="4185303" y="4555923"/>
            <a:ext cx="651175" cy="651175"/>
          </a:xfrm>
          <a:custGeom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272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8" name="Chord 38">
            <a:extLst>
              <a:ext uri="{FF2B5EF4-FFF2-40B4-BE49-F238E27FC236}">
                <a16:creationId xmlns:a16="http://schemas.microsoft.com/office/drawing/2014/main" id="{D3526B83-0BBD-6DB6-4E9A-30A19885F4C0}"/>
              </a:ext>
            </a:extLst>
          </p:cNvPr>
          <p:cNvSpPr/>
          <p:nvPr/>
        </p:nvSpPr>
        <p:spPr>
          <a:xfrm>
            <a:off x="6671205" y="5636471"/>
            <a:ext cx="548659" cy="705543"/>
          </a:xfrm>
          <a:custGeom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rgbClr val="272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9" name="Oval 6">
            <a:extLst>
              <a:ext uri="{FF2B5EF4-FFF2-40B4-BE49-F238E27FC236}">
                <a16:creationId xmlns:a16="http://schemas.microsoft.com/office/drawing/2014/main" id="{05CA3BF7-0D7A-C386-7901-C78AD2D4F917}"/>
              </a:ext>
            </a:extLst>
          </p:cNvPr>
          <p:cNvSpPr/>
          <p:nvPr/>
        </p:nvSpPr>
        <p:spPr>
          <a:xfrm>
            <a:off x="7508643" y="5806837"/>
            <a:ext cx="574719" cy="568699"/>
          </a:xfrm>
          <a:custGeom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rgbClr val="272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10" name="Block Arc 25">
            <a:extLst>
              <a:ext uri="{FF2B5EF4-FFF2-40B4-BE49-F238E27FC236}">
                <a16:creationId xmlns:a16="http://schemas.microsoft.com/office/drawing/2014/main" id="{01FB6E4E-2E83-648C-8853-CD795F986B29}"/>
              </a:ext>
            </a:extLst>
          </p:cNvPr>
          <p:cNvSpPr/>
          <p:nvPr/>
        </p:nvSpPr>
        <p:spPr>
          <a:xfrm>
            <a:off x="5130208" y="5700915"/>
            <a:ext cx="395403" cy="571239"/>
          </a:xfrm>
          <a:custGeom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rgbClr val="272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11" name="Block Arc 31">
            <a:extLst>
              <a:ext uri="{FF2B5EF4-FFF2-40B4-BE49-F238E27FC236}">
                <a16:creationId xmlns:a16="http://schemas.microsoft.com/office/drawing/2014/main" id="{5552F029-6DB8-68BD-77FC-6C5C66F55815}"/>
              </a:ext>
            </a:extLst>
          </p:cNvPr>
          <p:cNvSpPr/>
          <p:nvPr/>
        </p:nvSpPr>
        <p:spPr>
          <a:xfrm>
            <a:off x="8354661" y="5743183"/>
            <a:ext cx="515883" cy="571239"/>
          </a:xfrm>
          <a:custGeom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rgbClr val="272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12" name="Freeform 53">
            <a:extLst>
              <a:ext uri="{FF2B5EF4-FFF2-40B4-BE49-F238E27FC236}">
                <a16:creationId xmlns:a16="http://schemas.microsoft.com/office/drawing/2014/main" id="{3402A36F-C62A-F361-0F4E-57766A659734}"/>
              </a:ext>
            </a:extLst>
          </p:cNvPr>
          <p:cNvSpPr/>
          <p:nvPr/>
        </p:nvSpPr>
        <p:spPr>
          <a:xfrm>
            <a:off x="10081531" y="5778282"/>
            <a:ext cx="565332" cy="579639"/>
          </a:xfrm>
          <a:custGeom>
            <a:gdLst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18" fmla="*/ 11167 w 2305244"/>
              <a:gd name="connsiteY18" fmla="*/ 5505 h 236915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rgbClr val="272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13" name="Block Arc 10">
            <a:extLst>
              <a:ext uri="{FF2B5EF4-FFF2-40B4-BE49-F238E27FC236}">
                <a16:creationId xmlns:a16="http://schemas.microsoft.com/office/drawing/2014/main" id="{6901D091-61A7-EF59-8A2C-6011B1628FF8}"/>
              </a:ext>
            </a:extLst>
          </p:cNvPr>
          <p:cNvSpPr/>
          <p:nvPr/>
        </p:nvSpPr>
        <p:spPr>
          <a:xfrm>
            <a:off x="4995575" y="4686445"/>
            <a:ext cx="695288" cy="470951"/>
          </a:xfrm>
          <a:custGeom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rgbClr val="272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14" name="Freeform 55">
            <a:extLst>
              <a:ext uri="{FF2B5EF4-FFF2-40B4-BE49-F238E27FC236}">
                <a16:creationId xmlns:a16="http://schemas.microsoft.com/office/drawing/2014/main" id="{7F403AA2-4421-7B6C-62AD-CFF18BC32993}"/>
              </a:ext>
            </a:extLst>
          </p:cNvPr>
          <p:cNvSpPr/>
          <p:nvPr/>
        </p:nvSpPr>
        <p:spPr>
          <a:xfrm>
            <a:off x="4385170" y="5548272"/>
            <a:ext cx="357713" cy="876520"/>
          </a:xfrm>
          <a:custGeom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rgbClr val="272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15" name="Round Same Side Corner Rectangle 36">
            <a:extLst>
              <a:ext uri="{FF2B5EF4-FFF2-40B4-BE49-F238E27FC236}">
                <a16:creationId xmlns:a16="http://schemas.microsoft.com/office/drawing/2014/main" id="{44031369-BCF5-055E-FC79-8B0A94128364}"/>
              </a:ext>
            </a:extLst>
          </p:cNvPr>
          <p:cNvSpPr/>
          <p:nvPr/>
        </p:nvSpPr>
        <p:spPr>
          <a:xfrm>
            <a:off x="9093902" y="5778280"/>
            <a:ext cx="655441" cy="518203"/>
          </a:xfrm>
          <a:custGeom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rgbClr val="272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16" name="Oval 21">
            <a:extLst>
              <a:ext uri="{FF2B5EF4-FFF2-40B4-BE49-F238E27FC236}">
                <a16:creationId xmlns:a16="http://schemas.microsoft.com/office/drawing/2014/main" id="{342CA32F-238B-3171-B8ED-A87A6F3DBEFC}"/>
              </a:ext>
            </a:extLst>
          </p:cNvPr>
          <p:cNvSpPr>
            <a:spLocks noChangeAspect="1"/>
          </p:cNvSpPr>
          <p:nvPr/>
        </p:nvSpPr>
        <p:spPr>
          <a:xfrm>
            <a:off x="5899117" y="5752366"/>
            <a:ext cx="539611" cy="544119"/>
          </a:xfrm>
          <a:custGeom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rgbClr val="272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sp>
        <p:nvSpPr>
          <p:cNvPr id="17" name="Oval 32">
            <a:extLst>
              <a:ext uri="{FF2B5EF4-FFF2-40B4-BE49-F238E27FC236}">
                <a16:creationId xmlns:a16="http://schemas.microsoft.com/office/drawing/2014/main" id="{CD4282B5-C34E-B782-BBB0-105F9C4AA0A0}"/>
              </a:ext>
            </a:extLst>
          </p:cNvPr>
          <p:cNvSpPr/>
          <p:nvPr/>
        </p:nvSpPr>
        <p:spPr>
          <a:xfrm>
            <a:off x="10018709" y="4572450"/>
            <a:ext cx="513811" cy="618124"/>
          </a:xfrm>
          <a:custGeom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rgbClr val="272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grpSp>
        <p:nvGrpSpPr>
          <p:cNvPr id="18" name="Google Shape;6783;p88">
            <a:extLst>
              <a:ext uri="{FF2B5EF4-FFF2-40B4-BE49-F238E27FC236}">
                <a16:creationId xmlns:a16="http://schemas.microsoft.com/office/drawing/2014/main" id="{C1169480-4313-9110-CEF6-381181379428}"/>
              </a:ext>
            </a:extLst>
          </p:cNvPr>
          <p:cNvGrpSpPr/>
          <p:nvPr/>
        </p:nvGrpSpPr>
        <p:grpSpPr>
          <a:xfrm>
            <a:off x="10948067" y="1235312"/>
            <a:ext cx="566855" cy="566467"/>
            <a:chOff x="-34004625" y="3585850"/>
            <a:chExt cx="292225" cy="292025"/>
          </a:xfrm>
          <a:solidFill>
            <a:srgbClr val="272F1D"/>
          </a:solidFill>
        </p:grpSpPr>
        <p:sp>
          <p:nvSpPr>
            <p:cNvPr id="19" name="Google Shape;6784;p88">
              <a:extLst>
                <a:ext uri="{FF2B5EF4-FFF2-40B4-BE49-F238E27FC236}">
                  <a16:creationId xmlns:a16="http://schemas.microsoft.com/office/drawing/2014/main" id="{FC0F4C6B-C730-7982-2DA8-29D7B20B8026}"/>
                </a:ext>
              </a:extLst>
            </p:cNvPr>
            <p:cNvSpPr/>
            <p:nvPr/>
          </p:nvSpPr>
          <p:spPr>
            <a:xfrm>
              <a:off x="-33832149" y="3585850"/>
              <a:ext cx="103200" cy="154200"/>
            </a:xfrm>
            <a:custGeom>
              <a:rect l="l" t="t" r="r" b="b"/>
              <a:pathLst>
                <a:path w="4128" h="6168" extrusionOk="0">
                  <a:moveTo>
                    <a:pt x="2426" y="1"/>
                  </a:moveTo>
                  <a:cubicBezTo>
                    <a:pt x="2286" y="1"/>
                    <a:pt x="2136" y="77"/>
                    <a:pt x="2112" y="244"/>
                  </a:cubicBezTo>
                  <a:lnTo>
                    <a:pt x="64" y="5064"/>
                  </a:lnTo>
                  <a:cubicBezTo>
                    <a:pt x="1" y="5222"/>
                    <a:pt x="64" y="5474"/>
                    <a:pt x="253" y="5506"/>
                  </a:cubicBezTo>
                  <a:cubicBezTo>
                    <a:pt x="295" y="5531"/>
                    <a:pt x="342" y="5543"/>
                    <a:pt x="389" y="5543"/>
                  </a:cubicBezTo>
                  <a:cubicBezTo>
                    <a:pt x="517" y="5543"/>
                    <a:pt x="648" y="5455"/>
                    <a:pt x="694" y="5317"/>
                  </a:cubicBezTo>
                  <a:lnTo>
                    <a:pt x="1261" y="4025"/>
                  </a:lnTo>
                  <a:cubicBezTo>
                    <a:pt x="1419" y="4088"/>
                    <a:pt x="1576" y="4119"/>
                    <a:pt x="1765" y="4119"/>
                  </a:cubicBezTo>
                  <a:cubicBezTo>
                    <a:pt x="1891" y="4119"/>
                    <a:pt x="1986" y="4088"/>
                    <a:pt x="2112" y="4056"/>
                  </a:cubicBezTo>
                  <a:lnTo>
                    <a:pt x="2112" y="4844"/>
                  </a:lnTo>
                  <a:cubicBezTo>
                    <a:pt x="1450" y="4970"/>
                    <a:pt x="946" y="5506"/>
                    <a:pt x="789" y="6167"/>
                  </a:cubicBezTo>
                  <a:lnTo>
                    <a:pt x="4128" y="6167"/>
                  </a:lnTo>
                  <a:cubicBezTo>
                    <a:pt x="4002" y="5506"/>
                    <a:pt x="3466" y="5001"/>
                    <a:pt x="2773" y="4844"/>
                  </a:cubicBezTo>
                  <a:lnTo>
                    <a:pt x="2773" y="3143"/>
                  </a:lnTo>
                  <a:cubicBezTo>
                    <a:pt x="2773" y="2670"/>
                    <a:pt x="2458" y="2324"/>
                    <a:pt x="2080" y="2166"/>
                  </a:cubicBezTo>
                  <a:lnTo>
                    <a:pt x="2773" y="496"/>
                  </a:lnTo>
                  <a:cubicBezTo>
                    <a:pt x="2773" y="307"/>
                    <a:pt x="2710" y="118"/>
                    <a:pt x="2553" y="24"/>
                  </a:cubicBezTo>
                  <a:cubicBezTo>
                    <a:pt x="2515" y="8"/>
                    <a:pt x="2471" y="1"/>
                    <a:pt x="24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0" name="Google Shape;6785;p88">
              <a:extLst>
                <a:ext uri="{FF2B5EF4-FFF2-40B4-BE49-F238E27FC236}">
                  <a16:creationId xmlns:a16="http://schemas.microsoft.com/office/drawing/2014/main" id="{187F4523-F3E7-61F1-3F7A-E7DFA809EEB6}"/>
                </a:ext>
              </a:extLst>
            </p:cNvPr>
            <p:cNvSpPr/>
            <p:nvPr/>
          </p:nvSpPr>
          <p:spPr>
            <a:xfrm>
              <a:off x="-34004625" y="3690400"/>
              <a:ext cx="155175" cy="187475"/>
            </a:xfrm>
            <a:custGeom>
              <a:rect l="l" t="t" r="r" b="b"/>
              <a:pathLst>
                <a:path w="6207" h="7499" extrusionOk="0">
                  <a:moveTo>
                    <a:pt x="693" y="0"/>
                  </a:moveTo>
                  <a:cubicBezTo>
                    <a:pt x="315" y="0"/>
                    <a:pt x="0" y="315"/>
                    <a:pt x="0" y="662"/>
                  </a:cubicBezTo>
                  <a:lnTo>
                    <a:pt x="0" y="6490"/>
                  </a:lnTo>
                  <a:cubicBezTo>
                    <a:pt x="32" y="7026"/>
                    <a:pt x="504" y="7498"/>
                    <a:pt x="1103" y="7498"/>
                  </a:cubicBezTo>
                  <a:lnTo>
                    <a:pt x="6207" y="7498"/>
                  </a:lnTo>
                  <a:lnTo>
                    <a:pt x="6207" y="5797"/>
                  </a:lnTo>
                  <a:cubicBezTo>
                    <a:pt x="6207" y="5608"/>
                    <a:pt x="6049" y="5451"/>
                    <a:pt x="5860" y="5451"/>
                  </a:cubicBezTo>
                  <a:lnTo>
                    <a:pt x="1765" y="5451"/>
                  </a:lnTo>
                  <a:cubicBezTo>
                    <a:pt x="1576" y="5451"/>
                    <a:pt x="1418" y="5293"/>
                    <a:pt x="1418" y="5104"/>
                  </a:cubicBezTo>
                  <a:lnTo>
                    <a:pt x="1418" y="662"/>
                  </a:lnTo>
                  <a:cubicBezTo>
                    <a:pt x="1418" y="252"/>
                    <a:pt x="1103" y="0"/>
                    <a:pt x="6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1" name="Google Shape;6786;p88">
              <a:extLst>
                <a:ext uri="{FF2B5EF4-FFF2-40B4-BE49-F238E27FC236}">
                  <a16:creationId xmlns:a16="http://schemas.microsoft.com/office/drawing/2014/main" id="{33DE48CD-8CF3-8F07-44B2-84661D1B1FA5}"/>
                </a:ext>
              </a:extLst>
            </p:cNvPr>
            <p:cNvSpPr/>
            <p:nvPr/>
          </p:nvSpPr>
          <p:spPr>
            <a:xfrm>
              <a:off x="-33936099" y="3621075"/>
              <a:ext cx="51200" cy="51225"/>
            </a:xfrm>
            <a:custGeom>
              <a:rect l="l" t="t" r="r" b="b"/>
              <a:pathLst>
                <a:path w="2048" h="2049" extrusionOk="0">
                  <a:moveTo>
                    <a:pt x="1040" y="1"/>
                  </a:moveTo>
                  <a:cubicBezTo>
                    <a:pt x="473" y="1"/>
                    <a:pt x="0" y="473"/>
                    <a:pt x="0" y="1041"/>
                  </a:cubicBezTo>
                  <a:cubicBezTo>
                    <a:pt x="0" y="1576"/>
                    <a:pt x="473" y="2049"/>
                    <a:pt x="1040" y="2049"/>
                  </a:cubicBezTo>
                  <a:cubicBezTo>
                    <a:pt x="1576" y="2049"/>
                    <a:pt x="2048" y="1576"/>
                    <a:pt x="2048" y="1041"/>
                  </a:cubicBezTo>
                  <a:cubicBezTo>
                    <a:pt x="2048" y="473"/>
                    <a:pt x="1607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2" name="Google Shape;6787;p88">
              <a:extLst>
                <a:ext uri="{FF2B5EF4-FFF2-40B4-BE49-F238E27FC236}">
                  <a16:creationId xmlns:a16="http://schemas.microsoft.com/office/drawing/2014/main" id="{31004A09-2BDB-2BDE-977A-E8EECCD1EB7F}"/>
                </a:ext>
              </a:extLst>
            </p:cNvPr>
            <p:cNvSpPr/>
            <p:nvPr/>
          </p:nvSpPr>
          <p:spPr>
            <a:xfrm>
              <a:off x="-33952650" y="3690125"/>
              <a:ext cx="155975" cy="186950"/>
            </a:xfrm>
            <a:custGeom>
              <a:rect l="l" t="t" r="r" b="b"/>
              <a:pathLst>
                <a:path w="6239" h="7478" extrusionOk="0">
                  <a:moveTo>
                    <a:pt x="1641" y="1"/>
                  </a:moveTo>
                  <a:cubicBezTo>
                    <a:pt x="1242" y="1"/>
                    <a:pt x="819" y="205"/>
                    <a:pt x="568" y="484"/>
                  </a:cubicBezTo>
                  <a:cubicBezTo>
                    <a:pt x="190" y="799"/>
                    <a:pt x="1" y="1209"/>
                    <a:pt x="1" y="1681"/>
                  </a:cubicBezTo>
                  <a:lnTo>
                    <a:pt x="1" y="4769"/>
                  </a:lnTo>
                  <a:lnTo>
                    <a:pt x="2679" y="4769"/>
                  </a:lnTo>
                  <a:cubicBezTo>
                    <a:pt x="2521" y="4359"/>
                    <a:pt x="2175" y="4107"/>
                    <a:pt x="1702" y="4107"/>
                  </a:cubicBezTo>
                  <a:lnTo>
                    <a:pt x="1040" y="4107"/>
                  </a:lnTo>
                  <a:cubicBezTo>
                    <a:pt x="820" y="4107"/>
                    <a:pt x="662" y="3949"/>
                    <a:pt x="662" y="3729"/>
                  </a:cubicBezTo>
                  <a:lnTo>
                    <a:pt x="662" y="2374"/>
                  </a:lnTo>
                  <a:cubicBezTo>
                    <a:pt x="662" y="2154"/>
                    <a:pt x="820" y="1996"/>
                    <a:pt x="1040" y="1996"/>
                  </a:cubicBezTo>
                  <a:cubicBezTo>
                    <a:pt x="1229" y="1996"/>
                    <a:pt x="1387" y="2154"/>
                    <a:pt x="1387" y="2374"/>
                  </a:cubicBezTo>
                  <a:lnTo>
                    <a:pt x="1387" y="3382"/>
                  </a:lnTo>
                  <a:lnTo>
                    <a:pt x="1733" y="3382"/>
                  </a:lnTo>
                  <a:cubicBezTo>
                    <a:pt x="2553" y="3382"/>
                    <a:pt x="3277" y="3981"/>
                    <a:pt x="3435" y="4769"/>
                  </a:cubicBezTo>
                  <a:lnTo>
                    <a:pt x="3813" y="4769"/>
                  </a:lnTo>
                  <a:cubicBezTo>
                    <a:pt x="4380" y="4769"/>
                    <a:pt x="4852" y="5241"/>
                    <a:pt x="4852" y="5777"/>
                  </a:cubicBezTo>
                  <a:lnTo>
                    <a:pt x="4852" y="7478"/>
                  </a:lnTo>
                  <a:lnTo>
                    <a:pt x="6239" y="7478"/>
                  </a:lnTo>
                  <a:lnTo>
                    <a:pt x="6239" y="5084"/>
                  </a:lnTo>
                  <a:cubicBezTo>
                    <a:pt x="6176" y="4580"/>
                    <a:pt x="5703" y="4107"/>
                    <a:pt x="5168" y="4107"/>
                  </a:cubicBezTo>
                  <a:lnTo>
                    <a:pt x="3781" y="4107"/>
                  </a:lnTo>
                  <a:cubicBezTo>
                    <a:pt x="3592" y="4107"/>
                    <a:pt x="3435" y="3949"/>
                    <a:pt x="3435" y="3729"/>
                  </a:cubicBezTo>
                  <a:lnTo>
                    <a:pt x="3435" y="1807"/>
                  </a:lnTo>
                  <a:cubicBezTo>
                    <a:pt x="3435" y="862"/>
                    <a:pt x="2710" y="43"/>
                    <a:pt x="1796" y="11"/>
                  </a:cubicBezTo>
                  <a:cubicBezTo>
                    <a:pt x="1745" y="4"/>
                    <a:pt x="1694" y="1"/>
                    <a:pt x="16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3" name="Google Shape;6788;p88">
              <a:extLst>
                <a:ext uri="{FF2B5EF4-FFF2-40B4-BE49-F238E27FC236}">
                  <a16:creationId xmlns:a16="http://schemas.microsoft.com/office/drawing/2014/main" id="{4DD4719E-B344-F32E-6843-3F6A59DC5C02}"/>
                </a:ext>
              </a:extLst>
            </p:cNvPr>
            <p:cNvSpPr/>
            <p:nvPr/>
          </p:nvSpPr>
          <p:spPr>
            <a:xfrm>
              <a:off x="-33849475" y="3758125"/>
              <a:ext cx="137075" cy="33100"/>
            </a:xfrm>
            <a:custGeom>
              <a:rect l="l" t="t" r="r" b="b"/>
              <a:pathLst>
                <a:path w="5483" h="1324" extrusionOk="0">
                  <a:moveTo>
                    <a:pt x="1" y="1"/>
                  </a:moveTo>
                  <a:lnTo>
                    <a:pt x="1" y="662"/>
                  </a:lnTo>
                  <a:lnTo>
                    <a:pt x="1041" y="662"/>
                  </a:lnTo>
                  <a:cubicBezTo>
                    <a:pt x="1576" y="662"/>
                    <a:pt x="2080" y="946"/>
                    <a:pt x="2395" y="1324"/>
                  </a:cubicBezTo>
                  <a:lnTo>
                    <a:pt x="5136" y="1324"/>
                  </a:lnTo>
                  <a:cubicBezTo>
                    <a:pt x="5325" y="1324"/>
                    <a:pt x="5483" y="1166"/>
                    <a:pt x="5483" y="977"/>
                  </a:cubicBezTo>
                  <a:lnTo>
                    <a:pt x="5483" y="316"/>
                  </a:lnTo>
                  <a:cubicBezTo>
                    <a:pt x="5483" y="158"/>
                    <a:pt x="5325" y="1"/>
                    <a:pt x="51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4" name="Google Shape;6800;p88">
            <a:extLst>
              <a:ext uri="{FF2B5EF4-FFF2-40B4-BE49-F238E27FC236}">
                <a16:creationId xmlns:a16="http://schemas.microsoft.com/office/drawing/2014/main" id="{3FDB8541-EE68-1BFA-6F79-6682BBA14A16}"/>
              </a:ext>
            </a:extLst>
          </p:cNvPr>
          <p:cNvGrpSpPr/>
          <p:nvPr/>
        </p:nvGrpSpPr>
        <p:grpSpPr>
          <a:xfrm>
            <a:off x="9993554" y="2304728"/>
            <a:ext cx="552087" cy="550621"/>
            <a:chOff x="-30345326" y="3184750"/>
            <a:chExt cx="292225" cy="291450"/>
          </a:xfrm>
          <a:solidFill>
            <a:srgbClr val="272F1D"/>
          </a:solidFill>
        </p:grpSpPr>
        <p:sp>
          <p:nvSpPr>
            <p:cNvPr id="25" name="Google Shape;6801;p88">
              <a:extLst>
                <a:ext uri="{FF2B5EF4-FFF2-40B4-BE49-F238E27FC236}">
                  <a16:creationId xmlns:a16="http://schemas.microsoft.com/office/drawing/2014/main" id="{01C426FB-F95B-9F34-9868-206E12457EAC}"/>
                </a:ext>
              </a:extLst>
            </p:cNvPr>
            <p:cNvSpPr/>
            <p:nvPr/>
          </p:nvSpPr>
          <p:spPr>
            <a:xfrm>
              <a:off x="-30328000" y="3184750"/>
              <a:ext cx="258375" cy="120950"/>
            </a:xfrm>
            <a:custGeom>
              <a:rect l="l" t="t" r="r" b="b"/>
              <a:pathLst>
                <a:path w="10335" h="4838" extrusionOk="0">
                  <a:moveTo>
                    <a:pt x="1040" y="0"/>
                  </a:moveTo>
                  <a:cubicBezTo>
                    <a:pt x="473" y="0"/>
                    <a:pt x="1" y="473"/>
                    <a:pt x="1" y="1071"/>
                  </a:cubicBezTo>
                  <a:lnTo>
                    <a:pt x="1" y="2458"/>
                  </a:lnTo>
                  <a:cubicBezTo>
                    <a:pt x="1" y="2993"/>
                    <a:pt x="473" y="3466"/>
                    <a:pt x="1040" y="3466"/>
                  </a:cubicBezTo>
                  <a:lnTo>
                    <a:pt x="2048" y="3466"/>
                  </a:lnTo>
                  <a:lnTo>
                    <a:pt x="2048" y="4505"/>
                  </a:lnTo>
                  <a:cubicBezTo>
                    <a:pt x="2048" y="4663"/>
                    <a:pt x="2143" y="4757"/>
                    <a:pt x="2269" y="4820"/>
                  </a:cubicBezTo>
                  <a:cubicBezTo>
                    <a:pt x="2300" y="4831"/>
                    <a:pt x="2339" y="4838"/>
                    <a:pt x="2380" y="4838"/>
                  </a:cubicBezTo>
                  <a:cubicBezTo>
                    <a:pt x="2461" y="4838"/>
                    <a:pt x="2552" y="4810"/>
                    <a:pt x="2615" y="4726"/>
                  </a:cubicBezTo>
                  <a:lnTo>
                    <a:pt x="3876" y="3466"/>
                  </a:lnTo>
                  <a:lnTo>
                    <a:pt x="6365" y="3466"/>
                  </a:lnTo>
                  <a:lnTo>
                    <a:pt x="7625" y="4726"/>
                  </a:lnTo>
                  <a:cubicBezTo>
                    <a:pt x="7688" y="4810"/>
                    <a:pt x="7765" y="4838"/>
                    <a:pt x="7846" y="4838"/>
                  </a:cubicBezTo>
                  <a:cubicBezTo>
                    <a:pt x="7887" y="4838"/>
                    <a:pt x="7929" y="4831"/>
                    <a:pt x="7971" y="4820"/>
                  </a:cubicBezTo>
                  <a:cubicBezTo>
                    <a:pt x="8097" y="4789"/>
                    <a:pt x="8160" y="4631"/>
                    <a:pt x="8160" y="4505"/>
                  </a:cubicBezTo>
                  <a:lnTo>
                    <a:pt x="8160" y="3466"/>
                  </a:lnTo>
                  <a:lnTo>
                    <a:pt x="9231" y="3466"/>
                  </a:lnTo>
                  <a:cubicBezTo>
                    <a:pt x="9862" y="3466"/>
                    <a:pt x="10334" y="2993"/>
                    <a:pt x="10334" y="2458"/>
                  </a:cubicBezTo>
                  <a:lnTo>
                    <a:pt x="10334" y="1071"/>
                  </a:lnTo>
                  <a:cubicBezTo>
                    <a:pt x="10334" y="536"/>
                    <a:pt x="9862" y="0"/>
                    <a:pt x="92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6" name="Google Shape;6802;p88">
              <a:extLst>
                <a:ext uri="{FF2B5EF4-FFF2-40B4-BE49-F238E27FC236}">
                  <a16:creationId xmlns:a16="http://schemas.microsoft.com/office/drawing/2014/main" id="{195D1E5B-BEAF-242D-E7EB-8068EFF3FA68}"/>
                </a:ext>
              </a:extLst>
            </p:cNvPr>
            <p:cNvSpPr/>
            <p:nvPr/>
          </p:nvSpPr>
          <p:spPr>
            <a:xfrm>
              <a:off x="-30310674" y="3322575"/>
              <a:ext cx="68550" cy="69350"/>
            </a:xfrm>
            <a:custGeom>
              <a:rect l="l" t="t" r="r" b="b"/>
              <a:pathLst>
                <a:path w="2742" h="2774" extrusionOk="0">
                  <a:moveTo>
                    <a:pt x="1387" y="1"/>
                  </a:moveTo>
                  <a:cubicBezTo>
                    <a:pt x="599" y="1"/>
                    <a:pt x="1" y="631"/>
                    <a:pt x="1" y="1387"/>
                  </a:cubicBezTo>
                  <a:cubicBezTo>
                    <a:pt x="1" y="2143"/>
                    <a:pt x="599" y="2773"/>
                    <a:pt x="1387" y="2773"/>
                  </a:cubicBezTo>
                  <a:cubicBezTo>
                    <a:pt x="2143" y="2773"/>
                    <a:pt x="2742" y="2143"/>
                    <a:pt x="2742" y="1387"/>
                  </a:cubicBezTo>
                  <a:cubicBezTo>
                    <a:pt x="2742" y="631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7" name="Google Shape;6803;p88">
              <a:extLst>
                <a:ext uri="{FF2B5EF4-FFF2-40B4-BE49-F238E27FC236}">
                  <a16:creationId xmlns:a16="http://schemas.microsoft.com/office/drawing/2014/main" id="{5D8B0B2E-6E25-86DB-A010-6E2C22890847}"/>
                </a:ext>
              </a:extLst>
            </p:cNvPr>
            <p:cNvSpPr/>
            <p:nvPr/>
          </p:nvSpPr>
          <p:spPr>
            <a:xfrm>
              <a:off x="-30345326" y="3408425"/>
              <a:ext cx="137075" cy="67775"/>
            </a:xfrm>
            <a:custGeom>
              <a:rect l="l" t="t" r="r" b="b"/>
              <a:pathLst>
                <a:path w="5483" h="2711" extrusionOk="0">
                  <a:moveTo>
                    <a:pt x="2741" y="1"/>
                  </a:moveTo>
                  <a:cubicBezTo>
                    <a:pt x="1387" y="1"/>
                    <a:pt x="221" y="1040"/>
                    <a:pt x="32" y="2332"/>
                  </a:cubicBezTo>
                  <a:cubicBezTo>
                    <a:pt x="0" y="2521"/>
                    <a:pt x="158" y="2710"/>
                    <a:pt x="378" y="2710"/>
                  </a:cubicBezTo>
                  <a:lnTo>
                    <a:pt x="5104" y="2710"/>
                  </a:lnTo>
                  <a:cubicBezTo>
                    <a:pt x="5325" y="2710"/>
                    <a:pt x="5482" y="2521"/>
                    <a:pt x="5482" y="2332"/>
                  </a:cubicBezTo>
                  <a:cubicBezTo>
                    <a:pt x="5262" y="977"/>
                    <a:pt x="4128" y="1"/>
                    <a:pt x="27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8" name="Google Shape;6804;p88">
              <a:extLst>
                <a:ext uri="{FF2B5EF4-FFF2-40B4-BE49-F238E27FC236}">
                  <a16:creationId xmlns:a16="http://schemas.microsoft.com/office/drawing/2014/main" id="{B4B9B9FF-1B98-2929-3EAC-6D90B35E947D}"/>
                </a:ext>
              </a:extLst>
            </p:cNvPr>
            <p:cNvSpPr/>
            <p:nvPr/>
          </p:nvSpPr>
          <p:spPr>
            <a:xfrm>
              <a:off x="-30156299" y="3322575"/>
              <a:ext cx="68550" cy="69350"/>
            </a:xfrm>
            <a:custGeom>
              <a:rect l="l" t="t" r="r" b="b"/>
              <a:pathLst>
                <a:path w="2742" h="2774" extrusionOk="0">
                  <a:moveTo>
                    <a:pt x="1387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1" y="2143"/>
                    <a:pt x="631" y="2773"/>
                    <a:pt x="1387" y="2773"/>
                  </a:cubicBezTo>
                  <a:cubicBezTo>
                    <a:pt x="2111" y="2773"/>
                    <a:pt x="2742" y="2143"/>
                    <a:pt x="2742" y="1387"/>
                  </a:cubicBezTo>
                  <a:cubicBezTo>
                    <a:pt x="2742" y="631"/>
                    <a:pt x="2111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" name="Google Shape;6805;p88">
              <a:extLst>
                <a:ext uri="{FF2B5EF4-FFF2-40B4-BE49-F238E27FC236}">
                  <a16:creationId xmlns:a16="http://schemas.microsoft.com/office/drawing/2014/main" id="{A99B6D32-D729-4B16-A5EA-52CFC7E9CCFF}"/>
                </a:ext>
              </a:extLst>
            </p:cNvPr>
            <p:cNvSpPr/>
            <p:nvPr/>
          </p:nvSpPr>
          <p:spPr>
            <a:xfrm>
              <a:off x="-30190951" y="3408425"/>
              <a:ext cx="137850" cy="67775"/>
            </a:xfrm>
            <a:custGeom>
              <a:rect l="l" t="t" r="r" b="b"/>
              <a:pathLst>
                <a:path w="5514" h="2711" extrusionOk="0">
                  <a:moveTo>
                    <a:pt x="2773" y="1"/>
                  </a:moveTo>
                  <a:cubicBezTo>
                    <a:pt x="1387" y="1"/>
                    <a:pt x="252" y="1040"/>
                    <a:pt x="32" y="2332"/>
                  </a:cubicBezTo>
                  <a:cubicBezTo>
                    <a:pt x="0" y="2521"/>
                    <a:pt x="158" y="2710"/>
                    <a:pt x="410" y="2710"/>
                  </a:cubicBezTo>
                  <a:lnTo>
                    <a:pt x="5167" y="2710"/>
                  </a:lnTo>
                  <a:cubicBezTo>
                    <a:pt x="5356" y="2710"/>
                    <a:pt x="5514" y="2521"/>
                    <a:pt x="5514" y="2332"/>
                  </a:cubicBezTo>
                  <a:cubicBezTo>
                    <a:pt x="5293" y="977"/>
                    <a:pt x="4128" y="1"/>
                    <a:pt x="27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0" name="Google Shape;6866;p88">
            <a:extLst>
              <a:ext uri="{FF2B5EF4-FFF2-40B4-BE49-F238E27FC236}">
                <a16:creationId xmlns:a16="http://schemas.microsoft.com/office/drawing/2014/main" id="{2BFE51F5-82D6-E7E2-6CBA-C254D8C65699}"/>
              </a:ext>
            </a:extLst>
          </p:cNvPr>
          <p:cNvGrpSpPr/>
          <p:nvPr/>
        </p:nvGrpSpPr>
        <p:grpSpPr>
          <a:xfrm>
            <a:off x="5913579" y="4644032"/>
            <a:ext cx="508855" cy="563067"/>
            <a:chOff x="-30354001" y="3569100"/>
            <a:chExt cx="292250" cy="292225"/>
          </a:xfrm>
          <a:solidFill>
            <a:srgbClr val="272F1D"/>
          </a:solidFill>
        </p:grpSpPr>
        <p:sp>
          <p:nvSpPr>
            <p:cNvPr id="31" name="Google Shape;6867;p88">
              <a:extLst>
                <a:ext uri="{FF2B5EF4-FFF2-40B4-BE49-F238E27FC236}">
                  <a16:creationId xmlns:a16="http://schemas.microsoft.com/office/drawing/2014/main" id="{F42447D6-E9D3-E8CA-BC3D-E17CF790077E}"/>
                </a:ext>
              </a:extLst>
            </p:cNvPr>
            <p:cNvSpPr/>
            <p:nvPr/>
          </p:nvSpPr>
          <p:spPr>
            <a:xfrm>
              <a:off x="-30354001" y="3604550"/>
              <a:ext cx="137875" cy="256000"/>
            </a:xfrm>
            <a:custGeom>
              <a:rect l="l" t="t" r="r" b="b"/>
              <a:pathLst>
                <a:path w="5515" h="10240" extrusionOk="0">
                  <a:moveTo>
                    <a:pt x="662" y="0"/>
                  </a:moveTo>
                  <a:cubicBezTo>
                    <a:pt x="284" y="0"/>
                    <a:pt x="1" y="315"/>
                    <a:pt x="1" y="662"/>
                  </a:cubicBezTo>
                  <a:lnTo>
                    <a:pt x="1" y="4411"/>
                  </a:lnTo>
                  <a:cubicBezTo>
                    <a:pt x="1" y="4632"/>
                    <a:pt x="64" y="4884"/>
                    <a:pt x="190" y="5073"/>
                  </a:cubicBezTo>
                  <a:lnTo>
                    <a:pt x="1639" y="7467"/>
                  </a:lnTo>
                  <a:cubicBezTo>
                    <a:pt x="1891" y="7877"/>
                    <a:pt x="2049" y="8097"/>
                    <a:pt x="2049" y="8538"/>
                  </a:cubicBezTo>
                  <a:lnTo>
                    <a:pt x="2049" y="9861"/>
                  </a:lnTo>
                  <a:cubicBezTo>
                    <a:pt x="2049" y="10082"/>
                    <a:pt x="2206" y="10239"/>
                    <a:pt x="2395" y="10239"/>
                  </a:cubicBezTo>
                  <a:lnTo>
                    <a:pt x="5514" y="10239"/>
                  </a:lnTo>
                  <a:lnTo>
                    <a:pt x="5514" y="6364"/>
                  </a:lnTo>
                  <a:cubicBezTo>
                    <a:pt x="5514" y="5986"/>
                    <a:pt x="5357" y="5671"/>
                    <a:pt x="5168" y="5419"/>
                  </a:cubicBezTo>
                  <a:cubicBezTo>
                    <a:pt x="5167" y="5420"/>
                    <a:pt x="5165" y="5421"/>
                    <a:pt x="5163" y="5421"/>
                  </a:cubicBezTo>
                  <a:cubicBezTo>
                    <a:pt x="5042" y="5421"/>
                    <a:pt x="3214" y="3623"/>
                    <a:pt x="3183" y="3592"/>
                  </a:cubicBezTo>
                  <a:cubicBezTo>
                    <a:pt x="3041" y="3432"/>
                    <a:pt x="2828" y="3332"/>
                    <a:pt x="2613" y="3332"/>
                  </a:cubicBezTo>
                  <a:cubicBezTo>
                    <a:pt x="2448" y="3332"/>
                    <a:pt x="2280" y="3392"/>
                    <a:pt x="2143" y="3529"/>
                  </a:cubicBezTo>
                  <a:cubicBezTo>
                    <a:pt x="1891" y="3812"/>
                    <a:pt x="1923" y="4285"/>
                    <a:pt x="2112" y="4442"/>
                  </a:cubicBezTo>
                  <a:lnTo>
                    <a:pt x="3970" y="6301"/>
                  </a:lnTo>
                  <a:cubicBezTo>
                    <a:pt x="4097" y="6427"/>
                    <a:pt x="4097" y="6648"/>
                    <a:pt x="3970" y="6774"/>
                  </a:cubicBezTo>
                  <a:cubicBezTo>
                    <a:pt x="3907" y="6821"/>
                    <a:pt x="3821" y="6845"/>
                    <a:pt x="3734" y="6845"/>
                  </a:cubicBezTo>
                  <a:cubicBezTo>
                    <a:pt x="3648" y="6845"/>
                    <a:pt x="3561" y="6821"/>
                    <a:pt x="3498" y="6774"/>
                  </a:cubicBezTo>
                  <a:lnTo>
                    <a:pt x="1639" y="4915"/>
                  </a:lnTo>
                  <a:cubicBezTo>
                    <a:pt x="1450" y="4726"/>
                    <a:pt x="1324" y="4442"/>
                    <a:pt x="1324" y="4190"/>
                  </a:cubicBezTo>
                  <a:lnTo>
                    <a:pt x="1324" y="662"/>
                  </a:lnTo>
                  <a:cubicBezTo>
                    <a:pt x="1324" y="252"/>
                    <a:pt x="1009" y="0"/>
                    <a:pt x="6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2" name="Google Shape;6868;p88">
              <a:extLst>
                <a:ext uri="{FF2B5EF4-FFF2-40B4-BE49-F238E27FC236}">
                  <a16:creationId xmlns:a16="http://schemas.microsoft.com/office/drawing/2014/main" id="{C0F680F1-E579-7755-17A1-88461829082B}"/>
                </a:ext>
              </a:extLst>
            </p:cNvPr>
            <p:cNvSpPr/>
            <p:nvPr/>
          </p:nvSpPr>
          <p:spPr>
            <a:xfrm>
              <a:off x="-30198826" y="3604550"/>
              <a:ext cx="137075" cy="256775"/>
            </a:xfrm>
            <a:custGeom>
              <a:rect l="l" t="t" r="r" b="b"/>
              <a:pathLst>
                <a:path w="5483" h="10271" extrusionOk="0">
                  <a:moveTo>
                    <a:pt x="4758" y="0"/>
                  </a:moveTo>
                  <a:cubicBezTo>
                    <a:pt x="4380" y="0"/>
                    <a:pt x="4096" y="315"/>
                    <a:pt x="4096" y="662"/>
                  </a:cubicBezTo>
                  <a:lnTo>
                    <a:pt x="4096" y="4190"/>
                  </a:lnTo>
                  <a:cubicBezTo>
                    <a:pt x="4096" y="4474"/>
                    <a:pt x="3970" y="4758"/>
                    <a:pt x="3781" y="4915"/>
                  </a:cubicBezTo>
                  <a:lnTo>
                    <a:pt x="1922" y="6774"/>
                  </a:lnTo>
                  <a:cubicBezTo>
                    <a:pt x="1875" y="6821"/>
                    <a:pt x="1788" y="6845"/>
                    <a:pt x="1698" y="6845"/>
                  </a:cubicBezTo>
                  <a:cubicBezTo>
                    <a:pt x="1607" y="6845"/>
                    <a:pt x="1513" y="6821"/>
                    <a:pt x="1450" y="6774"/>
                  </a:cubicBezTo>
                  <a:cubicBezTo>
                    <a:pt x="1355" y="6648"/>
                    <a:pt x="1355" y="6427"/>
                    <a:pt x="1450" y="6301"/>
                  </a:cubicBezTo>
                  <a:lnTo>
                    <a:pt x="3308" y="4442"/>
                  </a:lnTo>
                  <a:cubicBezTo>
                    <a:pt x="3497" y="4285"/>
                    <a:pt x="3560" y="3812"/>
                    <a:pt x="3277" y="3529"/>
                  </a:cubicBezTo>
                  <a:cubicBezTo>
                    <a:pt x="3140" y="3392"/>
                    <a:pt x="2972" y="3332"/>
                    <a:pt x="2807" y="3332"/>
                  </a:cubicBezTo>
                  <a:cubicBezTo>
                    <a:pt x="2592" y="3332"/>
                    <a:pt x="2379" y="3432"/>
                    <a:pt x="2237" y="3592"/>
                  </a:cubicBezTo>
                  <a:cubicBezTo>
                    <a:pt x="2237" y="3592"/>
                    <a:pt x="347" y="5419"/>
                    <a:pt x="347" y="5482"/>
                  </a:cubicBezTo>
                  <a:cubicBezTo>
                    <a:pt x="158" y="5671"/>
                    <a:pt x="0" y="6018"/>
                    <a:pt x="0" y="6427"/>
                  </a:cubicBezTo>
                  <a:lnTo>
                    <a:pt x="0" y="8129"/>
                  </a:lnTo>
                  <a:lnTo>
                    <a:pt x="0" y="8412"/>
                  </a:lnTo>
                  <a:lnTo>
                    <a:pt x="0" y="10271"/>
                  </a:lnTo>
                  <a:lnTo>
                    <a:pt x="3088" y="10271"/>
                  </a:lnTo>
                  <a:cubicBezTo>
                    <a:pt x="3277" y="10271"/>
                    <a:pt x="3434" y="10113"/>
                    <a:pt x="3434" y="9924"/>
                  </a:cubicBezTo>
                  <a:lnTo>
                    <a:pt x="3434" y="8570"/>
                  </a:lnTo>
                  <a:cubicBezTo>
                    <a:pt x="3434" y="8129"/>
                    <a:pt x="3623" y="7908"/>
                    <a:pt x="3812" y="7530"/>
                  </a:cubicBezTo>
                  <a:lnTo>
                    <a:pt x="5293" y="5104"/>
                  </a:lnTo>
                  <a:cubicBezTo>
                    <a:pt x="5388" y="4915"/>
                    <a:pt x="5482" y="4663"/>
                    <a:pt x="5482" y="4411"/>
                  </a:cubicBezTo>
                  <a:lnTo>
                    <a:pt x="5482" y="662"/>
                  </a:lnTo>
                  <a:cubicBezTo>
                    <a:pt x="5451" y="284"/>
                    <a:pt x="5136" y="0"/>
                    <a:pt x="47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3" name="Google Shape;6869;p88">
              <a:extLst>
                <a:ext uri="{FF2B5EF4-FFF2-40B4-BE49-F238E27FC236}">
                  <a16:creationId xmlns:a16="http://schemas.microsoft.com/office/drawing/2014/main" id="{21F9D7EF-336F-44F7-FBE7-A9D06456C180}"/>
                </a:ext>
              </a:extLst>
            </p:cNvPr>
            <p:cNvSpPr/>
            <p:nvPr/>
          </p:nvSpPr>
          <p:spPr>
            <a:xfrm>
              <a:off x="-30139751" y="3636850"/>
              <a:ext cx="26000" cy="37825"/>
            </a:xfrm>
            <a:custGeom>
              <a:rect l="l" t="t" r="r" b="b"/>
              <a:pathLst>
                <a:path w="1040" h="1513" extrusionOk="0">
                  <a:moveTo>
                    <a:pt x="504" y="0"/>
                  </a:moveTo>
                  <a:cubicBezTo>
                    <a:pt x="252" y="32"/>
                    <a:pt x="0" y="284"/>
                    <a:pt x="0" y="567"/>
                  </a:cubicBezTo>
                  <a:lnTo>
                    <a:pt x="0" y="1418"/>
                  </a:lnTo>
                  <a:cubicBezTo>
                    <a:pt x="126" y="1386"/>
                    <a:pt x="252" y="1355"/>
                    <a:pt x="410" y="1355"/>
                  </a:cubicBezTo>
                  <a:cubicBezTo>
                    <a:pt x="630" y="1355"/>
                    <a:pt x="819" y="1386"/>
                    <a:pt x="1040" y="1512"/>
                  </a:cubicBezTo>
                  <a:lnTo>
                    <a:pt x="1040" y="504"/>
                  </a:lnTo>
                  <a:cubicBezTo>
                    <a:pt x="1040" y="252"/>
                    <a:pt x="788" y="0"/>
                    <a:pt x="5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4" name="Google Shape;6870;p88">
              <a:extLst>
                <a:ext uri="{FF2B5EF4-FFF2-40B4-BE49-F238E27FC236}">
                  <a16:creationId xmlns:a16="http://schemas.microsoft.com/office/drawing/2014/main" id="{BA132A1F-E2F8-2390-CB47-001E25E76347}"/>
                </a:ext>
              </a:extLst>
            </p:cNvPr>
            <p:cNvSpPr/>
            <p:nvPr/>
          </p:nvSpPr>
          <p:spPr>
            <a:xfrm>
              <a:off x="-30302802" y="3638950"/>
              <a:ext cx="25225" cy="36500"/>
            </a:xfrm>
            <a:custGeom>
              <a:rect l="l" t="t" r="r" b="b"/>
              <a:pathLst>
                <a:path w="1009" h="1460" extrusionOk="0">
                  <a:moveTo>
                    <a:pt x="418" y="1"/>
                  </a:moveTo>
                  <a:cubicBezTo>
                    <a:pt x="177" y="1"/>
                    <a:pt x="1" y="229"/>
                    <a:pt x="1" y="483"/>
                  </a:cubicBezTo>
                  <a:lnTo>
                    <a:pt x="1" y="1460"/>
                  </a:lnTo>
                  <a:cubicBezTo>
                    <a:pt x="190" y="1334"/>
                    <a:pt x="379" y="1302"/>
                    <a:pt x="631" y="1302"/>
                  </a:cubicBezTo>
                  <a:cubicBezTo>
                    <a:pt x="725" y="1302"/>
                    <a:pt x="883" y="1334"/>
                    <a:pt x="1009" y="1365"/>
                  </a:cubicBezTo>
                  <a:lnTo>
                    <a:pt x="1009" y="515"/>
                  </a:lnTo>
                  <a:cubicBezTo>
                    <a:pt x="1009" y="231"/>
                    <a:pt x="788" y="11"/>
                    <a:pt x="505" y="11"/>
                  </a:cubicBezTo>
                  <a:cubicBezTo>
                    <a:pt x="475" y="4"/>
                    <a:pt x="446" y="1"/>
                    <a:pt x="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5" name="Google Shape;6871;p88">
              <a:extLst>
                <a:ext uri="{FF2B5EF4-FFF2-40B4-BE49-F238E27FC236}">
                  <a16:creationId xmlns:a16="http://schemas.microsoft.com/office/drawing/2014/main" id="{5AFAF6B4-0B87-599B-D185-DBA6E248A37D}"/>
                </a:ext>
              </a:extLst>
            </p:cNvPr>
            <p:cNvSpPr/>
            <p:nvPr/>
          </p:nvSpPr>
          <p:spPr>
            <a:xfrm>
              <a:off x="-30242926" y="3569100"/>
              <a:ext cx="68525" cy="68550"/>
            </a:xfrm>
            <a:custGeom>
              <a:rect l="l" t="t" r="r" b="b"/>
              <a:pathLst>
                <a:path w="2741" h="2742" extrusionOk="0">
                  <a:moveTo>
                    <a:pt x="1386" y="1"/>
                  </a:moveTo>
                  <a:cubicBezTo>
                    <a:pt x="630" y="1"/>
                    <a:pt x="0" y="631"/>
                    <a:pt x="0" y="1387"/>
                  </a:cubicBezTo>
                  <a:cubicBezTo>
                    <a:pt x="0" y="2174"/>
                    <a:pt x="630" y="2742"/>
                    <a:pt x="1386" y="2742"/>
                  </a:cubicBezTo>
                  <a:cubicBezTo>
                    <a:pt x="2111" y="2742"/>
                    <a:pt x="2741" y="2111"/>
                    <a:pt x="2741" y="1387"/>
                  </a:cubicBezTo>
                  <a:cubicBezTo>
                    <a:pt x="2741" y="631"/>
                    <a:pt x="2111" y="1"/>
                    <a:pt x="13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6" name="Google Shape;6872;p88">
              <a:extLst>
                <a:ext uri="{FF2B5EF4-FFF2-40B4-BE49-F238E27FC236}">
                  <a16:creationId xmlns:a16="http://schemas.microsoft.com/office/drawing/2014/main" id="{8737757D-70D0-3160-6A41-57E163A76922}"/>
                </a:ext>
              </a:extLst>
            </p:cNvPr>
            <p:cNvSpPr/>
            <p:nvPr/>
          </p:nvSpPr>
          <p:spPr>
            <a:xfrm>
              <a:off x="-30262624" y="3654950"/>
              <a:ext cx="107925" cy="68550"/>
            </a:xfrm>
            <a:custGeom>
              <a:rect l="l" t="t" r="r" b="b"/>
              <a:pathLst>
                <a:path w="4317" h="2742" extrusionOk="0">
                  <a:moveTo>
                    <a:pt x="2174" y="1"/>
                  </a:moveTo>
                  <a:cubicBezTo>
                    <a:pt x="1292" y="1"/>
                    <a:pt x="505" y="379"/>
                    <a:pt x="0" y="1040"/>
                  </a:cubicBezTo>
                  <a:lnTo>
                    <a:pt x="32" y="1103"/>
                  </a:lnTo>
                  <a:cubicBezTo>
                    <a:pt x="946" y="1985"/>
                    <a:pt x="1450" y="2458"/>
                    <a:pt x="1702" y="2742"/>
                  </a:cubicBezTo>
                  <a:lnTo>
                    <a:pt x="2647" y="2742"/>
                  </a:lnTo>
                  <a:lnTo>
                    <a:pt x="4254" y="1135"/>
                  </a:lnTo>
                  <a:lnTo>
                    <a:pt x="4317" y="1040"/>
                  </a:lnTo>
                  <a:cubicBezTo>
                    <a:pt x="3813" y="410"/>
                    <a:pt x="3025" y="1"/>
                    <a:pt x="21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7" name="Google Shape;6957;p88">
            <a:extLst>
              <a:ext uri="{FF2B5EF4-FFF2-40B4-BE49-F238E27FC236}">
                <a16:creationId xmlns:a16="http://schemas.microsoft.com/office/drawing/2014/main" id="{69BC150F-4AF3-CA94-24CD-0063C160933F}"/>
              </a:ext>
            </a:extLst>
          </p:cNvPr>
          <p:cNvGrpSpPr/>
          <p:nvPr/>
        </p:nvGrpSpPr>
        <p:grpSpPr>
          <a:xfrm>
            <a:off x="4974595" y="1314741"/>
            <a:ext cx="498088" cy="497107"/>
            <a:chOff x="-31094350" y="3194000"/>
            <a:chExt cx="292225" cy="291650"/>
          </a:xfrm>
          <a:solidFill>
            <a:srgbClr val="272F1D"/>
          </a:solidFill>
        </p:grpSpPr>
        <p:sp>
          <p:nvSpPr>
            <p:cNvPr id="38" name="Google Shape;6958;p88">
              <a:extLst>
                <a:ext uri="{FF2B5EF4-FFF2-40B4-BE49-F238E27FC236}">
                  <a16:creationId xmlns:a16="http://schemas.microsoft.com/office/drawing/2014/main" id="{13F0A11F-3BCE-8156-5FEE-9A81EC9CDC04}"/>
                </a:ext>
              </a:extLst>
            </p:cNvPr>
            <p:cNvSpPr/>
            <p:nvPr/>
          </p:nvSpPr>
          <p:spPr>
            <a:xfrm>
              <a:off x="-31033700" y="3194000"/>
              <a:ext cx="103200" cy="34100"/>
            </a:xfrm>
            <a:custGeom>
              <a:rect l="l" t="t" r="r" b="b"/>
              <a:pathLst>
                <a:path w="4128" h="1364" extrusionOk="0">
                  <a:moveTo>
                    <a:pt x="645" y="0"/>
                  </a:moveTo>
                  <a:cubicBezTo>
                    <a:pt x="263" y="0"/>
                    <a:pt x="0" y="296"/>
                    <a:pt x="0" y="670"/>
                  </a:cubicBezTo>
                  <a:lnTo>
                    <a:pt x="0" y="1016"/>
                  </a:lnTo>
                  <a:cubicBezTo>
                    <a:pt x="0" y="1205"/>
                    <a:pt x="158" y="1363"/>
                    <a:pt x="347" y="1363"/>
                  </a:cubicBezTo>
                  <a:lnTo>
                    <a:pt x="3781" y="1363"/>
                  </a:lnTo>
                  <a:cubicBezTo>
                    <a:pt x="3970" y="1363"/>
                    <a:pt x="4127" y="1205"/>
                    <a:pt x="4127" y="1016"/>
                  </a:cubicBezTo>
                  <a:lnTo>
                    <a:pt x="4127" y="670"/>
                  </a:lnTo>
                  <a:cubicBezTo>
                    <a:pt x="4127" y="260"/>
                    <a:pt x="3812" y="8"/>
                    <a:pt x="3466" y="8"/>
                  </a:cubicBezTo>
                  <a:lnTo>
                    <a:pt x="756" y="8"/>
                  </a:lnTo>
                  <a:cubicBezTo>
                    <a:pt x="718" y="3"/>
                    <a:pt x="681" y="0"/>
                    <a:pt x="6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9" name="Google Shape;6959;p88">
              <a:extLst>
                <a:ext uri="{FF2B5EF4-FFF2-40B4-BE49-F238E27FC236}">
                  <a16:creationId xmlns:a16="http://schemas.microsoft.com/office/drawing/2014/main" id="{13E83D87-C3EC-8A95-F7B5-C6084D76A383}"/>
                </a:ext>
              </a:extLst>
            </p:cNvPr>
            <p:cNvSpPr/>
            <p:nvPr/>
          </p:nvSpPr>
          <p:spPr>
            <a:xfrm>
              <a:off x="-31042375" y="3346200"/>
              <a:ext cx="16550" cy="18150"/>
            </a:xfrm>
            <a:custGeom>
              <a:rect l="l" t="t" r="r" b="b"/>
              <a:pathLst>
                <a:path w="662" h="726" extrusionOk="0">
                  <a:moveTo>
                    <a:pt x="1" y="1"/>
                  </a:moveTo>
                  <a:lnTo>
                    <a:pt x="1" y="725"/>
                  </a:lnTo>
                  <a:lnTo>
                    <a:pt x="662" y="725"/>
                  </a:lnTo>
                  <a:lnTo>
                    <a:pt x="6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0" name="Google Shape;6960;p88">
              <a:extLst>
                <a:ext uri="{FF2B5EF4-FFF2-40B4-BE49-F238E27FC236}">
                  <a16:creationId xmlns:a16="http://schemas.microsoft.com/office/drawing/2014/main" id="{22D13253-0757-7995-1156-F2083B407EF2}"/>
                </a:ext>
              </a:extLst>
            </p:cNvPr>
            <p:cNvSpPr/>
            <p:nvPr/>
          </p:nvSpPr>
          <p:spPr>
            <a:xfrm>
              <a:off x="-31042375" y="3278475"/>
              <a:ext cx="16550" cy="16550"/>
            </a:xfrm>
            <a:custGeom>
              <a:rect l="l" t="t" r="r" b="b"/>
              <a:pathLst>
                <a:path w="662" h="662" extrusionOk="0">
                  <a:moveTo>
                    <a:pt x="1" y="0"/>
                  </a:moveTo>
                  <a:lnTo>
                    <a:pt x="1" y="662"/>
                  </a:lnTo>
                  <a:lnTo>
                    <a:pt x="662" y="662"/>
                  </a:lnTo>
                  <a:lnTo>
                    <a:pt x="66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1" name="Google Shape;6961;p88">
              <a:extLst>
                <a:ext uri="{FF2B5EF4-FFF2-40B4-BE49-F238E27FC236}">
                  <a16:creationId xmlns:a16="http://schemas.microsoft.com/office/drawing/2014/main" id="{21FA0CE0-3F43-D39F-60BF-BD31AF41ABBA}"/>
                </a:ext>
              </a:extLst>
            </p:cNvPr>
            <p:cNvSpPr/>
            <p:nvPr/>
          </p:nvSpPr>
          <p:spPr>
            <a:xfrm>
              <a:off x="-31042375" y="3416300"/>
              <a:ext cx="16550" cy="16575"/>
            </a:xfrm>
            <a:custGeom>
              <a:rect l="l" t="t" r="r" b="b"/>
              <a:pathLst>
                <a:path w="662" h="663" extrusionOk="0">
                  <a:moveTo>
                    <a:pt x="1" y="1"/>
                  </a:moveTo>
                  <a:lnTo>
                    <a:pt x="1" y="662"/>
                  </a:lnTo>
                  <a:lnTo>
                    <a:pt x="662" y="662"/>
                  </a:lnTo>
                  <a:lnTo>
                    <a:pt x="6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2" name="Google Shape;6962;p88">
              <a:extLst>
                <a:ext uri="{FF2B5EF4-FFF2-40B4-BE49-F238E27FC236}">
                  <a16:creationId xmlns:a16="http://schemas.microsoft.com/office/drawing/2014/main" id="{BB2A21E0-969F-77F2-AAF9-52219B518BFA}"/>
                </a:ext>
              </a:extLst>
            </p:cNvPr>
            <p:cNvSpPr/>
            <p:nvPr/>
          </p:nvSpPr>
          <p:spPr>
            <a:xfrm>
              <a:off x="-31094350" y="3210725"/>
              <a:ext cx="222900" cy="274925"/>
            </a:xfrm>
            <a:custGeom>
              <a:rect l="l" t="t" r="r" b="b"/>
              <a:pathLst>
                <a:path w="8916" h="10997" extrusionOk="0">
                  <a:moveTo>
                    <a:pt x="7183" y="2049"/>
                  </a:moveTo>
                  <a:cubicBezTo>
                    <a:pt x="7404" y="2049"/>
                    <a:pt x="7561" y="2206"/>
                    <a:pt x="7561" y="2395"/>
                  </a:cubicBezTo>
                  <a:cubicBezTo>
                    <a:pt x="7561" y="2584"/>
                    <a:pt x="7404" y="2742"/>
                    <a:pt x="7183" y="2742"/>
                  </a:cubicBezTo>
                  <a:lnTo>
                    <a:pt x="4474" y="2742"/>
                  </a:lnTo>
                  <a:cubicBezTo>
                    <a:pt x="4285" y="2742"/>
                    <a:pt x="4127" y="2584"/>
                    <a:pt x="4127" y="2395"/>
                  </a:cubicBezTo>
                  <a:cubicBezTo>
                    <a:pt x="4127" y="2206"/>
                    <a:pt x="4285" y="2049"/>
                    <a:pt x="4474" y="2049"/>
                  </a:cubicBezTo>
                  <a:close/>
                  <a:moveTo>
                    <a:pt x="3151" y="2017"/>
                  </a:moveTo>
                  <a:cubicBezTo>
                    <a:pt x="3340" y="2017"/>
                    <a:pt x="3497" y="2175"/>
                    <a:pt x="3497" y="2364"/>
                  </a:cubicBezTo>
                  <a:lnTo>
                    <a:pt x="3497" y="3750"/>
                  </a:lnTo>
                  <a:cubicBezTo>
                    <a:pt x="3497" y="3939"/>
                    <a:pt x="3340" y="4097"/>
                    <a:pt x="3151" y="4097"/>
                  </a:cubicBezTo>
                  <a:lnTo>
                    <a:pt x="1764" y="4097"/>
                  </a:lnTo>
                  <a:cubicBezTo>
                    <a:pt x="1575" y="4097"/>
                    <a:pt x="1418" y="3939"/>
                    <a:pt x="1418" y="3750"/>
                  </a:cubicBezTo>
                  <a:lnTo>
                    <a:pt x="1418" y="2364"/>
                  </a:lnTo>
                  <a:cubicBezTo>
                    <a:pt x="1418" y="2175"/>
                    <a:pt x="1575" y="2017"/>
                    <a:pt x="1764" y="2017"/>
                  </a:cubicBezTo>
                  <a:close/>
                  <a:moveTo>
                    <a:pt x="5860" y="3372"/>
                  </a:moveTo>
                  <a:cubicBezTo>
                    <a:pt x="6049" y="3372"/>
                    <a:pt x="6207" y="3529"/>
                    <a:pt x="6207" y="3750"/>
                  </a:cubicBezTo>
                  <a:cubicBezTo>
                    <a:pt x="6207" y="3939"/>
                    <a:pt x="6049" y="4097"/>
                    <a:pt x="5860" y="4097"/>
                  </a:cubicBezTo>
                  <a:lnTo>
                    <a:pt x="4474" y="4097"/>
                  </a:lnTo>
                  <a:cubicBezTo>
                    <a:pt x="4285" y="4097"/>
                    <a:pt x="4127" y="3939"/>
                    <a:pt x="4127" y="3750"/>
                  </a:cubicBezTo>
                  <a:cubicBezTo>
                    <a:pt x="4127" y="3529"/>
                    <a:pt x="4285" y="3372"/>
                    <a:pt x="4474" y="3372"/>
                  </a:cubicBezTo>
                  <a:close/>
                  <a:moveTo>
                    <a:pt x="7183" y="4758"/>
                  </a:moveTo>
                  <a:cubicBezTo>
                    <a:pt x="7404" y="4758"/>
                    <a:pt x="7561" y="4916"/>
                    <a:pt x="7561" y="5105"/>
                  </a:cubicBezTo>
                  <a:cubicBezTo>
                    <a:pt x="7561" y="5325"/>
                    <a:pt x="7404" y="5483"/>
                    <a:pt x="7183" y="5483"/>
                  </a:cubicBezTo>
                  <a:lnTo>
                    <a:pt x="4474" y="5483"/>
                  </a:lnTo>
                  <a:cubicBezTo>
                    <a:pt x="4285" y="5483"/>
                    <a:pt x="4127" y="5325"/>
                    <a:pt x="4127" y="5105"/>
                  </a:cubicBezTo>
                  <a:cubicBezTo>
                    <a:pt x="4127" y="4916"/>
                    <a:pt x="4285" y="4758"/>
                    <a:pt x="4474" y="4758"/>
                  </a:cubicBezTo>
                  <a:close/>
                  <a:moveTo>
                    <a:pt x="3151" y="4758"/>
                  </a:moveTo>
                  <a:cubicBezTo>
                    <a:pt x="3340" y="4758"/>
                    <a:pt x="3497" y="4916"/>
                    <a:pt x="3497" y="5105"/>
                  </a:cubicBezTo>
                  <a:lnTo>
                    <a:pt x="3497" y="6491"/>
                  </a:lnTo>
                  <a:cubicBezTo>
                    <a:pt x="3497" y="6680"/>
                    <a:pt x="3340" y="6837"/>
                    <a:pt x="3151" y="6837"/>
                  </a:cubicBezTo>
                  <a:lnTo>
                    <a:pt x="1764" y="6837"/>
                  </a:lnTo>
                  <a:cubicBezTo>
                    <a:pt x="1575" y="6837"/>
                    <a:pt x="1418" y="6680"/>
                    <a:pt x="1418" y="6491"/>
                  </a:cubicBezTo>
                  <a:lnTo>
                    <a:pt x="1418" y="5105"/>
                  </a:lnTo>
                  <a:cubicBezTo>
                    <a:pt x="1418" y="4916"/>
                    <a:pt x="1575" y="4758"/>
                    <a:pt x="1764" y="4758"/>
                  </a:cubicBezTo>
                  <a:close/>
                  <a:moveTo>
                    <a:pt x="5860" y="6144"/>
                  </a:moveTo>
                  <a:cubicBezTo>
                    <a:pt x="6049" y="6144"/>
                    <a:pt x="6207" y="6302"/>
                    <a:pt x="6207" y="6491"/>
                  </a:cubicBezTo>
                  <a:cubicBezTo>
                    <a:pt x="6207" y="6680"/>
                    <a:pt x="6049" y="6837"/>
                    <a:pt x="5860" y="6837"/>
                  </a:cubicBezTo>
                  <a:lnTo>
                    <a:pt x="4474" y="6837"/>
                  </a:lnTo>
                  <a:cubicBezTo>
                    <a:pt x="4285" y="6837"/>
                    <a:pt x="4127" y="6680"/>
                    <a:pt x="4127" y="6491"/>
                  </a:cubicBezTo>
                  <a:cubicBezTo>
                    <a:pt x="4127" y="6302"/>
                    <a:pt x="4285" y="6144"/>
                    <a:pt x="4474" y="6144"/>
                  </a:cubicBezTo>
                  <a:close/>
                  <a:moveTo>
                    <a:pt x="7183" y="7562"/>
                  </a:moveTo>
                  <a:cubicBezTo>
                    <a:pt x="7404" y="7562"/>
                    <a:pt x="7561" y="7720"/>
                    <a:pt x="7561" y="7909"/>
                  </a:cubicBezTo>
                  <a:cubicBezTo>
                    <a:pt x="7561" y="8098"/>
                    <a:pt x="7404" y="8255"/>
                    <a:pt x="7183" y="8255"/>
                  </a:cubicBezTo>
                  <a:lnTo>
                    <a:pt x="4474" y="8255"/>
                  </a:lnTo>
                  <a:cubicBezTo>
                    <a:pt x="4285" y="8255"/>
                    <a:pt x="4127" y="8098"/>
                    <a:pt x="4127" y="7909"/>
                  </a:cubicBezTo>
                  <a:cubicBezTo>
                    <a:pt x="4127" y="7720"/>
                    <a:pt x="4285" y="7562"/>
                    <a:pt x="4474" y="7562"/>
                  </a:cubicBezTo>
                  <a:close/>
                  <a:moveTo>
                    <a:pt x="3151" y="7531"/>
                  </a:moveTo>
                  <a:cubicBezTo>
                    <a:pt x="3340" y="7531"/>
                    <a:pt x="3497" y="7657"/>
                    <a:pt x="3497" y="7877"/>
                  </a:cubicBezTo>
                  <a:lnTo>
                    <a:pt x="3497" y="9232"/>
                  </a:lnTo>
                  <a:cubicBezTo>
                    <a:pt x="3497" y="9452"/>
                    <a:pt x="3340" y="9610"/>
                    <a:pt x="3151" y="9610"/>
                  </a:cubicBezTo>
                  <a:lnTo>
                    <a:pt x="1764" y="9610"/>
                  </a:lnTo>
                  <a:cubicBezTo>
                    <a:pt x="1575" y="9610"/>
                    <a:pt x="1418" y="9452"/>
                    <a:pt x="1418" y="9232"/>
                  </a:cubicBezTo>
                  <a:lnTo>
                    <a:pt x="1418" y="7877"/>
                  </a:lnTo>
                  <a:cubicBezTo>
                    <a:pt x="1418" y="7657"/>
                    <a:pt x="1575" y="7531"/>
                    <a:pt x="1764" y="7531"/>
                  </a:cubicBezTo>
                  <a:close/>
                  <a:moveTo>
                    <a:pt x="5860" y="8885"/>
                  </a:moveTo>
                  <a:cubicBezTo>
                    <a:pt x="6049" y="8885"/>
                    <a:pt x="6207" y="9043"/>
                    <a:pt x="6207" y="9232"/>
                  </a:cubicBezTo>
                  <a:cubicBezTo>
                    <a:pt x="6207" y="9452"/>
                    <a:pt x="6049" y="9610"/>
                    <a:pt x="5860" y="9610"/>
                  </a:cubicBezTo>
                  <a:lnTo>
                    <a:pt x="4474" y="9610"/>
                  </a:lnTo>
                  <a:cubicBezTo>
                    <a:pt x="4285" y="9610"/>
                    <a:pt x="4127" y="9452"/>
                    <a:pt x="4127" y="9232"/>
                  </a:cubicBezTo>
                  <a:cubicBezTo>
                    <a:pt x="4127" y="9043"/>
                    <a:pt x="4285" y="8885"/>
                    <a:pt x="4474" y="8885"/>
                  </a:cubicBezTo>
                  <a:close/>
                  <a:moveTo>
                    <a:pt x="1040" y="1"/>
                  </a:moveTo>
                  <a:cubicBezTo>
                    <a:pt x="504" y="1"/>
                    <a:pt x="0" y="473"/>
                    <a:pt x="0" y="1009"/>
                  </a:cubicBezTo>
                  <a:lnTo>
                    <a:pt x="0" y="9956"/>
                  </a:lnTo>
                  <a:cubicBezTo>
                    <a:pt x="32" y="10524"/>
                    <a:pt x="504" y="10996"/>
                    <a:pt x="1040" y="10996"/>
                  </a:cubicBezTo>
                  <a:lnTo>
                    <a:pt x="7908" y="10996"/>
                  </a:lnTo>
                  <a:cubicBezTo>
                    <a:pt x="8444" y="10996"/>
                    <a:pt x="8916" y="10524"/>
                    <a:pt x="8916" y="9956"/>
                  </a:cubicBezTo>
                  <a:lnTo>
                    <a:pt x="8916" y="1009"/>
                  </a:lnTo>
                  <a:cubicBezTo>
                    <a:pt x="8916" y="473"/>
                    <a:pt x="8444" y="1"/>
                    <a:pt x="7908" y="1"/>
                  </a:cubicBezTo>
                  <a:lnTo>
                    <a:pt x="7183" y="1"/>
                  </a:lnTo>
                  <a:lnTo>
                    <a:pt x="7183" y="347"/>
                  </a:lnTo>
                  <a:cubicBezTo>
                    <a:pt x="7183" y="915"/>
                    <a:pt x="6711" y="1387"/>
                    <a:pt x="6175" y="1387"/>
                  </a:cubicBezTo>
                  <a:lnTo>
                    <a:pt x="2741" y="1387"/>
                  </a:lnTo>
                  <a:cubicBezTo>
                    <a:pt x="2206" y="1387"/>
                    <a:pt x="1733" y="915"/>
                    <a:pt x="1733" y="347"/>
                  </a:cubicBezTo>
                  <a:lnTo>
                    <a:pt x="173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3" name="Google Shape;6963;p88">
              <a:extLst>
                <a:ext uri="{FF2B5EF4-FFF2-40B4-BE49-F238E27FC236}">
                  <a16:creationId xmlns:a16="http://schemas.microsoft.com/office/drawing/2014/main" id="{8CD91578-D194-B403-EEE0-FB4C57DF07DB}"/>
                </a:ext>
              </a:extLst>
            </p:cNvPr>
            <p:cNvSpPr/>
            <p:nvPr/>
          </p:nvSpPr>
          <p:spPr>
            <a:xfrm>
              <a:off x="-30853351" y="3295000"/>
              <a:ext cx="51225" cy="104000"/>
            </a:xfrm>
            <a:custGeom>
              <a:rect l="l" t="t" r="r" b="b"/>
              <a:pathLst>
                <a:path w="2049" h="4160" extrusionOk="0">
                  <a:moveTo>
                    <a:pt x="1" y="1"/>
                  </a:moveTo>
                  <a:lnTo>
                    <a:pt x="1" y="4160"/>
                  </a:lnTo>
                  <a:lnTo>
                    <a:pt x="2049" y="4160"/>
                  </a:lnTo>
                  <a:lnTo>
                    <a:pt x="204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4" name="Google Shape;6964;p88">
              <a:extLst>
                <a:ext uri="{FF2B5EF4-FFF2-40B4-BE49-F238E27FC236}">
                  <a16:creationId xmlns:a16="http://schemas.microsoft.com/office/drawing/2014/main" id="{4B38E9C6-F48C-89CC-B2DF-BD405F30B5C6}"/>
                </a:ext>
              </a:extLst>
            </p:cNvPr>
            <p:cNvSpPr/>
            <p:nvPr/>
          </p:nvSpPr>
          <p:spPr>
            <a:xfrm>
              <a:off x="-30853351" y="3227275"/>
              <a:ext cx="51225" cy="51225"/>
            </a:xfrm>
            <a:custGeom>
              <a:rect l="l" t="t" r="r" b="b"/>
              <a:pathLst>
                <a:path w="2049" h="2049" extrusionOk="0">
                  <a:moveTo>
                    <a:pt x="1009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2048"/>
                  </a:lnTo>
                  <a:lnTo>
                    <a:pt x="2049" y="2048"/>
                  </a:lnTo>
                  <a:lnTo>
                    <a:pt x="2049" y="1040"/>
                  </a:lnTo>
                  <a:cubicBezTo>
                    <a:pt x="2049" y="473"/>
                    <a:pt x="1576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5" name="Google Shape;6965;p88">
              <a:extLst>
                <a:ext uri="{FF2B5EF4-FFF2-40B4-BE49-F238E27FC236}">
                  <a16:creationId xmlns:a16="http://schemas.microsoft.com/office/drawing/2014/main" id="{E6133655-02F4-7FD9-3489-318431C1CA48}"/>
                </a:ext>
              </a:extLst>
            </p:cNvPr>
            <p:cNvSpPr/>
            <p:nvPr/>
          </p:nvSpPr>
          <p:spPr>
            <a:xfrm>
              <a:off x="-30851776" y="3416300"/>
              <a:ext cx="46500" cy="51225"/>
            </a:xfrm>
            <a:custGeom>
              <a:rect l="l" t="t" r="r" b="b"/>
              <a:pathLst>
                <a:path w="1860" h="2049" extrusionOk="0">
                  <a:moveTo>
                    <a:pt x="1" y="1"/>
                  </a:moveTo>
                  <a:lnTo>
                    <a:pt x="599" y="1796"/>
                  </a:lnTo>
                  <a:cubicBezTo>
                    <a:pt x="694" y="1985"/>
                    <a:pt x="788" y="2048"/>
                    <a:pt x="946" y="2048"/>
                  </a:cubicBezTo>
                  <a:cubicBezTo>
                    <a:pt x="1103" y="2048"/>
                    <a:pt x="1229" y="1985"/>
                    <a:pt x="1261" y="1796"/>
                  </a:cubicBezTo>
                  <a:lnTo>
                    <a:pt x="186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46" name="Google Shape;6966;p88">
            <a:extLst>
              <a:ext uri="{FF2B5EF4-FFF2-40B4-BE49-F238E27FC236}">
                <a16:creationId xmlns:a16="http://schemas.microsoft.com/office/drawing/2014/main" id="{E72B4B2D-B85A-87F8-CDB9-3D3F6AB353AE}"/>
              </a:ext>
            </a:extLst>
          </p:cNvPr>
          <p:cNvGrpSpPr/>
          <p:nvPr/>
        </p:nvGrpSpPr>
        <p:grpSpPr>
          <a:xfrm>
            <a:off x="10919516" y="3411173"/>
            <a:ext cx="604881" cy="605815"/>
            <a:chOff x="-31093575" y="3552550"/>
            <a:chExt cx="291450" cy="291900"/>
          </a:xfrm>
          <a:solidFill>
            <a:srgbClr val="272F1D"/>
          </a:solidFill>
        </p:grpSpPr>
        <p:sp>
          <p:nvSpPr>
            <p:cNvPr id="47" name="Google Shape;6967;p88">
              <a:extLst>
                <a:ext uri="{FF2B5EF4-FFF2-40B4-BE49-F238E27FC236}">
                  <a16:creationId xmlns:a16="http://schemas.microsoft.com/office/drawing/2014/main" id="{C2BBFFAE-C54D-98DF-9DEC-F659E03C1474}"/>
                </a:ext>
              </a:extLst>
            </p:cNvPr>
            <p:cNvSpPr/>
            <p:nvPr/>
          </p:nvSpPr>
          <p:spPr>
            <a:xfrm>
              <a:off x="-31011651" y="3745525"/>
              <a:ext cx="7900" cy="12625"/>
            </a:xfrm>
            <a:custGeom>
              <a:rect l="l" t="t" r="r" b="b"/>
              <a:pathLst>
                <a:path w="316" h="505" extrusionOk="0">
                  <a:moveTo>
                    <a:pt x="158" y="1"/>
                  </a:moveTo>
                  <a:lnTo>
                    <a:pt x="0" y="505"/>
                  </a:lnTo>
                  <a:lnTo>
                    <a:pt x="315" y="505"/>
                  </a:lnTo>
                  <a:lnTo>
                    <a:pt x="15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8" name="Google Shape;6968;p88">
              <a:extLst>
                <a:ext uri="{FF2B5EF4-FFF2-40B4-BE49-F238E27FC236}">
                  <a16:creationId xmlns:a16="http://schemas.microsoft.com/office/drawing/2014/main" id="{33C32CE1-44DA-C7A6-EA73-23153416D44B}"/>
                </a:ext>
              </a:extLst>
            </p:cNvPr>
            <p:cNvSpPr/>
            <p:nvPr/>
          </p:nvSpPr>
          <p:spPr>
            <a:xfrm>
              <a:off x="-31093575" y="3671500"/>
              <a:ext cx="171725" cy="172950"/>
            </a:xfrm>
            <a:custGeom>
              <a:rect l="l" t="t" r="r" b="b"/>
              <a:pathLst>
                <a:path w="6867" h="6918" extrusionOk="0">
                  <a:moveTo>
                    <a:pt x="3427" y="1449"/>
                  </a:moveTo>
                  <a:cubicBezTo>
                    <a:pt x="3569" y="1449"/>
                    <a:pt x="3718" y="1512"/>
                    <a:pt x="3781" y="1638"/>
                  </a:cubicBezTo>
                  <a:lnTo>
                    <a:pt x="4317" y="3466"/>
                  </a:lnTo>
                  <a:lnTo>
                    <a:pt x="4474" y="3466"/>
                  </a:lnTo>
                  <a:cubicBezTo>
                    <a:pt x="4695" y="3466"/>
                    <a:pt x="4852" y="3623"/>
                    <a:pt x="4852" y="3812"/>
                  </a:cubicBezTo>
                  <a:cubicBezTo>
                    <a:pt x="4852" y="3970"/>
                    <a:pt x="4726" y="4127"/>
                    <a:pt x="4537" y="4127"/>
                  </a:cubicBezTo>
                  <a:lnTo>
                    <a:pt x="4789" y="5072"/>
                  </a:lnTo>
                  <a:cubicBezTo>
                    <a:pt x="4852" y="5262"/>
                    <a:pt x="4758" y="5419"/>
                    <a:pt x="4569" y="5514"/>
                  </a:cubicBezTo>
                  <a:cubicBezTo>
                    <a:pt x="4545" y="5518"/>
                    <a:pt x="4521" y="5520"/>
                    <a:pt x="4498" y="5520"/>
                  </a:cubicBezTo>
                  <a:cubicBezTo>
                    <a:pt x="4341" y="5520"/>
                    <a:pt x="4210" y="5427"/>
                    <a:pt x="4128" y="5262"/>
                  </a:cubicBezTo>
                  <a:lnTo>
                    <a:pt x="3781" y="4127"/>
                  </a:lnTo>
                  <a:lnTo>
                    <a:pt x="3057" y="4127"/>
                  </a:lnTo>
                  <a:lnTo>
                    <a:pt x="2710" y="5262"/>
                  </a:lnTo>
                  <a:cubicBezTo>
                    <a:pt x="2683" y="5427"/>
                    <a:pt x="2535" y="5520"/>
                    <a:pt x="2351" y="5520"/>
                  </a:cubicBezTo>
                  <a:cubicBezTo>
                    <a:pt x="2325" y="5520"/>
                    <a:pt x="2297" y="5518"/>
                    <a:pt x="2269" y="5514"/>
                  </a:cubicBezTo>
                  <a:cubicBezTo>
                    <a:pt x="2080" y="5451"/>
                    <a:pt x="2017" y="5262"/>
                    <a:pt x="2049" y="5072"/>
                  </a:cubicBezTo>
                  <a:lnTo>
                    <a:pt x="2332" y="4127"/>
                  </a:lnTo>
                  <a:cubicBezTo>
                    <a:pt x="2175" y="4096"/>
                    <a:pt x="2017" y="3970"/>
                    <a:pt x="2017" y="3812"/>
                  </a:cubicBezTo>
                  <a:cubicBezTo>
                    <a:pt x="2049" y="3623"/>
                    <a:pt x="2206" y="3466"/>
                    <a:pt x="2395" y="3466"/>
                  </a:cubicBezTo>
                  <a:lnTo>
                    <a:pt x="2553" y="3466"/>
                  </a:lnTo>
                  <a:lnTo>
                    <a:pt x="3120" y="1638"/>
                  </a:lnTo>
                  <a:cubicBezTo>
                    <a:pt x="3151" y="1512"/>
                    <a:pt x="3285" y="1449"/>
                    <a:pt x="3427" y="1449"/>
                  </a:cubicBezTo>
                  <a:close/>
                  <a:moveTo>
                    <a:pt x="3435" y="0"/>
                  </a:moveTo>
                  <a:cubicBezTo>
                    <a:pt x="1544" y="0"/>
                    <a:pt x="1" y="1544"/>
                    <a:pt x="1" y="3434"/>
                  </a:cubicBezTo>
                  <a:cubicBezTo>
                    <a:pt x="1" y="5356"/>
                    <a:pt x="1544" y="6900"/>
                    <a:pt x="3435" y="6900"/>
                  </a:cubicBezTo>
                  <a:cubicBezTo>
                    <a:pt x="4065" y="6900"/>
                    <a:pt x="4632" y="6742"/>
                    <a:pt x="5168" y="6427"/>
                  </a:cubicBezTo>
                  <a:lnTo>
                    <a:pt x="6365" y="6900"/>
                  </a:lnTo>
                  <a:cubicBezTo>
                    <a:pt x="6407" y="6910"/>
                    <a:pt x="6449" y="6917"/>
                    <a:pt x="6491" y="6917"/>
                  </a:cubicBezTo>
                  <a:cubicBezTo>
                    <a:pt x="6575" y="6917"/>
                    <a:pt x="6659" y="6889"/>
                    <a:pt x="6743" y="6805"/>
                  </a:cubicBezTo>
                  <a:cubicBezTo>
                    <a:pt x="6806" y="6742"/>
                    <a:pt x="6869" y="6616"/>
                    <a:pt x="6869" y="6459"/>
                  </a:cubicBezTo>
                  <a:lnTo>
                    <a:pt x="6491" y="5009"/>
                  </a:lnTo>
                  <a:cubicBezTo>
                    <a:pt x="6743" y="4537"/>
                    <a:pt x="6869" y="4001"/>
                    <a:pt x="6869" y="3466"/>
                  </a:cubicBezTo>
                  <a:cubicBezTo>
                    <a:pt x="6869" y="3119"/>
                    <a:pt x="6774" y="2804"/>
                    <a:pt x="6711" y="2489"/>
                  </a:cubicBezTo>
                  <a:cubicBezTo>
                    <a:pt x="6617" y="2426"/>
                    <a:pt x="6491" y="2395"/>
                    <a:pt x="6428" y="2363"/>
                  </a:cubicBezTo>
                  <a:lnTo>
                    <a:pt x="5514" y="2710"/>
                  </a:lnTo>
                  <a:cubicBezTo>
                    <a:pt x="5389" y="2755"/>
                    <a:pt x="5256" y="2780"/>
                    <a:pt x="5125" y="2780"/>
                  </a:cubicBezTo>
                  <a:cubicBezTo>
                    <a:pt x="4892" y="2780"/>
                    <a:pt x="4667" y="2702"/>
                    <a:pt x="4506" y="2521"/>
                  </a:cubicBezTo>
                  <a:cubicBezTo>
                    <a:pt x="4222" y="2269"/>
                    <a:pt x="4096" y="1891"/>
                    <a:pt x="4159" y="1481"/>
                  </a:cubicBezTo>
                  <a:lnTo>
                    <a:pt x="4443" y="221"/>
                  </a:lnTo>
                  <a:cubicBezTo>
                    <a:pt x="4443" y="189"/>
                    <a:pt x="4443" y="189"/>
                    <a:pt x="4411" y="158"/>
                  </a:cubicBezTo>
                  <a:cubicBezTo>
                    <a:pt x="4096" y="63"/>
                    <a:pt x="3781" y="0"/>
                    <a:pt x="34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9" name="Google Shape;6969;p88">
              <a:extLst>
                <a:ext uri="{FF2B5EF4-FFF2-40B4-BE49-F238E27FC236}">
                  <a16:creationId xmlns:a16="http://schemas.microsoft.com/office/drawing/2014/main" id="{62D2EB40-07A6-C53F-668D-89C5E4F937DD}"/>
                </a:ext>
              </a:extLst>
            </p:cNvPr>
            <p:cNvSpPr/>
            <p:nvPr/>
          </p:nvSpPr>
          <p:spPr>
            <a:xfrm>
              <a:off x="-30895875" y="3621075"/>
              <a:ext cx="15775" cy="26025"/>
            </a:xfrm>
            <a:custGeom>
              <a:rect l="l" t="t" r="r" b="b"/>
              <a:pathLst>
                <a:path w="631" h="1041" extrusionOk="0">
                  <a:moveTo>
                    <a:pt x="0" y="1"/>
                  </a:moveTo>
                  <a:cubicBezTo>
                    <a:pt x="32" y="410"/>
                    <a:pt x="126" y="694"/>
                    <a:pt x="315" y="1041"/>
                  </a:cubicBezTo>
                  <a:cubicBezTo>
                    <a:pt x="473" y="694"/>
                    <a:pt x="599" y="347"/>
                    <a:pt x="6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0" name="Google Shape;6970;p88">
              <a:extLst>
                <a:ext uri="{FF2B5EF4-FFF2-40B4-BE49-F238E27FC236}">
                  <a16:creationId xmlns:a16="http://schemas.microsoft.com/office/drawing/2014/main" id="{8B88B2CC-D576-AD5F-46B9-738B8696D061}"/>
                </a:ext>
              </a:extLst>
            </p:cNvPr>
            <p:cNvSpPr/>
            <p:nvPr/>
          </p:nvSpPr>
          <p:spPr>
            <a:xfrm>
              <a:off x="-30974649" y="3552550"/>
              <a:ext cx="172525" cy="172400"/>
            </a:xfrm>
            <a:custGeom>
              <a:rect l="l" t="t" r="r" b="b"/>
              <a:pathLst>
                <a:path w="6901" h="6896" extrusionOk="0">
                  <a:moveTo>
                    <a:pt x="3435" y="1356"/>
                  </a:moveTo>
                  <a:cubicBezTo>
                    <a:pt x="3624" y="1356"/>
                    <a:pt x="3782" y="1513"/>
                    <a:pt x="3782" y="1734"/>
                  </a:cubicBezTo>
                  <a:lnTo>
                    <a:pt x="3782" y="2080"/>
                  </a:lnTo>
                  <a:lnTo>
                    <a:pt x="4821" y="2080"/>
                  </a:lnTo>
                  <a:cubicBezTo>
                    <a:pt x="5010" y="2080"/>
                    <a:pt x="5168" y="2238"/>
                    <a:pt x="5168" y="2427"/>
                  </a:cubicBezTo>
                  <a:cubicBezTo>
                    <a:pt x="5168" y="2616"/>
                    <a:pt x="5010" y="2742"/>
                    <a:pt x="4821" y="2742"/>
                  </a:cubicBezTo>
                  <a:lnTo>
                    <a:pt x="4412" y="2742"/>
                  </a:lnTo>
                  <a:cubicBezTo>
                    <a:pt x="4380" y="3341"/>
                    <a:pt x="4191" y="3876"/>
                    <a:pt x="3876" y="4412"/>
                  </a:cubicBezTo>
                  <a:cubicBezTo>
                    <a:pt x="3908" y="4443"/>
                    <a:pt x="3908" y="4475"/>
                    <a:pt x="3939" y="4506"/>
                  </a:cubicBezTo>
                  <a:lnTo>
                    <a:pt x="4349" y="4916"/>
                  </a:lnTo>
                  <a:cubicBezTo>
                    <a:pt x="4443" y="5042"/>
                    <a:pt x="4443" y="5262"/>
                    <a:pt x="4349" y="5388"/>
                  </a:cubicBezTo>
                  <a:cubicBezTo>
                    <a:pt x="4286" y="5451"/>
                    <a:pt x="4191" y="5483"/>
                    <a:pt x="4101" y="5483"/>
                  </a:cubicBezTo>
                  <a:cubicBezTo>
                    <a:pt x="4010" y="5483"/>
                    <a:pt x="3923" y="5451"/>
                    <a:pt x="3876" y="5388"/>
                  </a:cubicBezTo>
                  <a:lnTo>
                    <a:pt x="3466" y="4979"/>
                  </a:lnTo>
                  <a:lnTo>
                    <a:pt x="3435" y="4947"/>
                  </a:lnTo>
                  <a:lnTo>
                    <a:pt x="3403" y="4979"/>
                  </a:lnTo>
                  <a:lnTo>
                    <a:pt x="2994" y="5388"/>
                  </a:lnTo>
                  <a:cubicBezTo>
                    <a:pt x="2931" y="5451"/>
                    <a:pt x="2844" y="5483"/>
                    <a:pt x="2758" y="5483"/>
                  </a:cubicBezTo>
                  <a:cubicBezTo>
                    <a:pt x="2671" y="5483"/>
                    <a:pt x="2584" y="5451"/>
                    <a:pt x="2521" y="5388"/>
                  </a:cubicBezTo>
                  <a:cubicBezTo>
                    <a:pt x="2395" y="5262"/>
                    <a:pt x="2395" y="5042"/>
                    <a:pt x="2521" y="4916"/>
                  </a:cubicBezTo>
                  <a:lnTo>
                    <a:pt x="2931" y="4506"/>
                  </a:lnTo>
                  <a:cubicBezTo>
                    <a:pt x="2962" y="4475"/>
                    <a:pt x="2962" y="4443"/>
                    <a:pt x="2994" y="4412"/>
                  </a:cubicBezTo>
                  <a:cubicBezTo>
                    <a:pt x="2679" y="3939"/>
                    <a:pt x="2490" y="3341"/>
                    <a:pt x="2458" y="2742"/>
                  </a:cubicBezTo>
                  <a:lnTo>
                    <a:pt x="2049" y="2742"/>
                  </a:lnTo>
                  <a:cubicBezTo>
                    <a:pt x="1860" y="2742"/>
                    <a:pt x="1702" y="2584"/>
                    <a:pt x="1702" y="2395"/>
                  </a:cubicBezTo>
                  <a:cubicBezTo>
                    <a:pt x="1702" y="2206"/>
                    <a:pt x="1860" y="2049"/>
                    <a:pt x="2049" y="2049"/>
                  </a:cubicBezTo>
                  <a:lnTo>
                    <a:pt x="3088" y="2049"/>
                  </a:lnTo>
                  <a:lnTo>
                    <a:pt x="3088" y="1734"/>
                  </a:lnTo>
                  <a:cubicBezTo>
                    <a:pt x="3088" y="1513"/>
                    <a:pt x="3246" y="1356"/>
                    <a:pt x="3435" y="1356"/>
                  </a:cubicBezTo>
                  <a:close/>
                  <a:moveTo>
                    <a:pt x="3466" y="1"/>
                  </a:moveTo>
                  <a:cubicBezTo>
                    <a:pt x="1576" y="1"/>
                    <a:pt x="32" y="1576"/>
                    <a:pt x="32" y="3467"/>
                  </a:cubicBezTo>
                  <a:cubicBezTo>
                    <a:pt x="32" y="3971"/>
                    <a:pt x="158" y="4506"/>
                    <a:pt x="411" y="4979"/>
                  </a:cubicBezTo>
                  <a:lnTo>
                    <a:pt x="32" y="6459"/>
                  </a:lnTo>
                  <a:cubicBezTo>
                    <a:pt x="1" y="6554"/>
                    <a:pt x="32" y="6680"/>
                    <a:pt x="158" y="6806"/>
                  </a:cubicBezTo>
                  <a:cubicBezTo>
                    <a:pt x="225" y="6851"/>
                    <a:pt x="324" y="6895"/>
                    <a:pt x="420" y="6895"/>
                  </a:cubicBezTo>
                  <a:cubicBezTo>
                    <a:pt x="460" y="6895"/>
                    <a:pt x="500" y="6887"/>
                    <a:pt x="537" y="6869"/>
                  </a:cubicBezTo>
                  <a:lnTo>
                    <a:pt x="1734" y="6396"/>
                  </a:lnTo>
                  <a:cubicBezTo>
                    <a:pt x="2269" y="6712"/>
                    <a:pt x="2899" y="6869"/>
                    <a:pt x="3466" y="6869"/>
                  </a:cubicBezTo>
                  <a:cubicBezTo>
                    <a:pt x="5357" y="6869"/>
                    <a:pt x="6901" y="5357"/>
                    <a:pt x="6901" y="3435"/>
                  </a:cubicBezTo>
                  <a:cubicBezTo>
                    <a:pt x="6901" y="1576"/>
                    <a:pt x="5325" y="1"/>
                    <a:pt x="34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51" name="Google Shape;6760;p88">
            <a:extLst>
              <a:ext uri="{FF2B5EF4-FFF2-40B4-BE49-F238E27FC236}">
                <a16:creationId xmlns:a16="http://schemas.microsoft.com/office/drawing/2014/main" id="{BF2AF725-E242-43B4-78B5-836E65133EF3}"/>
              </a:ext>
            </a:extLst>
          </p:cNvPr>
          <p:cNvGrpSpPr/>
          <p:nvPr/>
        </p:nvGrpSpPr>
        <p:grpSpPr>
          <a:xfrm>
            <a:off x="4202882" y="1247009"/>
            <a:ext cx="499953" cy="600563"/>
            <a:chOff x="-35814602" y="3202075"/>
            <a:chExt cx="242625" cy="291450"/>
          </a:xfrm>
          <a:solidFill>
            <a:srgbClr val="272F1D"/>
          </a:solidFill>
        </p:grpSpPr>
        <p:sp>
          <p:nvSpPr>
            <p:cNvPr id="52" name="Google Shape;6761;p88">
              <a:extLst>
                <a:ext uri="{FF2B5EF4-FFF2-40B4-BE49-F238E27FC236}">
                  <a16:creationId xmlns:a16="http://schemas.microsoft.com/office/drawing/2014/main" id="{C938970F-D74B-30F9-969E-45773B3C264B}"/>
                </a:ext>
              </a:extLst>
            </p:cNvPr>
            <p:cNvSpPr/>
            <p:nvPr/>
          </p:nvSpPr>
          <p:spPr>
            <a:xfrm>
              <a:off x="-35814602" y="3202075"/>
              <a:ext cx="51225" cy="202450"/>
            </a:xfrm>
            <a:custGeom>
              <a:rect l="l" t="t" r="r" b="b"/>
              <a:pathLst>
                <a:path w="2049" h="8097" extrusionOk="0">
                  <a:moveTo>
                    <a:pt x="1702" y="0"/>
                  </a:moveTo>
                  <a:cubicBezTo>
                    <a:pt x="757" y="0"/>
                    <a:pt x="1" y="788"/>
                    <a:pt x="1" y="1733"/>
                  </a:cubicBezTo>
                  <a:lnTo>
                    <a:pt x="1" y="8097"/>
                  </a:lnTo>
                  <a:cubicBezTo>
                    <a:pt x="348" y="7782"/>
                    <a:pt x="820" y="7562"/>
                    <a:pt x="1387" y="7562"/>
                  </a:cubicBezTo>
                  <a:lnTo>
                    <a:pt x="2049" y="7562"/>
                  </a:lnTo>
                  <a:lnTo>
                    <a:pt x="20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3" name="Google Shape;6762;p88">
              <a:extLst>
                <a:ext uri="{FF2B5EF4-FFF2-40B4-BE49-F238E27FC236}">
                  <a16:creationId xmlns:a16="http://schemas.microsoft.com/office/drawing/2014/main" id="{95E9216B-E519-6710-ACE1-5EE33BF95508}"/>
                </a:ext>
              </a:extLst>
            </p:cNvPr>
            <p:cNvSpPr/>
            <p:nvPr/>
          </p:nvSpPr>
          <p:spPr>
            <a:xfrm>
              <a:off x="-35814602" y="3407650"/>
              <a:ext cx="242625" cy="68550"/>
            </a:xfrm>
            <a:custGeom>
              <a:rect l="l" t="t" r="r" b="b"/>
              <a:pathLst>
                <a:path w="9705" h="2742" extrusionOk="0">
                  <a:moveTo>
                    <a:pt x="1387" y="0"/>
                  </a:moveTo>
                  <a:cubicBezTo>
                    <a:pt x="631" y="0"/>
                    <a:pt x="1" y="630"/>
                    <a:pt x="1" y="1386"/>
                  </a:cubicBezTo>
                  <a:cubicBezTo>
                    <a:pt x="1" y="2111"/>
                    <a:pt x="600" y="2741"/>
                    <a:pt x="1356" y="2741"/>
                  </a:cubicBezTo>
                  <a:lnTo>
                    <a:pt x="4758" y="2741"/>
                  </a:lnTo>
                  <a:lnTo>
                    <a:pt x="4758" y="1733"/>
                  </a:lnTo>
                  <a:lnTo>
                    <a:pt x="1702" y="1733"/>
                  </a:lnTo>
                  <a:cubicBezTo>
                    <a:pt x="1513" y="1733"/>
                    <a:pt x="1356" y="1575"/>
                    <a:pt x="1356" y="1355"/>
                  </a:cubicBezTo>
                  <a:cubicBezTo>
                    <a:pt x="1356" y="1166"/>
                    <a:pt x="1513" y="1008"/>
                    <a:pt x="1702" y="1008"/>
                  </a:cubicBezTo>
                  <a:lnTo>
                    <a:pt x="9232" y="1008"/>
                  </a:lnTo>
                  <a:cubicBezTo>
                    <a:pt x="9263" y="851"/>
                    <a:pt x="9326" y="662"/>
                    <a:pt x="9452" y="536"/>
                  </a:cubicBezTo>
                  <a:cubicBezTo>
                    <a:pt x="9704" y="221"/>
                    <a:pt x="9484" y="0"/>
                    <a:pt x="92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4" name="Google Shape;6763;p88">
              <a:extLst>
                <a:ext uri="{FF2B5EF4-FFF2-40B4-BE49-F238E27FC236}">
                  <a16:creationId xmlns:a16="http://schemas.microsoft.com/office/drawing/2014/main" id="{3B9278AD-96AC-0725-757D-4D05FAFF305D}"/>
                </a:ext>
              </a:extLst>
            </p:cNvPr>
            <p:cNvSpPr/>
            <p:nvPr/>
          </p:nvSpPr>
          <p:spPr>
            <a:xfrm>
              <a:off x="-35627125" y="3450950"/>
              <a:ext cx="55150" cy="25250"/>
            </a:xfrm>
            <a:custGeom>
              <a:rect l="l" t="t" r="r" b="b"/>
              <a:pathLst>
                <a:path w="2206" h="1010" extrusionOk="0">
                  <a:moveTo>
                    <a:pt x="0" y="1"/>
                  </a:moveTo>
                  <a:lnTo>
                    <a:pt x="0" y="1009"/>
                  </a:lnTo>
                  <a:lnTo>
                    <a:pt x="1670" y="1009"/>
                  </a:lnTo>
                  <a:cubicBezTo>
                    <a:pt x="1953" y="1009"/>
                    <a:pt x="2205" y="788"/>
                    <a:pt x="1953" y="505"/>
                  </a:cubicBezTo>
                  <a:cubicBezTo>
                    <a:pt x="1827" y="347"/>
                    <a:pt x="1764" y="190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5" name="Google Shape;6764;p88">
              <a:extLst>
                <a:ext uri="{FF2B5EF4-FFF2-40B4-BE49-F238E27FC236}">
                  <a16:creationId xmlns:a16="http://schemas.microsoft.com/office/drawing/2014/main" id="{4B4FB9BB-2F7E-5441-D6D8-7F42632BCFD0}"/>
                </a:ext>
              </a:extLst>
            </p:cNvPr>
            <p:cNvSpPr/>
            <p:nvPr/>
          </p:nvSpPr>
          <p:spPr>
            <a:xfrm>
              <a:off x="-35703526" y="3305250"/>
              <a:ext cx="84300" cy="34675"/>
            </a:xfrm>
            <a:custGeom>
              <a:rect l="l" t="t" r="r" b="b"/>
              <a:pathLst>
                <a:path w="3372" h="1387" extrusionOk="0">
                  <a:moveTo>
                    <a:pt x="1701" y="0"/>
                  </a:moveTo>
                  <a:cubicBezTo>
                    <a:pt x="882" y="0"/>
                    <a:pt x="221" y="599"/>
                    <a:pt x="0" y="1387"/>
                  </a:cubicBezTo>
                  <a:lnTo>
                    <a:pt x="3371" y="1387"/>
                  </a:lnTo>
                  <a:cubicBezTo>
                    <a:pt x="3214" y="599"/>
                    <a:pt x="2521" y="0"/>
                    <a:pt x="17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6" name="Google Shape;6765;p88">
              <a:extLst>
                <a:ext uri="{FF2B5EF4-FFF2-40B4-BE49-F238E27FC236}">
                  <a16:creationId xmlns:a16="http://schemas.microsoft.com/office/drawing/2014/main" id="{525F66C7-C58F-223F-6AEA-CCAD912E9A47}"/>
                </a:ext>
              </a:extLst>
            </p:cNvPr>
            <p:cNvSpPr/>
            <p:nvPr/>
          </p:nvSpPr>
          <p:spPr>
            <a:xfrm>
              <a:off x="-35677549" y="3254050"/>
              <a:ext cx="33100" cy="33100"/>
            </a:xfrm>
            <a:custGeom>
              <a:rect l="l" t="t" r="r" b="b"/>
              <a:pathLst>
                <a:path w="1324" h="1324" extrusionOk="0">
                  <a:moveTo>
                    <a:pt x="662" y="1"/>
                  </a:moveTo>
                  <a:cubicBezTo>
                    <a:pt x="316" y="1"/>
                    <a:pt x="1" y="284"/>
                    <a:pt x="1" y="662"/>
                  </a:cubicBezTo>
                  <a:cubicBezTo>
                    <a:pt x="1" y="1040"/>
                    <a:pt x="316" y="1324"/>
                    <a:pt x="662" y="1324"/>
                  </a:cubicBezTo>
                  <a:cubicBezTo>
                    <a:pt x="1040" y="1324"/>
                    <a:pt x="1324" y="1040"/>
                    <a:pt x="1324" y="662"/>
                  </a:cubicBezTo>
                  <a:cubicBezTo>
                    <a:pt x="1324" y="284"/>
                    <a:pt x="1040" y="1"/>
                    <a:pt x="6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7" name="Google Shape;6766;p88">
              <a:extLst>
                <a:ext uri="{FF2B5EF4-FFF2-40B4-BE49-F238E27FC236}">
                  <a16:creationId xmlns:a16="http://schemas.microsoft.com/office/drawing/2014/main" id="{0747EB6B-A779-B2EC-6446-50FC3DEAD91D}"/>
                </a:ext>
              </a:extLst>
            </p:cNvPr>
            <p:cNvSpPr/>
            <p:nvPr/>
          </p:nvSpPr>
          <p:spPr>
            <a:xfrm>
              <a:off x="-35746851" y="3202075"/>
              <a:ext cx="171725" cy="189050"/>
            </a:xfrm>
            <a:custGeom>
              <a:rect l="l" t="t" r="r" b="b"/>
              <a:pathLst>
                <a:path w="6867" h="7562" extrusionOk="0">
                  <a:moveTo>
                    <a:pt x="3434" y="1355"/>
                  </a:moveTo>
                  <a:cubicBezTo>
                    <a:pt x="4191" y="1355"/>
                    <a:pt x="4821" y="1985"/>
                    <a:pt x="4821" y="2741"/>
                  </a:cubicBezTo>
                  <a:cubicBezTo>
                    <a:pt x="4821" y="3088"/>
                    <a:pt x="4663" y="3403"/>
                    <a:pt x="4474" y="3655"/>
                  </a:cubicBezTo>
                  <a:cubicBezTo>
                    <a:pt x="5293" y="4033"/>
                    <a:pt x="5829" y="4852"/>
                    <a:pt x="5829" y="5829"/>
                  </a:cubicBezTo>
                  <a:cubicBezTo>
                    <a:pt x="5829" y="6018"/>
                    <a:pt x="5671" y="6175"/>
                    <a:pt x="5482" y="6175"/>
                  </a:cubicBezTo>
                  <a:lnTo>
                    <a:pt x="1387" y="6175"/>
                  </a:lnTo>
                  <a:cubicBezTo>
                    <a:pt x="1198" y="6175"/>
                    <a:pt x="1040" y="6018"/>
                    <a:pt x="1040" y="5829"/>
                  </a:cubicBezTo>
                  <a:cubicBezTo>
                    <a:pt x="1040" y="4852"/>
                    <a:pt x="1576" y="4033"/>
                    <a:pt x="2426" y="3655"/>
                  </a:cubicBezTo>
                  <a:cubicBezTo>
                    <a:pt x="2174" y="3403"/>
                    <a:pt x="2048" y="3088"/>
                    <a:pt x="2048" y="2741"/>
                  </a:cubicBezTo>
                  <a:cubicBezTo>
                    <a:pt x="2048" y="1985"/>
                    <a:pt x="2678" y="1355"/>
                    <a:pt x="3434" y="1355"/>
                  </a:cubicBezTo>
                  <a:close/>
                  <a:moveTo>
                    <a:pt x="0" y="0"/>
                  </a:moveTo>
                  <a:lnTo>
                    <a:pt x="0" y="7562"/>
                  </a:lnTo>
                  <a:lnTo>
                    <a:pt x="6868" y="7562"/>
                  </a:lnTo>
                  <a:lnTo>
                    <a:pt x="6868" y="1009"/>
                  </a:lnTo>
                  <a:cubicBezTo>
                    <a:pt x="6868" y="473"/>
                    <a:pt x="6396" y="0"/>
                    <a:pt x="5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8" name="Google Shape;6767;p88">
              <a:extLst>
                <a:ext uri="{FF2B5EF4-FFF2-40B4-BE49-F238E27FC236}">
                  <a16:creationId xmlns:a16="http://schemas.microsoft.com/office/drawing/2014/main" id="{61C2BF69-A528-0291-0BE6-A7BE8E705F3F}"/>
                </a:ext>
              </a:extLst>
            </p:cNvPr>
            <p:cNvSpPr/>
            <p:nvPr/>
          </p:nvSpPr>
          <p:spPr>
            <a:xfrm>
              <a:off x="-35677549" y="3450950"/>
              <a:ext cx="34675" cy="42575"/>
            </a:xfrm>
            <a:custGeom>
              <a:rect l="l" t="t" r="r" b="b"/>
              <a:pathLst>
                <a:path w="1387" h="1703" extrusionOk="0">
                  <a:moveTo>
                    <a:pt x="1" y="1"/>
                  </a:moveTo>
                  <a:lnTo>
                    <a:pt x="1" y="1702"/>
                  </a:lnTo>
                  <a:lnTo>
                    <a:pt x="505" y="1387"/>
                  </a:lnTo>
                  <a:cubicBezTo>
                    <a:pt x="536" y="1324"/>
                    <a:pt x="631" y="1324"/>
                    <a:pt x="694" y="1324"/>
                  </a:cubicBezTo>
                  <a:cubicBezTo>
                    <a:pt x="711" y="1316"/>
                    <a:pt x="725" y="1312"/>
                    <a:pt x="739" y="1312"/>
                  </a:cubicBezTo>
                  <a:cubicBezTo>
                    <a:pt x="776" y="1312"/>
                    <a:pt x="805" y="1341"/>
                    <a:pt x="851" y="1387"/>
                  </a:cubicBezTo>
                  <a:lnTo>
                    <a:pt x="1387" y="1702"/>
                  </a:lnTo>
                  <a:lnTo>
                    <a:pt x="138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59" name="Google Shape;6777;p88">
            <a:extLst>
              <a:ext uri="{FF2B5EF4-FFF2-40B4-BE49-F238E27FC236}">
                <a16:creationId xmlns:a16="http://schemas.microsoft.com/office/drawing/2014/main" id="{66B49D2A-198E-9F13-45F0-1657D9CD1FAD}"/>
              </a:ext>
            </a:extLst>
          </p:cNvPr>
          <p:cNvGrpSpPr/>
          <p:nvPr/>
        </p:nvGrpSpPr>
        <p:grpSpPr>
          <a:xfrm>
            <a:off x="8170300" y="1211285"/>
            <a:ext cx="600561" cy="600563"/>
            <a:chOff x="-34003850" y="3227275"/>
            <a:chExt cx="291450" cy="291450"/>
          </a:xfrm>
          <a:solidFill>
            <a:srgbClr val="272F1D"/>
          </a:solidFill>
        </p:grpSpPr>
        <p:sp>
          <p:nvSpPr>
            <p:cNvPr id="60" name="Google Shape;6778;p88">
              <a:extLst>
                <a:ext uri="{FF2B5EF4-FFF2-40B4-BE49-F238E27FC236}">
                  <a16:creationId xmlns:a16="http://schemas.microsoft.com/office/drawing/2014/main" id="{448D66DE-1793-0C7B-AE6C-2A46E6C5F3EE}"/>
                </a:ext>
              </a:extLst>
            </p:cNvPr>
            <p:cNvSpPr/>
            <p:nvPr/>
          </p:nvSpPr>
          <p:spPr>
            <a:xfrm>
              <a:off x="-33852625" y="3313925"/>
              <a:ext cx="128425" cy="49625"/>
            </a:xfrm>
            <a:custGeom>
              <a:rect l="l" t="t" r="r" b="b"/>
              <a:pathLst>
                <a:path w="5137" h="1985" extrusionOk="0">
                  <a:moveTo>
                    <a:pt x="473" y="0"/>
                  </a:moveTo>
                  <a:cubicBezTo>
                    <a:pt x="316" y="0"/>
                    <a:pt x="158" y="32"/>
                    <a:pt x="1" y="126"/>
                  </a:cubicBezTo>
                  <a:lnTo>
                    <a:pt x="2521" y="1985"/>
                  </a:lnTo>
                  <a:lnTo>
                    <a:pt x="5136" y="158"/>
                  </a:lnTo>
                  <a:cubicBezTo>
                    <a:pt x="4979" y="32"/>
                    <a:pt x="4790" y="0"/>
                    <a:pt x="45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1" name="Google Shape;6779;p88">
              <a:extLst>
                <a:ext uri="{FF2B5EF4-FFF2-40B4-BE49-F238E27FC236}">
                  <a16:creationId xmlns:a16="http://schemas.microsoft.com/office/drawing/2014/main" id="{F40F46B5-3CE3-BADC-0D13-3B99EB4BAC86}"/>
                </a:ext>
              </a:extLst>
            </p:cNvPr>
            <p:cNvSpPr/>
            <p:nvPr/>
          </p:nvSpPr>
          <p:spPr>
            <a:xfrm>
              <a:off x="-33866001" y="3328875"/>
              <a:ext cx="153600" cy="103200"/>
            </a:xfrm>
            <a:custGeom>
              <a:rect l="l" t="t" r="r" b="b"/>
              <a:pathLst>
                <a:path w="6144" h="4128" extrusionOk="0">
                  <a:moveTo>
                    <a:pt x="63" y="1"/>
                  </a:moveTo>
                  <a:cubicBezTo>
                    <a:pt x="32" y="127"/>
                    <a:pt x="0" y="284"/>
                    <a:pt x="0" y="379"/>
                  </a:cubicBezTo>
                  <a:lnTo>
                    <a:pt x="0" y="3120"/>
                  </a:lnTo>
                  <a:cubicBezTo>
                    <a:pt x="0" y="3655"/>
                    <a:pt x="473" y="4128"/>
                    <a:pt x="1040" y="4128"/>
                  </a:cubicBezTo>
                  <a:lnTo>
                    <a:pt x="5136" y="4128"/>
                  </a:lnTo>
                  <a:cubicBezTo>
                    <a:pt x="5671" y="4128"/>
                    <a:pt x="6144" y="3655"/>
                    <a:pt x="6144" y="3120"/>
                  </a:cubicBezTo>
                  <a:lnTo>
                    <a:pt x="6144" y="379"/>
                  </a:lnTo>
                  <a:cubicBezTo>
                    <a:pt x="6144" y="284"/>
                    <a:pt x="6112" y="190"/>
                    <a:pt x="6112" y="64"/>
                  </a:cubicBezTo>
                  <a:lnTo>
                    <a:pt x="3277" y="2048"/>
                  </a:lnTo>
                  <a:cubicBezTo>
                    <a:pt x="3214" y="2080"/>
                    <a:pt x="3151" y="2080"/>
                    <a:pt x="3056" y="2080"/>
                  </a:cubicBezTo>
                  <a:cubicBezTo>
                    <a:pt x="2993" y="2080"/>
                    <a:pt x="2962" y="2080"/>
                    <a:pt x="2867" y="2048"/>
                  </a:cubicBezTo>
                  <a:lnTo>
                    <a:pt x="6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2" name="Google Shape;6780;p88">
              <a:extLst>
                <a:ext uri="{FF2B5EF4-FFF2-40B4-BE49-F238E27FC236}">
                  <a16:creationId xmlns:a16="http://schemas.microsoft.com/office/drawing/2014/main" id="{01B58DAF-0C81-1742-56E2-749B5817A52C}"/>
                </a:ext>
              </a:extLst>
            </p:cNvPr>
            <p:cNvSpPr/>
            <p:nvPr/>
          </p:nvSpPr>
          <p:spPr>
            <a:xfrm>
              <a:off x="-34003850" y="3279250"/>
              <a:ext cx="189050" cy="188275"/>
            </a:xfrm>
            <a:custGeom>
              <a:rect l="l" t="t" r="r" b="b"/>
              <a:pathLst>
                <a:path w="7562" h="7531" extrusionOk="0">
                  <a:moveTo>
                    <a:pt x="3781" y="2017"/>
                  </a:moveTo>
                  <a:cubicBezTo>
                    <a:pt x="3970" y="2017"/>
                    <a:pt x="4128" y="2175"/>
                    <a:pt x="4128" y="2364"/>
                  </a:cubicBezTo>
                  <a:cubicBezTo>
                    <a:pt x="4128" y="2584"/>
                    <a:pt x="3970" y="2742"/>
                    <a:pt x="3781" y="2742"/>
                  </a:cubicBezTo>
                  <a:lnTo>
                    <a:pt x="1702" y="2742"/>
                  </a:lnTo>
                  <a:cubicBezTo>
                    <a:pt x="1482" y="2742"/>
                    <a:pt x="1324" y="2584"/>
                    <a:pt x="1324" y="2364"/>
                  </a:cubicBezTo>
                  <a:cubicBezTo>
                    <a:pt x="1324" y="2175"/>
                    <a:pt x="1482" y="2017"/>
                    <a:pt x="1702" y="2017"/>
                  </a:cubicBezTo>
                  <a:close/>
                  <a:moveTo>
                    <a:pt x="3057" y="3403"/>
                  </a:moveTo>
                  <a:cubicBezTo>
                    <a:pt x="3277" y="3403"/>
                    <a:pt x="3435" y="3561"/>
                    <a:pt x="3435" y="3750"/>
                  </a:cubicBezTo>
                  <a:cubicBezTo>
                    <a:pt x="3466" y="3939"/>
                    <a:pt x="3277" y="4096"/>
                    <a:pt x="3057" y="4096"/>
                  </a:cubicBezTo>
                  <a:lnTo>
                    <a:pt x="1702" y="4096"/>
                  </a:lnTo>
                  <a:cubicBezTo>
                    <a:pt x="1482" y="4096"/>
                    <a:pt x="1324" y="3939"/>
                    <a:pt x="1324" y="3750"/>
                  </a:cubicBezTo>
                  <a:cubicBezTo>
                    <a:pt x="1324" y="3561"/>
                    <a:pt x="1482" y="3403"/>
                    <a:pt x="1702" y="3403"/>
                  </a:cubicBezTo>
                  <a:close/>
                  <a:moveTo>
                    <a:pt x="2395" y="4790"/>
                  </a:moveTo>
                  <a:cubicBezTo>
                    <a:pt x="2584" y="4790"/>
                    <a:pt x="2742" y="4947"/>
                    <a:pt x="2742" y="5136"/>
                  </a:cubicBezTo>
                  <a:cubicBezTo>
                    <a:pt x="2742" y="5325"/>
                    <a:pt x="2584" y="5483"/>
                    <a:pt x="2395" y="5483"/>
                  </a:cubicBezTo>
                  <a:lnTo>
                    <a:pt x="1702" y="5483"/>
                  </a:lnTo>
                  <a:cubicBezTo>
                    <a:pt x="1482" y="5483"/>
                    <a:pt x="1324" y="5325"/>
                    <a:pt x="1324" y="5136"/>
                  </a:cubicBezTo>
                  <a:cubicBezTo>
                    <a:pt x="1324" y="4947"/>
                    <a:pt x="1482" y="4790"/>
                    <a:pt x="1702" y="4790"/>
                  </a:cubicBezTo>
                  <a:close/>
                  <a:moveTo>
                    <a:pt x="1" y="1"/>
                  </a:moveTo>
                  <a:lnTo>
                    <a:pt x="1" y="7530"/>
                  </a:lnTo>
                  <a:lnTo>
                    <a:pt x="7562" y="7530"/>
                  </a:lnTo>
                  <a:lnTo>
                    <a:pt x="7562" y="6837"/>
                  </a:lnTo>
                  <a:lnTo>
                    <a:pt x="6522" y="6837"/>
                  </a:lnTo>
                  <a:cubicBezTo>
                    <a:pt x="5577" y="6837"/>
                    <a:pt x="4853" y="6081"/>
                    <a:pt x="4853" y="5136"/>
                  </a:cubicBezTo>
                  <a:lnTo>
                    <a:pt x="4853" y="2395"/>
                  </a:lnTo>
                  <a:cubicBezTo>
                    <a:pt x="4853" y="1450"/>
                    <a:pt x="5577" y="725"/>
                    <a:pt x="6522" y="725"/>
                  </a:cubicBezTo>
                  <a:lnTo>
                    <a:pt x="7562" y="725"/>
                  </a:lnTo>
                  <a:lnTo>
                    <a:pt x="75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3" name="Google Shape;6781;p88">
              <a:extLst>
                <a:ext uri="{FF2B5EF4-FFF2-40B4-BE49-F238E27FC236}">
                  <a16:creationId xmlns:a16="http://schemas.microsoft.com/office/drawing/2014/main" id="{82E7ED72-36B0-BE54-52D3-4FAA98766794}"/>
                </a:ext>
              </a:extLst>
            </p:cNvPr>
            <p:cNvSpPr/>
            <p:nvPr/>
          </p:nvSpPr>
          <p:spPr>
            <a:xfrm>
              <a:off x="-34003850" y="3227275"/>
              <a:ext cx="189050" cy="34675"/>
            </a:xfrm>
            <a:custGeom>
              <a:rect l="l" t="t" r="r" b="b"/>
              <a:pathLst>
                <a:path w="7562" h="1387" extrusionOk="0">
                  <a:moveTo>
                    <a:pt x="1009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1387"/>
                  </a:lnTo>
                  <a:lnTo>
                    <a:pt x="7562" y="1387"/>
                  </a:lnTo>
                  <a:lnTo>
                    <a:pt x="7562" y="1040"/>
                  </a:lnTo>
                  <a:cubicBezTo>
                    <a:pt x="7562" y="473"/>
                    <a:pt x="7089" y="1"/>
                    <a:pt x="65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4" name="Google Shape;6782;p88">
              <a:extLst>
                <a:ext uri="{FF2B5EF4-FFF2-40B4-BE49-F238E27FC236}">
                  <a16:creationId xmlns:a16="http://schemas.microsoft.com/office/drawing/2014/main" id="{BEA60A41-10A3-05E9-6F53-A13DC027212A}"/>
                </a:ext>
              </a:extLst>
            </p:cNvPr>
            <p:cNvSpPr/>
            <p:nvPr/>
          </p:nvSpPr>
          <p:spPr>
            <a:xfrm>
              <a:off x="-34003850" y="3484050"/>
              <a:ext cx="189050" cy="34675"/>
            </a:xfrm>
            <a:custGeom>
              <a:rect l="l" t="t" r="r" b="b"/>
              <a:pathLst>
                <a:path w="7562" h="1387" extrusionOk="0">
                  <a:moveTo>
                    <a:pt x="1" y="0"/>
                  </a:moveTo>
                  <a:lnTo>
                    <a:pt x="1" y="347"/>
                  </a:lnTo>
                  <a:cubicBezTo>
                    <a:pt x="1" y="945"/>
                    <a:pt x="442" y="1386"/>
                    <a:pt x="1009" y="1386"/>
                  </a:cubicBezTo>
                  <a:lnTo>
                    <a:pt x="6522" y="1386"/>
                  </a:lnTo>
                  <a:cubicBezTo>
                    <a:pt x="7089" y="1386"/>
                    <a:pt x="7562" y="914"/>
                    <a:pt x="7562" y="347"/>
                  </a:cubicBezTo>
                  <a:lnTo>
                    <a:pt x="756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65" name="Google Shape;6827;p88">
            <a:extLst>
              <a:ext uri="{FF2B5EF4-FFF2-40B4-BE49-F238E27FC236}">
                <a16:creationId xmlns:a16="http://schemas.microsoft.com/office/drawing/2014/main" id="{F9478544-12B4-7AF4-C216-3ED253B77026}"/>
              </a:ext>
            </a:extLst>
          </p:cNvPr>
          <p:cNvGrpSpPr/>
          <p:nvPr/>
        </p:nvGrpSpPr>
        <p:grpSpPr>
          <a:xfrm>
            <a:off x="8926588" y="1221808"/>
            <a:ext cx="607053" cy="598915"/>
            <a:chOff x="-33645475" y="3228075"/>
            <a:chExt cx="294600" cy="290650"/>
          </a:xfrm>
          <a:solidFill>
            <a:srgbClr val="272F1D"/>
          </a:solidFill>
        </p:grpSpPr>
        <p:sp>
          <p:nvSpPr>
            <p:cNvPr id="66" name="Google Shape;6828;p88">
              <a:extLst>
                <a:ext uri="{FF2B5EF4-FFF2-40B4-BE49-F238E27FC236}">
                  <a16:creationId xmlns:a16="http://schemas.microsoft.com/office/drawing/2014/main" id="{B7C0964C-8A67-6506-6B82-9944E6B2CBB2}"/>
                </a:ext>
              </a:extLst>
            </p:cNvPr>
            <p:cNvSpPr/>
            <p:nvPr/>
          </p:nvSpPr>
          <p:spPr>
            <a:xfrm>
              <a:off x="-33456451" y="3261925"/>
              <a:ext cx="84300" cy="85100"/>
            </a:xfrm>
            <a:custGeom>
              <a:rect l="l" t="t" r="r" b="b"/>
              <a:pathLst>
                <a:path w="3372" h="340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lnTo>
                    <a:pt x="1009" y="694"/>
                  </a:lnTo>
                  <a:cubicBezTo>
                    <a:pt x="1576" y="694"/>
                    <a:pt x="2049" y="1166"/>
                    <a:pt x="2049" y="1733"/>
                  </a:cubicBezTo>
                  <a:lnTo>
                    <a:pt x="2049" y="2269"/>
                  </a:lnTo>
                  <a:lnTo>
                    <a:pt x="1923" y="2175"/>
                  </a:lnTo>
                  <a:cubicBezTo>
                    <a:pt x="1860" y="2112"/>
                    <a:pt x="1773" y="2080"/>
                    <a:pt x="1686" y="2080"/>
                  </a:cubicBezTo>
                  <a:cubicBezTo>
                    <a:pt x="1600" y="2080"/>
                    <a:pt x="1513" y="2112"/>
                    <a:pt x="1450" y="2175"/>
                  </a:cubicBezTo>
                  <a:cubicBezTo>
                    <a:pt x="1324" y="2269"/>
                    <a:pt x="1324" y="2521"/>
                    <a:pt x="1450" y="2647"/>
                  </a:cubicBezTo>
                  <a:lnTo>
                    <a:pt x="2112" y="3309"/>
                  </a:lnTo>
                  <a:cubicBezTo>
                    <a:pt x="2175" y="3372"/>
                    <a:pt x="2269" y="3403"/>
                    <a:pt x="2360" y="3403"/>
                  </a:cubicBezTo>
                  <a:cubicBezTo>
                    <a:pt x="2450" y="3403"/>
                    <a:pt x="2537" y="3372"/>
                    <a:pt x="2584" y="3309"/>
                  </a:cubicBezTo>
                  <a:lnTo>
                    <a:pt x="3277" y="2647"/>
                  </a:lnTo>
                  <a:cubicBezTo>
                    <a:pt x="3372" y="2521"/>
                    <a:pt x="3372" y="2269"/>
                    <a:pt x="3277" y="2175"/>
                  </a:cubicBezTo>
                  <a:cubicBezTo>
                    <a:pt x="3214" y="2112"/>
                    <a:pt x="3120" y="2080"/>
                    <a:pt x="3029" y="2080"/>
                  </a:cubicBezTo>
                  <a:cubicBezTo>
                    <a:pt x="2939" y="2080"/>
                    <a:pt x="2852" y="2112"/>
                    <a:pt x="2805" y="2175"/>
                  </a:cubicBezTo>
                  <a:lnTo>
                    <a:pt x="2679" y="2269"/>
                  </a:lnTo>
                  <a:lnTo>
                    <a:pt x="2679" y="1733"/>
                  </a:lnTo>
                  <a:cubicBezTo>
                    <a:pt x="2742" y="788"/>
                    <a:pt x="1954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7" name="Google Shape;6829;p88">
              <a:extLst>
                <a:ext uri="{FF2B5EF4-FFF2-40B4-BE49-F238E27FC236}">
                  <a16:creationId xmlns:a16="http://schemas.microsoft.com/office/drawing/2014/main" id="{59AD07BF-CD34-4ED6-E524-F35A072D0FA4}"/>
                </a:ext>
              </a:extLst>
            </p:cNvPr>
            <p:cNvSpPr/>
            <p:nvPr/>
          </p:nvSpPr>
          <p:spPr>
            <a:xfrm>
              <a:off x="-33575374" y="3433625"/>
              <a:ext cx="85075" cy="85100"/>
            </a:xfrm>
            <a:custGeom>
              <a:rect l="l" t="t" r="r" b="b"/>
              <a:pathLst>
                <a:path w="3403" h="3404" extrusionOk="0">
                  <a:moveTo>
                    <a:pt x="1013" y="1"/>
                  </a:moveTo>
                  <a:cubicBezTo>
                    <a:pt x="922" y="1"/>
                    <a:pt x="835" y="32"/>
                    <a:pt x="788" y="95"/>
                  </a:cubicBezTo>
                  <a:lnTo>
                    <a:pt x="127" y="757"/>
                  </a:lnTo>
                  <a:cubicBezTo>
                    <a:pt x="1" y="883"/>
                    <a:pt x="1" y="1135"/>
                    <a:pt x="127" y="1229"/>
                  </a:cubicBezTo>
                  <a:cubicBezTo>
                    <a:pt x="174" y="1292"/>
                    <a:pt x="260" y="1324"/>
                    <a:pt x="351" y="1324"/>
                  </a:cubicBezTo>
                  <a:cubicBezTo>
                    <a:pt x="442" y="1324"/>
                    <a:pt x="536" y="1292"/>
                    <a:pt x="599" y="1229"/>
                  </a:cubicBezTo>
                  <a:lnTo>
                    <a:pt x="694" y="1135"/>
                  </a:lnTo>
                  <a:lnTo>
                    <a:pt x="694" y="1671"/>
                  </a:lnTo>
                  <a:cubicBezTo>
                    <a:pt x="694" y="2616"/>
                    <a:pt x="1450" y="3372"/>
                    <a:pt x="2395" y="3372"/>
                  </a:cubicBezTo>
                  <a:lnTo>
                    <a:pt x="3057" y="3372"/>
                  </a:lnTo>
                  <a:lnTo>
                    <a:pt x="3057" y="3403"/>
                  </a:lnTo>
                  <a:cubicBezTo>
                    <a:pt x="3246" y="3403"/>
                    <a:pt x="3403" y="3246"/>
                    <a:pt x="3403" y="3057"/>
                  </a:cubicBezTo>
                  <a:cubicBezTo>
                    <a:pt x="3403" y="2868"/>
                    <a:pt x="3246" y="2710"/>
                    <a:pt x="3057" y="2710"/>
                  </a:cubicBezTo>
                  <a:lnTo>
                    <a:pt x="2363" y="2710"/>
                  </a:lnTo>
                  <a:cubicBezTo>
                    <a:pt x="1796" y="2710"/>
                    <a:pt x="1324" y="2238"/>
                    <a:pt x="1324" y="1671"/>
                  </a:cubicBezTo>
                  <a:lnTo>
                    <a:pt x="1324" y="1135"/>
                  </a:lnTo>
                  <a:lnTo>
                    <a:pt x="1450" y="1229"/>
                  </a:lnTo>
                  <a:cubicBezTo>
                    <a:pt x="1513" y="1292"/>
                    <a:pt x="1599" y="1324"/>
                    <a:pt x="1686" y="1324"/>
                  </a:cubicBezTo>
                  <a:cubicBezTo>
                    <a:pt x="1773" y="1324"/>
                    <a:pt x="1859" y="1292"/>
                    <a:pt x="1922" y="1229"/>
                  </a:cubicBezTo>
                  <a:cubicBezTo>
                    <a:pt x="2048" y="1135"/>
                    <a:pt x="2048" y="883"/>
                    <a:pt x="1922" y="757"/>
                  </a:cubicBezTo>
                  <a:lnTo>
                    <a:pt x="1261" y="95"/>
                  </a:lnTo>
                  <a:cubicBezTo>
                    <a:pt x="1198" y="32"/>
                    <a:pt x="1103" y="1"/>
                    <a:pt x="10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8" name="Google Shape;6830;p88">
              <a:extLst>
                <a:ext uri="{FF2B5EF4-FFF2-40B4-BE49-F238E27FC236}">
                  <a16:creationId xmlns:a16="http://schemas.microsoft.com/office/drawing/2014/main" id="{F3310B87-EA62-0438-F697-3D5CB1A98ADB}"/>
                </a:ext>
              </a:extLst>
            </p:cNvPr>
            <p:cNvSpPr/>
            <p:nvPr/>
          </p:nvSpPr>
          <p:spPr>
            <a:xfrm>
              <a:off x="-33645475" y="3228075"/>
              <a:ext cx="206375" cy="153600"/>
            </a:xfrm>
            <a:custGeom>
              <a:rect l="l" t="t" r="r" b="b"/>
              <a:pathLst>
                <a:path w="8255" h="6144" extrusionOk="0">
                  <a:moveTo>
                    <a:pt x="4191" y="0"/>
                  </a:moveTo>
                  <a:cubicBezTo>
                    <a:pt x="2300" y="0"/>
                    <a:pt x="757" y="1544"/>
                    <a:pt x="757" y="3434"/>
                  </a:cubicBezTo>
                  <a:lnTo>
                    <a:pt x="757" y="3529"/>
                  </a:lnTo>
                  <a:cubicBezTo>
                    <a:pt x="347" y="3686"/>
                    <a:pt x="95" y="4033"/>
                    <a:pt x="95" y="4474"/>
                  </a:cubicBezTo>
                  <a:lnTo>
                    <a:pt x="95" y="5135"/>
                  </a:lnTo>
                  <a:cubicBezTo>
                    <a:pt x="1" y="5671"/>
                    <a:pt x="473" y="6143"/>
                    <a:pt x="1009" y="6143"/>
                  </a:cubicBezTo>
                  <a:cubicBezTo>
                    <a:pt x="1135" y="6143"/>
                    <a:pt x="1261" y="6112"/>
                    <a:pt x="1387" y="6080"/>
                  </a:cubicBezTo>
                  <a:lnTo>
                    <a:pt x="1387" y="3403"/>
                  </a:lnTo>
                  <a:cubicBezTo>
                    <a:pt x="1387" y="1890"/>
                    <a:pt x="2647" y="630"/>
                    <a:pt x="4128" y="630"/>
                  </a:cubicBezTo>
                  <a:cubicBezTo>
                    <a:pt x="5640" y="630"/>
                    <a:pt x="6900" y="1890"/>
                    <a:pt x="6900" y="3403"/>
                  </a:cubicBezTo>
                  <a:lnTo>
                    <a:pt x="6900" y="6080"/>
                  </a:lnTo>
                  <a:cubicBezTo>
                    <a:pt x="6995" y="6112"/>
                    <a:pt x="7121" y="6143"/>
                    <a:pt x="7247" y="6143"/>
                  </a:cubicBezTo>
                  <a:cubicBezTo>
                    <a:pt x="7782" y="6143"/>
                    <a:pt x="8255" y="5671"/>
                    <a:pt x="8255" y="5135"/>
                  </a:cubicBezTo>
                  <a:lnTo>
                    <a:pt x="8255" y="4474"/>
                  </a:lnTo>
                  <a:cubicBezTo>
                    <a:pt x="8255" y="4033"/>
                    <a:pt x="8003" y="3623"/>
                    <a:pt x="7593" y="3529"/>
                  </a:cubicBezTo>
                  <a:lnTo>
                    <a:pt x="7593" y="3434"/>
                  </a:lnTo>
                  <a:cubicBezTo>
                    <a:pt x="7593" y="1544"/>
                    <a:pt x="6050" y="0"/>
                    <a:pt x="41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9" name="Google Shape;6831;p88">
              <a:extLst>
                <a:ext uri="{FF2B5EF4-FFF2-40B4-BE49-F238E27FC236}">
                  <a16:creationId xmlns:a16="http://schemas.microsoft.com/office/drawing/2014/main" id="{588130A5-1E16-7F9E-98E7-C15500993F89}"/>
                </a:ext>
              </a:extLst>
            </p:cNvPr>
            <p:cNvSpPr/>
            <p:nvPr/>
          </p:nvSpPr>
          <p:spPr>
            <a:xfrm>
              <a:off x="-33593500" y="3279250"/>
              <a:ext cx="104775" cy="52275"/>
            </a:xfrm>
            <a:custGeom>
              <a:rect l="l" t="t" r="r" b="b"/>
              <a:pathLst>
                <a:path w="4191" h="2091" extrusionOk="0">
                  <a:moveTo>
                    <a:pt x="1734" y="1"/>
                  </a:moveTo>
                  <a:cubicBezTo>
                    <a:pt x="789" y="1"/>
                    <a:pt x="1" y="757"/>
                    <a:pt x="1" y="1702"/>
                  </a:cubicBezTo>
                  <a:lnTo>
                    <a:pt x="1" y="2049"/>
                  </a:lnTo>
                  <a:lnTo>
                    <a:pt x="1230" y="2049"/>
                  </a:lnTo>
                  <a:cubicBezTo>
                    <a:pt x="1545" y="2049"/>
                    <a:pt x="1891" y="2049"/>
                    <a:pt x="2017" y="1986"/>
                  </a:cubicBezTo>
                  <a:cubicBezTo>
                    <a:pt x="2049" y="1954"/>
                    <a:pt x="2080" y="1828"/>
                    <a:pt x="2080" y="1734"/>
                  </a:cubicBezTo>
                  <a:cubicBezTo>
                    <a:pt x="2080" y="1545"/>
                    <a:pt x="2238" y="1387"/>
                    <a:pt x="2458" y="1387"/>
                  </a:cubicBezTo>
                  <a:cubicBezTo>
                    <a:pt x="2647" y="1387"/>
                    <a:pt x="2805" y="1545"/>
                    <a:pt x="2805" y="1734"/>
                  </a:cubicBezTo>
                  <a:cubicBezTo>
                    <a:pt x="2805" y="1828"/>
                    <a:pt x="2805" y="1954"/>
                    <a:pt x="2868" y="1986"/>
                  </a:cubicBezTo>
                  <a:cubicBezTo>
                    <a:pt x="2942" y="2059"/>
                    <a:pt x="3091" y="2090"/>
                    <a:pt x="3266" y="2090"/>
                  </a:cubicBezTo>
                  <a:cubicBezTo>
                    <a:pt x="3389" y="2090"/>
                    <a:pt x="3525" y="2075"/>
                    <a:pt x="3656" y="2049"/>
                  </a:cubicBezTo>
                  <a:lnTo>
                    <a:pt x="4191" y="2049"/>
                  </a:lnTo>
                  <a:lnTo>
                    <a:pt x="4191" y="1702"/>
                  </a:lnTo>
                  <a:lnTo>
                    <a:pt x="4128" y="1702"/>
                  </a:lnTo>
                  <a:cubicBezTo>
                    <a:pt x="4128" y="757"/>
                    <a:pt x="3340" y="1"/>
                    <a:pt x="2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70" name="Google Shape;6832;p88">
              <a:extLst>
                <a:ext uri="{FF2B5EF4-FFF2-40B4-BE49-F238E27FC236}">
                  <a16:creationId xmlns:a16="http://schemas.microsoft.com/office/drawing/2014/main" id="{2B12A71E-B7F9-504C-5BFE-A0A522934EBF}"/>
                </a:ext>
              </a:extLst>
            </p:cNvPr>
            <p:cNvSpPr/>
            <p:nvPr/>
          </p:nvSpPr>
          <p:spPr>
            <a:xfrm>
              <a:off x="-33593500" y="3341475"/>
              <a:ext cx="104775" cy="74075"/>
            </a:xfrm>
            <a:custGeom>
              <a:rect l="l" t="t" r="r" b="b"/>
              <a:pathLst>
                <a:path w="4191" h="2963" extrusionOk="0">
                  <a:moveTo>
                    <a:pt x="2395" y="1"/>
                  </a:moveTo>
                  <a:cubicBezTo>
                    <a:pt x="2080" y="253"/>
                    <a:pt x="1671" y="253"/>
                    <a:pt x="1230" y="253"/>
                  </a:cubicBezTo>
                  <a:lnTo>
                    <a:pt x="1" y="253"/>
                  </a:lnTo>
                  <a:lnTo>
                    <a:pt x="1" y="914"/>
                  </a:lnTo>
                  <a:cubicBezTo>
                    <a:pt x="1" y="2049"/>
                    <a:pt x="946" y="2962"/>
                    <a:pt x="2112" y="2962"/>
                  </a:cubicBezTo>
                  <a:cubicBezTo>
                    <a:pt x="3246" y="2962"/>
                    <a:pt x="4191" y="2049"/>
                    <a:pt x="4191" y="914"/>
                  </a:cubicBezTo>
                  <a:lnTo>
                    <a:pt x="4191" y="253"/>
                  </a:lnTo>
                  <a:lnTo>
                    <a:pt x="3466" y="253"/>
                  </a:lnTo>
                  <a:cubicBezTo>
                    <a:pt x="3088" y="253"/>
                    <a:pt x="2679" y="190"/>
                    <a:pt x="2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71" name="Google Shape;6833;p88">
              <a:extLst>
                <a:ext uri="{FF2B5EF4-FFF2-40B4-BE49-F238E27FC236}">
                  <a16:creationId xmlns:a16="http://schemas.microsoft.com/office/drawing/2014/main" id="{6C5E6B6E-873D-1A80-84C4-A18DD6EF5EAE}"/>
                </a:ext>
              </a:extLst>
            </p:cNvPr>
            <p:cNvSpPr/>
            <p:nvPr/>
          </p:nvSpPr>
          <p:spPr>
            <a:xfrm>
              <a:off x="-33455651" y="3381650"/>
              <a:ext cx="104775" cy="52250"/>
            </a:xfrm>
            <a:custGeom>
              <a:rect l="l" t="t" r="r" b="b"/>
              <a:pathLst>
                <a:path w="4191" h="2090" extrusionOk="0">
                  <a:moveTo>
                    <a:pt x="1702" y="0"/>
                  </a:moveTo>
                  <a:cubicBezTo>
                    <a:pt x="756" y="0"/>
                    <a:pt x="0" y="757"/>
                    <a:pt x="0" y="1702"/>
                  </a:cubicBezTo>
                  <a:lnTo>
                    <a:pt x="0" y="2048"/>
                  </a:lnTo>
                  <a:lnTo>
                    <a:pt x="1229" y="2048"/>
                  </a:lnTo>
                  <a:cubicBezTo>
                    <a:pt x="1544" y="2048"/>
                    <a:pt x="1891" y="2048"/>
                    <a:pt x="2017" y="1985"/>
                  </a:cubicBezTo>
                  <a:cubicBezTo>
                    <a:pt x="2048" y="1954"/>
                    <a:pt x="2080" y="1828"/>
                    <a:pt x="2080" y="1733"/>
                  </a:cubicBezTo>
                  <a:cubicBezTo>
                    <a:pt x="2080" y="1544"/>
                    <a:pt x="2237" y="1387"/>
                    <a:pt x="2458" y="1387"/>
                  </a:cubicBezTo>
                  <a:cubicBezTo>
                    <a:pt x="2647" y="1387"/>
                    <a:pt x="2804" y="1544"/>
                    <a:pt x="2804" y="1733"/>
                  </a:cubicBezTo>
                  <a:cubicBezTo>
                    <a:pt x="2804" y="1828"/>
                    <a:pt x="2804" y="1954"/>
                    <a:pt x="2867" y="1985"/>
                  </a:cubicBezTo>
                  <a:cubicBezTo>
                    <a:pt x="2941" y="2059"/>
                    <a:pt x="3091" y="2090"/>
                    <a:pt x="3265" y="2090"/>
                  </a:cubicBezTo>
                  <a:cubicBezTo>
                    <a:pt x="3388" y="2090"/>
                    <a:pt x="3524" y="2074"/>
                    <a:pt x="3655" y="2048"/>
                  </a:cubicBezTo>
                  <a:lnTo>
                    <a:pt x="4190" y="2048"/>
                  </a:lnTo>
                  <a:lnTo>
                    <a:pt x="4190" y="1702"/>
                  </a:lnTo>
                  <a:cubicBezTo>
                    <a:pt x="4096" y="757"/>
                    <a:pt x="3308" y="0"/>
                    <a:pt x="23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72" name="Google Shape;6834;p88">
              <a:extLst>
                <a:ext uri="{FF2B5EF4-FFF2-40B4-BE49-F238E27FC236}">
                  <a16:creationId xmlns:a16="http://schemas.microsoft.com/office/drawing/2014/main" id="{D8080FF1-31BD-C339-32B1-A2616A231F28}"/>
                </a:ext>
              </a:extLst>
            </p:cNvPr>
            <p:cNvSpPr/>
            <p:nvPr/>
          </p:nvSpPr>
          <p:spPr>
            <a:xfrm>
              <a:off x="-33456451" y="3443875"/>
              <a:ext cx="102425" cy="74850"/>
            </a:xfrm>
            <a:custGeom>
              <a:rect l="l" t="t" r="r" b="b"/>
              <a:pathLst>
                <a:path w="4097" h="2994" extrusionOk="0">
                  <a:moveTo>
                    <a:pt x="2395" y="0"/>
                  </a:moveTo>
                  <a:cubicBezTo>
                    <a:pt x="2080" y="252"/>
                    <a:pt x="1639" y="252"/>
                    <a:pt x="1230" y="252"/>
                  </a:cubicBezTo>
                  <a:lnTo>
                    <a:pt x="1" y="252"/>
                  </a:lnTo>
                  <a:lnTo>
                    <a:pt x="1" y="914"/>
                  </a:lnTo>
                  <a:cubicBezTo>
                    <a:pt x="1" y="2048"/>
                    <a:pt x="914" y="2993"/>
                    <a:pt x="2049" y="2993"/>
                  </a:cubicBezTo>
                  <a:cubicBezTo>
                    <a:pt x="3183" y="2993"/>
                    <a:pt x="4096" y="2048"/>
                    <a:pt x="4096" y="914"/>
                  </a:cubicBezTo>
                  <a:lnTo>
                    <a:pt x="4096" y="252"/>
                  </a:lnTo>
                  <a:lnTo>
                    <a:pt x="3435" y="252"/>
                  </a:lnTo>
                  <a:cubicBezTo>
                    <a:pt x="3025" y="252"/>
                    <a:pt x="2679" y="189"/>
                    <a:pt x="23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73" name="Google Shape;6873;p88">
            <a:extLst>
              <a:ext uri="{FF2B5EF4-FFF2-40B4-BE49-F238E27FC236}">
                <a16:creationId xmlns:a16="http://schemas.microsoft.com/office/drawing/2014/main" id="{DE873F4C-A42D-85E3-3492-449AA340C05F}"/>
              </a:ext>
            </a:extLst>
          </p:cNvPr>
          <p:cNvGrpSpPr/>
          <p:nvPr/>
        </p:nvGrpSpPr>
        <p:grpSpPr>
          <a:xfrm>
            <a:off x="5860160" y="1222521"/>
            <a:ext cx="581037" cy="600563"/>
            <a:chOff x="-35118325" y="3202075"/>
            <a:chExt cx="281975" cy="291450"/>
          </a:xfrm>
          <a:solidFill>
            <a:srgbClr val="272F1D"/>
          </a:solidFill>
        </p:grpSpPr>
        <p:sp>
          <p:nvSpPr>
            <p:cNvPr id="74" name="Google Shape;6874;p88">
              <a:extLst>
                <a:ext uri="{FF2B5EF4-FFF2-40B4-BE49-F238E27FC236}">
                  <a16:creationId xmlns:a16="http://schemas.microsoft.com/office/drawing/2014/main" id="{1BAD7A61-15B9-E6D3-D1BE-313720A8748C}"/>
                </a:ext>
              </a:extLst>
            </p:cNvPr>
            <p:cNvSpPr/>
            <p:nvPr/>
          </p:nvSpPr>
          <p:spPr>
            <a:xfrm>
              <a:off x="-35008049" y="3202075"/>
              <a:ext cx="171700" cy="171250"/>
            </a:xfrm>
            <a:custGeom>
              <a:rect l="l" t="t" r="r" b="b"/>
              <a:pathLst>
                <a:path w="6867" h="6850" extrusionOk="0">
                  <a:moveTo>
                    <a:pt x="3466" y="1355"/>
                  </a:moveTo>
                  <a:cubicBezTo>
                    <a:pt x="4222" y="1355"/>
                    <a:pt x="4852" y="1985"/>
                    <a:pt x="4852" y="2741"/>
                  </a:cubicBezTo>
                  <a:lnTo>
                    <a:pt x="4852" y="4127"/>
                  </a:lnTo>
                  <a:cubicBezTo>
                    <a:pt x="4852" y="4348"/>
                    <a:pt x="4757" y="4600"/>
                    <a:pt x="4631" y="4821"/>
                  </a:cubicBezTo>
                  <a:lnTo>
                    <a:pt x="4726" y="4915"/>
                  </a:lnTo>
                  <a:cubicBezTo>
                    <a:pt x="4852" y="5041"/>
                    <a:pt x="4852" y="5262"/>
                    <a:pt x="4726" y="5388"/>
                  </a:cubicBezTo>
                  <a:cubicBezTo>
                    <a:pt x="4663" y="5451"/>
                    <a:pt x="4576" y="5482"/>
                    <a:pt x="4489" y="5482"/>
                  </a:cubicBezTo>
                  <a:cubicBezTo>
                    <a:pt x="4403" y="5482"/>
                    <a:pt x="4316" y="5451"/>
                    <a:pt x="4253" y="5388"/>
                  </a:cubicBezTo>
                  <a:lnTo>
                    <a:pt x="4190" y="5293"/>
                  </a:lnTo>
                  <a:cubicBezTo>
                    <a:pt x="3970" y="5419"/>
                    <a:pt x="3749" y="5514"/>
                    <a:pt x="3466" y="5514"/>
                  </a:cubicBezTo>
                  <a:cubicBezTo>
                    <a:pt x="2709" y="5514"/>
                    <a:pt x="2079" y="4884"/>
                    <a:pt x="2079" y="4127"/>
                  </a:cubicBezTo>
                  <a:lnTo>
                    <a:pt x="2079" y="2741"/>
                  </a:lnTo>
                  <a:cubicBezTo>
                    <a:pt x="2079" y="1985"/>
                    <a:pt x="2709" y="1355"/>
                    <a:pt x="3466" y="1355"/>
                  </a:cubicBezTo>
                  <a:close/>
                  <a:moveTo>
                    <a:pt x="3466" y="0"/>
                  </a:moveTo>
                  <a:cubicBezTo>
                    <a:pt x="1575" y="0"/>
                    <a:pt x="32" y="1576"/>
                    <a:pt x="32" y="3403"/>
                  </a:cubicBezTo>
                  <a:cubicBezTo>
                    <a:pt x="32" y="4001"/>
                    <a:pt x="189" y="4569"/>
                    <a:pt x="473" y="5104"/>
                  </a:cubicBezTo>
                  <a:lnTo>
                    <a:pt x="32" y="6396"/>
                  </a:lnTo>
                  <a:cubicBezTo>
                    <a:pt x="0" y="6522"/>
                    <a:pt x="32" y="6679"/>
                    <a:pt x="126" y="6774"/>
                  </a:cubicBezTo>
                  <a:cubicBezTo>
                    <a:pt x="172" y="6820"/>
                    <a:pt x="269" y="6849"/>
                    <a:pt x="367" y="6849"/>
                  </a:cubicBezTo>
                  <a:cubicBezTo>
                    <a:pt x="403" y="6849"/>
                    <a:pt x="439" y="6845"/>
                    <a:pt x="473" y="6837"/>
                  </a:cubicBezTo>
                  <a:lnTo>
                    <a:pt x="1764" y="6396"/>
                  </a:lnTo>
                  <a:cubicBezTo>
                    <a:pt x="2300" y="6679"/>
                    <a:pt x="2867" y="6837"/>
                    <a:pt x="3466" y="6837"/>
                  </a:cubicBezTo>
                  <a:cubicBezTo>
                    <a:pt x="5356" y="6837"/>
                    <a:pt x="6868" y="5293"/>
                    <a:pt x="6868" y="3403"/>
                  </a:cubicBezTo>
                  <a:cubicBezTo>
                    <a:pt x="6868" y="1513"/>
                    <a:pt x="5356" y="0"/>
                    <a:pt x="34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75" name="Google Shape;6875;p88">
              <a:extLst>
                <a:ext uri="{FF2B5EF4-FFF2-40B4-BE49-F238E27FC236}">
                  <a16:creationId xmlns:a16="http://schemas.microsoft.com/office/drawing/2014/main" id="{25B6715F-5147-738A-9773-7F8BC1B39E33}"/>
                </a:ext>
              </a:extLst>
            </p:cNvPr>
            <p:cNvSpPr/>
            <p:nvPr/>
          </p:nvSpPr>
          <p:spPr>
            <a:xfrm>
              <a:off x="-34937976" y="3254050"/>
              <a:ext cx="33125" cy="67775"/>
            </a:xfrm>
            <a:custGeom>
              <a:rect l="l" t="t" r="r" b="b"/>
              <a:pathLst>
                <a:path w="1325" h="2711" extrusionOk="0">
                  <a:moveTo>
                    <a:pt x="663" y="1"/>
                  </a:moveTo>
                  <a:cubicBezTo>
                    <a:pt x="253" y="1"/>
                    <a:pt x="1" y="316"/>
                    <a:pt x="1" y="662"/>
                  </a:cubicBezTo>
                  <a:lnTo>
                    <a:pt x="1" y="2048"/>
                  </a:lnTo>
                  <a:cubicBezTo>
                    <a:pt x="1" y="2427"/>
                    <a:pt x="316" y="2710"/>
                    <a:pt x="663" y="2710"/>
                  </a:cubicBezTo>
                  <a:cubicBezTo>
                    <a:pt x="694" y="2710"/>
                    <a:pt x="789" y="2710"/>
                    <a:pt x="820" y="2679"/>
                  </a:cubicBezTo>
                  <a:lnTo>
                    <a:pt x="757" y="2584"/>
                  </a:lnTo>
                  <a:cubicBezTo>
                    <a:pt x="631" y="2490"/>
                    <a:pt x="631" y="2238"/>
                    <a:pt x="757" y="2111"/>
                  </a:cubicBezTo>
                  <a:cubicBezTo>
                    <a:pt x="804" y="2064"/>
                    <a:pt x="891" y="2041"/>
                    <a:pt x="978" y="2041"/>
                  </a:cubicBezTo>
                  <a:cubicBezTo>
                    <a:pt x="1064" y="2041"/>
                    <a:pt x="1151" y="2064"/>
                    <a:pt x="1198" y="2111"/>
                  </a:cubicBezTo>
                  <a:lnTo>
                    <a:pt x="1293" y="2206"/>
                  </a:lnTo>
                  <a:cubicBezTo>
                    <a:pt x="1293" y="2175"/>
                    <a:pt x="1324" y="2080"/>
                    <a:pt x="1324" y="2048"/>
                  </a:cubicBezTo>
                  <a:lnTo>
                    <a:pt x="1324" y="662"/>
                  </a:lnTo>
                  <a:cubicBezTo>
                    <a:pt x="1324" y="284"/>
                    <a:pt x="1041" y="1"/>
                    <a:pt x="6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76" name="Google Shape;6876;p88">
              <a:extLst>
                <a:ext uri="{FF2B5EF4-FFF2-40B4-BE49-F238E27FC236}">
                  <a16:creationId xmlns:a16="http://schemas.microsoft.com/office/drawing/2014/main" id="{30B068D5-5A47-328C-4BCE-68D09B3A795D}"/>
                </a:ext>
              </a:extLst>
            </p:cNvPr>
            <p:cNvSpPr/>
            <p:nvPr/>
          </p:nvSpPr>
          <p:spPr>
            <a:xfrm>
              <a:off x="-35085251" y="3338325"/>
              <a:ext cx="69325" cy="69350"/>
            </a:xfrm>
            <a:custGeom>
              <a:rect l="l" t="t" r="r" b="b"/>
              <a:pathLst>
                <a:path w="2773" h="2774" extrusionOk="0">
                  <a:moveTo>
                    <a:pt x="1387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64" y="2143"/>
                    <a:pt x="631" y="2773"/>
                    <a:pt x="1387" y="2773"/>
                  </a:cubicBezTo>
                  <a:cubicBezTo>
                    <a:pt x="2143" y="2773"/>
                    <a:pt x="2773" y="2143"/>
                    <a:pt x="2773" y="1387"/>
                  </a:cubicBezTo>
                  <a:cubicBezTo>
                    <a:pt x="2773" y="631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77" name="Google Shape;6877;p88">
              <a:extLst>
                <a:ext uri="{FF2B5EF4-FFF2-40B4-BE49-F238E27FC236}">
                  <a16:creationId xmlns:a16="http://schemas.microsoft.com/office/drawing/2014/main" id="{905E7A74-E7CA-16C3-0E04-E8346F6C24C1}"/>
                </a:ext>
              </a:extLst>
            </p:cNvPr>
            <p:cNvSpPr/>
            <p:nvPr/>
          </p:nvSpPr>
          <p:spPr>
            <a:xfrm>
              <a:off x="-35118325" y="3424175"/>
              <a:ext cx="137075" cy="69350"/>
            </a:xfrm>
            <a:custGeom>
              <a:rect l="l" t="t" r="r" b="b"/>
              <a:pathLst>
                <a:path w="5483" h="2774" extrusionOk="0">
                  <a:moveTo>
                    <a:pt x="2741" y="1"/>
                  </a:moveTo>
                  <a:cubicBezTo>
                    <a:pt x="1387" y="1"/>
                    <a:pt x="221" y="1040"/>
                    <a:pt x="32" y="2364"/>
                  </a:cubicBezTo>
                  <a:cubicBezTo>
                    <a:pt x="0" y="2553"/>
                    <a:pt x="158" y="2773"/>
                    <a:pt x="347" y="2773"/>
                  </a:cubicBezTo>
                  <a:lnTo>
                    <a:pt x="5104" y="2773"/>
                  </a:lnTo>
                  <a:cubicBezTo>
                    <a:pt x="5325" y="2773"/>
                    <a:pt x="5482" y="2553"/>
                    <a:pt x="5482" y="2364"/>
                  </a:cubicBezTo>
                  <a:cubicBezTo>
                    <a:pt x="5262" y="1040"/>
                    <a:pt x="4127" y="1"/>
                    <a:pt x="27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78" name="Google Shape;6884;p88">
            <a:extLst>
              <a:ext uri="{FF2B5EF4-FFF2-40B4-BE49-F238E27FC236}">
                <a16:creationId xmlns:a16="http://schemas.microsoft.com/office/drawing/2014/main" id="{4476A1F5-162D-6698-ABBB-5C3271535F4A}"/>
              </a:ext>
            </a:extLst>
          </p:cNvPr>
          <p:cNvGrpSpPr/>
          <p:nvPr/>
        </p:nvGrpSpPr>
        <p:grpSpPr>
          <a:xfrm>
            <a:off x="9993552" y="1221808"/>
            <a:ext cx="571352" cy="601387"/>
            <a:chOff x="-33277649" y="3226875"/>
            <a:chExt cx="277275" cy="291850"/>
          </a:xfrm>
          <a:solidFill>
            <a:srgbClr val="272F1D"/>
          </a:solidFill>
        </p:grpSpPr>
        <p:sp>
          <p:nvSpPr>
            <p:cNvPr id="79" name="Google Shape;6885;p88">
              <a:extLst>
                <a:ext uri="{FF2B5EF4-FFF2-40B4-BE49-F238E27FC236}">
                  <a16:creationId xmlns:a16="http://schemas.microsoft.com/office/drawing/2014/main" id="{D6C096DD-87A2-B324-EADD-EE01BD8DA511}"/>
                </a:ext>
              </a:extLst>
            </p:cNvPr>
            <p:cNvSpPr/>
            <p:nvPr/>
          </p:nvSpPr>
          <p:spPr>
            <a:xfrm>
              <a:off x="-33071299" y="3440725"/>
              <a:ext cx="33100" cy="33900"/>
            </a:xfrm>
            <a:custGeom>
              <a:rect l="l" t="t" r="r" b="b"/>
              <a:pathLst>
                <a:path w="1324" h="1356" extrusionOk="0">
                  <a:moveTo>
                    <a:pt x="662" y="0"/>
                  </a:moveTo>
                  <a:cubicBezTo>
                    <a:pt x="284" y="0"/>
                    <a:pt x="1" y="315"/>
                    <a:pt x="1" y="693"/>
                  </a:cubicBezTo>
                  <a:cubicBezTo>
                    <a:pt x="1" y="1040"/>
                    <a:pt x="284" y="1355"/>
                    <a:pt x="662" y="1355"/>
                  </a:cubicBezTo>
                  <a:cubicBezTo>
                    <a:pt x="1040" y="1355"/>
                    <a:pt x="1324" y="1040"/>
                    <a:pt x="1324" y="693"/>
                  </a:cubicBezTo>
                  <a:cubicBezTo>
                    <a:pt x="1324" y="315"/>
                    <a:pt x="1040" y="0"/>
                    <a:pt x="6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80" name="Google Shape;6886;p88">
              <a:extLst>
                <a:ext uri="{FF2B5EF4-FFF2-40B4-BE49-F238E27FC236}">
                  <a16:creationId xmlns:a16="http://schemas.microsoft.com/office/drawing/2014/main" id="{9D5BAEC6-B686-48DF-9616-3C240FADD263}"/>
                </a:ext>
              </a:extLst>
            </p:cNvPr>
            <p:cNvSpPr/>
            <p:nvPr/>
          </p:nvSpPr>
          <p:spPr>
            <a:xfrm>
              <a:off x="-33157926" y="3227275"/>
              <a:ext cx="17350" cy="103200"/>
            </a:xfrm>
            <a:custGeom>
              <a:rect l="l" t="t" r="r" b="b"/>
              <a:pathLst>
                <a:path w="694" h="4128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4128"/>
                  </a:lnTo>
                  <a:cubicBezTo>
                    <a:pt x="95" y="4096"/>
                    <a:pt x="221" y="4096"/>
                    <a:pt x="347" y="4096"/>
                  </a:cubicBezTo>
                  <a:cubicBezTo>
                    <a:pt x="473" y="4096"/>
                    <a:pt x="567" y="4096"/>
                    <a:pt x="693" y="4128"/>
                  </a:cubicBezTo>
                  <a:lnTo>
                    <a:pt x="693" y="347"/>
                  </a:ln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81" name="Google Shape;6887;p88">
              <a:extLst>
                <a:ext uri="{FF2B5EF4-FFF2-40B4-BE49-F238E27FC236}">
                  <a16:creationId xmlns:a16="http://schemas.microsoft.com/office/drawing/2014/main" id="{B30A241A-91FA-96DE-2E08-0EC650D125E3}"/>
                </a:ext>
              </a:extLst>
            </p:cNvPr>
            <p:cNvSpPr/>
            <p:nvPr/>
          </p:nvSpPr>
          <p:spPr>
            <a:xfrm>
              <a:off x="-33175249" y="3347650"/>
              <a:ext cx="51200" cy="51350"/>
            </a:xfrm>
            <a:custGeom>
              <a:rect l="l" t="t" r="r" b="b"/>
              <a:pathLst>
                <a:path w="2048" h="2054" extrusionOk="0">
                  <a:moveTo>
                    <a:pt x="938" y="0"/>
                  </a:moveTo>
                  <a:cubicBezTo>
                    <a:pt x="417" y="0"/>
                    <a:pt x="0" y="451"/>
                    <a:pt x="0" y="1014"/>
                  </a:cubicBezTo>
                  <a:cubicBezTo>
                    <a:pt x="0" y="1549"/>
                    <a:pt x="473" y="2054"/>
                    <a:pt x="1040" y="2054"/>
                  </a:cubicBezTo>
                  <a:cubicBezTo>
                    <a:pt x="1575" y="2054"/>
                    <a:pt x="2048" y="1581"/>
                    <a:pt x="2048" y="1014"/>
                  </a:cubicBezTo>
                  <a:cubicBezTo>
                    <a:pt x="2048" y="447"/>
                    <a:pt x="1575" y="6"/>
                    <a:pt x="1040" y="6"/>
                  </a:cubicBezTo>
                  <a:cubicBezTo>
                    <a:pt x="1006" y="2"/>
                    <a:pt x="972" y="0"/>
                    <a:pt x="9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82" name="Google Shape;6888;p88">
              <a:extLst>
                <a:ext uri="{FF2B5EF4-FFF2-40B4-BE49-F238E27FC236}">
                  <a16:creationId xmlns:a16="http://schemas.microsoft.com/office/drawing/2014/main" id="{F1A70949-5120-32DB-CA91-6C6E4E5FF9A6}"/>
                </a:ext>
              </a:extLst>
            </p:cNvPr>
            <p:cNvSpPr/>
            <p:nvPr/>
          </p:nvSpPr>
          <p:spPr>
            <a:xfrm>
              <a:off x="-33224874" y="3404500"/>
              <a:ext cx="159900" cy="114225"/>
            </a:xfrm>
            <a:custGeom>
              <a:rect l="l" t="t" r="r" b="b"/>
              <a:pathLst>
                <a:path w="6396" h="4569" extrusionOk="0">
                  <a:moveTo>
                    <a:pt x="1954" y="0"/>
                  </a:moveTo>
                  <a:lnTo>
                    <a:pt x="0" y="2520"/>
                  </a:lnTo>
                  <a:lnTo>
                    <a:pt x="0" y="4222"/>
                  </a:lnTo>
                  <a:cubicBezTo>
                    <a:pt x="0" y="4411"/>
                    <a:pt x="158" y="4568"/>
                    <a:pt x="347" y="4568"/>
                  </a:cubicBezTo>
                  <a:lnTo>
                    <a:pt x="3781" y="4568"/>
                  </a:lnTo>
                  <a:cubicBezTo>
                    <a:pt x="3970" y="4568"/>
                    <a:pt x="4127" y="4411"/>
                    <a:pt x="4127" y="4222"/>
                  </a:cubicBezTo>
                  <a:lnTo>
                    <a:pt x="4127" y="3875"/>
                  </a:lnTo>
                  <a:lnTo>
                    <a:pt x="5136" y="3875"/>
                  </a:lnTo>
                  <a:cubicBezTo>
                    <a:pt x="5577" y="3844"/>
                    <a:pt x="6018" y="3718"/>
                    <a:pt x="6396" y="3434"/>
                  </a:cubicBezTo>
                  <a:cubicBezTo>
                    <a:pt x="5986" y="3277"/>
                    <a:pt x="5608" y="2930"/>
                    <a:pt x="5514" y="2489"/>
                  </a:cubicBezTo>
                  <a:lnTo>
                    <a:pt x="4442" y="2489"/>
                  </a:lnTo>
                  <a:cubicBezTo>
                    <a:pt x="3497" y="2489"/>
                    <a:pt x="2741" y="1733"/>
                    <a:pt x="2741" y="788"/>
                  </a:cubicBezTo>
                  <a:lnTo>
                    <a:pt x="2741" y="410"/>
                  </a:lnTo>
                  <a:cubicBezTo>
                    <a:pt x="2426" y="315"/>
                    <a:pt x="2206" y="189"/>
                    <a:pt x="19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83" name="Google Shape;6889;p88">
              <a:extLst>
                <a:ext uri="{FF2B5EF4-FFF2-40B4-BE49-F238E27FC236}">
                  <a16:creationId xmlns:a16="http://schemas.microsoft.com/office/drawing/2014/main" id="{68093D65-F4E6-0C3E-1233-05CA8DA8D5E2}"/>
                </a:ext>
              </a:extLst>
            </p:cNvPr>
            <p:cNvSpPr/>
            <p:nvPr/>
          </p:nvSpPr>
          <p:spPr>
            <a:xfrm>
              <a:off x="-33141400" y="3312350"/>
              <a:ext cx="127625" cy="138625"/>
            </a:xfrm>
            <a:custGeom>
              <a:rect l="l" t="t" r="r" b="b"/>
              <a:pathLst>
                <a:path w="5105" h="5545" extrusionOk="0">
                  <a:moveTo>
                    <a:pt x="4128" y="0"/>
                  </a:moveTo>
                  <a:lnTo>
                    <a:pt x="694" y="662"/>
                  </a:lnTo>
                  <a:lnTo>
                    <a:pt x="694" y="1040"/>
                  </a:lnTo>
                  <a:cubicBezTo>
                    <a:pt x="1103" y="1355"/>
                    <a:pt x="1387" y="1827"/>
                    <a:pt x="1387" y="2426"/>
                  </a:cubicBezTo>
                  <a:cubicBezTo>
                    <a:pt x="1387" y="3245"/>
                    <a:pt x="788" y="3938"/>
                    <a:pt x="1" y="4127"/>
                  </a:cubicBezTo>
                  <a:lnTo>
                    <a:pt x="1" y="4505"/>
                  </a:lnTo>
                  <a:cubicBezTo>
                    <a:pt x="1" y="5072"/>
                    <a:pt x="473" y="5545"/>
                    <a:pt x="1009" y="5545"/>
                  </a:cubicBezTo>
                  <a:lnTo>
                    <a:pt x="2080" y="5545"/>
                  </a:lnTo>
                  <a:cubicBezTo>
                    <a:pt x="2238" y="4946"/>
                    <a:pt x="2742" y="4505"/>
                    <a:pt x="3372" y="4505"/>
                  </a:cubicBezTo>
                  <a:cubicBezTo>
                    <a:pt x="3624" y="4505"/>
                    <a:pt x="3844" y="4600"/>
                    <a:pt x="4065" y="4726"/>
                  </a:cubicBezTo>
                  <a:lnTo>
                    <a:pt x="4065" y="4127"/>
                  </a:lnTo>
                  <a:lnTo>
                    <a:pt x="4128" y="4127"/>
                  </a:lnTo>
                  <a:cubicBezTo>
                    <a:pt x="4443" y="4064"/>
                    <a:pt x="4758" y="3938"/>
                    <a:pt x="4916" y="3655"/>
                  </a:cubicBezTo>
                  <a:cubicBezTo>
                    <a:pt x="5105" y="3340"/>
                    <a:pt x="5105" y="2993"/>
                    <a:pt x="4947" y="2678"/>
                  </a:cubicBezTo>
                  <a:lnTo>
                    <a:pt x="4128" y="1008"/>
                  </a:lnTo>
                  <a:lnTo>
                    <a:pt x="41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84" name="Google Shape;6890;p88">
              <a:extLst>
                <a:ext uri="{FF2B5EF4-FFF2-40B4-BE49-F238E27FC236}">
                  <a16:creationId xmlns:a16="http://schemas.microsoft.com/office/drawing/2014/main" id="{D4A6E5A7-9FD9-8813-4AEC-5E2350918C6B}"/>
                </a:ext>
              </a:extLst>
            </p:cNvPr>
            <p:cNvSpPr/>
            <p:nvPr/>
          </p:nvSpPr>
          <p:spPr>
            <a:xfrm>
              <a:off x="-33122499" y="3226875"/>
              <a:ext cx="122125" cy="83925"/>
            </a:xfrm>
            <a:custGeom>
              <a:rect l="l" t="t" r="r" b="b"/>
              <a:pathLst>
                <a:path w="4885" h="3357" extrusionOk="0">
                  <a:moveTo>
                    <a:pt x="3376" y="1"/>
                  </a:moveTo>
                  <a:cubicBezTo>
                    <a:pt x="3025" y="1"/>
                    <a:pt x="2679" y="143"/>
                    <a:pt x="2427" y="426"/>
                  </a:cubicBezTo>
                  <a:lnTo>
                    <a:pt x="2143" y="678"/>
                  </a:lnTo>
                  <a:lnTo>
                    <a:pt x="1" y="678"/>
                  </a:lnTo>
                  <a:lnTo>
                    <a:pt x="1" y="3356"/>
                  </a:lnTo>
                  <a:lnTo>
                    <a:pt x="4191" y="2537"/>
                  </a:lnTo>
                  <a:lnTo>
                    <a:pt x="4349" y="2379"/>
                  </a:lnTo>
                  <a:cubicBezTo>
                    <a:pt x="4884" y="1844"/>
                    <a:pt x="4884" y="962"/>
                    <a:pt x="4349" y="426"/>
                  </a:cubicBezTo>
                  <a:cubicBezTo>
                    <a:pt x="4081" y="143"/>
                    <a:pt x="3726" y="1"/>
                    <a:pt x="33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85" name="Google Shape;6891;p88">
              <a:extLst>
                <a:ext uri="{FF2B5EF4-FFF2-40B4-BE49-F238E27FC236}">
                  <a16:creationId xmlns:a16="http://schemas.microsoft.com/office/drawing/2014/main" id="{736F38E9-B0B1-8F23-08B5-6A07ACFF3626}"/>
                </a:ext>
              </a:extLst>
            </p:cNvPr>
            <p:cNvSpPr/>
            <p:nvPr/>
          </p:nvSpPr>
          <p:spPr>
            <a:xfrm>
              <a:off x="-33277649" y="3245400"/>
              <a:ext cx="102400" cy="198500"/>
            </a:xfrm>
            <a:custGeom>
              <a:rect l="l" t="t" r="r" b="b"/>
              <a:pathLst>
                <a:path w="4096" h="7940" extrusionOk="0">
                  <a:moveTo>
                    <a:pt x="4096" y="0"/>
                  </a:moveTo>
                  <a:cubicBezTo>
                    <a:pt x="1828" y="95"/>
                    <a:pt x="0" y="1985"/>
                    <a:pt x="0" y="4316"/>
                  </a:cubicBezTo>
                  <a:cubicBezTo>
                    <a:pt x="0" y="5766"/>
                    <a:pt x="757" y="7120"/>
                    <a:pt x="1954" y="7939"/>
                  </a:cubicBezTo>
                  <a:lnTo>
                    <a:pt x="3592" y="5829"/>
                  </a:lnTo>
                  <a:cubicBezTo>
                    <a:pt x="3466" y="5576"/>
                    <a:pt x="3434" y="5356"/>
                    <a:pt x="3434" y="5104"/>
                  </a:cubicBezTo>
                  <a:cubicBezTo>
                    <a:pt x="3434" y="4568"/>
                    <a:pt x="3718" y="4033"/>
                    <a:pt x="4096" y="3718"/>
                  </a:cubicBezTo>
                  <a:lnTo>
                    <a:pt x="409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86" name="Google Shape;6922;p88">
            <a:extLst>
              <a:ext uri="{FF2B5EF4-FFF2-40B4-BE49-F238E27FC236}">
                <a16:creationId xmlns:a16="http://schemas.microsoft.com/office/drawing/2014/main" id="{4B39415A-239B-18B3-2929-D654F7A1C667}"/>
              </a:ext>
            </a:extLst>
          </p:cNvPr>
          <p:cNvGrpSpPr/>
          <p:nvPr/>
        </p:nvGrpSpPr>
        <p:grpSpPr>
          <a:xfrm>
            <a:off x="6627577" y="1222521"/>
            <a:ext cx="564811" cy="600563"/>
            <a:chOff x="-34755224" y="3202075"/>
            <a:chExt cx="274100" cy="291450"/>
          </a:xfrm>
          <a:solidFill>
            <a:srgbClr val="272F1D"/>
          </a:solidFill>
        </p:grpSpPr>
        <p:sp>
          <p:nvSpPr>
            <p:cNvPr id="87" name="Google Shape;6923;p88">
              <a:extLst>
                <a:ext uri="{FF2B5EF4-FFF2-40B4-BE49-F238E27FC236}">
                  <a16:creationId xmlns:a16="http://schemas.microsoft.com/office/drawing/2014/main" id="{CB1524CD-3D37-2ED0-27D6-77CA8CCA5E1A}"/>
                </a:ext>
              </a:extLst>
            </p:cNvPr>
            <p:cNvSpPr/>
            <p:nvPr/>
          </p:nvSpPr>
          <p:spPr>
            <a:xfrm>
              <a:off x="-34703249" y="3389525"/>
              <a:ext cx="84300" cy="34675"/>
            </a:xfrm>
            <a:custGeom>
              <a:rect l="l" t="t" r="r" b="b"/>
              <a:pathLst>
                <a:path w="3372" h="1387" extrusionOk="0">
                  <a:moveTo>
                    <a:pt x="1670" y="1"/>
                  </a:moveTo>
                  <a:cubicBezTo>
                    <a:pt x="883" y="1"/>
                    <a:pt x="158" y="599"/>
                    <a:pt x="0" y="1387"/>
                  </a:cubicBezTo>
                  <a:lnTo>
                    <a:pt x="3371" y="1387"/>
                  </a:lnTo>
                  <a:cubicBezTo>
                    <a:pt x="3214" y="599"/>
                    <a:pt x="2489" y="1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88" name="Google Shape;6924;p88">
              <a:extLst>
                <a:ext uri="{FF2B5EF4-FFF2-40B4-BE49-F238E27FC236}">
                  <a16:creationId xmlns:a16="http://schemas.microsoft.com/office/drawing/2014/main" id="{0522973B-A639-4F2D-4B3F-82B2B5D350F8}"/>
                </a:ext>
              </a:extLst>
            </p:cNvPr>
            <p:cNvSpPr/>
            <p:nvPr/>
          </p:nvSpPr>
          <p:spPr>
            <a:xfrm>
              <a:off x="-34636301" y="3348575"/>
              <a:ext cx="69325" cy="75625"/>
            </a:xfrm>
            <a:custGeom>
              <a:rect l="l" t="t" r="r" b="b"/>
              <a:pathLst>
                <a:path w="2773" h="3025" extrusionOk="0">
                  <a:moveTo>
                    <a:pt x="2111" y="0"/>
                  </a:moveTo>
                  <a:lnTo>
                    <a:pt x="1387" y="221"/>
                  </a:lnTo>
                  <a:cubicBezTo>
                    <a:pt x="1298" y="265"/>
                    <a:pt x="1179" y="290"/>
                    <a:pt x="1049" y="290"/>
                  </a:cubicBezTo>
                  <a:cubicBezTo>
                    <a:pt x="808" y="290"/>
                    <a:pt x="531" y="205"/>
                    <a:pt x="347" y="0"/>
                  </a:cubicBezTo>
                  <a:lnTo>
                    <a:pt x="347" y="0"/>
                  </a:lnTo>
                  <a:cubicBezTo>
                    <a:pt x="378" y="63"/>
                    <a:pt x="378" y="189"/>
                    <a:pt x="378" y="315"/>
                  </a:cubicBezTo>
                  <a:cubicBezTo>
                    <a:pt x="378" y="662"/>
                    <a:pt x="221" y="977"/>
                    <a:pt x="0" y="1229"/>
                  </a:cubicBezTo>
                  <a:cubicBezTo>
                    <a:pt x="725" y="1575"/>
                    <a:pt x="1229" y="2237"/>
                    <a:pt x="1355" y="3025"/>
                  </a:cubicBezTo>
                  <a:lnTo>
                    <a:pt x="2773" y="3025"/>
                  </a:lnTo>
                  <a:lnTo>
                    <a:pt x="2773" y="221"/>
                  </a:lnTo>
                  <a:cubicBezTo>
                    <a:pt x="2521" y="189"/>
                    <a:pt x="2300" y="126"/>
                    <a:pt x="21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89" name="Google Shape;6925;p88">
              <a:extLst>
                <a:ext uri="{FF2B5EF4-FFF2-40B4-BE49-F238E27FC236}">
                  <a16:creationId xmlns:a16="http://schemas.microsoft.com/office/drawing/2014/main" id="{E130700C-7768-FF67-4F5E-F3589EF06FC5}"/>
                </a:ext>
              </a:extLst>
            </p:cNvPr>
            <p:cNvSpPr/>
            <p:nvPr/>
          </p:nvSpPr>
          <p:spPr>
            <a:xfrm>
              <a:off x="-34752874" y="3253275"/>
              <a:ext cx="126050" cy="170925"/>
            </a:xfrm>
            <a:custGeom>
              <a:rect l="l" t="t" r="r" b="b"/>
              <a:pathLst>
                <a:path w="5042" h="6837" extrusionOk="0">
                  <a:moveTo>
                    <a:pt x="1" y="0"/>
                  </a:moveTo>
                  <a:lnTo>
                    <a:pt x="1" y="6837"/>
                  </a:lnTo>
                  <a:lnTo>
                    <a:pt x="1418" y="6837"/>
                  </a:lnTo>
                  <a:cubicBezTo>
                    <a:pt x="1450" y="6018"/>
                    <a:pt x="1954" y="5356"/>
                    <a:pt x="2679" y="4978"/>
                  </a:cubicBezTo>
                  <a:cubicBezTo>
                    <a:pt x="2427" y="4757"/>
                    <a:pt x="2301" y="4442"/>
                    <a:pt x="2301" y="4064"/>
                  </a:cubicBezTo>
                  <a:cubicBezTo>
                    <a:pt x="2301" y="3340"/>
                    <a:pt x="2931" y="2710"/>
                    <a:pt x="3687" y="2710"/>
                  </a:cubicBezTo>
                  <a:cubicBezTo>
                    <a:pt x="4128" y="2710"/>
                    <a:pt x="4474" y="2899"/>
                    <a:pt x="4758" y="3214"/>
                  </a:cubicBezTo>
                  <a:cubicBezTo>
                    <a:pt x="4726" y="3056"/>
                    <a:pt x="4758" y="2899"/>
                    <a:pt x="4789" y="2741"/>
                  </a:cubicBezTo>
                  <a:lnTo>
                    <a:pt x="5041" y="2016"/>
                  </a:lnTo>
                  <a:cubicBezTo>
                    <a:pt x="4821" y="1607"/>
                    <a:pt x="4758" y="1134"/>
                    <a:pt x="4758" y="662"/>
                  </a:cubicBezTo>
                  <a:cubicBezTo>
                    <a:pt x="4758" y="410"/>
                    <a:pt x="4789" y="189"/>
                    <a:pt x="48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90" name="Google Shape;6926;p88">
              <a:extLst>
                <a:ext uri="{FF2B5EF4-FFF2-40B4-BE49-F238E27FC236}">
                  <a16:creationId xmlns:a16="http://schemas.microsoft.com/office/drawing/2014/main" id="{D3AA22DC-CF51-04B2-84AD-BA49D000D244}"/>
                </a:ext>
              </a:extLst>
            </p:cNvPr>
            <p:cNvSpPr/>
            <p:nvPr/>
          </p:nvSpPr>
          <p:spPr>
            <a:xfrm>
              <a:off x="-34677251" y="3338325"/>
              <a:ext cx="33875" cy="33900"/>
            </a:xfrm>
            <a:custGeom>
              <a:rect l="l" t="t" r="r" b="b"/>
              <a:pathLst>
                <a:path w="1355" h="1356" extrusionOk="0">
                  <a:moveTo>
                    <a:pt x="662" y="1"/>
                  </a:moveTo>
                  <a:cubicBezTo>
                    <a:pt x="315" y="1"/>
                    <a:pt x="0" y="316"/>
                    <a:pt x="0" y="694"/>
                  </a:cubicBezTo>
                  <a:cubicBezTo>
                    <a:pt x="0" y="1040"/>
                    <a:pt x="315" y="1355"/>
                    <a:pt x="662" y="1355"/>
                  </a:cubicBezTo>
                  <a:cubicBezTo>
                    <a:pt x="1040" y="1355"/>
                    <a:pt x="1355" y="1040"/>
                    <a:pt x="1355" y="694"/>
                  </a:cubicBezTo>
                  <a:cubicBezTo>
                    <a:pt x="1355" y="316"/>
                    <a:pt x="1040" y="1"/>
                    <a:pt x="6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91" name="Google Shape;6927;p88">
              <a:extLst>
                <a:ext uri="{FF2B5EF4-FFF2-40B4-BE49-F238E27FC236}">
                  <a16:creationId xmlns:a16="http://schemas.microsoft.com/office/drawing/2014/main" id="{5DA3A39B-8753-6C9E-D598-EBA7182FB5F5}"/>
                </a:ext>
              </a:extLst>
            </p:cNvPr>
            <p:cNvSpPr/>
            <p:nvPr/>
          </p:nvSpPr>
          <p:spPr>
            <a:xfrm>
              <a:off x="-34618200" y="3202500"/>
              <a:ext cx="137075" cy="135850"/>
            </a:xfrm>
            <a:custGeom>
              <a:rect l="l" t="t" r="r" b="b"/>
              <a:pathLst>
                <a:path w="5483" h="5434" extrusionOk="0">
                  <a:moveTo>
                    <a:pt x="2710" y="992"/>
                  </a:moveTo>
                  <a:cubicBezTo>
                    <a:pt x="2899" y="992"/>
                    <a:pt x="3057" y="1149"/>
                    <a:pt x="3057" y="1338"/>
                  </a:cubicBezTo>
                  <a:cubicBezTo>
                    <a:pt x="3057" y="1559"/>
                    <a:pt x="2899" y="1716"/>
                    <a:pt x="2710" y="1716"/>
                  </a:cubicBezTo>
                  <a:cubicBezTo>
                    <a:pt x="2521" y="1716"/>
                    <a:pt x="2364" y="1559"/>
                    <a:pt x="2364" y="1338"/>
                  </a:cubicBezTo>
                  <a:cubicBezTo>
                    <a:pt x="2395" y="1149"/>
                    <a:pt x="2553" y="992"/>
                    <a:pt x="2710" y="992"/>
                  </a:cubicBezTo>
                  <a:close/>
                  <a:moveTo>
                    <a:pt x="2742" y="2346"/>
                  </a:moveTo>
                  <a:cubicBezTo>
                    <a:pt x="2962" y="2346"/>
                    <a:pt x="3120" y="2504"/>
                    <a:pt x="3120" y="2693"/>
                  </a:cubicBezTo>
                  <a:lnTo>
                    <a:pt x="3120" y="4079"/>
                  </a:lnTo>
                  <a:cubicBezTo>
                    <a:pt x="3120" y="4268"/>
                    <a:pt x="2962" y="4426"/>
                    <a:pt x="2742" y="4426"/>
                  </a:cubicBezTo>
                  <a:cubicBezTo>
                    <a:pt x="2553" y="4426"/>
                    <a:pt x="2395" y="4268"/>
                    <a:pt x="2395" y="4079"/>
                  </a:cubicBezTo>
                  <a:lnTo>
                    <a:pt x="2395" y="2693"/>
                  </a:lnTo>
                  <a:cubicBezTo>
                    <a:pt x="2395" y="2504"/>
                    <a:pt x="2553" y="2346"/>
                    <a:pt x="2742" y="2346"/>
                  </a:cubicBezTo>
                  <a:close/>
                  <a:moveTo>
                    <a:pt x="2646" y="0"/>
                  </a:moveTo>
                  <a:cubicBezTo>
                    <a:pt x="1359" y="0"/>
                    <a:pt x="1" y="1099"/>
                    <a:pt x="1" y="2724"/>
                  </a:cubicBezTo>
                  <a:cubicBezTo>
                    <a:pt x="1" y="3197"/>
                    <a:pt x="127" y="3638"/>
                    <a:pt x="348" y="4016"/>
                  </a:cubicBezTo>
                  <a:lnTo>
                    <a:pt x="33" y="4961"/>
                  </a:lnTo>
                  <a:cubicBezTo>
                    <a:pt x="1" y="5087"/>
                    <a:pt x="33" y="5245"/>
                    <a:pt x="127" y="5339"/>
                  </a:cubicBezTo>
                  <a:cubicBezTo>
                    <a:pt x="167" y="5399"/>
                    <a:pt x="245" y="5421"/>
                    <a:pt x="329" y="5421"/>
                  </a:cubicBezTo>
                  <a:cubicBezTo>
                    <a:pt x="377" y="5421"/>
                    <a:pt x="427" y="5414"/>
                    <a:pt x="474" y="5402"/>
                  </a:cubicBezTo>
                  <a:lnTo>
                    <a:pt x="1419" y="5087"/>
                  </a:lnTo>
                  <a:cubicBezTo>
                    <a:pt x="1797" y="5339"/>
                    <a:pt x="2238" y="5434"/>
                    <a:pt x="2742" y="5434"/>
                  </a:cubicBezTo>
                  <a:cubicBezTo>
                    <a:pt x="4254" y="5434"/>
                    <a:pt x="5483" y="4237"/>
                    <a:pt x="5483" y="2724"/>
                  </a:cubicBezTo>
                  <a:cubicBezTo>
                    <a:pt x="5483" y="1275"/>
                    <a:pt x="4317" y="78"/>
                    <a:pt x="2899" y="15"/>
                  </a:cubicBezTo>
                  <a:cubicBezTo>
                    <a:pt x="2815" y="5"/>
                    <a:pt x="2731" y="0"/>
                    <a:pt x="26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92" name="Google Shape;6928;p88">
              <a:extLst>
                <a:ext uri="{FF2B5EF4-FFF2-40B4-BE49-F238E27FC236}">
                  <a16:creationId xmlns:a16="http://schemas.microsoft.com/office/drawing/2014/main" id="{4603D036-E6D7-3529-4A7C-8A1C1C9F46CA}"/>
                </a:ext>
              </a:extLst>
            </p:cNvPr>
            <p:cNvSpPr/>
            <p:nvPr/>
          </p:nvSpPr>
          <p:spPr>
            <a:xfrm>
              <a:off x="-34755224" y="3440725"/>
              <a:ext cx="188250" cy="52800"/>
            </a:xfrm>
            <a:custGeom>
              <a:rect l="l" t="t" r="r" b="b"/>
              <a:pathLst>
                <a:path w="7530" h="2112" extrusionOk="0">
                  <a:moveTo>
                    <a:pt x="0" y="0"/>
                  </a:moveTo>
                  <a:lnTo>
                    <a:pt x="0" y="1071"/>
                  </a:lnTo>
                  <a:cubicBezTo>
                    <a:pt x="0" y="1670"/>
                    <a:pt x="473" y="2111"/>
                    <a:pt x="1040" y="2111"/>
                  </a:cubicBezTo>
                  <a:lnTo>
                    <a:pt x="6490" y="2111"/>
                  </a:lnTo>
                  <a:cubicBezTo>
                    <a:pt x="7057" y="2111"/>
                    <a:pt x="7530" y="1639"/>
                    <a:pt x="7530" y="1071"/>
                  </a:cubicBezTo>
                  <a:lnTo>
                    <a:pt x="75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93" name="Google Shape;6929;p88">
              <a:extLst>
                <a:ext uri="{FF2B5EF4-FFF2-40B4-BE49-F238E27FC236}">
                  <a16:creationId xmlns:a16="http://schemas.microsoft.com/office/drawing/2014/main" id="{CF69B82F-B67A-78A3-0DBB-84DCE44990AE}"/>
                </a:ext>
              </a:extLst>
            </p:cNvPr>
            <p:cNvSpPr/>
            <p:nvPr/>
          </p:nvSpPr>
          <p:spPr>
            <a:xfrm>
              <a:off x="-34754449" y="3202075"/>
              <a:ext cx="153600" cy="33900"/>
            </a:xfrm>
            <a:custGeom>
              <a:rect l="l" t="t" r="r" b="b"/>
              <a:pathLst>
                <a:path w="6144" h="1356" extrusionOk="0">
                  <a:moveTo>
                    <a:pt x="1040" y="0"/>
                  </a:moveTo>
                  <a:cubicBezTo>
                    <a:pt x="473" y="0"/>
                    <a:pt x="1" y="473"/>
                    <a:pt x="1" y="1009"/>
                  </a:cubicBezTo>
                  <a:lnTo>
                    <a:pt x="1" y="1355"/>
                  </a:lnTo>
                  <a:lnTo>
                    <a:pt x="5104" y="1355"/>
                  </a:lnTo>
                  <a:cubicBezTo>
                    <a:pt x="5293" y="819"/>
                    <a:pt x="5672" y="347"/>
                    <a:pt x="61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94" name="Google Shape;6981;p88">
            <a:extLst>
              <a:ext uri="{FF2B5EF4-FFF2-40B4-BE49-F238E27FC236}">
                <a16:creationId xmlns:a16="http://schemas.microsoft.com/office/drawing/2014/main" id="{8CBFFB61-E8D2-2AFC-C482-8DC92CC52DDC}"/>
              </a:ext>
            </a:extLst>
          </p:cNvPr>
          <p:cNvGrpSpPr/>
          <p:nvPr/>
        </p:nvGrpSpPr>
        <p:grpSpPr>
          <a:xfrm>
            <a:off x="7353717" y="1222087"/>
            <a:ext cx="608651" cy="601439"/>
            <a:chOff x="-34408675" y="3202075"/>
            <a:chExt cx="295375" cy="291875"/>
          </a:xfrm>
          <a:solidFill>
            <a:srgbClr val="272F1D"/>
          </a:solidFill>
        </p:grpSpPr>
        <p:sp>
          <p:nvSpPr>
            <p:cNvPr id="95" name="Google Shape;6982;p88">
              <a:extLst>
                <a:ext uri="{FF2B5EF4-FFF2-40B4-BE49-F238E27FC236}">
                  <a16:creationId xmlns:a16="http://schemas.microsoft.com/office/drawing/2014/main" id="{207ADBA9-8F25-E93E-7001-63F112092830}"/>
                </a:ext>
              </a:extLst>
            </p:cNvPr>
            <p:cNvSpPr/>
            <p:nvPr/>
          </p:nvSpPr>
          <p:spPr>
            <a:xfrm>
              <a:off x="-34274776" y="3202075"/>
              <a:ext cx="161475" cy="161475"/>
            </a:xfrm>
            <a:custGeom>
              <a:rect l="l" t="t" r="r" b="b"/>
              <a:pathLst>
                <a:path w="6459" h="6459" extrusionOk="0">
                  <a:moveTo>
                    <a:pt x="3718" y="0"/>
                  </a:moveTo>
                  <a:cubicBezTo>
                    <a:pt x="3560" y="0"/>
                    <a:pt x="3434" y="63"/>
                    <a:pt x="3403" y="189"/>
                  </a:cubicBezTo>
                  <a:cubicBezTo>
                    <a:pt x="3340" y="315"/>
                    <a:pt x="3340" y="473"/>
                    <a:pt x="3466" y="536"/>
                  </a:cubicBezTo>
                  <a:lnTo>
                    <a:pt x="4190" y="1261"/>
                  </a:lnTo>
                  <a:lnTo>
                    <a:pt x="1260" y="4159"/>
                  </a:lnTo>
                  <a:lnTo>
                    <a:pt x="567" y="3466"/>
                  </a:lnTo>
                  <a:cubicBezTo>
                    <a:pt x="496" y="3395"/>
                    <a:pt x="390" y="3360"/>
                    <a:pt x="288" y="3360"/>
                  </a:cubicBezTo>
                  <a:cubicBezTo>
                    <a:pt x="254" y="3360"/>
                    <a:pt x="221" y="3363"/>
                    <a:pt x="189" y="3371"/>
                  </a:cubicBezTo>
                  <a:cubicBezTo>
                    <a:pt x="95" y="3403"/>
                    <a:pt x="0" y="3560"/>
                    <a:pt x="0" y="3686"/>
                  </a:cubicBezTo>
                  <a:lnTo>
                    <a:pt x="0" y="6081"/>
                  </a:lnTo>
                  <a:cubicBezTo>
                    <a:pt x="0" y="6301"/>
                    <a:pt x="158" y="6459"/>
                    <a:pt x="347" y="6459"/>
                  </a:cubicBezTo>
                  <a:lnTo>
                    <a:pt x="2773" y="6459"/>
                  </a:lnTo>
                  <a:cubicBezTo>
                    <a:pt x="2930" y="6459"/>
                    <a:pt x="3025" y="6364"/>
                    <a:pt x="3088" y="6238"/>
                  </a:cubicBezTo>
                  <a:cubicBezTo>
                    <a:pt x="3119" y="6144"/>
                    <a:pt x="3119" y="5986"/>
                    <a:pt x="2993" y="5892"/>
                  </a:cubicBezTo>
                  <a:lnTo>
                    <a:pt x="2300" y="5199"/>
                  </a:lnTo>
                  <a:lnTo>
                    <a:pt x="5198" y="2269"/>
                  </a:lnTo>
                  <a:lnTo>
                    <a:pt x="5923" y="2993"/>
                  </a:lnTo>
                  <a:cubicBezTo>
                    <a:pt x="5969" y="3039"/>
                    <a:pt x="6066" y="3069"/>
                    <a:pt x="6164" y="3069"/>
                  </a:cubicBezTo>
                  <a:cubicBezTo>
                    <a:pt x="6200" y="3069"/>
                    <a:pt x="6236" y="3065"/>
                    <a:pt x="6270" y="3056"/>
                  </a:cubicBezTo>
                  <a:cubicBezTo>
                    <a:pt x="6396" y="3025"/>
                    <a:pt x="6459" y="2867"/>
                    <a:pt x="6459" y="2741"/>
                  </a:cubicBezTo>
                  <a:lnTo>
                    <a:pt x="6459" y="347"/>
                  </a:lnTo>
                  <a:cubicBezTo>
                    <a:pt x="6459" y="158"/>
                    <a:pt x="6301" y="0"/>
                    <a:pt x="61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96" name="Google Shape;6983;p88">
              <a:extLst>
                <a:ext uri="{FF2B5EF4-FFF2-40B4-BE49-F238E27FC236}">
                  <a16:creationId xmlns:a16="http://schemas.microsoft.com/office/drawing/2014/main" id="{4CD5E9D2-269B-E358-5EE4-F34836F3E539}"/>
                </a:ext>
              </a:extLst>
            </p:cNvPr>
            <p:cNvSpPr/>
            <p:nvPr/>
          </p:nvSpPr>
          <p:spPr>
            <a:xfrm>
              <a:off x="-34378751" y="3263175"/>
              <a:ext cx="76425" cy="73600"/>
            </a:xfrm>
            <a:custGeom>
              <a:rect l="l" t="t" r="r" b="b"/>
              <a:pathLst>
                <a:path w="3057" h="2944" extrusionOk="0">
                  <a:moveTo>
                    <a:pt x="970" y="1"/>
                  </a:moveTo>
                  <a:cubicBezTo>
                    <a:pt x="685" y="1"/>
                    <a:pt x="405" y="114"/>
                    <a:pt x="221" y="297"/>
                  </a:cubicBezTo>
                  <a:lnTo>
                    <a:pt x="1" y="549"/>
                  </a:lnTo>
                  <a:lnTo>
                    <a:pt x="2395" y="2944"/>
                  </a:lnTo>
                  <a:lnTo>
                    <a:pt x="2678" y="2755"/>
                  </a:lnTo>
                  <a:cubicBezTo>
                    <a:pt x="3056" y="2345"/>
                    <a:pt x="3056" y="1683"/>
                    <a:pt x="2678" y="1274"/>
                  </a:cubicBezTo>
                  <a:lnTo>
                    <a:pt x="1670" y="297"/>
                  </a:lnTo>
                  <a:cubicBezTo>
                    <a:pt x="1478" y="90"/>
                    <a:pt x="1222" y="1"/>
                    <a:pt x="9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97" name="Google Shape;6984;p88">
              <a:extLst>
                <a:ext uri="{FF2B5EF4-FFF2-40B4-BE49-F238E27FC236}">
                  <a16:creationId xmlns:a16="http://schemas.microsoft.com/office/drawing/2014/main" id="{E26AAABC-4136-4829-33F8-EC6C97534645}"/>
                </a:ext>
              </a:extLst>
            </p:cNvPr>
            <p:cNvSpPr/>
            <p:nvPr/>
          </p:nvSpPr>
          <p:spPr>
            <a:xfrm>
              <a:off x="-34250375" y="3392300"/>
              <a:ext cx="77225" cy="74425"/>
            </a:xfrm>
            <a:custGeom>
              <a:rect l="l" t="t" r="r" b="b"/>
              <a:pathLst>
                <a:path w="3089" h="2977" extrusionOk="0">
                  <a:moveTo>
                    <a:pt x="999" y="0"/>
                  </a:moveTo>
                  <a:cubicBezTo>
                    <a:pt x="787" y="0"/>
                    <a:pt x="577" y="66"/>
                    <a:pt x="410" y="205"/>
                  </a:cubicBezTo>
                  <a:cubicBezTo>
                    <a:pt x="379" y="205"/>
                    <a:pt x="316" y="268"/>
                    <a:pt x="284" y="299"/>
                  </a:cubicBezTo>
                  <a:lnTo>
                    <a:pt x="1" y="583"/>
                  </a:lnTo>
                  <a:lnTo>
                    <a:pt x="2427" y="2977"/>
                  </a:lnTo>
                  <a:lnTo>
                    <a:pt x="2679" y="2693"/>
                  </a:lnTo>
                  <a:cubicBezTo>
                    <a:pt x="3088" y="2315"/>
                    <a:pt x="3088" y="1622"/>
                    <a:pt x="2679" y="1244"/>
                  </a:cubicBezTo>
                  <a:lnTo>
                    <a:pt x="1734" y="299"/>
                  </a:lnTo>
                  <a:cubicBezTo>
                    <a:pt x="1540" y="105"/>
                    <a:pt x="1267" y="0"/>
                    <a:pt x="9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98" name="Google Shape;6985;p88">
              <a:extLst>
                <a:ext uri="{FF2B5EF4-FFF2-40B4-BE49-F238E27FC236}">
                  <a16:creationId xmlns:a16="http://schemas.microsoft.com/office/drawing/2014/main" id="{6032D5C9-85A3-0B30-1656-5BE9FE4F892A}"/>
                </a:ext>
              </a:extLst>
            </p:cNvPr>
            <p:cNvSpPr/>
            <p:nvPr/>
          </p:nvSpPr>
          <p:spPr>
            <a:xfrm>
              <a:off x="-34408675" y="3290275"/>
              <a:ext cx="207150" cy="203675"/>
            </a:xfrm>
            <a:custGeom>
              <a:rect l="l" t="t" r="r" b="b"/>
              <a:pathLst>
                <a:path w="8286" h="8147" extrusionOk="0">
                  <a:moveTo>
                    <a:pt x="725" y="1"/>
                  </a:moveTo>
                  <a:cubicBezTo>
                    <a:pt x="95" y="631"/>
                    <a:pt x="0" y="1387"/>
                    <a:pt x="284" y="2017"/>
                  </a:cubicBezTo>
                  <a:cubicBezTo>
                    <a:pt x="1387" y="4223"/>
                    <a:pt x="3938" y="6774"/>
                    <a:pt x="6270" y="7972"/>
                  </a:cubicBezTo>
                  <a:cubicBezTo>
                    <a:pt x="6499" y="8086"/>
                    <a:pt x="6745" y="8147"/>
                    <a:pt x="6996" y="8147"/>
                  </a:cubicBezTo>
                  <a:cubicBezTo>
                    <a:pt x="7434" y="8147"/>
                    <a:pt x="7886" y="7963"/>
                    <a:pt x="8286" y="7562"/>
                  </a:cubicBez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99" name="Google Shape;7015;p88">
            <a:extLst>
              <a:ext uri="{FF2B5EF4-FFF2-40B4-BE49-F238E27FC236}">
                <a16:creationId xmlns:a16="http://schemas.microsoft.com/office/drawing/2014/main" id="{0CDE07EA-24D6-6136-88B5-322DF1F5FF4B}"/>
              </a:ext>
            </a:extLst>
          </p:cNvPr>
          <p:cNvGrpSpPr/>
          <p:nvPr/>
        </p:nvGrpSpPr>
        <p:grpSpPr>
          <a:xfrm>
            <a:off x="10894401" y="2239460"/>
            <a:ext cx="664811" cy="661853"/>
            <a:chOff x="-30735200" y="3552550"/>
            <a:chExt cx="292225" cy="290925"/>
          </a:xfrm>
          <a:solidFill>
            <a:srgbClr val="272F1D"/>
          </a:solidFill>
        </p:grpSpPr>
        <p:sp>
          <p:nvSpPr>
            <p:cNvPr id="100" name="Google Shape;7016;p88">
              <a:extLst>
                <a:ext uri="{FF2B5EF4-FFF2-40B4-BE49-F238E27FC236}">
                  <a16:creationId xmlns:a16="http://schemas.microsoft.com/office/drawing/2014/main" id="{87DFAEA8-E765-4BD2-FE5E-928DD90913F1}"/>
                </a:ext>
              </a:extLst>
            </p:cNvPr>
            <p:cNvSpPr/>
            <p:nvPr/>
          </p:nvSpPr>
          <p:spPr>
            <a:xfrm>
              <a:off x="-30613899" y="3655750"/>
              <a:ext cx="170925" cy="187725"/>
            </a:xfrm>
            <a:custGeom>
              <a:rect l="l" t="t" r="r" b="b"/>
              <a:pathLst>
                <a:path w="6837" h="7507" extrusionOk="0">
                  <a:moveTo>
                    <a:pt x="5120" y="2079"/>
                  </a:moveTo>
                  <a:cubicBezTo>
                    <a:pt x="5206" y="2079"/>
                    <a:pt x="5293" y="2111"/>
                    <a:pt x="5356" y="2174"/>
                  </a:cubicBezTo>
                  <a:cubicBezTo>
                    <a:pt x="5451" y="2268"/>
                    <a:pt x="5451" y="2458"/>
                    <a:pt x="5356" y="2647"/>
                  </a:cubicBezTo>
                  <a:lnTo>
                    <a:pt x="3308" y="4694"/>
                  </a:lnTo>
                  <a:cubicBezTo>
                    <a:pt x="3214" y="4757"/>
                    <a:pt x="3151" y="4789"/>
                    <a:pt x="3056" y="4789"/>
                  </a:cubicBezTo>
                  <a:cubicBezTo>
                    <a:pt x="2993" y="4789"/>
                    <a:pt x="2899" y="4757"/>
                    <a:pt x="2836" y="4694"/>
                  </a:cubicBezTo>
                  <a:lnTo>
                    <a:pt x="2174" y="4001"/>
                  </a:lnTo>
                  <a:cubicBezTo>
                    <a:pt x="2048" y="3907"/>
                    <a:pt x="2048" y="3655"/>
                    <a:pt x="2174" y="3529"/>
                  </a:cubicBezTo>
                  <a:cubicBezTo>
                    <a:pt x="2221" y="3481"/>
                    <a:pt x="2308" y="3458"/>
                    <a:pt x="2399" y="3458"/>
                  </a:cubicBezTo>
                  <a:cubicBezTo>
                    <a:pt x="2489" y="3458"/>
                    <a:pt x="2584" y="3481"/>
                    <a:pt x="2647" y="3529"/>
                  </a:cubicBezTo>
                  <a:lnTo>
                    <a:pt x="3056" y="3970"/>
                  </a:lnTo>
                  <a:lnTo>
                    <a:pt x="4883" y="2174"/>
                  </a:lnTo>
                  <a:cubicBezTo>
                    <a:pt x="4946" y="2111"/>
                    <a:pt x="5033" y="2079"/>
                    <a:pt x="5120" y="2079"/>
                  </a:cubicBezTo>
                  <a:close/>
                  <a:moveTo>
                    <a:pt x="1701" y="0"/>
                  </a:moveTo>
                  <a:cubicBezTo>
                    <a:pt x="725" y="0"/>
                    <a:pt x="0" y="756"/>
                    <a:pt x="0" y="1701"/>
                  </a:cubicBezTo>
                  <a:lnTo>
                    <a:pt x="0" y="4411"/>
                  </a:lnTo>
                  <a:cubicBezTo>
                    <a:pt x="0" y="5356"/>
                    <a:pt x="725" y="6112"/>
                    <a:pt x="1701" y="6112"/>
                  </a:cubicBezTo>
                  <a:lnTo>
                    <a:pt x="2048" y="6112"/>
                  </a:lnTo>
                  <a:lnTo>
                    <a:pt x="2048" y="7152"/>
                  </a:lnTo>
                  <a:cubicBezTo>
                    <a:pt x="2048" y="7309"/>
                    <a:pt x="2111" y="7435"/>
                    <a:pt x="2237" y="7467"/>
                  </a:cubicBezTo>
                  <a:cubicBezTo>
                    <a:pt x="2289" y="7493"/>
                    <a:pt x="2347" y="7508"/>
                    <a:pt x="2401" y="7508"/>
                  </a:cubicBezTo>
                  <a:cubicBezTo>
                    <a:pt x="2477" y="7508"/>
                    <a:pt x="2547" y="7478"/>
                    <a:pt x="2584" y="7404"/>
                  </a:cubicBezTo>
                  <a:lnTo>
                    <a:pt x="3844" y="6112"/>
                  </a:lnTo>
                  <a:lnTo>
                    <a:pt x="5073" y="6112"/>
                  </a:lnTo>
                  <a:cubicBezTo>
                    <a:pt x="6018" y="6112"/>
                    <a:pt x="6805" y="5356"/>
                    <a:pt x="6805" y="4411"/>
                  </a:cubicBezTo>
                  <a:lnTo>
                    <a:pt x="6805" y="1701"/>
                  </a:lnTo>
                  <a:cubicBezTo>
                    <a:pt x="6837" y="756"/>
                    <a:pt x="6049" y="0"/>
                    <a:pt x="51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01" name="Google Shape;7017;p88">
              <a:extLst>
                <a:ext uri="{FF2B5EF4-FFF2-40B4-BE49-F238E27FC236}">
                  <a16:creationId xmlns:a16="http://schemas.microsoft.com/office/drawing/2014/main" id="{7C9B9B47-8CF8-3D70-1B31-6142E14A98C6}"/>
                </a:ext>
              </a:extLst>
            </p:cNvPr>
            <p:cNvSpPr/>
            <p:nvPr/>
          </p:nvSpPr>
          <p:spPr>
            <a:xfrm>
              <a:off x="-30735200" y="3552550"/>
              <a:ext cx="188275" cy="205075"/>
            </a:xfrm>
            <a:custGeom>
              <a:rect l="l" t="t" r="r" b="b"/>
              <a:pathLst>
                <a:path w="7531" h="8203" extrusionOk="0">
                  <a:moveTo>
                    <a:pt x="3781" y="1356"/>
                  </a:moveTo>
                  <a:cubicBezTo>
                    <a:pt x="4317" y="1356"/>
                    <a:pt x="4789" y="1828"/>
                    <a:pt x="4789" y="2395"/>
                  </a:cubicBezTo>
                  <a:cubicBezTo>
                    <a:pt x="4789" y="2710"/>
                    <a:pt x="4632" y="3025"/>
                    <a:pt x="4411" y="3214"/>
                  </a:cubicBezTo>
                  <a:cubicBezTo>
                    <a:pt x="4254" y="3341"/>
                    <a:pt x="4128" y="3530"/>
                    <a:pt x="4128" y="3782"/>
                  </a:cubicBezTo>
                  <a:cubicBezTo>
                    <a:pt x="4128" y="3971"/>
                    <a:pt x="3970" y="4128"/>
                    <a:pt x="3781" y="4128"/>
                  </a:cubicBezTo>
                  <a:cubicBezTo>
                    <a:pt x="3592" y="4128"/>
                    <a:pt x="3434" y="3971"/>
                    <a:pt x="3434" y="3782"/>
                  </a:cubicBezTo>
                  <a:cubicBezTo>
                    <a:pt x="3434" y="3341"/>
                    <a:pt x="3624" y="2931"/>
                    <a:pt x="3970" y="2679"/>
                  </a:cubicBezTo>
                  <a:cubicBezTo>
                    <a:pt x="4065" y="2584"/>
                    <a:pt x="4096" y="2521"/>
                    <a:pt x="4096" y="2395"/>
                  </a:cubicBezTo>
                  <a:cubicBezTo>
                    <a:pt x="4096" y="2206"/>
                    <a:pt x="3939" y="2049"/>
                    <a:pt x="3750" y="2049"/>
                  </a:cubicBezTo>
                  <a:cubicBezTo>
                    <a:pt x="3529" y="2049"/>
                    <a:pt x="3371" y="2206"/>
                    <a:pt x="3371" y="2395"/>
                  </a:cubicBezTo>
                  <a:cubicBezTo>
                    <a:pt x="3371" y="2584"/>
                    <a:pt x="3214" y="2742"/>
                    <a:pt x="3025" y="2742"/>
                  </a:cubicBezTo>
                  <a:cubicBezTo>
                    <a:pt x="2836" y="2742"/>
                    <a:pt x="2678" y="2584"/>
                    <a:pt x="2678" y="2395"/>
                  </a:cubicBezTo>
                  <a:cubicBezTo>
                    <a:pt x="2741" y="1828"/>
                    <a:pt x="3214" y="1356"/>
                    <a:pt x="3781" y="1356"/>
                  </a:cubicBezTo>
                  <a:close/>
                  <a:moveTo>
                    <a:pt x="3781" y="4758"/>
                  </a:moveTo>
                  <a:cubicBezTo>
                    <a:pt x="3970" y="4758"/>
                    <a:pt x="4128" y="4916"/>
                    <a:pt x="4128" y="5105"/>
                  </a:cubicBezTo>
                  <a:cubicBezTo>
                    <a:pt x="4128" y="5294"/>
                    <a:pt x="3970" y="5451"/>
                    <a:pt x="3781" y="5451"/>
                  </a:cubicBezTo>
                  <a:cubicBezTo>
                    <a:pt x="3592" y="5451"/>
                    <a:pt x="3434" y="5294"/>
                    <a:pt x="3434" y="5105"/>
                  </a:cubicBezTo>
                  <a:cubicBezTo>
                    <a:pt x="3434" y="4916"/>
                    <a:pt x="3592" y="4758"/>
                    <a:pt x="3781" y="4758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9"/>
                    <a:pt x="0" y="1734"/>
                  </a:cubicBezTo>
                  <a:lnTo>
                    <a:pt x="0" y="5136"/>
                  </a:lnTo>
                  <a:cubicBezTo>
                    <a:pt x="0" y="5987"/>
                    <a:pt x="631" y="6649"/>
                    <a:pt x="1418" y="6806"/>
                  </a:cubicBezTo>
                  <a:lnTo>
                    <a:pt x="1418" y="7846"/>
                  </a:lnTo>
                  <a:cubicBezTo>
                    <a:pt x="1418" y="8003"/>
                    <a:pt x="1481" y="8129"/>
                    <a:pt x="1607" y="8161"/>
                  </a:cubicBezTo>
                  <a:cubicBezTo>
                    <a:pt x="1659" y="8187"/>
                    <a:pt x="1717" y="8202"/>
                    <a:pt x="1771" y="8202"/>
                  </a:cubicBezTo>
                  <a:cubicBezTo>
                    <a:pt x="1848" y="8202"/>
                    <a:pt x="1917" y="8172"/>
                    <a:pt x="1954" y="8098"/>
                  </a:cubicBezTo>
                  <a:lnTo>
                    <a:pt x="3214" y="6838"/>
                  </a:lnTo>
                  <a:lnTo>
                    <a:pt x="4096" y="6838"/>
                  </a:lnTo>
                  <a:lnTo>
                    <a:pt x="4096" y="5798"/>
                  </a:lnTo>
                  <a:cubicBezTo>
                    <a:pt x="4096" y="4475"/>
                    <a:pt x="5167" y="3404"/>
                    <a:pt x="6490" y="3404"/>
                  </a:cubicBezTo>
                  <a:lnTo>
                    <a:pt x="7530" y="3404"/>
                  </a:lnTo>
                  <a:lnTo>
                    <a:pt x="7530" y="1734"/>
                  </a:lnTo>
                  <a:cubicBezTo>
                    <a:pt x="7530" y="789"/>
                    <a:pt x="6774" y="1"/>
                    <a:pt x="58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sp>
        <p:nvSpPr>
          <p:cNvPr id="102" name="Google Shape;6799;p88">
            <a:extLst>
              <a:ext uri="{FF2B5EF4-FFF2-40B4-BE49-F238E27FC236}">
                <a16:creationId xmlns:a16="http://schemas.microsoft.com/office/drawing/2014/main" id="{5AB728D0-3132-AAB1-FF78-CD60B4494CF1}"/>
              </a:ext>
            </a:extLst>
          </p:cNvPr>
          <p:cNvSpPr/>
          <p:nvPr/>
        </p:nvSpPr>
        <p:spPr>
          <a:xfrm>
            <a:off x="5795468" y="2277203"/>
            <a:ext cx="593619" cy="595197"/>
          </a:xfrm>
          <a:custGeom>
            <a:rect l="l" t="t" r="r" b="b"/>
            <a:pathLst>
              <a:path w="11658" h="11689" extrusionOk="0">
                <a:moveTo>
                  <a:pt x="7877" y="1386"/>
                </a:moveTo>
                <a:cubicBezTo>
                  <a:pt x="9232" y="1386"/>
                  <a:pt x="10303" y="2458"/>
                  <a:pt x="10303" y="3781"/>
                </a:cubicBezTo>
                <a:lnTo>
                  <a:pt x="10303" y="4883"/>
                </a:lnTo>
                <a:cubicBezTo>
                  <a:pt x="10240" y="4883"/>
                  <a:pt x="10209" y="4946"/>
                  <a:pt x="10177" y="4946"/>
                </a:cubicBezTo>
                <a:cubicBezTo>
                  <a:pt x="10019" y="4190"/>
                  <a:pt x="9704" y="3529"/>
                  <a:pt x="9200" y="2962"/>
                </a:cubicBezTo>
                <a:lnTo>
                  <a:pt x="7720" y="4442"/>
                </a:lnTo>
                <a:cubicBezTo>
                  <a:pt x="8192" y="5072"/>
                  <a:pt x="8318" y="5860"/>
                  <a:pt x="8098" y="6648"/>
                </a:cubicBezTo>
                <a:cubicBezTo>
                  <a:pt x="8003" y="6868"/>
                  <a:pt x="7877" y="7057"/>
                  <a:pt x="7720" y="7278"/>
                </a:cubicBezTo>
                <a:lnTo>
                  <a:pt x="9200" y="8727"/>
                </a:lnTo>
                <a:cubicBezTo>
                  <a:pt x="9673" y="8160"/>
                  <a:pt x="10019" y="7498"/>
                  <a:pt x="10177" y="6742"/>
                </a:cubicBezTo>
                <a:cubicBezTo>
                  <a:pt x="10209" y="6742"/>
                  <a:pt x="10240" y="6805"/>
                  <a:pt x="10303" y="6805"/>
                </a:cubicBezTo>
                <a:lnTo>
                  <a:pt x="10303" y="7908"/>
                </a:lnTo>
                <a:cubicBezTo>
                  <a:pt x="10303" y="9231"/>
                  <a:pt x="9232" y="10302"/>
                  <a:pt x="7877" y="10302"/>
                </a:cubicBezTo>
                <a:lnTo>
                  <a:pt x="6774" y="10302"/>
                </a:lnTo>
                <a:cubicBezTo>
                  <a:pt x="6774" y="10271"/>
                  <a:pt x="6743" y="10208"/>
                  <a:pt x="6743" y="10176"/>
                </a:cubicBezTo>
                <a:cubicBezTo>
                  <a:pt x="7499" y="10019"/>
                  <a:pt x="8161" y="9704"/>
                  <a:pt x="8728" y="9200"/>
                </a:cubicBezTo>
                <a:lnTo>
                  <a:pt x="7279" y="7750"/>
                </a:lnTo>
                <a:cubicBezTo>
                  <a:pt x="7058" y="7908"/>
                  <a:pt x="6869" y="8002"/>
                  <a:pt x="6648" y="8097"/>
                </a:cubicBezTo>
                <a:cubicBezTo>
                  <a:pt x="6365" y="8160"/>
                  <a:pt x="6081" y="8223"/>
                  <a:pt x="5861" y="8223"/>
                </a:cubicBezTo>
                <a:cubicBezTo>
                  <a:pt x="5325" y="8223"/>
                  <a:pt x="4821" y="8065"/>
                  <a:pt x="4443" y="7750"/>
                </a:cubicBezTo>
                <a:lnTo>
                  <a:pt x="2962" y="9200"/>
                </a:lnTo>
                <a:cubicBezTo>
                  <a:pt x="3529" y="9672"/>
                  <a:pt x="4191" y="10019"/>
                  <a:pt x="4947" y="10176"/>
                </a:cubicBezTo>
                <a:cubicBezTo>
                  <a:pt x="4947" y="10208"/>
                  <a:pt x="4916" y="10271"/>
                  <a:pt x="4916" y="10302"/>
                </a:cubicBezTo>
                <a:lnTo>
                  <a:pt x="3813" y="10302"/>
                </a:lnTo>
                <a:cubicBezTo>
                  <a:pt x="2458" y="10302"/>
                  <a:pt x="1387" y="9231"/>
                  <a:pt x="1387" y="7908"/>
                </a:cubicBezTo>
                <a:lnTo>
                  <a:pt x="1387" y="6805"/>
                </a:lnTo>
                <a:cubicBezTo>
                  <a:pt x="1450" y="6805"/>
                  <a:pt x="1482" y="6742"/>
                  <a:pt x="1513" y="6742"/>
                </a:cubicBezTo>
                <a:cubicBezTo>
                  <a:pt x="1671" y="7498"/>
                  <a:pt x="1986" y="8160"/>
                  <a:pt x="2490" y="8727"/>
                </a:cubicBezTo>
                <a:lnTo>
                  <a:pt x="3971" y="7278"/>
                </a:lnTo>
                <a:cubicBezTo>
                  <a:pt x="3498" y="6648"/>
                  <a:pt x="3372" y="5860"/>
                  <a:pt x="3592" y="5072"/>
                </a:cubicBezTo>
                <a:cubicBezTo>
                  <a:pt x="3687" y="4820"/>
                  <a:pt x="3813" y="4631"/>
                  <a:pt x="3971" y="4442"/>
                </a:cubicBezTo>
                <a:lnTo>
                  <a:pt x="2490" y="2962"/>
                </a:lnTo>
                <a:cubicBezTo>
                  <a:pt x="2017" y="3529"/>
                  <a:pt x="1671" y="4190"/>
                  <a:pt x="1513" y="4946"/>
                </a:cubicBezTo>
                <a:cubicBezTo>
                  <a:pt x="1482" y="4946"/>
                  <a:pt x="1450" y="4883"/>
                  <a:pt x="1387" y="4883"/>
                </a:cubicBezTo>
                <a:lnTo>
                  <a:pt x="1387" y="3781"/>
                </a:lnTo>
                <a:cubicBezTo>
                  <a:pt x="1387" y="2458"/>
                  <a:pt x="2458" y="1386"/>
                  <a:pt x="3813" y="1386"/>
                </a:cubicBezTo>
                <a:lnTo>
                  <a:pt x="4916" y="1386"/>
                </a:lnTo>
                <a:cubicBezTo>
                  <a:pt x="4916" y="1418"/>
                  <a:pt x="4947" y="1481"/>
                  <a:pt x="4947" y="1512"/>
                </a:cubicBezTo>
                <a:cubicBezTo>
                  <a:pt x="4191" y="1670"/>
                  <a:pt x="3529" y="1985"/>
                  <a:pt x="2962" y="2489"/>
                </a:cubicBezTo>
                <a:lnTo>
                  <a:pt x="4443" y="3938"/>
                </a:lnTo>
                <a:cubicBezTo>
                  <a:pt x="4632" y="3781"/>
                  <a:pt x="4821" y="3686"/>
                  <a:pt x="5073" y="3592"/>
                </a:cubicBezTo>
                <a:cubicBezTo>
                  <a:pt x="5339" y="3496"/>
                  <a:pt x="5605" y="3451"/>
                  <a:pt x="5865" y="3451"/>
                </a:cubicBezTo>
                <a:cubicBezTo>
                  <a:pt x="6375" y="3451"/>
                  <a:pt x="6861" y="3625"/>
                  <a:pt x="7279" y="3938"/>
                </a:cubicBezTo>
                <a:lnTo>
                  <a:pt x="8728" y="2489"/>
                </a:lnTo>
                <a:cubicBezTo>
                  <a:pt x="8161" y="2016"/>
                  <a:pt x="7499" y="1670"/>
                  <a:pt x="6743" y="1512"/>
                </a:cubicBezTo>
                <a:cubicBezTo>
                  <a:pt x="6743" y="1481"/>
                  <a:pt x="6774" y="1418"/>
                  <a:pt x="6774" y="1386"/>
                </a:cubicBezTo>
                <a:close/>
                <a:moveTo>
                  <a:pt x="5829" y="0"/>
                </a:moveTo>
                <a:cubicBezTo>
                  <a:pt x="5420" y="0"/>
                  <a:pt x="5010" y="315"/>
                  <a:pt x="4884" y="725"/>
                </a:cubicBezTo>
                <a:lnTo>
                  <a:pt x="3782" y="725"/>
                </a:lnTo>
                <a:cubicBezTo>
                  <a:pt x="2112" y="725"/>
                  <a:pt x="726" y="2111"/>
                  <a:pt x="726" y="3781"/>
                </a:cubicBezTo>
                <a:lnTo>
                  <a:pt x="726" y="4883"/>
                </a:lnTo>
                <a:cubicBezTo>
                  <a:pt x="316" y="5041"/>
                  <a:pt x="1" y="5419"/>
                  <a:pt x="1" y="5829"/>
                </a:cubicBezTo>
                <a:cubicBezTo>
                  <a:pt x="1" y="6270"/>
                  <a:pt x="316" y="6679"/>
                  <a:pt x="726" y="6774"/>
                </a:cubicBezTo>
                <a:lnTo>
                  <a:pt x="726" y="7876"/>
                </a:lnTo>
                <a:cubicBezTo>
                  <a:pt x="726" y="9578"/>
                  <a:pt x="2112" y="10964"/>
                  <a:pt x="3782" y="10964"/>
                </a:cubicBezTo>
                <a:lnTo>
                  <a:pt x="4884" y="10964"/>
                </a:lnTo>
                <a:cubicBezTo>
                  <a:pt x="5042" y="11342"/>
                  <a:pt x="5420" y="11688"/>
                  <a:pt x="5829" y="11688"/>
                </a:cubicBezTo>
                <a:cubicBezTo>
                  <a:pt x="6270" y="11688"/>
                  <a:pt x="6680" y="11342"/>
                  <a:pt x="6774" y="10964"/>
                </a:cubicBezTo>
                <a:lnTo>
                  <a:pt x="7877" y="10964"/>
                </a:lnTo>
                <a:cubicBezTo>
                  <a:pt x="9578" y="10964"/>
                  <a:pt x="10965" y="9578"/>
                  <a:pt x="10965" y="7876"/>
                </a:cubicBezTo>
                <a:lnTo>
                  <a:pt x="10965" y="6774"/>
                </a:lnTo>
                <a:cubicBezTo>
                  <a:pt x="11343" y="6616"/>
                  <a:pt x="11658" y="6270"/>
                  <a:pt x="11658" y="5829"/>
                </a:cubicBezTo>
                <a:cubicBezTo>
                  <a:pt x="11658" y="5419"/>
                  <a:pt x="11343" y="5072"/>
                  <a:pt x="10965" y="4883"/>
                </a:cubicBezTo>
                <a:lnTo>
                  <a:pt x="10965" y="3781"/>
                </a:lnTo>
                <a:cubicBezTo>
                  <a:pt x="10965" y="2111"/>
                  <a:pt x="9578" y="725"/>
                  <a:pt x="7877" y="725"/>
                </a:cubicBezTo>
                <a:lnTo>
                  <a:pt x="6774" y="725"/>
                </a:lnTo>
                <a:cubicBezTo>
                  <a:pt x="6617" y="315"/>
                  <a:pt x="6270" y="0"/>
                  <a:pt x="5829" y="0"/>
                </a:cubicBezTo>
                <a:close/>
              </a:path>
            </a:pathLst>
          </a:custGeom>
          <a:solidFill>
            <a:srgbClr val="272F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/>
          </a:p>
        </p:txBody>
      </p:sp>
      <p:grpSp>
        <p:nvGrpSpPr>
          <p:cNvPr id="103" name="Google Shape;6862;p88">
            <a:extLst>
              <a:ext uri="{FF2B5EF4-FFF2-40B4-BE49-F238E27FC236}">
                <a16:creationId xmlns:a16="http://schemas.microsoft.com/office/drawing/2014/main" id="{D588A7A5-9E68-B924-0188-56D569FF904B}"/>
              </a:ext>
            </a:extLst>
          </p:cNvPr>
          <p:cNvGrpSpPr/>
          <p:nvPr/>
        </p:nvGrpSpPr>
        <p:grpSpPr>
          <a:xfrm>
            <a:off x="6543579" y="2275186"/>
            <a:ext cx="614444" cy="598967"/>
            <a:chOff x="-31817401" y="3910025"/>
            <a:chExt cx="301675" cy="294075"/>
          </a:xfrm>
          <a:solidFill>
            <a:srgbClr val="272F1D"/>
          </a:solidFill>
        </p:grpSpPr>
        <p:sp>
          <p:nvSpPr>
            <p:cNvPr id="104" name="Google Shape;6863;p88">
              <a:extLst>
                <a:ext uri="{FF2B5EF4-FFF2-40B4-BE49-F238E27FC236}">
                  <a16:creationId xmlns:a16="http://schemas.microsoft.com/office/drawing/2014/main" id="{946832ED-3F7E-0C54-23A6-FFFDC6D239B6}"/>
                </a:ext>
              </a:extLst>
            </p:cNvPr>
            <p:cNvSpPr/>
            <p:nvPr/>
          </p:nvSpPr>
          <p:spPr>
            <a:xfrm>
              <a:off x="-31817401" y="3911550"/>
              <a:ext cx="301675" cy="292550"/>
            </a:xfrm>
            <a:custGeom>
              <a:rect l="l" t="t" r="r" b="b"/>
              <a:pathLst>
                <a:path w="12067" h="11702" extrusionOk="0">
                  <a:moveTo>
                    <a:pt x="2558" y="0"/>
                  </a:moveTo>
                  <a:cubicBezTo>
                    <a:pt x="2357" y="0"/>
                    <a:pt x="2155" y="24"/>
                    <a:pt x="1954" y="70"/>
                  </a:cubicBezTo>
                  <a:cubicBezTo>
                    <a:pt x="1828" y="102"/>
                    <a:pt x="1733" y="196"/>
                    <a:pt x="1702" y="322"/>
                  </a:cubicBezTo>
                  <a:cubicBezTo>
                    <a:pt x="1670" y="448"/>
                    <a:pt x="1702" y="543"/>
                    <a:pt x="1796" y="637"/>
                  </a:cubicBezTo>
                  <a:lnTo>
                    <a:pt x="2679" y="1551"/>
                  </a:lnTo>
                  <a:cubicBezTo>
                    <a:pt x="2962" y="1803"/>
                    <a:pt x="2962" y="2244"/>
                    <a:pt x="2679" y="2528"/>
                  </a:cubicBezTo>
                  <a:cubicBezTo>
                    <a:pt x="2553" y="2669"/>
                    <a:pt x="2379" y="2740"/>
                    <a:pt x="2202" y="2740"/>
                  </a:cubicBezTo>
                  <a:cubicBezTo>
                    <a:pt x="2025" y="2740"/>
                    <a:pt x="1844" y="2669"/>
                    <a:pt x="1702" y="2528"/>
                  </a:cubicBezTo>
                  <a:lnTo>
                    <a:pt x="788" y="1614"/>
                  </a:lnTo>
                  <a:cubicBezTo>
                    <a:pt x="744" y="1569"/>
                    <a:pt x="668" y="1525"/>
                    <a:pt x="582" y="1525"/>
                  </a:cubicBezTo>
                  <a:cubicBezTo>
                    <a:pt x="547" y="1525"/>
                    <a:pt x="510" y="1532"/>
                    <a:pt x="473" y="1551"/>
                  </a:cubicBezTo>
                  <a:cubicBezTo>
                    <a:pt x="347" y="1582"/>
                    <a:pt x="284" y="1645"/>
                    <a:pt x="253" y="1771"/>
                  </a:cubicBezTo>
                  <a:cubicBezTo>
                    <a:pt x="1" y="2591"/>
                    <a:pt x="253" y="3473"/>
                    <a:pt x="883" y="4103"/>
                  </a:cubicBezTo>
                  <a:cubicBezTo>
                    <a:pt x="1366" y="4494"/>
                    <a:pt x="1932" y="4750"/>
                    <a:pt x="2619" y="4750"/>
                  </a:cubicBezTo>
                  <a:cubicBezTo>
                    <a:pt x="2874" y="4750"/>
                    <a:pt x="3145" y="4715"/>
                    <a:pt x="3435" y="4638"/>
                  </a:cubicBezTo>
                  <a:lnTo>
                    <a:pt x="7247" y="8482"/>
                  </a:lnTo>
                  <a:cubicBezTo>
                    <a:pt x="6963" y="9522"/>
                    <a:pt x="7215" y="10372"/>
                    <a:pt x="7814" y="10971"/>
                  </a:cubicBezTo>
                  <a:cubicBezTo>
                    <a:pt x="8291" y="11472"/>
                    <a:pt x="8895" y="11702"/>
                    <a:pt x="9516" y="11702"/>
                  </a:cubicBezTo>
                  <a:cubicBezTo>
                    <a:pt x="9714" y="11702"/>
                    <a:pt x="9915" y="11678"/>
                    <a:pt x="10114" y="11632"/>
                  </a:cubicBezTo>
                  <a:cubicBezTo>
                    <a:pt x="10240" y="11569"/>
                    <a:pt x="10334" y="11506"/>
                    <a:pt x="10366" y="11380"/>
                  </a:cubicBezTo>
                  <a:cubicBezTo>
                    <a:pt x="10397" y="11254"/>
                    <a:pt x="10366" y="11128"/>
                    <a:pt x="10271" y="11065"/>
                  </a:cubicBezTo>
                  <a:lnTo>
                    <a:pt x="9389" y="10152"/>
                  </a:lnTo>
                  <a:cubicBezTo>
                    <a:pt x="9106" y="9868"/>
                    <a:pt x="9106" y="9459"/>
                    <a:pt x="9389" y="9175"/>
                  </a:cubicBezTo>
                  <a:cubicBezTo>
                    <a:pt x="9515" y="9033"/>
                    <a:pt x="9688" y="8962"/>
                    <a:pt x="9866" y="8962"/>
                  </a:cubicBezTo>
                  <a:cubicBezTo>
                    <a:pt x="10043" y="8962"/>
                    <a:pt x="10224" y="9033"/>
                    <a:pt x="10366" y="9175"/>
                  </a:cubicBezTo>
                  <a:lnTo>
                    <a:pt x="11279" y="10089"/>
                  </a:lnTo>
                  <a:cubicBezTo>
                    <a:pt x="11326" y="10135"/>
                    <a:pt x="11405" y="10164"/>
                    <a:pt x="11494" y="10164"/>
                  </a:cubicBezTo>
                  <a:cubicBezTo>
                    <a:pt x="11527" y="10164"/>
                    <a:pt x="11561" y="10160"/>
                    <a:pt x="11594" y="10152"/>
                  </a:cubicBezTo>
                  <a:cubicBezTo>
                    <a:pt x="11720" y="10120"/>
                    <a:pt x="11783" y="10026"/>
                    <a:pt x="11815" y="9931"/>
                  </a:cubicBezTo>
                  <a:cubicBezTo>
                    <a:pt x="12067" y="9081"/>
                    <a:pt x="11815" y="8230"/>
                    <a:pt x="11185" y="7600"/>
                  </a:cubicBezTo>
                  <a:cubicBezTo>
                    <a:pt x="10778" y="7170"/>
                    <a:pt x="10224" y="6903"/>
                    <a:pt x="9537" y="6903"/>
                  </a:cubicBezTo>
                  <a:cubicBezTo>
                    <a:pt x="9266" y="6903"/>
                    <a:pt x="8975" y="6944"/>
                    <a:pt x="8665" y="7033"/>
                  </a:cubicBezTo>
                  <a:lnTo>
                    <a:pt x="4852" y="3221"/>
                  </a:lnTo>
                  <a:lnTo>
                    <a:pt x="4884" y="3032"/>
                  </a:lnTo>
                  <a:cubicBezTo>
                    <a:pt x="5136" y="2213"/>
                    <a:pt x="4884" y="1330"/>
                    <a:pt x="4254" y="700"/>
                  </a:cubicBezTo>
                  <a:cubicBezTo>
                    <a:pt x="3778" y="225"/>
                    <a:pt x="3177" y="0"/>
                    <a:pt x="25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05" name="Google Shape;6864;p88">
              <a:extLst>
                <a:ext uri="{FF2B5EF4-FFF2-40B4-BE49-F238E27FC236}">
                  <a16:creationId xmlns:a16="http://schemas.microsoft.com/office/drawing/2014/main" id="{F96B9571-BE1B-A581-BCB6-381F124B3AFD}"/>
                </a:ext>
              </a:extLst>
            </p:cNvPr>
            <p:cNvSpPr/>
            <p:nvPr/>
          </p:nvSpPr>
          <p:spPr>
            <a:xfrm>
              <a:off x="-31816601" y="4062950"/>
              <a:ext cx="144150" cy="140600"/>
            </a:xfrm>
            <a:custGeom>
              <a:rect l="l" t="t" r="r" b="b"/>
              <a:pathLst>
                <a:path w="5766" h="5624" extrusionOk="0">
                  <a:moveTo>
                    <a:pt x="4080" y="1504"/>
                  </a:moveTo>
                  <a:cubicBezTo>
                    <a:pt x="4167" y="1504"/>
                    <a:pt x="4253" y="1528"/>
                    <a:pt x="4316" y="1575"/>
                  </a:cubicBezTo>
                  <a:cubicBezTo>
                    <a:pt x="4442" y="1701"/>
                    <a:pt x="4442" y="1953"/>
                    <a:pt x="4316" y="2048"/>
                  </a:cubicBezTo>
                  <a:lnTo>
                    <a:pt x="2205" y="4159"/>
                  </a:lnTo>
                  <a:cubicBezTo>
                    <a:pt x="2158" y="4206"/>
                    <a:pt x="2072" y="4230"/>
                    <a:pt x="1985" y="4230"/>
                  </a:cubicBezTo>
                  <a:cubicBezTo>
                    <a:pt x="1898" y="4230"/>
                    <a:pt x="1812" y="4206"/>
                    <a:pt x="1764" y="4159"/>
                  </a:cubicBezTo>
                  <a:cubicBezTo>
                    <a:pt x="1638" y="4033"/>
                    <a:pt x="1638" y="3781"/>
                    <a:pt x="1764" y="3686"/>
                  </a:cubicBezTo>
                  <a:lnTo>
                    <a:pt x="3844" y="1575"/>
                  </a:lnTo>
                  <a:cubicBezTo>
                    <a:pt x="3907" y="1528"/>
                    <a:pt x="3993" y="1504"/>
                    <a:pt x="4080" y="1504"/>
                  </a:cubicBezTo>
                  <a:close/>
                  <a:moveTo>
                    <a:pt x="3844" y="0"/>
                  </a:moveTo>
                  <a:lnTo>
                    <a:pt x="567" y="3277"/>
                  </a:lnTo>
                  <a:cubicBezTo>
                    <a:pt x="0" y="3844"/>
                    <a:pt x="0" y="4694"/>
                    <a:pt x="567" y="5198"/>
                  </a:cubicBezTo>
                  <a:cubicBezTo>
                    <a:pt x="835" y="5482"/>
                    <a:pt x="1189" y="5624"/>
                    <a:pt x="1540" y="5624"/>
                  </a:cubicBezTo>
                  <a:cubicBezTo>
                    <a:pt x="1890" y="5624"/>
                    <a:pt x="2237" y="5482"/>
                    <a:pt x="2489" y="5198"/>
                  </a:cubicBezTo>
                  <a:lnTo>
                    <a:pt x="5766" y="1953"/>
                  </a:lnTo>
                  <a:lnTo>
                    <a:pt x="384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06" name="Google Shape;6865;p88">
              <a:extLst>
                <a:ext uri="{FF2B5EF4-FFF2-40B4-BE49-F238E27FC236}">
                  <a16:creationId xmlns:a16="http://schemas.microsoft.com/office/drawing/2014/main" id="{E66A6C55-B4A2-09B2-D1E6-CFFD1B440B62}"/>
                </a:ext>
              </a:extLst>
            </p:cNvPr>
            <p:cNvSpPr/>
            <p:nvPr/>
          </p:nvSpPr>
          <p:spPr>
            <a:xfrm>
              <a:off x="-31648050" y="3910025"/>
              <a:ext cx="129175" cy="127725"/>
            </a:xfrm>
            <a:custGeom>
              <a:rect l="l" t="t" r="r" b="b"/>
              <a:pathLst>
                <a:path w="5167" h="5109" extrusionOk="0">
                  <a:moveTo>
                    <a:pt x="4249" y="1"/>
                  </a:moveTo>
                  <a:cubicBezTo>
                    <a:pt x="4179" y="1"/>
                    <a:pt x="4106" y="24"/>
                    <a:pt x="4033" y="68"/>
                  </a:cubicBezTo>
                  <a:lnTo>
                    <a:pt x="2206" y="1171"/>
                  </a:lnTo>
                  <a:cubicBezTo>
                    <a:pt x="2017" y="1265"/>
                    <a:pt x="1985" y="1549"/>
                    <a:pt x="2143" y="1706"/>
                  </a:cubicBezTo>
                  <a:lnTo>
                    <a:pt x="2300" y="1864"/>
                  </a:lnTo>
                  <a:lnTo>
                    <a:pt x="0" y="4164"/>
                  </a:lnTo>
                  <a:lnTo>
                    <a:pt x="945" y="5109"/>
                  </a:lnTo>
                  <a:lnTo>
                    <a:pt x="3245" y="2809"/>
                  </a:lnTo>
                  <a:lnTo>
                    <a:pt x="3434" y="2998"/>
                  </a:lnTo>
                  <a:cubicBezTo>
                    <a:pt x="3502" y="3066"/>
                    <a:pt x="3594" y="3099"/>
                    <a:pt x="3684" y="3099"/>
                  </a:cubicBezTo>
                  <a:cubicBezTo>
                    <a:pt x="3802" y="3099"/>
                    <a:pt x="3916" y="3042"/>
                    <a:pt x="3970" y="2935"/>
                  </a:cubicBezTo>
                  <a:lnTo>
                    <a:pt x="5073" y="1108"/>
                  </a:lnTo>
                  <a:cubicBezTo>
                    <a:pt x="5167" y="1013"/>
                    <a:pt x="5167" y="793"/>
                    <a:pt x="5041" y="698"/>
                  </a:cubicBezTo>
                  <a:lnTo>
                    <a:pt x="4474" y="100"/>
                  </a:lnTo>
                  <a:cubicBezTo>
                    <a:pt x="4406" y="32"/>
                    <a:pt x="4330" y="1"/>
                    <a:pt x="42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07" name="Google Shape;6913;p88">
            <a:extLst>
              <a:ext uri="{FF2B5EF4-FFF2-40B4-BE49-F238E27FC236}">
                <a16:creationId xmlns:a16="http://schemas.microsoft.com/office/drawing/2014/main" id="{A52D281E-A1B8-EE28-EC6F-1125858B221D}"/>
              </a:ext>
            </a:extLst>
          </p:cNvPr>
          <p:cNvGrpSpPr/>
          <p:nvPr/>
        </p:nvGrpSpPr>
        <p:grpSpPr>
          <a:xfrm>
            <a:off x="7300492" y="2275464"/>
            <a:ext cx="600035" cy="598405"/>
            <a:chOff x="-31455100" y="3909350"/>
            <a:chExt cx="294600" cy="293800"/>
          </a:xfrm>
          <a:solidFill>
            <a:srgbClr val="272F1D"/>
          </a:solidFill>
        </p:grpSpPr>
        <p:sp>
          <p:nvSpPr>
            <p:cNvPr id="108" name="Google Shape;6914;p88">
              <a:extLst>
                <a:ext uri="{FF2B5EF4-FFF2-40B4-BE49-F238E27FC236}">
                  <a16:creationId xmlns:a16="http://schemas.microsoft.com/office/drawing/2014/main" id="{0FAA37A9-7696-8EEF-5909-7DA541F9A225}"/>
                </a:ext>
              </a:extLst>
            </p:cNvPr>
            <p:cNvSpPr/>
            <p:nvPr/>
          </p:nvSpPr>
          <p:spPr>
            <a:xfrm>
              <a:off x="-31455100" y="3909350"/>
              <a:ext cx="294600" cy="293800"/>
            </a:xfrm>
            <a:custGeom>
              <a:rect l="l" t="t" r="r" b="b"/>
              <a:pathLst>
                <a:path w="11784" h="11752" extrusionOk="0">
                  <a:moveTo>
                    <a:pt x="5199" y="1"/>
                  </a:moveTo>
                  <a:cubicBezTo>
                    <a:pt x="5042" y="1"/>
                    <a:pt x="4916" y="127"/>
                    <a:pt x="4884" y="284"/>
                  </a:cubicBezTo>
                  <a:lnTo>
                    <a:pt x="4727" y="883"/>
                  </a:lnTo>
                  <a:cubicBezTo>
                    <a:pt x="4191" y="977"/>
                    <a:pt x="3655" y="1229"/>
                    <a:pt x="3151" y="1513"/>
                  </a:cubicBezTo>
                  <a:lnTo>
                    <a:pt x="2647" y="1229"/>
                  </a:lnTo>
                  <a:cubicBezTo>
                    <a:pt x="2599" y="1205"/>
                    <a:pt x="2542" y="1195"/>
                    <a:pt x="2482" y="1195"/>
                  </a:cubicBezTo>
                  <a:cubicBezTo>
                    <a:pt x="2386" y="1195"/>
                    <a:pt x="2284" y="1222"/>
                    <a:pt x="2206" y="1261"/>
                  </a:cubicBezTo>
                  <a:lnTo>
                    <a:pt x="1261" y="2206"/>
                  </a:lnTo>
                  <a:cubicBezTo>
                    <a:pt x="1135" y="2332"/>
                    <a:pt x="1135" y="2490"/>
                    <a:pt x="1230" y="2647"/>
                  </a:cubicBezTo>
                  <a:lnTo>
                    <a:pt x="1513" y="3151"/>
                  </a:lnTo>
                  <a:cubicBezTo>
                    <a:pt x="1198" y="3624"/>
                    <a:pt x="978" y="4191"/>
                    <a:pt x="883" y="4726"/>
                  </a:cubicBezTo>
                  <a:lnTo>
                    <a:pt x="284" y="4884"/>
                  </a:lnTo>
                  <a:cubicBezTo>
                    <a:pt x="127" y="4947"/>
                    <a:pt x="1" y="5041"/>
                    <a:pt x="1" y="5199"/>
                  </a:cubicBezTo>
                  <a:lnTo>
                    <a:pt x="1" y="6585"/>
                  </a:lnTo>
                  <a:cubicBezTo>
                    <a:pt x="1" y="6743"/>
                    <a:pt x="127" y="6869"/>
                    <a:pt x="284" y="6900"/>
                  </a:cubicBezTo>
                  <a:lnTo>
                    <a:pt x="883" y="7058"/>
                  </a:lnTo>
                  <a:cubicBezTo>
                    <a:pt x="946" y="7404"/>
                    <a:pt x="1072" y="7782"/>
                    <a:pt x="1230" y="8129"/>
                  </a:cubicBezTo>
                  <a:cubicBezTo>
                    <a:pt x="1504" y="7854"/>
                    <a:pt x="2843" y="6486"/>
                    <a:pt x="2841" y="6486"/>
                  </a:cubicBezTo>
                  <a:lnTo>
                    <a:pt x="2841" y="6486"/>
                  </a:lnTo>
                  <a:cubicBezTo>
                    <a:pt x="2841" y="6486"/>
                    <a:pt x="2839" y="6488"/>
                    <a:pt x="2836" y="6491"/>
                  </a:cubicBezTo>
                  <a:cubicBezTo>
                    <a:pt x="2836" y="6459"/>
                    <a:pt x="2805" y="6050"/>
                    <a:pt x="2805" y="5955"/>
                  </a:cubicBezTo>
                  <a:cubicBezTo>
                    <a:pt x="2773" y="4222"/>
                    <a:pt x="4191" y="2836"/>
                    <a:pt x="5861" y="2836"/>
                  </a:cubicBezTo>
                  <a:cubicBezTo>
                    <a:pt x="7562" y="2836"/>
                    <a:pt x="8948" y="4222"/>
                    <a:pt x="8948" y="5924"/>
                  </a:cubicBezTo>
                  <a:cubicBezTo>
                    <a:pt x="8948" y="7499"/>
                    <a:pt x="7751" y="8822"/>
                    <a:pt x="6113" y="8948"/>
                  </a:cubicBezTo>
                  <a:cubicBezTo>
                    <a:pt x="6066" y="8948"/>
                    <a:pt x="5963" y="8956"/>
                    <a:pt x="5821" y="8956"/>
                  </a:cubicBezTo>
                  <a:cubicBezTo>
                    <a:pt x="5680" y="8956"/>
                    <a:pt x="5499" y="8948"/>
                    <a:pt x="5294" y="8917"/>
                  </a:cubicBezTo>
                  <a:lnTo>
                    <a:pt x="3655" y="10523"/>
                  </a:lnTo>
                  <a:cubicBezTo>
                    <a:pt x="4034" y="10681"/>
                    <a:pt x="4349" y="10807"/>
                    <a:pt x="4727" y="10870"/>
                  </a:cubicBezTo>
                  <a:lnTo>
                    <a:pt x="4884" y="11468"/>
                  </a:lnTo>
                  <a:cubicBezTo>
                    <a:pt x="4916" y="11626"/>
                    <a:pt x="5042" y="11752"/>
                    <a:pt x="5199" y="11752"/>
                  </a:cubicBezTo>
                  <a:lnTo>
                    <a:pt x="6585" y="11752"/>
                  </a:lnTo>
                  <a:cubicBezTo>
                    <a:pt x="6743" y="11752"/>
                    <a:pt x="6869" y="11626"/>
                    <a:pt x="6901" y="11468"/>
                  </a:cubicBezTo>
                  <a:lnTo>
                    <a:pt x="7058" y="10870"/>
                  </a:lnTo>
                  <a:cubicBezTo>
                    <a:pt x="7594" y="10775"/>
                    <a:pt x="8129" y="10523"/>
                    <a:pt x="8633" y="10240"/>
                  </a:cubicBezTo>
                  <a:lnTo>
                    <a:pt x="9137" y="10523"/>
                  </a:lnTo>
                  <a:cubicBezTo>
                    <a:pt x="9185" y="10547"/>
                    <a:pt x="9243" y="10558"/>
                    <a:pt x="9302" y="10558"/>
                  </a:cubicBezTo>
                  <a:cubicBezTo>
                    <a:pt x="9399" y="10558"/>
                    <a:pt x="9501" y="10531"/>
                    <a:pt x="9578" y="10492"/>
                  </a:cubicBezTo>
                  <a:lnTo>
                    <a:pt x="10524" y="9547"/>
                  </a:lnTo>
                  <a:cubicBezTo>
                    <a:pt x="10650" y="9421"/>
                    <a:pt x="10650" y="9263"/>
                    <a:pt x="10555" y="9106"/>
                  </a:cubicBezTo>
                  <a:lnTo>
                    <a:pt x="10303" y="8601"/>
                  </a:lnTo>
                  <a:cubicBezTo>
                    <a:pt x="10618" y="8129"/>
                    <a:pt x="10807" y="7562"/>
                    <a:pt x="10933" y="7026"/>
                  </a:cubicBezTo>
                  <a:lnTo>
                    <a:pt x="11500" y="6869"/>
                  </a:lnTo>
                  <a:cubicBezTo>
                    <a:pt x="11658" y="6806"/>
                    <a:pt x="11784" y="6711"/>
                    <a:pt x="11784" y="6554"/>
                  </a:cubicBezTo>
                  <a:lnTo>
                    <a:pt x="11784" y="5167"/>
                  </a:lnTo>
                  <a:cubicBezTo>
                    <a:pt x="11752" y="5041"/>
                    <a:pt x="11658" y="4915"/>
                    <a:pt x="11500" y="4884"/>
                  </a:cubicBezTo>
                  <a:lnTo>
                    <a:pt x="10902" y="4726"/>
                  </a:lnTo>
                  <a:cubicBezTo>
                    <a:pt x="10807" y="4191"/>
                    <a:pt x="10555" y="3687"/>
                    <a:pt x="10272" y="3151"/>
                  </a:cubicBezTo>
                  <a:lnTo>
                    <a:pt x="10555" y="2647"/>
                  </a:lnTo>
                  <a:cubicBezTo>
                    <a:pt x="10650" y="2521"/>
                    <a:pt x="10587" y="2332"/>
                    <a:pt x="10524" y="2206"/>
                  </a:cubicBezTo>
                  <a:lnTo>
                    <a:pt x="9578" y="1261"/>
                  </a:lnTo>
                  <a:cubicBezTo>
                    <a:pt x="9509" y="1209"/>
                    <a:pt x="9430" y="1185"/>
                    <a:pt x="9347" y="1185"/>
                  </a:cubicBezTo>
                  <a:cubicBezTo>
                    <a:pt x="9279" y="1185"/>
                    <a:pt x="9208" y="1201"/>
                    <a:pt x="9137" y="1229"/>
                  </a:cubicBezTo>
                  <a:lnTo>
                    <a:pt x="8633" y="1513"/>
                  </a:lnTo>
                  <a:cubicBezTo>
                    <a:pt x="8161" y="1198"/>
                    <a:pt x="7594" y="977"/>
                    <a:pt x="7058" y="883"/>
                  </a:cubicBezTo>
                  <a:lnTo>
                    <a:pt x="6901" y="284"/>
                  </a:lnTo>
                  <a:cubicBezTo>
                    <a:pt x="6869" y="127"/>
                    <a:pt x="6743" y="1"/>
                    <a:pt x="65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09" name="Google Shape;6915;p88">
              <a:extLst>
                <a:ext uri="{FF2B5EF4-FFF2-40B4-BE49-F238E27FC236}">
                  <a16:creationId xmlns:a16="http://schemas.microsoft.com/office/drawing/2014/main" id="{4DEFA29D-0830-BEF0-E574-F3E09F6A22FD}"/>
                </a:ext>
              </a:extLst>
            </p:cNvPr>
            <p:cNvSpPr/>
            <p:nvPr/>
          </p:nvSpPr>
          <p:spPr>
            <a:xfrm>
              <a:off x="-31455100" y="3997350"/>
              <a:ext cx="215050" cy="205025"/>
            </a:xfrm>
            <a:custGeom>
              <a:rect l="l" t="t" r="r" b="b"/>
              <a:pathLst>
                <a:path w="8602" h="8201" extrusionOk="0">
                  <a:moveTo>
                    <a:pt x="5939" y="0"/>
                  </a:moveTo>
                  <a:cubicBezTo>
                    <a:pt x="4729" y="0"/>
                    <a:pt x="3750" y="854"/>
                    <a:pt x="3561" y="1963"/>
                  </a:cubicBezTo>
                  <a:cubicBezTo>
                    <a:pt x="3466" y="2404"/>
                    <a:pt x="3498" y="2813"/>
                    <a:pt x="3624" y="3223"/>
                  </a:cubicBezTo>
                  <a:lnTo>
                    <a:pt x="410" y="6468"/>
                  </a:lnTo>
                  <a:cubicBezTo>
                    <a:pt x="1" y="6846"/>
                    <a:pt x="1" y="7507"/>
                    <a:pt x="410" y="7917"/>
                  </a:cubicBezTo>
                  <a:cubicBezTo>
                    <a:pt x="600" y="8106"/>
                    <a:pt x="852" y="8200"/>
                    <a:pt x="1111" y="8200"/>
                  </a:cubicBezTo>
                  <a:cubicBezTo>
                    <a:pt x="1371" y="8200"/>
                    <a:pt x="1639" y="8106"/>
                    <a:pt x="1860" y="7917"/>
                  </a:cubicBezTo>
                  <a:lnTo>
                    <a:pt x="5136" y="4640"/>
                  </a:lnTo>
                  <a:cubicBezTo>
                    <a:pt x="5388" y="4735"/>
                    <a:pt x="5664" y="4782"/>
                    <a:pt x="5947" y="4782"/>
                  </a:cubicBezTo>
                  <a:cubicBezTo>
                    <a:pt x="6231" y="4782"/>
                    <a:pt x="6522" y="4735"/>
                    <a:pt x="6806" y="4640"/>
                  </a:cubicBezTo>
                  <a:cubicBezTo>
                    <a:pt x="7846" y="4294"/>
                    <a:pt x="8602" y="3065"/>
                    <a:pt x="8224" y="1773"/>
                  </a:cubicBezTo>
                  <a:cubicBezTo>
                    <a:pt x="8192" y="1647"/>
                    <a:pt x="8129" y="1553"/>
                    <a:pt x="8003" y="1521"/>
                  </a:cubicBezTo>
                  <a:cubicBezTo>
                    <a:pt x="7972" y="1514"/>
                    <a:pt x="7942" y="1510"/>
                    <a:pt x="7914" y="1510"/>
                  </a:cubicBezTo>
                  <a:cubicBezTo>
                    <a:pt x="7830" y="1510"/>
                    <a:pt x="7759" y="1545"/>
                    <a:pt x="7688" y="1616"/>
                  </a:cubicBezTo>
                  <a:lnTo>
                    <a:pt x="6901" y="2404"/>
                  </a:lnTo>
                  <a:cubicBezTo>
                    <a:pt x="6759" y="2530"/>
                    <a:pt x="6578" y="2593"/>
                    <a:pt x="6400" y="2593"/>
                  </a:cubicBezTo>
                  <a:cubicBezTo>
                    <a:pt x="6223" y="2593"/>
                    <a:pt x="6050" y="2530"/>
                    <a:pt x="5924" y="2404"/>
                  </a:cubicBezTo>
                  <a:cubicBezTo>
                    <a:pt x="5640" y="2120"/>
                    <a:pt x="5640" y="1679"/>
                    <a:pt x="5924" y="1395"/>
                  </a:cubicBezTo>
                  <a:lnTo>
                    <a:pt x="6711" y="608"/>
                  </a:lnTo>
                  <a:cubicBezTo>
                    <a:pt x="6774" y="545"/>
                    <a:pt x="6806" y="419"/>
                    <a:pt x="6774" y="293"/>
                  </a:cubicBezTo>
                  <a:cubicBezTo>
                    <a:pt x="6743" y="198"/>
                    <a:pt x="6648" y="104"/>
                    <a:pt x="6554" y="72"/>
                  </a:cubicBezTo>
                  <a:cubicBezTo>
                    <a:pt x="6344" y="23"/>
                    <a:pt x="6139" y="0"/>
                    <a:pt x="59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10" name="Google Shape;6947;p88">
            <a:extLst>
              <a:ext uri="{FF2B5EF4-FFF2-40B4-BE49-F238E27FC236}">
                <a16:creationId xmlns:a16="http://schemas.microsoft.com/office/drawing/2014/main" id="{A4390937-C819-5538-51DC-0C91043C51F2}"/>
              </a:ext>
            </a:extLst>
          </p:cNvPr>
          <p:cNvGrpSpPr/>
          <p:nvPr/>
        </p:nvGrpSpPr>
        <p:grpSpPr>
          <a:xfrm>
            <a:off x="4197135" y="2301045"/>
            <a:ext cx="595197" cy="596827"/>
            <a:chOff x="-32927950" y="3944800"/>
            <a:chExt cx="292225" cy="293025"/>
          </a:xfrm>
          <a:solidFill>
            <a:srgbClr val="272F1D"/>
          </a:solidFill>
        </p:grpSpPr>
        <p:sp>
          <p:nvSpPr>
            <p:cNvPr id="111" name="Google Shape;6948;p88">
              <a:extLst>
                <a:ext uri="{FF2B5EF4-FFF2-40B4-BE49-F238E27FC236}">
                  <a16:creationId xmlns:a16="http://schemas.microsoft.com/office/drawing/2014/main" id="{CDC63A1C-690D-117C-4E02-54D552150FC0}"/>
                </a:ext>
              </a:extLst>
            </p:cNvPr>
            <p:cNvSpPr/>
            <p:nvPr/>
          </p:nvSpPr>
          <p:spPr>
            <a:xfrm>
              <a:off x="-32927950" y="3944800"/>
              <a:ext cx="69325" cy="292225"/>
            </a:xfrm>
            <a:custGeom>
              <a:rect l="l" t="t" r="r" b="b"/>
              <a:pathLst>
                <a:path w="2773" h="11689" extrusionOk="0">
                  <a:moveTo>
                    <a:pt x="1418" y="0"/>
                  </a:moveTo>
                  <a:cubicBezTo>
                    <a:pt x="1072" y="0"/>
                    <a:pt x="757" y="315"/>
                    <a:pt x="757" y="662"/>
                  </a:cubicBezTo>
                  <a:lnTo>
                    <a:pt x="757" y="9578"/>
                  </a:lnTo>
                  <a:cubicBezTo>
                    <a:pt x="757" y="9830"/>
                    <a:pt x="914" y="10050"/>
                    <a:pt x="1103" y="10176"/>
                  </a:cubicBezTo>
                  <a:lnTo>
                    <a:pt x="1103" y="10996"/>
                  </a:lnTo>
                  <a:lnTo>
                    <a:pt x="347" y="10996"/>
                  </a:lnTo>
                  <a:cubicBezTo>
                    <a:pt x="158" y="10996"/>
                    <a:pt x="1" y="11153"/>
                    <a:pt x="1" y="11342"/>
                  </a:cubicBezTo>
                  <a:cubicBezTo>
                    <a:pt x="1" y="11531"/>
                    <a:pt x="158" y="11689"/>
                    <a:pt x="347" y="11689"/>
                  </a:cubicBezTo>
                  <a:lnTo>
                    <a:pt x="2395" y="11689"/>
                  </a:lnTo>
                  <a:cubicBezTo>
                    <a:pt x="2616" y="11689"/>
                    <a:pt x="2773" y="11531"/>
                    <a:pt x="2773" y="11342"/>
                  </a:cubicBezTo>
                  <a:cubicBezTo>
                    <a:pt x="2773" y="11153"/>
                    <a:pt x="2616" y="10996"/>
                    <a:pt x="2395" y="10996"/>
                  </a:cubicBezTo>
                  <a:lnTo>
                    <a:pt x="1733" y="10996"/>
                  </a:lnTo>
                  <a:lnTo>
                    <a:pt x="1733" y="10176"/>
                  </a:lnTo>
                  <a:cubicBezTo>
                    <a:pt x="1922" y="10050"/>
                    <a:pt x="2080" y="9861"/>
                    <a:pt x="2080" y="9578"/>
                  </a:cubicBezTo>
                  <a:lnTo>
                    <a:pt x="2080" y="662"/>
                  </a:lnTo>
                  <a:cubicBezTo>
                    <a:pt x="2080" y="284"/>
                    <a:pt x="1765" y="0"/>
                    <a:pt x="14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2" name="Google Shape;6949;p88">
              <a:extLst>
                <a:ext uri="{FF2B5EF4-FFF2-40B4-BE49-F238E27FC236}">
                  <a16:creationId xmlns:a16="http://schemas.microsoft.com/office/drawing/2014/main" id="{C6B23BC1-1C61-74F8-146E-151B6C42414A}"/>
                </a:ext>
              </a:extLst>
            </p:cNvPr>
            <p:cNvSpPr/>
            <p:nvPr/>
          </p:nvSpPr>
          <p:spPr>
            <a:xfrm>
              <a:off x="-32720800" y="4057425"/>
              <a:ext cx="85075" cy="25225"/>
            </a:xfrm>
            <a:custGeom>
              <a:rect l="l" t="t" r="r" b="b"/>
              <a:pathLst>
                <a:path w="3403" h="1009" extrusionOk="0">
                  <a:moveTo>
                    <a:pt x="505" y="1"/>
                  </a:moveTo>
                  <a:cubicBezTo>
                    <a:pt x="221" y="1"/>
                    <a:pt x="0" y="221"/>
                    <a:pt x="0" y="505"/>
                  </a:cubicBezTo>
                  <a:cubicBezTo>
                    <a:pt x="0" y="788"/>
                    <a:pt x="221" y="1009"/>
                    <a:pt x="505" y="1009"/>
                  </a:cubicBezTo>
                  <a:lnTo>
                    <a:pt x="2899" y="1009"/>
                  </a:lnTo>
                  <a:cubicBezTo>
                    <a:pt x="3182" y="1009"/>
                    <a:pt x="3403" y="788"/>
                    <a:pt x="3403" y="505"/>
                  </a:cubicBezTo>
                  <a:cubicBezTo>
                    <a:pt x="3403" y="190"/>
                    <a:pt x="3182" y="1"/>
                    <a:pt x="28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3" name="Google Shape;6950;p88">
              <a:extLst>
                <a:ext uri="{FF2B5EF4-FFF2-40B4-BE49-F238E27FC236}">
                  <a16:creationId xmlns:a16="http://schemas.microsoft.com/office/drawing/2014/main" id="{7BFFEA6C-A335-45AA-9CFD-FA16EDF30F65}"/>
                </a:ext>
              </a:extLst>
            </p:cNvPr>
            <p:cNvSpPr/>
            <p:nvPr/>
          </p:nvSpPr>
          <p:spPr>
            <a:xfrm>
              <a:off x="-32720800" y="4099950"/>
              <a:ext cx="85075" cy="25225"/>
            </a:xfrm>
            <a:custGeom>
              <a:rect l="l" t="t" r="r" b="b"/>
              <a:pathLst>
                <a:path w="3403" h="1009" extrusionOk="0">
                  <a:moveTo>
                    <a:pt x="505" y="1"/>
                  </a:moveTo>
                  <a:cubicBezTo>
                    <a:pt x="221" y="1"/>
                    <a:pt x="0" y="221"/>
                    <a:pt x="0" y="505"/>
                  </a:cubicBezTo>
                  <a:cubicBezTo>
                    <a:pt x="0" y="788"/>
                    <a:pt x="221" y="1009"/>
                    <a:pt x="505" y="1009"/>
                  </a:cubicBezTo>
                  <a:lnTo>
                    <a:pt x="2899" y="1009"/>
                  </a:lnTo>
                  <a:cubicBezTo>
                    <a:pt x="3182" y="1009"/>
                    <a:pt x="3403" y="788"/>
                    <a:pt x="3403" y="505"/>
                  </a:cubicBezTo>
                  <a:cubicBezTo>
                    <a:pt x="3403" y="221"/>
                    <a:pt x="3182" y="1"/>
                    <a:pt x="28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4" name="Google Shape;6951;p88">
              <a:extLst>
                <a:ext uri="{FF2B5EF4-FFF2-40B4-BE49-F238E27FC236}">
                  <a16:creationId xmlns:a16="http://schemas.microsoft.com/office/drawing/2014/main" id="{75A2CBC4-D750-22E9-91BB-080B61AFD6D5}"/>
                </a:ext>
              </a:extLst>
            </p:cNvPr>
            <p:cNvSpPr/>
            <p:nvPr/>
          </p:nvSpPr>
          <p:spPr>
            <a:xfrm>
              <a:off x="-32720800" y="4141700"/>
              <a:ext cx="67750" cy="26025"/>
            </a:xfrm>
            <a:custGeom>
              <a:rect l="l" t="t" r="r" b="b"/>
              <a:pathLst>
                <a:path w="2710" h="1041" extrusionOk="0">
                  <a:moveTo>
                    <a:pt x="505" y="1"/>
                  </a:moveTo>
                  <a:cubicBezTo>
                    <a:pt x="221" y="1"/>
                    <a:pt x="0" y="253"/>
                    <a:pt x="0" y="536"/>
                  </a:cubicBezTo>
                  <a:cubicBezTo>
                    <a:pt x="0" y="788"/>
                    <a:pt x="221" y="1040"/>
                    <a:pt x="505" y="1040"/>
                  </a:cubicBezTo>
                  <a:lnTo>
                    <a:pt x="2206" y="1040"/>
                  </a:lnTo>
                  <a:cubicBezTo>
                    <a:pt x="2458" y="1040"/>
                    <a:pt x="2710" y="788"/>
                    <a:pt x="2710" y="536"/>
                  </a:cubicBezTo>
                  <a:cubicBezTo>
                    <a:pt x="2710" y="253"/>
                    <a:pt x="2521" y="1"/>
                    <a:pt x="22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5" name="Google Shape;6952;p88">
              <a:extLst>
                <a:ext uri="{FF2B5EF4-FFF2-40B4-BE49-F238E27FC236}">
                  <a16:creationId xmlns:a16="http://schemas.microsoft.com/office/drawing/2014/main" id="{2ABBA2A0-6FF9-2472-1106-B05E5C68E4BF}"/>
                </a:ext>
              </a:extLst>
            </p:cNvPr>
            <p:cNvSpPr/>
            <p:nvPr/>
          </p:nvSpPr>
          <p:spPr>
            <a:xfrm>
              <a:off x="-32754674" y="3944800"/>
              <a:ext cx="51225" cy="52000"/>
            </a:xfrm>
            <a:custGeom>
              <a:rect l="l" t="t" r="r" b="b"/>
              <a:pathLst>
                <a:path w="2049" h="2080" extrusionOk="0">
                  <a:moveTo>
                    <a:pt x="1702" y="0"/>
                  </a:moveTo>
                  <a:cubicBezTo>
                    <a:pt x="757" y="0"/>
                    <a:pt x="1" y="788"/>
                    <a:pt x="1" y="1733"/>
                  </a:cubicBezTo>
                  <a:lnTo>
                    <a:pt x="1" y="2080"/>
                  </a:lnTo>
                  <a:lnTo>
                    <a:pt x="2049" y="2080"/>
                  </a:lnTo>
                  <a:lnTo>
                    <a:pt x="20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6" name="Google Shape;6953;p88">
              <a:extLst>
                <a:ext uri="{FF2B5EF4-FFF2-40B4-BE49-F238E27FC236}">
                  <a16:creationId xmlns:a16="http://schemas.microsoft.com/office/drawing/2014/main" id="{1004335C-A572-776A-C938-9CAE68457583}"/>
                </a:ext>
              </a:extLst>
            </p:cNvPr>
            <p:cNvSpPr/>
            <p:nvPr/>
          </p:nvSpPr>
          <p:spPr>
            <a:xfrm>
              <a:off x="-32687726" y="3944800"/>
              <a:ext cx="34675" cy="55150"/>
            </a:xfrm>
            <a:custGeom>
              <a:rect l="l" t="t" r="r" b="b"/>
              <a:pathLst>
                <a:path w="1387" h="2206" extrusionOk="0">
                  <a:moveTo>
                    <a:pt x="1" y="0"/>
                  </a:moveTo>
                  <a:lnTo>
                    <a:pt x="1" y="2111"/>
                  </a:lnTo>
                  <a:lnTo>
                    <a:pt x="883" y="2111"/>
                  </a:lnTo>
                  <a:cubicBezTo>
                    <a:pt x="1072" y="2111"/>
                    <a:pt x="1261" y="2143"/>
                    <a:pt x="1387" y="2206"/>
                  </a:cubicBezTo>
                  <a:lnTo>
                    <a:pt x="1387" y="1040"/>
                  </a:lnTo>
                  <a:cubicBezTo>
                    <a:pt x="1387" y="473"/>
                    <a:pt x="914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7" name="Google Shape;6954;p88">
              <a:extLst>
                <a:ext uri="{FF2B5EF4-FFF2-40B4-BE49-F238E27FC236}">
                  <a16:creationId xmlns:a16="http://schemas.microsoft.com/office/drawing/2014/main" id="{41340A69-1AD3-F14C-921F-CC4C06DE03C4}"/>
                </a:ext>
              </a:extLst>
            </p:cNvPr>
            <p:cNvSpPr/>
            <p:nvPr/>
          </p:nvSpPr>
          <p:spPr>
            <a:xfrm>
              <a:off x="-32860199" y="4014100"/>
              <a:ext cx="207150" cy="153625"/>
            </a:xfrm>
            <a:custGeom>
              <a:rect l="l" t="t" r="r" b="b"/>
              <a:pathLst>
                <a:path w="8286" h="6145" extrusionOk="0">
                  <a:moveTo>
                    <a:pt x="0" y="1"/>
                  </a:moveTo>
                  <a:lnTo>
                    <a:pt x="0" y="6144"/>
                  </a:lnTo>
                  <a:lnTo>
                    <a:pt x="378" y="6144"/>
                  </a:lnTo>
                  <a:cubicBezTo>
                    <a:pt x="756" y="6144"/>
                    <a:pt x="1071" y="5892"/>
                    <a:pt x="1260" y="5577"/>
                  </a:cubicBezTo>
                  <a:lnTo>
                    <a:pt x="2016" y="5955"/>
                  </a:lnTo>
                  <a:cubicBezTo>
                    <a:pt x="2268" y="6050"/>
                    <a:pt x="2552" y="6144"/>
                    <a:pt x="2773" y="6144"/>
                  </a:cubicBezTo>
                  <a:lnTo>
                    <a:pt x="3497" y="6144"/>
                  </a:lnTo>
                  <a:lnTo>
                    <a:pt x="3497" y="3057"/>
                  </a:lnTo>
                  <a:cubicBezTo>
                    <a:pt x="3214" y="3309"/>
                    <a:pt x="2867" y="3435"/>
                    <a:pt x="2457" y="3435"/>
                  </a:cubicBezTo>
                  <a:cubicBezTo>
                    <a:pt x="2268" y="3435"/>
                    <a:pt x="2111" y="3277"/>
                    <a:pt x="2111" y="3057"/>
                  </a:cubicBezTo>
                  <a:cubicBezTo>
                    <a:pt x="2111" y="2868"/>
                    <a:pt x="2268" y="2710"/>
                    <a:pt x="2457" y="2710"/>
                  </a:cubicBezTo>
                  <a:cubicBezTo>
                    <a:pt x="3025" y="2710"/>
                    <a:pt x="3497" y="2238"/>
                    <a:pt x="3497" y="1702"/>
                  </a:cubicBezTo>
                  <a:lnTo>
                    <a:pt x="3497" y="1009"/>
                  </a:lnTo>
                  <a:lnTo>
                    <a:pt x="7782" y="1009"/>
                  </a:lnTo>
                  <a:cubicBezTo>
                    <a:pt x="8065" y="1009"/>
                    <a:pt x="8286" y="788"/>
                    <a:pt x="8286" y="505"/>
                  </a:cubicBezTo>
                  <a:cubicBezTo>
                    <a:pt x="8286" y="221"/>
                    <a:pt x="8065" y="1"/>
                    <a:pt x="7782" y="1"/>
                  </a:cubicBezTo>
                  <a:lnTo>
                    <a:pt x="3560" y="1"/>
                  </a:lnTo>
                  <a:cubicBezTo>
                    <a:pt x="3308" y="1"/>
                    <a:pt x="2899" y="158"/>
                    <a:pt x="2583" y="442"/>
                  </a:cubicBezTo>
                  <a:cubicBezTo>
                    <a:pt x="2426" y="599"/>
                    <a:pt x="2205" y="662"/>
                    <a:pt x="1985" y="662"/>
                  </a:cubicBezTo>
                  <a:lnTo>
                    <a:pt x="1323" y="662"/>
                  </a:lnTo>
                  <a:cubicBezTo>
                    <a:pt x="1166" y="284"/>
                    <a:pt x="788" y="1"/>
                    <a:pt x="3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8" name="Google Shape;6955;p88">
              <a:extLst>
                <a:ext uri="{FF2B5EF4-FFF2-40B4-BE49-F238E27FC236}">
                  <a16:creationId xmlns:a16="http://schemas.microsoft.com/office/drawing/2014/main" id="{D573780C-B90C-B734-CF1B-CA00942C94DF}"/>
                </a:ext>
              </a:extLst>
            </p:cNvPr>
            <p:cNvSpPr/>
            <p:nvPr/>
          </p:nvSpPr>
          <p:spPr>
            <a:xfrm>
              <a:off x="-32755449" y="4055850"/>
              <a:ext cx="51200" cy="181175"/>
            </a:xfrm>
            <a:custGeom>
              <a:rect l="l" t="t" r="r" b="b"/>
              <a:pathLst>
                <a:path w="2048" h="7246" extrusionOk="0">
                  <a:moveTo>
                    <a:pt x="0" y="1"/>
                  </a:moveTo>
                  <a:lnTo>
                    <a:pt x="0" y="64"/>
                  </a:lnTo>
                  <a:lnTo>
                    <a:pt x="0" y="5514"/>
                  </a:lnTo>
                  <a:cubicBezTo>
                    <a:pt x="0" y="6459"/>
                    <a:pt x="756" y="7247"/>
                    <a:pt x="1701" y="7247"/>
                  </a:cubicBezTo>
                  <a:lnTo>
                    <a:pt x="2048" y="7247"/>
                  </a:lnTo>
                  <a:lnTo>
                    <a:pt x="2048" y="5167"/>
                  </a:lnTo>
                  <a:lnTo>
                    <a:pt x="1891" y="5167"/>
                  </a:lnTo>
                  <a:cubicBezTo>
                    <a:pt x="1229" y="5167"/>
                    <a:pt x="725" y="4632"/>
                    <a:pt x="725" y="4002"/>
                  </a:cubicBezTo>
                  <a:cubicBezTo>
                    <a:pt x="725" y="3624"/>
                    <a:pt x="882" y="3372"/>
                    <a:pt x="1071" y="3120"/>
                  </a:cubicBezTo>
                  <a:cubicBezTo>
                    <a:pt x="819" y="2899"/>
                    <a:pt x="725" y="2615"/>
                    <a:pt x="725" y="2269"/>
                  </a:cubicBezTo>
                  <a:cubicBezTo>
                    <a:pt x="725" y="1922"/>
                    <a:pt x="882" y="1639"/>
                    <a:pt x="1071" y="1387"/>
                  </a:cubicBezTo>
                  <a:cubicBezTo>
                    <a:pt x="819" y="1166"/>
                    <a:pt x="725" y="883"/>
                    <a:pt x="725" y="536"/>
                  </a:cubicBezTo>
                  <a:cubicBezTo>
                    <a:pt x="725" y="316"/>
                    <a:pt x="756" y="190"/>
                    <a:pt x="8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9" name="Google Shape;6956;p88">
              <a:extLst>
                <a:ext uri="{FF2B5EF4-FFF2-40B4-BE49-F238E27FC236}">
                  <a16:creationId xmlns:a16="http://schemas.microsoft.com/office/drawing/2014/main" id="{C466A6BC-1D6D-BFBD-3A40-CB1E2274391D}"/>
                </a:ext>
              </a:extLst>
            </p:cNvPr>
            <p:cNvSpPr/>
            <p:nvPr/>
          </p:nvSpPr>
          <p:spPr>
            <a:xfrm>
              <a:off x="-32686926" y="4182650"/>
              <a:ext cx="34675" cy="55175"/>
            </a:xfrm>
            <a:custGeom>
              <a:rect l="l" t="t" r="r" b="b"/>
              <a:pathLst>
                <a:path w="1387" h="2207" extrusionOk="0">
                  <a:moveTo>
                    <a:pt x="1386" y="1"/>
                  </a:moveTo>
                  <a:cubicBezTo>
                    <a:pt x="1229" y="64"/>
                    <a:pt x="1071" y="95"/>
                    <a:pt x="882" y="95"/>
                  </a:cubicBezTo>
                  <a:lnTo>
                    <a:pt x="0" y="95"/>
                  </a:lnTo>
                  <a:lnTo>
                    <a:pt x="0" y="2206"/>
                  </a:lnTo>
                  <a:lnTo>
                    <a:pt x="378" y="2206"/>
                  </a:lnTo>
                  <a:cubicBezTo>
                    <a:pt x="914" y="2206"/>
                    <a:pt x="1386" y="1734"/>
                    <a:pt x="1386" y="1167"/>
                  </a:cubicBezTo>
                  <a:lnTo>
                    <a:pt x="138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20" name="Google Shape;6971;p88">
            <a:extLst>
              <a:ext uri="{FF2B5EF4-FFF2-40B4-BE49-F238E27FC236}">
                <a16:creationId xmlns:a16="http://schemas.microsoft.com/office/drawing/2014/main" id="{19D641C6-C8DF-23BC-6B6E-E824964BE9B5}"/>
              </a:ext>
            </a:extLst>
          </p:cNvPr>
          <p:cNvGrpSpPr/>
          <p:nvPr/>
        </p:nvGrpSpPr>
        <p:grpSpPr>
          <a:xfrm>
            <a:off x="8143665" y="2266959"/>
            <a:ext cx="593619" cy="593568"/>
            <a:chOff x="-31093575" y="3911725"/>
            <a:chExt cx="291450" cy="291425"/>
          </a:xfrm>
          <a:solidFill>
            <a:srgbClr val="272F1D"/>
          </a:solidFill>
        </p:grpSpPr>
        <p:sp>
          <p:nvSpPr>
            <p:cNvPr id="121" name="Google Shape;6972;p88">
              <a:extLst>
                <a:ext uri="{FF2B5EF4-FFF2-40B4-BE49-F238E27FC236}">
                  <a16:creationId xmlns:a16="http://schemas.microsoft.com/office/drawing/2014/main" id="{171DD848-8C8C-6CFA-8B9F-64CA228CF9E7}"/>
                </a:ext>
              </a:extLst>
            </p:cNvPr>
            <p:cNvSpPr/>
            <p:nvPr/>
          </p:nvSpPr>
          <p:spPr>
            <a:xfrm>
              <a:off x="-31093575" y="3911725"/>
              <a:ext cx="291450" cy="291425"/>
            </a:xfrm>
            <a:custGeom>
              <a:rect l="l" t="t" r="r" b="b"/>
              <a:pathLst>
                <a:path w="11658" h="11657" extrusionOk="0">
                  <a:moveTo>
                    <a:pt x="5829" y="0"/>
                  </a:moveTo>
                  <a:cubicBezTo>
                    <a:pt x="3372" y="0"/>
                    <a:pt x="1261" y="1796"/>
                    <a:pt x="788" y="4159"/>
                  </a:cubicBezTo>
                  <a:cubicBezTo>
                    <a:pt x="347" y="4285"/>
                    <a:pt x="1" y="4694"/>
                    <a:pt x="1" y="5167"/>
                  </a:cubicBezTo>
                  <a:lnTo>
                    <a:pt x="1" y="7876"/>
                  </a:lnTo>
                  <a:cubicBezTo>
                    <a:pt x="1" y="8412"/>
                    <a:pt x="473" y="8885"/>
                    <a:pt x="1009" y="8885"/>
                  </a:cubicBezTo>
                  <a:lnTo>
                    <a:pt x="1702" y="8885"/>
                  </a:lnTo>
                  <a:cubicBezTo>
                    <a:pt x="1891" y="8885"/>
                    <a:pt x="2049" y="8727"/>
                    <a:pt x="2049" y="8538"/>
                  </a:cubicBezTo>
                  <a:lnTo>
                    <a:pt x="2049" y="4442"/>
                  </a:lnTo>
                  <a:cubicBezTo>
                    <a:pt x="2049" y="4253"/>
                    <a:pt x="1891" y="4096"/>
                    <a:pt x="1702" y="4096"/>
                  </a:cubicBezTo>
                  <a:lnTo>
                    <a:pt x="1481" y="4096"/>
                  </a:lnTo>
                  <a:cubicBezTo>
                    <a:pt x="1954" y="2111"/>
                    <a:pt x="3781" y="630"/>
                    <a:pt x="5829" y="630"/>
                  </a:cubicBezTo>
                  <a:cubicBezTo>
                    <a:pt x="7877" y="630"/>
                    <a:pt x="9673" y="2111"/>
                    <a:pt x="10145" y="4096"/>
                  </a:cubicBezTo>
                  <a:lnTo>
                    <a:pt x="9956" y="4096"/>
                  </a:lnTo>
                  <a:cubicBezTo>
                    <a:pt x="9767" y="4096"/>
                    <a:pt x="9610" y="4253"/>
                    <a:pt x="9610" y="4442"/>
                  </a:cubicBezTo>
                  <a:lnTo>
                    <a:pt x="9610" y="8538"/>
                  </a:lnTo>
                  <a:cubicBezTo>
                    <a:pt x="9610" y="8727"/>
                    <a:pt x="9767" y="8885"/>
                    <a:pt x="9956" y="8885"/>
                  </a:cubicBezTo>
                  <a:lnTo>
                    <a:pt x="10271" y="8885"/>
                  </a:lnTo>
                  <a:cubicBezTo>
                    <a:pt x="10114" y="9672"/>
                    <a:pt x="9421" y="10271"/>
                    <a:pt x="8570" y="10271"/>
                  </a:cubicBezTo>
                  <a:lnTo>
                    <a:pt x="6774" y="10271"/>
                  </a:lnTo>
                  <a:cubicBezTo>
                    <a:pt x="6617" y="9893"/>
                    <a:pt x="6270" y="9609"/>
                    <a:pt x="5829" y="9609"/>
                  </a:cubicBezTo>
                  <a:cubicBezTo>
                    <a:pt x="5262" y="9609"/>
                    <a:pt x="4789" y="10082"/>
                    <a:pt x="4789" y="10617"/>
                  </a:cubicBezTo>
                  <a:cubicBezTo>
                    <a:pt x="4789" y="11184"/>
                    <a:pt x="5262" y="11657"/>
                    <a:pt x="5829" y="11657"/>
                  </a:cubicBezTo>
                  <a:cubicBezTo>
                    <a:pt x="6270" y="11657"/>
                    <a:pt x="6648" y="11373"/>
                    <a:pt x="6774" y="10995"/>
                  </a:cubicBezTo>
                  <a:lnTo>
                    <a:pt x="8570" y="10995"/>
                  </a:lnTo>
                  <a:cubicBezTo>
                    <a:pt x="9799" y="10995"/>
                    <a:pt x="10775" y="10082"/>
                    <a:pt x="10933" y="8885"/>
                  </a:cubicBezTo>
                  <a:cubicBezTo>
                    <a:pt x="11342" y="8790"/>
                    <a:pt x="11658" y="8380"/>
                    <a:pt x="11658" y="7908"/>
                  </a:cubicBezTo>
                  <a:lnTo>
                    <a:pt x="11658" y="5198"/>
                  </a:lnTo>
                  <a:cubicBezTo>
                    <a:pt x="11658" y="4694"/>
                    <a:pt x="11311" y="4253"/>
                    <a:pt x="10870" y="4159"/>
                  </a:cubicBezTo>
                  <a:cubicBezTo>
                    <a:pt x="10397" y="1796"/>
                    <a:pt x="8255" y="0"/>
                    <a:pt x="5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22" name="Google Shape;6973;p88">
              <a:extLst>
                <a:ext uri="{FF2B5EF4-FFF2-40B4-BE49-F238E27FC236}">
                  <a16:creationId xmlns:a16="http://schemas.microsoft.com/office/drawing/2014/main" id="{BCE93B9B-57E5-05FF-4560-5BCFA7324C08}"/>
                </a:ext>
              </a:extLst>
            </p:cNvPr>
            <p:cNvSpPr/>
            <p:nvPr/>
          </p:nvSpPr>
          <p:spPr>
            <a:xfrm>
              <a:off x="-31025824" y="3980250"/>
              <a:ext cx="156750" cy="154250"/>
            </a:xfrm>
            <a:custGeom>
              <a:rect l="l" t="t" r="r" b="b"/>
              <a:pathLst>
                <a:path w="6270" h="6170" extrusionOk="0">
                  <a:moveTo>
                    <a:pt x="3119" y="1386"/>
                  </a:moveTo>
                  <a:cubicBezTo>
                    <a:pt x="3308" y="1386"/>
                    <a:pt x="3466" y="1544"/>
                    <a:pt x="3466" y="1733"/>
                  </a:cubicBezTo>
                  <a:cubicBezTo>
                    <a:pt x="3466" y="1953"/>
                    <a:pt x="3308" y="2079"/>
                    <a:pt x="3119" y="2079"/>
                  </a:cubicBezTo>
                  <a:cubicBezTo>
                    <a:pt x="2930" y="2079"/>
                    <a:pt x="2773" y="1953"/>
                    <a:pt x="2773" y="1733"/>
                  </a:cubicBezTo>
                  <a:cubicBezTo>
                    <a:pt x="2773" y="1544"/>
                    <a:pt x="2930" y="1386"/>
                    <a:pt x="3119" y="1386"/>
                  </a:cubicBezTo>
                  <a:close/>
                  <a:moveTo>
                    <a:pt x="3119" y="2741"/>
                  </a:moveTo>
                  <a:cubicBezTo>
                    <a:pt x="3308" y="2741"/>
                    <a:pt x="3466" y="2867"/>
                    <a:pt x="3466" y="3088"/>
                  </a:cubicBezTo>
                  <a:lnTo>
                    <a:pt x="3466" y="4474"/>
                  </a:lnTo>
                  <a:cubicBezTo>
                    <a:pt x="3466" y="4663"/>
                    <a:pt x="3308" y="4820"/>
                    <a:pt x="3119" y="4820"/>
                  </a:cubicBezTo>
                  <a:cubicBezTo>
                    <a:pt x="2930" y="4820"/>
                    <a:pt x="2773" y="4663"/>
                    <a:pt x="2773" y="4474"/>
                  </a:cubicBezTo>
                  <a:lnTo>
                    <a:pt x="2773" y="3088"/>
                  </a:lnTo>
                  <a:cubicBezTo>
                    <a:pt x="2773" y="2867"/>
                    <a:pt x="2930" y="2741"/>
                    <a:pt x="3119" y="2741"/>
                  </a:cubicBezTo>
                  <a:close/>
                  <a:moveTo>
                    <a:pt x="3151" y="0"/>
                  </a:moveTo>
                  <a:cubicBezTo>
                    <a:pt x="1449" y="0"/>
                    <a:pt x="63" y="1386"/>
                    <a:pt x="63" y="3088"/>
                  </a:cubicBezTo>
                  <a:cubicBezTo>
                    <a:pt x="63" y="3592"/>
                    <a:pt x="158" y="4096"/>
                    <a:pt x="441" y="4568"/>
                  </a:cubicBezTo>
                  <a:lnTo>
                    <a:pt x="63" y="5734"/>
                  </a:lnTo>
                  <a:cubicBezTo>
                    <a:pt x="0" y="5828"/>
                    <a:pt x="0" y="5955"/>
                    <a:pt x="126" y="6081"/>
                  </a:cubicBezTo>
                  <a:cubicBezTo>
                    <a:pt x="171" y="6125"/>
                    <a:pt x="263" y="6170"/>
                    <a:pt x="357" y="6170"/>
                  </a:cubicBezTo>
                  <a:cubicBezTo>
                    <a:pt x="396" y="6170"/>
                    <a:pt x="436" y="6162"/>
                    <a:pt x="473" y="6144"/>
                  </a:cubicBezTo>
                  <a:lnTo>
                    <a:pt x="1638" y="5765"/>
                  </a:lnTo>
                  <a:cubicBezTo>
                    <a:pt x="2079" y="6049"/>
                    <a:pt x="2615" y="6144"/>
                    <a:pt x="3151" y="6144"/>
                  </a:cubicBezTo>
                  <a:cubicBezTo>
                    <a:pt x="4852" y="6144"/>
                    <a:pt x="6270" y="4789"/>
                    <a:pt x="6270" y="3088"/>
                  </a:cubicBezTo>
                  <a:cubicBezTo>
                    <a:pt x="6270" y="1386"/>
                    <a:pt x="4852" y="0"/>
                    <a:pt x="31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23" name="Google Shape;7004;p88">
            <a:extLst>
              <a:ext uri="{FF2B5EF4-FFF2-40B4-BE49-F238E27FC236}">
                <a16:creationId xmlns:a16="http://schemas.microsoft.com/office/drawing/2014/main" id="{531D270E-F86D-26EC-81AC-E3E7089AB610}"/>
              </a:ext>
            </a:extLst>
          </p:cNvPr>
          <p:cNvGrpSpPr/>
          <p:nvPr/>
        </p:nvGrpSpPr>
        <p:grpSpPr>
          <a:xfrm>
            <a:off x="5042042" y="2277271"/>
            <a:ext cx="625697" cy="594791"/>
            <a:chOff x="-32576675" y="3944600"/>
            <a:chExt cx="307200" cy="292025"/>
          </a:xfrm>
          <a:solidFill>
            <a:srgbClr val="272F1D"/>
          </a:solidFill>
        </p:grpSpPr>
        <p:sp>
          <p:nvSpPr>
            <p:cNvPr id="124" name="Google Shape;7005;p88">
              <a:extLst>
                <a:ext uri="{FF2B5EF4-FFF2-40B4-BE49-F238E27FC236}">
                  <a16:creationId xmlns:a16="http://schemas.microsoft.com/office/drawing/2014/main" id="{736490DF-E7CB-AFCA-B402-5AEB3B036AC6}"/>
                </a:ext>
              </a:extLst>
            </p:cNvPr>
            <p:cNvSpPr/>
            <p:nvPr/>
          </p:nvSpPr>
          <p:spPr>
            <a:xfrm>
              <a:off x="-32482951" y="3944600"/>
              <a:ext cx="213475" cy="214650"/>
            </a:xfrm>
            <a:custGeom>
              <a:rect l="l" t="t" r="r" b="b"/>
              <a:pathLst>
                <a:path w="8539" h="8586" extrusionOk="0">
                  <a:moveTo>
                    <a:pt x="5156" y="1"/>
                  </a:moveTo>
                  <a:cubicBezTo>
                    <a:pt x="4372" y="1"/>
                    <a:pt x="3593" y="308"/>
                    <a:pt x="2994" y="922"/>
                  </a:cubicBezTo>
                  <a:lnTo>
                    <a:pt x="1450" y="2466"/>
                  </a:lnTo>
                  <a:cubicBezTo>
                    <a:pt x="1681" y="2417"/>
                    <a:pt x="1916" y="2392"/>
                    <a:pt x="2152" y="2392"/>
                  </a:cubicBezTo>
                  <a:cubicBezTo>
                    <a:pt x="2529" y="2392"/>
                    <a:pt x="2909" y="2456"/>
                    <a:pt x="3277" y="2592"/>
                  </a:cubicBezTo>
                  <a:lnTo>
                    <a:pt x="3939" y="1899"/>
                  </a:lnTo>
                  <a:cubicBezTo>
                    <a:pt x="4270" y="1568"/>
                    <a:pt x="4703" y="1402"/>
                    <a:pt x="5136" y="1402"/>
                  </a:cubicBezTo>
                  <a:cubicBezTo>
                    <a:pt x="5569" y="1402"/>
                    <a:pt x="6003" y="1568"/>
                    <a:pt x="6333" y="1899"/>
                  </a:cubicBezTo>
                  <a:cubicBezTo>
                    <a:pt x="7027" y="2592"/>
                    <a:pt x="7027" y="3631"/>
                    <a:pt x="6333" y="4325"/>
                  </a:cubicBezTo>
                  <a:lnTo>
                    <a:pt x="3939" y="6719"/>
                  </a:lnTo>
                  <a:cubicBezTo>
                    <a:pt x="3608" y="7050"/>
                    <a:pt x="3175" y="7215"/>
                    <a:pt x="2742" y="7215"/>
                  </a:cubicBezTo>
                  <a:cubicBezTo>
                    <a:pt x="2309" y="7215"/>
                    <a:pt x="1875" y="7050"/>
                    <a:pt x="1545" y="6719"/>
                  </a:cubicBezTo>
                  <a:cubicBezTo>
                    <a:pt x="1261" y="6435"/>
                    <a:pt x="1104" y="6089"/>
                    <a:pt x="1072" y="5742"/>
                  </a:cubicBezTo>
                  <a:lnTo>
                    <a:pt x="1" y="6782"/>
                  </a:lnTo>
                  <a:cubicBezTo>
                    <a:pt x="158" y="7097"/>
                    <a:pt x="348" y="7381"/>
                    <a:pt x="600" y="7664"/>
                  </a:cubicBezTo>
                  <a:cubicBezTo>
                    <a:pt x="1214" y="8278"/>
                    <a:pt x="2002" y="8586"/>
                    <a:pt x="2781" y="8586"/>
                  </a:cubicBezTo>
                  <a:cubicBezTo>
                    <a:pt x="3561" y="8586"/>
                    <a:pt x="4333" y="8278"/>
                    <a:pt x="4916" y="7664"/>
                  </a:cubicBezTo>
                  <a:lnTo>
                    <a:pt x="7342" y="5270"/>
                  </a:lnTo>
                  <a:cubicBezTo>
                    <a:pt x="8539" y="4073"/>
                    <a:pt x="8539" y="2151"/>
                    <a:pt x="7342" y="922"/>
                  </a:cubicBezTo>
                  <a:cubicBezTo>
                    <a:pt x="6727" y="308"/>
                    <a:pt x="5940" y="1"/>
                    <a:pt x="51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25" name="Google Shape;7006;p88">
              <a:extLst>
                <a:ext uri="{FF2B5EF4-FFF2-40B4-BE49-F238E27FC236}">
                  <a16:creationId xmlns:a16="http://schemas.microsoft.com/office/drawing/2014/main" id="{DA32282E-8F7B-2CE1-296A-7F684425B94B}"/>
                </a:ext>
              </a:extLst>
            </p:cNvPr>
            <p:cNvSpPr/>
            <p:nvPr/>
          </p:nvSpPr>
          <p:spPr>
            <a:xfrm>
              <a:off x="-32576675" y="4020200"/>
              <a:ext cx="215850" cy="216425"/>
            </a:xfrm>
            <a:custGeom>
              <a:rect l="l" t="t" r="r" b="b"/>
              <a:pathLst>
                <a:path w="8634" h="8657" extrusionOk="0">
                  <a:moveTo>
                    <a:pt x="5865" y="1"/>
                  </a:moveTo>
                  <a:cubicBezTo>
                    <a:pt x="5081" y="1"/>
                    <a:pt x="4301" y="308"/>
                    <a:pt x="3718" y="922"/>
                  </a:cubicBezTo>
                  <a:lnTo>
                    <a:pt x="1230" y="3411"/>
                  </a:lnTo>
                  <a:cubicBezTo>
                    <a:pt x="1" y="4640"/>
                    <a:pt x="1" y="6562"/>
                    <a:pt x="1230" y="7759"/>
                  </a:cubicBezTo>
                  <a:cubicBezTo>
                    <a:pt x="1844" y="8358"/>
                    <a:pt x="2632" y="8657"/>
                    <a:pt x="3415" y="8657"/>
                  </a:cubicBezTo>
                  <a:cubicBezTo>
                    <a:pt x="4199" y="8657"/>
                    <a:pt x="4979" y="8358"/>
                    <a:pt x="5577" y="7759"/>
                  </a:cubicBezTo>
                  <a:lnTo>
                    <a:pt x="7152" y="6184"/>
                  </a:lnTo>
                  <a:lnTo>
                    <a:pt x="7152" y="6184"/>
                  </a:lnTo>
                  <a:cubicBezTo>
                    <a:pt x="6938" y="6218"/>
                    <a:pt x="6719" y="6235"/>
                    <a:pt x="6499" y="6235"/>
                  </a:cubicBezTo>
                  <a:cubicBezTo>
                    <a:pt x="6106" y="6235"/>
                    <a:pt x="5709" y="6179"/>
                    <a:pt x="5325" y="6058"/>
                  </a:cubicBezTo>
                  <a:lnTo>
                    <a:pt x="4569" y="6814"/>
                  </a:lnTo>
                  <a:cubicBezTo>
                    <a:pt x="4238" y="7145"/>
                    <a:pt x="3805" y="7310"/>
                    <a:pt x="3372" y="7310"/>
                  </a:cubicBezTo>
                  <a:cubicBezTo>
                    <a:pt x="2939" y="7310"/>
                    <a:pt x="2505" y="7145"/>
                    <a:pt x="2175" y="6814"/>
                  </a:cubicBezTo>
                  <a:cubicBezTo>
                    <a:pt x="1513" y="6121"/>
                    <a:pt x="1513" y="5081"/>
                    <a:pt x="2175" y="4388"/>
                  </a:cubicBezTo>
                  <a:lnTo>
                    <a:pt x="4664" y="1899"/>
                  </a:lnTo>
                  <a:cubicBezTo>
                    <a:pt x="4994" y="1568"/>
                    <a:pt x="5428" y="1403"/>
                    <a:pt x="5861" y="1403"/>
                  </a:cubicBezTo>
                  <a:cubicBezTo>
                    <a:pt x="6294" y="1403"/>
                    <a:pt x="6727" y="1568"/>
                    <a:pt x="7058" y="1899"/>
                  </a:cubicBezTo>
                  <a:cubicBezTo>
                    <a:pt x="7342" y="2183"/>
                    <a:pt x="7499" y="2561"/>
                    <a:pt x="7531" y="2907"/>
                  </a:cubicBezTo>
                  <a:lnTo>
                    <a:pt x="8287" y="2151"/>
                  </a:lnTo>
                  <a:lnTo>
                    <a:pt x="8633" y="1805"/>
                  </a:lnTo>
                  <a:cubicBezTo>
                    <a:pt x="8476" y="1490"/>
                    <a:pt x="8287" y="1206"/>
                    <a:pt x="8035" y="922"/>
                  </a:cubicBezTo>
                  <a:cubicBezTo>
                    <a:pt x="7436" y="308"/>
                    <a:pt x="6648" y="1"/>
                    <a:pt x="58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26" name="Google Shape;7018;p88">
            <a:extLst>
              <a:ext uri="{FF2B5EF4-FFF2-40B4-BE49-F238E27FC236}">
                <a16:creationId xmlns:a16="http://schemas.microsoft.com/office/drawing/2014/main" id="{6E46B15A-2C52-4BDC-C627-7710BBF628B2}"/>
              </a:ext>
            </a:extLst>
          </p:cNvPr>
          <p:cNvGrpSpPr/>
          <p:nvPr/>
        </p:nvGrpSpPr>
        <p:grpSpPr>
          <a:xfrm>
            <a:off x="8973796" y="2276317"/>
            <a:ext cx="595197" cy="593619"/>
            <a:chOff x="-30735200" y="3910925"/>
            <a:chExt cx="292225" cy="291450"/>
          </a:xfrm>
          <a:solidFill>
            <a:srgbClr val="272F1D"/>
          </a:solidFill>
        </p:grpSpPr>
        <p:sp>
          <p:nvSpPr>
            <p:cNvPr id="127" name="Google Shape;7019;p88">
              <a:extLst>
                <a:ext uri="{FF2B5EF4-FFF2-40B4-BE49-F238E27FC236}">
                  <a16:creationId xmlns:a16="http://schemas.microsoft.com/office/drawing/2014/main" id="{099CB944-43D0-52DA-88BE-0CF6C4ADC92D}"/>
                </a:ext>
              </a:extLst>
            </p:cNvPr>
            <p:cNvSpPr/>
            <p:nvPr/>
          </p:nvSpPr>
          <p:spPr>
            <a:xfrm>
              <a:off x="-30683225" y="3962900"/>
              <a:ext cx="188275" cy="186700"/>
            </a:xfrm>
            <a:custGeom>
              <a:rect l="l" t="t" r="r" b="b"/>
              <a:pathLst>
                <a:path w="7531" h="7468" extrusionOk="0">
                  <a:moveTo>
                    <a:pt x="3750" y="663"/>
                  </a:moveTo>
                  <a:cubicBezTo>
                    <a:pt x="3939" y="663"/>
                    <a:pt x="4096" y="820"/>
                    <a:pt x="4096" y="1009"/>
                  </a:cubicBezTo>
                  <a:lnTo>
                    <a:pt x="4096" y="3624"/>
                  </a:lnTo>
                  <a:lnTo>
                    <a:pt x="5357" y="4884"/>
                  </a:lnTo>
                  <a:cubicBezTo>
                    <a:pt x="5514" y="5042"/>
                    <a:pt x="5514" y="5231"/>
                    <a:pt x="5357" y="5357"/>
                  </a:cubicBezTo>
                  <a:cubicBezTo>
                    <a:pt x="5294" y="5420"/>
                    <a:pt x="5207" y="5451"/>
                    <a:pt x="5120" y="5451"/>
                  </a:cubicBezTo>
                  <a:cubicBezTo>
                    <a:pt x="5034" y="5451"/>
                    <a:pt x="4947" y="5420"/>
                    <a:pt x="4884" y="5357"/>
                  </a:cubicBezTo>
                  <a:lnTo>
                    <a:pt x="3498" y="3971"/>
                  </a:lnTo>
                  <a:cubicBezTo>
                    <a:pt x="3435" y="3908"/>
                    <a:pt x="3403" y="3813"/>
                    <a:pt x="3403" y="3719"/>
                  </a:cubicBezTo>
                  <a:lnTo>
                    <a:pt x="3403" y="1009"/>
                  </a:lnTo>
                  <a:cubicBezTo>
                    <a:pt x="3403" y="820"/>
                    <a:pt x="3561" y="663"/>
                    <a:pt x="3750" y="663"/>
                  </a:cubicBezTo>
                  <a:close/>
                  <a:moveTo>
                    <a:pt x="3750" y="1"/>
                  </a:moveTo>
                  <a:cubicBezTo>
                    <a:pt x="1671" y="1"/>
                    <a:pt x="1" y="1702"/>
                    <a:pt x="1" y="3750"/>
                  </a:cubicBezTo>
                  <a:cubicBezTo>
                    <a:pt x="1" y="5829"/>
                    <a:pt x="1702" y="7468"/>
                    <a:pt x="3750" y="7468"/>
                  </a:cubicBezTo>
                  <a:cubicBezTo>
                    <a:pt x="5798" y="7468"/>
                    <a:pt x="7499" y="5798"/>
                    <a:pt x="7499" y="3750"/>
                  </a:cubicBezTo>
                  <a:cubicBezTo>
                    <a:pt x="7530" y="1702"/>
                    <a:pt x="5829" y="1"/>
                    <a:pt x="37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28" name="Google Shape;7020;p88">
              <a:extLst>
                <a:ext uri="{FF2B5EF4-FFF2-40B4-BE49-F238E27FC236}">
                  <a16:creationId xmlns:a16="http://schemas.microsoft.com/office/drawing/2014/main" id="{030F9DB4-1138-E123-4CD4-FAB7BE952B52}"/>
                </a:ext>
              </a:extLst>
            </p:cNvPr>
            <p:cNvSpPr/>
            <p:nvPr/>
          </p:nvSpPr>
          <p:spPr>
            <a:xfrm>
              <a:off x="-30735200" y="3910925"/>
              <a:ext cx="292225" cy="291450"/>
            </a:xfrm>
            <a:custGeom>
              <a:rect l="l" t="t" r="r" b="b"/>
              <a:pathLst>
                <a:path w="11689" h="11658" extrusionOk="0">
                  <a:moveTo>
                    <a:pt x="5829" y="1355"/>
                  </a:moveTo>
                  <a:cubicBezTo>
                    <a:pt x="8286" y="1355"/>
                    <a:pt x="10271" y="3372"/>
                    <a:pt x="10271" y="5829"/>
                  </a:cubicBezTo>
                  <a:cubicBezTo>
                    <a:pt x="10271" y="8286"/>
                    <a:pt x="8318" y="10271"/>
                    <a:pt x="5829" y="10271"/>
                  </a:cubicBezTo>
                  <a:cubicBezTo>
                    <a:pt x="3403" y="10271"/>
                    <a:pt x="1387" y="8255"/>
                    <a:pt x="1387" y="5829"/>
                  </a:cubicBezTo>
                  <a:cubicBezTo>
                    <a:pt x="1387" y="3372"/>
                    <a:pt x="3371" y="1355"/>
                    <a:pt x="5829" y="1355"/>
                  </a:cubicBezTo>
                  <a:close/>
                  <a:moveTo>
                    <a:pt x="5829" y="1"/>
                  </a:moveTo>
                  <a:cubicBezTo>
                    <a:pt x="2647" y="1"/>
                    <a:pt x="0" y="2616"/>
                    <a:pt x="0" y="5829"/>
                  </a:cubicBezTo>
                  <a:cubicBezTo>
                    <a:pt x="0" y="9011"/>
                    <a:pt x="2647" y="11657"/>
                    <a:pt x="5829" y="11657"/>
                  </a:cubicBezTo>
                  <a:cubicBezTo>
                    <a:pt x="9011" y="11657"/>
                    <a:pt x="11657" y="9011"/>
                    <a:pt x="11657" y="5829"/>
                  </a:cubicBezTo>
                  <a:cubicBezTo>
                    <a:pt x="11689" y="2616"/>
                    <a:pt x="9042" y="1"/>
                    <a:pt x="58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sp>
        <p:nvSpPr>
          <p:cNvPr id="129" name="Google Shape;5917;p86">
            <a:extLst>
              <a:ext uri="{FF2B5EF4-FFF2-40B4-BE49-F238E27FC236}">
                <a16:creationId xmlns:a16="http://schemas.microsoft.com/office/drawing/2014/main" id="{60E18C6B-9293-63B9-8A9E-AC6134F47062}"/>
              </a:ext>
            </a:extLst>
          </p:cNvPr>
          <p:cNvSpPr/>
          <p:nvPr/>
        </p:nvSpPr>
        <p:spPr>
          <a:xfrm>
            <a:off x="5786365" y="3436130"/>
            <a:ext cx="601377" cy="617564"/>
          </a:xfrm>
          <a:custGeom>
            <a:rect l="l" t="t" r="r" b="b"/>
            <a:pathLst>
              <a:path w="12446" h="12698" extrusionOk="0">
                <a:moveTo>
                  <a:pt x="6239" y="1"/>
                </a:moveTo>
                <a:cubicBezTo>
                  <a:pt x="5105" y="1"/>
                  <a:pt x="4191" y="915"/>
                  <a:pt x="4159" y="2112"/>
                </a:cubicBezTo>
                <a:cubicBezTo>
                  <a:pt x="4159" y="3088"/>
                  <a:pt x="4852" y="3939"/>
                  <a:pt x="5798" y="4097"/>
                </a:cubicBezTo>
                <a:lnTo>
                  <a:pt x="5798" y="5294"/>
                </a:lnTo>
                <a:cubicBezTo>
                  <a:pt x="4852" y="5483"/>
                  <a:pt x="4159" y="6333"/>
                  <a:pt x="4159" y="7310"/>
                </a:cubicBezTo>
                <a:cubicBezTo>
                  <a:pt x="4159" y="7657"/>
                  <a:pt x="4222" y="7972"/>
                  <a:pt x="4380" y="8255"/>
                </a:cubicBezTo>
                <a:lnTo>
                  <a:pt x="3403" y="9043"/>
                </a:lnTo>
                <a:cubicBezTo>
                  <a:pt x="3057" y="8728"/>
                  <a:pt x="2584" y="8570"/>
                  <a:pt x="2112" y="8570"/>
                </a:cubicBezTo>
                <a:cubicBezTo>
                  <a:pt x="946" y="8602"/>
                  <a:pt x="1" y="9515"/>
                  <a:pt x="1" y="10650"/>
                </a:cubicBezTo>
                <a:cubicBezTo>
                  <a:pt x="1" y="11784"/>
                  <a:pt x="946" y="12697"/>
                  <a:pt x="2112" y="12697"/>
                </a:cubicBezTo>
                <a:cubicBezTo>
                  <a:pt x="3246" y="12697"/>
                  <a:pt x="4128" y="11752"/>
                  <a:pt x="4191" y="10650"/>
                </a:cubicBezTo>
                <a:cubicBezTo>
                  <a:pt x="4191" y="10303"/>
                  <a:pt x="4096" y="9988"/>
                  <a:pt x="3939" y="9704"/>
                </a:cubicBezTo>
                <a:lnTo>
                  <a:pt x="4947" y="8917"/>
                </a:lnTo>
                <a:cubicBezTo>
                  <a:pt x="5294" y="9232"/>
                  <a:pt x="5766" y="9389"/>
                  <a:pt x="6239" y="9389"/>
                </a:cubicBezTo>
                <a:cubicBezTo>
                  <a:pt x="6743" y="9389"/>
                  <a:pt x="7184" y="9200"/>
                  <a:pt x="7530" y="8917"/>
                </a:cubicBezTo>
                <a:lnTo>
                  <a:pt x="8507" y="9704"/>
                </a:lnTo>
                <a:cubicBezTo>
                  <a:pt x="8350" y="9988"/>
                  <a:pt x="8287" y="10303"/>
                  <a:pt x="8287" y="10650"/>
                </a:cubicBezTo>
                <a:cubicBezTo>
                  <a:pt x="8287" y="11784"/>
                  <a:pt x="9232" y="12697"/>
                  <a:pt x="10366" y="12697"/>
                </a:cubicBezTo>
                <a:cubicBezTo>
                  <a:pt x="11500" y="12697"/>
                  <a:pt x="12414" y="11752"/>
                  <a:pt x="12445" y="10650"/>
                </a:cubicBezTo>
                <a:cubicBezTo>
                  <a:pt x="12445" y="9515"/>
                  <a:pt x="11563" y="8602"/>
                  <a:pt x="10366" y="8570"/>
                </a:cubicBezTo>
                <a:cubicBezTo>
                  <a:pt x="9862" y="8570"/>
                  <a:pt x="9421" y="8759"/>
                  <a:pt x="9074" y="9043"/>
                </a:cubicBezTo>
                <a:lnTo>
                  <a:pt x="8097" y="8255"/>
                </a:lnTo>
                <a:cubicBezTo>
                  <a:pt x="8255" y="7972"/>
                  <a:pt x="8318" y="7657"/>
                  <a:pt x="8318" y="7310"/>
                </a:cubicBezTo>
                <a:cubicBezTo>
                  <a:pt x="8318" y="6333"/>
                  <a:pt x="7625" y="5451"/>
                  <a:pt x="6680" y="5294"/>
                </a:cubicBezTo>
                <a:lnTo>
                  <a:pt x="6680" y="4097"/>
                </a:lnTo>
                <a:cubicBezTo>
                  <a:pt x="7625" y="3908"/>
                  <a:pt x="8318" y="3088"/>
                  <a:pt x="8318" y="2112"/>
                </a:cubicBezTo>
                <a:cubicBezTo>
                  <a:pt x="8318" y="946"/>
                  <a:pt x="7404" y="64"/>
                  <a:pt x="6239" y="1"/>
                </a:cubicBezTo>
                <a:close/>
              </a:path>
            </a:pathLst>
          </a:custGeom>
          <a:solidFill>
            <a:srgbClr val="272F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/>
          </a:p>
        </p:txBody>
      </p:sp>
      <p:sp>
        <p:nvSpPr>
          <p:cNvPr id="130" name="Google Shape;5955;p86">
            <a:extLst>
              <a:ext uri="{FF2B5EF4-FFF2-40B4-BE49-F238E27FC236}">
                <a16:creationId xmlns:a16="http://schemas.microsoft.com/office/drawing/2014/main" id="{346F8DD7-8B1C-9C07-BCB5-50EF26B597DD}"/>
              </a:ext>
            </a:extLst>
          </p:cNvPr>
          <p:cNvSpPr/>
          <p:nvPr/>
        </p:nvSpPr>
        <p:spPr>
          <a:xfrm>
            <a:off x="6505833" y="3532661"/>
            <a:ext cx="612007" cy="521024"/>
          </a:xfrm>
          <a:custGeom>
            <a:rect l="l" t="t" r="r" b="b"/>
            <a:pathLst>
              <a:path w="12666" h="10713" extrusionOk="0">
                <a:moveTo>
                  <a:pt x="1765" y="3309"/>
                </a:moveTo>
                <a:lnTo>
                  <a:pt x="1765" y="7058"/>
                </a:lnTo>
                <a:cubicBezTo>
                  <a:pt x="1765" y="7278"/>
                  <a:pt x="1954" y="7436"/>
                  <a:pt x="2206" y="7436"/>
                </a:cubicBezTo>
                <a:lnTo>
                  <a:pt x="2615" y="7436"/>
                </a:lnTo>
                <a:lnTo>
                  <a:pt x="2615" y="9925"/>
                </a:lnTo>
                <a:lnTo>
                  <a:pt x="788" y="9925"/>
                </a:lnTo>
                <a:lnTo>
                  <a:pt x="788" y="3309"/>
                </a:lnTo>
                <a:close/>
                <a:moveTo>
                  <a:pt x="5073" y="3309"/>
                </a:moveTo>
                <a:lnTo>
                  <a:pt x="5073" y="7058"/>
                </a:lnTo>
                <a:cubicBezTo>
                  <a:pt x="5073" y="7278"/>
                  <a:pt x="5262" y="7436"/>
                  <a:pt x="5514" y="7436"/>
                </a:cubicBezTo>
                <a:lnTo>
                  <a:pt x="5892" y="7436"/>
                </a:lnTo>
                <a:lnTo>
                  <a:pt x="5892" y="9925"/>
                </a:lnTo>
                <a:lnTo>
                  <a:pt x="3403" y="9925"/>
                </a:lnTo>
                <a:lnTo>
                  <a:pt x="3403" y="7436"/>
                </a:lnTo>
                <a:lnTo>
                  <a:pt x="3813" y="7436"/>
                </a:lnTo>
                <a:cubicBezTo>
                  <a:pt x="4033" y="7436"/>
                  <a:pt x="4254" y="7247"/>
                  <a:pt x="4254" y="7058"/>
                </a:cubicBezTo>
                <a:lnTo>
                  <a:pt x="4254" y="3309"/>
                </a:lnTo>
                <a:close/>
                <a:moveTo>
                  <a:pt x="8412" y="3309"/>
                </a:moveTo>
                <a:lnTo>
                  <a:pt x="8412" y="7058"/>
                </a:lnTo>
                <a:cubicBezTo>
                  <a:pt x="8412" y="7278"/>
                  <a:pt x="8601" y="7436"/>
                  <a:pt x="8853" y="7436"/>
                </a:cubicBezTo>
                <a:lnTo>
                  <a:pt x="9294" y="7436"/>
                </a:lnTo>
                <a:lnTo>
                  <a:pt x="9294" y="9925"/>
                </a:lnTo>
                <a:lnTo>
                  <a:pt x="6711" y="9925"/>
                </a:lnTo>
                <a:lnTo>
                  <a:pt x="6711" y="7436"/>
                </a:lnTo>
                <a:lnTo>
                  <a:pt x="7152" y="7436"/>
                </a:lnTo>
                <a:cubicBezTo>
                  <a:pt x="7404" y="7436"/>
                  <a:pt x="7593" y="7247"/>
                  <a:pt x="7593" y="7058"/>
                </a:cubicBezTo>
                <a:lnTo>
                  <a:pt x="7593" y="3309"/>
                </a:lnTo>
                <a:close/>
                <a:moveTo>
                  <a:pt x="11815" y="3309"/>
                </a:moveTo>
                <a:lnTo>
                  <a:pt x="11815" y="9925"/>
                </a:lnTo>
                <a:lnTo>
                  <a:pt x="9988" y="9925"/>
                </a:lnTo>
                <a:lnTo>
                  <a:pt x="9988" y="7436"/>
                </a:lnTo>
                <a:lnTo>
                  <a:pt x="10429" y="7436"/>
                </a:lnTo>
                <a:cubicBezTo>
                  <a:pt x="10649" y="7436"/>
                  <a:pt x="10870" y="7247"/>
                  <a:pt x="10870" y="7058"/>
                </a:cubicBezTo>
                <a:lnTo>
                  <a:pt x="10870" y="3309"/>
                </a:lnTo>
                <a:close/>
                <a:moveTo>
                  <a:pt x="379" y="1"/>
                </a:moveTo>
                <a:cubicBezTo>
                  <a:pt x="158" y="1"/>
                  <a:pt x="1" y="190"/>
                  <a:pt x="1" y="379"/>
                </a:cubicBezTo>
                <a:lnTo>
                  <a:pt x="1" y="10334"/>
                </a:lnTo>
                <a:cubicBezTo>
                  <a:pt x="1" y="10555"/>
                  <a:pt x="190" y="10712"/>
                  <a:pt x="379" y="10712"/>
                </a:cubicBezTo>
                <a:lnTo>
                  <a:pt x="12224" y="10712"/>
                </a:lnTo>
                <a:cubicBezTo>
                  <a:pt x="12476" y="10712"/>
                  <a:pt x="12665" y="10523"/>
                  <a:pt x="12665" y="10334"/>
                </a:cubicBezTo>
                <a:lnTo>
                  <a:pt x="12665" y="379"/>
                </a:lnTo>
                <a:cubicBezTo>
                  <a:pt x="12634" y="190"/>
                  <a:pt x="12445" y="1"/>
                  <a:pt x="12224" y="1"/>
                </a:cubicBezTo>
                <a:close/>
              </a:path>
            </a:pathLst>
          </a:custGeom>
          <a:solidFill>
            <a:srgbClr val="272F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/>
          </a:p>
        </p:txBody>
      </p:sp>
      <p:grpSp>
        <p:nvGrpSpPr>
          <p:cNvPr id="131" name="Google Shape;5983;p86">
            <a:extLst>
              <a:ext uri="{FF2B5EF4-FFF2-40B4-BE49-F238E27FC236}">
                <a16:creationId xmlns:a16="http://schemas.microsoft.com/office/drawing/2014/main" id="{87CF7C49-CC01-4E30-A12C-FAF456690E0F}"/>
              </a:ext>
            </a:extLst>
          </p:cNvPr>
          <p:cNvGrpSpPr/>
          <p:nvPr/>
        </p:nvGrpSpPr>
        <p:grpSpPr>
          <a:xfrm>
            <a:off x="7369112" y="3452313"/>
            <a:ext cx="615051" cy="616007"/>
            <a:chOff x="-38538975" y="3954250"/>
            <a:chExt cx="318225" cy="316650"/>
          </a:xfrm>
          <a:solidFill>
            <a:srgbClr val="272F1D"/>
          </a:solidFill>
        </p:grpSpPr>
        <p:sp>
          <p:nvSpPr>
            <p:cNvPr id="132" name="Google Shape;5984;p86">
              <a:extLst>
                <a:ext uri="{FF2B5EF4-FFF2-40B4-BE49-F238E27FC236}">
                  <a16:creationId xmlns:a16="http://schemas.microsoft.com/office/drawing/2014/main" id="{E319F821-942B-01BC-6911-DA07BC500251}"/>
                </a:ext>
              </a:extLst>
            </p:cNvPr>
            <p:cNvSpPr/>
            <p:nvPr/>
          </p:nvSpPr>
          <p:spPr>
            <a:xfrm>
              <a:off x="-38538975" y="3954250"/>
              <a:ext cx="254425" cy="253625"/>
            </a:xfrm>
            <a:custGeom>
              <a:rect l="l" t="t" r="r" b="b"/>
              <a:pathLst>
                <a:path w="10177" h="10145" extrusionOk="0">
                  <a:moveTo>
                    <a:pt x="5104" y="3813"/>
                  </a:moveTo>
                  <a:cubicBezTo>
                    <a:pt x="5797" y="3813"/>
                    <a:pt x="6364" y="4348"/>
                    <a:pt x="6364" y="5073"/>
                  </a:cubicBezTo>
                  <a:cubicBezTo>
                    <a:pt x="6364" y="5766"/>
                    <a:pt x="5797" y="6333"/>
                    <a:pt x="5104" y="6333"/>
                  </a:cubicBezTo>
                  <a:cubicBezTo>
                    <a:pt x="4379" y="6333"/>
                    <a:pt x="3844" y="5766"/>
                    <a:pt x="3844" y="5073"/>
                  </a:cubicBezTo>
                  <a:cubicBezTo>
                    <a:pt x="3844" y="4411"/>
                    <a:pt x="4411" y="3813"/>
                    <a:pt x="5104" y="3813"/>
                  </a:cubicBezTo>
                  <a:close/>
                  <a:moveTo>
                    <a:pt x="5104" y="0"/>
                  </a:moveTo>
                  <a:cubicBezTo>
                    <a:pt x="2300" y="0"/>
                    <a:pt x="0" y="2269"/>
                    <a:pt x="0" y="5073"/>
                  </a:cubicBezTo>
                  <a:cubicBezTo>
                    <a:pt x="63" y="7908"/>
                    <a:pt x="2300" y="10145"/>
                    <a:pt x="5104" y="10145"/>
                  </a:cubicBezTo>
                  <a:cubicBezTo>
                    <a:pt x="7877" y="10145"/>
                    <a:pt x="10176" y="7877"/>
                    <a:pt x="10176" y="5073"/>
                  </a:cubicBezTo>
                  <a:cubicBezTo>
                    <a:pt x="10176" y="2269"/>
                    <a:pt x="7877" y="0"/>
                    <a:pt x="51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33" name="Google Shape;5985;p86">
              <a:extLst>
                <a:ext uri="{FF2B5EF4-FFF2-40B4-BE49-F238E27FC236}">
                  <a16:creationId xmlns:a16="http://schemas.microsoft.com/office/drawing/2014/main" id="{4E852D71-3F81-97FE-77E8-7721BD2DDA59}"/>
                </a:ext>
              </a:extLst>
            </p:cNvPr>
            <p:cNvSpPr/>
            <p:nvPr/>
          </p:nvSpPr>
          <p:spPr>
            <a:xfrm>
              <a:off x="-38496450" y="4081725"/>
              <a:ext cx="275700" cy="189175"/>
            </a:xfrm>
            <a:custGeom>
              <a:rect l="l" t="t" r="r" b="b"/>
              <a:pathLst>
                <a:path w="11028" h="7566" extrusionOk="0">
                  <a:moveTo>
                    <a:pt x="9774" y="0"/>
                  </a:moveTo>
                  <a:cubicBezTo>
                    <a:pt x="9040" y="0"/>
                    <a:pt x="8444" y="548"/>
                    <a:pt x="8444" y="1265"/>
                  </a:cubicBezTo>
                  <a:cubicBezTo>
                    <a:pt x="8444" y="1801"/>
                    <a:pt x="8790" y="2305"/>
                    <a:pt x="9295" y="2463"/>
                  </a:cubicBezTo>
                  <a:lnTo>
                    <a:pt x="9295" y="2967"/>
                  </a:lnTo>
                  <a:cubicBezTo>
                    <a:pt x="9295" y="4416"/>
                    <a:pt x="8192" y="5645"/>
                    <a:pt x="6774" y="5834"/>
                  </a:cubicBezTo>
                  <a:lnTo>
                    <a:pt x="6774" y="4825"/>
                  </a:lnTo>
                  <a:cubicBezTo>
                    <a:pt x="5829" y="5487"/>
                    <a:pt x="4663" y="5865"/>
                    <a:pt x="3403" y="5865"/>
                  </a:cubicBezTo>
                  <a:cubicBezTo>
                    <a:pt x="2143" y="5865"/>
                    <a:pt x="977" y="5487"/>
                    <a:pt x="1" y="4825"/>
                  </a:cubicBezTo>
                  <a:lnTo>
                    <a:pt x="1" y="6306"/>
                  </a:lnTo>
                  <a:cubicBezTo>
                    <a:pt x="1" y="7031"/>
                    <a:pt x="568" y="7566"/>
                    <a:pt x="1261" y="7566"/>
                  </a:cubicBezTo>
                  <a:lnTo>
                    <a:pt x="5388" y="7566"/>
                  </a:lnTo>
                  <a:cubicBezTo>
                    <a:pt x="5955" y="7566"/>
                    <a:pt x="6459" y="7220"/>
                    <a:pt x="6617" y="6716"/>
                  </a:cubicBezTo>
                  <a:cubicBezTo>
                    <a:pt x="8601" y="6495"/>
                    <a:pt x="10082" y="4920"/>
                    <a:pt x="10114" y="2904"/>
                  </a:cubicBezTo>
                  <a:lnTo>
                    <a:pt x="10114" y="2400"/>
                  </a:lnTo>
                  <a:cubicBezTo>
                    <a:pt x="10649" y="2211"/>
                    <a:pt x="11027" y="1706"/>
                    <a:pt x="10996" y="1108"/>
                  </a:cubicBezTo>
                  <a:cubicBezTo>
                    <a:pt x="10964" y="572"/>
                    <a:pt x="10492" y="100"/>
                    <a:pt x="9893" y="5"/>
                  </a:cubicBezTo>
                  <a:cubicBezTo>
                    <a:pt x="9853" y="2"/>
                    <a:pt x="9813" y="0"/>
                    <a:pt x="97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34" name="Google Shape;5986;p86">
            <a:extLst>
              <a:ext uri="{FF2B5EF4-FFF2-40B4-BE49-F238E27FC236}">
                <a16:creationId xmlns:a16="http://schemas.microsoft.com/office/drawing/2014/main" id="{EA0BF533-6C83-9CEA-077A-759DFC176E7F}"/>
              </a:ext>
            </a:extLst>
          </p:cNvPr>
          <p:cNvGrpSpPr/>
          <p:nvPr/>
        </p:nvGrpSpPr>
        <p:grpSpPr>
          <a:xfrm>
            <a:off x="9805137" y="3428807"/>
            <a:ext cx="621091" cy="619071"/>
            <a:chOff x="-37385101" y="3949908"/>
            <a:chExt cx="321350" cy="318225"/>
          </a:xfrm>
          <a:solidFill>
            <a:srgbClr val="272F1D"/>
          </a:solidFill>
        </p:grpSpPr>
        <p:sp>
          <p:nvSpPr>
            <p:cNvPr id="135" name="Google Shape;5987;p86">
              <a:extLst>
                <a:ext uri="{FF2B5EF4-FFF2-40B4-BE49-F238E27FC236}">
                  <a16:creationId xmlns:a16="http://schemas.microsoft.com/office/drawing/2014/main" id="{CCB3FC85-B570-956B-9450-F641BCB50C5D}"/>
                </a:ext>
              </a:extLst>
            </p:cNvPr>
            <p:cNvSpPr/>
            <p:nvPr/>
          </p:nvSpPr>
          <p:spPr>
            <a:xfrm>
              <a:off x="-37190576" y="4145233"/>
              <a:ext cx="126825" cy="122900"/>
            </a:xfrm>
            <a:custGeom>
              <a:rect l="l" t="t" r="r" b="b"/>
              <a:pathLst>
                <a:path w="5073" h="4916" extrusionOk="0">
                  <a:moveTo>
                    <a:pt x="2238" y="1"/>
                  </a:moveTo>
                  <a:cubicBezTo>
                    <a:pt x="1986" y="442"/>
                    <a:pt x="1671" y="820"/>
                    <a:pt x="1324" y="1229"/>
                  </a:cubicBezTo>
                  <a:cubicBezTo>
                    <a:pt x="946" y="1671"/>
                    <a:pt x="473" y="1986"/>
                    <a:pt x="1" y="2238"/>
                  </a:cubicBezTo>
                  <a:lnTo>
                    <a:pt x="2206" y="4443"/>
                  </a:lnTo>
                  <a:cubicBezTo>
                    <a:pt x="2521" y="4758"/>
                    <a:pt x="2923" y="4916"/>
                    <a:pt x="3325" y="4916"/>
                  </a:cubicBezTo>
                  <a:cubicBezTo>
                    <a:pt x="3726" y="4916"/>
                    <a:pt x="4128" y="4758"/>
                    <a:pt x="4443" y="4443"/>
                  </a:cubicBezTo>
                  <a:cubicBezTo>
                    <a:pt x="5073" y="3813"/>
                    <a:pt x="5073" y="2836"/>
                    <a:pt x="4443" y="2206"/>
                  </a:cubicBezTo>
                  <a:lnTo>
                    <a:pt x="223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36" name="Google Shape;5988;p86">
              <a:extLst>
                <a:ext uri="{FF2B5EF4-FFF2-40B4-BE49-F238E27FC236}">
                  <a16:creationId xmlns:a16="http://schemas.microsoft.com/office/drawing/2014/main" id="{9F124B00-35B0-C79C-548F-0B777D367FB7}"/>
                </a:ext>
              </a:extLst>
            </p:cNvPr>
            <p:cNvSpPr/>
            <p:nvPr/>
          </p:nvSpPr>
          <p:spPr>
            <a:xfrm>
              <a:off x="-37385101" y="3949908"/>
              <a:ext cx="248125" cy="248950"/>
            </a:xfrm>
            <a:custGeom>
              <a:rect l="l" t="t" r="r" b="b"/>
              <a:pathLst>
                <a:path w="9925" h="9958" extrusionOk="0">
                  <a:moveTo>
                    <a:pt x="4978" y="1702"/>
                  </a:moveTo>
                  <a:cubicBezTo>
                    <a:pt x="6774" y="1702"/>
                    <a:pt x="8286" y="3214"/>
                    <a:pt x="8286" y="5010"/>
                  </a:cubicBezTo>
                  <a:cubicBezTo>
                    <a:pt x="8254" y="5892"/>
                    <a:pt x="7939" y="6711"/>
                    <a:pt x="7341" y="7310"/>
                  </a:cubicBezTo>
                  <a:cubicBezTo>
                    <a:pt x="6742" y="7908"/>
                    <a:pt x="5923" y="8318"/>
                    <a:pt x="4978" y="8318"/>
                  </a:cubicBezTo>
                  <a:cubicBezTo>
                    <a:pt x="3151" y="8318"/>
                    <a:pt x="1670" y="6837"/>
                    <a:pt x="1670" y="5010"/>
                  </a:cubicBezTo>
                  <a:cubicBezTo>
                    <a:pt x="1670" y="3214"/>
                    <a:pt x="3151" y="1702"/>
                    <a:pt x="4978" y="1702"/>
                  </a:cubicBezTo>
                  <a:close/>
                  <a:moveTo>
                    <a:pt x="4978" y="1"/>
                  </a:moveTo>
                  <a:cubicBezTo>
                    <a:pt x="2268" y="1"/>
                    <a:pt x="0" y="2269"/>
                    <a:pt x="0" y="4978"/>
                  </a:cubicBezTo>
                  <a:cubicBezTo>
                    <a:pt x="0" y="7688"/>
                    <a:pt x="2268" y="9956"/>
                    <a:pt x="4978" y="9956"/>
                  </a:cubicBezTo>
                  <a:cubicBezTo>
                    <a:pt x="5013" y="9957"/>
                    <a:pt x="5048" y="9957"/>
                    <a:pt x="5083" y="9957"/>
                  </a:cubicBezTo>
                  <a:cubicBezTo>
                    <a:pt x="6367" y="9957"/>
                    <a:pt x="7586" y="9395"/>
                    <a:pt x="8506" y="8444"/>
                  </a:cubicBezTo>
                  <a:cubicBezTo>
                    <a:pt x="9420" y="7499"/>
                    <a:pt x="9924" y="6270"/>
                    <a:pt x="9924" y="4978"/>
                  </a:cubicBezTo>
                  <a:cubicBezTo>
                    <a:pt x="9924" y="2269"/>
                    <a:pt x="7687" y="1"/>
                    <a:pt x="49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37" name="Google Shape;6005;p86">
            <a:extLst>
              <a:ext uri="{FF2B5EF4-FFF2-40B4-BE49-F238E27FC236}">
                <a16:creationId xmlns:a16="http://schemas.microsoft.com/office/drawing/2014/main" id="{4EF80420-F932-616F-13CB-810D924F238F}"/>
              </a:ext>
            </a:extLst>
          </p:cNvPr>
          <p:cNvGrpSpPr/>
          <p:nvPr/>
        </p:nvGrpSpPr>
        <p:grpSpPr>
          <a:xfrm>
            <a:off x="6535131" y="4660387"/>
            <a:ext cx="541719" cy="545216"/>
            <a:chOff x="-40011049" y="3972375"/>
            <a:chExt cx="316650" cy="316625"/>
          </a:xfrm>
          <a:solidFill>
            <a:srgbClr val="272F1D"/>
          </a:solidFill>
        </p:grpSpPr>
        <p:sp>
          <p:nvSpPr>
            <p:cNvPr id="138" name="Google Shape;6006;p86">
              <a:extLst>
                <a:ext uri="{FF2B5EF4-FFF2-40B4-BE49-F238E27FC236}">
                  <a16:creationId xmlns:a16="http://schemas.microsoft.com/office/drawing/2014/main" id="{7B93E135-D81C-EE9B-0B80-67F174EED895}"/>
                </a:ext>
              </a:extLst>
            </p:cNvPr>
            <p:cNvSpPr/>
            <p:nvPr/>
          </p:nvSpPr>
          <p:spPr>
            <a:xfrm>
              <a:off x="-40011049" y="3972375"/>
              <a:ext cx="316650" cy="232350"/>
            </a:xfrm>
            <a:custGeom>
              <a:rect l="l" t="t" r="r" b="b"/>
              <a:pathLst>
                <a:path w="12666" h="9294" extrusionOk="0">
                  <a:moveTo>
                    <a:pt x="11405" y="1701"/>
                  </a:moveTo>
                  <a:cubicBezTo>
                    <a:pt x="11626" y="1701"/>
                    <a:pt x="11846" y="1890"/>
                    <a:pt x="11846" y="2142"/>
                  </a:cubicBezTo>
                  <a:cubicBezTo>
                    <a:pt x="11846" y="3749"/>
                    <a:pt x="11090" y="4663"/>
                    <a:pt x="9956" y="4978"/>
                  </a:cubicBezTo>
                  <a:cubicBezTo>
                    <a:pt x="10051" y="4631"/>
                    <a:pt x="10145" y="4222"/>
                    <a:pt x="10145" y="3844"/>
                  </a:cubicBezTo>
                  <a:lnTo>
                    <a:pt x="10145" y="1701"/>
                  </a:lnTo>
                  <a:close/>
                  <a:moveTo>
                    <a:pt x="2584" y="1701"/>
                  </a:moveTo>
                  <a:lnTo>
                    <a:pt x="2584" y="3812"/>
                  </a:lnTo>
                  <a:cubicBezTo>
                    <a:pt x="2584" y="4222"/>
                    <a:pt x="2647" y="4600"/>
                    <a:pt x="2773" y="5009"/>
                  </a:cubicBezTo>
                  <a:cubicBezTo>
                    <a:pt x="1639" y="4694"/>
                    <a:pt x="851" y="3781"/>
                    <a:pt x="851" y="2142"/>
                  </a:cubicBezTo>
                  <a:cubicBezTo>
                    <a:pt x="851" y="1890"/>
                    <a:pt x="1040" y="1701"/>
                    <a:pt x="1292" y="1701"/>
                  </a:cubicBezTo>
                  <a:close/>
                  <a:moveTo>
                    <a:pt x="4065" y="3655"/>
                  </a:moveTo>
                  <a:cubicBezTo>
                    <a:pt x="4317" y="3655"/>
                    <a:pt x="4506" y="3875"/>
                    <a:pt x="4506" y="4096"/>
                  </a:cubicBezTo>
                  <a:cubicBezTo>
                    <a:pt x="4506" y="4631"/>
                    <a:pt x="4821" y="5041"/>
                    <a:pt x="5262" y="5261"/>
                  </a:cubicBezTo>
                  <a:cubicBezTo>
                    <a:pt x="5451" y="5324"/>
                    <a:pt x="5577" y="5608"/>
                    <a:pt x="5482" y="5797"/>
                  </a:cubicBezTo>
                  <a:cubicBezTo>
                    <a:pt x="5431" y="5952"/>
                    <a:pt x="5229" y="6065"/>
                    <a:pt x="5054" y="6065"/>
                  </a:cubicBezTo>
                  <a:cubicBezTo>
                    <a:pt x="5017" y="6065"/>
                    <a:pt x="4980" y="6060"/>
                    <a:pt x="4947" y="6049"/>
                  </a:cubicBezTo>
                  <a:cubicBezTo>
                    <a:pt x="4128" y="5734"/>
                    <a:pt x="3655" y="4946"/>
                    <a:pt x="3655" y="4096"/>
                  </a:cubicBezTo>
                  <a:cubicBezTo>
                    <a:pt x="3655" y="3875"/>
                    <a:pt x="3844" y="3655"/>
                    <a:pt x="4065" y="3655"/>
                  </a:cubicBezTo>
                  <a:close/>
                  <a:moveTo>
                    <a:pt x="2993" y="0"/>
                  </a:moveTo>
                  <a:cubicBezTo>
                    <a:pt x="2741" y="0"/>
                    <a:pt x="2552" y="189"/>
                    <a:pt x="2552" y="441"/>
                  </a:cubicBezTo>
                  <a:lnTo>
                    <a:pt x="2552" y="882"/>
                  </a:lnTo>
                  <a:lnTo>
                    <a:pt x="1261" y="882"/>
                  </a:lnTo>
                  <a:cubicBezTo>
                    <a:pt x="536" y="882"/>
                    <a:pt x="1" y="1418"/>
                    <a:pt x="1" y="2142"/>
                  </a:cubicBezTo>
                  <a:cubicBezTo>
                    <a:pt x="1" y="4568"/>
                    <a:pt x="1513" y="5797"/>
                    <a:pt x="3183" y="5923"/>
                  </a:cubicBezTo>
                  <a:cubicBezTo>
                    <a:pt x="4159" y="7372"/>
                    <a:pt x="5073" y="7089"/>
                    <a:pt x="5073" y="7687"/>
                  </a:cubicBezTo>
                  <a:cubicBezTo>
                    <a:pt x="5073" y="8286"/>
                    <a:pt x="4821" y="8884"/>
                    <a:pt x="4443" y="9294"/>
                  </a:cubicBezTo>
                  <a:lnTo>
                    <a:pt x="8192" y="9294"/>
                  </a:lnTo>
                  <a:cubicBezTo>
                    <a:pt x="7782" y="8884"/>
                    <a:pt x="7562" y="8286"/>
                    <a:pt x="7562" y="7687"/>
                  </a:cubicBezTo>
                  <a:cubicBezTo>
                    <a:pt x="7562" y="7089"/>
                    <a:pt x="8507" y="7372"/>
                    <a:pt x="9484" y="5923"/>
                  </a:cubicBezTo>
                  <a:cubicBezTo>
                    <a:pt x="11216" y="5797"/>
                    <a:pt x="12666" y="4537"/>
                    <a:pt x="12666" y="2142"/>
                  </a:cubicBezTo>
                  <a:cubicBezTo>
                    <a:pt x="12666" y="1418"/>
                    <a:pt x="12098" y="882"/>
                    <a:pt x="11405" y="882"/>
                  </a:cubicBezTo>
                  <a:lnTo>
                    <a:pt x="10145" y="882"/>
                  </a:lnTo>
                  <a:lnTo>
                    <a:pt x="10145" y="441"/>
                  </a:lnTo>
                  <a:cubicBezTo>
                    <a:pt x="10145" y="189"/>
                    <a:pt x="9956" y="0"/>
                    <a:pt x="97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39" name="Google Shape;6007;p86">
              <a:extLst>
                <a:ext uri="{FF2B5EF4-FFF2-40B4-BE49-F238E27FC236}">
                  <a16:creationId xmlns:a16="http://schemas.microsoft.com/office/drawing/2014/main" id="{F8C2EC59-DD76-394F-C803-A4D349C8E55C}"/>
                </a:ext>
              </a:extLst>
            </p:cNvPr>
            <p:cNvSpPr/>
            <p:nvPr/>
          </p:nvSpPr>
          <p:spPr>
            <a:xfrm>
              <a:off x="-39950399" y="4225975"/>
              <a:ext cx="194575" cy="63025"/>
            </a:xfrm>
            <a:custGeom>
              <a:rect l="l" t="t" r="r" b="b"/>
              <a:pathLst>
                <a:path w="7783" h="2521" extrusionOk="0">
                  <a:moveTo>
                    <a:pt x="757" y="1"/>
                  </a:moveTo>
                  <a:lnTo>
                    <a:pt x="63" y="1954"/>
                  </a:lnTo>
                  <a:cubicBezTo>
                    <a:pt x="0" y="2237"/>
                    <a:pt x="158" y="2521"/>
                    <a:pt x="473" y="2521"/>
                  </a:cubicBezTo>
                  <a:lnTo>
                    <a:pt x="7278" y="2521"/>
                  </a:lnTo>
                  <a:cubicBezTo>
                    <a:pt x="7593" y="2521"/>
                    <a:pt x="7782" y="2237"/>
                    <a:pt x="7688" y="1954"/>
                  </a:cubicBezTo>
                  <a:lnTo>
                    <a:pt x="699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40" name="Google Shape;6020;p86">
            <a:extLst>
              <a:ext uri="{FF2B5EF4-FFF2-40B4-BE49-F238E27FC236}">
                <a16:creationId xmlns:a16="http://schemas.microsoft.com/office/drawing/2014/main" id="{45EE084D-89F7-CAB1-8750-BA3E1F19B255}"/>
              </a:ext>
            </a:extLst>
          </p:cNvPr>
          <p:cNvGrpSpPr/>
          <p:nvPr/>
        </p:nvGrpSpPr>
        <p:grpSpPr>
          <a:xfrm>
            <a:off x="8197749" y="3444013"/>
            <a:ext cx="363891" cy="616007"/>
            <a:chOff x="-38109727" y="3955025"/>
            <a:chExt cx="188275" cy="316650"/>
          </a:xfrm>
          <a:solidFill>
            <a:srgbClr val="272F1D"/>
          </a:solidFill>
        </p:grpSpPr>
        <p:sp>
          <p:nvSpPr>
            <p:cNvPr id="141" name="Google Shape;6021;p86">
              <a:extLst>
                <a:ext uri="{FF2B5EF4-FFF2-40B4-BE49-F238E27FC236}">
                  <a16:creationId xmlns:a16="http://schemas.microsoft.com/office/drawing/2014/main" id="{A8114619-CF0A-3691-8C73-C176902BB979}"/>
                </a:ext>
              </a:extLst>
            </p:cNvPr>
            <p:cNvSpPr/>
            <p:nvPr/>
          </p:nvSpPr>
          <p:spPr>
            <a:xfrm>
              <a:off x="-38109727" y="3955025"/>
              <a:ext cx="188275" cy="220575"/>
            </a:xfrm>
            <a:custGeom>
              <a:rect l="l" t="t" r="r" b="b"/>
              <a:pathLst>
                <a:path w="7531" h="8823" extrusionOk="0">
                  <a:moveTo>
                    <a:pt x="3372" y="1"/>
                  </a:moveTo>
                  <a:lnTo>
                    <a:pt x="95" y="5703"/>
                  </a:lnTo>
                  <a:cubicBezTo>
                    <a:pt x="1" y="5829"/>
                    <a:pt x="1" y="5987"/>
                    <a:pt x="95" y="6113"/>
                  </a:cubicBezTo>
                  <a:lnTo>
                    <a:pt x="1418" y="8822"/>
                  </a:lnTo>
                  <a:lnTo>
                    <a:pt x="6081" y="8822"/>
                  </a:lnTo>
                  <a:lnTo>
                    <a:pt x="7467" y="6113"/>
                  </a:lnTo>
                  <a:cubicBezTo>
                    <a:pt x="7530" y="5987"/>
                    <a:pt x="7499" y="5829"/>
                    <a:pt x="7467" y="5703"/>
                  </a:cubicBezTo>
                  <a:lnTo>
                    <a:pt x="4191" y="1"/>
                  </a:lnTo>
                  <a:lnTo>
                    <a:pt x="4191" y="4727"/>
                  </a:lnTo>
                  <a:cubicBezTo>
                    <a:pt x="4663" y="4884"/>
                    <a:pt x="5010" y="5357"/>
                    <a:pt x="5010" y="5892"/>
                  </a:cubicBezTo>
                  <a:cubicBezTo>
                    <a:pt x="5010" y="6585"/>
                    <a:pt x="4474" y="7121"/>
                    <a:pt x="3750" y="7121"/>
                  </a:cubicBezTo>
                  <a:cubicBezTo>
                    <a:pt x="3088" y="7121"/>
                    <a:pt x="2521" y="6585"/>
                    <a:pt x="2521" y="5892"/>
                  </a:cubicBezTo>
                  <a:cubicBezTo>
                    <a:pt x="2521" y="5357"/>
                    <a:pt x="2899" y="4916"/>
                    <a:pt x="3372" y="4727"/>
                  </a:cubicBezTo>
                  <a:lnTo>
                    <a:pt x="337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42" name="Google Shape;6022;p86">
              <a:extLst>
                <a:ext uri="{FF2B5EF4-FFF2-40B4-BE49-F238E27FC236}">
                  <a16:creationId xmlns:a16="http://schemas.microsoft.com/office/drawing/2014/main" id="{966A983D-C1C1-5026-FC5D-510F6E68B0A8}"/>
                </a:ext>
              </a:extLst>
            </p:cNvPr>
            <p:cNvSpPr/>
            <p:nvPr/>
          </p:nvSpPr>
          <p:spPr>
            <a:xfrm>
              <a:off x="-38067199" y="4196050"/>
              <a:ext cx="104775" cy="75625"/>
            </a:xfrm>
            <a:custGeom>
              <a:rect l="l" t="t" r="r" b="b"/>
              <a:pathLst>
                <a:path w="4191" h="3025" extrusionOk="0">
                  <a:moveTo>
                    <a:pt x="32" y="0"/>
                  </a:moveTo>
                  <a:lnTo>
                    <a:pt x="32" y="2615"/>
                  </a:lnTo>
                  <a:cubicBezTo>
                    <a:pt x="1" y="2836"/>
                    <a:pt x="190" y="3025"/>
                    <a:pt x="442" y="3025"/>
                  </a:cubicBezTo>
                  <a:lnTo>
                    <a:pt x="3750" y="3025"/>
                  </a:lnTo>
                  <a:cubicBezTo>
                    <a:pt x="3970" y="3025"/>
                    <a:pt x="4191" y="2836"/>
                    <a:pt x="4191" y="2615"/>
                  </a:cubicBezTo>
                  <a:lnTo>
                    <a:pt x="419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43" name="Google Shape;6038;p86">
            <a:extLst>
              <a:ext uri="{FF2B5EF4-FFF2-40B4-BE49-F238E27FC236}">
                <a16:creationId xmlns:a16="http://schemas.microsoft.com/office/drawing/2014/main" id="{E8BCB6C7-4894-0069-162D-EA2F1A6270EF}"/>
              </a:ext>
            </a:extLst>
          </p:cNvPr>
          <p:cNvGrpSpPr/>
          <p:nvPr/>
        </p:nvGrpSpPr>
        <p:grpSpPr>
          <a:xfrm>
            <a:off x="5061407" y="3472662"/>
            <a:ext cx="605919" cy="616785"/>
            <a:chOff x="-39647174" y="3972000"/>
            <a:chExt cx="313500" cy="317050"/>
          </a:xfrm>
          <a:solidFill>
            <a:srgbClr val="272F1D"/>
          </a:solidFill>
        </p:grpSpPr>
        <p:sp>
          <p:nvSpPr>
            <p:cNvPr id="144" name="Google Shape;6039;p86">
              <a:extLst>
                <a:ext uri="{FF2B5EF4-FFF2-40B4-BE49-F238E27FC236}">
                  <a16:creationId xmlns:a16="http://schemas.microsoft.com/office/drawing/2014/main" id="{DC4A331E-06F2-A5C4-025C-CF5C04580EFA}"/>
                </a:ext>
              </a:extLst>
            </p:cNvPr>
            <p:cNvSpPr/>
            <p:nvPr/>
          </p:nvSpPr>
          <p:spPr>
            <a:xfrm>
              <a:off x="-39647174" y="3972000"/>
              <a:ext cx="95325" cy="153975"/>
            </a:xfrm>
            <a:custGeom>
              <a:rect l="l" t="t" r="r" b="b"/>
              <a:pathLst>
                <a:path w="3812" h="6159" extrusionOk="0">
                  <a:moveTo>
                    <a:pt x="1698" y="1"/>
                  </a:moveTo>
                  <a:cubicBezTo>
                    <a:pt x="1520" y="1"/>
                    <a:pt x="1373" y="138"/>
                    <a:pt x="1293" y="299"/>
                  </a:cubicBezTo>
                  <a:lnTo>
                    <a:pt x="1" y="5119"/>
                  </a:lnTo>
                  <a:cubicBezTo>
                    <a:pt x="1" y="5308"/>
                    <a:pt x="127" y="5528"/>
                    <a:pt x="316" y="5623"/>
                  </a:cubicBezTo>
                  <a:lnTo>
                    <a:pt x="2332" y="6158"/>
                  </a:lnTo>
                  <a:cubicBezTo>
                    <a:pt x="3277" y="2630"/>
                    <a:pt x="2868" y="4111"/>
                    <a:pt x="3813" y="582"/>
                  </a:cubicBezTo>
                  <a:lnTo>
                    <a:pt x="1797" y="15"/>
                  </a:lnTo>
                  <a:cubicBezTo>
                    <a:pt x="1763" y="5"/>
                    <a:pt x="1730" y="1"/>
                    <a:pt x="16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45" name="Google Shape;6040;p86">
              <a:extLst>
                <a:ext uri="{FF2B5EF4-FFF2-40B4-BE49-F238E27FC236}">
                  <a16:creationId xmlns:a16="http://schemas.microsoft.com/office/drawing/2014/main" id="{6D27179A-8612-1BE2-1BFE-9FAAF1407D98}"/>
                </a:ext>
              </a:extLst>
            </p:cNvPr>
            <p:cNvSpPr/>
            <p:nvPr/>
          </p:nvSpPr>
          <p:spPr>
            <a:xfrm>
              <a:off x="-39588873" y="4011750"/>
              <a:ext cx="216600" cy="277300"/>
            </a:xfrm>
            <a:custGeom>
              <a:rect l="l" t="t" r="r" b="b"/>
              <a:pathLst>
                <a:path w="8664" h="11092" extrusionOk="0">
                  <a:moveTo>
                    <a:pt x="4348" y="3466"/>
                  </a:moveTo>
                  <a:cubicBezTo>
                    <a:pt x="4820" y="3466"/>
                    <a:pt x="5199" y="3844"/>
                    <a:pt x="5199" y="4316"/>
                  </a:cubicBezTo>
                  <a:cubicBezTo>
                    <a:pt x="5199" y="4789"/>
                    <a:pt x="4820" y="5136"/>
                    <a:pt x="4348" y="5136"/>
                  </a:cubicBezTo>
                  <a:cubicBezTo>
                    <a:pt x="3907" y="5136"/>
                    <a:pt x="3529" y="4789"/>
                    <a:pt x="3529" y="4316"/>
                  </a:cubicBezTo>
                  <a:cubicBezTo>
                    <a:pt x="3529" y="3875"/>
                    <a:pt x="3875" y="3466"/>
                    <a:pt x="4348" y="3466"/>
                  </a:cubicBezTo>
                  <a:close/>
                  <a:moveTo>
                    <a:pt x="5104" y="5766"/>
                  </a:moveTo>
                  <a:lnTo>
                    <a:pt x="6081" y="7624"/>
                  </a:lnTo>
                  <a:lnTo>
                    <a:pt x="2615" y="7624"/>
                  </a:lnTo>
                  <a:lnTo>
                    <a:pt x="3560" y="5766"/>
                  </a:lnTo>
                  <a:cubicBezTo>
                    <a:pt x="3812" y="5892"/>
                    <a:pt x="4096" y="5955"/>
                    <a:pt x="4348" y="5955"/>
                  </a:cubicBezTo>
                  <a:cubicBezTo>
                    <a:pt x="4631" y="5955"/>
                    <a:pt x="4883" y="5892"/>
                    <a:pt x="5104" y="5766"/>
                  </a:cubicBezTo>
                  <a:close/>
                  <a:moveTo>
                    <a:pt x="2048" y="0"/>
                  </a:moveTo>
                  <a:cubicBezTo>
                    <a:pt x="1386" y="2458"/>
                    <a:pt x="1638" y="1544"/>
                    <a:pt x="977" y="4001"/>
                  </a:cubicBezTo>
                  <a:lnTo>
                    <a:pt x="2678" y="4474"/>
                  </a:lnTo>
                  <a:cubicBezTo>
                    <a:pt x="2678" y="4726"/>
                    <a:pt x="2741" y="5010"/>
                    <a:pt x="2899" y="5199"/>
                  </a:cubicBezTo>
                  <a:lnTo>
                    <a:pt x="32" y="10523"/>
                  </a:lnTo>
                  <a:cubicBezTo>
                    <a:pt x="0" y="10680"/>
                    <a:pt x="63" y="10964"/>
                    <a:pt x="252" y="11027"/>
                  </a:cubicBezTo>
                  <a:cubicBezTo>
                    <a:pt x="328" y="11070"/>
                    <a:pt x="404" y="11091"/>
                    <a:pt x="475" y="11091"/>
                  </a:cubicBezTo>
                  <a:cubicBezTo>
                    <a:pt x="613" y="11091"/>
                    <a:pt x="737" y="11014"/>
                    <a:pt x="819" y="10869"/>
                  </a:cubicBezTo>
                  <a:lnTo>
                    <a:pt x="2143" y="8475"/>
                  </a:lnTo>
                  <a:lnTo>
                    <a:pt x="6490" y="8475"/>
                  </a:lnTo>
                  <a:lnTo>
                    <a:pt x="7845" y="10869"/>
                  </a:lnTo>
                  <a:cubicBezTo>
                    <a:pt x="7907" y="11014"/>
                    <a:pt x="8037" y="11091"/>
                    <a:pt x="8173" y="11091"/>
                  </a:cubicBezTo>
                  <a:cubicBezTo>
                    <a:pt x="8243" y="11091"/>
                    <a:pt x="8316" y="11070"/>
                    <a:pt x="8381" y="11027"/>
                  </a:cubicBezTo>
                  <a:cubicBezTo>
                    <a:pt x="8570" y="10932"/>
                    <a:pt x="8664" y="10680"/>
                    <a:pt x="8538" y="10491"/>
                  </a:cubicBezTo>
                  <a:lnTo>
                    <a:pt x="5734" y="5262"/>
                  </a:lnTo>
                  <a:lnTo>
                    <a:pt x="6585" y="5482"/>
                  </a:lnTo>
                  <a:cubicBezTo>
                    <a:pt x="7120" y="3434"/>
                    <a:pt x="6931" y="4222"/>
                    <a:pt x="7624" y="1513"/>
                  </a:cubicBezTo>
                  <a:lnTo>
                    <a:pt x="20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46" name="Google Shape;6041;p86">
              <a:extLst>
                <a:ext uri="{FF2B5EF4-FFF2-40B4-BE49-F238E27FC236}">
                  <a16:creationId xmlns:a16="http://schemas.microsoft.com/office/drawing/2014/main" id="{78BF93B2-F746-151D-1238-4536364BC8AD}"/>
                </a:ext>
              </a:extLst>
            </p:cNvPr>
            <p:cNvSpPr/>
            <p:nvPr/>
          </p:nvSpPr>
          <p:spPr>
            <a:xfrm>
              <a:off x="-39398274" y="4073975"/>
              <a:ext cx="64600" cy="71600"/>
            </a:xfrm>
            <a:custGeom>
              <a:rect l="l" t="t" r="r" b="b"/>
              <a:pathLst>
                <a:path w="2584" h="2864" extrusionOk="0">
                  <a:moveTo>
                    <a:pt x="630" y="0"/>
                  </a:moveTo>
                  <a:cubicBezTo>
                    <a:pt x="252" y="1449"/>
                    <a:pt x="410" y="945"/>
                    <a:pt x="0" y="2395"/>
                  </a:cubicBezTo>
                  <a:lnTo>
                    <a:pt x="1607" y="2836"/>
                  </a:lnTo>
                  <a:cubicBezTo>
                    <a:pt x="1658" y="2855"/>
                    <a:pt x="1707" y="2864"/>
                    <a:pt x="1753" y="2864"/>
                  </a:cubicBezTo>
                  <a:cubicBezTo>
                    <a:pt x="1932" y="2864"/>
                    <a:pt x="2067" y="2728"/>
                    <a:pt x="2143" y="2552"/>
                  </a:cubicBezTo>
                  <a:lnTo>
                    <a:pt x="2584" y="945"/>
                  </a:lnTo>
                  <a:cubicBezTo>
                    <a:pt x="2552" y="725"/>
                    <a:pt x="2458" y="473"/>
                    <a:pt x="2237" y="441"/>
                  </a:cubicBezTo>
                  <a:lnTo>
                    <a:pt x="6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47" name="Google Shape;6048;p86">
            <a:extLst>
              <a:ext uri="{FF2B5EF4-FFF2-40B4-BE49-F238E27FC236}">
                <a16:creationId xmlns:a16="http://schemas.microsoft.com/office/drawing/2014/main" id="{5A057C2D-9017-4E63-9DA0-2C7AA9034EAB}"/>
              </a:ext>
            </a:extLst>
          </p:cNvPr>
          <p:cNvGrpSpPr/>
          <p:nvPr/>
        </p:nvGrpSpPr>
        <p:grpSpPr>
          <a:xfrm>
            <a:off x="8940377" y="3435035"/>
            <a:ext cx="608963" cy="619071"/>
            <a:chOff x="-37804927" y="3953450"/>
            <a:chExt cx="315075" cy="318225"/>
          </a:xfrm>
          <a:solidFill>
            <a:srgbClr val="272F1D"/>
          </a:solidFill>
        </p:grpSpPr>
        <p:sp>
          <p:nvSpPr>
            <p:cNvPr id="148" name="Google Shape;6049;p86">
              <a:extLst>
                <a:ext uri="{FF2B5EF4-FFF2-40B4-BE49-F238E27FC236}">
                  <a16:creationId xmlns:a16="http://schemas.microsoft.com/office/drawing/2014/main" id="{B7BD2297-1EA8-C7B3-6D04-06CA62D4A1BA}"/>
                </a:ext>
              </a:extLst>
            </p:cNvPr>
            <p:cNvSpPr/>
            <p:nvPr/>
          </p:nvSpPr>
          <p:spPr>
            <a:xfrm>
              <a:off x="-37614299" y="3955025"/>
              <a:ext cx="124450" cy="186200"/>
            </a:xfrm>
            <a:custGeom>
              <a:rect l="l" t="t" r="r" b="b"/>
              <a:pathLst>
                <a:path w="4978" h="7448" extrusionOk="0">
                  <a:moveTo>
                    <a:pt x="2489" y="820"/>
                  </a:moveTo>
                  <a:cubicBezTo>
                    <a:pt x="3403" y="820"/>
                    <a:pt x="4127" y="1576"/>
                    <a:pt x="4127" y="2490"/>
                  </a:cubicBezTo>
                  <a:cubicBezTo>
                    <a:pt x="4127" y="3372"/>
                    <a:pt x="3403" y="4128"/>
                    <a:pt x="2489" y="4128"/>
                  </a:cubicBezTo>
                  <a:cubicBezTo>
                    <a:pt x="1575" y="4128"/>
                    <a:pt x="819" y="3372"/>
                    <a:pt x="819" y="2490"/>
                  </a:cubicBezTo>
                  <a:cubicBezTo>
                    <a:pt x="819" y="1576"/>
                    <a:pt x="1575" y="820"/>
                    <a:pt x="2489" y="820"/>
                  </a:cubicBezTo>
                  <a:close/>
                  <a:moveTo>
                    <a:pt x="2489" y="1"/>
                  </a:moveTo>
                  <a:cubicBezTo>
                    <a:pt x="1103" y="1"/>
                    <a:pt x="0" y="1104"/>
                    <a:pt x="0" y="2490"/>
                  </a:cubicBezTo>
                  <a:cubicBezTo>
                    <a:pt x="0" y="3214"/>
                    <a:pt x="315" y="3845"/>
                    <a:pt x="819" y="4317"/>
                  </a:cubicBezTo>
                  <a:lnTo>
                    <a:pt x="819" y="7058"/>
                  </a:lnTo>
                  <a:cubicBezTo>
                    <a:pt x="819" y="7287"/>
                    <a:pt x="1012" y="7448"/>
                    <a:pt x="1225" y="7448"/>
                  </a:cubicBezTo>
                  <a:cubicBezTo>
                    <a:pt x="1334" y="7448"/>
                    <a:pt x="1448" y="7406"/>
                    <a:pt x="1544" y="7310"/>
                  </a:cubicBezTo>
                  <a:lnTo>
                    <a:pt x="2489" y="6365"/>
                  </a:lnTo>
                  <a:lnTo>
                    <a:pt x="3434" y="7310"/>
                  </a:lnTo>
                  <a:cubicBezTo>
                    <a:pt x="3530" y="7406"/>
                    <a:pt x="3640" y="7448"/>
                    <a:pt x="3744" y="7448"/>
                  </a:cubicBezTo>
                  <a:cubicBezTo>
                    <a:pt x="3948" y="7448"/>
                    <a:pt x="4127" y="7287"/>
                    <a:pt x="4127" y="7058"/>
                  </a:cubicBezTo>
                  <a:lnTo>
                    <a:pt x="4127" y="4317"/>
                  </a:lnTo>
                  <a:cubicBezTo>
                    <a:pt x="4663" y="3845"/>
                    <a:pt x="4978" y="3214"/>
                    <a:pt x="4978" y="2490"/>
                  </a:cubicBezTo>
                  <a:cubicBezTo>
                    <a:pt x="4978" y="1104"/>
                    <a:pt x="3875" y="1"/>
                    <a:pt x="24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49" name="Google Shape;6050;p86">
              <a:extLst>
                <a:ext uri="{FF2B5EF4-FFF2-40B4-BE49-F238E27FC236}">
                  <a16:creationId xmlns:a16="http://schemas.microsoft.com/office/drawing/2014/main" id="{2DB3E43E-DF47-3EE1-9E53-31D32402A020}"/>
                </a:ext>
              </a:extLst>
            </p:cNvPr>
            <p:cNvSpPr/>
            <p:nvPr/>
          </p:nvSpPr>
          <p:spPr>
            <a:xfrm>
              <a:off x="-37761599" y="4230700"/>
              <a:ext cx="270175" cy="40975"/>
            </a:xfrm>
            <a:custGeom>
              <a:rect l="l" t="t" r="r" b="b"/>
              <a:pathLst>
                <a:path w="10807" h="1639" extrusionOk="0">
                  <a:moveTo>
                    <a:pt x="1450" y="1"/>
                  </a:moveTo>
                  <a:cubicBezTo>
                    <a:pt x="1292" y="788"/>
                    <a:pt x="662" y="1387"/>
                    <a:pt x="1" y="1639"/>
                  </a:cubicBezTo>
                  <a:lnTo>
                    <a:pt x="8822" y="1639"/>
                  </a:lnTo>
                  <a:cubicBezTo>
                    <a:pt x="9799" y="1639"/>
                    <a:pt x="10649" y="946"/>
                    <a:pt x="108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50" name="Google Shape;6051;p86">
              <a:extLst>
                <a:ext uri="{FF2B5EF4-FFF2-40B4-BE49-F238E27FC236}">
                  <a16:creationId xmlns:a16="http://schemas.microsoft.com/office/drawing/2014/main" id="{D8E66328-58BE-A32B-2699-FBEC6B10714C}"/>
                </a:ext>
              </a:extLst>
            </p:cNvPr>
            <p:cNvSpPr/>
            <p:nvPr/>
          </p:nvSpPr>
          <p:spPr>
            <a:xfrm>
              <a:off x="-37804927" y="3953450"/>
              <a:ext cx="274125" cy="295675"/>
            </a:xfrm>
            <a:custGeom>
              <a:rect l="l" t="t" r="r" b="b"/>
              <a:pathLst>
                <a:path w="10965" h="11827" extrusionOk="0">
                  <a:moveTo>
                    <a:pt x="379" y="1"/>
                  </a:moveTo>
                  <a:cubicBezTo>
                    <a:pt x="158" y="1"/>
                    <a:pt x="1" y="221"/>
                    <a:pt x="1" y="411"/>
                  </a:cubicBezTo>
                  <a:lnTo>
                    <a:pt x="1" y="10618"/>
                  </a:lnTo>
                  <a:cubicBezTo>
                    <a:pt x="1" y="11280"/>
                    <a:pt x="537" y="11815"/>
                    <a:pt x="1198" y="11815"/>
                  </a:cubicBezTo>
                  <a:cubicBezTo>
                    <a:pt x="1247" y="11823"/>
                    <a:pt x="1295" y="11826"/>
                    <a:pt x="1342" y="11826"/>
                  </a:cubicBezTo>
                  <a:cubicBezTo>
                    <a:pt x="1912" y="11826"/>
                    <a:pt x="2395" y="11318"/>
                    <a:pt x="2395" y="10650"/>
                  </a:cubicBezTo>
                  <a:cubicBezTo>
                    <a:pt x="2395" y="10398"/>
                    <a:pt x="2584" y="10272"/>
                    <a:pt x="2836" y="10272"/>
                  </a:cubicBezTo>
                  <a:lnTo>
                    <a:pt x="10965" y="10272"/>
                  </a:lnTo>
                  <a:lnTo>
                    <a:pt x="10965" y="8255"/>
                  </a:lnTo>
                  <a:cubicBezTo>
                    <a:pt x="10807" y="8161"/>
                    <a:pt x="10650" y="8098"/>
                    <a:pt x="10492" y="7972"/>
                  </a:cubicBezTo>
                  <a:lnTo>
                    <a:pt x="10146" y="7625"/>
                  </a:lnTo>
                  <a:lnTo>
                    <a:pt x="9799" y="7972"/>
                  </a:lnTo>
                  <a:cubicBezTo>
                    <a:pt x="9547" y="8224"/>
                    <a:pt x="9232" y="8318"/>
                    <a:pt x="8917" y="8318"/>
                  </a:cubicBezTo>
                  <a:cubicBezTo>
                    <a:pt x="8255" y="8318"/>
                    <a:pt x="7720" y="7783"/>
                    <a:pt x="7720" y="7058"/>
                  </a:cubicBezTo>
                  <a:lnTo>
                    <a:pt x="7720" y="4664"/>
                  </a:lnTo>
                  <a:cubicBezTo>
                    <a:pt x="7184" y="4065"/>
                    <a:pt x="6869" y="3309"/>
                    <a:pt x="6869" y="2490"/>
                  </a:cubicBezTo>
                  <a:cubicBezTo>
                    <a:pt x="6869" y="1513"/>
                    <a:pt x="7310" y="600"/>
                    <a:pt x="80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51" name="Google Shape;5717;p85">
            <a:extLst>
              <a:ext uri="{FF2B5EF4-FFF2-40B4-BE49-F238E27FC236}">
                <a16:creationId xmlns:a16="http://schemas.microsoft.com/office/drawing/2014/main" id="{564F6900-4678-790D-3ACA-0885BADE2107}"/>
              </a:ext>
            </a:extLst>
          </p:cNvPr>
          <p:cNvGrpSpPr/>
          <p:nvPr/>
        </p:nvGrpSpPr>
        <p:grpSpPr>
          <a:xfrm>
            <a:off x="7423788" y="4698063"/>
            <a:ext cx="656485" cy="517252"/>
            <a:chOff x="5629975" y="3255775"/>
            <a:chExt cx="504500" cy="397500"/>
          </a:xfrm>
          <a:solidFill>
            <a:srgbClr val="272F1D"/>
          </a:solidFill>
        </p:grpSpPr>
        <p:sp>
          <p:nvSpPr>
            <p:cNvPr id="152" name="Google Shape;5718;p85">
              <a:extLst>
                <a:ext uri="{FF2B5EF4-FFF2-40B4-BE49-F238E27FC236}">
                  <a16:creationId xmlns:a16="http://schemas.microsoft.com/office/drawing/2014/main" id="{492E538F-3CBD-1187-D3B9-8189D4D7A913}"/>
                </a:ext>
              </a:extLst>
            </p:cNvPr>
            <p:cNvSpPr/>
            <p:nvPr/>
          </p:nvSpPr>
          <p:spPr>
            <a:xfrm>
              <a:off x="5756375" y="3255775"/>
              <a:ext cx="112950" cy="143425"/>
            </a:xfrm>
            <a:custGeom>
              <a:rect l="l" t="t" r="r" b="b"/>
              <a:pathLst>
                <a:path w="4518" h="5737" extrusionOk="0">
                  <a:moveTo>
                    <a:pt x="2259" y="0"/>
                  </a:moveTo>
                  <a:cubicBezTo>
                    <a:pt x="793" y="0"/>
                    <a:pt x="1" y="2469"/>
                    <a:pt x="1" y="3478"/>
                  </a:cubicBezTo>
                  <a:cubicBezTo>
                    <a:pt x="1" y="4725"/>
                    <a:pt x="1013" y="5733"/>
                    <a:pt x="2259" y="5736"/>
                  </a:cubicBezTo>
                  <a:cubicBezTo>
                    <a:pt x="3506" y="5733"/>
                    <a:pt x="4518" y="4725"/>
                    <a:pt x="4518" y="3478"/>
                  </a:cubicBezTo>
                  <a:cubicBezTo>
                    <a:pt x="4518" y="2469"/>
                    <a:pt x="3729" y="0"/>
                    <a:pt x="22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153" name="Google Shape;5719;p85">
              <a:extLst>
                <a:ext uri="{FF2B5EF4-FFF2-40B4-BE49-F238E27FC236}">
                  <a16:creationId xmlns:a16="http://schemas.microsoft.com/office/drawing/2014/main" id="{D6911C71-4A0B-E128-A12C-7B5F7FC545E5}"/>
                </a:ext>
              </a:extLst>
            </p:cNvPr>
            <p:cNvSpPr/>
            <p:nvPr/>
          </p:nvSpPr>
          <p:spPr>
            <a:xfrm>
              <a:off x="5629975" y="3374400"/>
              <a:ext cx="140575" cy="136175"/>
            </a:xfrm>
            <a:custGeom>
              <a:rect l="l" t="t" r="r" b="b"/>
              <a:pathLst>
                <a:path w="5623" h="5447" extrusionOk="0">
                  <a:moveTo>
                    <a:pt x="1951" y="0"/>
                  </a:moveTo>
                  <a:cubicBezTo>
                    <a:pt x="1711" y="0"/>
                    <a:pt x="1480" y="53"/>
                    <a:pt x="1269" y="175"/>
                  </a:cubicBezTo>
                  <a:cubicBezTo>
                    <a:pt x="1" y="907"/>
                    <a:pt x="582" y="3443"/>
                    <a:pt x="1088" y="4316"/>
                  </a:cubicBezTo>
                  <a:cubicBezTo>
                    <a:pt x="1506" y="5041"/>
                    <a:pt x="2265" y="5447"/>
                    <a:pt x="3045" y="5447"/>
                  </a:cubicBezTo>
                  <a:cubicBezTo>
                    <a:pt x="3428" y="5447"/>
                    <a:pt x="3816" y="5349"/>
                    <a:pt x="4172" y="5144"/>
                  </a:cubicBezTo>
                  <a:cubicBezTo>
                    <a:pt x="5253" y="4521"/>
                    <a:pt x="5623" y="3138"/>
                    <a:pt x="5000" y="2057"/>
                  </a:cubicBezTo>
                  <a:cubicBezTo>
                    <a:pt x="4578" y="1330"/>
                    <a:pt x="3149" y="0"/>
                    <a:pt x="19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154" name="Google Shape;5720;p85">
              <a:extLst>
                <a:ext uri="{FF2B5EF4-FFF2-40B4-BE49-F238E27FC236}">
                  <a16:creationId xmlns:a16="http://schemas.microsoft.com/office/drawing/2014/main" id="{E6C9D34A-DB2C-1D39-6E6D-364CA9E60881}"/>
                </a:ext>
              </a:extLst>
            </p:cNvPr>
            <p:cNvSpPr/>
            <p:nvPr/>
          </p:nvSpPr>
          <p:spPr>
            <a:xfrm>
              <a:off x="5897525" y="3255775"/>
              <a:ext cx="112950" cy="143425"/>
            </a:xfrm>
            <a:custGeom>
              <a:rect l="l" t="t" r="r" b="b"/>
              <a:pathLst>
                <a:path w="4518" h="5737" extrusionOk="0">
                  <a:moveTo>
                    <a:pt x="2259" y="0"/>
                  </a:moveTo>
                  <a:cubicBezTo>
                    <a:pt x="793" y="0"/>
                    <a:pt x="1" y="2469"/>
                    <a:pt x="1" y="3478"/>
                  </a:cubicBezTo>
                  <a:cubicBezTo>
                    <a:pt x="1" y="4725"/>
                    <a:pt x="1013" y="5736"/>
                    <a:pt x="2259" y="5736"/>
                  </a:cubicBezTo>
                  <a:cubicBezTo>
                    <a:pt x="3506" y="5736"/>
                    <a:pt x="4518" y="4725"/>
                    <a:pt x="4518" y="3478"/>
                  </a:cubicBezTo>
                  <a:cubicBezTo>
                    <a:pt x="4518" y="2469"/>
                    <a:pt x="3729" y="0"/>
                    <a:pt x="22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155" name="Google Shape;5721;p85">
              <a:extLst>
                <a:ext uri="{FF2B5EF4-FFF2-40B4-BE49-F238E27FC236}">
                  <a16:creationId xmlns:a16="http://schemas.microsoft.com/office/drawing/2014/main" id="{52379DCE-F6E8-339B-A220-2E10FDDE9419}"/>
                </a:ext>
              </a:extLst>
            </p:cNvPr>
            <p:cNvSpPr/>
            <p:nvPr/>
          </p:nvSpPr>
          <p:spPr>
            <a:xfrm>
              <a:off x="5996075" y="3373900"/>
              <a:ext cx="138400" cy="136200"/>
            </a:xfrm>
            <a:custGeom>
              <a:rect l="l" t="t" r="r" b="b"/>
              <a:pathLst>
                <a:path w="5536" h="5448" extrusionOk="0">
                  <a:moveTo>
                    <a:pt x="3670" y="1"/>
                  </a:moveTo>
                  <a:cubicBezTo>
                    <a:pt x="2471" y="1"/>
                    <a:pt x="1045" y="1330"/>
                    <a:pt x="624" y="2059"/>
                  </a:cubicBezTo>
                  <a:cubicBezTo>
                    <a:pt x="1" y="3137"/>
                    <a:pt x="371" y="4523"/>
                    <a:pt x="1452" y="5146"/>
                  </a:cubicBezTo>
                  <a:cubicBezTo>
                    <a:pt x="1808" y="5351"/>
                    <a:pt x="2199" y="5448"/>
                    <a:pt x="2586" y="5448"/>
                  </a:cubicBezTo>
                  <a:cubicBezTo>
                    <a:pt x="3381" y="5448"/>
                    <a:pt x="4158" y="5039"/>
                    <a:pt x="4575" y="4318"/>
                  </a:cubicBezTo>
                  <a:cubicBezTo>
                    <a:pt x="5168" y="3288"/>
                    <a:pt x="5535" y="858"/>
                    <a:pt x="4355" y="177"/>
                  </a:cubicBezTo>
                  <a:cubicBezTo>
                    <a:pt x="4142" y="54"/>
                    <a:pt x="3911" y="1"/>
                    <a:pt x="3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156" name="Google Shape;5722;p85">
              <a:extLst>
                <a:ext uri="{FF2B5EF4-FFF2-40B4-BE49-F238E27FC236}">
                  <a16:creationId xmlns:a16="http://schemas.microsoft.com/office/drawing/2014/main" id="{76DA4AE8-73FF-C0F3-BA64-9E834BFD7315}"/>
                </a:ext>
              </a:extLst>
            </p:cNvPr>
            <p:cNvSpPr/>
            <p:nvPr/>
          </p:nvSpPr>
          <p:spPr>
            <a:xfrm>
              <a:off x="5728150" y="3427400"/>
              <a:ext cx="310575" cy="225875"/>
            </a:xfrm>
            <a:custGeom>
              <a:rect l="l" t="t" r="r" b="b"/>
              <a:pathLst>
                <a:path w="12423" h="9035" extrusionOk="0">
                  <a:moveTo>
                    <a:pt x="6213" y="1"/>
                  </a:moveTo>
                  <a:cubicBezTo>
                    <a:pt x="5234" y="1"/>
                    <a:pt x="2259" y="1"/>
                    <a:pt x="2259" y="2822"/>
                  </a:cubicBezTo>
                  <a:lnTo>
                    <a:pt x="2259" y="3147"/>
                  </a:lnTo>
                  <a:cubicBezTo>
                    <a:pt x="2259" y="3376"/>
                    <a:pt x="2121" y="3584"/>
                    <a:pt x="1907" y="3671"/>
                  </a:cubicBezTo>
                  <a:cubicBezTo>
                    <a:pt x="750" y="4144"/>
                    <a:pt x="1" y="5141"/>
                    <a:pt x="1" y="6210"/>
                  </a:cubicBezTo>
                  <a:cubicBezTo>
                    <a:pt x="1" y="7767"/>
                    <a:pt x="1521" y="9034"/>
                    <a:pt x="3388" y="9034"/>
                  </a:cubicBezTo>
                  <a:cubicBezTo>
                    <a:pt x="3400" y="9035"/>
                    <a:pt x="3413" y="9035"/>
                    <a:pt x="3425" y="9035"/>
                  </a:cubicBezTo>
                  <a:cubicBezTo>
                    <a:pt x="3753" y="9035"/>
                    <a:pt x="4081" y="8995"/>
                    <a:pt x="4400" y="8917"/>
                  </a:cubicBezTo>
                  <a:cubicBezTo>
                    <a:pt x="4995" y="8766"/>
                    <a:pt x="5604" y="8691"/>
                    <a:pt x="6213" y="8691"/>
                  </a:cubicBezTo>
                  <a:cubicBezTo>
                    <a:pt x="6823" y="8691"/>
                    <a:pt x="7432" y="8766"/>
                    <a:pt x="8029" y="8917"/>
                  </a:cubicBezTo>
                  <a:cubicBezTo>
                    <a:pt x="8345" y="8995"/>
                    <a:pt x="8670" y="9035"/>
                    <a:pt x="8998" y="9035"/>
                  </a:cubicBezTo>
                  <a:cubicBezTo>
                    <a:pt x="9010" y="9035"/>
                    <a:pt x="9022" y="9035"/>
                    <a:pt x="9034" y="9034"/>
                  </a:cubicBezTo>
                  <a:cubicBezTo>
                    <a:pt x="10901" y="9034"/>
                    <a:pt x="12422" y="7767"/>
                    <a:pt x="12422" y="6210"/>
                  </a:cubicBezTo>
                  <a:cubicBezTo>
                    <a:pt x="12422" y="5138"/>
                    <a:pt x="11675" y="4141"/>
                    <a:pt x="10516" y="3671"/>
                  </a:cubicBezTo>
                  <a:cubicBezTo>
                    <a:pt x="10302" y="3584"/>
                    <a:pt x="10164" y="3376"/>
                    <a:pt x="10164" y="3147"/>
                  </a:cubicBezTo>
                  <a:lnTo>
                    <a:pt x="10164" y="2822"/>
                  </a:lnTo>
                  <a:cubicBezTo>
                    <a:pt x="10164" y="1"/>
                    <a:pt x="7191" y="1"/>
                    <a:pt x="62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157" name="Google Shape;5723;p85">
            <a:extLst>
              <a:ext uri="{FF2B5EF4-FFF2-40B4-BE49-F238E27FC236}">
                <a16:creationId xmlns:a16="http://schemas.microsoft.com/office/drawing/2014/main" id="{16BEA0C3-4C48-E0B0-4383-DDC281E93D9E}"/>
              </a:ext>
            </a:extLst>
          </p:cNvPr>
          <p:cNvGrpSpPr/>
          <p:nvPr/>
        </p:nvGrpSpPr>
        <p:grpSpPr>
          <a:xfrm>
            <a:off x="4103927" y="3461125"/>
            <a:ext cx="741943" cy="609831"/>
            <a:chOff x="6234950" y="3255925"/>
            <a:chExt cx="483250" cy="397200"/>
          </a:xfrm>
          <a:solidFill>
            <a:srgbClr val="272F1D"/>
          </a:solidFill>
        </p:grpSpPr>
        <p:sp>
          <p:nvSpPr>
            <p:cNvPr id="158" name="Google Shape;5724;p85">
              <a:extLst>
                <a:ext uri="{FF2B5EF4-FFF2-40B4-BE49-F238E27FC236}">
                  <a16:creationId xmlns:a16="http://schemas.microsoft.com/office/drawing/2014/main" id="{256303A6-0CF3-4270-26C8-2B703BE18982}"/>
                </a:ext>
              </a:extLst>
            </p:cNvPr>
            <p:cNvSpPr/>
            <p:nvPr/>
          </p:nvSpPr>
          <p:spPr>
            <a:xfrm>
              <a:off x="6444675" y="3255925"/>
              <a:ext cx="128300" cy="90200"/>
            </a:xfrm>
            <a:custGeom>
              <a:rect l="l" t="t" r="r" b="b"/>
              <a:pathLst>
                <a:path w="5132" h="3608" extrusionOk="0">
                  <a:moveTo>
                    <a:pt x="567" y="0"/>
                  </a:moveTo>
                  <a:cubicBezTo>
                    <a:pt x="254" y="0"/>
                    <a:pt x="1" y="253"/>
                    <a:pt x="1" y="563"/>
                  </a:cubicBezTo>
                  <a:cubicBezTo>
                    <a:pt x="7" y="1662"/>
                    <a:pt x="368" y="2731"/>
                    <a:pt x="1034" y="3608"/>
                  </a:cubicBezTo>
                  <a:cubicBezTo>
                    <a:pt x="2097" y="3138"/>
                    <a:pt x="3325" y="2864"/>
                    <a:pt x="5014" y="2864"/>
                  </a:cubicBezTo>
                  <a:cubicBezTo>
                    <a:pt x="5054" y="2864"/>
                    <a:pt x="5093" y="2873"/>
                    <a:pt x="5132" y="2873"/>
                  </a:cubicBezTo>
                  <a:cubicBezTo>
                    <a:pt x="4289" y="1117"/>
                    <a:pt x="2515" y="0"/>
                    <a:pt x="5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159" name="Google Shape;5725;p85">
              <a:extLst>
                <a:ext uri="{FF2B5EF4-FFF2-40B4-BE49-F238E27FC236}">
                  <a16:creationId xmlns:a16="http://schemas.microsoft.com/office/drawing/2014/main" id="{2AC4F921-90FF-5D89-AE56-4EE9A918B7F5}"/>
                </a:ext>
              </a:extLst>
            </p:cNvPr>
            <p:cNvSpPr/>
            <p:nvPr/>
          </p:nvSpPr>
          <p:spPr>
            <a:xfrm>
              <a:off x="6444750" y="3563200"/>
              <a:ext cx="128225" cy="89925"/>
            </a:xfrm>
            <a:custGeom>
              <a:rect l="l" t="t" r="r" b="b"/>
              <a:pathLst>
                <a:path w="5129" h="3597" extrusionOk="0">
                  <a:moveTo>
                    <a:pt x="1022" y="1"/>
                  </a:moveTo>
                  <a:cubicBezTo>
                    <a:pt x="362" y="874"/>
                    <a:pt x="4" y="1937"/>
                    <a:pt x="1" y="3033"/>
                  </a:cubicBezTo>
                  <a:cubicBezTo>
                    <a:pt x="1" y="3343"/>
                    <a:pt x="251" y="3596"/>
                    <a:pt x="564" y="3596"/>
                  </a:cubicBezTo>
                  <a:cubicBezTo>
                    <a:pt x="2512" y="3596"/>
                    <a:pt x="4286" y="2479"/>
                    <a:pt x="5129" y="724"/>
                  </a:cubicBezTo>
                  <a:cubicBezTo>
                    <a:pt x="5093" y="724"/>
                    <a:pt x="5051" y="736"/>
                    <a:pt x="5011" y="736"/>
                  </a:cubicBezTo>
                  <a:cubicBezTo>
                    <a:pt x="3319" y="736"/>
                    <a:pt x="2088" y="462"/>
                    <a:pt x="10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160" name="Google Shape;5726;p85">
              <a:extLst>
                <a:ext uri="{FF2B5EF4-FFF2-40B4-BE49-F238E27FC236}">
                  <a16:creationId xmlns:a16="http://schemas.microsoft.com/office/drawing/2014/main" id="{9DFA46E7-2298-0B42-52B4-0A5532093F20}"/>
                </a:ext>
              </a:extLst>
            </p:cNvPr>
            <p:cNvSpPr/>
            <p:nvPr/>
          </p:nvSpPr>
          <p:spPr>
            <a:xfrm>
              <a:off x="6375350" y="3355650"/>
              <a:ext cx="244750" cy="197650"/>
            </a:xfrm>
            <a:custGeom>
              <a:rect l="l" t="t" r="r" b="b"/>
              <a:pathLst>
                <a:path w="9790" h="7906" extrusionOk="0">
                  <a:moveTo>
                    <a:pt x="6045" y="2610"/>
                  </a:moveTo>
                  <a:cubicBezTo>
                    <a:pt x="6190" y="2610"/>
                    <a:pt x="6335" y="2666"/>
                    <a:pt x="6444" y="2777"/>
                  </a:cubicBezTo>
                  <a:cubicBezTo>
                    <a:pt x="6664" y="2997"/>
                    <a:pt x="6664" y="3356"/>
                    <a:pt x="6444" y="3575"/>
                  </a:cubicBezTo>
                  <a:cubicBezTo>
                    <a:pt x="6225" y="3795"/>
                    <a:pt x="6225" y="4153"/>
                    <a:pt x="6444" y="4373"/>
                  </a:cubicBezTo>
                  <a:cubicBezTo>
                    <a:pt x="6664" y="4593"/>
                    <a:pt x="6664" y="4951"/>
                    <a:pt x="6444" y="5171"/>
                  </a:cubicBezTo>
                  <a:cubicBezTo>
                    <a:pt x="6335" y="5281"/>
                    <a:pt x="6190" y="5336"/>
                    <a:pt x="6045" y="5336"/>
                  </a:cubicBezTo>
                  <a:cubicBezTo>
                    <a:pt x="5901" y="5336"/>
                    <a:pt x="5756" y="5281"/>
                    <a:pt x="5646" y="5171"/>
                  </a:cubicBezTo>
                  <a:cubicBezTo>
                    <a:pt x="4984" y="4509"/>
                    <a:pt x="4984" y="3440"/>
                    <a:pt x="5646" y="2777"/>
                  </a:cubicBezTo>
                  <a:cubicBezTo>
                    <a:pt x="5756" y="2666"/>
                    <a:pt x="5901" y="2610"/>
                    <a:pt x="6045" y="2610"/>
                  </a:cubicBezTo>
                  <a:close/>
                  <a:moveTo>
                    <a:pt x="7787" y="1"/>
                  </a:moveTo>
                  <a:cubicBezTo>
                    <a:pt x="4463" y="1"/>
                    <a:pt x="3204" y="1064"/>
                    <a:pt x="919" y="2997"/>
                  </a:cubicBezTo>
                  <a:lnTo>
                    <a:pt x="271" y="3542"/>
                  </a:lnTo>
                  <a:cubicBezTo>
                    <a:pt x="0" y="3765"/>
                    <a:pt x="0" y="4181"/>
                    <a:pt x="271" y="4406"/>
                  </a:cubicBezTo>
                  <a:lnTo>
                    <a:pt x="856" y="4897"/>
                  </a:lnTo>
                  <a:cubicBezTo>
                    <a:pt x="3147" y="6837"/>
                    <a:pt x="4412" y="7906"/>
                    <a:pt x="7787" y="7906"/>
                  </a:cubicBezTo>
                  <a:cubicBezTo>
                    <a:pt x="8450" y="7902"/>
                    <a:pt x="9106" y="7788"/>
                    <a:pt x="9730" y="7574"/>
                  </a:cubicBezTo>
                  <a:cubicBezTo>
                    <a:pt x="8357" y="6951"/>
                    <a:pt x="7456" y="5602"/>
                    <a:pt x="7411" y="4093"/>
                  </a:cubicBezTo>
                  <a:cubicBezTo>
                    <a:pt x="7366" y="2588"/>
                    <a:pt x="8179" y="1184"/>
                    <a:pt x="9513" y="480"/>
                  </a:cubicBezTo>
                  <a:cubicBezTo>
                    <a:pt x="9603" y="432"/>
                    <a:pt x="9697" y="398"/>
                    <a:pt x="9790" y="356"/>
                  </a:cubicBezTo>
                  <a:cubicBezTo>
                    <a:pt x="9149" y="124"/>
                    <a:pt x="8471" y="4"/>
                    <a:pt x="77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161" name="Google Shape;5727;p85">
              <a:extLst>
                <a:ext uri="{FF2B5EF4-FFF2-40B4-BE49-F238E27FC236}">
                  <a16:creationId xmlns:a16="http://schemas.microsoft.com/office/drawing/2014/main" id="{F916552D-287D-DC73-BEA1-18BA9B74A5BE}"/>
                </a:ext>
              </a:extLst>
            </p:cNvPr>
            <p:cNvSpPr/>
            <p:nvPr/>
          </p:nvSpPr>
          <p:spPr>
            <a:xfrm>
              <a:off x="6587875" y="3385100"/>
              <a:ext cx="130325" cy="140500"/>
            </a:xfrm>
            <a:custGeom>
              <a:rect l="l" t="t" r="r" b="b"/>
              <a:pathLst>
                <a:path w="5213" h="5620" extrusionOk="0">
                  <a:moveTo>
                    <a:pt x="2343" y="1789"/>
                  </a:moveTo>
                  <a:cubicBezTo>
                    <a:pt x="2633" y="1789"/>
                    <a:pt x="2912" y="2015"/>
                    <a:pt x="2912" y="2355"/>
                  </a:cubicBezTo>
                  <a:cubicBezTo>
                    <a:pt x="2912" y="2665"/>
                    <a:pt x="2659" y="2918"/>
                    <a:pt x="2349" y="2918"/>
                  </a:cubicBezTo>
                  <a:cubicBezTo>
                    <a:pt x="1846" y="2918"/>
                    <a:pt x="1593" y="2310"/>
                    <a:pt x="1948" y="1955"/>
                  </a:cubicBezTo>
                  <a:cubicBezTo>
                    <a:pt x="2063" y="1840"/>
                    <a:pt x="2204" y="1789"/>
                    <a:pt x="2343" y="1789"/>
                  </a:cubicBezTo>
                  <a:close/>
                  <a:moveTo>
                    <a:pt x="2846" y="0"/>
                  </a:moveTo>
                  <a:cubicBezTo>
                    <a:pt x="2394" y="0"/>
                    <a:pt x="1947" y="85"/>
                    <a:pt x="1539" y="301"/>
                  </a:cubicBezTo>
                  <a:cubicBezTo>
                    <a:pt x="645" y="774"/>
                    <a:pt x="72" y="1687"/>
                    <a:pt x="36" y="2698"/>
                  </a:cubicBezTo>
                  <a:cubicBezTo>
                    <a:pt x="0" y="3707"/>
                    <a:pt x="506" y="4662"/>
                    <a:pt x="1367" y="5195"/>
                  </a:cubicBezTo>
                  <a:cubicBezTo>
                    <a:pt x="1792" y="5460"/>
                    <a:pt x="2280" y="5607"/>
                    <a:pt x="2782" y="5619"/>
                  </a:cubicBezTo>
                  <a:cubicBezTo>
                    <a:pt x="3752" y="4957"/>
                    <a:pt x="4550" y="4078"/>
                    <a:pt x="5119" y="3051"/>
                  </a:cubicBezTo>
                  <a:cubicBezTo>
                    <a:pt x="5213" y="2882"/>
                    <a:pt x="5213" y="2674"/>
                    <a:pt x="5119" y="2506"/>
                  </a:cubicBezTo>
                  <a:cubicBezTo>
                    <a:pt x="4568" y="1512"/>
                    <a:pt x="3797" y="654"/>
                    <a:pt x="2870" y="0"/>
                  </a:cubicBezTo>
                  <a:cubicBezTo>
                    <a:pt x="2862" y="0"/>
                    <a:pt x="2854" y="0"/>
                    <a:pt x="28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162" name="Google Shape;5728;p85">
              <a:extLst>
                <a:ext uri="{FF2B5EF4-FFF2-40B4-BE49-F238E27FC236}">
                  <a16:creationId xmlns:a16="http://schemas.microsoft.com/office/drawing/2014/main" id="{D9BFDC42-95AE-4D98-3BE5-EB102E018C70}"/>
                </a:ext>
              </a:extLst>
            </p:cNvPr>
            <p:cNvSpPr/>
            <p:nvPr/>
          </p:nvSpPr>
          <p:spPr>
            <a:xfrm>
              <a:off x="6234950" y="3469100"/>
              <a:ext cx="165050" cy="141200"/>
            </a:xfrm>
            <a:custGeom>
              <a:rect l="l" t="t" r="r" b="b"/>
              <a:pathLst>
                <a:path w="6602" h="5648" extrusionOk="0">
                  <a:moveTo>
                    <a:pt x="3990" y="1"/>
                  </a:moveTo>
                  <a:cubicBezTo>
                    <a:pt x="1807" y="1"/>
                    <a:pt x="0" y="1772"/>
                    <a:pt x="0" y="3955"/>
                  </a:cubicBezTo>
                  <a:lnTo>
                    <a:pt x="0" y="5084"/>
                  </a:lnTo>
                  <a:cubicBezTo>
                    <a:pt x="0" y="5394"/>
                    <a:pt x="253" y="5647"/>
                    <a:pt x="566" y="5647"/>
                  </a:cubicBezTo>
                  <a:lnTo>
                    <a:pt x="1696" y="5647"/>
                  </a:lnTo>
                  <a:cubicBezTo>
                    <a:pt x="4014" y="5647"/>
                    <a:pt x="5996" y="4075"/>
                    <a:pt x="6601" y="1943"/>
                  </a:cubicBezTo>
                  <a:cubicBezTo>
                    <a:pt x="6324" y="1717"/>
                    <a:pt x="6041" y="1476"/>
                    <a:pt x="5740" y="1223"/>
                  </a:cubicBezTo>
                  <a:lnTo>
                    <a:pt x="5481" y="1004"/>
                  </a:lnTo>
                  <a:lnTo>
                    <a:pt x="4391" y="2097"/>
                  </a:lnTo>
                  <a:cubicBezTo>
                    <a:pt x="4281" y="2203"/>
                    <a:pt x="4139" y="2255"/>
                    <a:pt x="3997" y="2255"/>
                  </a:cubicBezTo>
                  <a:cubicBezTo>
                    <a:pt x="3852" y="2255"/>
                    <a:pt x="3708" y="2200"/>
                    <a:pt x="3599" y="2091"/>
                  </a:cubicBezTo>
                  <a:cubicBezTo>
                    <a:pt x="3379" y="1871"/>
                    <a:pt x="3376" y="1519"/>
                    <a:pt x="3593" y="1299"/>
                  </a:cubicBezTo>
                  <a:lnTo>
                    <a:pt x="4611" y="278"/>
                  </a:lnTo>
                  <a:lnTo>
                    <a:pt x="428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163" name="Google Shape;5729;p85">
              <a:extLst>
                <a:ext uri="{FF2B5EF4-FFF2-40B4-BE49-F238E27FC236}">
                  <a16:creationId xmlns:a16="http://schemas.microsoft.com/office/drawing/2014/main" id="{15B557AE-6921-2B70-ACC9-34D23F23BFA7}"/>
                </a:ext>
              </a:extLst>
            </p:cNvPr>
            <p:cNvSpPr/>
            <p:nvPr/>
          </p:nvSpPr>
          <p:spPr>
            <a:xfrm>
              <a:off x="6234950" y="3299725"/>
              <a:ext cx="165050" cy="141175"/>
            </a:xfrm>
            <a:custGeom>
              <a:rect l="l" t="t" r="r" b="b"/>
              <a:pathLst>
                <a:path w="6602" h="5647" extrusionOk="0">
                  <a:moveTo>
                    <a:pt x="566" y="1"/>
                  </a:moveTo>
                  <a:cubicBezTo>
                    <a:pt x="253" y="1"/>
                    <a:pt x="3" y="254"/>
                    <a:pt x="3" y="567"/>
                  </a:cubicBezTo>
                  <a:lnTo>
                    <a:pt x="3" y="1699"/>
                  </a:lnTo>
                  <a:cubicBezTo>
                    <a:pt x="0" y="3879"/>
                    <a:pt x="1807" y="5647"/>
                    <a:pt x="3990" y="5647"/>
                  </a:cubicBezTo>
                  <a:lnTo>
                    <a:pt x="4285" y="5647"/>
                  </a:lnTo>
                  <a:lnTo>
                    <a:pt x="4611" y="5373"/>
                  </a:lnTo>
                  <a:lnTo>
                    <a:pt x="3593" y="4352"/>
                  </a:lnTo>
                  <a:cubicBezTo>
                    <a:pt x="3379" y="4132"/>
                    <a:pt x="3382" y="3780"/>
                    <a:pt x="3599" y="3563"/>
                  </a:cubicBezTo>
                  <a:cubicBezTo>
                    <a:pt x="3710" y="3451"/>
                    <a:pt x="3856" y="3396"/>
                    <a:pt x="4001" y="3396"/>
                  </a:cubicBezTo>
                  <a:cubicBezTo>
                    <a:pt x="4142" y="3396"/>
                    <a:pt x="4282" y="3448"/>
                    <a:pt x="4391" y="3554"/>
                  </a:cubicBezTo>
                  <a:lnTo>
                    <a:pt x="5481" y="4644"/>
                  </a:lnTo>
                  <a:lnTo>
                    <a:pt x="5809" y="4370"/>
                  </a:lnTo>
                  <a:cubicBezTo>
                    <a:pt x="6083" y="4138"/>
                    <a:pt x="6345" y="3918"/>
                    <a:pt x="6601" y="3704"/>
                  </a:cubicBezTo>
                  <a:cubicBezTo>
                    <a:pt x="5996" y="1575"/>
                    <a:pt x="4017" y="1"/>
                    <a:pt x="16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3071353"/>
      </p:ext>
    </p:extLst>
  </p:cSld>
  <p:clrMapOvr>
    <a:masterClrMapping/>
  </p:clrMapOvr>
  <p:transition/>
  <p:timing/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8A1616F3-F193-F68A-B716-1D6A4C5DF084}"/>
              </a:ext>
            </a:extLst>
          </p:cNvPr>
          <p:cNvSpPr/>
          <p:nvPr/>
        </p:nvSpPr>
        <p:spPr>
          <a:xfrm>
            <a:off x="4410693" y="2272445"/>
            <a:ext cx="30893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/>
              <a:t>Presentation template by </a:t>
            </a:r>
            <a:endParaRPr lang="ko-KR" altLang="en-US" sz="2000"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25A6C6CD-1BB2-FA8C-32FE-4CEA77290EF7}"/>
              </a:ext>
            </a:extLst>
          </p:cNvPr>
          <p:cNvSpPr txBox="1"/>
          <p:nvPr/>
        </p:nvSpPr>
        <p:spPr>
          <a:xfrm>
            <a:off x="890906" y="5870077"/>
            <a:ext cx="10485575" cy="7768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860"/>
              </a:lnSpc>
            </a:pPr>
            <a:r>
              <a:rPr lang="en-US" sz="1200">
                <a:solidFill>
                  <a:schemeClr val="tx1">
                    <a:lumMod val="75000"/>
                    <a:lumOff val="25000"/>
                  </a:schemeClr>
                </a:solidFill>
              </a:rPr>
              <a:t>You are free to use this presentation for educational, personal and work purposes under Creative Commons Attribution License. But, keep the credits slide or mention Slidesppt in your presentation. Visit </a:t>
            </a:r>
            <a:r>
              <a:rPr lang="en-US" sz="1200" u="sng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slidesppt.net</a:t>
            </a:r>
            <a:br>
              <a:rPr lang="en" sz="120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  <a:hlinkClick r:id="rId2"/>
              </a:rPr>
            </a:br>
            <a:endParaRPr lang="en" sz="1200">
              <a:solidFill>
                <a:schemeClr val="tx1">
                  <a:lumMod val="75000"/>
                  <a:lumOff val="25000"/>
                </a:schemeClr>
              </a:solidFill>
              <a:latin typeface="Barlow" pitchFamily="2" charset="77"/>
            </a:endParaRPr>
          </a:p>
        </p:txBody>
      </p:sp>
      <p:grpSp>
        <p:nvGrpSpPr>
          <p:cNvPr id="4" name="Gráfico 10">
            <a:extLst>
              <a:ext uri="{FF2B5EF4-FFF2-40B4-BE49-F238E27FC236}">
                <a16:creationId xmlns:a16="http://schemas.microsoft.com/office/drawing/2014/main" id="{8A6BB905-9FA8-9E12-8088-B7C633572E58}"/>
              </a:ext>
            </a:extLst>
          </p:cNvPr>
          <p:cNvGrpSpPr/>
          <p:nvPr/>
        </p:nvGrpSpPr>
        <p:grpSpPr>
          <a:xfrm>
            <a:off x="2673740" y="2333651"/>
            <a:ext cx="1591037" cy="1591037"/>
            <a:chOff x="627235" y="5458033"/>
            <a:chExt cx="849367" cy="849367"/>
          </a:xfrm>
          <a:solidFill>
            <a:srgbClr val="00BFF3"/>
          </a:solidFill>
        </p:grpSpPr>
        <p:sp>
          <p:nvSpPr>
            <p:cNvPr id="5" name="Forma libre: forma 4">
              <a:extLst>
                <a:ext uri="{FF2B5EF4-FFF2-40B4-BE49-F238E27FC236}">
                  <a16:creationId xmlns:a16="http://schemas.microsoft.com/office/drawing/2014/main" id="{7675AD49-00E9-5CA1-2336-B2323DAF16F7}"/>
                </a:ext>
              </a:extLst>
            </p:cNvPr>
            <p:cNvSpPr/>
            <p:nvPr userDrawn="1"/>
          </p:nvSpPr>
          <p:spPr>
            <a:xfrm>
              <a:off x="627235" y="5458033"/>
              <a:ext cx="849367" cy="849367"/>
            </a:xfrm>
            <a:custGeom>
              <a:gdLst>
                <a:gd name="connsiteX0" fmla="*/ 849367 w 849367"/>
                <a:gd name="connsiteY0" fmla="*/ 424684 h 849367"/>
                <a:gd name="connsiteX1" fmla="*/ 424684 w 849367"/>
                <a:gd name="connsiteY1" fmla="*/ 849367 h 849367"/>
                <a:gd name="connsiteX2" fmla="*/ 0 w 849367"/>
                <a:gd name="connsiteY2" fmla="*/ 424684 h 849367"/>
                <a:gd name="connsiteX3" fmla="*/ 424684 w 849367"/>
                <a:gd name="connsiteY3" fmla="*/ 0 h 849367"/>
                <a:gd name="connsiteX4" fmla="*/ 849367 w 849367"/>
                <a:gd name="connsiteY4" fmla="*/ 424684 h 84936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367" h="849367">
                  <a:moveTo>
                    <a:pt x="849367" y="424684"/>
                  </a:moveTo>
                  <a:cubicBezTo>
                    <a:pt x="849367" y="659230"/>
                    <a:pt x="659230" y="849367"/>
                    <a:pt x="424684" y="849367"/>
                  </a:cubicBezTo>
                  <a:cubicBezTo>
                    <a:pt x="190137" y="849367"/>
                    <a:pt x="0" y="659230"/>
                    <a:pt x="0" y="424684"/>
                  </a:cubicBezTo>
                  <a:cubicBezTo>
                    <a:pt x="0" y="190137"/>
                    <a:pt x="190137" y="0"/>
                    <a:pt x="424684" y="0"/>
                  </a:cubicBezTo>
                  <a:cubicBezTo>
                    <a:pt x="659230" y="0"/>
                    <a:pt x="849367" y="190137"/>
                    <a:pt x="849367" y="424684"/>
                  </a:cubicBezTo>
                  <a:close/>
                </a:path>
              </a:pathLst>
            </a:custGeom>
            <a:solidFill>
              <a:schemeClr val="tx1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400"/>
            </a:p>
          </p:txBody>
        </p:sp>
        <p:sp>
          <p:nvSpPr>
            <p:cNvPr id="6" name="Forma libre: forma 5">
              <a:extLst>
                <a:ext uri="{FF2B5EF4-FFF2-40B4-BE49-F238E27FC236}">
                  <a16:creationId xmlns:a16="http://schemas.microsoft.com/office/drawing/2014/main" id="{2F9BBA9F-8BBF-B223-51B3-4B2D3307258C}"/>
                </a:ext>
              </a:extLst>
            </p:cNvPr>
            <p:cNvSpPr/>
            <p:nvPr/>
          </p:nvSpPr>
          <p:spPr>
            <a:xfrm>
              <a:off x="736500" y="5562370"/>
              <a:ext cx="662009" cy="640647"/>
            </a:xfrm>
            <a:custGeom>
              <a:gdLst>
                <a:gd name="connsiteX0" fmla="*/ 398577 w 662009"/>
                <a:gd name="connsiteY0" fmla="*/ 121941 h 640647"/>
                <a:gd name="connsiteX1" fmla="*/ 398577 w 662009"/>
                <a:gd name="connsiteY1" fmla="*/ 121941 h 640647"/>
                <a:gd name="connsiteX2" fmla="*/ 383196 w 662009"/>
                <a:gd name="connsiteY2" fmla="*/ 121941 h 640647"/>
                <a:gd name="connsiteX3" fmla="*/ 383219 w 662009"/>
                <a:gd name="connsiteY3" fmla="*/ 0 h 640647"/>
                <a:gd name="connsiteX4" fmla="*/ 0 w 662009"/>
                <a:gd name="connsiteY4" fmla="*/ 64133 h 640647"/>
                <a:gd name="connsiteX5" fmla="*/ 0 w 662009"/>
                <a:gd name="connsiteY5" fmla="*/ 576124 h 640647"/>
                <a:gd name="connsiteX6" fmla="*/ 383128 w 662009"/>
                <a:gd name="connsiteY6" fmla="*/ 640647 h 640647"/>
                <a:gd name="connsiteX7" fmla="*/ 383219 w 662009"/>
                <a:gd name="connsiteY7" fmla="*/ 122514 h 640647"/>
                <a:gd name="connsiteX8" fmla="*/ 398072 w 662009"/>
                <a:gd name="connsiteY8" fmla="*/ 122514 h 640647"/>
                <a:gd name="connsiteX9" fmla="*/ 398049 w 662009"/>
                <a:gd name="connsiteY9" fmla="*/ 152655 h 640647"/>
                <a:gd name="connsiteX10" fmla="*/ 630608 w 662009"/>
                <a:gd name="connsiteY10" fmla="*/ 152655 h 640647"/>
                <a:gd name="connsiteX11" fmla="*/ 630608 w 662009"/>
                <a:gd name="connsiteY11" fmla="*/ 440087 h 640647"/>
                <a:gd name="connsiteX12" fmla="*/ 614907 w 662009"/>
                <a:gd name="connsiteY12" fmla="*/ 440087 h 640647"/>
                <a:gd name="connsiteX13" fmla="*/ 614907 w 662009"/>
                <a:gd name="connsiteY13" fmla="*/ 168264 h 640647"/>
                <a:gd name="connsiteX14" fmla="*/ 397958 w 662009"/>
                <a:gd name="connsiteY14" fmla="*/ 168242 h 640647"/>
                <a:gd name="connsiteX15" fmla="*/ 397958 w 662009"/>
                <a:gd name="connsiteY15" fmla="*/ 208010 h 640647"/>
                <a:gd name="connsiteX16" fmla="*/ 413177 w 662009"/>
                <a:gd name="connsiteY16" fmla="*/ 206337 h 640647"/>
                <a:gd name="connsiteX17" fmla="*/ 427457 w 662009"/>
                <a:gd name="connsiteY17" fmla="*/ 205236 h 640647"/>
                <a:gd name="connsiteX18" fmla="*/ 427457 w 662009"/>
                <a:gd name="connsiteY18" fmla="*/ 287340 h 640647"/>
                <a:gd name="connsiteX19" fmla="*/ 511509 w 662009"/>
                <a:gd name="connsiteY19" fmla="*/ 287340 h 640647"/>
                <a:gd name="connsiteX20" fmla="*/ 497298 w 662009"/>
                <a:gd name="connsiteY20" fmla="*/ 333435 h 640647"/>
                <a:gd name="connsiteX21" fmla="*/ 455879 w 662009"/>
                <a:gd name="connsiteY21" fmla="*/ 363003 h 640647"/>
                <a:gd name="connsiteX22" fmla="*/ 421933 w 662009"/>
                <a:gd name="connsiteY22" fmla="*/ 366624 h 640647"/>
                <a:gd name="connsiteX23" fmla="*/ 397958 w 662009"/>
                <a:gd name="connsiteY23" fmla="*/ 363988 h 640647"/>
                <a:gd name="connsiteX24" fmla="*/ 397958 w 662009"/>
                <a:gd name="connsiteY24" fmla="*/ 394428 h 640647"/>
                <a:gd name="connsiteX25" fmla="*/ 548412 w 662009"/>
                <a:gd name="connsiteY25" fmla="*/ 394428 h 640647"/>
                <a:gd name="connsiteX26" fmla="*/ 548412 w 662009"/>
                <a:gd name="connsiteY26" fmla="*/ 423079 h 640647"/>
                <a:gd name="connsiteX27" fmla="*/ 397935 w 662009"/>
                <a:gd name="connsiteY27" fmla="*/ 423079 h 640647"/>
                <a:gd name="connsiteX28" fmla="*/ 397935 w 662009"/>
                <a:gd name="connsiteY28" fmla="*/ 449851 h 640647"/>
                <a:gd name="connsiteX29" fmla="*/ 547518 w 662009"/>
                <a:gd name="connsiteY29" fmla="*/ 449851 h 640647"/>
                <a:gd name="connsiteX30" fmla="*/ 547518 w 662009"/>
                <a:gd name="connsiteY30" fmla="*/ 480313 h 640647"/>
                <a:gd name="connsiteX31" fmla="*/ 397912 w 662009"/>
                <a:gd name="connsiteY31" fmla="*/ 480313 h 640647"/>
                <a:gd name="connsiteX32" fmla="*/ 397912 w 662009"/>
                <a:gd name="connsiteY32" fmla="*/ 515406 h 640647"/>
                <a:gd name="connsiteX33" fmla="*/ 614907 w 662009"/>
                <a:gd name="connsiteY33" fmla="*/ 515406 h 640647"/>
                <a:gd name="connsiteX34" fmla="*/ 614907 w 662009"/>
                <a:gd name="connsiteY34" fmla="*/ 440591 h 640647"/>
                <a:gd name="connsiteX35" fmla="*/ 630608 w 662009"/>
                <a:gd name="connsiteY35" fmla="*/ 440591 h 640647"/>
                <a:gd name="connsiteX36" fmla="*/ 630608 w 662009"/>
                <a:gd name="connsiteY36" fmla="*/ 440591 h 640647"/>
                <a:gd name="connsiteX37" fmla="*/ 662010 w 662009"/>
                <a:gd name="connsiteY37" fmla="*/ 440591 h 640647"/>
                <a:gd name="connsiteX38" fmla="*/ 662010 w 662009"/>
                <a:gd name="connsiteY38" fmla="*/ 122101 h 640647"/>
                <a:gd name="connsiteX39" fmla="*/ 398577 w 662009"/>
                <a:gd name="connsiteY39" fmla="*/ 121941 h 640647"/>
                <a:gd name="connsiteX40" fmla="*/ 267834 w 662009"/>
                <a:gd name="connsiteY40" fmla="*/ 452946 h 640647"/>
                <a:gd name="connsiteX41" fmla="*/ 177387 w 662009"/>
                <a:gd name="connsiteY41" fmla="*/ 482743 h 640647"/>
                <a:gd name="connsiteX42" fmla="*/ 90470 w 662009"/>
                <a:gd name="connsiteY42" fmla="*/ 460808 h 640647"/>
                <a:gd name="connsiteX43" fmla="*/ 86230 w 662009"/>
                <a:gd name="connsiteY43" fmla="*/ 457988 h 640647"/>
                <a:gd name="connsiteX44" fmla="*/ 100899 w 662009"/>
                <a:gd name="connsiteY44" fmla="*/ 409281 h 640647"/>
                <a:gd name="connsiteX45" fmla="*/ 108509 w 662009"/>
                <a:gd name="connsiteY45" fmla="*/ 413957 h 640647"/>
                <a:gd name="connsiteX46" fmla="*/ 180275 w 662009"/>
                <a:gd name="connsiteY46" fmla="*/ 434196 h 640647"/>
                <a:gd name="connsiteX47" fmla="*/ 241521 w 662009"/>
                <a:gd name="connsiteY47" fmla="*/ 385511 h 640647"/>
                <a:gd name="connsiteX48" fmla="*/ 184561 w 662009"/>
                <a:gd name="connsiteY48" fmla="*/ 327177 h 640647"/>
                <a:gd name="connsiteX49" fmla="*/ 94160 w 662009"/>
                <a:gd name="connsiteY49" fmla="*/ 228478 h 640647"/>
                <a:gd name="connsiteX50" fmla="*/ 206359 w 662009"/>
                <a:gd name="connsiteY50" fmla="*/ 133195 h 640647"/>
                <a:gd name="connsiteX51" fmla="*/ 281747 w 662009"/>
                <a:gd name="connsiteY51" fmla="*/ 150042 h 640647"/>
                <a:gd name="connsiteX52" fmla="*/ 286698 w 662009"/>
                <a:gd name="connsiteY52" fmla="*/ 152838 h 640647"/>
                <a:gd name="connsiteX53" fmla="*/ 270653 w 662009"/>
                <a:gd name="connsiteY53" fmla="*/ 200285 h 640647"/>
                <a:gd name="connsiteX54" fmla="*/ 263479 w 662009"/>
                <a:gd name="connsiteY54" fmla="*/ 196366 h 640647"/>
                <a:gd name="connsiteX55" fmla="*/ 204938 w 662009"/>
                <a:gd name="connsiteY55" fmla="*/ 181742 h 640647"/>
                <a:gd name="connsiteX56" fmla="*/ 150455 w 662009"/>
                <a:gd name="connsiteY56" fmla="*/ 223665 h 640647"/>
                <a:gd name="connsiteX57" fmla="*/ 210806 w 662009"/>
                <a:gd name="connsiteY57" fmla="*/ 280051 h 640647"/>
                <a:gd name="connsiteX58" fmla="*/ 298296 w 662009"/>
                <a:gd name="connsiteY58" fmla="*/ 382119 h 640647"/>
                <a:gd name="connsiteX59" fmla="*/ 267834 w 662009"/>
                <a:gd name="connsiteY59" fmla="*/ 452946 h 64064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62009" h="640647">
                  <a:moveTo>
                    <a:pt x="398577" y="121941"/>
                  </a:moveTo>
                  <a:lnTo>
                    <a:pt x="398577" y="121941"/>
                  </a:lnTo>
                  <a:lnTo>
                    <a:pt x="383196" y="121941"/>
                  </a:lnTo>
                  <a:cubicBezTo>
                    <a:pt x="383196" y="81301"/>
                    <a:pt x="383219" y="40662"/>
                    <a:pt x="383219" y="0"/>
                  </a:cubicBezTo>
                  <a:cubicBezTo>
                    <a:pt x="255480" y="21385"/>
                    <a:pt x="127740" y="42748"/>
                    <a:pt x="0" y="64133"/>
                  </a:cubicBezTo>
                  <a:cubicBezTo>
                    <a:pt x="0" y="234805"/>
                    <a:pt x="0" y="405476"/>
                    <a:pt x="0" y="576124"/>
                  </a:cubicBezTo>
                  <a:cubicBezTo>
                    <a:pt x="127717" y="597624"/>
                    <a:pt x="255411" y="619147"/>
                    <a:pt x="383128" y="640647"/>
                  </a:cubicBezTo>
                  <a:cubicBezTo>
                    <a:pt x="383151" y="467982"/>
                    <a:pt x="383196" y="295179"/>
                    <a:pt x="383219" y="122514"/>
                  </a:cubicBezTo>
                  <a:lnTo>
                    <a:pt x="398072" y="122514"/>
                  </a:lnTo>
                  <a:cubicBezTo>
                    <a:pt x="398072" y="132530"/>
                    <a:pt x="398049" y="142639"/>
                    <a:pt x="398049" y="152655"/>
                  </a:cubicBezTo>
                  <a:cubicBezTo>
                    <a:pt x="475569" y="152655"/>
                    <a:pt x="553088" y="152655"/>
                    <a:pt x="630608" y="152655"/>
                  </a:cubicBezTo>
                  <a:cubicBezTo>
                    <a:pt x="630608" y="248397"/>
                    <a:pt x="630608" y="344322"/>
                    <a:pt x="630608" y="440087"/>
                  </a:cubicBezTo>
                  <a:lnTo>
                    <a:pt x="614907" y="440087"/>
                  </a:lnTo>
                  <a:cubicBezTo>
                    <a:pt x="614907" y="349548"/>
                    <a:pt x="614907" y="258803"/>
                    <a:pt x="614907" y="168264"/>
                  </a:cubicBezTo>
                  <a:cubicBezTo>
                    <a:pt x="542590" y="168264"/>
                    <a:pt x="470274" y="168242"/>
                    <a:pt x="397958" y="168242"/>
                  </a:cubicBezTo>
                  <a:cubicBezTo>
                    <a:pt x="397958" y="181490"/>
                    <a:pt x="397958" y="194761"/>
                    <a:pt x="397958" y="208010"/>
                  </a:cubicBezTo>
                  <a:cubicBezTo>
                    <a:pt x="400296" y="207781"/>
                    <a:pt x="407149" y="206910"/>
                    <a:pt x="413177" y="206337"/>
                  </a:cubicBezTo>
                  <a:cubicBezTo>
                    <a:pt x="419435" y="205741"/>
                    <a:pt x="424890" y="205488"/>
                    <a:pt x="427457" y="205236"/>
                  </a:cubicBezTo>
                  <a:cubicBezTo>
                    <a:pt x="427457" y="232604"/>
                    <a:pt x="427457" y="259972"/>
                    <a:pt x="427457" y="287340"/>
                  </a:cubicBezTo>
                  <a:cubicBezTo>
                    <a:pt x="455467" y="287340"/>
                    <a:pt x="483499" y="287340"/>
                    <a:pt x="511509" y="287340"/>
                  </a:cubicBezTo>
                  <a:cubicBezTo>
                    <a:pt x="511601" y="294491"/>
                    <a:pt x="510867" y="314272"/>
                    <a:pt x="497298" y="333435"/>
                  </a:cubicBezTo>
                  <a:cubicBezTo>
                    <a:pt x="495648" y="335772"/>
                    <a:pt x="481551" y="355118"/>
                    <a:pt x="455879" y="363003"/>
                  </a:cubicBezTo>
                  <a:cubicBezTo>
                    <a:pt x="442677" y="367060"/>
                    <a:pt x="430597" y="366808"/>
                    <a:pt x="421933" y="366624"/>
                  </a:cubicBezTo>
                  <a:cubicBezTo>
                    <a:pt x="412100" y="366418"/>
                    <a:pt x="403894" y="365180"/>
                    <a:pt x="397958" y="363988"/>
                  </a:cubicBezTo>
                  <a:cubicBezTo>
                    <a:pt x="397958" y="374143"/>
                    <a:pt x="397958" y="384274"/>
                    <a:pt x="397958" y="394428"/>
                  </a:cubicBezTo>
                  <a:cubicBezTo>
                    <a:pt x="448109" y="394428"/>
                    <a:pt x="498261" y="394428"/>
                    <a:pt x="548412" y="394428"/>
                  </a:cubicBezTo>
                  <a:cubicBezTo>
                    <a:pt x="548412" y="403986"/>
                    <a:pt x="548412" y="413521"/>
                    <a:pt x="548412" y="423079"/>
                  </a:cubicBezTo>
                  <a:cubicBezTo>
                    <a:pt x="498261" y="423079"/>
                    <a:pt x="448086" y="423079"/>
                    <a:pt x="397935" y="423079"/>
                  </a:cubicBezTo>
                  <a:cubicBezTo>
                    <a:pt x="397935" y="431996"/>
                    <a:pt x="397935" y="440935"/>
                    <a:pt x="397935" y="449851"/>
                  </a:cubicBezTo>
                  <a:cubicBezTo>
                    <a:pt x="447788" y="449851"/>
                    <a:pt x="497665" y="449851"/>
                    <a:pt x="547518" y="449851"/>
                  </a:cubicBezTo>
                  <a:cubicBezTo>
                    <a:pt x="547518" y="460005"/>
                    <a:pt x="547518" y="470159"/>
                    <a:pt x="547518" y="480313"/>
                  </a:cubicBezTo>
                  <a:cubicBezTo>
                    <a:pt x="497642" y="480313"/>
                    <a:pt x="447765" y="480313"/>
                    <a:pt x="397912" y="480313"/>
                  </a:cubicBezTo>
                  <a:cubicBezTo>
                    <a:pt x="397912" y="492003"/>
                    <a:pt x="397912" y="503693"/>
                    <a:pt x="397912" y="515406"/>
                  </a:cubicBezTo>
                  <a:cubicBezTo>
                    <a:pt x="470251" y="515406"/>
                    <a:pt x="542567" y="515406"/>
                    <a:pt x="614907" y="515406"/>
                  </a:cubicBezTo>
                  <a:cubicBezTo>
                    <a:pt x="614907" y="490468"/>
                    <a:pt x="614907" y="465529"/>
                    <a:pt x="614907" y="440591"/>
                  </a:cubicBezTo>
                  <a:lnTo>
                    <a:pt x="630608" y="440591"/>
                  </a:lnTo>
                  <a:cubicBezTo>
                    <a:pt x="630608" y="440591"/>
                    <a:pt x="630608" y="440591"/>
                    <a:pt x="630608" y="440591"/>
                  </a:cubicBezTo>
                  <a:cubicBezTo>
                    <a:pt x="641083" y="440591"/>
                    <a:pt x="651535" y="440591"/>
                    <a:pt x="662010" y="440591"/>
                  </a:cubicBezTo>
                  <a:cubicBezTo>
                    <a:pt x="662010" y="334420"/>
                    <a:pt x="662010" y="228249"/>
                    <a:pt x="662010" y="122101"/>
                  </a:cubicBezTo>
                  <a:cubicBezTo>
                    <a:pt x="574199" y="122032"/>
                    <a:pt x="486388" y="121987"/>
                    <a:pt x="398577" y="121941"/>
                  </a:cubicBezTo>
                  <a:close/>
                  <a:moveTo>
                    <a:pt x="267834" y="452946"/>
                  </a:moveTo>
                  <a:cubicBezTo>
                    <a:pt x="246334" y="472451"/>
                    <a:pt x="215070" y="482743"/>
                    <a:pt x="177387" y="482743"/>
                  </a:cubicBezTo>
                  <a:cubicBezTo>
                    <a:pt x="145572" y="482743"/>
                    <a:pt x="109838" y="473735"/>
                    <a:pt x="90470" y="460808"/>
                  </a:cubicBezTo>
                  <a:lnTo>
                    <a:pt x="86230" y="457988"/>
                  </a:lnTo>
                  <a:lnTo>
                    <a:pt x="100899" y="409281"/>
                  </a:lnTo>
                  <a:lnTo>
                    <a:pt x="108509" y="413957"/>
                  </a:lnTo>
                  <a:cubicBezTo>
                    <a:pt x="129092" y="426632"/>
                    <a:pt x="155933" y="434196"/>
                    <a:pt x="180275" y="434196"/>
                  </a:cubicBezTo>
                  <a:cubicBezTo>
                    <a:pt x="218049" y="434196"/>
                    <a:pt x="241521" y="415538"/>
                    <a:pt x="241521" y="385511"/>
                  </a:cubicBezTo>
                  <a:cubicBezTo>
                    <a:pt x="241521" y="358625"/>
                    <a:pt x="226622" y="343359"/>
                    <a:pt x="184561" y="327177"/>
                  </a:cubicBezTo>
                  <a:cubicBezTo>
                    <a:pt x="122926" y="305333"/>
                    <a:pt x="94160" y="273954"/>
                    <a:pt x="94160" y="228478"/>
                  </a:cubicBezTo>
                  <a:cubicBezTo>
                    <a:pt x="94160" y="172367"/>
                    <a:pt x="140301" y="133195"/>
                    <a:pt x="206359" y="133195"/>
                  </a:cubicBezTo>
                  <a:cubicBezTo>
                    <a:pt x="246082" y="133195"/>
                    <a:pt x="270630" y="143739"/>
                    <a:pt x="281747" y="150042"/>
                  </a:cubicBezTo>
                  <a:lnTo>
                    <a:pt x="286698" y="152838"/>
                  </a:lnTo>
                  <a:lnTo>
                    <a:pt x="270653" y="200285"/>
                  </a:lnTo>
                  <a:lnTo>
                    <a:pt x="263479" y="196366"/>
                  </a:lnTo>
                  <a:cubicBezTo>
                    <a:pt x="251262" y="189696"/>
                    <a:pt x="231160" y="181742"/>
                    <a:pt x="204938" y="181742"/>
                  </a:cubicBezTo>
                  <a:cubicBezTo>
                    <a:pt x="167302" y="181742"/>
                    <a:pt x="150455" y="202807"/>
                    <a:pt x="150455" y="223665"/>
                  </a:cubicBezTo>
                  <a:cubicBezTo>
                    <a:pt x="150455" y="248672"/>
                    <a:pt x="165124" y="262379"/>
                    <a:pt x="210806" y="280051"/>
                  </a:cubicBezTo>
                  <a:cubicBezTo>
                    <a:pt x="272143" y="303729"/>
                    <a:pt x="298296" y="334260"/>
                    <a:pt x="298296" y="382119"/>
                  </a:cubicBezTo>
                  <a:cubicBezTo>
                    <a:pt x="298296" y="409968"/>
                    <a:pt x="287478" y="435113"/>
                    <a:pt x="267834" y="452946"/>
                  </a:cubicBezTo>
                  <a:close/>
                </a:path>
              </a:pathLst>
            </a:custGeom>
            <a:solidFill>
              <a:srgbClr val="FFFFFF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400"/>
            </a:p>
          </p:txBody>
        </p:sp>
      </p:grpSp>
      <p:sp>
        <p:nvSpPr>
          <p:cNvPr id="7" name="Rectangle 2">
            <a:extLst>
              <a:ext uri="{FF2B5EF4-FFF2-40B4-BE49-F238E27FC236}">
                <a16:creationId xmlns:a16="http://schemas.microsoft.com/office/drawing/2014/main" id="{28D1E787-4413-B4BF-33DF-3E6B00DE7307}"/>
              </a:ext>
            </a:extLst>
          </p:cNvPr>
          <p:cNvSpPr/>
          <p:nvPr/>
        </p:nvSpPr>
        <p:spPr>
          <a:xfrm>
            <a:off x="4313417" y="2575172"/>
            <a:ext cx="505918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6600">
                <a:latin typeface="Bahnschrift" panose="020b0502040204020203" pitchFamily="34" charset="0"/>
                <a:cs typeface="Calibri" panose="020f0502020204030204" pitchFamily="34" charset="0"/>
              </a:rPr>
              <a:t>Slidesppt.net</a:t>
            </a:r>
            <a:endParaRPr lang="ko-KR" altLang="en-US" sz="6600">
              <a:latin typeface="Bahnschrift" panose="020b0502040204020203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992765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ABEA06E0-2748-E56C-F3C4-E9C7C22D46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206" y="541083"/>
            <a:ext cx="6501587" cy="6501587"/>
          </a:xfrm>
          <a:prstGeom prst="rect">
            <a:avLst/>
          </a:prstGeom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A9F4B5D5-24F3-AFFE-E38A-60E4FD7AC5A0}"/>
              </a:ext>
            </a:extLst>
          </p:cNvPr>
          <p:cNvSpPr txBox="1"/>
          <p:nvPr/>
        </p:nvSpPr>
        <p:spPr>
          <a:xfrm>
            <a:off x="4483006" y="141033"/>
            <a:ext cx="510740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200">
                <a:solidFill>
                  <a:schemeClr val="bg1"/>
                </a:solidFill>
                <a:cs typeface="Arial" pitchFamily="34" charset="0"/>
              </a:rPr>
              <a:t>Section Break</a:t>
            </a:r>
            <a:endParaRPr lang="ko-KR" altLang="en-US" sz="320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04EC4B05-7890-FC1A-A8B2-B5B6AA79DE8B}"/>
              </a:ext>
            </a:extLst>
          </p:cNvPr>
          <p:cNvSpPr txBox="1"/>
          <p:nvPr/>
        </p:nvSpPr>
        <p:spPr>
          <a:xfrm>
            <a:off x="4006756" y="6337311"/>
            <a:ext cx="5107347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67">
                <a:solidFill>
                  <a:schemeClr val="bg1"/>
                </a:solidFill>
                <a:cs typeface="Arial" pitchFamily="34" charset="0"/>
              </a:rPr>
              <a:t>Insert the Sub Title of Your Presentation</a:t>
            </a:r>
            <a:endParaRPr lang="ko-KR" altLang="en-US" sz="1867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192530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B936DB-A13E-6388-FA63-A635827DCB36}"/>
              </a:ext>
            </a:extLst>
          </p:cNvPr>
          <p:cNvSpPr txBox="1"/>
          <p:nvPr/>
        </p:nvSpPr>
        <p:spPr>
          <a:xfrm>
            <a:off x="6595102" y="477521"/>
            <a:ext cx="5327578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>
                <a:solidFill>
                  <a:schemeClr val="bg1"/>
                </a:solidFill>
                <a:cs typeface="Arial" pitchFamily="34" charset="0"/>
              </a:rPr>
              <a:t>Timeline</a:t>
            </a:r>
          </a:p>
          <a:p>
            <a:r>
              <a:rPr lang="en-US" altLang="ko-KR" sz="5400">
                <a:solidFill>
                  <a:schemeClr val="bg1">
                    <a:lumMod val="65000"/>
                  </a:schemeClr>
                </a:solidFill>
                <a:cs typeface="Arial" pitchFamily="34" charset="0"/>
              </a:rPr>
              <a:t>Style</a:t>
            </a:r>
            <a:endParaRPr lang="ko-KR" altLang="en-US" sz="5400">
              <a:solidFill>
                <a:schemeClr val="bg1">
                  <a:lumMod val="65000"/>
                </a:schemeClr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8D57E1-2BC4-613D-45DC-997DE8DD0B32}"/>
              </a:ext>
            </a:extLst>
          </p:cNvPr>
          <p:cNvSpPr txBox="1"/>
          <p:nvPr/>
        </p:nvSpPr>
        <p:spPr>
          <a:xfrm>
            <a:off x="6591186" y="2290426"/>
            <a:ext cx="5303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3F1E361-FDD2-0057-74CB-927C6067757E}"/>
              </a:ext>
            </a:extLst>
          </p:cNvPr>
          <p:cNvCxnSpPr/>
          <p:nvPr/>
        </p:nvCxnSpPr>
        <p:spPr>
          <a:xfrm flipH="1">
            <a:off x="825565" y="4883268"/>
            <a:ext cx="10454053" cy="0"/>
          </a:xfrm>
          <a:prstGeom prst="line">
            <a:avLst/>
          </a:prstGeom>
          <a:ln w="19050">
            <a:solidFill>
              <a:schemeClr val="bg1"/>
            </a:solidFill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C4389D5-A085-9850-4FB7-902A9CC5F799}"/>
              </a:ext>
            </a:extLst>
          </p:cNvPr>
          <p:cNvCxnSpPr/>
          <p:nvPr/>
        </p:nvCxnSpPr>
        <p:spPr>
          <a:xfrm flipH="1">
            <a:off x="1193070" y="4883271"/>
            <a:ext cx="0" cy="914400"/>
          </a:xfrm>
          <a:prstGeom prst="line">
            <a:avLst/>
          </a:prstGeom>
          <a:ln w="19050"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DB34F2E-249F-3444-F7B5-5AAA4F961A60}"/>
              </a:ext>
            </a:extLst>
          </p:cNvPr>
          <p:cNvCxnSpPr/>
          <p:nvPr/>
        </p:nvCxnSpPr>
        <p:spPr>
          <a:xfrm flipH="1">
            <a:off x="4505884" y="4898001"/>
            <a:ext cx="0" cy="914400"/>
          </a:xfrm>
          <a:prstGeom prst="line">
            <a:avLst/>
          </a:prstGeom>
          <a:ln w="19050"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D6D77CD-5A32-56EF-6ADA-512F190EF060}"/>
              </a:ext>
            </a:extLst>
          </p:cNvPr>
          <p:cNvCxnSpPr/>
          <p:nvPr/>
        </p:nvCxnSpPr>
        <p:spPr>
          <a:xfrm flipH="1">
            <a:off x="7818698" y="4892412"/>
            <a:ext cx="0" cy="914400"/>
          </a:xfrm>
          <a:prstGeom prst="line">
            <a:avLst/>
          </a:prstGeom>
          <a:ln w="19050"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7235D9B-FD04-34D7-7B97-E445D9AD7BD3}"/>
              </a:ext>
            </a:extLst>
          </p:cNvPr>
          <p:cNvCxnSpPr/>
          <p:nvPr/>
        </p:nvCxnSpPr>
        <p:spPr>
          <a:xfrm flipH="1">
            <a:off x="2849477" y="3968868"/>
            <a:ext cx="0" cy="914400"/>
          </a:xfrm>
          <a:prstGeom prst="line">
            <a:avLst/>
          </a:prstGeom>
          <a:ln w="19050"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DF49386-635D-B317-3CD4-E54A427E15DB}"/>
              </a:ext>
            </a:extLst>
          </p:cNvPr>
          <p:cNvCxnSpPr/>
          <p:nvPr/>
        </p:nvCxnSpPr>
        <p:spPr>
          <a:xfrm flipH="1">
            <a:off x="6162291" y="3968868"/>
            <a:ext cx="0" cy="914400"/>
          </a:xfrm>
          <a:prstGeom prst="line">
            <a:avLst/>
          </a:prstGeom>
          <a:ln w="19050"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EC37D1A-C857-319E-3500-17D64FF72B20}"/>
              </a:ext>
            </a:extLst>
          </p:cNvPr>
          <p:cNvCxnSpPr/>
          <p:nvPr/>
        </p:nvCxnSpPr>
        <p:spPr>
          <a:xfrm flipH="1">
            <a:off x="9475103" y="3968868"/>
            <a:ext cx="0" cy="914400"/>
          </a:xfrm>
          <a:prstGeom prst="line">
            <a:avLst/>
          </a:prstGeom>
          <a:ln w="19050"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0E2D2AC-A3AC-D8C3-43D8-09B00A30E2D3}"/>
              </a:ext>
            </a:extLst>
          </p:cNvPr>
          <p:cNvSpPr txBox="1"/>
          <p:nvPr/>
        </p:nvSpPr>
        <p:spPr>
          <a:xfrm>
            <a:off x="2417685" y="3355165"/>
            <a:ext cx="864095" cy="461665"/>
          </a:xfrm>
          <a:prstGeom prst="rect">
            <a:avLst/>
          </a:prstGeom>
          <a:noFill/>
          <a:ln w="12700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>
                <a:solidFill>
                  <a:schemeClr val="bg1"/>
                </a:solidFill>
                <a:cs typeface="Arial" pitchFamily="34" charset="0"/>
              </a:rPr>
              <a:t>2016</a:t>
            </a:r>
            <a:endParaRPr lang="ko-KR" altLang="en-US" sz="2400" b="1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282FEF8-F371-E67A-071A-59452B2FC9B4}"/>
              </a:ext>
            </a:extLst>
          </p:cNvPr>
          <p:cNvGrpSpPr/>
          <p:nvPr/>
        </p:nvGrpSpPr>
        <p:grpSpPr>
          <a:xfrm>
            <a:off x="2971144" y="3814596"/>
            <a:ext cx="2093222" cy="991367"/>
            <a:chOff x="2530760" y="2691695"/>
            <a:chExt cx="1681201" cy="99136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7E64AC8-51EF-2D4B-DCB5-D6025957C084}"/>
                </a:ext>
              </a:extLst>
            </p:cNvPr>
            <p:cNvSpPr txBox="1"/>
            <p:nvPr/>
          </p:nvSpPr>
          <p:spPr>
            <a:xfrm>
              <a:off x="2530760" y="3036731"/>
              <a:ext cx="1681201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3F9B43E-028C-0B20-1E71-185FCC3E3F17}"/>
                </a:ext>
              </a:extLst>
            </p:cNvPr>
            <p:cNvSpPr txBox="1"/>
            <p:nvPr/>
          </p:nvSpPr>
          <p:spPr>
            <a:xfrm>
              <a:off x="2530760" y="2691695"/>
              <a:ext cx="1681201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0F37386E-5B40-72BE-3395-80944F06180F}"/>
              </a:ext>
            </a:extLst>
          </p:cNvPr>
          <p:cNvSpPr txBox="1"/>
          <p:nvPr/>
        </p:nvSpPr>
        <p:spPr>
          <a:xfrm>
            <a:off x="5731007" y="3355165"/>
            <a:ext cx="864095" cy="461665"/>
          </a:xfrm>
          <a:prstGeom prst="rect">
            <a:avLst/>
          </a:prstGeom>
          <a:noFill/>
          <a:ln w="12700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>
                <a:solidFill>
                  <a:schemeClr val="bg1"/>
                </a:solidFill>
                <a:cs typeface="Arial" pitchFamily="34" charset="0"/>
              </a:rPr>
              <a:t>2018</a:t>
            </a:r>
            <a:endParaRPr lang="ko-KR" altLang="en-US" sz="2400" b="1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53C670F-0CA2-F003-1BA8-73FCFD32B3E7}"/>
              </a:ext>
            </a:extLst>
          </p:cNvPr>
          <p:cNvGrpSpPr/>
          <p:nvPr/>
        </p:nvGrpSpPr>
        <p:grpSpPr>
          <a:xfrm>
            <a:off x="6300214" y="3830762"/>
            <a:ext cx="2093222" cy="991367"/>
            <a:chOff x="4698620" y="2707861"/>
            <a:chExt cx="1681201" cy="991367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93CA515-B0E1-94C1-4783-B28EE5473E6F}"/>
                </a:ext>
              </a:extLst>
            </p:cNvPr>
            <p:cNvSpPr txBox="1"/>
            <p:nvPr/>
          </p:nvSpPr>
          <p:spPr>
            <a:xfrm>
              <a:off x="4698620" y="3052897"/>
              <a:ext cx="1681201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33DF9D5-992E-A095-EFA7-B7617F82C38F}"/>
                </a:ext>
              </a:extLst>
            </p:cNvPr>
            <p:cNvSpPr txBox="1"/>
            <p:nvPr/>
          </p:nvSpPr>
          <p:spPr>
            <a:xfrm>
              <a:off x="4698620" y="2707861"/>
              <a:ext cx="1681201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0BCA4FBC-67B7-949D-2A4C-F464ADDA05EE}"/>
              </a:ext>
            </a:extLst>
          </p:cNvPr>
          <p:cNvSpPr txBox="1"/>
          <p:nvPr/>
        </p:nvSpPr>
        <p:spPr>
          <a:xfrm>
            <a:off x="9044329" y="3355165"/>
            <a:ext cx="864095" cy="461665"/>
          </a:xfrm>
          <a:prstGeom prst="rect">
            <a:avLst/>
          </a:prstGeom>
          <a:noFill/>
          <a:ln w="12700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>
                <a:solidFill>
                  <a:schemeClr val="bg1"/>
                </a:solidFill>
                <a:cs typeface="Arial" pitchFamily="34" charset="0"/>
              </a:rPr>
              <a:t>2020</a:t>
            </a:r>
            <a:endParaRPr lang="ko-KR" altLang="en-US" sz="2400" b="1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9A1027E-938A-11A7-6E75-F24AEA3EE840}"/>
              </a:ext>
            </a:extLst>
          </p:cNvPr>
          <p:cNvGrpSpPr/>
          <p:nvPr/>
        </p:nvGrpSpPr>
        <p:grpSpPr>
          <a:xfrm>
            <a:off x="9629283" y="3846929"/>
            <a:ext cx="2093222" cy="991367"/>
            <a:chOff x="6866480" y="2724028"/>
            <a:chExt cx="1681201" cy="991367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FD3689F-8423-7A17-4C54-E985B359FF92}"/>
                </a:ext>
              </a:extLst>
            </p:cNvPr>
            <p:cNvSpPr txBox="1"/>
            <p:nvPr/>
          </p:nvSpPr>
          <p:spPr>
            <a:xfrm>
              <a:off x="6866480" y="3069064"/>
              <a:ext cx="1681201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09064E4-213A-96B6-1382-43CEABE7FFC5}"/>
                </a:ext>
              </a:extLst>
            </p:cNvPr>
            <p:cNvSpPr txBox="1"/>
            <p:nvPr/>
          </p:nvSpPr>
          <p:spPr>
            <a:xfrm>
              <a:off x="6866480" y="2724028"/>
              <a:ext cx="1681201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3B453619-A966-7E6A-53D0-9617EA46855F}"/>
              </a:ext>
            </a:extLst>
          </p:cNvPr>
          <p:cNvSpPr txBox="1"/>
          <p:nvPr/>
        </p:nvSpPr>
        <p:spPr>
          <a:xfrm>
            <a:off x="761024" y="5943949"/>
            <a:ext cx="864095" cy="461665"/>
          </a:xfrm>
          <a:prstGeom prst="rect">
            <a:avLst/>
          </a:prstGeom>
          <a:noFill/>
          <a:ln w="12700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>
                <a:solidFill>
                  <a:schemeClr val="bg1"/>
                </a:solidFill>
                <a:cs typeface="Arial" pitchFamily="34" charset="0"/>
              </a:rPr>
              <a:t>2015</a:t>
            </a:r>
            <a:endParaRPr lang="ko-KR" altLang="en-US" sz="2400" b="1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0F47B4A-84C0-B9BE-2DB8-56CD3D0F89A6}"/>
              </a:ext>
            </a:extLst>
          </p:cNvPr>
          <p:cNvGrpSpPr/>
          <p:nvPr/>
        </p:nvGrpSpPr>
        <p:grpSpPr>
          <a:xfrm>
            <a:off x="1306609" y="4927138"/>
            <a:ext cx="2093222" cy="991368"/>
            <a:chOff x="1418889" y="4287807"/>
            <a:chExt cx="1681201" cy="991368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3293F79-901A-E1CA-3913-4E991D315A5E}"/>
                </a:ext>
              </a:extLst>
            </p:cNvPr>
            <p:cNvSpPr txBox="1"/>
            <p:nvPr/>
          </p:nvSpPr>
          <p:spPr>
            <a:xfrm>
              <a:off x="1418889" y="4632844"/>
              <a:ext cx="1681201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7006F07-2CE4-AA3D-754A-5043C1A0DE2B}"/>
                </a:ext>
              </a:extLst>
            </p:cNvPr>
            <p:cNvSpPr txBox="1"/>
            <p:nvPr/>
          </p:nvSpPr>
          <p:spPr>
            <a:xfrm>
              <a:off x="1418889" y="4287807"/>
              <a:ext cx="1681201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2F4DF503-29D1-FA49-5AA8-2480C38E0961}"/>
              </a:ext>
            </a:extLst>
          </p:cNvPr>
          <p:cNvSpPr txBox="1"/>
          <p:nvPr/>
        </p:nvSpPr>
        <p:spPr>
          <a:xfrm>
            <a:off x="4074346" y="5943949"/>
            <a:ext cx="864095" cy="461665"/>
          </a:xfrm>
          <a:prstGeom prst="rect">
            <a:avLst/>
          </a:prstGeom>
          <a:noFill/>
          <a:ln w="12700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>
                <a:solidFill>
                  <a:schemeClr val="bg1"/>
                </a:solidFill>
                <a:cs typeface="Arial" pitchFamily="34" charset="0"/>
              </a:rPr>
              <a:t>2017</a:t>
            </a:r>
            <a:endParaRPr lang="ko-KR" altLang="en-US" sz="2400" b="1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BD812AF-045C-13F0-05F6-D00115C17F8C}"/>
              </a:ext>
            </a:extLst>
          </p:cNvPr>
          <p:cNvGrpSpPr/>
          <p:nvPr/>
        </p:nvGrpSpPr>
        <p:grpSpPr>
          <a:xfrm>
            <a:off x="4635679" y="4927138"/>
            <a:ext cx="2093222" cy="991368"/>
            <a:chOff x="3584592" y="4287807"/>
            <a:chExt cx="1681201" cy="991368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FDE0FEB-94AF-E1F6-99CF-8F3AE9BAA38F}"/>
                </a:ext>
              </a:extLst>
            </p:cNvPr>
            <p:cNvSpPr txBox="1"/>
            <p:nvPr/>
          </p:nvSpPr>
          <p:spPr>
            <a:xfrm>
              <a:off x="3584592" y="4632844"/>
              <a:ext cx="1681201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B6DE9E8-0671-647D-0345-110B8E14FFF6}"/>
                </a:ext>
              </a:extLst>
            </p:cNvPr>
            <p:cNvSpPr txBox="1"/>
            <p:nvPr/>
          </p:nvSpPr>
          <p:spPr>
            <a:xfrm>
              <a:off x="3584592" y="4287807"/>
              <a:ext cx="1681201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E2E990C2-D967-8582-C4CD-C219E22B2FF9}"/>
              </a:ext>
            </a:extLst>
          </p:cNvPr>
          <p:cNvSpPr txBox="1"/>
          <p:nvPr/>
        </p:nvSpPr>
        <p:spPr>
          <a:xfrm>
            <a:off x="7387668" y="5943949"/>
            <a:ext cx="864095" cy="461665"/>
          </a:xfrm>
          <a:prstGeom prst="rect">
            <a:avLst/>
          </a:prstGeom>
          <a:noFill/>
          <a:ln w="12700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>
                <a:solidFill>
                  <a:schemeClr val="bg1"/>
                </a:solidFill>
                <a:cs typeface="Arial" pitchFamily="34" charset="0"/>
              </a:rPr>
              <a:t>2019</a:t>
            </a:r>
            <a:endParaRPr lang="ko-KR" altLang="en-US" sz="2400" b="1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D88D4F7-7FE5-273E-ACB5-1B536822B77B}"/>
              </a:ext>
            </a:extLst>
          </p:cNvPr>
          <p:cNvGrpSpPr/>
          <p:nvPr/>
        </p:nvGrpSpPr>
        <p:grpSpPr>
          <a:xfrm>
            <a:off x="7964749" y="4927138"/>
            <a:ext cx="2093222" cy="991368"/>
            <a:chOff x="5750295" y="4287807"/>
            <a:chExt cx="1681201" cy="991368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649FB30-4B7E-CA81-F621-6D46222CDEB9}"/>
                </a:ext>
              </a:extLst>
            </p:cNvPr>
            <p:cNvSpPr txBox="1"/>
            <p:nvPr/>
          </p:nvSpPr>
          <p:spPr>
            <a:xfrm>
              <a:off x="5750295" y="4632844"/>
              <a:ext cx="1681201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F9554EB-00C1-2B23-288B-D4D7A8AD4D78}"/>
                </a:ext>
              </a:extLst>
            </p:cNvPr>
            <p:cNvSpPr txBox="1"/>
            <p:nvPr/>
          </p:nvSpPr>
          <p:spPr>
            <a:xfrm>
              <a:off x="5750295" y="4287807"/>
              <a:ext cx="1681201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cxnSp>
        <p:nvCxnSpPr>
          <p:cNvPr id="35" name="Conector recto de flecha 34">
            <a:extLst>
              <a:ext uri="{FF2B5EF4-FFF2-40B4-BE49-F238E27FC236}">
                <a16:creationId xmlns:a16="http://schemas.microsoft.com/office/drawing/2014/main" id="{649D5313-6C83-43DE-D7DB-7EF89A847B39}"/>
              </a:ext>
            </a:extLst>
          </p:cNvPr>
          <p:cNvCxnSpPr/>
          <p:nvPr/>
        </p:nvCxnSpPr>
        <p:spPr>
          <a:xfrm>
            <a:off x="825565" y="4838296"/>
            <a:ext cx="10454053" cy="44972"/>
          </a:xfrm>
          <a:prstGeom prst="straightConnector1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Imagen 35">
            <a:extLst>
              <a:ext uri="{FF2B5EF4-FFF2-40B4-BE49-F238E27FC236}">
                <a16:creationId xmlns:a16="http://schemas.microsoft.com/office/drawing/2014/main" id="{777A459B-6DBA-91EF-C697-75647D857B68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78" y="1019195"/>
            <a:ext cx="6227176" cy="150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95781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2" name="Imagen 81">
            <a:extLst>
              <a:ext uri="{FF2B5EF4-FFF2-40B4-BE49-F238E27FC236}">
                <a16:creationId xmlns:a16="http://schemas.microsoft.com/office/drawing/2014/main" id="{53B2CC38-DA65-02D8-4DB6-6676ECC32DAC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314" y="271428"/>
            <a:ext cx="4504551" cy="1086547"/>
          </a:xfrm>
          <a:prstGeom prst="rect">
            <a:avLst/>
          </a:prstGeom>
        </p:spPr>
      </p:pic>
      <p:sp>
        <p:nvSpPr>
          <p:cNvPr id="41" name="Freeform: Shape 52">
            <a:extLst>
              <a:ext uri="{FF2B5EF4-FFF2-40B4-BE49-F238E27FC236}">
                <a16:creationId xmlns:a16="http://schemas.microsoft.com/office/drawing/2014/main" id="{30510100-E020-7E85-D770-36B5D731FB4B}"/>
              </a:ext>
            </a:extLst>
          </p:cNvPr>
          <p:cNvSpPr/>
          <p:nvPr/>
        </p:nvSpPr>
        <p:spPr>
          <a:xfrm>
            <a:off x="1" y="2447622"/>
            <a:ext cx="12192000" cy="2543794"/>
          </a:xfrm>
          <a:custGeom>
            <a:gdLst>
              <a:gd name="connsiteX0" fmla="*/ 4232869 w 13235697"/>
              <a:gd name="connsiteY0" fmla="*/ 0 h 2761556"/>
              <a:gd name="connsiteX1" fmla="*/ 5447041 w 13235697"/>
              <a:gd name="connsiteY1" fmla="*/ 1245325 h 2761556"/>
              <a:gd name="connsiteX2" fmla="*/ 6428206 w 13235697"/>
              <a:gd name="connsiteY2" fmla="*/ 608879 h 2761556"/>
              <a:gd name="connsiteX3" fmla="*/ 6435871 w 13235697"/>
              <a:gd name="connsiteY3" fmla="*/ 613322 h 2761556"/>
              <a:gd name="connsiteX4" fmla="*/ 6455905 w 13235697"/>
              <a:gd name="connsiteY4" fmla="*/ 617108 h 2761556"/>
              <a:gd name="connsiteX5" fmla="*/ 7255604 w 13235697"/>
              <a:gd name="connsiteY5" fmla="*/ 1071335 h 2761556"/>
              <a:gd name="connsiteX6" fmla="*/ 8469776 w 13235697"/>
              <a:gd name="connsiteY6" fmla="*/ 178162 h 2761556"/>
              <a:gd name="connsiteX7" fmla="*/ 10474930 w 13235697"/>
              <a:gd name="connsiteY7" fmla="*/ 1820851 h 2761556"/>
              <a:gd name="connsiteX8" fmla="*/ 11740818 w 13235697"/>
              <a:gd name="connsiteY8" fmla="*/ 1308682 h 2761556"/>
              <a:gd name="connsiteX9" fmla="*/ 13119426 w 13235697"/>
              <a:gd name="connsiteY9" fmla="*/ 2631753 h 2761556"/>
              <a:gd name="connsiteX10" fmla="*/ 13235697 w 13235697"/>
              <a:gd name="connsiteY10" fmla="*/ 2761556 h 2761556"/>
              <a:gd name="connsiteX11" fmla="*/ 0 w 13235697"/>
              <a:gd name="connsiteY11" fmla="*/ 2761556 h 2761556"/>
              <a:gd name="connsiteX12" fmla="*/ 133640 w 13235697"/>
              <a:gd name="connsiteY12" fmla="*/ 2552700 h 2761556"/>
              <a:gd name="connsiteX13" fmla="*/ 961825 w 13235697"/>
              <a:gd name="connsiteY13" fmla="*/ 1576251 h 2761556"/>
              <a:gd name="connsiteX14" fmla="*/ 2227714 w 13235697"/>
              <a:gd name="connsiteY14" fmla="*/ 2290354 h 2761556"/>
              <a:gd name="connsiteX15" fmla="*/ 4232869 w 13235697"/>
              <a:gd name="connsiteY15" fmla="*/ 0 h 276155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235697" h="2761556">
                <a:moveTo>
                  <a:pt x="4232869" y="0"/>
                </a:moveTo>
                <a:cubicBezTo>
                  <a:pt x="4910414" y="11612"/>
                  <a:pt x="5126557" y="1233713"/>
                  <a:pt x="5447041" y="1245325"/>
                </a:cubicBezTo>
                <a:cubicBezTo>
                  <a:pt x="5704812" y="1229404"/>
                  <a:pt x="6117520" y="465381"/>
                  <a:pt x="6428206" y="608879"/>
                </a:cubicBezTo>
                <a:lnTo>
                  <a:pt x="6435871" y="613322"/>
                </a:lnTo>
                <a:lnTo>
                  <a:pt x="6455905" y="617108"/>
                </a:lnTo>
                <a:cubicBezTo>
                  <a:pt x="6732666" y="696496"/>
                  <a:pt x="7045568" y="1062031"/>
                  <a:pt x="7255604" y="1071335"/>
                </a:cubicBezTo>
                <a:cubicBezTo>
                  <a:pt x="7576086" y="1063006"/>
                  <a:pt x="7792230" y="186490"/>
                  <a:pt x="8469776" y="178162"/>
                </a:cubicBezTo>
                <a:cubicBezTo>
                  <a:pt x="9103696" y="198981"/>
                  <a:pt x="9851936" y="1812523"/>
                  <a:pt x="10474930" y="1820851"/>
                </a:cubicBezTo>
                <a:cubicBezTo>
                  <a:pt x="10930196" y="1837506"/>
                  <a:pt x="11420335" y="1304518"/>
                  <a:pt x="11740818" y="1308682"/>
                </a:cubicBezTo>
                <a:cubicBezTo>
                  <a:pt x="11983427" y="1300875"/>
                  <a:pt x="12563858" y="2006278"/>
                  <a:pt x="13119426" y="2631753"/>
                </a:cubicBezTo>
                <a:lnTo>
                  <a:pt x="13235697" y="2761556"/>
                </a:lnTo>
                <a:lnTo>
                  <a:pt x="0" y="2761556"/>
                </a:lnTo>
                <a:lnTo>
                  <a:pt x="133640" y="2552700"/>
                </a:lnTo>
                <a:cubicBezTo>
                  <a:pt x="488204" y="2003697"/>
                  <a:pt x="800086" y="1568994"/>
                  <a:pt x="961825" y="1576251"/>
                </a:cubicBezTo>
                <a:cubicBezTo>
                  <a:pt x="1282308" y="1570446"/>
                  <a:pt x="1772448" y="2313576"/>
                  <a:pt x="2227714" y="2290354"/>
                </a:cubicBezTo>
                <a:cubicBezTo>
                  <a:pt x="2850707" y="2278743"/>
                  <a:pt x="3598949" y="29027"/>
                  <a:pt x="4232869" y="0"/>
                </a:cubicBezTo>
                <a:close/>
              </a:path>
            </a:pathLst>
          </a:custGeom>
          <a:solidFill>
            <a:srgbClr val="3F573C">
              <a:alpha val="3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42" name="Freeform 44">
            <a:extLst>
              <a:ext uri="{FF2B5EF4-FFF2-40B4-BE49-F238E27FC236}">
                <a16:creationId xmlns:a16="http://schemas.microsoft.com/office/drawing/2014/main" id="{48B52320-593C-6857-C417-3DD92CBA04FC}"/>
              </a:ext>
            </a:extLst>
          </p:cNvPr>
          <p:cNvSpPr>
            <a:spLocks noEditPoints="1"/>
          </p:cNvSpPr>
          <p:nvPr/>
        </p:nvSpPr>
        <p:spPr bwMode="auto">
          <a:xfrm>
            <a:off x="5285135" y="3982031"/>
            <a:ext cx="798856" cy="1009384"/>
          </a:xfrm>
          <a:custGeom>
            <a:gdLst>
              <a:gd name="T0" fmla="*/ 289 w 578"/>
              <a:gd name="T1" fmla="*/ 265 h 733"/>
              <a:gd name="T2" fmla="*/ 290 w 578"/>
              <a:gd name="T3" fmla="*/ 265 h 733"/>
              <a:gd name="T4" fmla="*/ 288 w 578"/>
              <a:gd name="T5" fmla="*/ 265 h 733"/>
              <a:gd name="T6" fmla="*/ 289 w 578"/>
              <a:gd name="T7" fmla="*/ 265 h 733"/>
              <a:gd name="T8" fmla="*/ 578 w 578"/>
              <a:gd name="T9" fmla="*/ 733 h 733"/>
              <a:gd name="T10" fmla="*/ 425 w 578"/>
              <a:gd name="T11" fmla="*/ 548 h 733"/>
              <a:gd name="T12" fmla="*/ 524 w 578"/>
              <a:gd name="T13" fmla="*/ 548 h 733"/>
              <a:gd name="T14" fmla="*/ 397 w 578"/>
              <a:gd name="T15" fmla="*/ 395 h 733"/>
              <a:gd name="T16" fmla="*/ 479 w 578"/>
              <a:gd name="T17" fmla="*/ 395 h 733"/>
              <a:gd name="T18" fmla="*/ 381 w 578"/>
              <a:gd name="T19" fmla="*/ 265 h 733"/>
              <a:gd name="T20" fmla="*/ 458 w 578"/>
              <a:gd name="T21" fmla="*/ 265 h 733"/>
              <a:gd name="T22" fmla="*/ 354 w 578"/>
              <a:gd name="T23" fmla="*/ 151 h 733"/>
              <a:gd name="T24" fmla="*/ 427 w 578"/>
              <a:gd name="T25" fmla="*/ 151 h 733"/>
              <a:gd name="T26" fmla="*/ 289 w 578"/>
              <a:gd name="T27" fmla="*/ 0 h 733"/>
              <a:gd name="T28" fmla="*/ 151 w 578"/>
              <a:gd name="T29" fmla="*/ 151 h 733"/>
              <a:gd name="T30" fmla="*/ 224 w 578"/>
              <a:gd name="T31" fmla="*/ 151 h 733"/>
              <a:gd name="T32" fmla="*/ 119 w 578"/>
              <a:gd name="T33" fmla="*/ 265 h 733"/>
              <a:gd name="T34" fmla="*/ 197 w 578"/>
              <a:gd name="T35" fmla="*/ 265 h 733"/>
              <a:gd name="T36" fmla="*/ 99 w 578"/>
              <a:gd name="T37" fmla="*/ 395 h 733"/>
              <a:gd name="T38" fmla="*/ 181 w 578"/>
              <a:gd name="T39" fmla="*/ 395 h 733"/>
              <a:gd name="T40" fmla="*/ 54 w 578"/>
              <a:gd name="T41" fmla="*/ 548 h 733"/>
              <a:gd name="T42" fmla="*/ 153 w 578"/>
              <a:gd name="T43" fmla="*/ 548 h 733"/>
              <a:gd name="T44" fmla="*/ 0 w 578"/>
              <a:gd name="T45" fmla="*/ 733 h 733"/>
              <a:gd name="T46" fmla="*/ 578 w 578"/>
              <a:gd name="T47" fmla="*/ 733 h 73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78" h="733">
                <a:moveTo>
                  <a:pt x="289" y="265"/>
                </a:moveTo>
                <a:lnTo>
                  <a:pt x="290" y="265"/>
                </a:lnTo>
                <a:lnTo>
                  <a:pt x="288" y="265"/>
                </a:lnTo>
                <a:lnTo>
                  <a:pt x="289" y="265"/>
                </a:lnTo>
                <a:close/>
                <a:moveTo>
                  <a:pt x="578" y="733"/>
                </a:moveTo>
                <a:lnTo>
                  <a:pt x="425" y="548"/>
                </a:lnTo>
                <a:lnTo>
                  <a:pt x="524" y="548"/>
                </a:lnTo>
                <a:lnTo>
                  <a:pt x="397" y="395"/>
                </a:lnTo>
                <a:lnTo>
                  <a:pt x="479" y="395"/>
                </a:lnTo>
                <a:lnTo>
                  <a:pt x="381" y="265"/>
                </a:lnTo>
                <a:lnTo>
                  <a:pt x="458" y="265"/>
                </a:lnTo>
                <a:lnTo>
                  <a:pt x="354" y="151"/>
                </a:lnTo>
                <a:lnTo>
                  <a:pt x="427" y="151"/>
                </a:lnTo>
                <a:lnTo>
                  <a:pt x="289" y="0"/>
                </a:lnTo>
                <a:lnTo>
                  <a:pt x="151" y="151"/>
                </a:lnTo>
                <a:lnTo>
                  <a:pt x="224" y="151"/>
                </a:lnTo>
                <a:lnTo>
                  <a:pt x="119" y="265"/>
                </a:lnTo>
                <a:lnTo>
                  <a:pt x="197" y="265"/>
                </a:lnTo>
                <a:lnTo>
                  <a:pt x="99" y="395"/>
                </a:lnTo>
                <a:lnTo>
                  <a:pt x="181" y="395"/>
                </a:lnTo>
                <a:lnTo>
                  <a:pt x="54" y="548"/>
                </a:lnTo>
                <a:lnTo>
                  <a:pt x="153" y="548"/>
                </a:lnTo>
                <a:lnTo>
                  <a:pt x="0" y="733"/>
                </a:lnTo>
                <a:lnTo>
                  <a:pt x="578" y="733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286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3" name="Freeform 50">
            <a:extLst>
              <a:ext uri="{FF2B5EF4-FFF2-40B4-BE49-F238E27FC236}">
                <a16:creationId xmlns:a16="http://schemas.microsoft.com/office/drawing/2014/main" id="{AC81B1D2-86A7-080C-3222-EF8D5508BA85}"/>
              </a:ext>
            </a:extLst>
          </p:cNvPr>
          <p:cNvSpPr/>
          <p:nvPr/>
        </p:nvSpPr>
        <p:spPr bwMode="auto">
          <a:xfrm>
            <a:off x="4816112" y="4355536"/>
            <a:ext cx="611841" cy="635879"/>
          </a:xfrm>
          <a:custGeom>
            <a:gdLst>
              <a:gd name="T0" fmla="*/ 0 w 584"/>
              <a:gd name="T1" fmla="*/ 608 h 608"/>
              <a:gd name="T2" fmla="*/ 151 w 584"/>
              <a:gd name="T3" fmla="*/ 408 h 608"/>
              <a:gd name="T4" fmla="*/ 31 w 584"/>
              <a:gd name="T5" fmla="*/ 408 h 608"/>
              <a:gd name="T6" fmla="*/ 192 w 584"/>
              <a:gd name="T7" fmla="*/ 232 h 608"/>
              <a:gd name="T8" fmla="*/ 80 w 584"/>
              <a:gd name="T9" fmla="*/ 232 h 608"/>
              <a:gd name="T10" fmla="*/ 292 w 584"/>
              <a:gd name="T11" fmla="*/ 0 h 608"/>
              <a:gd name="T12" fmla="*/ 503 w 584"/>
              <a:gd name="T13" fmla="*/ 232 h 608"/>
              <a:gd name="T14" fmla="*/ 391 w 584"/>
              <a:gd name="T15" fmla="*/ 232 h 608"/>
              <a:gd name="T16" fmla="*/ 552 w 584"/>
              <a:gd name="T17" fmla="*/ 408 h 608"/>
              <a:gd name="T18" fmla="*/ 433 w 584"/>
              <a:gd name="T19" fmla="*/ 408 h 608"/>
              <a:gd name="T20" fmla="*/ 584 w 584"/>
              <a:gd name="T21" fmla="*/ 608 h 608"/>
              <a:gd name="T22" fmla="*/ 0 w 584"/>
              <a:gd name="T23" fmla="*/ 608 h 60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84" h="608">
                <a:moveTo>
                  <a:pt x="0" y="608"/>
                </a:moveTo>
                <a:lnTo>
                  <a:pt x="151" y="408"/>
                </a:lnTo>
                <a:lnTo>
                  <a:pt x="31" y="408"/>
                </a:lnTo>
                <a:lnTo>
                  <a:pt x="192" y="232"/>
                </a:lnTo>
                <a:lnTo>
                  <a:pt x="80" y="232"/>
                </a:lnTo>
                <a:lnTo>
                  <a:pt x="292" y="0"/>
                </a:lnTo>
                <a:lnTo>
                  <a:pt x="503" y="232"/>
                </a:lnTo>
                <a:lnTo>
                  <a:pt x="391" y="232"/>
                </a:lnTo>
                <a:lnTo>
                  <a:pt x="552" y="408"/>
                </a:lnTo>
                <a:lnTo>
                  <a:pt x="433" y="408"/>
                </a:lnTo>
                <a:lnTo>
                  <a:pt x="584" y="608"/>
                </a:lnTo>
                <a:lnTo>
                  <a:pt x="0" y="608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286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4" name="Freeform 44">
            <a:extLst>
              <a:ext uri="{FF2B5EF4-FFF2-40B4-BE49-F238E27FC236}">
                <a16:creationId xmlns:a16="http://schemas.microsoft.com/office/drawing/2014/main" id="{7CD73631-EAE6-1C42-047C-B3AE53CFD099}"/>
              </a:ext>
            </a:extLst>
          </p:cNvPr>
          <p:cNvSpPr>
            <a:spLocks noEditPoints="1"/>
          </p:cNvSpPr>
          <p:nvPr/>
        </p:nvSpPr>
        <p:spPr bwMode="auto">
          <a:xfrm>
            <a:off x="6339446" y="4355535"/>
            <a:ext cx="503253" cy="635879"/>
          </a:xfrm>
          <a:custGeom>
            <a:gdLst>
              <a:gd name="T0" fmla="*/ 289 w 578"/>
              <a:gd name="T1" fmla="*/ 265 h 733"/>
              <a:gd name="T2" fmla="*/ 290 w 578"/>
              <a:gd name="T3" fmla="*/ 265 h 733"/>
              <a:gd name="T4" fmla="*/ 288 w 578"/>
              <a:gd name="T5" fmla="*/ 265 h 733"/>
              <a:gd name="T6" fmla="*/ 289 w 578"/>
              <a:gd name="T7" fmla="*/ 265 h 733"/>
              <a:gd name="T8" fmla="*/ 578 w 578"/>
              <a:gd name="T9" fmla="*/ 733 h 733"/>
              <a:gd name="T10" fmla="*/ 425 w 578"/>
              <a:gd name="T11" fmla="*/ 548 h 733"/>
              <a:gd name="T12" fmla="*/ 524 w 578"/>
              <a:gd name="T13" fmla="*/ 548 h 733"/>
              <a:gd name="T14" fmla="*/ 397 w 578"/>
              <a:gd name="T15" fmla="*/ 395 h 733"/>
              <a:gd name="T16" fmla="*/ 479 w 578"/>
              <a:gd name="T17" fmla="*/ 395 h 733"/>
              <a:gd name="T18" fmla="*/ 381 w 578"/>
              <a:gd name="T19" fmla="*/ 265 h 733"/>
              <a:gd name="T20" fmla="*/ 458 w 578"/>
              <a:gd name="T21" fmla="*/ 265 h 733"/>
              <a:gd name="T22" fmla="*/ 354 w 578"/>
              <a:gd name="T23" fmla="*/ 151 h 733"/>
              <a:gd name="T24" fmla="*/ 427 w 578"/>
              <a:gd name="T25" fmla="*/ 151 h 733"/>
              <a:gd name="T26" fmla="*/ 289 w 578"/>
              <a:gd name="T27" fmla="*/ 0 h 733"/>
              <a:gd name="T28" fmla="*/ 151 w 578"/>
              <a:gd name="T29" fmla="*/ 151 h 733"/>
              <a:gd name="T30" fmla="*/ 224 w 578"/>
              <a:gd name="T31" fmla="*/ 151 h 733"/>
              <a:gd name="T32" fmla="*/ 119 w 578"/>
              <a:gd name="T33" fmla="*/ 265 h 733"/>
              <a:gd name="T34" fmla="*/ 197 w 578"/>
              <a:gd name="T35" fmla="*/ 265 h 733"/>
              <a:gd name="T36" fmla="*/ 99 w 578"/>
              <a:gd name="T37" fmla="*/ 395 h 733"/>
              <a:gd name="T38" fmla="*/ 181 w 578"/>
              <a:gd name="T39" fmla="*/ 395 h 733"/>
              <a:gd name="T40" fmla="*/ 54 w 578"/>
              <a:gd name="T41" fmla="*/ 548 h 733"/>
              <a:gd name="T42" fmla="*/ 153 w 578"/>
              <a:gd name="T43" fmla="*/ 548 h 733"/>
              <a:gd name="T44" fmla="*/ 0 w 578"/>
              <a:gd name="T45" fmla="*/ 733 h 733"/>
              <a:gd name="T46" fmla="*/ 578 w 578"/>
              <a:gd name="T47" fmla="*/ 733 h 73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78" h="733">
                <a:moveTo>
                  <a:pt x="289" y="265"/>
                </a:moveTo>
                <a:lnTo>
                  <a:pt x="290" y="265"/>
                </a:lnTo>
                <a:lnTo>
                  <a:pt x="288" y="265"/>
                </a:lnTo>
                <a:lnTo>
                  <a:pt x="289" y="265"/>
                </a:lnTo>
                <a:close/>
                <a:moveTo>
                  <a:pt x="578" y="733"/>
                </a:moveTo>
                <a:lnTo>
                  <a:pt x="425" y="548"/>
                </a:lnTo>
                <a:lnTo>
                  <a:pt x="524" y="548"/>
                </a:lnTo>
                <a:lnTo>
                  <a:pt x="397" y="395"/>
                </a:lnTo>
                <a:lnTo>
                  <a:pt x="479" y="395"/>
                </a:lnTo>
                <a:lnTo>
                  <a:pt x="381" y="265"/>
                </a:lnTo>
                <a:lnTo>
                  <a:pt x="458" y="265"/>
                </a:lnTo>
                <a:lnTo>
                  <a:pt x="354" y="151"/>
                </a:lnTo>
                <a:lnTo>
                  <a:pt x="427" y="151"/>
                </a:lnTo>
                <a:lnTo>
                  <a:pt x="289" y="0"/>
                </a:lnTo>
                <a:lnTo>
                  <a:pt x="151" y="151"/>
                </a:lnTo>
                <a:lnTo>
                  <a:pt x="224" y="151"/>
                </a:lnTo>
                <a:lnTo>
                  <a:pt x="119" y="265"/>
                </a:lnTo>
                <a:lnTo>
                  <a:pt x="197" y="265"/>
                </a:lnTo>
                <a:lnTo>
                  <a:pt x="99" y="395"/>
                </a:lnTo>
                <a:lnTo>
                  <a:pt x="181" y="395"/>
                </a:lnTo>
                <a:lnTo>
                  <a:pt x="54" y="548"/>
                </a:lnTo>
                <a:lnTo>
                  <a:pt x="153" y="548"/>
                </a:lnTo>
                <a:lnTo>
                  <a:pt x="0" y="733"/>
                </a:lnTo>
                <a:lnTo>
                  <a:pt x="578" y="733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286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5" name="Freeform 50">
            <a:extLst>
              <a:ext uri="{FF2B5EF4-FFF2-40B4-BE49-F238E27FC236}">
                <a16:creationId xmlns:a16="http://schemas.microsoft.com/office/drawing/2014/main" id="{CF777A65-A6BF-6B07-BC67-B597318676F9}"/>
              </a:ext>
            </a:extLst>
          </p:cNvPr>
          <p:cNvSpPr/>
          <p:nvPr/>
        </p:nvSpPr>
        <p:spPr bwMode="auto">
          <a:xfrm>
            <a:off x="5532506" y="4078570"/>
            <a:ext cx="878339" cy="912846"/>
          </a:xfrm>
          <a:custGeom>
            <a:gdLst>
              <a:gd name="T0" fmla="*/ 0 w 584"/>
              <a:gd name="T1" fmla="*/ 608 h 608"/>
              <a:gd name="T2" fmla="*/ 151 w 584"/>
              <a:gd name="T3" fmla="*/ 408 h 608"/>
              <a:gd name="T4" fmla="*/ 31 w 584"/>
              <a:gd name="T5" fmla="*/ 408 h 608"/>
              <a:gd name="T6" fmla="*/ 192 w 584"/>
              <a:gd name="T7" fmla="*/ 232 h 608"/>
              <a:gd name="T8" fmla="*/ 80 w 584"/>
              <a:gd name="T9" fmla="*/ 232 h 608"/>
              <a:gd name="T10" fmla="*/ 292 w 584"/>
              <a:gd name="T11" fmla="*/ 0 h 608"/>
              <a:gd name="T12" fmla="*/ 503 w 584"/>
              <a:gd name="T13" fmla="*/ 232 h 608"/>
              <a:gd name="T14" fmla="*/ 391 w 584"/>
              <a:gd name="T15" fmla="*/ 232 h 608"/>
              <a:gd name="T16" fmla="*/ 552 w 584"/>
              <a:gd name="T17" fmla="*/ 408 h 608"/>
              <a:gd name="T18" fmla="*/ 433 w 584"/>
              <a:gd name="T19" fmla="*/ 408 h 608"/>
              <a:gd name="T20" fmla="*/ 584 w 584"/>
              <a:gd name="T21" fmla="*/ 608 h 608"/>
              <a:gd name="T22" fmla="*/ 0 w 584"/>
              <a:gd name="T23" fmla="*/ 608 h 60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84" h="608">
                <a:moveTo>
                  <a:pt x="0" y="608"/>
                </a:moveTo>
                <a:lnTo>
                  <a:pt x="151" y="408"/>
                </a:lnTo>
                <a:lnTo>
                  <a:pt x="31" y="408"/>
                </a:lnTo>
                <a:lnTo>
                  <a:pt x="192" y="232"/>
                </a:lnTo>
                <a:lnTo>
                  <a:pt x="80" y="232"/>
                </a:lnTo>
                <a:lnTo>
                  <a:pt x="292" y="0"/>
                </a:lnTo>
                <a:lnTo>
                  <a:pt x="503" y="232"/>
                </a:lnTo>
                <a:lnTo>
                  <a:pt x="391" y="232"/>
                </a:lnTo>
                <a:lnTo>
                  <a:pt x="552" y="408"/>
                </a:lnTo>
                <a:lnTo>
                  <a:pt x="433" y="408"/>
                </a:lnTo>
                <a:lnTo>
                  <a:pt x="584" y="608"/>
                </a:lnTo>
                <a:lnTo>
                  <a:pt x="0" y="608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286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6" name="Rectangle 55">
            <a:extLst>
              <a:ext uri="{FF2B5EF4-FFF2-40B4-BE49-F238E27FC236}">
                <a16:creationId xmlns:a16="http://schemas.microsoft.com/office/drawing/2014/main" id="{54775744-09F1-8020-E387-003AA1E971B5}"/>
              </a:ext>
            </a:extLst>
          </p:cNvPr>
          <p:cNvSpPr/>
          <p:nvPr/>
        </p:nvSpPr>
        <p:spPr>
          <a:xfrm>
            <a:off x="0" y="4991415"/>
            <a:ext cx="12191999" cy="186658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47" name="Freeform 50">
            <a:extLst>
              <a:ext uri="{FF2B5EF4-FFF2-40B4-BE49-F238E27FC236}">
                <a16:creationId xmlns:a16="http://schemas.microsoft.com/office/drawing/2014/main" id="{A87B37AF-5365-7ACE-99CE-C8CC7616E07B}"/>
              </a:ext>
            </a:extLst>
          </p:cNvPr>
          <p:cNvSpPr/>
          <p:nvPr/>
        </p:nvSpPr>
        <p:spPr bwMode="auto">
          <a:xfrm>
            <a:off x="11183308" y="4609363"/>
            <a:ext cx="367609" cy="382052"/>
          </a:xfrm>
          <a:custGeom>
            <a:gdLst>
              <a:gd name="T0" fmla="*/ 0 w 584"/>
              <a:gd name="T1" fmla="*/ 608 h 608"/>
              <a:gd name="T2" fmla="*/ 151 w 584"/>
              <a:gd name="T3" fmla="*/ 408 h 608"/>
              <a:gd name="T4" fmla="*/ 31 w 584"/>
              <a:gd name="T5" fmla="*/ 408 h 608"/>
              <a:gd name="T6" fmla="*/ 192 w 584"/>
              <a:gd name="T7" fmla="*/ 232 h 608"/>
              <a:gd name="T8" fmla="*/ 80 w 584"/>
              <a:gd name="T9" fmla="*/ 232 h 608"/>
              <a:gd name="T10" fmla="*/ 292 w 584"/>
              <a:gd name="T11" fmla="*/ 0 h 608"/>
              <a:gd name="T12" fmla="*/ 503 w 584"/>
              <a:gd name="T13" fmla="*/ 232 h 608"/>
              <a:gd name="T14" fmla="*/ 391 w 584"/>
              <a:gd name="T15" fmla="*/ 232 h 608"/>
              <a:gd name="T16" fmla="*/ 552 w 584"/>
              <a:gd name="T17" fmla="*/ 408 h 608"/>
              <a:gd name="T18" fmla="*/ 433 w 584"/>
              <a:gd name="T19" fmla="*/ 408 h 608"/>
              <a:gd name="T20" fmla="*/ 584 w 584"/>
              <a:gd name="T21" fmla="*/ 608 h 608"/>
              <a:gd name="T22" fmla="*/ 0 w 584"/>
              <a:gd name="T23" fmla="*/ 608 h 60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84" h="608">
                <a:moveTo>
                  <a:pt x="0" y="608"/>
                </a:moveTo>
                <a:lnTo>
                  <a:pt x="151" y="408"/>
                </a:lnTo>
                <a:lnTo>
                  <a:pt x="31" y="408"/>
                </a:lnTo>
                <a:lnTo>
                  <a:pt x="192" y="232"/>
                </a:lnTo>
                <a:lnTo>
                  <a:pt x="80" y="232"/>
                </a:lnTo>
                <a:lnTo>
                  <a:pt x="292" y="0"/>
                </a:lnTo>
                <a:lnTo>
                  <a:pt x="503" y="232"/>
                </a:lnTo>
                <a:lnTo>
                  <a:pt x="391" y="232"/>
                </a:lnTo>
                <a:lnTo>
                  <a:pt x="552" y="408"/>
                </a:lnTo>
                <a:lnTo>
                  <a:pt x="433" y="408"/>
                </a:lnTo>
                <a:lnTo>
                  <a:pt x="584" y="608"/>
                </a:lnTo>
                <a:lnTo>
                  <a:pt x="0" y="608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286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8" name="Freeform 44">
            <a:extLst>
              <a:ext uri="{FF2B5EF4-FFF2-40B4-BE49-F238E27FC236}">
                <a16:creationId xmlns:a16="http://schemas.microsoft.com/office/drawing/2014/main" id="{CC8E276C-95B7-B0FD-00F9-77B674053BF4}"/>
              </a:ext>
            </a:extLst>
          </p:cNvPr>
          <p:cNvSpPr>
            <a:spLocks noEditPoints="1"/>
          </p:cNvSpPr>
          <p:nvPr/>
        </p:nvSpPr>
        <p:spPr bwMode="auto">
          <a:xfrm>
            <a:off x="11510162" y="4355535"/>
            <a:ext cx="503253" cy="635879"/>
          </a:xfrm>
          <a:custGeom>
            <a:gdLst>
              <a:gd name="T0" fmla="*/ 289 w 578"/>
              <a:gd name="T1" fmla="*/ 265 h 733"/>
              <a:gd name="T2" fmla="*/ 290 w 578"/>
              <a:gd name="T3" fmla="*/ 265 h 733"/>
              <a:gd name="T4" fmla="*/ 288 w 578"/>
              <a:gd name="T5" fmla="*/ 265 h 733"/>
              <a:gd name="T6" fmla="*/ 289 w 578"/>
              <a:gd name="T7" fmla="*/ 265 h 733"/>
              <a:gd name="T8" fmla="*/ 578 w 578"/>
              <a:gd name="T9" fmla="*/ 733 h 733"/>
              <a:gd name="T10" fmla="*/ 425 w 578"/>
              <a:gd name="T11" fmla="*/ 548 h 733"/>
              <a:gd name="T12" fmla="*/ 524 w 578"/>
              <a:gd name="T13" fmla="*/ 548 h 733"/>
              <a:gd name="T14" fmla="*/ 397 w 578"/>
              <a:gd name="T15" fmla="*/ 395 h 733"/>
              <a:gd name="T16" fmla="*/ 479 w 578"/>
              <a:gd name="T17" fmla="*/ 395 h 733"/>
              <a:gd name="T18" fmla="*/ 381 w 578"/>
              <a:gd name="T19" fmla="*/ 265 h 733"/>
              <a:gd name="T20" fmla="*/ 458 w 578"/>
              <a:gd name="T21" fmla="*/ 265 h 733"/>
              <a:gd name="T22" fmla="*/ 354 w 578"/>
              <a:gd name="T23" fmla="*/ 151 h 733"/>
              <a:gd name="T24" fmla="*/ 427 w 578"/>
              <a:gd name="T25" fmla="*/ 151 h 733"/>
              <a:gd name="T26" fmla="*/ 289 w 578"/>
              <a:gd name="T27" fmla="*/ 0 h 733"/>
              <a:gd name="T28" fmla="*/ 151 w 578"/>
              <a:gd name="T29" fmla="*/ 151 h 733"/>
              <a:gd name="T30" fmla="*/ 224 w 578"/>
              <a:gd name="T31" fmla="*/ 151 h 733"/>
              <a:gd name="T32" fmla="*/ 119 w 578"/>
              <a:gd name="T33" fmla="*/ 265 h 733"/>
              <a:gd name="T34" fmla="*/ 197 w 578"/>
              <a:gd name="T35" fmla="*/ 265 h 733"/>
              <a:gd name="T36" fmla="*/ 99 w 578"/>
              <a:gd name="T37" fmla="*/ 395 h 733"/>
              <a:gd name="T38" fmla="*/ 181 w 578"/>
              <a:gd name="T39" fmla="*/ 395 h 733"/>
              <a:gd name="T40" fmla="*/ 54 w 578"/>
              <a:gd name="T41" fmla="*/ 548 h 733"/>
              <a:gd name="T42" fmla="*/ 153 w 578"/>
              <a:gd name="T43" fmla="*/ 548 h 733"/>
              <a:gd name="T44" fmla="*/ 0 w 578"/>
              <a:gd name="T45" fmla="*/ 733 h 733"/>
              <a:gd name="T46" fmla="*/ 578 w 578"/>
              <a:gd name="T47" fmla="*/ 733 h 73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78" h="733">
                <a:moveTo>
                  <a:pt x="289" y="265"/>
                </a:moveTo>
                <a:lnTo>
                  <a:pt x="290" y="265"/>
                </a:lnTo>
                <a:lnTo>
                  <a:pt x="288" y="265"/>
                </a:lnTo>
                <a:lnTo>
                  <a:pt x="289" y="265"/>
                </a:lnTo>
                <a:close/>
                <a:moveTo>
                  <a:pt x="578" y="733"/>
                </a:moveTo>
                <a:lnTo>
                  <a:pt x="425" y="548"/>
                </a:lnTo>
                <a:lnTo>
                  <a:pt x="524" y="548"/>
                </a:lnTo>
                <a:lnTo>
                  <a:pt x="397" y="395"/>
                </a:lnTo>
                <a:lnTo>
                  <a:pt x="479" y="395"/>
                </a:lnTo>
                <a:lnTo>
                  <a:pt x="381" y="265"/>
                </a:lnTo>
                <a:lnTo>
                  <a:pt x="458" y="265"/>
                </a:lnTo>
                <a:lnTo>
                  <a:pt x="354" y="151"/>
                </a:lnTo>
                <a:lnTo>
                  <a:pt x="427" y="151"/>
                </a:lnTo>
                <a:lnTo>
                  <a:pt x="289" y="0"/>
                </a:lnTo>
                <a:lnTo>
                  <a:pt x="151" y="151"/>
                </a:lnTo>
                <a:lnTo>
                  <a:pt x="224" y="151"/>
                </a:lnTo>
                <a:lnTo>
                  <a:pt x="119" y="265"/>
                </a:lnTo>
                <a:lnTo>
                  <a:pt x="197" y="265"/>
                </a:lnTo>
                <a:lnTo>
                  <a:pt x="99" y="395"/>
                </a:lnTo>
                <a:lnTo>
                  <a:pt x="181" y="395"/>
                </a:lnTo>
                <a:lnTo>
                  <a:pt x="54" y="548"/>
                </a:lnTo>
                <a:lnTo>
                  <a:pt x="153" y="548"/>
                </a:lnTo>
                <a:lnTo>
                  <a:pt x="0" y="733"/>
                </a:lnTo>
                <a:lnTo>
                  <a:pt x="578" y="733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286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9" name="Freeform 44">
            <a:extLst>
              <a:ext uri="{FF2B5EF4-FFF2-40B4-BE49-F238E27FC236}">
                <a16:creationId xmlns:a16="http://schemas.microsoft.com/office/drawing/2014/main" id="{F995B89F-C4FB-E9B4-571A-8ADA94F0CECA}"/>
              </a:ext>
            </a:extLst>
          </p:cNvPr>
          <p:cNvSpPr>
            <a:spLocks noEditPoints="1"/>
          </p:cNvSpPr>
          <p:nvPr/>
        </p:nvSpPr>
        <p:spPr bwMode="auto">
          <a:xfrm>
            <a:off x="10381632" y="4419614"/>
            <a:ext cx="457712" cy="578336"/>
          </a:xfrm>
          <a:custGeom>
            <a:gdLst>
              <a:gd name="T0" fmla="*/ 289 w 578"/>
              <a:gd name="T1" fmla="*/ 265 h 733"/>
              <a:gd name="T2" fmla="*/ 290 w 578"/>
              <a:gd name="T3" fmla="*/ 265 h 733"/>
              <a:gd name="T4" fmla="*/ 288 w 578"/>
              <a:gd name="T5" fmla="*/ 265 h 733"/>
              <a:gd name="T6" fmla="*/ 289 w 578"/>
              <a:gd name="T7" fmla="*/ 265 h 733"/>
              <a:gd name="T8" fmla="*/ 578 w 578"/>
              <a:gd name="T9" fmla="*/ 733 h 733"/>
              <a:gd name="T10" fmla="*/ 425 w 578"/>
              <a:gd name="T11" fmla="*/ 548 h 733"/>
              <a:gd name="T12" fmla="*/ 524 w 578"/>
              <a:gd name="T13" fmla="*/ 548 h 733"/>
              <a:gd name="T14" fmla="*/ 397 w 578"/>
              <a:gd name="T15" fmla="*/ 395 h 733"/>
              <a:gd name="T16" fmla="*/ 479 w 578"/>
              <a:gd name="T17" fmla="*/ 395 h 733"/>
              <a:gd name="T18" fmla="*/ 381 w 578"/>
              <a:gd name="T19" fmla="*/ 265 h 733"/>
              <a:gd name="T20" fmla="*/ 458 w 578"/>
              <a:gd name="T21" fmla="*/ 265 h 733"/>
              <a:gd name="T22" fmla="*/ 354 w 578"/>
              <a:gd name="T23" fmla="*/ 151 h 733"/>
              <a:gd name="T24" fmla="*/ 427 w 578"/>
              <a:gd name="T25" fmla="*/ 151 h 733"/>
              <a:gd name="T26" fmla="*/ 289 w 578"/>
              <a:gd name="T27" fmla="*/ 0 h 733"/>
              <a:gd name="T28" fmla="*/ 151 w 578"/>
              <a:gd name="T29" fmla="*/ 151 h 733"/>
              <a:gd name="T30" fmla="*/ 224 w 578"/>
              <a:gd name="T31" fmla="*/ 151 h 733"/>
              <a:gd name="T32" fmla="*/ 119 w 578"/>
              <a:gd name="T33" fmla="*/ 265 h 733"/>
              <a:gd name="T34" fmla="*/ 197 w 578"/>
              <a:gd name="T35" fmla="*/ 265 h 733"/>
              <a:gd name="T36" fmla="*/ 99 w 578"/>
              <a:gd name="T37" fmla="*/ 395 h 733"/>
              <a:gd name="T38" fmla="*/ 181 w 578"/>
              <a:gd name="T39" fmla="*/ 395 h 733"/>
              <a:gd name="T40" fmla="*/ 54 w 578"/>
              <a:gd name="T41" fmla="*/ 548 h 733"/>
              <a:gd name="T42" fmla="*/ 153 w 578"/>
              <a:gd name="T43" fmla="*/ 548 h 733"/>
              <a:gd name="T44" fmla="*/ 0 w 578"/>
              <a:gd name="T45" fmla="*/ 733 h 733"/>
              <a:gd name="T46" fmla="*/ 578 w 578"/>
              <a:gd name="T47" fmla="*/ 733 h 73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78" h="733">
                <a:moveTo>
                  <a:pt x="289" y="265"/>
                </a:moveTo>
                <a:lnTo>
                  <a:pt x="290" y="265"/>
                </a:lnTo>
                <a:lnTo>
                  <a:pt x="288" y="265"/>
                </a:lnTo>
                <a:lnTo>
                  <a:pt x="289" y="265"/>
                </a:lnTo>
                <a:close/>
                <a:moveTo>
                  <a:pt x="578" y="733"/>
                </a:moveTo>
                <a:lnTo>
                  <a:pt x="425" y="548"/>
                </a:lnTo>
                <a:lnTo>
                  <a:pt x="524" y="548"/>
                </a:lnTo>
                <a:lnTo>
                  <a:pt x="397" y="395"/>
                </a:lnTo>
                <a:lnTo>
                  <a:pt x="479" y="395"/>
                </a:lnTo>
                <a:lnTo>
                  <a:pt x="381" y="265"/>
                </a:lnTo>
                <a:lnTo>
                  <a:pt x="458" y="265"/>
                </a:lnTo>
                <a:lnTo>
                  <a:pt x="354" y="151"/>
                </a:lnTo>
                <a:lnTo>
                  <a:pt x="427" y="151"/>
                </a:lnTo>
                <a:lnTo>
                  <a:pt x="289" y="0"/>
                </a:lnTo>
                <a:lnTo>
                  <a:pt x="151" y="151"/>
                </a:lnTo>
                <a:lnTo>
                  <a:pt x="224" y="151"/>
                </a:lnTo>
                <a:lnTo>
                  <a:pt x="119" y="265"/>
                </a:lnTo>
                <a:lnTo>
                  <a:pt x="197" y="265"/>
                </a:lnTo>
                <a:lnTo>
                  <a:pt x="99" y="395"/>
                </a:lnTo>
                <a:lnTo>
                  <a:pt x="181" y="395"/>
                </a:lnTo>
                <a:lnTo>
                  <a:pt x="54" y="548"/>
                </a:lnTo>
                <a:lnTo>
                  <a:pt x="153" y="548"/>
                </a:lnTo>
                <a:lnTo>
                  <a:pt x="0" y="733"/>
                </a:lnTo>
                <a:lnTo>
                  <a:pt x="578" y="733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286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0" name="Freeform 50">
            <a:extLst>
              <a:ext uri="{FF2B5EF4-FFF2-40B4-BE49-F238E27FC236}">
                <a16:creationId xmlns:a16="http://schemas.microsoft.com/office/drawing/2014/main" id="{476ED6F3-B989-4A67-3BE8-67F1B554B52F}"/>
              </a:ext>
            </a:extLst>
          </p:cNvPr>
          <p:cNvSpPr/>
          <p:nvPr/>
        </p:nvSpPr>
        <p:spPr bwMode="auto">
          <a:xfrm>
            <a:off x="10629003" y="4474927"/>
            <a:ext cx="503253" cy="523024"/>
          </a:xfrm>
          <a:custGeom>
            <a:gdLst>
              <a:gd name="T0" fmla="*/ 0 w 584"/>
              <a:gd name="T1" fmla="*/ 608 h 608"/>
              <a:gd name="T2" fmla="*/ 151 w 584"/>
              <a:gd name="T3" fmla="*/ 408 h 608"/>
              <a:gd name="T4" fmla="*/ 31 w 584"/>
              <a:gd name="T5" fmla="*/ 408 h 608"/>
              <a:gd name="T6" fmla="*/ 192 w 584"/>
              <a:gd name="T7" fmla="*/ 232 h 608"/>
              <a:gd name="T8" fmla="*/ 80 w 584"/>
              <a:gd name="T9" fmla="*/ 232 h 608"/>
              <a:gd name="T10" fmla="*/ 292 w 584"/>
              <a:gd name="T11" fmla="*/ 0 h 608"/>
              <a:gd name="T12" fmla="*/ 503 w 584"/>
              <a:gd name="T13" fmla="*/ 232 h 608"/>
              <a:gd name="T14" fmla="*/ 391 w 584"/>
              <a:gd name="T15" fmla="*/ 232 h 608"/>
              <a:gd name="T16" fmla="*/ 552 w 584"/>
              <a:gd name="T17" fmla="*/ 408 h 608"/>
              <a:gd name="T18" fmla="*/ 433 w 584"/>
              <a:gd name="T19" fmla="*/ 408 h 608"/>
              <a:gd name="T20" fmla="*/ 584 w 584"/>
              <a:gd name="T21" fmla="*/ 608 h 608"/>
              <a:gd name="T22" fmla="*/ 0 w 584"/>
              <a:gd name="T23" fmla="*/ 608 h 60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84" h="608">
                <a:moveTo>
                  <a:pt x="0" y="608"/>
                </a:moveTo>
                <a:lnTo>
                  <a:pt x="151" y="408"/>
                </a:lnTo>
                <a:lnTo>
                  <a:pt x="31" y="408"/>
                </a:lnTo>
                <a:lnTo>
                  <a:pt x="192" y="232"/>
                </a:lnTo>
                <a:lnTo>
                  <a:pt x="80" y="232"/>
                </a:lnTo>
                <a:lnTo>
                  <a:pt x="292" y="0"/>
                </a:lnTo>
                <a:lnTo>
                  <a:pt x="503" y="232"/>
                </a:lnTo>
                <a:lnTo>
                  <a:pt x="391" y="232"/>
                </a:lnTo>
                <a:lnTo>
                  <a:pt x="552" y="408"/>
                </a:lnTo>
                <a:lnTo>
                  <a:pt x="433" y="408"/>
                </a:lnTo>
                <a:lnTo>
                  <a:pt x="584" y="608"/>
                </a:lnTo>
                <a:lnTo>
                  <a:pt x="0" y="608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286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51" name="Graphic 60">
            <a:extLst>
              <a:ext uri="{FF2B5EF4-FFF2-40B4-BE49-F238E27FC236}">
                <a16:creationId xmlns:a16="http://schemas.microsoft.com/office/drawing/2014/main" id="{F3B13DD6-8F6A-4912-A487-86D7EBF708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17149" y="3627912"/>
            <a:ext cx="820419" cy="1531197"/>
          </a:xfrm>
          <a:prstGeom prst="rect">
            <a:avLst/>
          </a:prstGeom>
        </p:spPr>
      </p:pic>
      <p:sp>
        <p:nvSpPr>
          <p:cNvPr id="52" name="Graphic 3">
            <a:extLst>
              <a:ext uri="{FF2B5EF4-FFF2-40B4-BE49-F238E27FC236}">
                <a16:creationId xmlns:a16="http://schemas.microsoft.com/office/drawing/2014/main" id="{4069138B-2A24-F977-5124-70840B0E2E01}"/>
              </a:ext>
            </a:extLst>
          </p:cNvPr>
          <p:cNvSpPr/>
          <p:nvPr/>
        </p:nvSpPr>
        <p:spPr>
          <a:xfrm>
            <a:off x="1294572" y="3636382"/>
            <a:ext cx="1123315" cy="1456149"/>
          </a:xfrm>
          <a:custGeom>
            <a:gdLst>
              <a:gd name="connsiteX0" fmla="*/ 1505030 w 2871788"/>
              <a:gd name="connsiteY0" fmla="*/ 483950 h 3722688"/>
              <a:gd name="connsiteX1" fmla="*/ 1526302 w 2871788"/>
              <a:gd name="connsiteY1" fmla="*/ 483950 h 3722688"/>
              <a:gd name="connsiteX2" fmla="*/ 1505030 w 2871788"/>
              <a:gd name="connsiteY2" fmla="*/ 483950 h 3722688"/>
              <a:gd name="connsiteX3" fmla="*/ 1473121 w 2871788"/>
              <a:gd name="connsiteY3" fmla="*/ 483950 h 3722688"/>
              <a:gd name="connsiteX4" fmla="*/ 1473121 w 2871788"/>
              <a:gd name="connsiteY4" fmla="*/ 483950 h 3722688"/>
              <a:gd name="connsiteX5" fmla="*/ 1505030 w 2871788"/>
              <a:gd name="connsiteY5" fmla="*/ 483950 h 3722688"/>
              <a:gd name="connsiteX6" fmla="*/ 441404 w 2871788"/>
              <a:gd name="connsiteY6" fmla="*/ 494586 h 3722688"/>
              <a:gd name="connsiteX7" fmla="*/ 452041 w 2871788"/>
              <a:gd name="connsiteY7" fmla="*/ 505222 h 3722688"/>
              <a:gd name="connsiteX8" fmla="*/ 452041 w 2871788"/>
              <a:gd name="connsiteY8" fmla="*/ 515858 h 3722688"/>
              <a:gd name="connsiteX9" fmla="*/ 441404 w 2871788"/>
              <a:gd name="connsiteY9" fmla="*/ 526495 h 3722688"/>
              <a:gd name="connsiteX10" fmla="*/ 430768 w 2871788"/>
              <a:gd name="connsiteY10" fmla="*/ 537131 h 3722688"/>
              <a:gd name="connsiteX11" fmla="*/ 420132 w 2871788"/>
              <a:gd name="connsiteY11" fmla="*/ 537131 h 3722688"/>
              <a:gd name="connsiteX12" fmla="*/ 420132 w 2871788"/>
              <a:gd name="connsiteY12" fmla="*/ 526495 h 3722688"/>
              <a:gd name="connsiteX13" fmla="*/ 441404 w 2871788"/>
              <a:gd name="connsiteY13" fmla="*/ 494586 h 3722688"/>
              <a:gd name="connsiteX14" fmla="*/ 441404 w 2871788"/>
              <a:gd name="connsiteY14" fmla="*/ 494586 h 3722688"/>
              <a:gd name="connsiteX15" fmla="*/ 1409303 w 2871788"/>
              <a:gd name="connsiteY15" fmla="*/ 515858 h 3722688"/>
              <a:gd name="connsiteX16" fmla="*/ 1462485 w 2871788"/>
              <a:gd name="connsiteY16" fmla="*/ 515858 h 3722688"/>
              <a:gd name="connsiteX17" fmla="*/ 1483757 w 2871788"/>
              <a:gd name="connsiteY17" fmla="*/ 547767 h 3722688"/>
              <a:gd name="connsiteX18" fmla="*/ 1473121 w 2871788"/>
              <a:gd name="connsiteY18" fmla="*/ 558403 h 3722688"/>
              <a:gd name="connsiteX19" fmla="*/ 1366758 w 2871788"/>
              <a:gd name="connsiteY19" fmla="*/ 558403 h 3722688"/>
              <a:gd name="connsiteX20" fmla="*/ 1313577 w 2871788"/>
              <a:gd name="connsiteY20" fmla="*/ 558403 h 3722688"/>
              <a:gd name="connsiteX21" fmla="*/ 1260396 w 2871788"/>
              <a:gd name="connsiteY21" fmla="*/ 558403 h 3722688"/>
              <a:gd name="connsiteX22" fmla="*/ 1249760 w 2871788"/>
              <a:gd name="connsiteY22" fmla="*/ 537131 h 3722688"/>
              <a:gd name="connsiteX23" fmla="*/ 1324213 w 2871788"/>
              <a:gd name="connsiteY23" fmla="*/ 515858 h 3722688"/>
              <a:gd name="connsiteX24" fmla="*/ 1409303 w 2871788"/>
              <a:gd name="connsiteY24" fmla="*/ 515858 h 3722688"/>
              <a:gd name="connsiteX25" fmla="*/ 994490 w 2871788"/>
              <a:gd name="connsiteY25" fmla="*/ 569040 h 3722688"/>
              <a:gd name="connsiteX26" fmla="*/ 994490 w 2871788"/>
              <a:gd name="connsiteY26" fmla="*/ 569040 h 3722688"/>
              <a:gd name="connsiteX27" fmla="*/ 994490 w 2871788"/>
              <a:gd name="connsiteY27" fmla="*/ 569040 h 3722688"/>
              <a:gd name="connsiteX28" fmla="*/ 994490 w 2871788"/>
              <a:gd name="connsiteY28" fmla="*/ 569040 h 3722688"/>
              <a:gd name="connsiteX29" fmla="*/ 1037035 w 2871788"/>
              <a:gd name="connsiteY29" fmla="*/ 569040 h 3722688"/>
              <a:gd name="connsiteX30" fmla="*/ 1037035 w 2871788"/>
              <a:gd name="connsiteY30" fmla="*/ 569040 h 3722688"/>
              <a:gd name="connsiteX31" fmla="*/ 1037035 w 2871788"/>
              <a:gd name="connsiteY31" fmla="*/ 569040 h 3722688"/>
              <a:gd name="connsiteX32" fmla="*/ 1037035 w 2871788"/>
              <a:gd name="connsiteY32" fmla="*/ 569040 h 3722688"/>
              <a:gd name="connsiteX33" fmla="*/ 1037035 w 2871788"/>
              <a:gd name="connsiteY33" fmla="*/ 569040 h 3722688"/>
              <a:gd name="connsiteX34" fmla="*/ 1345486 w 2871788"/>
              <a:gd name="connsiteY34" fmla="*/ 579676 h 3722688"/>
              <a:gd name="connsiteX35" fmla="*/ 1334850 w 2871788"/>
              <a:gd name="connsiteY35" fmla="*/ 579676 h 3722688"/>
              <a:gd name="connsiteX36" fmla="*/ 1324213 w 2871788"/>
              <a:gd name="connsiteY36" fmla="*/ 579676 h 3722688"/>
              <a:gd name="connsiteX37" fmla="*/ 1324213 w 2871788"/>
              <a:gd name="connsiteY37" fmla="*/ 579676 h 3722688"/>
              <a:gd name="connsiteX38" fmla="*/ 1334850 w 2871788"/>
              <a:gd name="connsiteY38" fmla="*/ 579676 h 3722688"/>
              <a:gd name="connsiteX39" fmla="*/ 1345486 w 2871788"/>
              <a:gd name="connsiteY39" fmla="*/ 579676 h 3722688"/>
              <a:gd name="connsiteX40" fmla="*/ 1345486 w 2871788"/>
              <a:gd name="connsiteY40" fmla="*/ 579676 h 3722688"/>
              <a:gd name="connsiteX41" fmla="*/ 962581 w 2871788"/>
              <a:gd name="connsiteY41" fmla="*/ 579676 h 3722688"/>
              <a:gd name="connsiteX42" fmla="*/ 962581 w 2871788"/>
              <a:gd name="connsiteY42" fmla="*/ 579676 h 3722688"/>
              <a:gd name="connsiteX43" fmla="*/ 962581 w 2871788"/>
              <a:gd name="connsiteY43" fmla="*/ 579676 h 3722688"/>
              <a:gd name="connsiteX44" fmla="*/ 962581 w 2871788"/>
              <a:gd name="connsiteY44" fmla="*/ 579676 h 3722688"/>
              <a:gd name="connsiteX45" fmla="*/ 462677 w 2871788"/>
              <a:gd name="connsiteY45" fmla="*/ 526495 h 3722688"/>
              <a:gd name="connsiteX46" fmla="*/ 483949 w 2871788"/>
              <a:gd name="connsiteY46" fmla="*/ 547767 h 3722688"/>
              <a:gd name="connsiteX47" fmla="*/ 505222 w 2871788"/>
              <a:gd name="connsiteY47" fmla="*/ 579676 h 3722688"/>
              <a:gd name="connsiteX48" fmla="*/ 505222 w 2871788"/>
              <a:gd name="connsiteY48" fmla="*/ 590312 h 3722688"/>
              <a:gd name="connsiteX49" fmla="*/ 483949 w 2871788"/>
              <a:gd name="connsiteY49" fmla="*/ 590312 h 3722688"/>
              <a:gd name="connsiteX50" fmla="*/ 452041 w 2871788"/>
              <a:gd name="connsiteY50" fmla="*/ 590312 h 3722688"/>
              <a:gd name="connsiteX51" fmla="*/ 452041 w 2871788"/>
              <a:gd name="connsiteY51" fmla="*/ 569040 h 3722688"/>
              <a:gd name="connsiteX52" fmla="*/ 452041 w 2871788"/>
              <a:gd name="connsiteY52" fmla="*/ 558403 h 3722688"/>
              <a:gd name="connsiteX53" fmla="*/ 462677 w 2871788"/>
              <a:gd name="connsiteY53" fmla="*/ 547767 h 3722688"/>
              <a:gd name="connsiteX54" fmla="*/ 462677 w 2871788"/>
              <a:gd name="connsiteY54" fmla="*/ 526495 h 3722688"/>
              <a:gd name="connsiteX55" fmla="*/ 505222 w 2871788"/>
              <a:gd name="connsiteY55" fmla="*/ 611585 h 3722688"/>
              <a:gd name="connsiteX56" fmla="*/ 483949 w 2871788"/>
              <a:gd name="connsiteY56" fmla="*/ 611585 h 3722688"/>
              <a:gd name="connsiteX57" fmla="*/ 462677 w 2871788"/>
              <a:gd name="connsiteY57" fmla="*/ 611585 h 3722688"/>
              <a:gd name="connsiteX58" fmla="*/ 462677 w 2871788"/>
              <a:gd name="connsiteY58" fmla="*/ 611585 h 3722688"/>
              <a:gd name="connsiteX59" fmla="*/ 483949 w 2871788"/>
              <a:gd name="connsiteY59" fmla="*/ 611585 h 3722688"/>
              <a:gd name="connsiteX60" fmla="*/ 505222 w 2871788"/>
              <a:gd name="connsiteY60" fmla="*/ 611585 h 3722688"/>
              <a:gd name="connsiteX61" fmla="*/ 143589 w 2871788"/>
              <a:gd name="connsiteY61" fmla="*/ 622221 h 3722688"/>
              <a:gd name="connsiteX62" fmla="*/ 154226 w 2871788"/>
              <a:gd name="connsiteY62" fmla="*/ 622221 h 3722688"/>
              <a:gd name="connsiteX63" fmla="*/ 154226 w 2871788"/>
              <a:gd name="connsiteY63" fmla="*/ 622221 h 3722688"/>
              <a:gd name="connsiteX64" fmla="*/ 143589 w 2871788"/>
              <a:gd name="connsiteY64" fmla="*/ 622221 h 3722688"/>
              <a:gd name="connsiteX65" fmla="*/ 122317 w 2871788"/>
              <a:gd name="connsiteY65" fmla="*/ 622221 h 3722688"/>
              <a:gd name="connsiteX66" fmla="*/ 143589 w 2871788"/>
              <a:gd name="connsiteY66" fmla="*/ 622221 h 3722688"/>
              <a:gd name="connsiteX67" fmla="*/ 462677 w 2871788"/>
              <a:gd name="connsiteY67" fmla="*/ 643493 h 3722688"/>
              <a:gd name="connsiteX68" fmla="*/ 462677 w 2871788"/>
              <a:gd name="connsiteY68" fmla="*/ 643493 h 3722688"/>
              <a:gd name="connsiteX69" fmla="*/ 462677 w 2871788"/>
              <a:gd name="connsiteY69" fmla="*/ 643493 h 3722688"/>
              <a:gd name="connsiteX70" fmla="*/ 462677 w 2871788"/>
              <a:gd name="connsiteY70" fmla="*/ 643493 h 3722688"/>
              <a:gd name="connsiteX71" fmla="*/ 398859 w 2871788"/>
              <a:gd name="connsiteY71" fmla="*/ 643493 h 3722688"/>
              <a:gd name="connsiteX72" fmla="*/ 409496 w 2871788"/>
              <a:gd name="connsiteY72" fmla="*/ 643493 h 3722688"/>
              <a:gd name="connsiteX73" fmla="*/ 409496 w 2871788"/>
              <a:gd name="connsiteY73" fmla="*/ 643493 h 3722688"/>
              <a:gd name="connsiteX74" fmla="*/ 398859 w 2871788"/>
              <a:gd name="connsiteY74" fmla="*/ 643493 h 3722688"/>
              <a:gd name="connsiteX75" fmla="*/ 377587 w 2871788"/>
              <a:gd name="connsiteY75" fmla="*/ 643493 h 3722688"/>
              <a:gd name="connsiteX76" fmla="*/ 377587 w 2871788"/>
              <a:gd name="connsiteY76" fmla="*/ 643493 h 3722688"/>
              <a:gd name="connsiteX77" fmla="*/ 398859 w 2871788"/>
              <a:gd name="connsiteY77" fmla="*/ 643493 h 3722688"/>
              <a:gd name="connsiteX78" fmla="*/ 218043 w 2871788"/>
              <a:gd name="connsiteY78" fmla="*/ 643493 h 3722688"/>
              <a:gd name="connsiteX79" fmla="*/ 218043 w 2871788"/>
              <a:gd name="connsiteY79" fmla="*/ 643493 h 3722688"/>
              <a:gd name="connsiteX80" fmla="*/ 218043 w 2871788"/>
              <a:gd name="connsiteY80" fmla="*/ 643493 h 3722688"/>
              <a:gd name="connsiteX81" fmla="*/ 218043 w 2871788"/>
              <a:gd name="connsiteY81" fmla="*/ 643493 h 3722688"/>
              <a:gd name="connsiteX82" fmla="*/ 218043 w 2871788"/>
              <a:gd name="connsiteY82" fmla="*/ 643493 h 3722688"/>
              <a:gd name="connsiteX83" fmla="*/ 218043 w 2871788"/>
              <a:gd name="connsiteY83" fmla="*/ 643493 h 3722688"/>
              <a:gd name="connsiteX84" fmla="*/ 218043 w 2871788"/>
              <a:gd name="connsiteY84" fmla="*/ 643493 h 3722688"/>
              <a:gd name="connsiteX85" fmla="*/ 526495 w 2871788"/>
              <a:gd name="connsiteY85" fmla="*/ 654130 h 3722688"/>
              <a:gd name="connsiteX86" fmla="*/ 526495 w 2871788"/>
              <a:gd name="connsiteY86" fmla="*/ 654130 h 3722688"/>
              <a:gd name="connsiteX87" fmla="*/ 526495 w 2871788"/>
              <a:gd name="connsiteY87" fmla="*/ 654130 h 3722688"/>
              <a:gd name="connsiteX88" fmla="*/ 526495 w 2871788"/>
              <a:gd name="connsiteY88" fmla="*/ 654130 h 3722688"/>
              <a:gd name="connsiteX89" fmla="*/ 686038 w 2871788"/>
              <a:gd name="connsiteY89" fmla="*/ 675402 h 3722688"/>
              <a:gd name="connsiteX90" fmla="*/ 686038 w 2871788"/>
              <a:gd name="connsiteY90" fmla="*/ 675402 h 3722688"/>
              <a:gd name="connsiteX91" fmla="*/ 686038 w 2871788"/>
              <a:gd name="connsiteY91" fmla="*/ 675402 h 3722688"/>
              <a:gd name="connsiteX92" fmla="*/ 686038 w 2871788"/>
              <a:gd name="connsiteY92" fmla="*/ 675402 h 3722688"/>
              <a:gd name="connsiteX93" fmla="*/ 686038 w 2871788"/>
              <a:gd name="connsiteY93" fmla="*/ 675402 h 3722688"/>
              <a:gd name="connsiteX94" fmla="*/ 686038 w 2871788"/>
              <a:gd name="connsiteY94" fmla="*/ 675402 h 3722688"/>
              <a:gd name="connsiteX95" fmla="*/ 686038 w 2871788"/>
              <a:gd name="connsiteY95" fmla="*/ 675402 h 3722688"/>
              <a:gd name="connsiteX96" fmla="*/ 1419940 w 2871788"/>
              <a:gd name="connsiteY96" fmla="*/ 717947 h 3722688"/>
              <a:gd name="connsiteX97" fmla="*/ 1419940 w 2871788"/>
              <a:gd name="connsiteY97" fmla="*/ 717947 h 3722688"/>
              <a:gd name="connsiteX98" fmla="*/ 1419940 w 2871788"/>
              <a:gd name="connsiteY98" fmla="*/ 717947 h 3722688"/>
              <a:gd name="connsiteX99" fmla="*/ 1419940 w 2871788"/>
              <a:gd name="connsiteY99" fmla="*/ 717947 h 3722688"/>
              <a:gd name="connsiteX100" fmla="*/ 1611392 w 2871788"/>
              <a:gd name="connsiteY100" fmla="*/ 696675 h 3722688"/>
              <a:gd name="connsiteX101" fmla="*/ 1611392 w 2871788"/>
              <a:gd name="connsiteY101" fmla="*/ 696675 h 3722688"/>
              <a:gd name="connsiteX102" fmla="*/ 1590120 w 2871788"/>
              <a:gd name="connsiteY102" fmla="*/ 717947 h 3722688"/>
              <a:gd name="connsiteX103" fmla="*/ 1590120 w 2871788"/>
              <a:gd name="connsiteY103" fmla="*/ 717947 h 3722688"/>
              <a:gd name="connsiteX104" fmla="*/ 1590120 w 2871788"/>
              <a:gd name="connsiteY104" fmla="*/ 717947 h 3722688"/>
              <a:gd name="connsiteX105" fmla="*/ 1600756 w 2871788"/>
              <a:gd name="connsiteY105" fmla="*/ 707311 h 3722688"/>
              <a:gd name="connsiteX106" fmla="*/ 1611392 w 2871788"/>
              <a:gd name="connsiteY106" fmla="*/ 696675 h 3722688"/>
              <a:gd name="connsiteX107" fmla="*/ 1611392 w 2871788"/>
              <a:gd name="connsiteY107" fmla="*/ 696675 h 3722688"/>
              <a:gd name="connsiteX108" fmla="*/ 1228487 w 2871788"/>
              <a:gd name="connsiteY108" fmla="*/ 696675 h 3722688"/>
              <a:gd name="connsiteX109" fmla="*/ 1228487 w 2871788"/>
              <a:gd name="connsiteY109" fmla="*/ 696675 h 3722688"/>
              <a:gd name="connsiteX110" fmla="*/ 1239123 w 2871788"/>
              <a:gd name="connsiteY110" fmla="*/ 717947 h 3722688"/>
              <a:gd name="connsiteX111" fmla="*/ 1239123 w 2871788"/>
              <a:gd name="connsiteY111" fmla="*/ 717947 h 3722688"/>
              <a:gd name="connsiteX112" fmla="*/ 1239123 w 2871788"/>
              <a:gd name="connsiteY112" fmla="*/ 717947 h 3722688"/>
              <a:gd name="connsiteX113" fmla="*/ 1228487 w 2871788"/>
              <a:gd name="connsiteY113" fmla="*/ 696675 h 3722688"/>
              <a:gd name="connsiteX114" fmla="*/ 1228487 w 2871788"/>
              <a:gd name="connsiteY114" fmla="*/ 696675 h 3722688"/>
              <a:gd name="connsiteX115" fmla="*/ 1196578 w 2871788"/>
              <a:gd name="connsiteY115" fmla="*/ 728583 h 3722688"/>
              <a:gd name="connsiteX116" fmla="*/ 1196578 w 2871788"/>
              <a:gd name="connsiteY116" fmla="*/ 728583 h 3722688"/>
              <a:gd name="connsiteX117" fmla="*/ 1196578 w 2871788"/>
              <a:gd name="connsiteY117" fmla="*/ 728583 h 3722688"/>
              <a:gd name="connsiteX118" fmla="*/ 1196578 w 2871788"/>
              <a:gd name="connsiteY118" fmla="*/ 728583 h 3722688"/>
              <a:gd name="connsiteX119" fmla="*/ 1196578 w 2871788"/>
              <a:gd name="connsiteY119" fmla="*/ 739220 h 3722688"/>
              <a:gd name="connsiteX120" fmla="*/ 1196578 w 2871788"/>
              <a:gd name="connsiteY120" fmla="*/ 739220 h 3722688"/>
              <a:gd name="connsiteX121" fmla="*/ 1196578 w 2871788"/>
              <a:gd name="connsiteY121" fmla="*/ 739220 h 3722688"/>
              <a:gd name="connsiteX122" fmla="*/ 1196578 w 2871788"/>
              <a:gd name="connsiteY122" fmla="*/ 739220 h 3722688"/>
              <a:gd name="connsiteX123" fmla="*/ 1196578 w 2871788"/>
              <a:gd name="connsiteY123" fmla="*/ 739220 h 3722688"/>
              <a:gd name="connsiteX124" fmla="*/ 1196578 w 2871788"/>
              <a:gd name="connsiteY124" fmla="*/ 739220 h 3722688"/>
              <a:gd name="connsiteX125" fmla="*/ 1196578 w 2871788"/>
              <a:gd name="connsiteY125" fmla="*/ 739220 h 3722688"/>
              <a:gd name="connsiteX126" fmla="*/ 1419940 w 2871788"/>
              <a:gd name="connsiteY126" fmla="*/ 717947 h 3722688"/>
              <a:gd name="connsiteX127" fmla="*/ 1441212 w 2871788"/>
              <a:gd name="connsiteY127" fmla="*/ 717947 h 3722688"/>
              <a:gd name="connsiteX128" fmla="*/ 1441212 w 2871788"/>
              <a:gd name="connsiteY128" fmla="*/ 771128 h 3722688"/>
              <a:gd name="connsiteX129" fmla="*/ 1419940 w 2871788"/>
              <a:gd name="connsiteY129" fmla="*/ 781765 h 3722688"/>
              <a:gd name="connsiteX130" fmla="*/ 1409303 w 2871788"/>
              <a:gd name="connsiteY130" fmla="*/ 781765 h 3722688"/>
              <a:gd name="connsiteX131" fmla="*/ 1398667 w 2871788"/>
              <a:gd name="connsiteY131" fmla="*/ 771128 h 3722688"/>
              <a:gd name="connsiteX132" fmla="*/ 1398667 w 2871788"/>
              <a:gd name="connsiteY132" fmla="*/ 739220 h 3722688"/>
              <a:gd name="connsiteX133" fmla="*/ 1419940 w 2871788"/>
              <a:gd name="connsiteY133" fmla="*/ 717947 h 3722688"/>
              <a:gd name="connsiteX134" fmla="*/ 1281668 w 2871788"/>
              <a:gd name="connsiteY134" fmla="*/ 866855 h 3722688"/>
              <a:gd name="connsiteX135" fmla="*/ 1281668 w 2871788"/>
              <a:gd name="connsiteY135" fmla="*/ 866855 h 3722688"/>
              <a:gd name="connsiteX136" fmla="*/ 1281668 w 2871788"/>
              <a:gd name="connsiteY136" fmla="*/ 866855 h 3722688"/>
              <a:gd name="connsiteX137" fmla="*/ 1281668 w 2871788"/>
              <a:gd name="connsiteY137" fmla="*/ 866855 h 3722688"/>
              <a:gd name="connsiteX138" fmla="*/ 1473121 w 2871788"/>
              <a:gd name="connsiteY138" fmla="*/ 792401 h 3722688"/>
              <a:gd name="connsiteX139" fmla="*/ 1473121 w 2871788"/>
              <a:gd name="connsiteY139" fmla="*/ 792401 h 3722688"/>
              <a:gd name="connsiteX140" fmla="*/ 1462485 w 2871788"/>
              <a:gd name="connsiteY140" fmla="*/ 813673 h 3722688"/>
              <a:gd name="connsiteX141" fmla="*/ 1451848 w 2871788"/>
              <a:gd name="connsiteY141" fmla="*/ 834946 h 3722688"/>
              <a:gd name="connsiteX142" fmla="*/ 1419940 w 2871788"/>
              <a:gd name="connsiteY142" fmla="*/ 888127 h 3722688"/>
              <a:gd name="connsiteX143" fmla="*/ 1409303 w 2871788"/>
              <a:gd name="connsiteY143" fmla="*/ 898763 h 3722688"/>
              <a:gd name="connsiteX144" fmla="*/ 1388031 w 2871788"/>
              <a:gd name="connsiteY144" fmla="*/ 909400 h 3722688"/>
              <a:gd name="connsiteX145" fmla="*/ 1345486 w 2871788"/>
              <a:gd name="connsiteY145" fmla="*/ 941308 h 3722688"/>
              <a:gd name="connsiteX146" fmla="*/ 1313577 w 2871788"/>
              <a:gd name="connsiteY146" fmla="*/ 951945 h 3722688"/>
              <a:gd name="connsiteX147" fmla="*/ 1313577 w 2871788"/>
              <a:gd name="connsiteY147" fmla="*/ 951945 h 3722688"/>
              <a:gd name="connsiteX148" fmla="*/ 1292305 w 2871788"/>
              <a:gd name="connsiteY148" fmla="*/ 930672 h 3722688"/>
              <a:gd name="connsiteX149" fmla="*/ 1271032 w 2871788"/>
              <a:gd name="connsiteY149" fmla="*/ 888127 h 3722688"/>
              <a:gd name="connsiteX150" fmla="*/ 1271032 w 2871788"/>
              <a:gd name="connsiteY150" fmla="*/ 866855 h 3722688"/>
              <a:gd name="connsiteX151" fmla="*/ 1271032 w 2871788"/>
              <a:gd name="connsiteY151" fmla="*/ 866855 h 3722688"/>
              <a:gd name="connsiteX152" fmla="*/ 1292305 w 2871788"/>
              <a:gd name="connsiteY152" fmla="*/ 866855 h 3722688"/>
              <a:gd name="connsiteX153" fmla="*/ 1356122 w 2871788"/>
              <a:gd name="connsiteY153" fmla="*/ 877491 h 3722688"/>
              <a:gd name="connsiteX154" fmla="*/ 1366758 w 2871788"/>
              <a:gd name="connsiteY154" fmla="*/ 877491 h 3722688"/>
              <a:gd name="connsiteX155" fmla="*/ 1377395 w 2871788"/>
              <a:gd name="connsiteY155" fmla="*/ 877491 h 3722688"/>
              <a:gd name="connsiteX156" fmla="*/ 1377395 w 2871788"/>
              <a:gd name="connsiteY156" fmla="*/ 866855 h 3722688"/>
              <a:gd name="connsiteX157" fmla="*/ 1377395 w 2871788"/>
              <a:gd name="connsiteY157" fmla="*/ 824310 h 3722688"/>
              <a:gd name="connsiteX158" fmla="*/ 1377395 w 2871788"/>
              <a:gd name="connsiteY158" fmla="*/ 781765 h 3722688"/>
              <a:gd name="connsiteX159" fmla="*/ 1398667 w 2871788"/>
              <a:gd name="connsiteY159" fmla="*/ 781765 h 3722688"/>
              <a:gd name="connsiteX160" fmla="*/ 1451848 w 2871788"/>
              <a:gd name="connsiteY160" fmla="*/ 781765 h 3722688"/>
              <a:gd name="connsiteX161" fmla="*/ 1473121 w 2871788"/>
              <a:gd name="connsiteY161" fmla="*/ 792401 h 3722688"/>
              <a:gd name="connsiteX162" fmla="*/ 1717755 w 2871788"/>
              <a:gd name="connsiteY162" fmla="*/ 973217 h 3722688"/>
              <a:gd name="connsiteX163" fmla="*/ 1717755 w 2871788"/>
              <a:gd name="connsiteY163" fmla="*/ 973217 h 3722688"/>
              <a:gd name="connsiteX164" fmla="*/ 1717755 w 2871788"/>
              <a:gd name="connsiteY164" fmla="*/ 973217 h 3722688"/>
              <a:gd name="connsiteX165" fmla="*/ 1717755 w 2871788"/>
              <a:gd name="connsiteY165" fmla="*/ 973217 h 3722688"/>
              <a:gd name="connsiteX166" fmla="*/ 1696482 w 2871788"/>
              <a:gd name="connsiteY166" fmla="*/ 994490 h 3722688"/>
              <a:gd name="connsiteX167" fmla="*/ 1696482 w 2871788"/>
              <a:gd name="connsiteY167" fmla="*/ 994490 h 3722688"/>
              <a:gd name="connsiteX168" fmla="*/ 1696482 w 2871788"/>
              <a:gd name="connsiteY168" fmla="*/ 994490 h 3722688"/>
              <a:gd name="connsiteX169" fmla="*/ 1696482 w 2871788"/>
              <a:gd name="connsiteY169" fmla="*/ 994490 h 3722688"/>
              <a:gd name="connsiteX170" fmla="*/ 1696482 w 2871788"/>
              <a:gd name="connsiteY170" fmla="*/ 994490 h 3722688"/>
              <a:gd name="connsiteX171" fmla="*/ 1356122 w 2871788"/>
              <a:gd name="connsiteY171" fmla="*/ 1249760 h 3722688"/>
              <a:gd name="connsiteX172" fmla="*/ 1356122 w 2871788"/>
              <a:gd name="connsiteY172" fmla="*/ 1249760 h 3722688"/>
              <a:gd name="connsiteX173" fmla="*/ 1356122 w 2871788"/>
              <a:gd name="connsiteY173" fmla="*/ 1249760 h 3722688"/>
              <a:gd name="connsiteX174" fmla="*/ 1356122 w 2871788"/>
              <a:gd name="connsiteY174" fmla="*/ 1249760 h 3722688"/>
              <a:gd name="connsiteX175" fmla="*/ 1366758 w 2871788"/>
              <a:gd name="connsiteY175" fmla="*/ 1249760 h 3722688"/>
              <a:gd name="connsiteX176" fmla="*/ 1366758 w 2871788"/>
              <a:gd name="connsiteY176" fmla="*/ 1249760 h 3722688"/>
              <a:gd name="connsiteX177" fmla="*/ 1366758 w 2871788"/>
              <a:gd name="connsiteY177" fmla="*/ 1249760 h 3722688"/>
              <a:gd name="connsiteX178" fmla="*/ 1366758 w 2871788"/>
              <a:gd name="connsiteY178" fmla="*/ 1249760 h 3722688"/>
              <a:gd name="connsiteX179" fmla="*/ 1324213 w 2871788"/>
              <a:gd name="connsiteY179" fmla="*/ 1281669 h 3722688"/>
              <a:gd name="connsiteX180" fmla="*/ 1324213 w 2871788"/>
              <a:gd name="connsiteY180" fmla="*/ 1281669 h 3722688"/>
              <a:gd name="connsiteX181" fmla="*/ 1324213 w 2871788"/>
              <a:gd name="connsiteY181" fmla="*/ 1281669 h 3722688"/>
              <a:gd name="connsiteX182" fmla="*/ 1324213 w 2871788"/>
              <a:gd name="connsiteY182" fmla="*/ 1281669 h 3722688"/>
              <a:gd name="connsiteX183" fmla="*/ 2781380 w 2871788"/>
              <a:gd name="connsiteY183" fmla="*/ 1292305 h 3722688"/>
              <a:gd name="connsiteX184" fmla="*/ 2792016 w 2871788"/>
              <a:gd name="connsiteY184" fmla="*/ 1324214 h 3722688"/>
              <a:gd name="connsiteX185" fmla="*/ 2792016 w 2871788"/>
              <a:gd name="connsiteY185" fmla="*/ 1334850 h 3722688"/>
              <a:gd name="connsiteX186" fmla="*/ 2792016 w 2871788"/>
              <a:gd name="connsiteY186" fmla="*/ 1313577 h 3722688"/>
              <a:gd name="connsiteX187" fmla="*/ 2781380 w 2871788"/>
              <a:gd name="connsiteY187" fmla="*/ 1292305 h 3722688"/>
              <a:gd name="connsiteX188" fmla="*/ 2781380 w 2871788"/>
              <a:gd name="connsiteY188" fmla="*/ 1292305 h 3722688"/>
              <a:gd name="connsiteX189" fmla="*/ 2792016 w 2871788"/>
              <a:gd name="connsiteY189" fmla="*/ 1366759 h 3722688"/>
              <a:gd name="connsiteX190" fmla="*/ 2792016 w 2871788"/>
              <a:gd name="connsiteY190" fmla="*/ 1366759 h 3722688"/>
              <a:gd name="connsiteX191" fmla="*/ 2792016 w 2871788"/>
              <a:gd name="connsiteY191" fmla="*/ 1366759 h 3722688"/>
              <a:gd name="connsiteX192" fmla="*/ 2792016 w 2871788"/>
              <a:gd name="connsiteY192" fmla="*/ 1366759 h 3722688"/>
              <a:gd name="connsiteX193" fmla="*/ 1717755 w 2871788"/>
              <a:gd name="connsiteY193" fmla="*/ 994490 h 3722688"/>
              <a:gd name="connsiteX194" fmla="*/ 1717755 w 2871788"/>
              <a:gd name="connsiteY194" fmla="*/ 994490 h 3722688"/>
              <a:gd name="connsiteX195" fmla="*/ 1717755 w 2871788"/>
              <a:gd name="connsiteY195" fmla="*/ 1026398 h 3722688"/>
              <a:gd name="connsiteX196" fmla="*/ 1749663 w 2871788"/>
              <a:gd name="connsiteY196" fmla="*/ 1154034 h 3722688"/>
              <a:gd name="connsiteX197" fmla="*/ 1813481 w 2871788"/>
              <a:gd name="connsiteY197" fmla="*/ 1324214 h 3722688"/>
              <a:gd name="connsiteX198" fmla="*/ 1813481 w 2871788"/>
              <a:gd name="connsiteY198" fmla="*/ 1345486 h 3722688"/>
              <a:gd name="connsiteX199" fmla="*/ 1802845 w 2871788"/>
              <a:gd name="connsiteY199" fmla="*/ 1356122 h 3722688"/>
              <a:gd name="connsiteX200" fmla="*/ 1824117 w 2871788"/>
              <a:gd name="connsiteY200" fmla="*/ 1388031 h 3722688"/>
              <a:gd name="connsiteX201" fmla="*/ 1834754 w 2871788"/>
              <a:gd name="connsiteY201" fmla="*/ 1398667 h 3722688"/>
              <a:gd name="connsiteX202" fmla="*/ 1760300 w 2871788"/>
              <a:gd name="connsiteY202" fmla="*/ 1419940 h 3722688"/>
              <a:gd name="connsiteX203" fmla="*/ 1707118 w 2871788"/>
              <a:gd name="connsiteY203" fmla="*/ 1419940 h 3722688"/>
              <a:gd name="connsiteX204" fmla="*/ 1653937 w 2871788"/>
              <a:gd name="connsiteY204" fmla="*/ 1419940 h 3722688"/>
              <a:gd name="connsiteX205" fmla="*/ 1590120 w 2871788"/>
              <a:gd name="connsiteY205" fmla="*/ 1398667 h 3722688"/>
              <a:gd name="connsiteX206" fmla="*/ 1441212 w 2871788"/>
              <a:gd name="connsiteY206" fmla="*/ 1313577 h 3722688"/>
              <a:gd name="connsiteX207" fmla="*/ 1377395 w 2871788"/>
              <a:gd name="connsiteY207" fmla="*/ 1249760 h 3722688"/>
              <a:gd name="connsiteX208" fmla="*/ 1398667 w 2871788"/>
              <a:gd name="connsiteY208" fmla="*/ 1249760 h 3722688"/>
              <a:gd name="connsiteX209" fmla="*/ 1462485 w 2871788"/>
              <a:gd name="connsiteY209" fmla="*/ 1207215 h 3722688"/>
              <a:gd name="connsiteX210" fmla="*/ 1483757 w 2871788"/>
              <a:gd name="connsiteY210" fmla="*/ 1196578 h 3722688"/>
              <a:gd name="connsiteX211" fmla="*/ 1568847 w 2871788"/>
              <a:gd name="connsiteY211" fmla="*/ 1122125 h 3722688"/>
              <a:gd name="connsiteX212" fmla="*/ 1632665 w 2871788"/>
              <a:gd name="connsiteY212" fmla="*/ 1068943 h 3722688"/>
              <a:gd name="connsiteX213" fmla="*/ 1664574 w 2871788"/>
              <a:gd name="connsiteY213" fmla="*/ 1026398 h 3722688"/>
              <a:gd name="connsiteX214" fmla="*/ 1685846 w 2871788"/>
              <a:gd name="connsiteY214" fmla="*/ 1005126 h 3722688"/>
              <a:gd name="connsiteX215" fmla="*/ 1685846 w 2871788"/>
              <a:gd name="connsiteY215" fmla="*/ 1005126 h 3722688"/>
              <a:gd name="connsiteX216" fmla="*/ 1685846 w 2871788"/>
              <a:gd name="connsiteY216" fmla="*/ 1058307 h 3722688"/>
              <a:gd name="connsiteX217" fmla="*/ 1696482 w 2871788"/>
              <a:gd name="connsiteY217" fmla="*/ 1143397 h 3722688"/>
              <a:gd name="connsiteX218" fmla="*/ 1696482 w 2871788"/>
              <a:gd name="connsiteY218" fmla="*/ 1302941 h 3722688"/>
              <a:gd name="connsiteX219" fmla="*/ 1685846 w 2871788"/>
              <a:gd name="connsiteY219" fmla="*/ 1356122 h 3722688"/>
              <a:gd name="connsiteX220" fmla="*/ 1675210 w 2871788"/>
              <a:gd name="connsiteY220" fmla="*/ 1377395 h 3722688"/>
              <a:gd name="connsiteX221" fmla="*/ 1707118 w 2871788"/>
              <a:gd name="connsiteY221" fmla="*/ 1398667 h 3722688"/>
              <a:gd name="connsiteX222" fmla="*/ 1707118 w 2871788"/>
              <a:gd name="connsiteY222" fmla="*/ 1398667 h 3722688"/>
              <a:gd name="connsiteX223" fmla="*/ 1728391 w 2871788"/>
              <a:gd name="connsiteY223" fmla="*/ 1302941 h 3722688"/>
              <a:gd name="connsiteX224" fmla="*/ 1728391 w 2871788"/>
              <a:gd name="connsiteY224" fmla="*/ 1132761 h 3722688"/>
              <a:gd name="connsiteX225" fmla="*/ 1717755 w 2871788"/>
              <a:gd name="connsiteY225" fmla="*/ 994490 h 3722688"/>
              <a:gd name="connsiteX226" fmla="*/ 1717755 w 2871788"/>
              <a:gd name="connsiteY226" fmla="*/ 994490 h 3722688"/>
              <a:gd name="connsiteX227" fmla="*/ 1962388 w 2871788"/>
              <a:gd name="connsiteY227" fmla="*/ 1568847 h 3722688"/>
              <a:gd name="connsiteX228" fmla="*/ 1962388 w 2871788"/>
              <a:gd name="connsiteY228" fmla="*/ 1568847 h 3722688"/>
              <a:gd name="connsiteX229" fmla="*/ 1962388 w 2871788"/>
              <a:gd name="connsiteY229" fmla="*/ 1568847 h 3722688"/>
              <a:gd name="connsiteX230" fmla="*/ 1962388 w 2871788"/>
              <a:gd name="connsiteY230" fmla="*/ 1568847 h 3722688"/>
              <a:gd name="connsiteX231" fmla="*/ 1962388 w 2871788"/>
              <a:gd name="connsiteY231" fmla="*/ 1568847 h 3722688"/>
              <a:gd name="connsiteX232" fmla="*/ 2664381 w 2871788"/>
              <a:gd name="connsiteY232" fmla="*/ 1739027 h 3722688"/>
              <a:gd name="connsiteX233" fmla="*/ 2664381 w 2871788"/>
              <a:gd name="connsiteY233" fmla="*/ 1739027 h 3722688"/>
              <a:gd name="connsiteX234" fmla="*/ 2664381 w 2871788"/>
              <a:gd name="connsiteY234" fmla="*/ 1739027 h 3722688"/>
              <a:gd name="connsiteX235" fmla="*/ 2664381 w 2871788"/>
              <a:gd name="connsiteY235" fmla="*/ 1739027 h 3722688"/>
              <a:gd name="connsiteX236" fmla="*/ 2760107 w 2871788"/>
              <a:gd name="connsiteY236" fmla="*/ 1760300 h 3722688"/>
              <a:gd name="connsiteX237" fmla="*/ 2760107 w 2871788"/>
              <a:gd name="connsiteY237" fmla="*/ 1760300 h 3722688"/>
              <a:gd name="connsiteX238" fmla="*/ 2760107 w 2871788"/>
              <a:gd name="connsiteY238" fmla="*/ 1760300 h 3722688"/>
              <a:gd name="connsiteX239" fmla="*/ 2760107 w 2871788"/>
              <a:gd name="connsiteY239" fmla="*/ 1760300 h 3722688"/>
              <a:gd name="connsiteX240" fmla="*/ 2632473 w 2871788"/>
              <a:gd name="connsiteY240" fmla="*/ 1834754 h 3722688"/>
              <a:gd name="connsiteX241" fmla="*/ 2632473 w 2871788"/>
              <a:gd name="connsiteY241" fmla="*/ 1834754 h 3722688"/>
              <a:gd name="connsiteX242" fmla="*/ 2632473 w 2871788"/>
              <a:gd name="connsiteY242" fmla="*/ 1834754 h 3722688"/>
              <a:gd name="connsiteX243" fmla="*/ 2632473 w 2871788"/>
              <a:gd name="connsiteY243" fmla="*/ 1834754 h 3722688"/>
              <a:gd name="connsiteX244" fmla="*/ 2632473 w 2871788"/>
              <a:gd name="connsiteY244" fmla="*/ 1834754 h 3722688"/>
              <a:gd name="connsiteX245" fmla="*/ 1696482 w 2871788"/>
              <a:gd name="connsiteY245" fmla="*/ 2579291 h 3722688"/>
              <a:gd name="connsiteX246" fmla="*/ 1696482 w 2871788"/>
              <a:gd name="connsiteY246" fmla="*/ 2579291 h 3722688"/>
              <a:gd name="connsiteX247" fmla="*/ 1696482 w 2871788"/>
              <a:gd name="connsiteY247" fmla="*/ 2579291 h 3722688"/>
              <a:gd name="connsiteX248" fmla="*/ 1696482 w 2871788"/>
              <a:gd name="connsiteY248" fmla="*/ 2579291 h 3722688"/>
              <a:gd name="connsiteX249" fmla="*/ 2153841 w 2871788"/>
              <a:gd name="connsiteY249" fmla="*/ 2685654 h 3722688"/>
              <a:gd name="connsiteX250" fmla="*/ 2153841 w 2871788"/>
              <a:gd name="connsiteY250" fmla="*/ 2685654 h 3722688"/>
              <a:gd name="connsiteX251" fmla="*/ 2153841 w 2871788"/>
              <a:gd name="connsiteY251" fmla="*/ 2685654 h 3722688"/>
              <a:gd name="connsiteX252" fmla="*/ 2153841 w 2871788"/>
              <a:gd name="connsiteY252" fmla="*/ 2685654 h 3722688"/>
              <a:gd name="connsiteX253" fmla="*/ 2153841 w 2871788"/>
              <a:gd name="connsiteY253" fmla="*/ 2685654 h 3722688"/>
              <a:gd name="connsiteX254" fmla="*/ 1983661 w 2871788"/>
              <a:gd name="connsiteY254" fmla="*/ 2930288 h 3722688"/>
              <a:gd name="connsiteX255" fmla="*/ 1983661 w 2871788"/>
              <a:gd name="connsiteY255" fmla="*/ 2930288 h 3722688"/>
              <a:gd name="connsiteX256" fmla="*/ 1983661 w 2871788"/>
              <a:gd name="connsiteY256" fmla="*/ 2930288 h 3722688"/>
              <a:gd name="connsiteX257" fmla="*/ 1983661 w 2871788"/>
              <a:gd name="connsiteY257" fmla="*/ 2930288 h 3722688"/>
              <a:gd name="connsiteX258" fmla="*/ 2026206 w 2871788"/>
              <a:gd name="connsiteY258" fmla="*/ 2940924 h 3722688"/>
              <a:gd name="connsiteX259" fmla="*/ 2026206 w 2871788"/>
              <a:gd name="connsiteY259" fmla="*/ 2940924 h 3722688"/>
              <a:gd name="connsiteX260" fmla="*/ 2026206 w 2871788"/>
              <a:gd name="connsiteY260" fmla="*/ 2940924 h 3722688"/>
              <a:gd name="connsiteX261" fmla="*/ 2026206 w 2871788"/>
              <a:gd name="connsiteY261" fmla="*/ 2940924 h 3722688"/>
              <a:gd name="connsiteX262" fmla="*/ 2026206 w 2871788"/>
              <a:gd name="connsiteY262" fmla="*/ 2940924 h 3722688"/>
              <a:gd name="connsiteX263" fmla="*/ 2036842 w 2871788"/>
              <a:gd name="connsiteY263" fmla="*/ 2962197 h 3722688"/>
              <a:gd name="connsiteX264" fmla="*/ 2036842 w 2871788"/>
              <a:gd name="connsiteY264" fmla="*/ 2962197 h 3722688"/>
              <a:gd name="connsiteX265" fmla="*/ 2036842 w 2871788"/>
              <a:gd name="connsiteY265" fmla="*/ 2962197 h 3722688"/>
              <a:gd name="connsiteX266" fmla="*/ 2036842 w 2871788"/>
              <a:gd name="connsiteY266" fmla="*/ 2962197 h 3722688"/>
              <a:gd name="connsiteX267" fmla="*/ 2536746 w 2871788"/>
              <a:gd name="connsiteY267" fmla="*/ 3036650 h 3722688"/>
              <a:gd name="connsiteX268" fmla="*/ 2536746 w 2871788"/>
              <a:gd name="connsiteY268" fmla="*/ 3036650 h 3722688"/>
              <a:gd name="connsiteX269" fmla="*/ 2536746 w 2871788"/>
              <a:gd name="connsiteY269" fmla="*/ 3036650 h 3722688"/>
              <a:gd name="connsiteX270" fmla="*/ 2536746 w 2871788"/>
              <a:gd name="connsiteY270" fmla="*/ 3036650 h 3722688"/>
              <a:gd name="connsiteX271" fmla="*/ 2366566 w 2871788"/>
              <a:gd name="connsiteY271" fmla="*/ 3196194 h 3722688"/>
              <a:gd name="connsiteX272" fmla="*/ 2366566 w 2871788"/>
              <a:gd name="connsiteY272" fmla="*/ 3196194 h 3722688"/>
              <a:gd name="connsiteX273" fmla="*/ 2366566 w 2871788"/>
              <a:gd name="connsiteY273" fmla="*/ 3196194 h 3722688"/>
              <a:gd name="connsiteX274" fmla="*/ 2366566 w 2871788"/>
              <a:gd name="connsiteY274" fmla="*/ 3196194 h 3722688"/>
              <a:gd name="connsiteX275" fmla="*/ 2355930 w 2871788"/>
              <a:gd name="connsiteY275" fmla="*/ 3206830 h 3722688"/>
              <a:gd name="connsiteX276" fmla="*/ 2355930 w 2871788"/>
              <a:gd name="connsiteY276" fmla="*/ 3206830 h 3722688"/>
              <a:gd name="connsiteX277" fmla="*/ 2355930 w 2871788"/>
              <a:gd name="connsiteY277" fmla="*/ 3206830 h 3722688"/>
              <a:gd name="connsiteX278" fmla="*/ 2355930 w 2871788"/>
              <a:gd name="connsiteY278" fmla="*/ 3206830 h 3722688"/>
              <a:gd name="connsiteX279" fmla="*/ 1579483 w 2871788"/>
              <a:gd name="connsiteY279" fmla="*/ 3228103 h 3722688"/>
              <a:gd name="connsiteX280" fmla="*/ 1579483 w 2871788"/>
              <a:gd name="connsiteY280" fmla="*/ 3228103 h 3722688"/>
              <a:gd name="connsiteX281" fmla="*/ 1579483 w 2871788"/>
              <a:gd name="connsiteY281" fmla="*/ 3228103 h 3722688"/>
              <a:gd name="connsiteX282" fmla="*/ 1579483 w 2871788"/>
              <a:gd name="connsiteY282" fmla="*/ 3228103 h 3722688"/>
              <a:gd name="connsiteX283" fmla="*/ 1334850 w 2871788"/>
              <a:gd name="connsiteY283" fmla="*/ 3260012 h 3722688"/>
              <a:gd name="connsiteX284" fmla="*/ 1398667 w 2871788"/>
              <a:gd name="connsiteY284" fmla="*/ 3260012 h 3722688"/>
              <a:gd name="connsiteX285" fmla="*/ 1334850 w 2871788"/>
              <a:gd name="connsiteY285" fmla="*/ 3260012 h 3722688"/>
              <a:gd name="connsiteX286" fmla="*/ 1292305 w 2871788"/>
              <a:gd name="connsiteY286" fmla="*/ 3260012 h 3722688"/>
              <a:gd name="connsiteX287" fmla="*/ 1292305 w 2871788"/>
              <a:gd name="connsiteY287" fmla="*/ 3260012 h 3722688"/>
              <a:gd name="connsiteX288" fmla="*/ 1334850 w 2871788"/>
              <a:gd name="connsiteY288" fmla="*/ 3260012 h 3722688"/>
              <a:gd name="connsiteX289" fmla="*/ 1462485 w 2871788"/>
              <a:gd name="connsiteY289" fmla="*/ 3483373 h 3722688"/>
              <a:gd name="connsiteX290" fmla="*/ 1462485 w 2871788"/>
              <a:gd name="connsiteY290" fmla="*/ 3483373 h 3722688"/>
              <a:gd name="connsiteX291" fmla="*/ 1462485 w 2871788"/>
              <a:gd name="connsiteY291" fmla="*/ 3483373 h 3722688"/>
              <a:gd name="connsiteX292" fmla="*/ 1462485 w 2871788"/>
              <a:gd name="connsiteY292" fmla="*/ 3483373 h 3722688"/>
              <a:gd name="connsiteX293" fmla="*/ 1462485 w 2871788"/>
              <a:gd name="connsiteY293" fmla="*/ 3483373 h 3722688"/>
              <a:gd name="connsiteX294" fmla="*/ 1856026 w 2871788"/>
              <a:gd name="connsiteY294" fmla="*/ 90408 h 3722688"/>
              <a:gd name="connsiteX295" fmla="*/ 1802845 w 2871788"/>
              <a:gd name="connsiteY295" fmla="*/ 90408 h 3722688"/>
              <a:gd name="connsiteX296" fmla="*/ 1685846 w 2871788"/>
              <a:gd name="connsiteY296" fmla="*/ 132953 h 3722688"/>
              <a:gd name="connsiteX297" fmla="*/ 1632665 w 2871788"/>
              <a:gd name="connsiteY297" fmla="*/ 207407 h 3722688"/>
              <a:gd name="connsiteX298" fmla="*/ 1600756 w 2871788"/>
              <a:gd name="connsiteY298" fmla="*/ 303133 h 3722688"/>
              <a:gd name="connsiteX299" fmla="*/ 1590120 w 2871788"/>
              <a:gd name="connsiteY299" fmla="*/ 313769 h 3722688"/>
              <a:gd name="connsiteX300" fmla="*/ 1547575 w 2871788"/>
              <a:gd name="connsiteY300" fmla="*/ 377587 h 3722688"/>
              <a:gd name="connsiteX301" fmla="*/ 1632665 w 2871788"/>
              <a:gd name="connsiteY301" fmla="*/ 409496 h 3722688"/>
              <a:gd name="connsiteX302" fmla="*/ 1653937 w 2871788"/>
              <a:gd name="connsiteY302" fmla="*/ 409496 h 3722688"/>
              <a:gd name="connsiteX303" fmla="*/ 1664574 w 2871788"/>
              <a:gd name="connsiteY303" fmla="*/ 430768 h 3722688"/>
              <a:gd name="connsiteX304" fmla="*/ 1675210 w 2871788"/>
              <a:gd name="connsiteY304" fmla="*/ 452041 h 3722688"/>
              <a:gd name="connsiteX305" fmla="*/ 1664574 w 2871788"/>
              <a:gd name="connsiteY305" fmla="*/ 483950 h 3722688"/>
              <a:gd name="connsiteX306" fmla="*/ 1664574 w 2871788"/>
              <a:gd name="connsiteY306" fmla="*/ 537131 h 3722688"/>
              <a:gd name="connsiteX307" fmla="*/ 1675210 w 2871788"/>
              <a:gd name="connsiteY307" fmla="*/ 547767 h 3722688"/>
              <a:gd name="connsiteX308" fmla="*/ 1664574 w 2871788"/>
              <a:gd name="connsiteY308" fmla="*/ 558403 h 3722688"/>
              <a:gd name="connsiteX309" fmla="*/ 1653937 w 2871788"/>
              <a:gd name="connsiteY309" fmla="*/ 579676 h 3722688"/>
              <a:gd name="connsiteX310" fmla="*/ 1632665 w 2871788"/>
              <a:gd name="connsiteY310" fmla="*/ 590312 h 3722688"/>
              <a:gd name="connsiteX311" fmla="*/ 1600756 w 2871788"/>
              <a:gd name="connsiteY311" fmla="*/ 579676 h 3722688"/>
              <a:gd name="connsiteX312" fmla="*/ 1590120 w 2871788"/>
              <a:gd name="connsiteY312" fmla="*/ 569040 h 3722688"/>
              <a:gd name="connsiteX313" fmla="*/ 1568847 w 2871788"/>
              <a:gd name="connsiteY313" fmla="*/ 558403 h 3722688"/>
              <a:gd name="connsiteX314" fmla="*/ 1547575 w 2871788"/>
              <a:gd name="connsiteY314" fmla="*/ 515858 h 3722688"/>
              <a:gd name="connsiteX315" fmla="*/ 1526302 w 2871788"/>
              <a:gd name="connsiteY315" fmla="*/ 483950 h 3722688"/>
              <a:gd name="connsiteX316" fmla="*/ 1494393 w 2871788"/>
              <a:gd name="connsiteY316" fmla="*/ 483950 h 3722688"/>
              <a:gd name="connsiteX317" fmla="*/ 1483757 w 2871788"/>
              <a:gd name="connsiteY317" fmla="*/ 483950 h 3722688"/>
              <a:gd name="connsiteX318" fmla="*/ 1430576 w 2871788"/>
              <a:gd name="connsiteY318" fmla="*/ 483950 h 3722688"/>
              <a:gd name="connsiteX319" fmla="*/ 1356122 w 2871788"/>
              <a:gd name="connsiteY319" fmla="*/ 494586 h 3722688"/>
              <a:gd name="connsiteX320" fmla="*/ 1207215 w 2871788"/>
              <a:gd name="connsiteY320" fmla="*/ 526495 h 3722688"/>
              <a:gd name="connsiteX321" fmla="*/ 1196578 w 2871788"/>
              <a:gd name="connsiteY321" fmla="*/ 547767 h 3722688"/>
              <a:gd name="connsiteX322" fmla="*/ 1196578 w 2871788"/>
              <a:gd name="connsiteY322" fmla="*/ 558403 h 3722688"/>
              <a:gd name="connsiteX323" fmla="*/ 1175306 w 2871788"/>
              <a:gd name="connsiteY323" fmla="*/ 558403 h 3722688"/>
              <a:gd name="connsiteX324" fmla="*/ 1132761 w 2871788"/>
              <a:gd name="connsiteY324" fmla="*/ 569040 h 3722688"/>
              <a:gd name="connsiteX325" fmla="*/ 1100852 w 2871788"/>
              <a:gd name="connsiteY325" fmla="*/ 569040 h 3722688"/>
              <a:gd name="connsiteX326" fmla="*/ 1047671 w 2871788"/>
              <a:gd name="connsiteY326" fmla="*/ 569040 h 3722688"/>
              <a:gd name="connsiteX327" fmla="*/ 1026398 w 2871788"/>
              <a:gd name="connsiteY327" fmla="*/ 569040 h 3722688"/>
              <a:gd name="connsiteX328" fmla="*/ 1005126 w 2871788"/>
              <a:gd name="connsiteY328" fmla="*/ 569040 h 3722688"/>
              <a:gd name="connsiteX329" fmla="*/ 983853 w 2871788"/>
              <a:gd name="connsiteY329" fmla="*/ 569040 h 3722688"/>
              <a:gd name="connsiteX330" fmla="*/ 962581 w 2871788"/>
              <a:gd name="connsiteY330" fmla="*/ 569040 h 3722688"/>
              <a:gd name="connsiteX331" fmla="*/ 920036 w 2871788"/>
              <a:gd name="connsiteY331" fmla="*/ 569040 h 3722688"/>
              <a:gd name="connsiteX332" fmla="*/ 834946 w 2871788"/>
              <a:gd name="connsiteY332" fmla="*/ 569040 h 3722688"/>
              <a:gd name="connsiteX333" fmla="*/ 696675 w 2871788"/>
              <a:gd name="connsiteY333" fmla="*/ 569040 h 3722688"/>
              <a:gd name="connsiteX334" fmla="*/ 558403 w 2871788"/>
              <a:gd name="connsiteY334" fmla="*/ 569040 h 3722688"/>
              <a:gd name="connsiteX335" fmla="*/ 505222 w 2871788"/>
              <a:gd name="connsiteY335" fmla="*/ 569040 h 3722688"/>
              <a:gd name="connsiteX336" fmla="*/ 505222 w 2871788"/>
              <a:gd name="connsiteY336" fmla="*/ 569040 h 3722688"/>
              <a:gd name="connsiteX337" fmla="*/ 462677 w 2871788"/>
              <a:gd name="connsiteY337" fmla="*/ 505222 h 3722688"/>
              <a:gd name="connsiteX338" fmla="*/ 452041 w 2871788"/>
              <a:gd name="connsiteY338" fmla="*/ 483950 h 3722688"/>
              <a:gd name="connsiteX339" fmla="*/ 441404 w 2871788"/>
              <a:gd name="connsiteY339" fmla="*/ 483950 h 3722688"/>
              <a:gd name="connsiteX340" fmla="*/ 430768 w 2871788"/>
              <a:gd name="connsiteY340" fmla="*/ 483950 h 3722688"/>
              <a:gd name="connsiteX341" fmla="*/ 430768 w 2871788"/>
              <a:gd name="connsiteY341" fmla="*/ 547767 h 3722688"/>
              <a:gd name="connsiteX342" fmla="*/ 430768 w 2871788"/>
              <a:gd name="connsiteY342" fmla="*/ 611585 h 3722688"/>
              <a:gd name="connsiteX343" fmla="*/ 292497 w 2871788"/>
              <a:gd name="connsiteY343" fmla="*/ 622221 h 3722688"/>
              <a:gd name="connsiteX344" fmla="*/ 186134 w 2871788"/>
              <a:gd name="connsiteY344" fmla="*/ 622221 h 3722688"/>
              <a:gd name="connsiteX345" fmla="*/ 154226 w 2871788"/>
              <a:gd name="connsiteY345" fmla="*/ 622221 h 3722688"/>
              <a:gd name="connsiteX346" fmla="*/ 132953 w 2871788"/>
              <a:gd name="connsiteY346" fmla="*/ 622221 h 3722688"/>
              <a:gd name="connsiteX347" fmla="*/ 79772 w 2871788"/>
              <a:gd name="connsiteY347" fmla="*/ 622221 h 3722688"/>
              <a:gd name="connsiteX348" fmla="*/ 79772 w 2871788"/>
              <a:gd name="connsiteY348" fmla="*/ 643493 h 3722688"/>
              <a:gd name="connsiteX349" fmla="*/ 79772 w 2871788"/>
              <a:gd name="connsiteY349" fmla="*/ 664766 h 3722688"/>
              <a:gd name="connsiteX350" fmla="*/ 90408 w 2871788"/>
              <a:gd name="connsiteY350" fmla="*/ 664766 h 3722688"/>
              <a:gd name="connsiteX351" fmla="*/ 143589 w 2871788"/>
              <a:gd name="connsiteY351" fmla="*/ 664766 h 3722688"/>
              <a:gd name="connsiteX352" fmla="*/ 186134 w 2871788"/>
              <a:gd name="connsiteY352" fmla="*/ 664766 h 3722688"/>
              <a:gd name="connsiteX353" fmla="*/ 186134 w 2871788"/>
              <a:gd name="connsiteY353" fmla="*/ 654130 h 3722688"/>
              <a:gd name="connsiteX354" fmla="*/ 186134 w 2871788"/>
              <a:gd name="connsiteY354" fmla="*/ 643493 h 3722688"/>
              <a:gd name="connsiteX355" fmla="*/ 228679 w 2871788"/>
              <a:gd name="connsiteY355" fmla="*/ 643493 h 3722688"/>
              <a:gd name="connsiteX356" fmla="*/ 249952 w 2871788"/>
              <a:gd name="connsiteY356" fmla="*/ 643493 h 3722688"/>
              <a:gd name="connsiteX357" fmla="*/ 356314 w 2871788"/>
              <a:gd name="connsiteY357" fmla="*/ 643493 h 3722688"/>
              <a:gd name="connsiteX358" fmla="*/ 420132 w 2871788"/>
              <a:gd name="connsiteY358" fmla="*/ 643493 h 3722688"/>
              <a:gd name="connsiteX359" fmla="*/ 441404 w 2871788"/>
              <a:gd name="connsiteY359" fmla="*/ 643493 h 3722688"/>
              <a:gd name="connsiteX360" fmla="*/ 441404 w 2871788"/>
              <a:gd name="connsiteY360" fmla="*/ 654130 h 3722688"/>
              <a:gd name="connsiteX361" fmla="*/ 452041 w 2871788"/>
              <a:gd name="connsiteY361" fmla="*/ 664766 h 3722688"/>
              <a:gd name="connsiteX362" fmla="*/ 462677 w 2871788"/>
              <a:gd name="connsiteY362" fmla="*/ 664766 h 3722688"/>
              <a:gd name="connsiteX363" fmla="*/ 462677 w 2871788"/>
              <a:gd name="connsiteY363" fmla="*/ 664766 h 3722688"/>
              <a:gd name="connsiteX364" fmla="*/ 483949 w 2871788"/>
              <a:gd name="connsiteY364" fmla="*/ 664766 h 3722688"/>
              <a:gd name="connsiteX365" fmla="*/ 483949 w 2871788"/>
              <a:gd name="connsiteY365" fmla="*/ 664766 h 3722688"/>
              <a:gd name="connsiteX366" fmla="*/ 483949 w 2871788"/>
              <a:gd name="connsiteY366" fmla="*/ 643493 h 3722688"/>
              <a:gd name="connsiteX367" fmla="*/ 483949 w 2871788"/>
              <a:gd name="connsiteY367" fmla="*/ 622221 h 3722688"/>
              <a:gd name="connsiteX368" fmla="*/ 505222 w 2871788"/>
              <a:gd name="connsiteY368" fmla="*/ 622221 h 3722688"/>
              <a:gd name="connsiteX369" fmla="*/ 526495 w 2871788"/>
              <a:gd name="connsiteY369" fmla="*/ 622221 h 3722688"/>
              <a:gd name="connsiteX370" fmla="*/ 537131 w 2871788"/>
              <a:gd name="connsiteY370" fmla="*/ 675402 h 3722688"/>
              <a:gd name="connsiteX371" fmla="*/ 515858 w 2871788"/>
              <a:gd name="connsiteY371" fmla="*/ 728583 h 3722688"/>
              <a:gd name="connsiteX372" fmla="*/ 526495 w 2871788"/>
              <a:gd name="connsiteY372" fmla="*/ 717947 h 3722688"/>
              <a:gd name="connsiteX373" fmla="*/ 526495 w 2871788"/>
              <a:gd name="connsiteY373" fmla="*/ 686038 h 3722688"/>
              <a:gd name="connsiteX374" fmla="*/ 526495 w 2871788"/>
              <a:gd name="connsiteY374" fmla="*/ 664766 h 3722688"/>
              <a:gd name="connsiteX375" fmla="*/ 526495 w 2871788"/>
              <a:gd name="connsiteY375" fmla="*/ 664766 h 3722688"/>
              <a:gd name="connsiteX376" fmla="*/ 537131 w 2871788"/>
              <a:gd name="connsiteY376" fmla="*/ 675402 h 3722688"/>
              <a:gd name="connsiteX377" fmla="*/ 675402 w 2871788"/>
              <a:gd name="connsiteY377" fmla="*/ 686038 h 3722688"/>
              <a:gd name="connsiteX378" fmla="*/ 856218 w 2871788"/>
              <a:gd name="connsiteY378" fmla="*/ 686038 h 3722688"/>
              <a:gd name="connsiteX379" fmla="*/ 898763 w 2871788"/>
              <a:gd name="connsiteY379" fmla="*/ 686038 h 3722688"/>
              <a:gd name="connsiteX380" fmla="*/ 909400 w 2871788"/>
              <a:gd name="connsiteY380" fmla="*/ 696675 h 3722688"/>
              <a:gd name="connsiteX381" fmla="*/ 973217 w 2871788"/>
              <a:gd name="connsiteY381" fmla="*/ 739220 h 3722688"/>
              <a:gd name="connsiteX382" fmla="*/ 983853 w 2871788"/>
              <a:gd name="connsiteY382" fmla="*/ 749856 h 3722688"/>
              <a:gd name="connsiteX383" fmla="*/ 1026398 w 2871788"/>
              <a:gd name="connsiteY383" fmla="*/ 771128 h 3722688"/>
              <a:gd name="connsiteX384" fmla="*/ 1079580 w 2871788"/>
              <a:gd name="connsiteY384" fmla="*/ 781765 h 3722688"/>
              <a:gd name="connsiteX385" fmla="*/ 1090216 w 2871788"/>
              <a:gd name="connsiteY385" fmla="*/ 803037 h 3722688"/>
              <a:gd name="connsiteX386" fmla="*/ 1090216 w 2871788"/>
              <a:gd name="connsiteY386" fmla="*/ 866855 h 3722688"/>
              <a:gd name="connsiteX387" fmla="*/ 1090216 w 2871788"/>
              <a:gd name="connsiteY387" fmla="*/ 930672 h 3722688"/>
              <a:gd name="connsiteX388" fmla="*/ 1100852 w 2871788"/>
              <a:gd name="connsiteY388" fmla="*/ 1037035 h 3722688"/>
              <a:gd name="connsiteX389" fmla="*/ 1100852 w 2871788"/>
              <a:gd name="connsiteY389" fmla="*/ 1079580 h 3722688"/>
              <a:gd name="connsiteX390" fmla="*/ 1100852 w 2871788"/>
              <a:gd name="connsiteY390" fmla="*/ 1111489 h 3722688"/>
              <a:gd name="connsiteX391" fmla="*/ 1111488 w 2871788"/>
              <a:gd name="connsiteY391" fmla="*/ 1143397 h 3722688"/>
              <a:gd name="connsiteX392" fmla="*/ 1132761 w 2871788"/>
              <a:gd name="connsiteY392" fmla="*/ 1217851 h 3722688"/>
              <a:gd name="connsiteX393" fmla="*/ 1217851 w 2871788"/>
              <a:gd name="connsiteY393" fmla="*/ 1292305 h 3722688"/>
              <a:gd name="connsiteX394" fmla="*/ 1249760 w 2871788"/>
              <a:gd name="connsiteY394" fmla="*/ 1302941 h 3722688"/>
              <a:gd name="connsiteX395" fmla="*/ 1281668 w 2871788"/>
              <a:gd name="connsiteY395" fmla="*/ 1292305 h 3722688"/>
              <a:gd name="connsiteX396" fmla="*/ 1292305 w 2871788"/>
              <a:gd name="connsiteY396" fmla="*/ 1281669 h 3722688"/>
              <a:gd name="connsiteX397" fmla="*/ 1292305 w 2871788"/>
              <a:gd name="connsiteY397" fmla="*/ 1292305 h 3722688"/>
              <a:gd name="connsiteX398" fmla="*/ 1292305 w 2871788"/>
              <a:gd name="connsiteY398" fmla="*/ 1302941 h 3722688"/>
              <a:gd name="connsiteX399" fmla="*/ 1302941 w 2871788"/>
              <a:gd name="connsiteY399" fmla="*/ 1302941 h 3722688"/>
              <a:gd name="connsiteX400" fmla="*/ 1345486 w 2871788"/>
              <a:gd name="connsiteY400" fmla="*/ 1302941 h 3722688"/>
              <a:gd name="connsiteX401" fmla="*/ 1345486 w 2871788"/>
              <a:gd name="connsiteY401" fmla="*/ 1292305 h 3722688"/>
              <a:gd name="connsiteX402" fmla="*/ 1345486 w 2871788"/>
              <a:gd name="connsiteY402" fmla="*/ 1281669 h 3722688"/>
              <a:gd name="connsiteX403" fmla="*/ 1356122 w 2871788"/>
              <a:gd name="connsiteY403" fmla="*/ 1292305 h 3722688"/>
              <a:gd name="connsiteX404" fmla="*/ 1388031 w 2871788"/>
              <a:gd name="connsiteY404" fmla="*/ 1324214 h 3722688"/>
              <a:gd name="connsiteX405" fmla="*/ 1419940 w 2871788"/>
              <a:gd name="connsiteY405" fmla="*/ 1356122 h 3722688"/>
              <a:gd name="connsiteX406" fmla="*/ 1515666 w 2871788"/>
              <a:gd name="connsiteY406" fmla="*/ 1419940 h 3722688"/>
              <a:gd name="connsiteX407" fmla="*/ 1622028 w 2871788"/>
              <a:gd name="connsiteY407" fmla="*/ 1462485 h 3722688"/>
              <a:gd name="connsiteX408" fmla="*/ 1685846 w 2871788"/>
              <a:gd name="connsiteY408" fmla="*/ 1473121 h 3722688"/>
              <a:gd name="connsiteX409" fmla="*/ 1792208 w 2871788"/>
              <a:gd name="connsiteY409" fmla="*/ 1451849 h 3722688"/>
              <a:gd name="connsiteX410" fmla="*/ 1813481 w 2871788"/>
              <a:gd name="connsiteY410" fmla="*/ 1441212 h 3722688"/>
              <a:gd name="connsiteX411" fmla="*/ 1813481 w 2871788"/>
              <a:gd name="connsiteY411" fmla="*/ 1441212 h 3722688"/>
              <a:gd name="connsiteX412" fmla="*/ 1824117 w 2871788"/>
              <a:gd name="connsiteY412" fmla="*/ 1462485 h 3722688"/>
              <a:gd name="connsiteX413" fmla="*/ 1877299 w 2871788"/>
              <a:gd name="connsiteY413" fmla="*/ 1568847 h 3722688"/>
              <a:gd name="connsiteX414" fmla="*/ 1930480 w 2871788"/>
              <a:gd name="connsiteY414" fmla="*/ 1600756 h 3722688"/>
              <a:gd name="connsiteX415" fmla="*/ 1951752 w 2871788"/>
              <a:gd name="connsiteY415" fmla="*/ 1611392 h 3722688"/>
              <a:gd name="connsiteX416" fmla="*/ 1962388 w 2871788"/>
              <a:gd name="connsiteY416" fmla="*/ 1611392 h 3722688"/>
              <a:gd name="connsiteX417" fmla="*/ 1962388 w 2871788"/>
              <a:gd name="connsiteY417" fmla="*/ 1611392 h 3722688"/>
              <a:gd name="connsiteX418" fmla="*/ 1973025 w 2871788"/>
              <a:gd name="connsiteY418" fmla="*/ 1611392 h 3722688"/>
              <a:gd name="connsiteX419" fmla="*/ 1983661 w 2871788"/>
              <a:gd name="connsiteY419" fmla="*/ 1622029 h 3722688"/>
              <a:gd name="connsiteX420" fmla="*/ 1962388 w 2871788"/>
              <a:gd name="connsiteY420" fmla="*/ 1664574 h 3722688"/>
              <a:gd name="connsiteX421" fmla="*/ 1941116 w 2871788"/>
              <a:gd name="connsiteY421" fmla="*/ 1696482 h 3722688"/>
              <a:gd name="connsiteX422" fmla="*/ 1941116 w 2871788"/>
              <a:gd name="connsiteY422" fmla="*/ 1717755 h 3722688"/>
              <a:gd name="connsiteX423" fmla="*/ 1941116 w 2871788"/>
              <a:gd name="connsiteY423" fmla="*/ 1749664 h 3722688"/>
              <a:gd name="connsiteX424" fmla="*/ 1941116 w 2871788"/>
              <a:gd name="connsiteY424" fmla="*/ 1792209 h 3722688"/>
              <a:gd name="connsiteX425" fmla="*/ 1792208 w 2871788"/>
              <a:gd name="connsiteY425" fmla="*/ 1887935 h 3722688"/>
              <a:gd name="connsiteX426" fmla="*/ 1749663 w 2871788"/>
              <a:gd name="connsiteY426" fmla="*/ 1930480 h 3722688"/>
              <a:gd name="connsiteX427" fmla="*/ 1749663 w 2871788"/>
              <a:gd name="connsiteY427" fmla="*/ 1973025 h 3722688"/>
              <a:gd name="connsiteX428" fmla="*/ 1760300 w 2871788"/>
              <a:gd name="connsiteY428" fmla="*/ 1994297 h 3722688"/>
              <a:gd name="connsiteX429" fmla="*/ 1749663 w 2871788"/>
              <a:gd name="connsiteY429" fmla="*/ 2015570 h 3722688"/>
              <a:gd name="connsiteX430" fmla="*/ 1760300 w 2871788"/>
              <a:gd name="connsiteY430" fmla="*/ 2026206 h 3722688"/>
              <a:gd name="connsiteX431" fmla="*/ 1770936 w 2871788"/>
              <a:gd name="connsiteY431" fmla="*/ 2068751 h 3722688"/>
              <a:gd name="connsiteX432" fmla="*/ 1781572 w 2871788"/>
              <a:gd name="connsiteY432" fmla="*/ 2100660 h 3722688"/>
              <a:gd name="connsiteX433" fmla="*/ 1770936 w 2871788"/>
              <a:gd name="connsiteY433" fmla="*/ 2143205 h 3722688"/>
              <a:gd name="connsiteX434" fmla="*/ 1749663 w 2871788"/>
              <a:gd name="connsiteY434" fmla="*/ 2249568 h 3722688"/>
              <a:gd name="connsiteX435" fmla="*/ 1749663 w 2871788"/>
              <a:gd name="connsiteY435" fmla="*/ 2260204 h 3722688"/>
              <a:gd name="connsiteX436" fmla="*/ 1717755 w 2871788"/>
              <a:gd name="connsiteY436" fmla="*/ 2281476 h 3722688"/>
              <a:gd name="connsiteX437" fmla="*/ 1675210 w 2871788"/>
              <a:gd name="connsiteY437" fmla="*/ 2366566 h 3722688"/>
              <a:gd name="connsiteX438" fmla="*/ 1664574 w 2871788"/>
              <a:gd name="connsiteY438" fmla="*/ 2430384 h 3722688"/>
              <a:gd name="connsiteX439" fmla="*/ 1653937 w 2871788"/>
              <a:gd name="connsiteY439" fmla="*/ 2536746 h 3722688"/>
              <a:gd name="connsiteX440" fmla="*/ 1664574 w 2871788"/>
              <a:gd name="connsiteY440" fmla="*/ 2621836 h 3722688"/>
              <a:gd name="connsiteX441" fmla="*/ 1675210 w 2871788"/>
              <a:gd name="connsiteY441" fmla="*/ 2621836 h 3722688"/>
              <a:gd name="connsiteX442" fmla="*/ 1685846 w 2871788"/>
              <a:gd name="connsiteY442" fmla="*/ 2611200 h 3722688"/>
              <a:gd name="connsiteX443" fmla="*/ 1696482 w 2871788"/>
              <a:gd name="connsiteY443" fmla="*/ 2600564 h 3722688"/>
              <a:gd name="connsiteX444" fmla="*/ 1696482 w 2871788"/>
              <a:gd name="connsiteY444" fmla="*/ 2611200 h 3722688"/>
              <a:gd name="connsiteX445" fmla="*/ 1696482 w 2871788"/>
              <a:gd name="connsiteY445" fmla="*/ 2664382 h 3722688"/>
              <a:gd name="connsiteX446" fmla="*/ 1696482 w 2871788"/>
              <a:gd name="connsiteY446" fmla="*/ 2696290 h 3722688"/>
              <a:gd name="connsiteX447" fmla="*/ 1685846 w 2871788"/>
              <a:gd name="connsiteY447" fmla="*/ 2728199 h 3722688"/>
              <a:gd name="connsiteX448" fmla="*/ 1664574 w 2871788"/>
              <a:gd name="connsiteY448" fmla="*/ 2834561 h 3722688"/>
              <a:gd name="connsiteX449" fmla="*/ 1643301 w 2871788"/>
              <a:gd name="connsiteY449" fmla="*/ 2919652 h 3722688"/>
              <a:gd name="connsiteX450" fmla="*/ 1632665 w 2871788"/>
              <a:gd name="connsiteY450" fmla="*/ 2972833 h 3722688"/>
              <a:gd name="connsiteX451" fmla="*/ 1632665 w 2871788"/>
              <a:gd name="connsiteY451" fmla="*/ 3015378 h 3722688"/>
              <a:gd name="connsiteX452" fmla="*/ 1632665 w 2871788"/>
              <a:gd name="connsiteY452" fmla="*/ 3047287 h 3722688"/>
              <a:gd name="connsiteX453" fmla="*/ 1632665 w 2871788"/>
              <a:gd name="connsiteY453" fmla="*/ 3068559 h 3722688"/>
              <a:gd name="connsiteX454" fmla="*/ 1622028 w 2871788"/>
              <a:gd name="connsiteY454" fmla="*/ 3121740 h 3722688"/>
              <a:gd name="connsiteX455" fmla="*/ 1600756 w 2871788"/>
              <a:gd name="connsiteY455" fmla="*/ 3164285 h 3722688"/>
              <a:gd name="connsiteX456" fmla="*/ 1579483 w 2871788"/>
              <a:gd name="connsiteY456" fmla="*/ 3206830 h 3722688"/>
              <a:gd name="connsiteX457" fmla="*/ 1568847 w 2871788"/>
              <a:gd name="connsiteY457" fmla="*/ 3228103 h 3722688"/>
              <a:gd name="connsiteX458" fmla="*/ 1483757 w 2871788"/>
              <a:gd name="connsiteY458" fmla="*/ 3260012 h 3722688"/>
              <a:gd name="connsiteX459" fmla="*/ 1462485 w 2871788"/>
              <a:gd name="connsiteY459" fmla="*/ 3260012 h 3722688"/>
              <a:gd name="connsiteX460" fmla="*/ 1409303 w 2871788"/>
              <a:gd name="connsiteY460" fmla="*/ 3260012 h 3722688"/>
              <a:gd name="connsiteX461" fmla="*/ 1356122 w 2871788"/>
              <a:gd name="connsiteY461" fmla="*/ 3260012 h 3722688"/>
              <a:gd name="connsiteX462" fmla="*/ 1302941 w 2871788"/>
              <a:gd name="connsiteY462" fmla="*/ 3260012 h 3722688"/>
              <a:gd name="connsiteX463" fmla="*/ 1239123 w 2871788"/>
              <a:gd name="connsiteY463" fmla="*/ 3313193 h 3722688"/>
              <a:gd name="connsiteX464" fmla="*/ 1239123 w 2871788"/>
              <a:gd name="connsiteY464" fmla="*/ 3323829 h 3722688"/>
              <a:gd name="connsiteX465" fmla="*/ 1249760 w 2871788"/>
              <a:gd name="connsiteY465" fmla="*/ 3355738 h 3722688"/>
              <a:gd name="connsiteX466" fmla="*/ 1281668 w 2871788"/>
              <a:gd name="connsiteY466" fmla="*/ 3398283 h 3722688"/>
              <a:gd name="connsiteX467" fmla="*/ 1302941 w 2871788"/>
              <a:gd name="connsiteY467" fmla="*/ 3408919 h 3722688"/>
              <a:gd name="connsiteX468" fmla="*/ 1419940 w 2871788"/>
              <a:gd name="connsiteY468" fmla="*/ 3472737 h 3722688"/>
              <a:gd name="connsiteX469" fmla="*/ 1473121 w 2871788"/>
              <a:gd name="connsiteY469" fmla="*/ 3483373 h 3722688"/>
              <a:gd name="connsiteX470" fmla="*/ 1483757 w 2871788"/>
              <a:gd name="connsiteY470" fmla="*/ 3494009 h 3722688"/>
              <a:gd name="connsiteX471" fmla="*/ 1547575 w 2871788"/>
              <a:gd name="connsiteY471" fmla="*/ 3536554 h 3722688"/>
              <a:gd name="connsiteX472" fmla="*/ 1696482 w 2871788"/>
              <a:gd name="connsiteY472" fmla="*/ 3579099 h 3722688"/>
              <a:gd name="connsiteX473" fmla="*/ 1707118 w 2871788"/>
              <a:gd name="connsiteY473" fmla="*/ 3579099 h 3722688"/>
              <a:gd name="connsiteX474" fmla="*/ 1760300 w 2871788"/>
              <a:gd name="connsiteY474" fmla="*/ 3547190 h 3722688"/>
              <a:gd name="connsiteX475" fmla="*/ 1802845 w 2871788"/>
              <a:gd name="connsiteY475" fmla="*/ 3462101 h 3722688"/>
              <a:gd name="connsiteX476" fmla="*/ 1802845 w 2871788"/>
              <a:gd name="connsiteY476" fmla="*/ 3355738 h 3722688"/>
              <a:gd name="connsiteX477" fmla="*/ 1824117 w 2871788"/>
              <a:gd name="connsiteY477" fmla="*/ 3206830 h 3722688"/>
              <a:gd name="connsiteX478" fmla="*/ 1845390 w 2871788"/>
              <a:gd name="connsiteY478" fmla="*/ 3143013 h 3722688"/>
              <a:gd name="connsiteX479" fmla="*/ 1834754 w 2871788"/>
              <a:gd name="connsiteY479" fmla="*/ 3132377 h 3722688"/>
              <a:gd name="connsiteX480" fmla="*/ 1834754 w 2871788"/>
              <a:gd name="connsiteY480" fmla="*/ 3121740 h 3722688"/>
              <a:gd name="connsiteX481" fmla="*/ 1856026 w 2871788"/>
              <a:gd name="connsiteY481" fmla="*/ 3100468 h 3722688"/>
              <a:gd name="connsiteX482" fmla="*/ 1898571 w 2871788"/>
              <a:gd name="connsiteY482" fmla="*/ 3026014 h 3722688"/>
              <a:gd name="connsiteX483" fmla="*/ 1919844 w 2871788"/>
              <a:gd name="connsiteY483" fmla="*/ 2940924 h 3722688"/>
              <a:gd name="connsiteX484" fmla="*/ 1919844 w 2871788"/>
              <a:gd name="connsiteY484" fmla="*/ 2930288 h 3722688"/>
              <a:gd name="connsiteX485" fmla="*/ 1919844 w 2871788"/>
              <a:gd name="connsiteY485" fmla="*/ 2919652 h 3722688"/>
              <a:gd name="connsiteX486" fmla="*/ 1930480 w 2871788"/>
              <a:gd name="connsiteY486" fmla="*/ 2930288 h 3722688"/>
              <a:gd name="connsiteX487" fmla="*/ 1951752 w 2871788"/>
              <a:gd name="connsiteY487" fmla="*/ 2940924 h 3722688"/>
              <a:gd name="connsiteX488" fmla="*/ 1962388 w 2871788"/>
              <a:gd name="connsiteY488" fmla="*/ 2940924 h 3722688"/>
              <a:gd name="connsiteX489" fmla="*/ 1973025 w 2871788"/>
              <a:gd name="connsiteY489" fmla="*/ 2940924 h 3722688"/>
              <a:gd name="connsiteX490" fmla="*/ 1983661 w 2871788"/>
              <a:gd name="connsiteY490" fmla="*/ 2940924 h 3722688"/>
              <a:gd name="connsiteX491" fmla="*/ 1994297 w 2871788"/>
              <a:gd name="connsiteY491" fmla="*/ 2951560 h 3722688"/>
              <a:gd name="connsiteX492" fmla="*/ 2036842 w 2871788"/>
              <a:gd name="connsiteY492" fmla="*/ 2972833 h 3722688"/>
              <a:gd name="connsiteX493" fmla="*/ 2047479 w 2871788"/>
              <a:gd name="connsiteY493" fmla="*/ 2972833 h 3722688"/>
              <a:gd name="connsiteX494" fmla="*/ 2058115 w 2871788"/>
              <a:gd name="connsiteY494" fmla="*/ 2994105 h 3722688"/>
              <a:gd name="connsiteX495" fmla="*/ 2121932 w 2871788"/>
              <a:gd name="connsiteY495" fmla="*/ 3079195 h 3722688"/>
              <a:gd name="connsiteX496" fmla="*/ 2238931 w 2871788"/>
              <a:gd name="connsiteY496" fmla="*/ 3185558 h 3722688"/>
              <a:gd name="connsiteX497" fmla="*/ 2355930 w 2871788"/>
              <a:gd name="connsiteY497" fmla="*/ 3228103 h 3722688"/>
              <a:gd name="connsiteX498" fmla="*/ 2366566 w 2871788"/>
              <a:gd name="connsiteY498" fmla="*/ 3238739 h 3722688"/>
              <a:gd name="connsiteX499" fmla="*/ 2409111 w 2871788"/>
              <a:gd name="connsiteY499" fmla="*/ 3281284 h 3722688"/>
              <a:gd name="connsiteX500" fmla="*/ 2430384 w 2871788"/>
              <a:gd name="connsiteY500" fmla="*/ 3302557 h 3722688"/>
              <a:gd name="connsiteX501" fmla="*/ 2451656 w 2871788"/>
              <a:gd name="connsiteY501" fmla="*/ 3323829 h 3722688"/>
              <a:gd name="connsiteX502" fmla="*/ 2472929 w 2871788"/>
              <a:gd name="connsiteY502" fmla="*/ 3355738 h 3722688"/>
              <a:gd name="connsiteX503" fmla="*/ 2472929 w 2871788"/>
              <a:gd name="connsiteY503" fmla="*/ 3377010 h 3722688"/>
              <a:gd name="connsiteX504" fmla="*/ 2377202 w 2871788"/>
              <a:gd name="connsiteY504" fmla="*/ 3515282 h 3722688"/>
              <a:gd name="connsiteX505" fmla="*/ 2345294 w 2871788"/>
              <a:gd name="connsiteY505" fmla="*/ 3525918 h 3722688"/>
              <a:gd name="connsiteX506" fmla="*/ 2238931 w 2871788"/>
              <a:gd name="connsiteY506" fmla="*/ 3621644 h 3722688"/>
              <a:gd name="connsiteX507" fmla="*/ 2260204 w 2871788"/>
              <a:gd name="connsiteY507" fmla="*/ 3674826 h 3722688"/>
              <a:gd name="connsiteX508" fmla="*/ 2270840 w 2871788"/>
              <a:gd name="connsiteY508" fmla="*/ 3685462 h 3722688"/>
              <a:gd name="connsiteX509" fmla="*/ 2281476 w 2871788"/>
              <a:gd name="connsiteY509" fmla="*/ 3696098 h 3722688"/>
              <a:gd name="connsiteX510" fmla="*/ 2313385 w 2871788"/>
              <a:gd name="connsiteY510" fmla="*/ 3706734 h 3722688"/>
              <a:gd name="connsiteX511" fmla="*/ 2377202 w 2871788"/>
              <a:gd name="connsiteY511" fmla="*/ 3717370 h 3722688"/>
              <a:gd name="connsiteX512" fmla="*/ 2387839 w 2871788"/>
              <a:gd name="connsiteY512" fmla="*/ 3717370 h 3722688"/>
              <a:gd name="connsiteX513" fmla="*/ 2441020 w 2871788"/>
              <a:gd name="connsiteY513" fmla="*/ 3717370 h 3722688"/>
              <a:gd name="connsiteX514" fmla="*/ 2472929 w 2871788"/>
              <a:gd name="connsiteY514" fmla="*/ 3706734 h 3722688"/>
              <a:gd name="connsiteX515" fmla="*/ 2494201 w 2871788"/>
              <a:gd name="connsiteY515" fmla="*/ 3696098 h 3722688"/>
              <a:gd name="connsiteX516" fmla="*/ 2547382 w 2871788"/>
              <a:gd name="connsiteY516" fmla="*/ 3674826 h 3722688"/>
              <a:gd name="connsiteX517" fmla="*/ 2611200 w 2871788"/>
              <a:gd name="connsiteY517" fmla="*/ 3621644 h 3722688"/>
              <a:gd name="connsiteX518" fmla="*/ 2653745 w 2871788"/>
              <a:gd name="connsiteY518" fmla="*/ 3579099 h 3722688"/>
              <a:gd name="connsiteX519" fmla="*/ 2685654 w 2871788"/>
              <a:gd name="connsiteY519" fmla="*/ 3568463 h 3722688"/>
              <a:gd name="connsiteX520" fmla="*/ 2760107 w 2871788"/>
              <a:gd name="connsiteY520" fmla="*/ 3525918 h 3722688"/>
              <a:gd name="connsiteX521" fmla="*/ 2845198 w 2871788"/>
              <a:gd name="connsiteY521" fmla="*/ 3440828 h 3722688"/>
              <a:gd name="connsiteX522" fmla="*/ 2866470 w 2871788"/>
              <a:gd name="connsiteY522" fmla="*/ 3408919 h 3722688"/>
              <a:gd name="connsiteX523" fmla="*/ 2834561 w 2871788"/>
              <a:gd name="connsiteY523" fmla="*/ 3366374 h 3722688"/>
              <a:gd name="connsiteX524" fmla="*/ 2781380 w 2871788"/>
              <a:gd name="connsiteY524" fmla="*/ 3313193 h 3722688"/>
              <a:gd name="connsiteX525" fmla="*/ 2728199 w 2871788"/>
              <a:gd name="connsiteY525" fmla="*/ 3260012 h 3722688"/>
              <a:gd name="connsiteX526" fmla="*/ 2696290 w 2871788"/>
              <a:gd name="connsiteY526" fmla="*/ 3249375 h 3722688"/>
              <a:gd name="connsiteX527" fmla="*/ 2653745 w 2871788"/>
              <a:gd name="connsiteY527" fmla="*/ 3217467 h 3722688"/>
              <a:gd name="connsiteX528" fmla="*/ 2632473 w 2871788"/>
              <a:gd name="connsiteY528" fmla="*/ 3196194 h 3722688"/>
              <a:gd name="connsiteX529" fmla="*/ 2579291 w 2871788"/>
              <a:gd name="connsiteY529" fmla="*/ 3143013 h 3722688"/>
              <a:gd name="connsiteX530" fmla="*/ 2547382 w 2871788"/>
              <a:gd name="connsiteY530" fmla="*/ 3111104 h 3722688"/>
              <a:gd name="connsiteX531" fmla="*/ 2526110 w 2871788"/>
              <a:gd name="connsiteY531" fmla="*/ 3079195 h 3722688"/>
              <a:gd name="connsiteX532" fmla="*/ 2515474 w 2871788"/>
              <a:gd name="connsiteY532" fmla="*/ 3057923 h 3722688"/>
              <a:gd name="connsiteX533" fmla="*/ 2504837 w 2871788"/>
              <a:gd name="connsiteY533" fmla="*/ 3068559 h 3722688"/>
              <a:gd name="connsiteX534" fmla="*/ 2494201 w 2871788"/>
              <a:gd name="connsiteY534" fmla="*/ 3079195 h 3722688"/>
              <a:gd name="connsiteX535" fmla="*/ 2494201 w 2871788"/>
              <a:gd name="connsiteY535" fmla="*/ 3079195 h 3722688"/>
              <a:gd name="connsiteX536" fmla="*/ 2494201 w 2871788"/>
              <a:gd name="connsiteY536" fmla="*/ 3036650 h 3722688"/>
              <a:gd name="connsiteX537" fmla="*/ 2409111 w 2871788"/>
              <a:gd name="connsiteY537" fmla="*/ 2962197 h 3722688"/>
              <a:gd name="connsiteX538" fmla="*/ 2366566 w 2871788"/>
              <a:gd name="connsiteY538" fmla="*/ 2930288 h 3722688"/>
              <a:gd name="connsiteX539" fmla="*/ 2313385 w 2871788"/>
              <a:gd name="connsiteY539" fmla="*/ 2877107 h 3722688"/>
              <a:gd name="connsiteX540" fmla="*/ 2281476 w 2871788"/>
              <a:gd name="connsiteY540" fmla="*/ 2845198 h 3722688"/>
              <a:gd name="connsiteX541" fmla="*/ 2249567 w 2871788"/>
              <a:gd name="connsiteY541" fmla="*/ 2781380 h 3722688"/>
              <a:gd name="connsiteX542" fmla="*/ 2238931 w 2871788"/>
              <a:gd name="connsiteY542" fmla="*/ 2770744 h 3722688"/>
              <a:gd name="connsiteX543" fmla="*/ 2228295 w 2871788"/>
              <a:gd name="connsiteY543" fmla="*/ 2760108 h 3722688"/>
              <a:gd name="connsiteX544" fmla="*/ 2217659 w 2871788"/>
              <a:gd name="connsiteY544" fmla="*/ 2738835 h 3722688"/>
              <a:gd name="connsiteX545" fmla="*/ 2196386 w 2871788"/>
              <a:gd name="connsiteY545" fmla="*/ 2728199 h 3722688"/>
              <a:gd name="connsiteX546" fmla="*/ 2196386 w 2871788"/>
              <a:gd name="connsiteY546" fmla="*/ 2728199 h 3722688"/>
              <a:gd name="connsiteX547" fmla="*/ 2185750 w 2871788"/>
              <a:gd name="connsiteY547" fmla="*/ 2728199 h 3722688"/>
              <a:gd name="connsiteX548" fmla="*/ 2164477 w 2871788"/>
              <a:gd name="connsiteY548" fmla="*/ 2706927 h 3722688"/>
              <a:gd name="connsiteX549" fmla="*/ 2143205 w 2871788"/>
              <a:gd name="connsiteY549" fmla="*/ 2685654 h 3722688"/>
              <a:gd name="connsiteX550" fmla="*/ 2132569 w 2871788"/>
              <a:gd name="connsiteY550" fmla="*/ 2696290 h 3722688"/>
              <a:gd name="connsiteX551" fmla="*/ 2121932 w 2871788"/>
              <a:gd name="connsiteY551" fmla="*/ 2706927 h 3722688"/>
              <a:gd name="connsiteX552" fmla="*/ 2111296 w 2871788"/>
              <a:gd name="connsiteY552" fmla="*/ 2706927 h 3722688"/>
              <a:gd name="connsiteX553" fmla="*/ 2068751 w 2871788"/>
              <a:gd name="connsiteY553" fmla="*/ 2664382 h 3722688"/>
              <a:gd name="connsiteX554" fmla="*/ 2068751 w 2871788"/>
              <a:gd name="connsiteY554" fmla="*/ 2653745 h 3722688"/>
              <a:gd name="connsiteX555" fmla="*/ 2090024 w 2871788"/>
              <a:gd name="connsiteY555" fmla="*/ 2632473 h 3722688"/>
              <a:gd name="connsiteX556" fmla="*/ 2121932 w 2871788"/>
              <a:gd name="connsiteY556" fmla="*/ 2611200 h 3722688"/>
              <a:gd name="connsiteX557" fmla="*/ 2153841 w 2871788"/>
              <a:gd name="connsiteY557" fmla="*/ 2547383 h 3722688"/>
              <a:gd name="connsiteX558" fmla="*/ 2164477 w 2871788"/>
              <a:gd name="connsiteY558" fmla="*/ 2526110 h 3722688"/>
              <a:gd name="connsiteX559" fmla="*/ 2185750 w 2871788"/>
              <a:gd name="connsiteY559" fmla="*/ 2483565 h 3722688"/>
              <a:gd name="connsiteX560" fmla="*/ 2207022 w 2871788"/>
              <a:gd name="connsiteY560" fmla="*/ 2441020 h 3722688"/>
              <a:gd name="connsiteX561" fmla="*/ 2249567 w 2871788"/>
              <a:gd name="connsiteY561" fmla="*/ 2366566 h 3722688"/>
              <a:gd name="connsiteX562" fmla="*/ 2313385 w 2871788"/>
              <a:gd name="connsiteY562" fmla="*/ 2302749 h 3722688"/>
              <a:gd name="connsiteX563" fmla="*/ 2409111 w 2871788"/>
              <a:gd name="connsiteY563" fmla="*/ 2217659 h 3722688"/>
              <a:gd name="connsiteX564" fmla="*/ 2419748 w 2871788"/>
              <a:gd name="connsiteY564" fmla="*/ 2196386 h 3722688"/>
              <a:gd name="connsiteX565" fmla="*/ 2430384 w 2871788"/>
              <a:gd name="connsiteY565" fmla="*/ 2175114 h 3722688"/>
              <a:gd name="connsiteX566" fmla="*/ 2504837 w 2871788"/>
              <a:gd name="connsiteY566" fmla="*/ 2068751 h 3722688"/>
              <a:gd name="connsiteX567" fmla="*/ 2558019 w 2871788"/>
              <a:gd name="connsiteY567" fmla="*/ 1983661 h 3722688"/>
              <a:gd name="connsiteX568" fmla="*/ 2600564 w 2871788"/>
              <a:gd name="connsiteY568" fmla="*/ 1909208 h 3722688"/>
              <a:gd name="connsiteX569" fmla="*/ 2600564 w 2871788"/>
              <a:gd name="connsiteY569" fmla="*/ 1909208 h 3722688"/>
              <a:gd name="connsiteX570" fmla="*/ 2600564 w 2871788"/>
              <a:gd name="connsiteY570" fmla="*/ 1909208 h 3722688"/>
              <a:gd name="connsiteX571" fmla="*/ 2611200 w 2871788"/>
              <a:gd name="connsiteY571" fmla="*/ 1919844 h 3722688"/>
              <a:gd name="connsiteX572" fmla="*/ 2621836 w 2871788"/>
              <a:gd name="connsiteY572" fmla="*/ 1919844 h 3722688"/>
              <a:gd name="connsiteX573" fmla="*/ 2632473 w 2871788"/>
              <a:gd name="connsiteY573" fmla="*/ 1919844 h 3722688"/>
              <a:gd name="connsiteX574" fmla="*/ 2632473 w 2871788"/>
              <a:gd name="connsiteY574" fmla="*/ 1856026 h 3722688"/>
              <a:gd name="connsiteX575" fmla="*/ 2632473 w 2871788"/>
              <a:gd name="connsiteY575" fmla="*/ 1813481 h 3722688"/>
              <a:gd name="connsiteX576" fmla="*/ 2632473 w 2871788"/>
              <a:gd name="connsiteY576" fmla="*/ 1813481 h 3722688"/>
              <a:gd name="connsiteX577" fmla="*/ 2643109 w 2871788"/>
              <a:gd name="connsiteY577" fmla="*/ 1813481 h 3722688"/>
              <a:gd name="connsiteX578" fmla="*/ 2728199 w 2871788"/>
              <a:gd name="connsiteY578" fmla="*/ 1824117 h 3722688"/>
              <a:gd name="connsiteX579" fmla="*/ 2749471 w 2871788"/>
              <a:gd name="connsiteY579" fmla="*/ 1824117 h 3722688"/>
              <a:gd name="connsiteX580" fmla="*/ 2770744 w 2871788"/>
              <a:gd name="connsiteY580" fmla="*/ 1824117 h 3722688"/>
              <a:gd name="connsiteX581" fmla="*/ 2792016 w 2871788"/>
              <a:gd name="connsiteY581" fmla="*/ 1802845 h 3722688"/>
              <a:gd name="connsiteX582" fmla="*/ 2802652 w 2871788"/>
              <a:gd name="connsiteY582" fmla="*/ 1611392 h 3722688"/>
              <a:gd name="connsiteX583" fmla="*/ 2781380 w 2871788"/>
              <a:gd name="connsiteY583" fmla="*/ 1473121 h 3722688"/>
              <a:gd name="connsiteX584" fmla="*/ 2770744 w 2871788"/>
              <a:gd name="connsiteY584" fmla="*/ 1451849 h 3722688"/>
              <a:gd name="connsiteX585" fmla="*/ 2770744 w 2871788"/>
              <a:gd name="connsiteY585" fmla="*/ 1430576 h 3722688"/>
              <a:gd name="connsiteX586" fmla="*/ 2781380 w 2871788"/>
              <a:gd name="connsiteY586" fmla="*/ 1398667 h 3722688"/>
              <a:gd name="connsiteX587" fmla="*/ 2749471 w 2871788"/>
              <a:gd name="connsiteY587" fmla="*/ 1302941 h 3722688"/>
              <a:gd name="connsiteX588" fmla="*/ 2706926 w 2871788"/>
              <a:gd name="connsiteY588" fmla="*/ 1271032 h 3722688"/>
              <a:gd name="connsiteX589" fmla="*/ 2717562 w 2871788"/>
              <a:gd name="connsiteY589" fmla="*/ 1196578 h 3722688"/>
              <a:gd name="connsiteX590" fmla="*/ 2706926 w 2871788"/>
              <a:gd name="connsiteY590" fmla="*/ 1154034 h 3722688"/>
              <a:gd name="connsiteX591" fmla="*/ 2696290 w 2871788"/>
              <a:gd name="connsiteY591" fmla="*/ 1100852 h 3722688"/>
              <a:gd name="connsiteX592" fmla="*/ 2685654 w 2871788"/>
              <a:gd name="connsiteY592" fmla="*/ 1058307 h 3722688"/>
              <a:gd name="connsiteX593" fmla="*/ 2675018 w 2871788"/>
              <a:gd name="connsiteY593" fmla="*/ 1015762 h 3722688"/>
              <a:gd name="connsiteX594" fmla="*/ 2664381 w 2871788"/>
              <a:gd name="connsiteY594" fmla="*/ 983853 h 3722688"/>
              <a:gd name="connsiteX595" fmla="*/ 2600564 w 2871788"/>
              <a:gd name="connsiteY595" fmla="*/ 760492 h 3722688"/>
              <a:gd name="connsiteX596" fmla="*/ 2589927 w 2871788"/>
              <a:gd name="connsiteY596" fmla="*/ 728583 h 3722688"/>
              <a:gd name="connsiteX597" fmla="*/ 2579291 w 2871788"/>
              <a:gd name="connsiteY597" fmla="*/ 696675 h 3722688"/>
              <a:gd name="connsiteX598" fmla="*/ 2568655 w 2871788"/>
              <a:gd name="connsiteY598" fmla="*/ 686038 h 3722688"/>
              <a:gd name="connsiteX599" fmla="*/ 2526110 w 2871788"/>
              <a:gd name="connsiteY599" fmla="*/ 622221 h 3722688"/>
              <a:gd name="connsiteX600" fmla="*/ 2515474 w 2871788"/>
              <a:gd name="connsiteY600" fmla="*/ 600948 h 3722688"/>
              <a:gd name="connsiteX601" fmla="*/ 2483565 w 2871788"/>
              <a:gd name="connsiteY601" fmla="*/ 569040 h 3722688"/>
              <a:gd name="connsiteX602" fmla="*/ 2462292 w 2871788"/>
              <a:gd name="connsiteY602" fmla="*/ 558403 h 3722688"/>
              <a:gd name="connsiteX603" fmla="*/ 2387839 w 2871788"/>
              <a:gd name="connsiteY603" fmla="*/ 526495 h 3722688"/>
              <a:gd name="connsiteX604" fmla="*/ 2292112 w 2871788"/>
              <a:gd name="connsiteY604" fmla="*/ 462677 h 3722688"/>
              <a:gd name="connsiteX605" fmla="*/ 2228295 w 2871788"/>
              <a:gd name="connsiteY605" fmla="*/ 441405 h 3722688"/>
              <a:gd name="connsiteX606" fmla="*/ 2121932 w 2871788"/>
              <a:gd name="connsiteY606" fmla="*/ 409496 h 3722688"/>
              <a:gd name="connsiteX607" fmla="*/ 2111296 w 2871788"/>
              <a:gd name="connsiteY607" fmla="*/ 377587 h 3722688"/>
              <a:gd name="connsiteX608" fmla="*/ 2100660 w 2871788"/>
              <a:gd name="connsiteY608" fmla="*/ 345678 h 3722688"/>
              <a:gd name="connsiteX609" fmla="*/ 2090024 w 2871788"/>
              <a:gd name="connsiteY609" fmla="*/ 292497 h 3722688"/>
              <a:gd name="connsiteX610" fmla="*/ 2090024 w 2871788"/>
              <a:gd name="connsiteY610" fmla="*/ 292497 h 3722688"/>
              <a:gd name="connsiteX611" fmla="*/ 2100660 w 2871788"/>
              <a:gd name="connsiteY611" fmla="*/ 271224 h 3722688"/>
              <a:gd name="connsiteX612" fmla="*/ 2090024 w 2871788"/>
              <a:gd name="connsiteY612" fmla="*/ 249952 h 3722688"/>
              <a:gd name="connsiteX613" fmla="*/ 2079387 w 2871788"/>
              <a:gd name="connsiteY613" fmla="*/ 239316 h 3722688"/>
              <a:gd name="connsiteX614" fmla="*/ 2047479 w 2871788"/>
              <a:gd name="connsiteY614" fmla="*/ 175498 h 3722688"/>
              <a:gd name="connsiteX615" fmla="*/ 1973025 w 2871788"/>
              <a:gd name="connsiteY615" fmla="*/ 101044 h 3722688"/>
              <a:gd name="connsiteX616" fmla="*/ 1930480 w 2871788"/>
              <a:gd name="connsiteY616" fmla="*/ 79772 h 3722688"/>
              <a:gd name="connsiteX617" fmla="*/ 1930480 w 2871788"/>
              <a:gd name="connsiteY617" fmla="*/ 79772 h 3722688"/>
              <a:gd name="connsiteX618" fmla="*/ 1930480 w 2871788"/>
              <a:gd name="connsiteY618" fmla="*/ 79772 h 3722688"/>
              <a:gd name="connsiteX619" fmla="*/ 1919844 w 2871788"/>
              <a:gd name="connsiteY619" fmla="*/ 79772 h 3722688"/>
              <a:gd name="connsiteX620" fmla="*/ 1856026 w 2871788"/>
              <a:gd name="connsiteY620" fmla="*/ 90408 h 372268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</a:cxnLst>
            <a:rect l="l" t="t" r="r" b="b"/>
            <a:pathLst>
              <a:path w="2871788" h="3722688">
                <a:moveTo>
                  <a:pt x="1505030" y="483950"/>
                </a:moveTo>
                <a:cubicBezTo>
                  <a:pt x="1515666" y="483950"/>
                  <a:pt x="1526302" y="483950"/>
                  <a:pt x="1526302" y="483950"/>
                </a:cubicBezTo>
                <a:cubicBezTo>
                  <a:pt x="1526302" y="483950"/>
                  <a:pt x="1515666" y="483950"/>
                  <a:pt x="1505030" y="483950"/>
                </a:cubicBezTo>
                <a:cubicBezTo>
                  <a:pt x="1494393" y="483950"/>
                  <a:pt x="1483757" y="483950"/>
                  <a:pt x="1473121" y="483950"/>
                </a:cubicBezTo>
                <a:lnTo>
                  <a:pt x="1473121" y="483950"/>
                </a:lnTo>
                <a:cubicBezTo>
                  <a:pt x="1483757" y="483950"/>
                  <a:pt x="1494393" y="483950"/>
                  <a:pt x="1505030" y="483950"/>
                </a:cubicBezTo>
                <a:close/>
                <a:moveTo>
                  <a:pt x="441404" y="494586"/>
                </a:moveTo>
                <a:cubicBezTo>
                  <a:pt x="441404" y="494586"/>
                  <a:pt x="452041" y="494586"/>
                  <a:pt x="452041" y="505222"/>
                </a:cubicBezTo>
                <a:cubicBezTo>
                  <a:pt x="462677" y="515858"/>
                  <a:pt x="462677" y="515858"/>
                  <a:pt x="452041" y="515858"/>
                </a:cubicBezTo>
                <a:cubicBezTo>
                  <a:pt x="441404" y="515858"/>
                  <a:pt x="441404" y="515858"/>
                  <a:pt x="441404" y="526495"/>
                </a:cubicBezTo>
                <a:cubicBezTo>
                  <a:pt x="441404" y="537131"/>
                  <a:pt x="441404" y="537131"/>
                  <a:pt x="430768" y="537131"/>
                </a:cubicBezTo>
                <a:lnTo>
                  <a:pt x="420132" y="537131"/>
                </a:lnTo>
                <a:lnTo>
                  <a:pt x="420132" y="526495"/>
                </a:lnTo>
                <a:lnTo>
                  <a:pt x="441404" y="494586"/>
                </a:lnTo>
                <a:lnTo>
                  <a:pt x="441404" y="494586"/>
                </a:lnTo>
                <a:close/>
                <a:moveTo>
                  <a:pt x="1409303" y="515858"/>
                </a:moveTo>
                <a:cubicBezTo>
                  <a:pt x="1441212" y="515858"/>
                  <a:pt x="1451848" y="515858"/>
                  <a:pt x="1462485" y="515858"/>
                </a:cubicBezTo>
                <a:cubicBezTo>
                  <a:pt x="1473121" y="526495"/>
                  <a:pt x="1483757" y="537131"/>
                  <a:pt x="1483757" y="547767"/>
                </a:cubicBezTo>
                <a:cubicBezTo>
                  <a:pt x="1483757" y="558403"/>
                  <a:pt x="1483757" y="558403"/>
                  <a:pt x="1473121" y="558403"/>
                </a:cubicBezTo>
                <a:cubicBezTo>
                  <a:pt x="1473121" y="558403"/>
                  <a:pt x="1419940" y="558403"/>
                  <a:pt x="1366758" y="558403"/>
                </a:cubicBezTo>
                <a:cubicBezTo>
                  <a:pt x="1345486" y="558403"/>
                  <a:pt x="1324213" y="558403"/>
                  <a:pt x="1313577" y="558403"/>
                </a:cubicBezTo>
                <a:cubicBezTo>
                  <a:pt x="1271032" y="558403"/>
                  <a:pt x="1271032" y="558403"/>
                  <a:pt x="1260396" y="558403"/>
                </a:cubicBezTo>
                <a:cubicBezTo>
                  <a:pt x="1249760" y="547767"/>
                  <a:pt x="1249760" y="547767"/>
                  <a:pt x="1249760" y="537131"/>
                </a:cubicBezTo>
                <a:cubicBezTo>
                  <a:pt x="1260396" y="515858"/>
                  <a:pt x="1260396" y="515858"/>
                  <a:pt x="1324213" y="515858"/>
                </a:cubicBezTo>
                <a:cubicBezTo>
                  <a:pt x="1345486" y="515858"/>
                  <a:pt x="1388031" y="515858"/>
                  <a:pt x="1409303" y="515858"/>
                </a:cubicBezTo>
                <a:close/>
                <a:moveTo>
                  <a:pt x="994490" y="569040"/>
                </a:moveTo>
                <a:cubicBezTo>
                  <a:pt x="994490" y="569040"/>
                  <a:pt x="994490" y="569040"/>
                  <a:pt x="994490" y="569040"/>
                </a:cubicBezTo>
                <a:lnTo>
                  <a:pt x="994490" y="569040"/>
                </a:lnTo>
                <a:cubicBezTo>
                  <a:pt x="994490" y="569040"/>
                  <a:pt x="994490" y="569040"/>
                  <a:pt x="994490" y="569040"/>
                </a:cubicBezTo>
                <a:close/>
                <a:moveTo>
                  <a:pt x="1037035" y="569040"/>
                </a:moveTo>
                <a:lnTo>
                  <a:pt x="1037035" y="569040"/>
                </a:lnTo>
                <a:cubicBezTo>
                  <a:pt x="1037035" y="569040"/>
                  <a:pt x="1037035" y="569040"/>
                  <a:pt x="1037035" y="569040"/>
                </a:cubicBezTo>
                <a:cubicBezTo>
                  <a:pt x="1037035" y="569040"/>
                  <a:pt x="1037035" y="569040"/>
                  <a:pt x="1037035" y="569040"/>
                </a:cubicBezTo>
                <a:lnTo>
                  <a:pt x="1037035" y="569040"/>
                </a:lnTo>
                <a:close/>
                <a:moveTo>
                  <a:pt x="1345486" y="579676"/>
                </a:moveTo>
                <a:cubicBezTo>
                  <a:pt x="1345486" y="579676"/>
                  <a:pt x="1334850" y="579676"/>
                  <a:pt x="1334850" y="579676"/>
                </a:cubicBezTo>
                <a:cubicBezTo>
                  <a:pt x="1334850" y="579676"/>
                  <a:pt x="1324213" y="579676"/>
                  <a:pt x="1324213" y="579676"/>
                </a:cubicBezTo>
                <a:lnTo>
                  <a:pt x="1324213" y="579676"/>
                </a:lnTo>
                <a:cubicBezTo>
                  <a:pt x="1324213" y="579676"/>
                  <a:pt x="1334850" y="579676"/>
                  <a:pt x="1334850" y="579676"/>
                </a:cubicBezTo>
                <a:cubicBezTo>
                  <a:pt x="1334850" y="579676"/>
                  <a:pt x="1334850" y="579676"/>
                  <a:pt x="1345486" y="579676"/>
                </a:cubicBezTo>
                <a:lnTo>
                  <a:pt x="1345486" y="579676"/>
                </a:lnTo>
                <a:close/>
                <a:moveTo>
                  <a:pt x="962581" y="579676"/>
                </a:moveTo>
                <a:cubicBezTo>
                  <a:pt x="962581" y="579676"/>
                  <a:pt x="962581" y="579676"/>
                  <a:pt x="962581" y="579676"/>
                </a:cubicBezTo>
                <a:cubicBezTo>
                  <a:pt x="962581" y="579676"/>
                  <a:pt x="962581" y="579676"/>
                  <a:pt x="962581" y="579676"/>
                </a:cubicBezTo>
                <a:lnTo>
                  <a:pt x="962581" y="579676"/>
                </a:lnTo>
                <a:close/>
                <a:moveTo>
                  <a:pt x="462677" y="526495"/>
                </a:moveTo>
                <a:cubicBezTo>
                  <a:pt x="462677" y="526495"/>
                  <a:pt x="473313" y="537131"/>
                  <a:pt x="483949" y="547767"/>
                </a:cubicBezTo>
                <a:cubicBezTo>
                  <a:pt x="494586" y="558403"/>
                  <a:pt x="505222" y="579676"/>
                  <a:pt x="505222" y="579676"/>
                </a:cubicBezTo>
                <a:lnTo>
                  <a:pt x="505222" y="590312"/>
                </a:lnTo>
                <a:lnTo>
                  <a:pt x="483949" y="590312"/>
                </a:lnTo>
                <a:cubicBezTo>
                  <a:pt x="462677" y="590312"/>
                  <a:pt x="452041" y="590312"/>
                  <a:pt x="452041" y="590312"/>
                </a:cubicBezTo>
                <a:cubicBezTo>
                  <a:pt x="452041" y="590312"/>
                  <a:pt x="452041" y="579676"/>
                  <a:pt x="452041" y="569040"/>
                </a:cubicBezTo>
                <a:cubicBezTo>
                  <a:pt x="452041" y="558403"/>
                  <a:pt x="452041" y="558403"/>
                  <a:pt x="452041" y="558403"/>
                </a:cubicBezTo>
                <a:cubicBezTo>
                  <a:pt x="462677" y="558403"/>
                  <a:pt x="462677" y="558403"/>
                  <a:pt x="462677" y="547767"/>
                </a:cubicBezTo>
                <a:cubicBezTo>
                  <a:pt x="452041" y="526495"/>
                  <a:pt x="462677" y="526495"/>
                  <a:pt x="462677" y="526495"/>
                </a:cubicBezTo>
                <a:close/>
                <a:moveTo>
                  <a:pt x="505222" y="611585"/>
                </a:moveTo>
                <a:lnTo>
                  <a:pt x="483949" y="611585"/>
                </a:lnTo>
                <a:cubicBezTo>
                  <a:pt x="473313" y="611585"/>
                  <a:pt x="462677" y="611585"/>
                  <a:pt x="462677" y="611585"/>
                </a:cubicBezTo>
                <a:cubicBezTo>
                  <a:pt x="462677" y="611585"/>
                  <a:pt x="462677" y="611585"/>
                  <a:pt x="462677" y="611585"/>
                </a:cubicBezTo>
                <a:cubicBezTo>
                  <a:pt x="462677" y="611585"/>
                  <a:pt x="462677" y="611585"/>
                  <a:pt x="483949" y="611585"/>
                </a:cubicBezTo>
                <a:lnTo>
                  <a:pt x="505222" y="611585"/>
                </a:lnTo>
                <a:close/>
                <a:moveTo>
                  <a:pt x="143589" y="622221"/>
                </a:moveTo>
                <a:cubicBezTo>
                  <a:pt x="154226" y="622221"/>
                  <a:pt x="154226" y="622221"/>
                  <a:pt x="154226" y="622221"/>
                </a:cubicBezTo>
                <a:lnTo>
                  <a:pt x="154226" y="622221"/>
                </a:lnTo>
                <a:cubicBezTo>
                  <a:pt x="154226" y="622221"/>
                  <a:pt x="143589" y="622221"/>
                  <a:pt x="143589" y="622221"/>
                </a:cubicBezTo>
                <a:cubicBezTo>
                  <a:pt x="132953" y="622221"/>
                  <a:pt x="122317" y="622221"/>
                  <a:pt x="122317" y="622221"/>
                </a:cubicBezTo>
                <a:cubicBezTo>
                  <a:pt x="122317" y="622221"/>
                  <a:pt x="132953" y="622221"/>
                  <a:pt x="143589" y="622221"/>
                </a:cubicBezTo>
                <a:close/>
                <a:moveTo>
                  <a:pt x="462677" y="643493"/>
                </a:moveTo>
                <a:cubicBezTo>
                  <a:pt x="462677" y="643493"/>
                  <a:pt x="462677" y="643493"/>
                  <a:pt x="462677" y="643493"/>
                </a:cubicBezTo>
                <a:lnTo>
                  <a:pt x="462677" y="643493"/>
                </a:lnTo>
                <a:cubicBezTo>
                  <a:pt x="462677" y="643493"/>
                  <a:pt x="462677" y="643493"/>
                  <a:pt x="462677" y="643493"/>
                </a:cubicBezTo>
                <a:close/>
                <a:moveTo>
                  <a:pt x="398859" y="643493"/>
                </a:moveTo>
                <a:cubicBezTo>
                  <a:pt x="409496" y="643493"/>
                  <a:pt x="409496" y="643493"/>
                  <a:pt x="409496" y="643493"/>
                </a:cubicBezTo>
                <a:lnTo>
                  <a:pt x="409496" y="643493"/>
                </a:lnTo>
                <a:cubicBezTo>
                  <a:pt x="409496" y="643493"/>
                  <a:pt x="409496" y="643493"/>
                  <a:pt x="398859" y="643493"/>
                </a:cubicBezTo>
                <a:cubicBezTo>
                  <a:pt x="388223" y="643493"/>
                  <a:pt x="388223" y="643493"/>
                  <a:pt x="377587" y="643493"/>
                </a:cubicBezTo>
                <a:lnTo>
                  <a:pt x="377587" y="643493"/>
                </a:lnTo>
                <a:cubicBezTo>
                  <a:pt x="388223" y="643493"/>
                  <a:pt x="398859" y="643493"/>
                  <a:pt x="398859" y="643493"/>
                </a:cubicBezTo>
                <a:close/>
                <a:moveTo>
                  <a:pt x="218043" y="643493"/>
                </a:moveTo>
                <a:cubicBezTo>
                  <a:pt x="218043" y="643493"/>
                  <a:pt x="207407" y="643493"/>
                  <a:pt x="218043" y="643493"/>
                </a:cubicBezTo>
                <a:cubicBezTo>
                  <a:pt x="207407" y="643493"/>
                  <a:pt x="207407" y="643493"/>
                  <a:pt x="218043" y="643493"/>
                </a:cubicBezTo>
                <a:lnTo>
                  <a:pt x="218043" y="643493"/>
                </a:lnTo>
                <a:cubicBezTo>
                  <a:pt x="207407" y="643493"/>
                  <a:pt x="207407" y="643493"/>
                  <a:pt x="218043" y="643493"/>
                </a:cubicBezTo>
                <a:cubicBezTo>
                  <a:pt x="207407" y="643493"/>
                  <a:pt x="218043" y="643493"/>
                  <a:pt x="218043" y="643493"/>
                </a:cubicBezTo>
                <a:lnTo>
                  <a:pt x="218043" y="643493"/>
                </a:lnTo>
                <a:close/>
                <a:moveTo>
                  <a:pt x="526495" y="654130"/>
                </a:moveTo>
                <a:cubicBezTo>
                  <a:pt x="526495" y="654130"/>
                  <a:pt x="526495" y="654130"/>
                  <a:pt x="526495" y="654130"/>
                </a:cubicBezTo>
                <a:lnTo>
                  <a:pt x="526495" y="654130"/>
                </a:lnTo>
                <a:cubicBezTo>
                  <a:pt x="526495" y="654130"/>
                  <a:pt x="526495" y="654130"/>
                  <a:pt x="526495" y="654130"/>
                </a:cubicBezTo>
                <a:close/>
                <a:moveTo>
                  <a:pt x="686038" y="675402"/>
                </a:moveTo>
                <a:cubicBezTo>
                  <a:pt x="686038" y="675402"/>
                  <a:pt x="686038" y="675402"/>
                  <a:pt x="686038" y="675402"/>
                </a:cubicBezTo>
                <a:lnTo>
                  <a:pt x="686038" y="675402"/>
                </a:lnTo>
                <a:cubicBezTo>
                  <a:pt x="686038" y="675402"/>
                  <a:pt x="686038" y="675402"/>
                  <a:pt x="686038" y="675402"/>
                </a:cubicBezTo>
                <a:cubicBezTo>
                  <a:pt x="675402" y="675402"/>
                  <a:pt x="675402" y="675402"/>
                  <a:pt x="686038" y="675402"/>
                </a:cubicBezTo>
                <a:lnTo>
                  <a:pt x="686038" y="675402"/>
                </a:lnTo>
                <a:cubicBezTo>
                  <a:pt x="675402" y="675402"/>
                  <a:pt x="675402" y="675402"/>
                  <a:pt x="686038" y="675402"/>
                </a:cubicBezTo>
                <a:close/>
                <a:moveTo>
                  <a:pt x="1419940" y="717947"/>
                </a:moveTo>
                <a:cubicBezTo>
                  <a:pt x="1419940" y="717947"/>
                  <a:pt x="1419940" y="717947"/>
                  <a:pt x="1419940" y="717947"/>
                </a:cubicBezTo>
                <a:lnTo>
                  <a:pt x="1419940" y="717947"/>
                </a:lnTo>
                <a:cubicBezTo>
                  <a:pt x="1419940" y="717947"/>
                  <a:pt x="1419940" y="717947"/>
                  <a:pt x="1419940" y="717947"/>
                </a:cubicBezTo>
                <a:close/>
                <a:moveTo>
                  <a:pt x="1611392" y="696675"/>
                </a:moveTo>
                <a:cubicBezTo>
                  <a:pt x="1611392" y="696675"/>
                  <a:pt x="1611392" y="696675"/>
                  <a:pt x="1611392" y="696675"/>
                </a:cubicBezTo>
                <a:cubicBezTo>
                  <a:pt x="1611392" y="696675"/>
                  <a:pt x="1590120" y="717947"/>
                  <a:pt x="1590120" y="717947"/>
                </a:cubicBezTo>
                <a:cubicBezTo>
                  <a:pt x="1590120" y="717947"/>
                  <a:pt x="1590120" y="717947"/>
                  <a:pt x="1590120" y="717947"/>
                </a:cubicBezTo>
                <a:lnTo>
                  <a:pt x="1590120" y="717947"/>
                </a:lnTo>
                <a:cubicBezTo>
                  <a:pt x="1590120" y="717947"/>
                  <a:pt x="1590120" y="707311"/>
                  <a:pt x="1600756" y="707311"/>
                </a:cubicBezTo>
                <a:cubicBezTo>
                  <a:pt x="1590120" y="696675"/>
                  <a:pt x="1600756" y="696675"/>
                  <a:pt x="1611392" y="696675"/>
                </a:cubicBezTo>
                <a:lnTo>
                  <a:pt x="1611392" y="696675"/>
                </a:lnTo>
                <a:close/>
                <a:moveTo>
                  <a:pt x="1228487" y="696675"/>
                </a:moveTo>
                <a:cubicBezTo>
                  <a:pt x="1239123" y="696675"/>
                  <a:pt x="1239123" y="696675"/>
                  <a:pt x="1228487" y="696675"/>
                </a:cubicBezTo>
                <a:cubicBezTo>
                  <a:pt x="1239123" y="707311"/>
                  <a:pt x="1239123" y="717947"/>
                  <a:pt x="1239123" y="717947"/>
                </a:cubicBezTo>
                <a:cubicBezTo>
                  <a:pt x="1239123" y="717947"/>
                  <a:pt x="1239123" y="717947"/>
                  <a:pt x="1239123" y="717947"/>
                </a:cubicBezTo>
                <a:cubicBezTo>
                  <a:pt x="1239123" y="717947"/>
                  <a:pt x="1239123" y="717947"/>
                  <a:pt x="1239123" y="717947"/>
                </a:cubicBezTo>
                <a:cubicBezTo>
                  <a:pt x="1239123" y="707311"/>
                  <a:pt x="1228487" y="696675"/>
                  <a:pt x="1228487" y="696675"/>
                </a:cubicBezTo>
                <a:lnTo>
                  <a:pt x="1228487" y="696675"/>
                </a:lnTo>
                <a:close/>
                <a:moveTo>
                  <a:pt x="1196578" y="728583"/>
                </a:moveTo>
                <a:cubicBezTo>
                  <a:pt x="1196578" y="728583"/>
                  <a:pt x="1196578" y="728583"/>
                  <a:pt x="1196578" y="728583"/>
                </a:cubicBezTo>
                <a:lnTo>
                  <a:pt x="1196578" y="728583"/>
                </a:lnTo>
                <a:cubicBezTo>
                  <a:pt x="1196578" y="728583"/>
                  <a:pt x="1196578" y="728583"/>
                  <a:pt x="1196578" y="728583"/>
                </a:cubicBezTo>
                <a:close/>
                <a:moveTo>
                  <a:pt x="1196578" y="739220"/>
                </a:moveTo>
                <a:lnTo>
                  <a:pt x="1196578" y="739220"/>
                </a:lnTo>
                <a:cubicBezTo>
                  <a:pt x="1196578" y="739220"/>
                  <a:pt x="1207215" y="739220"/>
                  <a:pt x="1196578" y="739220"/>
                </a:cubicBezTo>
                <a:cubicBezTo>
                  <a:pt x="1207215" y="749856"/>
                  <a:pt x="1207215" y="749856"/>
                  <a:pt x="1196578" y="739220"/>
                </a:cubicBezTo>
                <a:cubicBezTo>
                  <a:pt x="1207215" y="749856"/>
                  <a:pt x="1196578" y="749856"/>
                  <a:pt x="1196578" y="739220"/>
                </a:cubicBezTo>
                <a:cubicBezTo>
                  <a:pt x="1196578" y="739220"/>
                  <a:pt x="1196578" y="739220"/>
                  <a:pt x="1196578" y="739220"/>
                </a:cubicBezTo>
                <a:lnTo>
                  <a:pt x="1196578" y="739220"/>
                </a:lnTo>
                <a:close/>
                <a:moveTo>
                  <a:pt x="1419940" y="717947"/>
                </a:moveTo>
                <a:cubicBezTo>
                  <a:pt x="1419940" y="717947"/>
                  <a:pt x="1430576" y="717947"/>
                  <a:pt x="1441212" y="717947"/>
                </a:cubicBezTo>
                <a:cubicBezTo>
                  <a:pt x="1462485" y="728583"/>
                  <a:pt x="1473121" y="749856"/>
                  <a:pt x="1441212" y="771128"/>
                </a:cubicBezTo>
                <a:cubicBezTo>
                  <a:pt x="1441212" y="781765"/>
                  <a:pt x="1441212" y="781765"/>
                  <a:pt x="1419940" y="781765"/>
                </a:cubicBezTo>
                <a:lnTo>
                  <a:pt x="1409303" y="781765"/>
                </a:lnTo>
                <a:lnTo>
                  <a:pt x="1398667" y="771128"/>
                </a:lnTo>
                <a:cubicBezTo>
                  <a:pt x="1388031" y="760492"/>
                  <a:pt x="1388031" y="749856"/>
                  <a:pt x="1398667" y="739220"/>
                </a:cubicBezTo>
                <a:cubicBezTo>
                  <a:pt x="1398667" y="728583"/>
                  <a:pt x="1409303" y="717947"/>
                  <a:pt x="1419940" y="717947"/>
                </a:cubicBezTo>
                <a:close/>
                <a:moveTo>
                  <a:pt x="1281668" y="866855"/>
                </a:moveTo>
                <a:cubicBezTo>
                  <a:pt x="1281668" y="866855"/>
                  <a:pt x="1281668" y="866855"/>
                  <a:pt x="1281668" y="866855"/>
                </a:cubicBezTo>
                <a:lnTo>
                  <a:pt x="1281668" y="866855"/>
                </a:lnTo>
                <a:cubicBezTo>
                  <a:pt x="1281668" y="866855"/>
                  <a:pt x="1281668" y="866855"/>
                  <a:pt x="1281668" y="866855"/>
                </a:cubicBezTo>
                <a:close/>
                <a:moveTo>
                  <a:pt x="1473121" y="792401"/>
                </a:moveTo>
                <a:lnTo>
                  <a:pt x="1473121" y="792401"/>
                </a:lnTo>
                <a:cubicBezTo>
                  <a:pt x="1462485" y="803037"/>
                  <a:pt x="1462485" y="813673"/>
                  <a:pt x="1462485" y="813673"/>
                </a:cubicBezTo>
                <a:cubicBezTo>
                  <a:pt x="1462485" y="824310"/>
                  <a:pt x="1462485" y="824310"/>
                  <a:pt x="1451848" y="834946"/>
                </a:cubicBezTo>
                <a:cubicBezTo>
                  <a:pt x="1441212" y="845582"/>
                  <a:pt x="1419940" y="888127"/>
                  <a:pt x="1419940" y="888127"/>
                </a:cubicBezTo>
                <a:cubicBezTo>
                  <a:pt x="1419940" y="888127"/>
                  <a:pt x="1419940" y="888127"/>
                  <a:pt x="1409303" y="898763"/>
                </a:cubicBezTo>
                <a:cubicBezTo>
                  <a:pt x="1409303" y="898763"/>
                  <a:pt x="1398667" y="909400"/>
                  <a:pt x="1388031" y="909400"/>
                </a:cubicBezTo>
                <a:cubicBezTo>
                  <a:pt x="1377395" y="920036"/>
                  <a:pt x="1377395" y="930672"/>
                  <a:pt x="1345486" y="941308"/>
                </a:cubicBezTo>
                <a:cubicBezTo>
                  <a:pt x="1334850" y="951945"/>
                  <a:pt x="1324213" y="951945"/>
                  <a:pt x="1313577" y="951945"/>
                </a:cubicBezTo>
                <a:cubicBezTo>
                  <a:pt x="1313577" y="951945"/>
                  <a:pt x="1313577" y="951945"/>
                  <a:pt x="1313577" y="951945"/>
                </a:cubicBezTo>
                <a:cubicBezTo>
                  <a:pt x="1313577" y="951945"/>
                  <a:pt x="1302941" y="941308"/>
                  <a:pt x="1292305" y="930672"/>
                </a:cubicBezTo>
                <a:cubicBezTo>
                  <a:pt x="1271032" y="909400"/>
                  <a:pt x="1271032" y="909400"/>
                  <a:pt x="1271032" y="888127"/>
                </a:cubicBezTo>
                <a:cubicBezTo>
                  <a:pt x="1271032" y="877491"/>
                  <a:pt x="1271032" y="866855"/>
                  <a:pt x="1271032" y="866855"/>
                </a:cubicBezTo>
                <a:cubicBezTo>
                  <a:pt x="1271032" y="866855"/>
                  <a:pt x="1271032" y="866855"/>
                  <a:pt x="1271032" y="866855"/>
                </a:cubicBezTo>
                <a:cubicBezTo>
                  <a:pt x="1271032" y="866855"/>
                  <a:pt x="1281668" y="866855"/>
                  <a:pt x="1292305" y="866855"/>
                </a:cubicBezTo>
                <a:cubicBezTo>
                  <a:pt x="1324213" y="877491"/>
                  <a:pt x="1345486" y="877491"/>
                  <a:pt x="1356122" y="877491"/>
                </a:cubicBezTo>
                <a:cubicBezTo>
                  <a:pt x="1356122" y="877491"/>
                  <a:pt x="1366758" y="877491"/>
                  <a:pt x="1366758" y="877491"/>
                </a:cubicBezTo>
                <a:lnTo>
                  <a:pt x="1377395" y="877491"/>
                </a:lnTo>
                <a:lnTo>
                  <a:pt x="1377395" y="866855"/>
                </a:lnTo>
                <a:cubicBezTo>
                  <a:pt x="1377395" y="866855"/>
                  <a:pt x="1377395" y="845582"/>
                  <a:pt x="1377395" y="824310"/>
                </a:cubicBezTo>
                <a:lnTo>
                  <a:pt x="1377395" y="781765"/>
                </a:lnTo>
                <a:lnTo>
                  <a:pt x="1398667" y="781765"/>
                </a:lnTo>
                <a:cubicBezTo>
                  <a:pt x="1409303" y="781765"/>
                  <a:pt x="1430576" y="781765"/>
                  <a:pt x="1451848" y="781765"/>
                </a:cubicBezTo>
                <a:lnTo>
                  <a:pt x="1473121" y="792401"/>
                </a:lnTo>
                <a:close/>
                <a:moveTo>
                  <a:pt x="1717755" y="973217"/>
                </a:moveTo>
                <a:cubicBezTo>
                  <a:pt x="1717755" y="973217"/>
                  <a:pt x="1717755" y="973217"/>
                  <a:pt x="1717755" y="973217"/>
                </a:cubicBezTo>
                <a:lnTo>
                  <a:pt x="1717755" y="973217"/>
                </a:lnTo>
                <a:cubicBezTo>
                  <a:pt x="1717755" y="973217"/>
                  <a:pt x="1717755" y="973217"/>
                  <a:pt x="1717755" y="973217"/>
                </a:cubicBezTo>
                <a:close/>
                <a:moveTo>
                  <a:pt x="1696482" y="994490"/>
                </a:moveTo>
                <a:cubicBezTo>
                  <a:pt x="1696482" y="994490"/>
                  <a:pt x="1696482" y="994490"/>
                  <a:pt x="1696482" y="994490"/>
                </a:cubicBezTo>
                <a:lnTo>
                  <a:pt x="1696482" y="994490"/>
                </a:lnTo>
                <a:cubicBezTo>
                  <a:pt x="1696482" y="994490"/>
                  <a:pt x="1696482" y="994490"/>
                  <a:pt x="1696482" y="994490"/>
                </a:cubicBezTo>
                <a:lnTo>
                  <a:pt x="1696482" y="994490"/>
                </a:lnTo>
                <a:close/>
                <a:moveTo>
                  <a:pt x="1356122" y="1249760"/>
                </a:moveTo>
                <a:cubicBezTo>
                  <a:pt x="1356122" y="1249760"/>
                  <a:pt x="1356122" y="1249760"/>
                  <a:pt x="1356122" y="1249760"/>
                </a:cubicBezTo>
                <a:lnTo>
                  <a:pt x="1356122" y="1249760"/>
                </a:lnTo>
                <a:cubicBezTo>
                  <a:pt x="1356122" y="1249760"/>
                  <a:pt x="1356122" y="1249760"/>
                  <a:pt x="1356122" y="1249760"/>
                </a:cubicBezTo>
                <a:close/>
                <a:moveTo>
                  <a:pt x="1366758" y="1249760"/>
                </a:moveTo>
                <a:cubicBezTo>
                  <a:pt x="1366758" y="1249760"/>
                  <a:pt x="1366758" y="1249760"/>
                  <a:pt x="1366758" y="1249760"/>
                </a:cubicBezTo>
                <a:cubicBezTo>
                  <a:pt x="1366758" y="1249760"/>
                  <a:pt x="1366758" y="1249760"/>
                  <a:pt x="1366758" y="1249760"/>
                </a:cubicBezTo>
                <a:lnTo>
                  <a:pt x="1366758" y="1249760"/>
                </a:lnTo>
                <a:close/>
                <a:moveTo>
                  <a:pt x="1324213" y="1281669"/>
                </a:moveTo>
                <a:cubicBezTo>
                  <a:pt x="1324213" y="1281669"/>
                  <a:pt x="1324213" y="1281669"/>
                  <a:pt x="1324213" y="1281669"/>
                </a:cubicBezTo>
                <a:cubicBezTo>
                  <a:pt x="1324213" y="1281669"/>
                  <a:pt x="1324213" y="1281669"/>
                  <a:pt x="1324213" y="1281669"/>
                </a:cubicBezTo>
                <a:lnTo>
                  <a:pt x="1324213" y="1281669"/>
                </a:lnTo>
                <a:close/>
                <a:moveTo>
                  <a:pt x="2781380" y="1292305"/>
                </a:moveTo>
                <a:cubicBezTo>
                  <a:pt x="2781380" y="1292305"/>
                  <a:pt x="2792016" y="1313577"/>
                  <a:pt x="2792016" y="1324214"/>
                </a:cubicBezTo>
                <a:cubicBezTo>
                  <a:pt x="2792016" y="1334850"/>
                  <a:pt x="2792016" y="1334850"/>
                  <a:pt x="2792016" y="1334850"/>
                </a:cubicBezTo>
                <a:cubicBezTo>
                  <a:pt x="2792016" y="1334850"/>
                  <a:pt x="2792016" y="1324214"/>
                  <a:pt x="2792016" y="1313577"/>
                </a:cubicBezTo>
                <a:cubicBezTo>
                  <a:pt x="2781380" y="1313577"/>
                  <a:pt x="2781380" y="1302941"/>
                  <a:pt x="2781380" y="1292305"/>
                </a:cubicBezTo>
                <a:cubicBezTo>
                  <a:pt x="2781380" y="1292305"/>
                  <a:pt x="2781380" y="1292305"/>
                  <a:pt x="2781380" y="1292305"/>
                </a:cubicBezTo>
                <a:close/>
                <a:moveTo>
                  <a:pt x="2792016" y="1366759"/>
                </a:moveTo>
                <a:cubicBezTo>
                  <a:pt x="2792016" y="1366759"/>
                  <a:pt x="2792016" y="1366759"/>
                  <a:pt x="2792016" y="1366759"/>
                </a:cubicBezTo>
                <a:cubicBezTo>
                  <a:pt x="2792016" y="1366759"/>
                  <a:pt x="2792016" y="1366759"/>
                  <a:pt x="2792016" y="1366759"/>
                </a:cubicBezTo>
                <a:lnTo>
                  <a:pt x="2792016" y="1366759"/>
                </a:lnTo>
                <a:close/>
                <a:moveTo>
                  <a:pt x="1717755" y="994490"/>
                </a:moveTo>
                <a:lnTo>
                  <a:pt x="1717755" y="994490"/>
                </a:lnTo>
                <a:cubicBezTo>
                  <a:pt x="1717755" y="994490"/>
                  <a:pt x="1717755" y="1005126"/>
                  <a:pt x="1717755" y="1026398"/>
                </a:cubicBezTo>
                <a:cubicBezTo>
                  <a:pt x="1717755" y="1068943"/>
                  <a:pt x="1728391" y="1111489"/>
                  <a:pt x="1749663" y="1154034"/>
                </a:cubicBezTo>
                <a:cubicBezTo>
                  <a:pt x="1792208" y="1271032"/>
                  <a:pt x="1802845" y="1313577"/>
                  <a:pt x="1813481" y="1324214"/>
                </a:cubicBezTo>
                <a:cubicBezTo>
                  <a:pt x="1824117" y="1334850"/>
                  <a:pt x="1824117" y="1334850"/>
                  <a:pt x="1813481" y="1345486"/>
                </a:cubicBezTo>
                <a:cubicBezTo>
                  <a:pt x="1813481" y="1356122"/>
                  <a:pt x="1802845" y="1356122"/>
                  <a:pt x="1802845" y="1356122"/>
                </a:cubicBezTo>
                <a:cubicBezTo>
                  <a:pt x="1802845" y="1366759"/>
                  <a:pt x="1802845" y="1366759"/>
                  <a:pt x="1824117" y="1388031"/>
                </a:cubicBezTo>
                <a:cubicBezTo>
                  <a:pt x="1834754" y="1398667"/>
                  <a:pt x="1834754" y="1398667"/>
                  <a:pt x="1834754" y="1398667"/>
                </a:cubicBezTo>
                <a:cubicBezTo>
                  <a:pt x="1834754" y="1398667"/>
                  <a:pt x="1802845" y="1419940"/>
                  <a:pt x="1760300" y="1419940"/>
                </a:cubicBezTo>
                <a:cubicBezTo>
                  <a:pt x="1749663" y="1419940"/>
                  <a:pt x="1728391" y="1419940"/>
                  <a:pt x="1707118" y="1419940"/>
                </a:cubicBezTo>
                <a:cubicBezTo>
                  <a:pt x="1685846" y="1419940"/>
                  <a:pt x="1664574" y="1419940"/>
                  <a:pt x="1653937" y="1419940"/>
                </a:cubicBezTo>
                <a:cubicBezTo>
                  <a:pt x="1622028" y="1409304"/>
                  <a:pt x="1611392" y="1409304"/>
                  <a:pt x="1590120" y="1398667"/>
                </a:cubicBezTo>
                <a:cubicBezTo>
                  <a:pt x="1536938" y="1377395"/>
                  <a:pt x="1483757" y="1345486"/>
                  <a:pt x="1441212" y="1313577"/>
                </a:cubicBezTo>
                <a:cubicBezTo>
                  <a:pt x="1419940" y="1292305"/>
                  <a:pt x="1388031" y="1260396"/>
                  <a:pt x="1377395" y="1249760"/>
                </a:cubicBezTo>
                <a:cubicBezTo>
                  <a:pt x="1377395" y="1249760"/>
                  <a:pt x="1377395" y="1249760"/>
                  <a:pt x="1398667" y="1249760"/>
                </a:cubicBezTo>
                <a:cubicBezTo>
                  <a:pt x="1441212" y="1249760"/>
                  <a:pt x="1462485" y="1228487"/>
                  <a:pt x="1462485" y="1207215"/>
                </a:cubicBezTo>
                <a:cubicBezTo>
                  <a:pt x="1462485" y="1196578"/>
                  <a:pt x="1462485" y="1196578"/>
                  <a:pt x="1483757" y="1196578"/>
                </a:cubicBezTo>
                <a:cubicBezTo>
                  <a:pt x="1515666" y="1175306"/>
                  <a:pt x="1526302" y="1164670"/>
                  <a:pt x="1568847" y="1122125"/>
                </a:cubicBezTo>
                <a:cubicBezTo>
                  <a:pt x="1590120" y="1100852"/>
                  <a:pt x="1622028" y="1068943"/>
                  <a:pt x="1632665" y="1068943"/>
                </a:cubicBezTo>
                <a:cubicBezTo>
                  <a:pt x="1632665" y="1047671"/>
                  <a:pt x="1653937" y="1037035"/>
                  <a:pt x="1664574" y="1026398"/>
                </a:cubicBezTo>
                <a:cubicBezTo>
                  <a:pt x="1675210" y="1015762"/>
                  <a:pt x="1685846" y="1005126"/>
                  <a:pt x="1685846" y="1005126"/>
                </a:cubicBezTo>
                <a:cubicBezTo>
                  <a:pt x="1685846" y="1005126"/>
                  <a:pt x="1685846" y="1005126"/>
                  <a:pt x="1685846" y="1005126"/>
                </a:cubicBezTo>
                <a:cubicBezTo>
                  <a:pt x="1685846" y="1005126"/>
                  <a:pt x="1685846" y="1026398"/>
                  <a:pt x="1685846" y="1058307"/>
                </a:cubicBezTo>
                <a:cubicBezTo>
                  <a:pt x="1685846" y="1079580"/>
                  <a:pt x="1685846" y="1122125"/>
                  <a:pt x="1696482" y="1143397"/>
                </a:cubicBezTo>
                <a:cubicBezTo>
                  <a:pt x="1707118" y="1196578"/>
                  <a:pt x="1707118" y="1260396"/>
                  <a:pt x="1696482" y="1302941"/>
                </a:cubicBezTo>
                <a:cubicBezTo>
                  <a:pt x="1696482" y="1334850"/>
                  <a:pt x="1696482" y="1334850"/>
                  <a:pt x="1685846" y="1356122"/>
                </a:cubicBezTo>
                <a:cubicBezTo>
                  <a:pt x="1675210" y="1366759"/>
                  <a:pt x="1675210" y="1377395"/>
                  <a:pt x="1675210" y="1377395"/>
                </a:cubicBezTo>
                <a:cubicBezTo>
                  <a:pt x="1675210" y="1377395"/>
                  <a:pt x="1696482" y="1388031"/>
                  <a:pt x="1707118" y="1398667"/>
                </a:cubicBezTo>
                <a:cubicBezTo>
                  <a:pt x="1707118" y="1398667"/>
                  <a:pt x="1707118" y="1398667"/>
                  <a:pt x="1707118" y="1398667"/>
                </a:cubicBezTo>
                <a:cubicBezTo>
                  <a:pt x="1717755" y="1398667"/>
                  <a:pt x="1728391" y="1377395"/>
                  <a:pt x="1728391" y="1302941"/>
                </a:cubicBezTo>
                <a:cubicBezTo>
                  <a:pt x="1728391" y="1249760"/>
                  <a:pt x="1728391" y="1132761"/>
                  <a:pt x="1728391" y="1132761"/>
                </a:cubicBezTo>
                <a:cubicBezTo>
                  <a:pt x="1717755" y="1143397"/>
                  <a:pt x="1707118" y="1005126"/>
                  <a:pt x="1717755" y="994490"/>
                </a:cubicBezTo>
                <a:lnTo>
                  <a:pt x="1717755" y="994490"/>
                </a:lnTo>
                <a:close/>
                <a:moveTo>
                  <a:pt x="1962388" y="1568847"/>
                </a:moveTo>
                <a:cubicBezTo>
                  <a:pt x="1962388" y="1568847"/>
                  <a:pt x="1962388" y="1568847"/>
                  <a:pt x="1962388" y="1568847"/>
                </a:cubicBezTo>
                <a:lnTo>
                  <a:pt x="1962388" y="1568847"/>
                </a:lnTo>
                <a:cubicBezTo>
                  <a:pt x="1962388" y="1568847"/>
                  <a:pt x="1962388" y="1568847"/>
                  <a:pt x="1962388" y="1568847"/>
                </a:cubicBezTo>
                <a:lnTo>
                  <a:pt x="1962388" y="1568847"/>
                </a:lnTo>
                <a:close/>
                <a:moveTo>
                  <a:pt x="2664381" y="1739027"/>
                </a:moveTo>
                <a:cubicBezTo>
                  <a:pt x="2664381" y="1739027"/>
                  <a:pt x="2664381" y="1739027"/>
                  <a:pt x="2664381" y="1739027"/>
                </a:cubicBezTo>
                <a:lnTo>
                  <a:pt x="2664381" y="1739027"/>
                </a:lnTo>
                <a:cubicBezTo>
                  <a:pt x="2664381" y="1739027"/>
                  <a:pt x="2664381" y="1739027"/>
                  <a:pt x="2664381" y="1739027"/>
                </a:cubicBezTo>
                <a:close/>
                <a:moveTo>
                  <a:pt x="2760107" y="1760300"/>
                </a:moveTo>
                <a:cubicBezTo>
                  <a:pt x="2760107" y="1760300"/>
                  <a:pt x="2760107" y="1760300"/>
                  <a:pt x="2760107" y="1760300"/>
                </a:cubicBezTo>
                <a:cubicBezTo>
                  <a:pt x="2760107" y="1760300"/>
                  <a:pt x="2760107" y="1760300"/>
                  <a:pt x="2760107" y="1760300"/>
                </a:cubicBezTo>
                <a:lnTo>
                  <a:pt x="2760107" y="1760300"/>
                </a:lnTo>
                <a:close/>
                <a:moveTo>
                  <a:pt x="2632473" y="1834754"/>
                </a:moveTo>
                <a:cubicBezTo>
                  <a:pt x="2643109" y="1834754"/>
                  <a:pt x="2643109" y="1834754"/>
                  <a:pt x="2632473" y="1834754"/>
                </a:cubicBezTo>
                <a:lnTo>
                  <a:pt x="2632473" y="1834754"/>
                </a:lnTo>
                <a:cubicBezTo>
                  <a:pt x="2643109" y="1834754"/>
                  <a:pt x="2643109" y="1834754"/>
                  <a:pt x="2632473" y="1834754"/>
                </a:cubicBezTo>
                <a:lnTo>
                  <a:pt x="2632473" y="1834754"/>
                </a:lnTo>
                <a:close/>
                <a:moveTo>
                  <a:pt x="1696482" y="2579291"/>
                </a:moveTo>
                <a:cubicBezTo>
                  <a:pt x="1696482" y="2579291"/>
                  <a:pt x="1696482" y="2579291"/>
                  <a:pt x="1696482" y="2579291"/>
                </a:cubicBezTo>
                <a:lnTo>
                  <a:pt x="1696482" y="2579291"/>
                </a:lnTo>
                <a:cubicBezTo>
                  <a:pt x="1696482" y="2579291"/>
                  <a:pt x="1696482" y="2579291"/>
                  <a:pt x="1696482" y="2579291"/>
                </a:cubicBezTo>
                <a:close/>
                <a:moveTo>
                  <a:pt x="2153841" y="2685654"/>
                </a:moveTo>
                <a:lnTo>
                  <a:pt x="2153841" y="2685654"/>
                </a:lnTo>
                <a:cubicBezTo>
                  <a:pt x="2153841" y="2685654"/>
                  <a:pt x="2153841" y="2685654"/>
                  <a:pt x="2153841" y="2685654"/>
                </a:cubicBezTo>
                <a:cubicBezTo>
                  <a:pt x="2153841" y="2685654"/>
                  <a:pt x="2153841" y="2685654"/>
                  <a:pt x="2153841" y="2685654"/>
                </a:cubicBezTo>
                <a:lnTo>
                  <a:pt x="2153841" y="2685654"/>
                </a:lnTo>
                <a:close/>
                <a:moveTo>
                  <a:pt x="1983661" y="2930288"/>
                </a:moveTo>
                <a:cubicBezTo>
                  <a:pt x="1983661" y="2930288"/>
                  <a:pt x="1983661" y="2930288"/>
                  <a:pt x="1983661" y="2930288"/>
                </a:cubicBezTo>
                <a:lnTo>
                  <a:pt x="1983661" y="2930288"/>
                </a:lnTo>
                <a:cubicBezTo>
                  <a:pt x="1983661" y="2930288"/>
                  <a:pt x="1983661" y="2930288"/>
                  <a:pt x="1983661" y="2930288"/>
                </a:cubicBezTo>
                <a:close/>
                <a:moveTo>
                  <a:pt x="2026206" y="2940924"/>
                </a:moveTo>
                <a:cubicBezTo>
                  <a:pt x="2026206" y="2940924"/>
                  <a:pt x="2026206" y="2940924"/>
                  <a:pt x="2026206" y="2940924"/>
                </a:cubicBezTo>
                <a:lnTo>
                  <a:pt x="2026206" y="2940924"/>
                </a:lnTo>
                <a:cubicBezTo>
                  <a:pt x="2026206" y="2940924"/>
                  <a:pt x="2026206" y="2940924"/>
                  <a:pt x="2026206" y="2940924"/>
                </a:cubicBezTo>
                <a:lnTo>
                  <a:pt x="2026206" y="2940924"/>
                </a:lnTo>
                <a:close/>
                <a:moveTo>
                  <a:pt x="2036842" y="2962197"/>
                </a:moveTo>
                <a:cubicBezTo>
                  <a:pt x="2036842" y="2962197"/>
                  <a:pt x="2036842" y="2962197"/>
                  <a:pt x="2036842" y="2962197"/>
                </a:cubicBezTo>
                <a:cubicBezTo>
                  <a:pt x="2036842" y="2962197"/>
                  <a:pt x="2036842" y="2962197"/>
                  <a:pt x="2036842" y="2962197"/>
                </a:cubicBezTo>
                <a:lnTo>
                  <a:pt x="2036842" y="2962197"/>
                </a:lnTo>
                <a:close/>
                <a:moveTo>
                  <a:pt x="2536746" y="3036650"/>
                </a:moveTo>
                <a:cubicBezTo>
                  <a:pt x="2536746" y="3036650"/>
                  <a:pt x="2536746" y="3036650"/>
                  <a:pt x="2536746" y="3036650"/>
                </a:cubicBezTo>
                <a:lnTo>
                  <a:pt x="2536746" y="3036650"/>
                </a:lnTo>
                <a:cubicBezTo>
                  <a:pt x="2536746" y="3036650"/>
                  <a:pt x="2536746" y="3036650"/>
                  <a:pt x="2536746" y="3036650"/>
                </a:cubicBezTo>
                <a:close/>
                <a:moveTo>
                  <a:pt x="2366566" y="3196194"/>
                </a:moveTo>
                <a:cubicBezTo>
                  <a:pt x="2366566" y="3196194"/>
                  <a:pt x="2366566" y="3196194"/>
                  <a:pt x="2366566" y="3196194"/>
                </a:cubicBezTo>
                <a:lnTo>
                  <a:pt x="2366566" y="3196194"/>
                </a:lnTo>
                <a:cubicBezTo>
                  <a:pt x="2366566" y="3196194"/>
                  <a:pt x="2366566" y="3196194"/>
                  <a:pt x="2366566" y="3196194"/>
                </a:cubicBezTo>
                <a:close/>
                <a:moveTo>
                  <a:pt x="2355930" y="3206830"/>
                </a:moveTo>
                <a:cubicBezTo>
                  <a:pt x="2355930" y="3206830"/>
                  <a:pt x="2355930" y="3206830"/>
                  <a:pt x="2355930" y="3206830"/>
                </a:cubicBezTo>
                <a:cubicBezTo>
                  <a:pt x="2355930" y="3206830"/>
                  <a:pt x="2355930" y="3206830"/>
                  <a:pt x="2355930" y="3206830"/>
                </a:cubicBezTo>
                <a:lnTo>
                  <a:pt x="2355930" y="3206830"/>
                </a:lnTo>
                <a:close/>
                <a:moveTo>
                  <a:pt x="1579483" y="3228103"/>
                </a:moveTo>
                <a:cubicBezTo>
                  <a:pt x="1579483" y="3228103"/>
                  <a:pt x="1579483" y="3228103"/>
                  <a:pt x="1579483" y="3228103"/>
                </a:cubicBezTo>
                <a:cubicBezTo>
                  <a:pt x="1579483" y="3228103"/>
                  <a:pt x="1579483" y="3228103"/>
                  <a:pt x="1579483" y="3228103"/>
                </a:cubicBezTo>
                <a:lnTo>
                  <a:pt x="1579483" y="3228103"/>
                </a:lnTo>
                <a:close/>
                <a:moveTo>
                  <a:pt x="1334850" y="3260012"/>
                </a:moveTo>
                <a:cubicBezTo>
                  <a:pt x="1356122" y="3260012"/>
                  <a:pt x="1377395" y="3260012"/>
                  <a:pt x="1398667" y="3260012"/>
                </a:cubicBezTo>
                <a:cubicBezTo>
                  <a:pt x="1377395" y="3260012"/>
                  <a:pt x="1356122" y="3260012"/>
                  <a:pt x="1334850" y="3260012"/>
                </a:cubicBezTo>
                <a:cubicBezTo>
                  <a:pt x="1313577" y="3260012"/>
                  <a:pt x="1302941" y="3260012"/>
                  <a:pt x="1292305" y="3260012"/>
                </a:cubicBezTo>
                <a:lnTo>
                  <a:pt x="1292305" y="3260012"/>
                </a:lnTo>
                <a:cubicBezTo>
                  <a:pt x="1302941" y="3260012"/>
                  <a:pt x="1324213" y="3260012"/>
                  <a:pt x="1334850" y="3260012"/>
                </a:cubicBezTo>
                <a:close/>
                <a:moveTo>
                  <a:pt x="1462485" y="3483373"/>
                </a:moveTo>
                <a:lnTo>
                  <a:pt x="1462485" y="3483373"/>
                </a:lnTo>
                <a:cubicBezTo>
                  <a:pt x="1462485" y="3483373"/>
                  <a:pt x="1462485" y="3483373"/>
                  <a:pt x="1462485" y="3483373"/>
                </a:cubicBezTo>
                <a:cubicBezTo>
                  <a:pt x="1462485" y="3483373"/>
                  <a:pt x="1462485" y="3483373"/>
                  <a:pt x="1462485" y="3483373"/>
                </a:cubicBezTo>
                <a:lnTo>
                  <a:pt x="1462485" y="3483373"/>
                </a:lnTo>
                <a:close/>
                <a:moveTo>
                  <a:pt x="1856026" y="90408"/>
                </a:moveTo>
                <a:cubicBezTo>
                  <a:pt x="1834754" y="90408"/>
                  <a:pt x="1813481" y="90408"/>
                  <a:pt x="1802845" y="90408"/>
                </a:cubicBezTo>
                <a:cubicBezTo>
                  <a:pt x="1749663" y="101044"/>
                  <a:pt x="1717755" y="111681"/>
                  <a:pt x="1685846" y="132953"/>
                </a:cubicBezTo>
                <a:cubicBezTo>
                  <a:pt x="1653937" y="154226"/>
                  <a:pt x="1653937" y="164862"/>
                  <a:pt x="1632665" y="207407"/>
                </a:cubicBezTo>
                <a:cubicBezTo>
                  <a:pt x="1622028" y="239316"/>
                  <a:pt x="1600756" y="303133"/>
                  <a:pt x="1600756" y="303133"/>
                </a:cubicBezTo>
                <a:cubicBezTo>
                  <a:pt x="1600756" y="303133"/>
                  <a:pt x="1600756" y="313769"/>
                  <a:pt x="1590120" y="313769"/>
                </a:cubicBezTo>
                <a:cubicBezTo>
                  <a:pt x="1558211" y="335042"/>
                  <a:pt x="1547575" y="356314"/>
                  <a:pt x="1547575" y="377587"/>
                </a:cubicBezTo>
                <a:cubicBezTo>
                  <a:pt x="1558211" y="398860"/>
                  <a:pt x="1590120" y="409496"/>
                  <a:pt x="1632665" y="409496"/>
                </a:cubicBezTo>
                <a:lnTo>
                  <a:pt x="1653937" y="409496"/>
                </a:lnTo>
                <a:lnTo>
                  <a:pt x="1664574" y="430768"/>
                </a:lnTo>
                <a:cubicBezTo>
                  <a:pt x="1675210" y="441405"/>
                  <a:pt x="1675210" y="452041"/>
                  <a:pt x="1675210" y="452041"/>
                </a:cubicBezTo>
                <a:cubicBezTo>
                  <a:pt x="1675210" y="462677"/>
                  <a:pt x="1664574" y="473313"/>
                  <a:pt x="1664574" y="483950"/>
                </a:cubicBezTo>
                <a:cubicBezTo>
                  <a:pt x="1653937" y="515858"/>
                  <a:pt x="1653937" y="526495"/>
                  <a:pt x="1664574" y="537131"/>
                </a:cubicBezTo>
                <a:lnTo>
                  <a:pt x="1675210" y="547767"/>
                </a:lnTo>
                <a:lnTo>
                  <a:pt x="1664574" y="558403"/>
                </a:lnTo>
                <a:cubicBezTo>
                  <a:pt x="1664574" y="569040"/>
                  <a:pt x="1653937" y="579676"/>
                  <a:pt x="1653937" y="579676"/>
                </a:cubicBezTo>
                <a:cubicBezTo>
                  <a:pt x="1653937" y="590312"/>
                  <a:pt x="1653937" y="590312"/>
                  <a:pt x="1632665" y="590312"/>
                </a:cubicBezTo>
                <a:cubicBezTo>
                  <a:pt x="1611392" y="590312"/>
                  <a:pt x="1600756" y="590312"/>
                  <a:pt x="1600756" y="579676"/>
                </a:cubicBezTo>
                <a:cubicBezTo>
                  <a:pt x="1600756" y="569040"/>
                  <a:pt x="1590120" y="569040"/>
                  <a:pt x="1590120" y="569040"/>
                </a:cubicBezTo>
                <a:cubicBezTo>
                  <a:pt x="1579483" y="569040"/>
                  <a:pt x="1579483" y="558403"/>
                  <a:pt x="1568847" y="558403"/>
                </a:cubicBezTo>
                <a:cubicBezTo>
                  <a:pt x="1558211" y="547767"/>
                  <a:pt x="1547575" y="526495"/>
                  <a:pt x="1547575" y="515858"/>
                </a:cubicBezTo>
                <a:cubicBezTo>
                  <a:pt x="1547575" y="505222"/>
                  <a:pt x="1536938" y="494586"/>
                  <a:pt x="1526302" y="483950"/>
                </a:cubicBezTo>
                <a:cubicBezTo>
                  <a:pt x="1515666" y="483950"/>
                  <a:pt x="1515666" y="483950"/>
                  <a:pt x="1494393" y="483950"/>
                </a:cubicBezTo>
                <a:cubicBezTo>
                  <a:pt x="1494393" y="483950"/>
                  <a:pt x="1483757" y="483950"/>
                  <a:pt x="1483757" y="483950"/>
                </a:cubicBezTo>
                <a:cubicBezTo>
                  <a:pt x="1462485" y="483950"/>
                  <a:pt x="1441212" y="483950"/>
                  <a:pt x="1430576" y="483950"/>
                </a:cubicBezTo>
                <a:cubicBezTo>
                  <a:pt x="1419940" y="483950"/>
                  <a:pt x="1388031" y="483950"/>
                  <a:pt x="1356122" y="494586"/>
                </a:cubicBezTo>
                <a:cubicBezTo>
                  <a:pt x="1249760" y="505222"/>
                  <a:pt x="1217851" y="505222"/>
                  <a:pt x="1207215" y="526495"/>
                </a:cubicBezTo>
                <a:cubicBezTo>
                  <a:pt x="1196578" y="537131"/>
                  <a:pt x="1196578" y="547767"/>
                  <a:pt x="1196578" y="547767"/>
                </a:cubicBezTo>
                <a:lnTo>
                  <a:pt x="1196578" y="558403"/>
                </a:lnTo>
                <a:lnTo>
                  <a:pt x="1175306" y="558403"/>
                </a:lnTo>
                <a:cubicBezTo>
                  <a:pt x="1154033" y="558403"/>
                  <a:pt x="1132761" y="558403"/>
                  <a:pt x="1132761" y="569040"/>
                </a:cubicBezTo>
                <a:cubicBezTo>
                  <a:pt x="1132761" y="569040"/>
                  <a:pt x="1122125" y="569040"/>
                  <a:pt x="1100852" y="569040"/>
                </a:cubicBezTo>
                <a:cubicBezTo>
                  <a:pt x="1079580" y="569040"/>
                  <a:pt x="1058307" y="569040"/>
                  <a:pt x="1047671" y="569040"/>
                </a:cubicBezTo>
                <a:cubicBezTo>
                  <a:pt x="1037035" y="569040"/>
                  <a:pt x="1037035" y="569040"/>
                  <a:pt x="1026398" y="569040"/>
                </a:cubicBezTo>
                <a:cubicBezTo>
                  <a:pt x="1015762" y="569040"/>
                  <a:pt x="1005126" y="569040"/>
                  <a:pt x="1005126" y="569040"/>
                </a:cubicBezTo>
                <a:cubicBezTo>
                  <a:pt x="994490" y="569040"/>
                  <a:pt x="994490" y="569040"/>
                  <a:pt x="983853" y="569040"/>
                </a:cubicBezTo>
                <a:cubicBezTo>
                  <a:pt x="973217" y="569040"/>
                  <a:pt x="973217" y="569040"/>
                  <a:pt x="962581" y="569040"/>
                </a:cubicBezTo>
                <a:cubicBezTo>
                  <a:pt x="951945" y="569040"/>
                  <a:pt x="941308" y="569040"/>
                  <a:pt x="920036" y="569040"/>
                </a:cubicBezTo>
                <a:cubicBezTo>
                  <a:pt x="909400" y="569040"/>
                  <a:pt x="866855" y="569040"/>
                  <a:pt x="834946" y="569040"/>
                </a:cubicBezTo>
                <a:cubicBezTo>
                  <a:pt x="803037" y="569040"/>
                  <a:pt x="739220" y="569040"/>
                  <a:pt x="696675" y="569040"/>
                </a:cubicBezTo>
                <a:cubicBezTo>
                  <a:pt x="654130" y="569040"/>
                  <a:pt x="590312" y="569040"/>
                  <a:pt x="558403" y="569040"/>
                </a:cubicBezTo>
                <a:cubicBezTo>
                  <a:pt x="537131" y="569040"/>
                  <a:pt x="515858" y="569040"/>
                  <a:pt x="505222" y="569040"/>
                </a:cubicBezTo>
                <a:cubicBezTo>
                  <a:pt x="505222" y="569040"/>
                  <a:pt x="505222" y="569040"/>
                  <a:pt x="505222" y="569040"/>
                </a:cubicBezTo>
                <a:cubicBezTo>
                  <a:pt x="515858" y="569040"/>
                  <a:pt x="473313" y="515858"/>
                  <a:pt x="462677" y="505222"/>
                </a:cubicBezTo>
                <a:lnTo>
                  <a:pt x="452041" y="483950"/>
                </a:lnTo>
                <a:lnTo>
                  <a:pt x="441404" y="483950"/>
                </a:lnTo>
                <a:cubicBezTo>
                  <a:pt x="430768" y="483950"/>
                  <a:pt x="430768" y="483950"/>
                  <a:pt x="430768" y="483950"/>
                </a:cubicBezTo>
                <a:cubicBezTo>
                  <a:pt x="430768" y="483950"/>
                  <a:pt x="430768" y="515858"/>
                  <a:pt x="430768" y="547767"/>
                </a:cubicBezTo>
                <a:cubicBezTo>
                  <a:pt x="430768" y="579676"/>
                  <a:pt x="430768" y="611585"/>
                  <a:pt x="430768" y="611585"/>
                </a:cubicBezTo>
                <a:cubicBezTo>
                  <a:pt x="430768" y="611585"/>
                  <a:pt x="356314" y="622221"/>
                  <a:pt x="292497" y="622221"/>
                </a:cubicBezTo>
                <a:cubicBezTo>
                  <a:pt x="239316" y="622221"/>
                  <a:pt x="186134" y="622221"/>
                  <a:pt x="186134" y="622221"/>
                </a:cubicBezTo>
                <a:cubicBezTo>
                  <a:pt x="186134" y="622221"/>
                  <a:pt x="175498" y="622221"/>
                  <a:pt x="154226" y="622221"/>
                </a:cubicBezTo>
                <a:cubicBezTo>
                  <a:pt x="143589" y="622221"/>
                  <a:pt x="143589" y="622221"/>
                  <a:pt x="132953" y="622221"/>
                </a:cubicBezTo>
                <a:cubicBezTo>
                  <a:pt x="101044" y="622221"/>
                  <a:pt x="79772" y="622221"/>
                  <a:pt x="79772" y="622221"/>
                </a:cubicBezTo>
                <a:cubicBezTo>
                  <a:pt x="79772" y="622221"/>
                  <a:pt x="79772" y="632857"/>
                  <a:pt x="79772" y="643493"/>
                </a:cubicBezTo>
                <a:lnTo>
                  <a:pt x="79772" y="664766"/>
                </a:lnTo>
                <a:lnTo>
                  <a:pt x="90408" y="664766"/>
                </a:lnTo>
                <a:cubicBezTo>
                  <a:pt x="101044" y="664766"/>
                  <a:pt x="122317" y="664766"/>
                  <a:pt x="143589" y="664766"/>
                </a:cubicBezTo>
                <a:lnTo>
                  <a:pt x="186134" y="664766"/>
                </a:lnTo>
                <a:lnTo>
                  <a:pt x="186134" y="654130"/>
                </a:lnTo>
                <a:lnTo>
                  <a:pt x="186134" y="643493"/>
                </a:lnTo>
                <a:lnTo>
                  <a:pt x="228679" y="643493"/>
                </a:lnTo>
                <a:cubicBezTo>
                  <a:pt x="228679" y="643493"/>
                  <a:pt x="239316" y="643493"/>
                  <a:pt x="249952" y="643493"/>
                </a:cubicBezTo>
                <a:cubicBezTo>
                  <a:pt x="271224" y="643493"/>
                  <a:pt x="313769" y="643493"/>
                  <a:pt x="356314" y="643493"/>
                </a:cubicBezTo>
                <a:cubicBezTo>
                  <a:pt x="388223" y="643493"/>
                  <a:pt x="398859" y="643493"/>
                  <a:pt x="420132" y="643493"/>
                </a:cubicBezTo>
                <a:cubicBezTo>
                  <a:pt x="441404" y="643493"/>
                  <a:pt x="441404" y="643493"/>
                  <a:pt x="441404" y="643493"/>
                </a:cubicBezTo>
                <a:cubicBezTo>
                  <a:pt x="441404" y="643493"/>
                  <a:pt x="441404" y="654130"/>
                  <a:pt x="441404" y="654130"/>
                </a:cubicBezTo>
                <a:cubicBezTo>
                  <a:pt x="441404" y="664766"/>
                  <a:pt x="441404" y="664766"/>
                  <a:pt x="452041" y="664766"/>
                </a:cubicBezTo>
                <a:cubicBezTo>
                  <a:pt x="452041" y="664766"/>
                  <a:pt x="462677" y="664766"/>
                  <a:pt x="462677" y="664766"/>
                </a:cubicBezTo>
                <a:cubicBezTo>
                  <a:pt x="462677" y="664766"/>
                  <a:pt x="462677" y="664766"/>
                  <a:pt x="462677" y="664766"/>
                </a:cubicBezTo>
                <a:cubicBezTo>
                  <a:pt x="462677" y="664766"/>
                  <a:pt x="473313" y="664766"/>
                  <a:pt x="483949" y="664766"/>
                </a:cubicBezTo>
                <a:cubicBezTo>
                  <a:pt x="483949" y="664766"/>
                  <a:pt x="483949" y="664766"/>
                  <a:pt x="483949" y="664766"/>
                </a:cubicBezTo>
                <a:cubicBezTo>
                  <a:pt x="483949" y="664766"/>
                  <a:pt x="483949" y="654130"/>
                  <a:pt x="483949" y="643493"/>
                </a:cubicBezTo>
                <a:lnTo>
                  <a:pt x="483949" y="622221"/>
                </a:lnTo>
                <a:lnTo>
                  <a:pt x="505222" y="622221"/>
                </a:lnTo>
                <a:cubicBezTo>
                  <a:pt x="515858" y="622221"/>
                  <a:pt x="526495" y="622221"/>
                  <a:pt x="526495" y="622221"/>
                </a:cubicBezTo>
                <a:cubicBezTo>
                  <a:pt x="526495" y="622221"/>
                  <a:pt x="537131" y="654130"/>
                  <a:pt x="537131" y="675402"/>
                </a:cubicBezTo>
                <a:cubicBezTo>
                  <a:pt x="505222" y="728583"/>
                  <a:pt x="505222" y="728583"/>
                  <a:pt x="515858" y="728583"/>
                </a:cubicBezTo>
                <a:cubicBezTo>
                  <a:pt x="526495" y="728583"/>
                  <a:pt x="526495" y="728583"/>
                  <a:pt x="526495" y="717947"/>
                </a:cubicBezTo>
                <a:cubicBezTo>
                  <a:pt x="526495" y="717947"/>
                  <a:pt x="526495" y="696675"/>
                  <a:pt x="526495" y="686038"/>
                </a:cubicBezTo>
                <a:cubicBezTo>
                  <a:pt x="526495" y="675402"/>
                  <a:pt x="526495" y="664766"/>
                  <a:pt x="526495" y="664766"/>
                </a:cubicBezTo>
                <a:cubicBezTo>
                  <a:pt x="526495" y="664766"/>
                  <a:pt x="526495" y="664766"/>
                  <a:pt x="526495" y="664766"/>
                </a:cubicBezTo>
                <a:cubicBezTo>
                  <a:pt x="526495" y="664766"/>
                  <a:pt x="526495" y="664766"/>
                  <a:pt x="537131" y="675402"/>
                </a:cubicBezTo>
                <a:cubicBezTo>
                  <a:pt x="547767" y="675402"/>
                  <a:pt x="558403" y="675402"/>
                  <a:pt x="675402" y="686038"/>
                </a:cubicBezTo>
                <a:cubicBezTo>
                  <a:pt x="749856" y="686038"/>
                  <a:pt x="824310" y="686038"/>
                  <a:pt x="856218" y="686038"/>
                </a:cubicBezTo>
                <a:lnTo>
                  <a:pt x="898763" y="686038"/>
                </a:lnTo>
                <a:lnTo>
                  <a:pt x="909400" y="696675"/>
                </a:lnTo>
                <a:cubicBezTo>
                  <a:pt x="930672" y="717947"/>
                  <a:pt x="962581" y="739220"/>
                  <a:pt x="973217" y="739220"/>
                </a:cubicBezTo>
                <a:cubicBezTo>
                  <a:pt x="973217" y="739220"/>
                  <a:pt x="983853" y="739220"/>
                  <a:pt x="983853" y="749856"/>
                </a:cubicBezTo>
                <a:cubicBezTo>
                  <a:pt x="994490" y="760492"/>
                  <a:pt x="1005126" y="760492"/>
                  <a:pt x="1026398" y="771128"/>
                </a:cubicBezTo>
                <a:cubicBezTo>
                  <a:pt x="1058307" y="771128"/>
                  <a:pt x="1068943" y="781765"/>
                  <a:pt x="1079580" y="781765"/>
                </a:cubicBezTo>
                <a:cubicBezTo>
                  <a:pt x="1090216" y="792401"/>
                  <a:pt x="1090216" y="792401"/>
                  <a:pt x="1090216" y="803037"/>
                </a:cubicBezTo>
                <a:cubicBezTo>
                  <a:pt x="1090216" y="813673"/>
                  <a:pt x="1090216" y="834946"/>
                  <a:pt x="1090216" y="866855"/>
                </a:cubicBezTo>
                <a:cubicBezTo>
                  <a:pt x="1090216" y="898763"/>
                  <a:pt x="1090216" y="930672"/>
                  <a:pt x="1090216" y="930672"/>
                </a:cubicBezTo>
                <a:cubicBezTo>
                  <a:pt x="1090216" y="951945"/>
                  <a:pt x="1100852" y="1005126"/>
                  <a:pt x="1100852" y="1037035"/>
                </a:cubicBezTo>
                <a:cubicBezTo>
                  <a:pt x="1100852" y="1047671"/>
                  <a:pt x="1100852" y="1058307"/>
                  <a:pt x="1100852" y="1079580"/>
                </a:cubicBezTo>
                <a:cubicBezTo>
                  <a:pt x="1100852" y="1100852"/>
                  <a:pt x="1100852" y="1100852"/>
                  <a:pt x="1100852" y="1111489"/>
                </a:cubicBezTo>
                <a:cubicBezTo>
                  <a:pt x="1100852" y="1122125"/>
                  <a:pt x="1111488" y="1132761"/>
                  <a:pt x="1111488" y="1143397"/>
                </a:cubicBezTo>
                <a:cubicBezTo>
                  <a:pt x="1122125" y="1175306"/>
                  <a:pt x="1122125" y="1196578"/>
                  <a:pt x="1132761" y="1217851"/>
                </a:cubicBezTo>
                <a:cubicBezTo>
                  <a:pt x="1143397" y="1239124"/>
                  <a:pt x="1185942" y="1271032"/>
                  <a:pt x="1217851" y="1292305"/>
                </a:cubicBezTo>
                <a:cubicBezTo>
                  <a:pt x="1228487" y="1292305"/>
                  <a:pt x="1239123" y="1302941"/>
                  <a:pt x="1249760" y="1302941"/>
                </a:cubicBezTo>
                <a:cubicBezTo>
                  <a:pt x="1260396" y="1302941"/>
                  <a:pt x="1271032" y="1302941"/>
                  <a:pt x="1281668" y="1292305"/>
                </a:cubicBezTo>
                <a:cubicBezTo>
                  <a:pt x="1292305" y="1292305"/>
                  <a:pt x="1292305" y="1281669"/>
                  <a:pt x="1292305" y="1281669"/>
                </a:cubicBezTo>
                <a:cubicBezTo>
                  <a:pt x="1292305" y="1281669"/>
                  <a:pt x="1292305" y="1281669"/>
                  <a:pt x="1292305" y="1292305"/>
                </a:cubicBezTo>
                <a:cubicBezTo>
                  <a:pt x="1292305" y="1292305"/>
                  <a:pt x="1292305" y="1302941"/>
                  <a:pt x="1292305" y="1302941"/>
                </a:cubicBezTo>
                <a:cubicBezTo>
                  <a:pt x="1292305" y="1302941"/>
                  <a:pt x="1292305" y="1302941"/>
                  <a:pt x="1302941" y="1302941"/>
                </a:cubicBezTo>
                <a:cubicBezTo>
                  <a:pt x="1313577" y="1302941"/>
                  <a:pt x="1334850" y="1302941"/>
                  <a:pt x="1345486" y="1302941"/>
                </a:cubicBezTo>
                <a:cubicBezTo>
                  <a:pt x="1345486" y="1302941"/>
                  <a:pt x="1345486" y="1292305"/>
                  <a:pt x="1345486" y="1292305"/>
                </a:cubicBezTo>
                <a:cubicBezTo>
                  <a:pt x="1345486" y="1281669"/>
                  <a:pt x="1345486" y="1281669"/>
                  <a:pt x="1345486" y="1281669"/>
                </a:cubicBezTo>
                <a:cubicBezTo>
                  <a:pt x="1345486" y="1281669"/>
                  <a:pt x="1345486" y="1281669"/>
                  <a:pt x="1356122" y="1292305"/>
                </a:cubicBezTo>
                <a:cubicBezTo>
                  <a:pt x="1356122" y="1292305"/>
                  <a:pt x="1366758" y="1313577"/>
                  <a:pt x="1388031" y="1324214"/>
                </a:cubicBezTo>
                <a:cubicBezTo>
                  <a:pt x="1398667" y="1334850"/>
                  <a:pt x="1409303" y="1345486"/>
                  <a:pt x="1419940" y="1356122"/>
                </a:cubicBezTo>
                <a:cubicBezTo>
                  <a:pt x="1430576" y="1366759"/>
                  <a:pt x="1483757" y="1409304"/>
                  <a:pt x="1515666" y="1419940"/>
                </a:cubicBezTo>
                <a:cubicBezTo>
                  <a:pt x="1536938" y="1430576"/>
                  <a:pt x="1590120" y="1451849"/>
                  <a:pt x="1622028" y="1462485"/>
                </a:cubicBezTo>
                <a:cubicBezTo>
                  <a:pt x="1643301" y="1473121"/>
                  <a:pt x="1643301" y="1473121"/>
                  <a:pt x="1685846" y="1473121"/>
                </a:cubicBezTo>
                <a:cubicBezTo>
                  <a:pt x="1739027" y="1473121"/>
                  <a:pt x="1749663" y="1473121"/>
                  <a:pt x="1792208" y="1451849"/>
                </a:cubicBezTo>
                <a:cubicBezTo>
                  <a:pt x="1802845" y="1451849"/>
                  <a:pt x="1813481" y="1441212"/>
                  <a:pt x="1813481" y="1441212"/>
                </a:cubicBezTo>
                <a:cubicBezTo>
                  <a:pt x="1813481" y="1441212"/>
                  <a:pt x="1813481" y="1441212"/>
                  <a:pt x="1813481" y="1441212"/>
                </a:cubicBezTo>
                <a:cubicBezTo>
                  <a:pt x="1813481" y="1441212"/>
                  <a:pt x="1813481" y="1451849"/>
                  <a:pt x="1824117" y="1462485"/>
                </a:cubicBezTo>
                <a:cubicBezTo>
                  <a:pt x="1834754" y="1505030"/>
                  <a:pt x="1845390" y="1536939"/>
                  <a:pt x="1877299" y="1568847"/>
                </a:cubicBezTo>
                <a:cubicBezTo>
                  <a:pt x="1898571" y="1590120"/>
                  <a:pt x="1898571" y="1590120"/>
                  <a:pt x="1930480" y="1600756"/>
                </a:cubicBezTo>
                <a:cubicBezTo>
                  <a:pt x="1941116" y="1611392"/>
                  <a:pt x="1951752" y="1611392"/>
                  <a:pt x="1951752" y="1611392"/>
                </a:cubicBezTo>
                <a:cubicBezTo>
                  <a:pt x="1951752" y="1611392"/>
                  <a:pt x="1951752" y="1611392"/>
                  <a:pt x="1962388" y="1611392"/>
                </a:cubicBezTo>
                <a:cubicBezTo>
                  <a:pt x="1962388" y="1611392"/>
                  <a:pt x="1962388" y="1611392"/>
                  <a:pt x="1962388" y="1611392"/>
                </a:cubicBezTo>
                <a:cubicBezTo>
                  <a:pt x="1962388" y="1611392"/>
                  <a:pt x="1962388" y="1611392"/>
                  <a:pt x="1973025" y="1611392"/>
                </a:cubicBezTo>
                <a:cubicBezTo>
                  <a:pt x="1973025" y="1611392"/>
                  <a:pt x="1983661" y="1622029"/>
                  <a:pt x="1983661" y="1622029"/>
                </a:cubicBezTo>
                <a:cubicBezTo>
                  <a:pt x="1983661" y="1622029"/>
                  <a:pt x="1973025" y="1643301"/>
                  <a:pt x="1962388" y="1664574"/>
                </a:cubicBezTo>
                <a:lnTo>
                  <a:pt x="1941116" y="1696482"/>
                </a:lnTo>
                <a:lnTo>
                  <a:pt x="1941116" y="1717755"/>
                </a:lnTo>
                <a:cubicBezTo>
                  <a:pt x="1941116" y="1739027"/>
                  <a:pt x="1941116" y="1739027"/>
                  <a:pt x="1941116" y="1749664"/>
                </a:cubicBezTo>
                <a:cubicBezTo>
                  <a:pt x="1951752" y="1760300"/>
                  <a:pt x="1951752" y="1781572"/>
                  <a:pt x="1941116" y="1792209"/>
                </a:cubicBezTo>
                <a:cubicBezTo>
                  <a:pt x="1930480" y="1802845"/>
                  <a:pt x="1834754" y="1866663"/>
                  <a:pt x="1792208" y="1887935"/>
                </a:cubicBezTo>
                <a:cubicBezTo>
                  <a:pt x="1770936" y="1898571"/>
                  <a:pt x="1760300" y="1909208"/>
                  <a:pt x="1749663" y="1930480"/>
                </a:cubicBezTo>
                <a:cubicBezTo>
                  <a:pt x="1739027" y="1941116"/>
                  <a:pt x="1739027" y="1951752"/>
                  <a:pt x="1749663" y="1973025"/>
                </a:cubicBezTo>
                <a:cubicBezTo>
                  <a:pt x="1749663" y="1983661"/>
                  <a:pt x="1760300" y="1983661"/>
                  <a:pt x="1760300" y="1994297"/>
                </a:cubicBezTo>
                <a:cubicBezTo>
                  <a:pt x="1760300" y="1994297"/>
                  <a:pt x="1760300" y="2004934"/>
                  <a:pt x="1749663" y="2015570"/>
                </a:cubicBezTo>
                <a:cubicBezTo>
                  <a:pt x="1760300" y="2004934"/>
                  <a:pt x="1760300" y="2004934"/>
                  <a:pt x="1760300" y="2026206"/>
                </a:cubicBezTo>
                <a:cubicBezTo>
                  <a:pt x="1760300" y="2036842"/>
                  <a:pt x="1760300" y="2047479"/>
                  <a:pt x="1770936" y="2068751"/>
                </a:cubicBezTo>
                <a:cubicBezTo>
                  <a:pt x="1781572" y="2090024"/>
                  <a:pt x="1781572" y="2090024"/>
                  <a:pt x="1781572" y="2100660"/>
                </a:cubicBezTo>
                <a:cubicBezTo>
                  <a:pt x="1781572" y="2100660"/>
                  <a:pt x="1770936" y="2121933"/>
                  <a:pt x="1770936" y="2143205"/>
                </a:cubicBezTo>
                <a:cubicBezTo>
                  <a:pt x="1749663" y="2196386"/>
                  <a:pt x="1739027" y="2238931"/>
                  <a:pt x="1749663" y="2249568"/>
                </a:cubicBezTo>
                <a:cubicBezTo>
                  <a:pt x="1749663" y="2249568"/>
                  <a:pt x="1749663" y="2260204"/>
                  <a:pt x="1749663" y="2260204"/>
                </a:cubicBezTo>
                <a:cubicBezTo>
                  <a:pt x="1749663" y="2260204"/>
                  <a:pt x="1728391" y="2281476"/>
                  <a:pt x="1717755" y="2281476"/>
                </a:cubicBezTo>
                <a:cubicBezTo>
                  <a:pt x="1696482" y="2302749"/>
                  <a:pt x="1685846" y="2324021"/>
                  <a:pt x="1675210" y="2366566"/>
                </a:cubicBezTo>
                <a:cubicBezTo>
                  <a:pt x="1675210" y="2377203"/>
                  <a:pt x="1664574" y="2398475"/>
                  <a:pt x="1664574" y="2430384"/>
                </a:cubicBezTo>
                <a:cubicBezTo>
                  <a:pt x="1653937" y="2494201"/>
                  <a:pt x="1653937" y="2494201"/>
                  <a:pt x="1653937" y="2536746"/>
                </a:cubicBezTo>
                <a:cubicBezTo>
                  <a:pt x="1653937" y="2600564"/>
                  <a:pt x="1653937" y="2621836"/>
                  <a:pt x="1664574" y="2621836"/>
                </a:cubicBezTo>
                <a:cubicBezTo>
                  <a:pt x="1664574" y="2621836"/>
                  <a:pt x="1675210" y="2621836"/>
                  <a:pt x="1675210" y="2621836"/>
                </a:cubicBezTo>
                <a:cubicBezTo>
                  <a:pt x="1675210" y="2621836"/>
                  <a:pt x="1685846" y="2611200"/>
                  <a:pt x="1685846" y="2611200"/>
                </a:cubicBezTo>
                <a:cubicBezTo>
                  <a:pt x="1685846" y="2611200"/>
                  <a:pt x="1696482" y="2600564"/>
                  <a:pt x="1696482" y="2600564"/>
                </a:cubicBezTo>
                <a:cubicBezTo>
                  <a:pt x="1696482" y="2600564"/>
                  <a:pt x="1696482" y="2600564"/>
                  <a:pt x="1696482" y="2611200"/>
                </a:cubicBezTo>
                <a:cubicBezTo>
                  <a:pt x="1696482" y="2632473"/>
                  <a:pt x="1696482" y="2653745"/>
                  <a:pt x="1696482" y="2664382"/>
                </a:cubicBezTo>
                <a:cubicBezTo>
                  <a:pt x="1696482" y="2675018"/>
                  <a:pt x="1696482" y="2675018"/>
                  <a:pt x="1696482" y="2696290"/>
                </a:cubicBezTo>
                <a:cubicBezTo>
                  <a:pt x="1696482" y="2706927"/>
                  <a:pt x="1696482" y="2728199"/>
                  <a:pt x="1685846" y="2728199"/>
                </a:cubicBezTo>
                <a:cubicBezTo>
                  <a:pt x="1685846" y="2749472"/>
                  <a:pt x="1675210" y="2770744"/>
                  <a:pt x="1664574" y="2834561"/>
                </a:cubicBezTo>
                <a:cubicBezTo>
                  <a:pt x="1653937" y="2866470"/>
                  <a:pt x="1643301" y="2898379"/>
                  <a:pt x="1643301" y="2919652"/>
                </a:cubicBezTo>
                <a:cubicBezTo>
                  <a:pt x="1643301" y="2940924"/>
                  <a:pt x="1632665" y="2962197"/>
                  <a:pt x="1632665" y="2972833"/>
                </a:cubicBezTo>
                <a:cubicBezTo>
                  <a:pt x="1632665" y="2983469"/>
                  <a:pt x="1632665" y="3004742"/>
                  <a:pt x="1632665" y="3015378"/>
                </a:cubicBezTo>
                <a:cubicBezTo>
                  <a:pt x="1632665" y="3036650"/>
                  <a:pt x="1632665" y="3036650"/>
                  <a:pt x="1632665" y="3047287"/>
                </a:cubicBezTo>
                <a:cubicBezTo>
                  <a:pt x="1643301" y="3057923"/>
                  <a:pt x="1643301" y="3057923"/>
                  <a:pt x="1632665" y="3068559"/>
                </a:cubicBezTo>
                <a:cubicBezTo>
                  <a:pt x="1622028" y="3079195"/>
                  <a:pt x="1622028" y="3100468"/>
                  <a:pt x="1622028" y="3121740"/>
                </a:cubicBezTo>
                <a:cubicBezTo>
                  <a:pt x="1622028" y="3143013"/>
                  <a:pt x="1611392" y="3153649"/>
                  <a:pt x="1600756" y="3164285"/>
                </a:cubicBezTo>
                <a:cubicBezTo>
                  <a:pt x="1590120" y="3174922"/>
                  <a:pt x="1579483" y="3185558"/>
                  <a:pt x="1579483" y="3206830"/>
                </a:cubicBezTo>
                <a:cubicBezTo>
                  <a:pt x="1579483" y="3217467"/>
                  <a:pt x="1579483" y="3217467"/>
                  <a:pt x="1568847" y="3228103"/>
                </a:cubicBezTo>
                <a:cubicBezTo>
                  <a:pt x="1536938" y="3249375"/>
                  <a:pt x="1515666" y="3260012"/>
                  <a:pt x="1483757" y="3260012"/>
                </a:cubicBezTo>
                <a:cubicBezTo>
                  <a:pt x="1473121" y="3260012"/>
                  <a:pt x="1462485" y="3260012"/>
                  <a:pt x="1462485" y="3260012"/>
                </a:cubicBezTo>
                <a:cubicBezTo>
                  <a:pt x="1441212" y="3260012"/>
                  <a:pt x="1430576" y="3260012"/>
                  <a:pt x="1409303" y="3260012"/>
                </a:cubicBezTo>
                <a:cubicBezTo>
                  <a:pt x="1398667" y="3260012"/>
                  <a:pt x="1377395" y="3260012"/>
                  <a:pt x="1356122" y="3260012"/>
                </a:cubicBezTo>
                <a:cubicBezTo>
                  <a:pt x="1334850" y="3260012"/>
                  <a:pt x="1313577" y="3260012"/>
                  <a:pt x="1302941" y="3260012"/>
                </a:cubicBezTo>
                <a:cubicBezTo>
                  <a:pt x="1271032" y="3270648"/>
                  <a:pt x="1249760" y="3291920"/>
                  <a:pt x="1239123" y="3313193"/>
                </a:cubicBezTo>
                <a:cubicBezTo>
                  <a:pt x="1239123" y="3313193"/>
                  <a:pt x="1239123" y="3323829"/>
                  <a:pt x="1239123" y="3323829"/>
                </a:cubicBezTo>
                <a:cubicBezTo>
                  <a:pt x="1239123" y="3323829"/>
                  <a:pt x="1239123" y="3345102"/>
                  <a:pt x="1249760" y="3355738"/>
                </a:cubicBezTo>
                <a:cubicBezTo>
                  <a:pt x="1260396" y="3366374"/>
                  <a:pt x="1271032" y="3387647"/>
                  <a:pt x="1281668" y="3398283"/>
                </a:cubicBezTo>
                <a:cubicBezTo>
                  <a:pt x="1281668" y="3398283"/>
                  <a:pt x="1292305" y="3408919"/>
                  <a:pt x="1302941" y="3408919"/>
                </a:cubicBezTo>
                <a:cubicBezTo>
                  <a:pt x="1334850" y="3440828"/>
                  <a:pt x="1377395" y="3462101"/>
                  <a:pt x="1419940" y="3472737"/>
                </a:cubicBezTo>
                <a:cubicBezTo>
                  <a:pt x="1441212" y="3483373"/>
                  <a:pt x="1462485" y="3483373"/>
                  <a:pt x="1473121" y="3483373"/>
                </a:cubicBezTo>
                <a:cubicBezTo>
                  <a:pt x="1473121" y="3483373"/>
                  <a:pt x="1483757" y="3483373"/>
                  <a:pt x="1483757" y="3494009"/>
                </a:cubicBezTo>
                <a:cubicBezTo>
                  <a:pt x="1494393" y="3504645"/>
                  <a:pt x="1515666" y="3515282"/>
                  <a:pt x="1547575" y="3536554"/>
                </a:cubicBezTo>
                <a:cubicBezTo>
                  <a:pt x="1600756" y="3557827"/>
                  <a:pt x="1664574" y="3579099"/>
                  <a:pt x="1696482" y="3579099"/>
                </a:cubicBezTo>
                <a:cubicBezTo>
                  <a:pt x="1696482" y="3579099"/>
                  <a:pt x="1707118" y="3579099"/>
                  <a:pt x="1707118" y="3579099"/>
                </a:cubicBezTo>
                <a:cubicBezTo>
                  <a:pt x="1717755" y="3579099"/>
                  <a:pt x="1749663" y="3557827"/>
                  <a:pt x="1760300" y="3547190"/>
                </a:cubicBezTo>
                <a:cubicBezTo>
                  <a:pt x="1770936" y="3536554"/>
                  <a:pt x="1792208" y="3504645"/>
                  <a:pt x="1802845" y="3462101"/>
                </a:cubicBezTo>
                <a:cubicBezTo>
                  <a:pt x="1813481" y="3440828"/>
                  <a:pt x="1813481" y="3377010"/>
                  <a:pt x="1802845" y="3355738"/>
                </a:cubicBezTo>
                <a:cubicBezTo>
                  <a:pt x="1792208" y="3302557"/>
                  <a:pt x="1802845" y="3260012"/>
                  <a:pt x="1824117" y="3206830"/>
                </a:cubicBezTo>
                <a:cubicBezTo>
                  <a:pt x="1845390" y="3153649"/>
                  <a:pt x="1845390" y="3153649"/>
                  <a:pt x="1845390" y="3143013"/>
                </a:cubicBezTo>
                <a:cubicBezTo>
                  <a:pt x="1845390" y="3132377"/>
                  <a:pt x="1845390" y="3132377"/>
                  <a:pt x="1834754" y="3132377"/>
                </a:cubicBezTo>
                <a:cubicBezTo>
                  <a:pt x="1834754" y="3132377"/>
                  <a:pt x="1834754" y="3132377"/>
                  <a:pt x="1834754" y="3121740"/>
                </a:cubicBezTo>
                <a:cubicBezTo>
                  <a:pt x="1834754" y="3121740"/>
                  <a:pt x="1845390" y="3111104"/>
                  <a:pt x="1856026" y="3100468"/>
                </a:cubicBezTo>
                <a:cubicBezTo>
                  <a:pt x="1877299" y="3079195"/>
                  <a:pt x="1877299" y="3068559"/>
                  <a:pt x="1898571" y="3026014"/>
                </a:cubicBezTo>
                <a:cubicBezTo>
                  <a:pt x="1909207" y="2994105"/>
                  <a:pt x="1919844" y="2951560"/>
                  <a:pt x="1919844" y="2940924"/>
                </a:cubicBezTo>
                <a:cubicBezTo>
                  <a:pt x="1919844" y="2940924"/>
                  <a:pt x="1919844" y="2930288"/>
                  <a:pt x="1919844" y="2930288"/>
                </a:cubicBezTo>
                <a:lnTo>
                  <a:pt x="1919844" y="2919652"/>
                </a:lnTo>
                <a:lnTo>
                  <a:pt x="1930480" y="2930288"/>
                </a:lnTo>
                <a:cubicBezTo>
                  <a:pt x="1930480" y="2930288"/>
                  <a:pt x="1941116" y="2940924"/>
                  <a:pt x="1951752" y="2940924"/>
                </a:cubicBezTo>
                <a:cubicBezTo>
                  <a:pt x="1951752" y="2940924"/>
                  <a:pt x="1962388" y="2940924"/>
                  <a:pt x="1962388" y="2940924"/>
                </a:cubicBezTo>
                <a:cubicBezTo>
                  <a:pt x="1962388" y="2940924"/>
                  <a:pt x="1973025" y="2940924"/>
                  <a:pt x="1973025" y="2940924"/>
                </a:cubicBezTo>
                <a:lnTo>
                  <a:pt x="1983661" y="2940924"/>
                </a:lnTo>
                <a:lnTo>
                  <a:pt x="1994297" y="2951560"/>
                </a:lnTo>
                <a:cubicBezTo>
                  <a:pt x="2015570" y="2962197"/>
                  <a:pt x="2026206" y="2972833"/>
                  <a:pt x="2036842" y="2972833"/>
                </a:cubicBezTo>
                <a:lnTo>
                  <a:pt x="2047479" y="2972833"/>
                </a:lnTo>
                <a:lnTo>
                  <a:pt x="2058115" y="2994105"/>
                </a:lnTo>
                <a:cubicBezTo>
                  <a:pt x="2079387" y="3015378"/>
                  <a:pt x="2100660" y="3057923"/>
                  <a:pt x="2121932" y="3079195"/>
                </a:cubicBezTo>
                <a:cubicBezTo>
                  <a:pt x="2153841" y="3111104"/>
                  <a:pt x="2217659" y="3164285"/>
                  <a:pt x="2238931" y="3185558"/>
                </a:cubicBezTo>
                <a:cubicBezTo>
                  <a:pt x="2281476" y="3217467"/>
                  <a:pt x="2324021" y="3228103"/>
                  <a:pt x="2355930" y="3228103"/>
                </a:cubicBezTo>
                <a:cubicBezTo>
                  <a:pt x="2366566" y="3228103"/>
                  <a:pt x="2366566" y="3228103"/>
                  <a:pt x="2366566" y="3238739"/>
                </a:cubicBezTo>
                <a:cubicBezTo>
                  <a:pt x="2377202" y="3249375"/>
                  <a:pt x="2387839" y="3260012"/>
                  <a:pt x="2409111" y="3281284"/>
                </a:cubicBezTo>
                <a:cubicBezTo>
                  <a:pt x="2419748" y="3291920"/>
                  <a:pt x="2419748" y="3291920"/>
                  <a:pt x="2430384" y="3302557"/>
                </a:cubicBezTo>
                <a:cubicBezTo>
                  <a:pt x="2430384" y="3313193"/>
                  <a:pt x="2441020" y="3323829"/>
                  <a:pt x="2451656" y="3323829"/>
                </a:cubicBezTo>
                <a:cubicBezTo>
                  <a:pt x="2462292" y="3334465"/>
                  <a:pt x="2472929" y="3345102"/>
                  <a:pt x="2472929" y="3355738"/>
                </a:cubicBezTo>
                <a:cubicBezTo>
                  <a:pt x="2472929" y="3355738"/>
                  <a:pt x="2472929" y="3366374"/>
                  <a:pt x="2472929" y="3377010"/>
                </a:cubicBezTo>
                <a:cubicBezTo>
                  <a:pt x="2451656" y="3440828"/>
                  <a:pt x="2419748" y="3494009"/>
                  <a:pt x="2377202" y="3515282"/>
                </a:cubicBezTo>
                <a:cubicBezTo>
                  <a:pt x="2377202" y="3515282"/>
                  <a:pt x="2355930" y="3525918"/>
                  <a:pt x="2345294" y="3525918"/>
                </a:cubicBezTo>
                <a:cubicBezTo>
                  <a:pt x="2270840" y="3557827"/>
                  <a:pt x="2238931" y="3579099"/>
                  <a:pt x="2238931" y="3621644"/>
                </a:cubicBezTo>
                <a:cubicBezTo>
                  <a:pt x="2238931" y="3642917"/>
                  <a:pt x="2249567" y="3653553"/>
                  <a:pt x="2260204" y="3674826"/>
                </a:cubicBezTo>
                <a:cubicBezTo>
                  <a:pt x="2270840" y="3685462"/>
                  <a:pt x="2270840" y="3685462"/>
                  <a:pt x="2270840" y="3685462"/>
                </a:cubicBezTo>
                <a:cubicBezTo>
                  <a:pt x="2270840" y="3685462"/>
                  <a:pt x="2281476" y="3685462"/>
                  <a:pt x="2281476" y="3696098"/>
                </a:cubicBezTo>
                <a:cubicBezTo>
                  <a:pt x="2292112" y="3696098"/>
                  <a:pt x="2302749" y="3706734"/>
                  <a:pt x="2313385" y="3706734"/>
                </a:cubicBezTo>
                <a:cubicBezTo>
                  <a:pt x="2334657" y="3706734"/>
                  <a:pt x="2334657" y="3717370"/>
                  <a:pt x="2377202" y="3717370"/>
                </a:cubicBezTo>
                <a:cubicBezTo>
                  <a:pt x="2377202" y="3717370"/>
                  <a:pt x="2387839" y="3717370"/>
                  <a:pt x="2387839" y="3717370"/>
                </a:cubicBezTo>
                <a:cubicBezTo>
                  <a:pt x="2419748" y="3717370"/>
                  <a:pt x="2430384" y="3717370"/>
                  <a:pt x="2441020" y="3717370"/>
                </a:cubicBezTo>
                <a:cubicBezTo>
                  <a:pt x="2462292" y="3706734"/>
                  <a:pt x="2472929" y="3706734"/>
                  <a:pt x="2472929" y="3706734"/>
                </a:cubicBezTo>
                <a:cubicBezTo>
                  <a:pt x="2472929" y="3706734"/>
                  <a:pt x="2483565" y="3696098"/>
                  <a:pt x="2494201" y="3696098"/>
                </a:cubicBezTo>
                <a:cubicBezTo>
                  <a:pt x="2504837" y="3696098"/>
                  <a:pt x="2526110" y="3674826"/>
                  <a:pt x="2547382" y="3674826"/>
                </a:cubicBezTo>
                <a:cubicBezTo>
                  <a:pt x="2579291" y="3653553"/>
                  <a:pt x="2600564" y="3642917"/>
                  <a:pt x="2611200" y="3621644"/>
                </a:cubicBezTo>
                <a:cubicBezTo>
                  <a:pt x="2621836" y="3600372"/>
                  <a:pt x="2643109" y="3579099"/>
                  <a:pt x="2653745" y="3579099"/>
                </a:cubicBezTo>
                <a:cubicBezTo>
                  <a:pt x="2664381" y="3579099"/>
                  <a:pt x="2675018" y="3568463"/>
                  <a:pt x="2685654" y="3568463"/>
                </a:cubicBezTo>
                <a:cubicBezTo>
                  <a:pt x="2706926" y="3568463"/>
                  <a:pt x="2717562" y="3557827"/>
                  <a:pt x="2760107" y="3525918"/>
                </a:cubicBezTo>
                <a:cubicBezTo>
                  <a:pt x="2781380" y="3504645"/>
                  <a:pt x="2834561" y="3462101"/>
                  <a:pt x="2845198" y="3440828"/>
                </a:cubicBezTo>
                <a:cubicBezTo>
                  <a:pt x="2855834" y="3430192"/>
                  <a:pt x="2866470" y="3419555"/>
                  <a:pt x="2866470" y="3408919"/>
                </a:cubicBezTo>
                <a:cubicBezTo>
                  <a:pt x="2866470" y="3398283"/>
                  <a:pt x="2866470" y="3398283"/>
                  <a:pt x="2834561" y="3366374"/>
                </a:cubicBezTo>
                <a:cubicBezTo>
                  <a:pt x="2813289" y="3345102"/>
                  <a:pt x="2792016" y="3323829"/>
                  <a:pt x="2781380" y="3313193"/>
                </a:cubicBezTo>
                <a:cubicBezTo>
                  <a:pt x="2749471" y="3270648"/>
                  <a:pt x="2749471" y="3270648"/>
                  <a:pt x="2728199" y="3260012"/>
                </a:cubicBezTo>
                <a:cubicBezTo>
                  <a:pt x="2717562" y="3260012"/>
                  <a:pt x="2706926" y="3249375"/>
                  <a:pt x="2696290" y="3249375"/>
                </a:cubicBezTo>
                <a:cubicBezTo>
                  <a:pt x="2685654" y="3238739"/>
                  <a:pt x="2675018" y="3238739"/>
                  <a:pt x="2653745" y="3217467"/>
                </a:cubicBezTo>
                <a:cubicBezTo>
                  <a:pt x="2643109" y="3206830"/>
                  <a:pt x="2632473" y="3196194"/>
                  <a:pt x="2632473" y="3196194"/>
                </a:cubicBezTo>
                <a:cubicBezTo>
                  <a:pt x="2621836" y="3196194"/>
                  <a:pt x="2589927" y="3164285"/>
                  <a:pt x="2579291" y="3143013"/>
                </a:cubicBezTo>
                <a:cubicBezTo>
                  <a:pt x="2568655" y="3132377"/>
                  <a:pt x="2558019" y="3121740"/>
                  <a:pt x="2547382" y="3111104"/>
                </a:cubicBezTo>
                <a:cubicBezTo>
                  <a:pt x="2536746" y="3089832"/>
                  <a:pt x="2526110" y="3089832"/>
                  <a:pt x="2526110" y="3079195"/>
                </a:cubicBezTo>
                <a:cubicBezTo>
                  <a:pt x="2526110" y="3068559"/>
                  <a:pt x="2526110" y="3057923"/>
                  <a:pt x="2515474" y="3057923"/>
                </a:cubicBezTo>
                <a:cubicBezTo>
                  <a:pt x="2515474" y="3057923"/>
                  <a:pt x="2504837" y="3057923"/>
                  <a:pt x="2504837" y="3068559"/>
                </a:cubicBezTo>
                <a:cubicBezTo>
                  <a:pt x="2504837" y="3068559"/>
                  <a:pt x="2494201" y="3079195"/>
                  <a:pt x="2494201" y="3079195"/>
                </a:cubicBezTo>
                <a:cubicBezTo>
                  <a:pt x="2494201" y="3079195"/>
                  <a:pt x="2494201" y="3079195"/>
                  <a:pt x="2494201" y="3079195"/>
                </a:cubicBezTo>
                <a:cubicBezTo>
                  <a:pt x="2494201" y="3068559"/>
                  <a:pt x="2494201" y="3047287"/>
                  <a:pt x="2494201" y="3036650"/>
                </a:cubicBezTo>
                <a:cubicBezTo>
                  <a:pt x="2494201" y="3015378"/>
                  <a:pt x="2441020" y="2972833"/>
                  <a:pt x="2409111" y="2962197"/>
                </a:cubicBezTo>
                <a:cubicBezTo>
                  <a:pt x="2387839" y="2951560"/>
                  <a:pt x="2377202" y="2951560"/>
                  <a:pt x="2366566" y="2930288"/>
                </a:cubicBezTo>
                <a:cubicBezTo>
                  <a:pt x="2355930" y="2909015"/>
                  <a:pt x="2334657" y="2898379"/>
                  <a:pt x="2313385" y="2877107"/>
                </a:cubicBezTo>
                <a:cubicBezTo>
                  <a:pt x="2302749" y="2866470"/>
                  <a:pt x="2292112" y="2855834"/>
                  <a:pt x="2281476" y="2845198"/>
                </a:cubicBezTo>
                <a:cubicBezTo>
                  <a:pt x="2270840" y="2834561"/>
                  <a:pt x="2249567" y="2792016"/>
                  <a:pt x="2249567" y="2781380"/>
                </a:cubicBezTo>
                <a:cubicBezTo>
                  <a:pt x="2249567" y="2781380"/>
                  <a:pt x="2249567" y="2770744"/>
                  <a:pt x="2238931" y="2770744"/>
                </a:cubicBezTo>
                <a:cubicBezTo>
                  <a:pt x="2238931" y="2770744"/>
                  <a:pt x="2228295" y="2760108"/>
                  <a:pt x="2228295" y="2760108"/>
                </a:cubicBezTo>
                <a:cubicBezTo>
                  <a:pt x="2228295" y="2749472"/>
                  <a:pt x="2217659" y="2749472"/>
                  <a:pt x="2217659" y="2738835"/>
                </a:cubicBezTo>
                <a:cubicBezTo>
                  <a:pt x="2207022" y="2738835"/>
                  <a:pt x="2207022" y="2728199"/>
                  <a:pt x="2196386" y="2728199"/>
                </a:cubicBezTo>
                <a:cubicBezTo>
                  <a:pt x="2196386" y="2728199"/>
                  <a:pt x="2196386" y="2728199"/>
                  <a:pt x="2196386" y="2728199"/>
                </a:cubicBezTo>
                <a:lnTo>
                  <a:pt x="2185750" y="2728199"/>
                </a:lnTo>
                <a:lnTo>
                  <a:pt x="2164477" y="2706927"/>
                </a:lnTo>
                <a:cubicBezTo>
                  <a:pt x="2153841" y="2696290"/>
                  <a:pt x="2143205" y="2685654"/>
                  <a:pt x="2143205" y="2685654"/>
                </a:cubicBezTo>
                <a:cubicBezTo>
                  <a:pt x="2143205" y="2685654"/>
                  <a:pt x="2132569" y="2685654"/>
                  <a:pt x="2132569" y="2696290"/>
                </a:cubicBezTo>
                <a:lnTo>
                  <a:pt x="2121932" y="2706927"/>
                </a:lnTo>
                <a:lnTo>
                  <a:pt x="2111296" y="2706927"/>
                </a:lnTo>
                <a:cubicBezTo>
                  <a:pt x="2100660" y="2696290"/>
                  <a:pt x="2068751" y="2675018"/>
                  <a:pt x="2068751" y="2664382"/>
                </a:cubicBezTo>
                <a:cubicBezTo>
                  <a:pt x="2068751" y="2664382"/>
                  <a:pt x="2068751" y="2653745"/>
                  <a:pt x="2068751" y="2653745"/>
                </a:cubicBezTo>
                <a:cubicBezTo>
                  <a:pt x="2068751" y="2643109"/>
                  <a:pt x="2079387" y="2643109"/>
                  <a:pt x="2090024" y="2632473"/>
                </a:cubicBezTo>
                <a:cubicBezTo>
                  <a:pt x="2111296" y="2621836"/>
                  <a:pt x="2121932" y="2621836"/>
                  <a:pt x="2121932" y="2611200"/>
                </a:cubicBezTo>
                <a:cubicBezTo>
                  <a:pt x="2143205" y="2579291"/>
                  <a:pt x="2153841" y="2547383"/>
                  <a:pt x="2153841" y="2547383"/>
                </a:cubicBezTo>
                <a:cubicBezTo>
                  <a:pt x="2153841" y="2547383"/>
                  <a:pt x="2153841" y="2536746"/>
                  <a:pt x="2164477" y="2526110"/>
                </a:cubicBezTo>
                <a:cubicBezTo>
                  <a:pt x="2175114" y="2515474"/>
                  <a:pt x="2185750" y="2494201"/>
                  <a:pt x="2185750" y="2483565"/>
                </a:cubicBezTo>
                <a:cubicBezTo>
                  <a:pt x="2196386" y="2462293"/>
                  <a:pt x="2196386" y="2451657"/>
                  <a:pt x="2207022" y="2441020"/>
                </a:cubicBezTo>
                <a:cubicBezTo>
                  <a:pt x="2217659" y="2409111"/>
                  <a:pt x="2217659" y="2409111"/>
                  <a:pt x="2249567" y="2366566"/>
                </a:cubicBezTo>
                <a:cubicBezTo>
                  <a:pt x="2270840" y="2345294"/>
                  <a:pt x="2302749" y="2324021"/>
                  <a:pt x="2313385" y="2302749"/>
                </a:cubicBezTo>
                <a:cubicBezTo>
                  <a:pt x="2345294" y="2270840"/>
                  <a:pt x="2398475" y="2228295"/>
                  <a:pt x="2409111" y="2217659"/>
                </a:cubicBezTo>
                <a:cubicBezTo>
                  <a:pt x="2419748" y="2207023"/>
                  <a:pt x="2419748" y="2207023"/>
                  <a:pt x="2419748" y="2196386"/>
                </a:cubicBezTo>
                <a:cubicBezTo>
                  <a:pt x="2419748" y="2196386"/>
                  <a:pt x="2419748" y="2185750"/>
                  <a:pt x="2430384" y="2175114"/>
                </a:cubicBezTo>
                <a:cubicBezTo>
                  <a:pt x="2451656" y="2143205"/>
                  <a:pt x="2483565" y="2090024"/>
                  <a:pt x="2504837" y="2068751"/>
                </a:cubicBezTo>
                <a:cubicBezTo>
                  <a:pt x="2515474" y="2047479"/>
                  <a:pt x="2536746" y="2015570"/>
                  <a:pt x="2558019" y="1983661"/>
                </a:cubicBezTo>
                <a:cubicBezTo>
                  <a:pt x="2568655" y="1962389"/>
                  <a:pt x="2600564" y="1909208"/>
                  <a:pt x="2600564" y="1909208"/>
                </a:cubicBezTo>
                <a:cubicBezTo>
                  <a:pt x="2600564" y="1909208"/>
                  <a:pt x="2600564" y="1909208"/>
                  <a:pt x="2600564" y="1909208"/>
                </a:cubicBezTo>
                <a:cubicBezTo>
                  <a:pt x="2600564" y="1909208"/>
                  <a:pt x="2600564" y="1909208"/>
                  <a:pt x="2600564" y="1909208"/>
                </a:cubicBezTo>
                <a:cubicBezTo>
                  <a:pt x="2600564" y="1909208"/>
                  <a:pt x="2600564" y="1919844"/>
                  <a:pt x="2611200" y="1919844"/>
                </a:cubicBezTo>
                <a:cubicBezTo>
                  <a:pt x="2611200" y="1919844"/>
                  <a:pt x="2621836" y="1919844"/>
                  <a:pt x="2621836" y="1919844"/>
                </a:cubicBezTo>
                <a:cubicBezTo>
                  <a:pt x="2632473" y="1919844"/>
                  <a:pt x="2632473" y="1919844"/>
                  <a:pt x="2632473" y="1919844"/>
                </a:cubicBezTo>
                <a:cubicBezTo>
                  <a:pt x="2632473" y="1919844"/>
                  <a:pt x="2632473" y="1887935"/>
                  <a:pt x="2632473" y="1856026"/>
                </a:cubicBezTo>
                <a:cubicBezTo>
                  <a:pt x="2632473" y="1824117"/>
                  <a:pt x="2632473" y="1813481"/>
                  <a:pt x="2632473" y="1813481"/>
                </a:cubicBezTo>
                <a:lnTo>
                  <a:pt x="2632473" y="1813481"/>
                </a:lnTo>
                <a:cubicBezTo>
                  <a:pt x="2632473" y="1813481"/>
                  <a:pt x="2632473" y="1813481"/>
                  <a:pt x="2643109" y="1813481"/>
                </a:cubicBezTo>
                <a:cubicBezTo>
                  <a:pt x="2664381" y="1824117"/>
                  <a:pt x="2696290" y="1824117"/>
                  <a:pt x="2728199" y="1824117"/>
                </a:cubicBezTo>
                <a:cubicBezTo>
                  <a:pt x="2738835" y="1824117"/>
                  <a:pt x="2749471" y="1824117"/>
                  <a:pt x="2749471" y="1824117"/>
                </a:cubicBezTo>
                <a:cubicBezTo>
                  <a:pt x="2749471" y="1824117"/>
                  <a:pt x="2760107" y="1824117"/>
                  <a:pt x="2770744" y="1824117"/>
                </a:cubicBezTo>
                <a:cubicBezTo>
                  <a:pt x="2781380" y="1824117"/>
                  <a:pt x="2792016" y="1813481"/>
                  <a:pt x="2792016" y="1802845"/>
                </a:cubicBezTo>
                <a:cubicBezTo>
                  <a:pt x="2802652" y="1781572"/>
                  <a:pt x="2802652" y="1675210"/>
                  <a:pt x="2802652" y="1611392"/>
                </a:cubicBezTo>
                <a:cubicBezTo>
                  <a:pt x="2802652" y="1558211"/>
                  <a:pt x="2802652" y="1526302"/>
                  <a:pt x="2781380" y="1473121"/>
                </a:cubicBezTo>
                <a:lnTo>
                  <a:pt x="2770744" y="1451849"/>
                </a:lnTo>
                <a:lnTo>
                  <a:pt x="2770744" y="1430576"/>
                </a:lnTo>
                <a:cubicBezTo>
                  <a:pt x="2770744" y="1419940"/>
                  <a:pt x="2781380" y="1409304"/>
                  <a:pt x="2781380" y="1398667"/>
                </a:cubicBezTo>
                <a:cubicBezTo>
                  <a:pt x="2781380" y="1366759"/>
                  <a:pt x="2770744" y="1334850"/>
                  <a:pt x="2749471" y="1302941"/>
                </a:cubicBezTo>
                <a:cubicBezTo>
                  <a:pt x="2738835" y="1281669"/>
                  <a:pt x="2728199" y="1281669"/>
                  <a:pt x="2706926" y="1271032"/>
                </a:cubicBezTo>
                <a:cubicBezTo>
                  <a:pt x="2717562" y="1207215"/>
                  <a:pt x="2717562" y="1207215"/>
                  <a:pt x="2717562" y="1196578"/>
                </a:cubicBezTo>
                <a:cubicBezTo>
                  <a:pt x="2717562" y="1196578"/>
                  <a:pt x="2717562" y="1175306"/>
                  <a:pt x="2706926" y="1154034"/>
                </a:cubicBezTo>
                <a:cubicBezTo>
                  <a:pt x="2706926" y="1132761"/>
                  <a:pt x="2696290" y="1111489"/>
                  <a:pt x="2696290" y="1100852"/>
                </a:cubicBezTo>
                <a:cubicBezTo>
                  <a:pt x="2696290" y="1090216"/>
                  <a:pt x="2685654" y="1068943"/>
                  <a:pt x="2685654" y="1058307"/>
                </a:cubicBezTo>
                <a:cubicBezTo>
                  <a:pt x="2685654" y="1037035"/>
                  <a:pt x="2675018" y="1026398"/>
                  <a:pt x="2675018" y="1015762"/>
                </a:cubicBezTo>
                <a:cubicBezTo>
                  <a:pt x="2675018" y="1005126"/>
                  <a:pt x="2675018" y="994490"/>
                  <a:pt x="2664381" y="983853"/>
                </a:cubicBezTo>
                <a:cubicBezTo>
                  <a:pt x="2653745" y="930672"/>
                  <a:pt x="2621836" y="813673"/>
                  <a:pt x="2600564" y="760492"/>
                </a:cubicBezTo>
                <a:cubicBezTo>
                  <a:pt x="2600564" y="760492"/>
                  <a:pt x="2589927" y="739220"/>
                  <a:pt x="2589927" y="728583"/>
                </a:cubicBezTo>
                <a:cubicBezTo>
                  <a:pt x="2589927" y="717947"/>
                  <a:pt x="2579291" y="707311"/>
                  <a:pt x="2579291" y="696675"/>
                </a:cubicBezTo>
                <a:cubicBezTo>
                  <a:pt x="2579291" y="686038"/>
                  <a:pt x="2568655" y="686038"/>
                  <a:pt x="2568655" y="686038"/>
                </a:cubicBezTo>
                <a:cubicBezTo>
                  <a:pt x="2558019" y="675402"/>
                  <a:pt x="2536746" y="643493"/>
                  <a:pt x="2526110" y="622221"/>
                </a:cubicBezTo>
                <a:cubicBezTo>
                  <a:pt x="2515474" y="611585"/>
                  <a:pt x="2515474" y="600948"/>
                  <a:pt x="2515474" y="600948"/>
                </a:cubicBezTo>
                <a:cubicBezTo>
                  <a:pt x="2515474" y="600948"/>
                  <a:pt x="2483565" y="569040"/>
                  <a:pt x="2483565" y="569040"/>
                </a:cubicBezTo>
                <a:cubicBezTo>
                  <a:pt x="2483565" y="569040"/>
                  <a:pt x="2472929" y="569040"/>
                  <a:pt x="2462292" y="558403"/>
                </a:cubicBezTo>
                <a:cubicBezTo>
                  <a:pt x="2419748" y="558403"/>
                  <a:pt x="2419748" y="547767"/>
                  <a:pt x="2387839" y="526495"/>
                </a:cubicBezTo>
                <a:cubicBezTo>
                  <a:pt x="2366566" y="505222"/>
                  <a:pt x="2334657" y="483950"/>
                  <a:pt x="2292112" y="462677"/>
                </a:cubicBezTo>
                <a:cubicBezTo>
                  <a:pt x="2270840" y="452041"/>
                  <a:pt x="2270840" y="452041"/>
                  <a:pt x="2228295" y="441405"/>
                </a:cubicBezTo>
                <a:cubicBezTo>
                  <a:pt x="2164477" y="430768"/>
                  <a:pt x="2153841" y="430768"/>
                  <a:pt x="2121932" y="409496"/>
                </a:cubicBezTo>
                <a:cubicBezTo>
                  <a:pt x="2111296" y="398860"/>
                  <a:pt x="2111296" y="398860"/>
                  <a:pt x="2111296" y="377587"/>
                </a:cubicBezTo>
                <a:cubicBezTo>
                  <a:pt x="2111296" y="366951"/>
                  <a:pt x="2111296" y="345678"/>
                  <a:pt x="2100660" y="345678"/>
                </a:cubicBezTo>
                <a:cubicBezTo>
                  <a:pt x="2090024" y="324406"/>
                  <a:pt x="2090024" y="292497"/>
                  <a:pt x="2090024" y="292497"/>
                </a:cubicBezTo>
                <a:cubicBezTo>
                  <a:pt x="2090024" y="292497"/>
                  <a:pt x="2090024" y="292497"/>
                  <a:pt x="2090024" y="292497"/>
                </a:cubicBezTo>
                <a:cubicBezTo>
                  <a:pt x="2100660" y="292497"/>
                  <a:pt x="2100660" y="281861"/>
                  <a:pt x="2100660" y="271224"/>
                </a:cubicBezTo>
                <a:cubicBezTo>
                  <a:pt x="2100660" y="260588"/>
                  <a:pt x="2100660" y="249952"/>
                  <a:pt x="2090024" y="249952"/>
                </a:cubicBezTo>
                <a:cubicBezTo>
                  <a:pt x="2079387" y="249952"/>
                  <a:pt x="2079387" y="249952"/>
                  <a:pt x="2079387" y="239316"/>
                </a:cubicBezTo>
                <a:cubicBezTo>
                  <a:pt x="2079387" y="218043"/>
                  <a:pt x="2068751" y="196771"/>
                  <a:pt x="2047479" y="175498"/>
                </a:cubicBezTo>
                <a:cubicBezTo>
                  <a:pt x="2026206" y="132953"/>
                  <a:pt x="2015570" y="122317"/>
                  <a:pt x="1973025" y="101044"/>
                </a:cubicBezTo>
                <a:cubicBezTo>
                  <a:pt x="1951752" y="90408"/>
                  <a:pt x="1930480" y="79772"/>
                  <a:pt x="1930480" y="79772"/>
                </a:cubicBezTo>
                <a:cubicBezTo>
                  <a:pt x="1930480" y="79772"/>
                  <a:pt x="1930480" y="79772"/>
                  <a:pt x="1930480" y="79772"/>
                </a:cubicBezTo>
                <a:cubicBezTo>
                  <a:pt x="1930480" y="79772"/>
                  <a:pt x="1930480" y="79772"/>
                  <a:pt x="1930480" y="79772"/>
                </a:cubicBezTo>
                <a:cubicBezTo>
                  <a:pt x="1930480" y="79772"/>
                  <a:pt x="1919844" y="79772"/>
                  <a:pt x="1919844" y="79772"/>
                </a:cubicBezTo>
                <a:cubicBezTo>
                  <a:pt x="1919844" y="90408"/>
                  <a:pt x="1887935" y="90408"/>
                  <a:pt x="1856026" y="90408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286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3" name="Graphic 3">
            <a:extLst>
              <a:ext uri="{FF2B5EF4-FFF2-40B4-BE49-F238E27FC236}">
                <a16:creationId xmlns:a16="http://schemas.microsoft.com/office/drawing/2014/main" id="{DFD687C9-07B4-1709-9455-0D5D3B89E660}"/>
              </a:ext>
            </a:extLst>
          </p:cNvPr>
          <p:cNvSpPr/>
          <p:nvPr/>
        </p:nvSpPr>
        <p:spPr>
          <a:xfrm>
            <a:off x="572679" y="4037720"/>
            <a:ext cx="1261605" cy="966336"/>
          </a:xfrm>
          <a:custGeom>
            <a:gdLst>
              <a:gd name="connsiteX0" fmla="*/ 285036 w 447675"/>
              <a:gd name="connsiteY0" fmla="*/ 7144 h 342900"/>
              <a:gd name="connsiteX1" fmla="*/ 278368 w 447675"/>
              <a:gd name="connsiteY1" fmla="*/ 8096 h 342900"/>
              <a:gd name="connsiteX2" fmla="*/ 264081 w 447675"/>
              <a:gd name="connsiteY2" fmla="*/ 12859 h 342900"/>
              <a:gd name="connsiteX3" fmla="*/ 242173 w 447675"/>
              <a:gd name="connsiteY3" fmla="*/ 29051 h 342900"/>
              <a:gd name="connsiteX4" fmla="*/ 229791 w 447675"/>
              <a:gd name="connsiteY4" fmla="*/ 51911 h 342900"/>
              <a:gd name="connsiteX5" fmla="*/ 231696 w 447675"/>
              <a:gd name="connsiteY5" fmla="*/ 56674 h 342900"/>
              <a:gd name="connsiteX6" fmla="*/ 236458 w 447675"/>
              <a:gd name="connsiteY6" fmla="*/ 61436 h 342900"/>
              <a:gd name="connsiteX7" fmla="*/ 239316 w 447675"/>
              <a:gd name="connsiteY7" fmla="*/ 65246 h 342900"/>
              <a:gd name="connsiteX8" fmla="*/ 240268 w 447675"/>
              <a:gd name="connsiteY8" fmla="*/ 67151 h 342900"/>
              <a:gd name="connsiteX9" fmla="*/ 232648 w 447675"/>
              <a:gd name="connsiteY9" fmla="*/ 67151 h 342900"/>
              <a:gd name="connsiteX10" fmla="*/ 224076 w 447675"/>
              <a:gd name="connsiteY10" fmla="*/ 69056 h 342900"/>
              <a:gd name="connsiteX11" fmla="*/ 218361 w 447675"/>
              <a:gd name="connsiteY11" fmla="*/ 69056 h 342900"/>
              <a:gd name="connsiteX12" fmla="*/ 215503 w 447675"/>
              <a:gd name="connsiteY12" fmla="*/ 68104 h 342900"/>
              <a:gd name="connsiteX13" fmla="*/ 212646 w 447675"/>
              <a:gd name="connsiteY13" fmla="*/ 69056 h 342900"/>
              <a:gd name="connsiteX14" fmla="*/ 210741 w 447675"/>
              <a:gd name="connsiteY14" fmla="*/ 70009 h 342900"/>
              <a:gd name="connsiteX15" fmla="*/ 207883 w 447675"/>
              <a:gd name="connsiteY15" fmla="*/ 65246 h 342900"/>
              <a:gd name="connsiteX16" fmla="*/ 206931 w 447675"/>
              <a:gd name="connsiteY16" fmla="*/ 63341 h 342900"/>
              <a:gd name="connsiteX17" fmla="*/ 201216 w 447675"/>
              <a:gd name="connsiteY17" fmla="*/ 63341 h 342900"/>
              <a:gd name="connsiteX18" fmla="*/ 200263 w 447675"/>
              <a:gd name="connsiteY18" fmla="*/ 65246 h 342900"/>
              <a:gd name="connsiteX19" fmla="*/ 199311 w 447675"/>
              <a:gd name="connsiteY19" fmla="*/ 68104 h 342900"/>
              <a:gd name="connsiteX20" fmla="*/ 195501 w 447675"/>
              <a:gd name="connsiteY20" fmla="*/ 69056 h 342900"/>
              <a:gd name="connsiteX21" fmla="*/ 191691 w 447675"/>
              <a:gd name="connsiteY21" fmla="*/ 68104 h 342900"/>
              <a:gd name="connsiteX22" fmla="*/ 186928 w 447675"/>
              <a:gd name="connsiteY22" fmla="*/ 68104 h 342900"/>
              <a:gd name="connsiteX23" fmla="*/ 183118 w 447675"/>
              <a:gd name="connsiteY23" fmla="*/ 69056 h 342900"/>
              <a:gd name="connsiteX24" fmla="*/ 180261 w 447675"/>
              <a:gd name="connsiteY24" fmla="*/ 69056 h 342900"/>
              <a:gd name="connsiteX25" fmla="*/ 171688 w 447675"/>
              <a:gd name="connsiteY25" fmla="*/ 67151 h 342900"/>
              <a:gd name="connsiteX26" fmla="*/ 158353 w 447675"/>
              <a:gd name="connsiteY26" fmla="*/ 65246 h 342900"/>
              <a:gd name="connsiteX27" fmla="*/ 151686 w 447675"/>
              <a:gd name="connsiteY27" fmla="*/ 66199 h 342900"/>
              <a:gd name="connsiteX28" fmla="*/ 151686 w 447675"/>
              <a:gd name="connsiteY28" fmla="*/ 77629 h 342900"/>
              <a:gd name="connsiteX29" fmla="*/ 151686 w 447675"/>
              <a:gd name="connsiteY29" fmla="*/ 80486 h 342900"/>
              <a:gd name="connsiteX30" fmla="*/ 157401 w 447675"/>
              <a:gd name="connsiteY30" fmla="*/ 80486 h 342900"/>
              <a:gd name="connsiteX31" fmla="*/ 170736 w 447675"/>
              <a:gd name="connsiteY31" fmla="*/ 78581 h 342900"/>
              <a:gd name="connsiteX32" fmla="*/ 184071 w 447675"/>
              <a:gd name="connsiteY32" fmla="*/ 75724 h 342900"/>
              <a:gd name="connsiteX33" fmla="*/ 186928 w 447675"/>
              <a:gd name="connsiteY33" fmla="*/ 76676 h 342900"/>
              <a:gd name="connsiteX34" fmla="*/ 186928 w 447675"/>
              <a:gd name="connsiteY34" fmla="*/ 78581 h 342900"/>
              <a:gd name="connsiteX35" fmla="*/ 185023 w 447675"/>
              <a:gd name="connsiteY35" fmla="*/ 80486 h 342900"/>
              <a:gd name="connsiteX36" fmla="*/ 182166 w 447675"/>
              <a:gd name="connsiteY36" fmla="*/ 79534 h 342900"/>
              <a:gd name="connsiteX37" fmla="*/ 177403 w 447675"/>
              <a:gd name="connsiteY37" fmla="*/ 79534 h 342900"/>
              <a:gd name="connsiteX38" fmla="*/ 174546 w 447675"/>
              <a:gd name="connsiteY38" fmla="*/ 83344 h 342900"/>
              <a:gd name="connsiteX39" fmla="*/ 172641 w 447675"/>
              <a:gd name="connsiteY39" fmla="*/ 83344 h 342900"/>
              <a:gd name="connsiteX40" fmla="*/ 141208 w 447675"/>
              <a:gd name="connsiteY40" fmla="*/ 84296 h 342900"/>
              <a:gd name="connsiteX41" fmla="*/ 106918 w 447675"/>
              <a:gd name="connsiteY41" fmla="*/ 84296 h 342900"/>
              <a:gd name="connsiteX42" fmla="*/ 102156 w 447675"/>
              <a:gd name="connsiteY42" fmla="*/ 82391 h 342900"/>
              <a:gd name="connsiteX43" fmla="*/ 102156 w 447675"/>
              <a:gd name="connsiteY43" fmla="*/ 78581 h 342900"/>
              <a:gd name="connsiteX44" fmla="*/ 99298 w 447675"/>
              <a:gd name="connsiteY44" fmla="*/ 76676 h 342900"/>
              <a:gd name="connsiteX45" fmla="*/ 97393 w 447675"/>
              <a:gd name="connsiteY45" fmla="*/ 78581 h 342900"/>
              <a:gd name="connsiteX46" fmla="*/ 97393 w 447675"/>
              <a:gd name="connsiteY46" fmla="*/ 81439 h 342900"/>
              <a:gd name="connsiteX47" fmla="*/ 95488 w 447675"/>
              <a:gd name="connsiteY47" fmla="*/ 84296 h 342900"/>
              <a:gd name="connsiteX48" fmla="*/ 94536 w 447675"/>
              <a:gd name="connsiteY48" fmla="*/ 88106 h 342900"/>
              <a:gd name="connsiteX49" fmla="*/ 94536 w 447675"/>
              <a:gd name="connsiteY49" fmla="*/ 90964 h 342900"/>
              <a:gd name="connsiteX50" fmla="*/ 78343 w 447675"/>
              <a:gd name="connsiteY50" fmla="*/ 92869 h 342900"/>
              <a:gd name="connsiteX51" fmla="*/ 68818 w 447675"/>
              <a:gd name="connsiteY51" fmla="*/ 92869 h 342900"/>
              <a:gd name="connsiteX52" fmla="*/ 55483 w 447675"/>
              <a:gd name="connsiteY52" fmla="*/ 93821 h 342900"/>
              <a:gd name="connsiteX53" fmla="*/ 41196 w 447675"/>
              <a:gd name="connsiteY53" fmla="*/ 93821 h 342900"/>
              <a:gd name="connsiteX54" fmla="*/ 24051 w 447675"/>
              <a:gd name="connsiteY54" fmla="*/ 92869 h 342900"/>
              <a:gd name="connsiteX55" fmla="*/ 7858 w 447675"/>
              <a:gd name="connsiteY55" fmla="*/ 93821 h 342900"/>
              <a:gd name="connsiteX56" fmla="*/ 7858 w 447675"/>
              <a:gd name="connsiteY56" fmla="*/ 100489 h 342900"/>
              <a:gd name="connsiteX57" fmla="*/ 23098 w 447675"/>
              <a:gd name="connsiteY57" fmla="*/ 100489 h 342900"/>
              <a:gd name="connsiteX58" fmla="*/ 38338 w 447675"/>
              <a:gd name="connsiteY58" fmla="*/ 100489 h 342900"/>
              <a:gd name="connsiteX59" fmla="*/ 41196 w 447675"/>
              <a:gd name="connsiteY59" fmla="*/ 99536 h 342900"/>
              <a:gd name="connsiteX60" fmla="*/ 92631 w 447675"/>
              <a:gd name="connsiteY60" fmla="*/ 99536 h 342900"/>
              <a:gd name="connsiteX61" fmla="*/ 108823 w 447675"/>
              <a:gd name="connsiteY61" fmla="*/ 100489 h 342900"/>
              <a:gd name="connsiteX62" fmla="*/ 108823 w 447675"/>
              <a:gd name="connsiteY62" fmla="*/ 108109 h 342900"/>
              <a:gd name="connsiteX63" fmla="*/ 110728 w 447675"/>
              <a:gd name="connsiteY63" fmla="*/ 108109 h 342900"/>
              <a:gd name="connsiteX64" fmla="*/ 118348 w 447675"/>
              <a:gd name="connsiteY64" fmla="*/ 107156 h 342900"/>
              <a:gd name="connsiteX65" fmla="*/ 125968 w 447675"/>
              <a:gd name="connsiteY65" fmla="*/ 108109 h 342900"/>
              <a:gd name="connsiteX66" fmla="*/ 129778 w 447675"/>
              <a:gd name="connsiteY66" fmla="*/ 108109 h 342900"/>
              <a:gd name="connsiteX67" fmla="*/ 136446 w 447675"/>
              <a:gd name="connsiteY67" fmla="*/ 110014 h 342900"/>
              <a:gd name="connsiteX68" fmla="*/ 142161 w 447675"/>
              <a:gd name="connsiteY68" fmla="*/ 113824 h 342900"/>
              <a:gd name="connsiteX69" fmla="*/ 145971 w 447675"/>
              <a:gd name="connsiteY69" fmla="*/ 115729 h 342900"/>
              <a:gd name="connsiteX70" fmla="*/ 158353 w 447675"/>
              <a:gd name="connsiteY70" fmla="*/ 119539 h 342900"/>
              <a:gd name="connsiteX71" fmla="*/ 163116 w 447675"/>
              <a:gd name="connsiteY71" fmla="*/ 127159 h 342900"/>
              <a:gd name="connsiteX72" fmla="*/ 166926 w 447675"/>
              <a:gd name="connsiteY72" fmla="*/ 131921 h 342900"/>
              <a:gd name="connsiteX73" fmla="*/ 174546 w 447675"/>
              <a:gd name="connsiteY73" fmla="*/ 139541 h 342900"/>
              <a:gd name="connsiteX74" fmla="*/ 180261 w 447675"/>
              <a:gd name="connsiteY74" fmla="*/ 147161 h 342900"/>
              <a:gd name="connsiteX75" fmla="*/ 182166 w 447675"/>
              <a:gd name="connsiteY75" fmla="*/ 151924 h 342900"/>
              <a:gd name="connsiteX76" fmla="*/ 183118 w 447675"/>
              <a:gd name="connsiteY76" fmla="*/ 154781 h 342900"/>
              <a:gd name="connsiteX77" fmla="*/ 177403 w 447675"/>
              <a:gd name="connsiteY77" fmla="*/ 160496 h 342900"/>
              <a:gd name="connsiteX78" fmla="*/ 166926 w 447675"/>
              <a:gd name="connsiteY78" fmla="*/ 175736 h 342900"/>
              <a:gd name="connsiteX79" fmla="*/ 165973 w 447675"/>
              <a:gd name="connsiteY79" fmla="*/ 186214 h 342900"/>
              <a:gd name="connsiteX80" fmla="*/ 165973 w 447675"/>
              <a:gd name="connsiteY80" fmla="*/ 189071 h 342900"/>
              <a:gd name="connsiteX81" fmla="*/ 159306 w 447675"/>
              <a:gd name="connsiteY81" fmla="*/ 210026 h 342900"/>
              <a:gd name="connsiteX82" fmla="*/ 152638 w 447675"/>
              <a:gd name="connsiteY82" fmla="*/ 222409 h 342900"/>
              <a:gd name="connsiteX83" fmla="*/ 143113 w 447675"/>
              <a:gd name="connsiteY83" fmla="*/ 238601 h 342900"/>
              <a:gd name="connsiteX84" fmla="*/ 136446 w 447675"/>
              <a:gd name="connsiteY84" fmla="*/ 250984 h 342900"/>
              <a:gd name="connsiteX85" fmla="*/ 134541 w 447675"/>
              <a:gd name="connsiteY85" fmla="*/ 255746 h 342900"/>
              <a:gd name="connsiteX86" fmla="*/ 138351 w 447675"/>
              <a:gd name="connsiteY86" fmla="*/ 264319 h 342900"/>
              <a:gd name="connsiteX87" fmla="*/ 140256 w 447675"/>
              <a:gd name="connsiteY87" fmla="*/ 267176 h 342900"/>
              <a:gd name="connsiteX88" fmla="*/ 138351 w 447675"/>
              <a:gd name="connsiteY88" fmla="*/ 270986 h 342900"/>
              <a:gd name="connsiteX89" fmla="*/ 133588 w 447675"/>
              <a:gd name="connsiteY89" fmla="*/ 277654 h 342900"/>
              <a:gd name="connsiteX90" fmla="*/ 113586 w 447675"/>
              <a:gd name="connsiteY90" fmla="*/ 303371 h 342900"/>
              <a:gd name="connsiteX91" fmla="*/ 106918 w 447675"/>
              <a:gd name="connsiteY91" fmla="*/ 303371 h 342900"/>
              <a:gd name="connsiteX92" fmla="*/ 92631 w 447675"/>
              <a:gd name="connsiteY92" fmla="*/ 303371 h 342900"/>
              <a:gd name="connsiteX93" fmla="*/ 88821 w 447675"/>
              <a:gd name="connsiteY93" fmla="*/ 305276 h 342900"/>
              <a:gd name="connsiteX94" fmla="*/ 87868 w 447675"/>
              <a:gd name="connsiteY94" fmla="*/ 305276 h 342900"/>
              <a:gd name="connsiteX95" fmla="*/ 85011 w 447675"/>
              <a:gd name="connsiteY95" fmla="*/ 308134 h 342900"/>
              <a:gd name="connsiteX96" fmla="*/ 84058 w 447675"/>
              <a:gd name="connsiteY96" fmla="*/ 311944 h 342900"/>
              <a:gd name="connsiteX97" fmla="*/ 85963 w 447675"/>
              <a:gd name="connsiteY97" fmla="*/ 321469 h 342900"/>
              <a:gd name="connsiteX98" fmla="*/ 95488 w 447675"/>
              <a:gd name="connsiteY98" fmla="*/ 328136 h 342900"/>
              <a:gd name="connsiteX99" fmla="*/ 100251 w 447675"/>
              <a:gd name="connsiteY99" fmla="*/ 330994 h 342900"/>
              <a:gd name="connsiteX100" fmla="*/ 114538 w 447675"/>
              <a:gd name="connsiteY100" fmla="*/ 330041 h 342900"/>
              <a:gd name="connsiteX101" fmla="*/ 114538 w 447675"/>
              <a:gd name="connsiteY101" fmla="*/ 333851 h 342900"/>
              <a:gd name="connsiteX102" fmla="*/ 114538 w 447675"/>
              <a:gd name="connsiteY102" fmla="*/ 336709 h 342900"/>
              <a:gd name="connsiteX103" fmla="*/ 118348 w 447675"/>
              <a:gd name="connsiteY103" fmla="*/ 337661 h 342900"/>
              <a:gd name="connsiteX104" fmla="*/ 132636 w 447675"/>
              <a:gd name="connsiteY104" fmla="*/ 342424 h 342900"/>
              <a:gd name="connsiteX105" fmla="*/ 146923 w 447675"/>
              <a:gd name="connsiteY105" fmla="*/ 344329 h 342900"/>
              <a:gd name="connsiteX106" fmla="*/ 156448 w 447675"/>
              <a:gd name="connsiteY106" fmla="*/ 337661 h 342900"/>
              <a:gd name="connsiteX107" fmla="*/ 158353 w 447675"/>
              <a:gd name="connsiteY107" fmla="*/ 328136 h 342900"/>
              <a:gd name="connsiteX108" fmla="*/ 160258 w 447675"/>
              <a:gd name="connsiteY108" fmla="*/ 313849 h 342900"/>
              <a:gd name="connsiteX109" fmla="*/ 164068 w 447675"/>
              <a:gd name="connsiteY109" fmla="*/ 296704 h 342900"/>
              <a:gd name="connsiteX110" fmla="*/ 167878 w 447675"/>
              <a:gd name="connsiteY110" fmla="*/ 290036 h 342900"/>
              <a:gd name="connsiteX111" fmla="*/ 171688 w 447675"/>
              <a:gd name="connsiteY111" fmla="*/ 287179 h 342900"/>
              <a:gd name="connsiteX112" fmla="*/ 175498 w 447675"/>
              <a:gd name="connsiteY112" fmla="*/ 286226 h 342900"/>
              <a:gd name="connsiteX113" fmla="*/ 179308 w 447675"/>
              <a:gd name="connsiteY113" fmla="*/ 281464 h 342900"/>
              <a:gd name="connsiteX114" fmla="*/ 184071 w 447675"/>
              <a:gd name="connsiteY114" fmla="*/ 274796 h 342900"/>
              <a:gd name="connsiteX115" fmla="*/ 188833 w 447675"/>
              <a:gd name="connsiteY115" fmla="*/ 269081 h 342900"/>
              <a:gd name="connsiteX116" fmla="*/ 191691 w 447675"/>
              <a:gd name="connsiteY116" fmla="*/ 263366 h 342900"/>
              <a:gd name="connsiteX117" fmla="*/ 197406 w 447675"/>
              <a:gd name="connsiteY117" fmla="*/ 252889 h 342900"/>
              <a:gd name="connsiteX118" fmla="*/ 202168 w 447675"/>
              <a:gd name="connsiteY118" fmla="*/ 244316 h 342900"/>
              <a:gd name="connsiteX119" fmla="*/ 203121 w 447675"/>
              <a:gd name="connsiteY119" fmla="*/ 240506 h 342900"/>
              <a:gd name="connsiteX120" fmla="*/ 205978 w 447675"/>
              <a:gd name="connsiteY120" fmla="*/ 229076 h 342900"/>
              <a:gd name="connsiteX121" fmla="*/ 207883 w 447675"/>
              <a:gd name="connsiteY121" fmla="*/ 218599 h 342900"/>
              <a:gd name="connsiteX122" fmla="*/ 206931 w 447675"/>
              <a:gd name="connsiteY122" fmla="*/ 214789 h 342900"/>
              <a:gd name="connsiteX123" fmla="*/ 201216 w 447675"/>
              <a:gd name="connsiteY123" fmla="*/ 202406 h 342900"/>
              <a:gd name="connsiteX124" fmla="*/ 202168 w 447675"/>
              <a:gd name="connsiteY124" fmla="*/ 203359 h 342900"/>
              <a:gd name="connsiteX125" fmla="*/ 204073 w 447675"/>
              <a:gd name="connsiteY125" fmla="*/ 205264 h 342900"/>
              <a:gd name="connsiteX126" fmla="*/ 206931 w 447675"/>
              <a:gd name="connsiteY126" fmla="*/ 210026 h 342900"/>
              <a:gd name="connsiteX127" fmla="*/ 210741 w 447675"/>
              <a:gd name="connsiteY127" fmla="*/ 215741 h 342900"/>
              <a:gd name="connsiteX128" fmla="*/ 212646 w 447675"/>
              <a:gd name="connsiteY128" fmla="*/ 216694 h 342900"/>
              <a:gd name="connsiteX129" fmla="*/ 218361 w 447675"/>
              <a:gd name="connsiteY129" fmla="*/ 220504 h 342900"/>
              <a:gd name="connsiteX130" fmla="*/ 225981 w 447675"/>
              <a:gd name="connsiteY130" fmla="*/ 224314 h 342900"/>
              <a:gd name="connsiteX131" fmla="*/ 229791 w 447675"/>
              <a:gd name="connsiteY131" fmla="*/ 225266 h 342900"/>
              <a:gd name="connsiteX132" fmla="*/ 245031 w 447675"/>
              <a:gd name="connsiteY132" fmla="*/ 227171 h 342900"/>
              <a:gd name="connsiteX133" fmla="*/ 249793 w 447675"/>
              <a:gd name="connsiteY133" fmla="*/ 228124 h 342900"/>
              <a:gd name="connsiteX134" fmla="*/ 256461 w 447675"/>
              <a:gd name="connsiteY134" fmla="*/ 231934 h 342900"/>
              <a:gd name="connsiteX135" fmla="*/ 265033 w 447675"/>
              <a:gd name="connsiteY135" fmla="*/ 244316 h 342900"/>
              <a:gd name="connsiteX136" fmla="*/ 270748 w 447675"/>
              <a:gd name="connsiteY136" fmla="*/ 247174 h 342900"/>
              <a:gd name="connsiteX137" fmla="*/ 296466 w 447675"/>
              <a:gd name="connsiteY137" fmla="*/ 258604 h 342900"/>
              <a:gd name="connsiteX138" fmla="*/ 295513 w 447675"/>
              <a:gd name="connsiteY138" fmla="*/ 265271 h 342900"/>
              <a:gd name="connsiteX139" fmla="*/ 294561 w 447675"/>
              <a:gd name="connsiteY139" fmla="*/ 274796 h 342900"/>
              <a:gd name="connsiteX140" fmla="*/ 294561 w 447675"/>
              <a:gd name="connsiteY140" fmla="*/ 279559 h 342900"/>
              <a:gd name="connsiteX141" fmla="*/ 297418 w 447675"/>
              <a:gd name="connsiteY141" fmla="*/ 293846 h 342900"/>
              <a:gd name="connsiteX142" fmla="*/ 301228 w 447675"/>
              <a:gd name="connsiteY142" fmla="*/ 303371 h 342900"/>
              <a:gd name="connsiteX143" fmla="*/ 305038 w 447675"/>
              <a:gd name="connsiteY143" fmla="*/ 307181 h 342900"/>
              <a:gd name="connsiteX144" fmla="*/ 314563 w 447675"/>
              <a:gd name="connsiteY144" fmla="*/ 312896 h 342900"/>
              <a:gd name="connsiteX145" fmla="*/ 318373 w 447675"/>
              <a:gd name="connsiteY145" fmla="*/ 313849 h 342900"/>
              <a:gd name="connsiteX146" fmla="*/ 325041 w 447675"/>
              <a:gd name="connsiteY146" fmla="*/ 313849 h 342900"/>
              <a:gd name="connsiteX147" fmla="*/ 345996 w 447675"/>
              <a:gd name="connsiteY147" fmla="*/ 310991 h 342900"/>
              <a:gd name="connsiteX148" fmla="*/ 363141 w 447675"/>
              <a:gd name="connsiteY148" fmla="*/ 307181 h 342900"/>
              <a:gd name="connsiteX149" fmla="*/ 372666 w 447675"/>
              <a:gd name="connsiteY149" fmla="*/ 305276 h 342900"/>
              <a:gd name="connsiteX150" fmla="*/ 381238 w 447675"/>
              <a:gd name="connsiteY150" fmla="*/ 303371 h 342900"/>
              <a:gd name="connsiteX151" fmla="*/ 385048 w 447675"/>
              <a:gd name="connsiteY151" fmla="*/ 299561 h 342900"/>
              <a:gd name="connsiteX152" fmla="*/ 387906 w 447675"/>
              <a:gd name="connsiteY152" fmla="*/ 301466 h 342900"/>
              <a:gd name="connsiteX153" fmla="*/ 389811 w 447675"/>
              <a:gd name="connsiteY153" fmla="*/ 310991 h 342900"/>
              <a:gd name="connsiteX154" fmla="*/ 390763 w 447675"/>
              <a:gd name="connsiteY154" fmla="*/ 316706 h 342900"/>
              <a:gd name="connsiteX155" fmla="*/ 388858 w 447675"/>
              <a:gd name="connsiteY155" fmla="*/ 318611 h 342900"/>
              <a:gd name="connsiteX156" fmla="*/ 386953 w 447675"/>
              <a:gd name="connsiteY156" fmla="*/ 324326 h 342900"/>
              <a:gd name="connsiteX157" fmla="*/ 391716 w 447675"/>
              <a:gd name="connsiteY157" fmla="*/ 334804 h 342900"/>
              <a:gd name="connsiteX158" fmla="*/ 406003 w 447675"/>
              <a:gd name="connsiteY158" fmla="*/ 330041 h 342900"/>
              <a:gd name="connsiteX159" fmla="*/ 418386 w 447675"/>
              <a:gd name="connsiteY159" fmla="*/ 323374 h 342900"/>
              <a:gd name="connsiteX160" fmla="*/ 426958 w 447675"/>
              <a:gd name="connsiteY160" fmla="*/ 314801 h 342900"/>
              <a:gd name="connsiteX161" fmla="*/ 425053 w 447675"/>
              <a:gd name="connsiteY161" fmla="*/ 304324 h 342900"/>
              <a:gd name="connsiteX162" fmla="*/ 426958 w 447675"/>
              <a:gd name="connsiteY162" fmla="*/ 300514 h 342900"/>
              <a:gd name="connsiteX163" fmla="*/ 429816 w 447675"/>
              <a:gd name="connsiteY163" fmla="*/ 295751 h 342900"/>
              <a:gd name="connsiteX164" fmla="*/ 430768 w 447675"/>
              <a:gd name="connsiteY164" fmla="*/ 290036 h 342900"/>
              <a:gd name="connsiteX165" fmla="*/ 431721 w 447675"/>
              <a:gd name="connsiteY165" fmla="*/ 282416 h 342900"/>
              <a:gd name="connsiteX166" fmla="*/ 430768 w 447675"/>
              <a:gd name="connsiteY166" fmla="*/ 276701 h 342900"/>
              <a:gd name="connsiteX167" fmla="*/ 429816 w 447675"/>
              <a:gd name="connsiteY167" fmla="*/ 274796 h 342900"/>
              <a:gd name="connsiteX168" fmla="*/ 429816 w 447675"/>
              <a:gd name="connsiteY168" fmla="*/ 273844 h 342900"/>
              <a:gd name="connsiteX169" fmla="*/ 414576 w 447675"/>
              <a:gd name="connsiteY169" fmla="*/ 265271 h 342900"/>
              <a:gd name="connsiteX170" fmla="*/ 404098 w 447675"/>
              <a:gd name="connsiteY170" fmla="*/ 261461 h 342900"/>
              <a:gd name="connsiteX171" fmla="*/ 400288 w 447675"/>
              <a:gd name="connsiteY171" fmla="*/ 260509 h 342900"/>
              <a:gd name="connsiteX172" fmla="*/ 391716 w 447675"/>
              <a:gd name="connsiteY172" fmla="*/ 259556 h 342900"/>
              <a:gd name="connsiteX173" fmla="*/ 385048 w 447675"/>
              <a:gd name="connsiteY173" fmla="*/ 258604 h 342900"/>
              <a:gd name="connsiteX174" fmla="*/ 386001 w 447675"/>
              <a:gd name="connsiteY174" fmla="*/ 257651 h 342900"/>
              <a:gd name="connsiteX175" fmla="*/ 390763 w 447675"/>
              <a:gd name="connsiteY175" fmla="*/ 256699 h 342900"/>
              <a:gd name="connsiteX176" fmla="*/ 397431 w 447675"/>
              <a:gd name="connsiteY176" fmla="*/ 257651 h 342900"/>
              <a:gd name="connsiteX177" fmla="*/ 402193 w 447675"/>
              <a:gd name="connsiteY177" fmla="*/ 256699 h 342900"/>
              <a:gd name="connsiteX178" fmla="*/ 405051 w 447675"/>
              <a:gd name="connsiteY178" fmla="*/ 255746 h 342900"/>
              <a:gd name="connsiteX179" fmla="*/ 410766 w 447675"/>
              <a:gd name="connsiteY179" fmla="*/ 258604 h 342900"/>
              <a:gd name="connsiteX180" fmla="*/ 415528 w 447675"/>
              <a:gd name="connsiteY180" fmla="*/ 261461 h 342900"/>
              <a:gd name="connsiteX181" fmla="*/ 426006 w 447675"/>
              <a:gd name="connsiteY181" fmla="*/ 261461 h 342900"/>
              <a:gd name="connsiteX182" fmla="*/ 430768 w 447675"/>
              <a:gd name="connsiteY182" fmla="*/ 259556 h 342900"/>
              <a:gd name="connsiteX183" fmla="*/ 440293 w 447675"/>
              <a:gd name="connsiteY183" fmla="*/ 252889 h 342900"/>
              <a:gd name="connsiteX184" fmla="*/ 445056 w 447675"/>
              <a:gd name="connsiteY184" fmla="*/ 235744 h 342900"/>
              <a:gd name="connsiteX185" fmla="*/ 446008 w 447675"/>
              <a:gd name="connsiteY185" fmla="*/ 230981 h 342900"/>
              <a:gd name="connsiteX186" fmla="*/ 446008 w 447675"/>
              <a:gd name="connsiteY186" fmla="*/ 213836 h 342900"/>
              <a:gd name="connsiteX187" fmla="*/ 444103 w 447675"/>
              <a:gd name="connsiteY187" fmla="*/ 206216 h 342900"/>
              <a:gd name="connsiteX188" fmla="*/ 437436 w 447675"/>
              <a:gd name="connsiteY188" fmla="*/ 191929 h 342900"/>
              <a:gd name="connsiteX189" fmla="*/ 420291 w 447675"/>
              <a:gd name="connsiteY189" fmla="*/ 181451 h 342900"/>
              <a:gd name="connsiteX190" fmla="*/ 410766 w 447675"/>
              <a:gd name="connsiteY190" fmla="*/ 176689 h 342900"/>
              <a:gd name="connsiteX191" fmla="*/ 409813 w 447675"/>
              <a:gd name="connsiteY191" fmla="*/ 171926 h 342900"/>
              <a:gd name="connsiteX192" fmla="*/ 408861 w 447675"/>
              <a:gd name="connsiteY192" fmla="*/ 169069 h 342900"/>
              <a:gd name="connsiteX193" fmla="*/ 409813 w 447675"/>
              <a:gd name="connsiteY193" fmla="*/ 167164 h 342900"/>
              <a:gd name="connsiteX194" fmla="*/ 411718 w 447675"/>
              <a:gd name="connsiteY194" fmla="*/ 162401 h 342900"/>
              <a:gd name="connsiteX195" fmla="*/ 412671 w 447675"/>
              <a:gd name="connsiteY195" fmla="*/ 150971 h 342900"/>
              <a:gd name="connsiteX196" fmla="*/ 410766 w 447675"/>
              <a:gd name="connsiteY196" fmla="*/ 143351 h 342900"/>
              <a:gd name="connsiteX197" fmla="*/ 406956 w 447675"/>
              <a:gd name="connsiteY197" fmla="*/ 129064 h 342900"/>
              <a:gd name="connsiteX198" fmla="*/ 406003 w 447675"/>
              <a:gd name="connsiteY198" fmla="*/ 124301 h 342900"/>
              <a:gd name="connsiteX199" fmla="*/ 406003 w 447675"/>
              <a:gd name="connsiteY199" fmla="*/ 121444 h 342900"/>
              <a:gd name="connsiteX200" fmla="*/ 403146 w 447675"/>
              <a:gd name="connsiteY200" fmla="*/ 115729 h 342900"/>
              <a:gd name="connsiteX201" fmla="*/ 398383 w 447675"/>
              <a:gd name="connsiteY201" fmla="*/ 104299 h 342900"/>
              <a:gd name="connsiteX202" fmla="*/ 396478 w 447675"/>
              <a:gd name="connsiteY202" fmla="*/ 97631 h 342900"/>
              <a:gd name="connsiteX203" fmla="*/ 385048 w 447675"/>
              <a:gd name="connsiteY203" fmla="*/ 82391 h 342900"/>
              <a:gd name="connsiteX204" fmla="*/ 379333 w 447675"/>
              <a:gd name="connsiteY204" fmla="*/ 74771 h 342900"/>
              <a:gd name="connsiteX205" fmla="*/ 373618 w 447675"/>
              <a:gd name="connsiteY205" fmla="*/ 67151 h 342900"/>
              <a:gd name="connsiteX206" fmla="*/ 369808 w 447675"/>
              <a:gd name="connsiteY206" fmla="*/ 62389 h 342900"/>
              <a:gd name="connsiteX207" fmla="*/ 361236 w 447675"/>
              <a:gd name="connsiteY207" fmla="*/ 55721 h 342900"/>
              <a:gd name="connsiteX208" fmla="*/ 351711 w 447675"/>
              <a:gd name="connsiteY208" fmla="*/ 50959 h 342900"/>
              <a:gd name="connsiteX209" fmla="*/ 345996 w 447675"/>
              <a:gd name="connsiteY209" fmla="*/ 48101 h 342900"/>
              <a:gd name="connsiteX210" fmla="*/ 338376 w 447675"/>
              <a:gd name="connsiteY210" fmla="*/ 48101 h 342900"/>
              <a:gd name="connsiteX211" fmla="*/ 329803 w 447675"/>
              <a:gd name="connsiteY211" fmla="*/ 47149 h 342900"/>
              <a:gd name="connsiteX212" fmla="*/ 317421 w 447675"/>
              <a:gd name="connsiteY212" fmla="*/ 44291 h 342900"/>
              <a:gd name="connsiteX213" fmla="*/ 312658 w 447675"/>
              <a:gd name="connsiteY213" fmla="*/ 43339 h 342900"/>
              <a:gd name="connsiteX214" fmla="*/ 310753 w 447675"/>
              <a:gd name="connsiteY214" fmla="*/ 37624 h 342900"/>
              <a:gd name="connsiteX215" fmla="*/ 303133 w 447675"/>
              <a:gd name="connsiteY215" fmla="*/ 26194 h 342900"/>
              <a:gd name="connsiteX216" fmla="*/ 295513 w 447675"/>
              <a:gd name="connsiteY216" fmla="*/ 18574 h 342900"/>
              <a:gd name="connsiteX217" fmla="*/ 289798 w 447675"/>
              <a:gd name="connsiteY217" fmla="*/ 13811 h 342900"/>
              <a:gd name="connsiteX218" fmla="*/ 285036 w 447675"/>
              <a:gd name="connsiteY218" fmla="*/ 7144 h 342900"/>
              <a:gd name="connsiteX219" fmla="*/ 326946 w 447675"/>
              <a:gd name="connsiteY219" fmla="*/ 40481 h 342900"/>
              <a:gd name="connsiteX220" fmla="*/ 328851 w 447675"/>
              <a:gd name="connsiteY220" fmla="*/ 45244 h 342900"/>
              <a:gd name="connsiteX221" fmla="*/ 324088 w 447675"/>
              <a:gd name="connsiteY221" fmla="*/ 47149 h 342900"/>
              <a:gd name="connsiteX222" fmla="*/ 320278 w 447675"/>
              <a:gd name="connsiteY222" fmla="*/ 48101 h 342900"/>
              <a:gd name="connsiteX223" fmla="*/ 317421 w 447675"/>
              <a:gd name="connsiteY223" fmla="*/ 47149 h 342900"/>
              <a:gd name="connsiteX224" fmla="*/ 315516 w 447675"/>
              <a:gd name="connsiteY224" fmla="*/ 43339 h 342900"/>
              <a:gd name="connsiteX225" fmla="*/ 320278 w 447675"/>
              <a:gd name="connsiteY225" fmla="*/ 39529 h 342900"/>
              <a:gd name="connsiteX226" fmla="*/ 326946 w 447675"/>
              <a:gd name="connsiteY226" fmla="*/ 40481 h 342900"/>
              <a:gd name="connsiteX227" fmla="*/ 256461 w 447675"/>
              <a:gd name="connsiteY227" fmla="*/ 70961 h 342900"/>
              <a:gd name="connsiteX228" fmla="*/ 253603 w 447675"/>
              <a:gd name="connsiteY228" fmla="*/ 74771 h 342900"/>
              <a:gd name="connsiteX229" fmla="*/ 246936 w 447675"/>
              <a:gd name="connsiteY229" fmla="*/ 85249 h 342900"/>
              <a:gd name="connsiteX230" fmla="*/ 245983 w 447675"/>
              <a:gd name="connsiteY230" fmla="*/ 87154 h 342900"/>
              <a:gd name="connsiteX231" fmla="*/ 245031 w 447675"/>
              <a:gd name="connsiteY231" fmla="*/ 87154 h 342900"/>
              <a:gd name="connsiteX232" fmla="*/ 243126 w 447675"/>
              <a:gd name="connsiteY232" fmla="*/ 85249 h 342900"/>
              <a:gd name="connsiteX233" fmla="*/ 238363 w 447675"/>
              <a:gd name="connsiteY233" fmla="*/ 80486 h 342900"/>
              <a:gd name="connsiteX234" fmla="*/ 244078 w 447675"/>
              <a:gd name="connsiteY234" fmla="*/ 79534 h 342900"/>
              <a:gd name="connsiteX235" fmla="*/ 248841 w 447675"/>
              <a:gd name="connsiteY235" fmla="*/ 79534 h 342900"/>
              <a:gd name="connsiteX236" fmla="*/ 248841 w 447675"/>
              <a:gd name="connsiteY236" fmla="*/ 75724 h 342900"/>
              <a:gd name="connsiteX237" fmla="*/ 249793 w 447675"/>
              <a:gd name="connsiteY237" fmla="*/ 70961 h 342900"/>
              <a:gd name="connsiteX238" fmla="*/ 256461 w 447675"/>
              <a:gd name="connsiteY238" fmla="*/ 70961 h 342900"/>
              <a:gd name="connsiteX239" fmla="*/ 223123 w 447675"/>
              <a:gd name="connsiteY239" fmla="*/ 79534 h 342900"/>
              <a:gd name="connsiteX240" fmla="*/ 227886 w 447675"/>
              <a:gd name="connsiteY240" fmla="*/ 81439 h 342900"/>
              <a:gd name="connsiteX241" fmla="*/ 229791 w 447675"/>
              <a:gd name="connsiteY241" fmla="*/ 82391 h 342900"/>
              <a:gd name="connsiteX242" fmla="*/ 221218 w 447675"/>
              <a:gd name="connsiteY242" fmla="*/ 83344 h 342900"/>
              <a:gd name="connsiteX243" fmla="*/ 217408 w 447675"/>
              <a:gd name="connsiteY243" fmla="*/ 83344 h 342900"/>
              <a:gd name="connsiteX244" fmla="*/ 217408 w 447675"/>
              <a:gd name="connsiteY244" fmla="*/ 81439 h 342900"/>
              <a:gd name="connsiteX245" fmla="*/ 218361 w 447675"/>
              <a:gd name="connsiteY245" fmla="*/ 79534 h 342900"/>
              <a:gd name="connsiteX246" fmla="*/ 223123 w 447675"/>
              <a:gd name="connsiteY246" fmla="*/ 79534 h 342900"/>
              <a:gd name="connsiteX247" fmla="*/ 211693 w 447675"/>
              <a:gd name="connsiteY247" fmla="*/ 81439 h 342900"/>
              <a:gd name="connsiteX248" fmla="*/ 196453 w 447675"/>
              <a:gd name="connsiteY248" fmla="*/ 82391 h 342900"/>
              <a:gd name="connsiteX249" fmla="*/ 195501 w 447675"/>
              <a:gd name="connsiteY249" fmla="*/ 81439 h 342900"/>
              <a:gd name="connsiteX250" fmla="*/ 204073 w 447675"/>
              <a:gd name="connsiteY250" fmla="*/ 80486 h 342900"/>
              <a:gd name="connsiteX251" fmla="*/ 211693 w 447675"/>
              <a:gd name="connsiteY251" fmla="*/ 81439 h 342900"/>
              <a:gd name="connsiteX252" fmla="*/ 185023 w 447675"/>
              <a:gd name="connsiteY252" fmla="*/ 101441 h 342900"/>
              <a:gd name="connsiteX253" fmla="*/ 185976 w 447675"/>
              <a:gd name="connsiteY253" fmla="*/ 103346 h 342900"/>
              <a:gd name="connsiteX254" fmla="*/ 178356 w 447675"/>
              <a:gd name="connsiteY254" fmla="*/ 102394 h 342900"/>
              <a:gd name="connsiteX255" fmla="*/ 177403 w 447675"/>
              <a:gd name="connsiteY255" fmla="*/ 100489 h 342900"/>
              <a:gd name="connsiteX256" fmla="*/ 185023 w 447675"/>
              <a:gd name="connsiteY256" fmla="*/ 101441 h 342900"/>
              <a:gd name="connsiteX257" fmla="*/ 208836 w 447675"/>
              <a:gd name="connsiteY257" fmla="*/ 106204 h 342900"/>
              <a:gd name="connsiteX258" fmla="*/ 209788 w 447675"/>
              <a:gd name="connsiteY258" fmla="*/ 109061 h 342900"/>
              <a:gd name="connsiteX259" fmla="*/ 209788 w 447675"/>
              <a:gd name="connsiteY259" fmla="*/ 110966 h 342900"/>
              <a:gd name="connsiteX260" fmla="*/ 207883 w 447675"/>
              <a:gd name="connsiteY260" fmla="*/ 108109 h 342900"/>
              <a:gd name="connsiteX261" fmla="*/ 208836 w 447675"/>
              <a:gd name="connsiteY261" fmla="*/ 106204 h 342900"/>
              <a:gd name="connsiteX262" fmla="*/ 267891 w 447675"/>
              <a:gd name="connsiteY262" fmla="*/ 138589 h 342900"/>
              <a:gd name="connsiteX263" fmla="*/ 269796 w 447675"/>
              <a:gd name="connsiteY263" fmla="*/ 142399 h 342900"/>
              <a:gd name="connsiteX264" fmla="*/ 274558 w 447675"/>
              <a:gd name="connsiteY264" fmla="*/ 150019 h 342900"/>
              <a:gd name="connsiteX265" fmla="*/ 276463 w 447675"/>
              <a:gd name="connsiteY265" fmla="*/ 153829 h 342900"/>
              <a:gd name="connsiteX266" fmla="*/ 278368 w 447675"/>
              <a:gd name="connsiteY266" fmla="*/ 162401 h 342900"/>
              <a:gd name="connsiteX267" fmla="*/ 277416 w 447675"/>
              <a:gd name="connsiteY267" fmla="*/ 172879 h 342900"/>
              <a:gd name="connsiteX268" fmla="*/ 262176 w 447675"/>
              <a:gd name="connsiteY268" fmla="*/ 166211 h 342900"/>
              <a:gd name="connsiteX269" fmla="*/ 249793 w 447675"/>
              <a:gd name="connsiteY269" fmla="*/ 160496 h 342900"/>
              <a:gd name="connsiteX270" fmla="*/ 245983 w 447675"/>
              <a:gd name="connsiteY270" fmla="*/ 159544 h 342900"/>
              <a:gd name="connsiteX271" fmla="*/ 238363 w 447675"/>
              <a:gd name="connsiteY271" fmla="*/ 158591 h 342900"/>
              <a:gd name="connsiteX272" fmla="*/ 231696 w 447675"/>
              <a:gd name="connsiteY272" fmla="*/ 157639 h 342900"/>
              <a:gd name="connsiteX273" fmla="*/ 229791 w 447675"/>
              <a:gd name="connsiteY273" fmla="*/ 153829 h 342900"/>
              <a:gd name="connsiteX274" fmla="*/ 230743 w 447675"/>
              <a:gd name="connsiteY274" fmla="*/ 150971 h 342900"/>
              <a:gd name="connsiteX275" fmla="*/ 238363 w 447675"/>
              <a:gd name="connsiteY275" fmla="*/ 145256 h 342900"/>
              <a:gd name="connsiteX276" fmla="*/ 256461 w 447675"/>
              <a:gd name="connsiteY276" fmla="*/ 139541 h 342900"/>
              <a:gd name="connsiteX277" fmla="*/ 265033 w 447675"/>
              <a:gd name="connsiteY277" fmla="*/ 135731 h 342900"/>
              <a:gd name="connsiteX278" fmla="*/ 267891 w 447675"/>
              <a:gd name="connsiteY278" fmla="*/ 138589 h 3429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</a:cxnLst>
            <a:rect l="l" t="t" r="r" b="b"/>
            <a:pathLst>
              <a:path w="447675" h="342900">
                <a:moveTo>
                  <a:pt x="285036" y="7144"/>
                </a:moveTo>
                <a:cubicBezTo>
                  <a:pt x="285036" y="7144"/>
                  <a:pt x="282178" y="8096"/>
                  <a:pt x="278368" y="8096"/>
                </a:cubicBezTo>
                <a:cubicBezTo>
                  <a:pt x="271701" y="9049"/>
                  <a:pt x="270748" y="9049"/>
                  <a:pt x="264081" y="12859"/>
                </a:cubicBezTo>
                <a:cubicBezTo>
                  <a:pt x="257413" y="15716"/>
                  <a:pt x="246936" y="23336"/>
                  <a:pt x="242173" y="29051"/>
                </a:cubicBezTo>
                <a:cubicBezTo>
                  <a:pt x="240268" y="30956"/>
                  <a:pt x="236458" y="38576"/>
                  <a:pt x="229791" y="51911"/>
                </a:cubicBezTo>
                <a:cubicBezTo>
                  <a:pt x="228838" y="53816"/>
                  <a:pt x="228838" y="55721"/>
                  <a:pt x="231696" y="56674"/>
                </a:cubicBezTo>
                <a:cubicBezTo>
                  <a:pt x="234553" y="57626"/>
                  <a:pt x="234553" y="58579"/>
                  <a:pt x="236458" y="61436"/>
                </a:cubicBezTo>
                <a:cubicBezTo>
                  <a:pt x="237411" y="63341"/>
                  <a:pt x="238363" y="64294"/>
                  <a:pt x="239316" y="65246"/>
                </a:cubicBezTo>
                <a:cubicBezTo>
                  <a:pt x="240268" y="66199"/>
                  <a:pt x="240268" y="66199"/>
                  <a:pt x="240268" y="67151"/>
                </a:cubicBezTo>
                <a:cubicBezTo>
                  <a:pt x="239316" y="67151"/>
                  <a:pt x="236458" y="67151"/>
                  <a:pt x="232648" y="67151"/>
                </a:cubicBezTo>
                <a:cubicBezTo>
                  <a:pt x="225981" y="67151"/>
                  <a:pt x="225981" y="67151"/>
                  <a:pt x="224076" y="69056"/>
                </a:cubicBezTo>
                <a:cubicBezTo>
                  <a:pt x="221218" y="70961"/>
                  <a:pt x="220266" y="70961"/>
                  <a:pt x="218361" y="69056"/>
                </a:cubicBezTo>
                <a:cubicBezTo>
                  <a:pt x="217408" y="68104"/>
                  <a:pt x="216456" y="68104"/>
                  <a:pt x="215503" y="68104"/>
                </a:cubicBezTo>
                <a:cubicBezTo>
                  <a:pt x="214551" y="68104"/>
                  <a:pt x="213598" y="68104"/>
                  <a:pt x="212646" y="69056"/>
                </a:cubicBezTo>
                <a:cubicBezTo>
                  <a:pt x="212646" y="70009"/>
                  <a:pt x="211693" y="70009"/>
                  <a:pt x="210741" y="70009"/>
                </a:cubicBezTo>
                <a:cubicBezTo>
                  <a:pt x="209788" y="70009"/>
                  <a:pt x="207883" y="67151"/>
                  <a:pt x="207883" y="65246"/>
                </a:cubicBezTo>
                <a:cubicBezTo>
                  <a:pt x="207883" y="64294"/>
                  <a:pt x="207883" y="64294"/>
                  <a:pt x="206931" y="63341"/>
                </a:cubicBezTo>
                <a:cubicBezTo>
                  <a:pt x="205978" y="63341"/>
                  <a:pt x="202168" y="63341"/>
                  <a:pt x="201216" y="63341"/>
                </a:cubicBezTo>
                <a:cubicBezTo>
                  <a:pt x="200263" y="63341"/>
                  <a:pt x="200263" y="64294"/>
                  <a:pt x="200263" y="65246"/>
                </a:cubicBezTo>
                <a:cubicBezTo>
                  <a:pt x="200263" y="66199"/>
                  <a:pt x="200263" y="67151"/>
                  <a:pt x="199311" y="68104"/>
                </a:cubicBezTo>
                <a:cubicBezTo>
                  <a:pt x="198358" y="69056"/>
                  <a:pt x="198358" y="69056"/>
                  <a:pt x="195501" y="69056"/>
                </a:cubicBezTo>
                <a:cubicBezTo>
                  <a:pt x="192643" y="69056"/>
                  <a:pt x="192643" y="69056"/>
                  <a:pt x="191691" y="68104"/>
                </a:cubicBezTo>
                <a:cubicBezTo>
                  <a:pt x="190738" y="66199"/>
                  <a:pt x="187881" y="67151"/>
                  <a:pt x="186928" y="68104"/>
                </a:cubicBezTo>
                <a:cubicBezTo>
                  <a:pt x="185976" y="69056"/>
                  <a:pt x="185023" y="69056"/>
                  <a:pt x="183118" y="69056"/>
                </a:cubicBezTo>
                <a:cubicBezTo>
                  <a:pt x="182166" y="69056"/>
                  <a:pt x="180261" y="69056"/>
                  <a:pt x="180261" y="69056"/>
                </a:cubicBezTo>
                <a:cubicBezTo>
                  <a:pt x="180261" y="69056"/>
                  <a:pt x="176451" y="68104"/>
                  <a:pt x="171688" y="67151"/>
                </a:cubicBezTo>
                <a:cubicBezTo>
                  <a:pt x="165021" y="65246"/>
                  <a:pt x="163116" y="65246"/>
                  <a:pt x="158353" y="65246"/>
                </a:cubicBezTo>
                <a:cubicBezTo>
                  <a:pt x="153591" y="65246"/>
                  <a:pt x="151686" y="65246"/>
                  <a:pt x="151686" y="66199"/>
                </a:cubicBezTo>
                <a:cubicBezTo>
                  <a:pt x="150733" y="67151"/>
                  <a:pt x="150733" y="73819"/>
                  <a:pt x="151686" y="77629"/>
                </a:cubicBezTo>
                <a:lnTo>
                  <a:pt x="151686" y="80486"/>
                </a:lnTo>
                <a:lnTo>
                  <a:pt x="157401" y="80486"/>
                </a:lnTo>
                <a:cubicBezTo>
                  <a:pt x="163116" y="80486"/>
                  <a:pt x="164068" y="80486"/>
                  <a:pt x="170736" y="78581"/>
                </a:cubicBezTo>
                <a:cubicBezTo>
                  <a:pt x="177403" y="76676"/>
                  <a:pt x="179308" y="76676"/>
                  <a:pt x="184071" y="75724"/>
                </a:cubicBezTo>
                <a:cubicBezTo>
                  <a:pt x="185976" y="75724"/>
                  <a:pt x="185976" y="75724"/>
                  <a:pt x="186928" y="76676"/>
                </a:cubicBezTo>
                <a:cubicBezTo>
                  <a:pt x="186928" y="77629"/>
                  <a:pt x="187881" y="78581"/>
                  <a:pt x="186928" y="78581"/>
                </a:cubicBezTo>
                <a:cubicBezTo>
                  <a:pt x="186928" y="79534"/>
                  <a:pt x="186928" y="79534"/>
                  <a:pt x="185023" y="80486"/>
                </a:cubicBezTo>
                <a:cubicBezTo>
                  <a:pt x="184071" y="80486"/>
                  <a:pt x="183118" y="80486"/>
                  <a:pt x="182166" y="79534"/>
                </a:cubicBezTo>
                <a:cubicBezTo>
                  <a:pt x="181213" y="78581"/>
                  <a:pt x="179308" y="78581"/>
                  <a:pt x="177403" y="79534"/>
                </a:cubicBezTo>
                <a:cubicBezTo>
                  <a:pt x="176451" y="82391"/>
                  <a:pt x="175498" y="83344"/>
                  <a:pt x="174546" y="83344"/>
                </a:cubicBezTo>
                <a:cubicBezTo>
                  <a:pt x="173593" y="83344"/>
                  <a:pt x="173593" y="83344"/>
                  <a:pt x="172641" y="83344"/>
                </a:cubicBezTo>
                <a:cubicBezTo>
                  <a:pt x="171688" y="84296"/>
                  <a:pt x="165973" y="84296"/>
                  <a:pt x="141208" y="84296"/>
                </a:cubicBezTo>
                <a:cubicBezTo>
                  <a:pt x="124063" y="84296"/>
                  <a:pt x="108823" y="84296"/>
                  <a:pt x="106918" y="84296"/>
                </a:cubicBezTo>
                <a:cubicBezTo>
                  <a:pt x="102156" y="85249"/>
                  <a:pt x="101203" y="84296"/>
                  <a:pt x="102156" y="82391"/>
                </a:cubicBezTo>
                <a:cubicBezTo>
                  <a:pt x="103108" y="81439"/>
                  <a:pt x="103108" y="80486"/>
                  <a:pt x="102156" y="78581"/>
                </a:cubicBezTo>
                <a:cubicBezTo>
                  <a:pt x="101203" y="76676"/>
                  <a:pt x="101203" y="75724"/>
                  <a:pt x="99298" y="76676"/>
                </a:cubicBezTo>
                <a:cubicBezTo>
                  <a:pt x="98346" y="76676"/>
                  <a:pt x="97393" y="76676"/>
                  <a:pt x="97393" y="78581"/>
                </a:cubicBezTo>
                <a:cubicBezTo>
                  <a:pt x="97393" y="79534"/>
                  <a:pt x="97393" y="81439"/>
                  <a:pt x="97393" y="81439"/>
                </a:cubicBezTo>
                <a:cubicBezTo>
                  <a:pt x="98346" y="83344"/>
                  <a:pt x="97393" y="84296"/>
                  <a:pt x="95488" y="84296"/>
                </a:cubicBezTo>
                <a:cubicBezTo>
                  <a:pt x="93583" y="84296"/>
                  <a:pt x="93583" y="85249"/>
                  <a:pt x="94536" y="88106"/>
                </a:cubicBezTo>
                <a:cubicBezTo>
                  <a:pt x="94536" y="90011"/>
                  <a:pt x="94536" y="90011"/>
                  <a:pt x="94536" y="90964"/>
                </a:cubicBezTo>
                <a:cubicBezTo>
                  <a:pt x="94536" y="91916"/>
                  <a:pt x="88821" y="92869"/>
                  <a:pt x="78343" y="92869"/>
                </a:cubicBezTo>
                <a:cubicBezTo>
                  <a:pt x="73581" y="92869"/>
                  <a:pt x="68818" y="92869"/>
                  <a:pt x="68818" y="92869"/>
                </a:cubicBezTo>
                <a:cubicBezTo>
                  <a:pt x="67866" y="92869"/>
                  <a:pt x="62151" y="93821"/>
                  <a:pt x="55483" y="93821"/>
                </a:cubicBezTo>
                <a:cubicBezTo>
                  <a:pt x="45006" y="93821"/>
                  <a:pt x="43101" y="93821"/>
                  <a:pt x="41196" y="93821"/>
                </a:cubicBezTo>
                <a:cubicBezTo>
                  <a:pt x="39291" y="92869"/>
                  <a:pt x="36433" y="92869"/>
                  <a:pt x="24051" y="92869"/>
                </a:cubicBezTo>
                <a:cubicBezTo>
                  <a:pt x="15478" y="92869"/>
                  <a:pt x="7858" y="92869"/>
                  <a:pt x="7858" y="93821"/>
                </a:cubicBezTo>
                <a:cubicBezTo>
                  <a:pt x="6906" y="93821"/>
                  <a:pt x="6906" y="99536"/>
                  <a:pt x="7858" y="100489"/>
                </a:cubicBezTo>
                <a:cubicBezTo>
                  <a:pt x="8811" y="101441"/>
                  <a:pt x="9763" y="101441"/>
                  <a:pt x="23098" y="100489"/>
                </a:cubicBezTo>
                <a:cubicBezTo>
                  <a:pt x="30718" y="100489"/>
                  <a:pt x="37386" y="100489"/>
                  <a:pt x="38338" y="100489"/>
                </a:cubicBezTo>
                <a:cubicBezTo>
                  <a:pt x="39291" y="100489"/>
                  <a:pt x="40243" y="100489"/>
                  <a:pt x="41196" y="99536"/>
                </a:cubicBezTo>
                <a:cubicBezTo>
                  <a:pt x="42148" y="98584"/>
                  <a:pt x="64056" y="98584"/>
                  <a:pt x="92631" y="99536"/>
                </a:cubicBezTo>
                <a:cubicBezTo>
                  <a:pt x="107871" y="99536"/>
                  <a:pt x="108823" y="99536"/>
                  <a:pt x="108823" y="100489"/>
                </a:cubicBezTo>
                <a:cubicBezTo>
                  <a:pt x="108823" y="102394"/>
                  <a:pt x="108823" y="108109"/>
                  <a:pt x="108823" y="108109"/>
                </a:cubicBezTo>
                <a:cubicBezTo>
                  <a:pt x="108823" y="108109"/>
                  <a:pt x="109776" y="108109"/>
                  <a:pt x="110728" y="108109"/>
                </a:cubicBezTo>
                <a:cubicBezTo>
                  <a:pt x="111681" y="107156"/>
                  <a:pt x="112633" y="107156"/>
                  <a:pt x="118348" y="107156"/>
                </a:cubicBezTo>
                <a:cubicBezTo>
                  <a:pt x="122158" y="107156"/>
                  <a:pt x="125016" y="108109"/>
                  <a:pt x="125968" y="108109"/>
                </a:cubicBezTo>
                <a:cubicBezTo>
                  <a:pt x="125968" y="108109"/>
                  <a:pt x="127873" y="108109"/>
                  <a:pt x="129778" y="108109"/>
                </a:cubicBezTo>
                <a:cubicBezTo>
                  <a:pt x="132636" y="108109"/>
                  <a:pt x="132636" y="108109"/>
                  <a:pt x="136446" y="110014"/>
                </a:cubicBezTo>
                <a:cubicBezTo>
                  <a:pt x="138351" y="110966"/>
                  <a:pt x="141208" y="112871"/>
                  <a:pt x="142161" y="113824"/>
                </a:cubicBezTo>
                <a:cubicBezTo>
                  <a:pt x="143113" y="114776"/>
                  <a:pt x="145018" y="114776"/>
                  <a:pt x="145971" y="115729"/>
                </a:cubicBezTo>
                <a:cubicBezTo>
                  <a:pt x="157401" y="117634"/>
                  <a:pt x="158353" y="117634"/>
                  <a:pt x="158353" y="119539"/>
                </a:cubicBezTo>
                <a:cubicBezTo>
                  <a:pt x="158353" y="121444"/>
                  <a:pt x="159306" y="123349"/>
                  <a:pt x="163116" y="127159"/>
                </a:cubicBezTo>
                <a:cubicBezTo>
                  <a:pt x="165973" y="129064"/>
                  <a:pt x="166926" y="130969"/>
                  <a:pt x="166926" y="131921"/>
                </a:cubicBezTo>
                <a:cubicBezTo>
                  <a:pt x="166926" y="133826"/>
                  <a:pt x="170736" y="136684"/>
                  <a:pt x="174546" y="139541"/>
                </a:cubicBezTo>
                <a:cubicBezTo>
                  <a:pt x="178356" y="142399"/>
                  <a:pt x="179308" y="143351"/>
                  <a:pt x="180261" y="147161"/>
                </a:cubicBezTo>
                <a:cubicBezTo>
                  <a:pt x="181213" y="149066"/>
                  <a:pt x="181213" y="150971"/>
                  <a:pt x="182166" y="151924"/>
                </a:cubicBezTo>
                <a:cubicBezTo>
                  <a:pt x="183118" y="152876"/>
                  <a:pt x="183118" y="154781"/>
                  <a:pt x="183118" y="154781"/>
                </a:cubicBezTo>
                <a:cubicBezTo>
                  <a:pt x="183118" y="154781"/>
                  <a:pt x="180261" y="157639"/>
                  <a:pt x="177403" y="160496"/>
                </a:cubicBezTo>
                <a:cubicBezTo>
                  <a:pt x="168831" y="168116"/>
                  <a:pt x="167878" y="169069"/>
                  <a:pt x="166926" y="175736"/>
                </a:cubicBezTo>
                <a:cubicBezTo>
                  <a:pt x="165973" y="181451"/>
                  <a:pt x="165973" y="185261"/>
                  <a:pt x="165973" y="186214"/>
                </a:cubicBezTo>
                <a:cubicBezTo>
                  <a:pt x="165973" y="187166"/>
                  <a:pt x="165973" y="188119"/>
                  <a:pt x="165973" y="189071"/>
                </a:cubicBezTo>
                <a:cubicBezTo>
                  <a:pt x="165021" y="190976"/>
                  <a:pt x="162163" y="201454"/>
                  <a:pt x="159306" y="210026"/>
                </a:cubicBezTo>
                <a:cubicBezTo>
                  <a:pt x="158353" y="212884"/>
                  <a:pt x="156448" y="216694"/>
                  <a:pt x="152638" y="222409"/>
                </a:cubicBezTo>
                <a:cubicBezTo>
                  <a:pt x="148828" y="228124"/>
                  <a:pt x="147876" y="229076"/>
                  <a:pt x="143113" y="238601"/>
                </a:cubicBezTo>
                <a:cubicBezTo>
                  <a:pt x="140256" y="243364"/>
                  <a:pt x="137398" y="249079"/>
                  <a:pt x="136446" y="250984"/>
                </a:cubicBezTo>
                <a:cubicBezTo>
                  <a:pt x="135493" y="252889"/>
                  <a:pt x="134541" y="255746"/>
                  <a:pt x="134541" y="255746"/>
                </a:cubicBezTo>
                <a:cubicBezTo>
                  <a:pt x="134541" y="258604"/>
                  <a:pt x="136446" y="262414"/>
                  <a:pt x="138351" y="264319"/>
                </a:cubicBezTo>
                <a:cubicBezTo>
                  <a:pt x="139303" y="265271"/>
                  <a:pt x="140256" y="267176"/>
                  <a:pt x="140256" y="267176"/>
                </a:cubicBezTo>
                <a:cubicBezTo>
                  <a:pt x="140256" y="267176"/>
                  <a:pt x="139303" y="269081"/>
                  <a:pt x="138351" y="270986"/>
                </a:cubicBezTo>
                <a:cubicBezTo>
                  <a:pt x="137398" y="272891"/>
                  <a:pt x="135493" y="275749"/>
                  <a:pt x="133588" y="277654"/>
                </a:cubicBezTo>
                <a:cubicBezTo>
                  <a:pt x="127873" y="288131"/>
                  <a:pt x="116443" y="301466"/>
                  <a:pt x="113586" y="303371"/>
                </a:cubicBezTo>
                <a:cubicBezTo>
                  <a:pt x="111681" y="304324"/>
                  <a:pt x="111681" y="304324"/>
                  <a:pt x="106918" y="303371"/>
                </a:cubicBezTo>
                <a:cubicBezTo>
                  <a:pt x="101203" y="301466"/>
                  <a:pt x="96441" y="301466"/>
                  <a:pt x="92631" y="303371"/>
                </a:cubicBezTo>
                <a:cubicBezTo>
                  <a:pt x="90726" y="304324"/>
                  <a:pt x="89773" y="304324"/>
                  <a:pt x="88821" y="305276"/>
                </a:cubicBezTo>
                <a:cubicBezTo>
                  <a:pt x="88821" y="305276"/>
                  <a:pt x="87868" y="305276"/>
                  <a:pt x="87868" y="305276"/>
                </a:cubicBezTo>
                <a:cubicBezTo>
                  <a:pt x="86916" y="305276"/>
                  <a:pt x="85011" y="307181"/>
                  <a:pt x="85011" y="308134"/>
                </a:cubicBezTo>
                <a:cubicBezTo>
                  <a:pt x="85011" y="308134"/>
                  <a:pt x="84058" y="310039"/>
                  <a:pt x="84058" y="311944"/>
                </a:cubicBezTo>
                <a:cubicBezTo>
                  <a:pt x="82153" y="315754"/>
                  <a:pt x="82153" y="317659"/>
                  <a:pt x="85963" y="321469"/>
                </a:cubicBezTo>
                <a:cubicBezTo>
                  <a:pt x="87868" y="324326"/>
                  <a:pt x="90726" y="326231"/>
                  <a:pt x="95488" y="328136"/>
                </a:cubicBezTo>
                <a:cubicBezTo>
                  <a:pt x="96441" y="330994"/>
                  <a:pt x="97393" y="330994"/>
                  <a:pt x="100251" y="330994"/>
                </a:cubicBezTo>
                <a:cubicBezTo>
                  <a:pt x="108823" y="329089"/>
                  <a:pt x="114538" y="329089"/>
                  <a:pt x="114538" y="330041"/>
                </a:cubicBezTo>
                <a:cubicBezTo>
                  <a:pt x="114538" y="330041"/>
                  <a:pt x="114538" y="331946"/>
                  <a:pt x="114538" y="333851"/>
                </a:cubicBezTo>
                <a:lnTo>
                  <a:pt x="114538" y="336709"/>
                </a:lnTo>
                <a:lnTo>
                  <a:pt x="118348" y="337661"/>
                </a:lnTo>
                <a:cubicBezTo>
                  <a:pt x="124063" y="339566"/>
                  <a:pt x="131683" y="341471"/>
                  <a:pt x="132636" y="342424"/>
                </a:cubicBezTo>
                <a:cubicBezTo>
                  <a:pt x="135493" y="343376"/>
                  <a:pt x="141208" y="344329"/>
                  <a:pt x="146923" y="344329"/>
                </a:cubicBezTo>
                <a:cubicBezTo>
                  <a:pt x="155496" y="344329"/>
                  <a:pt x="155496" y="344329"/>
                  <a:pt x="156448" y="337661"/>
                </a:cubicBezTo>
                <a:cubicBezTo>
                  <a:pt x="156448" y="335756"/>
                  <a:pt x="158353" y="330994"/>
                  <a:pt x="158353" y="328136"/>
                </a:cubicBezTo>
                <a:cubicBezTo>
                  <a:pt x="159306" y="323374"/>
                  <a:pt x="160258" y="321469"/>
                  <a:pt x="160258" y="313849"/>
                </a:cubicBezTo>
                <a:cubicBezTo>
                  <a:pt x="160258" y="302419"/>
                  <a:pt x="161211" y="300514"/>
                  <a:pt x="164068" y="296704"/>
                </a:cubicBezTo>
                <a:cubicBezTo>
                  <a:pt x="165021" y="294799"/>
                  <a:pt x="166926" y="291941"/>
                  <a:pt x="167878" y="290036"/>
                </a:cubicBezTo>
                <a:cubicBezTo>
                  <a:pt x="169783" y="287179"/>
                  <a:pt x="169783" y="287179"/>
                  <a:pt x="171688" y="287179"/>
                </a:cubicBezTo>
                <a:cubicBezTo>
                  <a:pt x="172641" y="287179"/>
                  <a:pt x="174546" y="287179"/>
                  <a:pt x="175498" y="286226"/>
                </a:cubicBezTo>
                <a:cubicBezTo>
                  <a:pt x="177403" y="285274"/>
                  <a:pt x="178356" y="285274"/>
                  <a:pt x="179308" y="281464"/>
                </a:cubicBezTo>
                <a:cubicBezTo>
                  <a:pt x="180261" y="278606"/>
                  <a:pt x="182166" y="276701"/>
                  <a:pt x="184071" y="274796"/>
                </a:cubicBezTo>
                <a:cubicBezTo>
                  <a:pt x="185976" y="272891"/>
                  <a:pt x="187881" y="270986"/>
                  <a:pt x="188833" y="269081"/>
                </a:cubicBezTo>
                <a:cubicBezTo>
                  <a:pt x="189786" y="267176"/>
                  <a:pt x="191691" y="264319"/>
                  <a:pt x="191691" y="263366"/>
                </a:cubicBezTo>
                <a:cubicBezTo>
                  <a:pt x="192643" y="262414"/>
                  <a:pt x="194548" y="256699"/>
                  <a:pt x="197406" y="252889"/>
                </a:cubicBezTo>
                <a:cubicBezTo>
                  <a:pt x="199311" y="248126"/>
                  <a:pt x="202168" y="244316"/>
                  <a:pt x="202168" y="244316"/>
                </a:cubicBezTo>
                <a:cubicBezTo>
                  <a:pt x="202168" y="244316"/>
                  <a:pt x="203121" y="242411"/>
                  <a:pt x="203121" y="240506"/>
                </a:cubicBezTo>
                <a:cubicBezTo>
                  <a:pt x="203121" y="238601"/>
                  <a:pt x="205026" y="232886"/>
                  <a:pt x="205978" y="229076"/>
                </a:cubicBezTo>
                <a:cubicBezTo>
                  <a:pt x="208836" y="221456"/>
                  <a:pt x="208836" y="220504"/>
                  <a:pt x="207883" y="218599"/>
                </a:cubicBezTo>
                <a:cubicBezTo>
                  <a:pt x="207883" y="217646"/>
                  <a:pt x="206931" y="215741"/>
                  <a:pt x="206931" y="214789"/>
                </a:cubicBezTo>
                <a:cubicBezTo>
                  <a:pt x="205978" y="212884"/>
                  <a:pt x="201216" y="203359"/>
                  <a:pt x="201216" y="202406"/>
                </a:cubicBezTo>
                <a:cubicBezTo>
                  <a:pt x="201216" y="201454"/>
                  <a:pt x="202168" y="202406"/>
                  <a:pt x="202168" y="203359"/>
                </a:cubicBezTo>
                <a:cubicBezTo>
                  <a:pt x="202168" y="204311"/>
                  <a:pt x="203121" y="205264"/>
                  <a:pt x="204073" y="205264"/>
                </a:cubicBezTo>
                <a:cubicBezTo>
                  <a:pt x="205026" y="206216"/>
                  <a:pt x="205978" y="207169"/>
                  <a:pt x="206931" y="210026"/>
                </a:cubicBezTo>
                <a:cubicBezTo>
                  <a:pt x="207883" y="212884"/>
                  <a:pt x="208836" y="214789"/>
                  <a:pt x="210741" y="215741"/>
                </a:cubicBezTo>
                <a:cubicBezTo>
                  <a:pt x="211693" y="216694"/>
                  <a:pt x="212646" y="216694"/>
                  <a:pt x="212646" y="216694"/>
                </a:cubicBezTo>
                <a:cubicBezTo>
                  <a:pt x="212646" y="216694"/>
                  <a:pt x="215503" y="218599"/>
                  <a:pt x="218361" y="220504"/>
                </a:cubicBezTo>
                <a:cubicBezTo>
                  <a:pt x="222171" y="223361"/>
                  <a:pt x="225028" y="224314"/>
                  <a:pt x="225981" y="224314"/>
                </a:cubicBezTo>
                <a:cubicBezTo>
                  <a:pt x="226933" y="224314"/>
                  <a:pt x="228838" y="224314"/>
                  <a:pt x="229791" y="225266"/>
                </a:cubicBezTo>
                <a:cubicBezTo>
                  <a:pt x="231696" y="225266"/>
                  <a:pt x="239316" y="226219"/>
                  <a:pt x="245031" y="227171"/>
                </a:cubicBezTo>
                <a:cubicBezTo>
                  <a:pt x="246936" y="227171"/>
                  <a:pt x="249793" y="227171"/>
                  <a:pt x="249793" y="228124"/>
                </a:cubicBezTo>
                <a:cubicBezTo>
                  <a:pt x="252651" y="229076"/>
                  <a:pt x="255508" y="230029"/>
                  <a:pt x="256461" y="231934"/>
                </a:cubicBezTo>
                <a:cubicBezTo>
                  <a:pt x="261223" y="238601"/>
                  <a:pt x="264081" y="244316"/>
                  <a:pt x="265033" y="244316"/>
                </a:cubicBezTo>
                <a:cubicBezTo>
                  <a:pt x="265986" y="244316"/>
                  <a:pt x="267891" y="246221"/>
                  <a:pt x="270748" y="247174"/>
                </a:cubicBezTo>
                <a:cubicBezTo>
                  <a:pt x="283131" y="251936"/>
                  <a:pt x="295513" y="257651"/>
                  <a:pt x="296466" y="258604"/>
                </a:cubicBezTo>
                <a:cubicBezTo>
                  <a:pt x="297418" y="259556"/>
                  <a:pt x="296466" y="260509"/>
                  <a:pt x="295513" y="265271"/>
                </a:cubicBezTo>
                <a:cubicBezTo>
                  <a:pt x="294561" y="270986"/>
                  <a:pt x="293608" y="271939"/>
                  <a:pt x="294561" y="274796"/>
                </a:cubicBezTo>
                <a:cubicBezTo>
                  <a:pt x="294561" y="277654"/>
                  <a:pt x="294561" y="278606"/>
                  <a:pt x="294561" y="279559"/>
                </a:cubicBezTo>
                <a:cubicBezTo>
                  <a:pt x="292656" y="283369"/>
                  <a:pt x="292656" y="284321"/>
                  <a:pt x="297418" y="293846"/>
                </a:cubicBezTo>
                <a:lnTo>
                  <a:pt x="301228" y="303371"/>
                </a:lnTo>
                <a:lnTo>
                  <a:pt x="305038" y="307181"/>
                </a:lnTo>
                <a:cubicBezTo>
                  <a:pt x="309801" y="311944"/>
                  <a:pt x="310753" y="312896"/>
                  <a:pt x="314563" y="312896"/>
                </a:cubicBezTo>
                <a:cubicBezTo>
                  <a:pt x="316468" y="312896"/>
                  <a:pt x="317421" y="313849"/>
                  <a:pt x="318373" y="313849"/>
                </a:cubicBezTo>
                <a:cubicBezTo>
                  <a:pt x="320278" y="314801"/>
                  <a:pt x="322183" y="314801"/>
                  <a:pt x="325041" y="313849"/>
                </a:cubicBezTo>
                <a:cubicBezTo>
                  <a:pt x="329803" y="310991"/>
                  <a:pt x="332661" y="310991"/>
                  <a:pt x="345996" y="310991"/>
                </a:cubicBezTo>
                <a:cubicBezTo>
                  <a:pt x="350758" y="310991"/>
                  <a:pt x="358378" y="309086"/>
                  <a:pt x="363141" y="307181"/>
                </a:cubicBezTo>
                <a:cubicBezTo>
                  <a:pt x="365046" y="306229"/>
                  <a:pt x="368856" y="305276"/>
                  <a:pt x="372666" y="305276"/>
                </a:cubicBezTo>
                <a:cubicBezTo>
                  <a:pt x="377428" y="304324"/>
                  <a:pt x="379333" y="304324"/>
                  <a:pt x="381238" y="303371"/>
                </a:cubicBezTo>
                <a:cubicBezTo>
                  <a:pt x="384096" y="302419"/>
                  <a:pt x="384096" y="301466"/>
                  <a:pt x="385048" y="299561"/>
                </a:cubicBezTo>
                <a:cubicBezTo>
                  <a:pt x="386001" y="297656"/>
                  <a:pt x="386001" y="297656"/>
                  <a:pt x="387906" y="301466"/>
                </a:cubicBezTo>
                <a:cubicBezTo>
                  <a:pt x="388858" y="304324"/>
                  <a:pt x="389811" y="305276"/>
                  <a:pt x="389811" y="310991"/>
                </a:cubicBezTo>
                <a:lnTo>
                  <a:pt x="390763" y="316706"/>
                </a:lnTo>
                <a:lnTo>
                  <a:pt x="388858" y="318611"/>
                </a:lnTo>
                <a:cubicBezTo>
                  <a:pt x="386953" y="320516"/>
                  <a:pt x="386953" y="322421"/>
                  <a:pt x="386953" y="324326"/>
                </a:cubicBezTo>
                <a:cubicBezTo>
                  <a:pt x="386953" y="325279"/>
                  <a:pt x="390763" y="333851"/>
                  <a:pt x="391716" y="334804"/>
                </a:cubicBezTo>
                <a:cubicBezTo>
                  <a:pt x="393621" y="335756"/>
                  <a:pt x="395526" y="335756"/>
                  <a:pt x="406003" y="330041"/>
                </a:cubicBezTo>
                <a:cubicBezTo>
                  <a:pt x="411718" y="327184"/>
                  <a:pt x="417433" y="324326"/>
                  <a:pt x="418386" y="323374"/>
                </a:cubicBezTo>
                <a:cubicBezTo>
                  <a:pt x="421243" y="322421"/>
                  <a:pt x="426958" y="315754"/>
                  <a:pt x="426958" y="314801"/>
                </a:cubicBezTo>
                <a:cubicBezTo>
                  <a:pt x="426958" y="312896"/>
                  <a:pt x="426006" y="306229"/>
                  <a:pt x="425053" y="304324"/>
                </a:cubicBezTo>
                <a:cubicBezTo>
                  <a:pt x="424101" y="302419"/>
                  <a:pt x="425053" y="301466"/>
                  <a:pt x="426958" y="300514"/>
                </a:cubicBezTo>
                <a:cubicBezTo>
                  <a:pt x="428863" y="299561"/>
                  <a:pt x="429816" y="298609"/>
                  <a:pt x="429816" y="295751"/>
                </a:cubicBezTo>
                <a:cubicBezTo>
                  <a:pt x="429816" y="294799"/>
                  <a:pt x="429816" y="291941"/>
                  <a:pt x="430768" y="290036"/>
                </a:cubicBezTo>
                <a:cubicBezTo>
                  <a:pt x="430768" y="288131"/>
                  <a:pt x="431721" y="285274"/>
                  <a:pt x="431721" y="282416"/>
                </a:cubicBezTo>
                <a:cubicBezTo>
                  <a:pt x="431721" y="278606"/>
                  <a:pt x="431721" y="277654"/>
                  <a:pt x="430768" y="276701"/>
                </a:cubicBezTo>
                <a:cubicBezTo>
                  <a:pt x="429816" y="275749"/>
                  <a:pt x="429816" y="274796"/>
                  <a:pt x="429816" y="274796"/>
                </a:cubicBezTo>
                <a:cubicBezTo>
                  <a:pt x="429816" y="274796"/>
                  <a:pt x="429816" y="273844"/>
                  <a:pt x="429816" y="273844"/>
                </a:cubicBezTo>
                <a:cubicBezTo>
                  <a:pt x="429816" y="273844"/>
                  <a:pt x="417433" y="266224"/>
                  <a:pt x="414576" y="265271"/>
                </a:cubicBezTo>
                <a:cubicBezTo>
                  <a:pt x="413623" y="264319"/>
                  <a:pt x="406956" y="262414"/>
                  <a:pt x="404098" y="261461"/>
                </a:cubicBezTo>
                <a:cubicBezTo>
                  <a:pt x="403146" y="261461"/>
                  <a:pt x="401241" y="260509"/>
                  <a:pt x="400288" y="260509"/>
                </a:cubicBezTo>
                <a:cubicBezTo>
                  <a:pt x="399336" y="260509"/>
                  <a:pt x="395526" y="259556"/>
                  <a:pt x="391716" y="259556"/>
                </a:cubicBezTo>
                <a:cubicBezTo>
                  <a:pt x="387906" y="259556"/>
                  <a:pt x="385048" y="259556"/>
                  <a:pt x="385048" y="258604"/>
                </a:cubicBezTo>
                <a:cubicBezTo>
                  <a:pt x="385048" y="257651"/>
                  <a:pt x="385048" y="257651"/>
                  <a:pt x="386001" y="257651"/>
                </a:cubicBezTo>
                <a:cubicBezTo>
                  <a:pt x="386953" y="255746"/>
                  <a:pt x="387906" y="255746"/>
                  <a:pt x="390763" y="256699"/>
                </a:cubicBezTo>
                <a:cubicBezTo>
                  <a:pt x="391716" y="256699"/>
                  <a:pt x="394573" y="257651"/>
                  <a:pt x="397431" y="257651"/>
                </a:cubicBezTo>
                <a:cubicBezTo>
                  <a:pt x="401241" y="257651"/>
                  <a:pt x="401241" y="257651"/>
                  <a:pt x="402193" y="256699"/>
                </a:cubicBezTo>
                <a:cubicBezTo>
                  <a:pt x="403146" y="255746"/>
                  <a:pt x="403146" y="255746"/>
                  <a:pt x="405051" y="255746"/>
                </a:cubicBezTo>
                <a:cubicBezTo>
                  <a:pt x="406956" y="255746"/>
                  <a:pt x="407908" y="255746"/>
                  <a:pt x="410766" y="258604"/>
                </a:cubicBezTo>
                <a:cubicBezTo>
                  <a:pt x="412671" y="259556"/>
                  <a:pt x="414576" y="261461"/>
                  <a:pt x="415528" y="261461"/>
                </a:cubicBezTo>
                <a:cubicBezTo>
                  <a:pt x="418386" y="262414"/>
                  <a:pt x="425053" y="262414"/>
                  <a:pt x="426006" y="261461"/>
                </a:cubicBezTo>
                <a:cubicBezTo>
                  <a:pt x="426958" y="261461"/>
                  <a:pt x="428863" y="260509"/>
                  <a:pt x="430768" y="259556"/>
                </a:cubicBezTo>
                <a:cubicBezTo>
                  <a:pt x="434578" y="257651"/>
                  <a:pt x="439341" y="254794"/>
                  <a:pt x="440293" y="252889"/>
                </a:cubicBezTo>
                <a:cubicBezTo>
                  <a:pt x="441246" y="250984"/>
                  <a:pt x="443151" y="246221"/>
                  <a:pt x="445056" y="235744"/>
                </a:cubicBezTo>
                <a:cubicBezTo>
                  <a:pt x="445056" y="234791"/>
                  <a:pt x="446008" y="231934"/>
                  <a:pt x="446008" y="230981"/>
                </a:cubicBezTo>
                <a:cubicBezTo>
                  <a:pt x="446961" y="227171"/>
                  <a:pt x="446961" y="217646"/>
                  <a:pt x="446008" y="213836"/>
                </a:cubicBezTo>
                <a:cubicBezTo>
                  <a:pt x="446008" y="211931"/>
                  <a:pt x="445056" y="209074"/>
                  <a:pt x="444103" y="206216"/>
                </a:cubicBezTo>
                <a:cubicBezTo>
                  <a:pt x="443151" y="200501"/>
                  <a:pt x="441246" y="196691"/>
                  <a:pt x="437436" y="191929"/>
                </a:cubicBezTo>
                <a:cubicBezTo>
                  <a:pt x="429816" y="182404"/>
                  <a:pt x="428863" y="181451"/>
                  <a:pt x="420291" y="181451"/>
                </a:cubicBezTo>
                <a:cubicBezTo>
                  <a:pt x="413623" y="180499"/>
                  <a:pt x="411718" y="180499"/>
                  <a:pt x="410766" y="176689"/>
                </a:cubicBezTo>
                <a:cubicBezTo>
                  <a:pt x="410766" y="175736"/>
                  <a:pt x="409813" y="172879"/>
                  <a:pt x="409813" y="171926"/>
                </a:cubicBezTo>
                <a:cubicBezTo>
                  <a:pt x="409813" y="170974"/>
                  <a:pt x="408861" y="169069"/>
                  <a:pt x="408861" y="169069"/>
                </a:cubicBezTo>
                <a:cubicBezTo>
                  <a:pt x="408861" y="168116"/>
                  <a:pt x="408861" y="168116"/>
                  <a:pt x="409813" y="167164"/>
                </a:cubicBezTo>
                <a:cubicBezTo>
                  <a:pt x="410766" y="166211"/>
                  <a:pt x="411718" y="164306"/>
                  <a:pt x="411718" y="162401"/>
                </a:cubicBezTo>
                <a:cubicBezTo>
                  <a:pt x="413623" y="155734"/>
                  <a:pt x="413623" y="155734"/>
                  <a:pt x="412671" y="150971"/>
                </a:cubicBezTo>
                <a:cubicBezTo>
                  <a:pt x="411718" y="148114"/>
                  <a:pt x="411718" y="145256"/>
                  <a:pt x="410766" y="143351"/>
                </a:cubicBezTo>
                <a:cubicBezTo>
                  <a:pt x="409813" y="138589"/>
                  <a:pt x="407908" y="131921"/>
                  <a:pt x="406956" y="129064"/>
                </a:cubicBezTo>
                <a:cubicBezTo>
                  <a:pt x="406003" y="127159"/>
                  <a:pt x="406003" y="125254"/>
                  <a:pt x="406003" y="124301"/>
                </a:cubicBezTo>
                <a:cubicBezTo>
                  <a:pt x="406003" y="123349"/>
                  <a:pt x="406003" y="122396"/>
                  <a:pt x="406003" y="121444"/>
                </a:cubicBezTo>
                <a:cubicBezTo>
                  <a:pt x="406003" y="121444"/>
                  <a:pt x="404098" y="118586"/>
                  <a:pt x="403146" y="115729"/>
                </a:cubicBezTo>
                <a:cubicBezTo>
                  <a:pt x="402193" y="112871"/>
                  <a:pt x="400288" y="108109"/>
                  <a:pt x="398383" y="104299"/>
                </a:cubicBezTo>
                <a:cubicBezTo>
                  <a:pt x="397431" y="101441"/>
                  <a:pt x="396478" y="98584"/>
                  <a:pt x="396478" y="97631"/>
                </a:cubicBezTo>
                <a:cubicBezTo>
                  <a:pt x="396478" y="96679"/>
                  <a:pt x="394573" y="93821"/>
                  <a:pt x="385048" y="82391"/>
                </a:cubicBezTo>
                <a:cubicBezTo>
                  <a:pt x="384096" y="80486"/>
                  <a:pt x="381238" y="76676"/>
                  <a:pt x="379333" y="74771"/>
                </a:cubicBezTo>
                <a:cubicBezTo>
                  <a:pt x="377428" y="71914"/>
                  <a:pt x="374571" y="68104"/>
                  <a:pt x="373618" y="67151"/>
                </a:cubicBezTo>
                <a:cubicBezTo>
                  <a:pt x="372666" y="65246"/>
                  <a:pt x="370761" y="63341"/>
                  <a:pt x="369808" y="62389"/>
                </a:cubicBezTo>
                <a:cubicBezTo>
                  <a:pt x="367903" y="59531"/>
                  <a:pt x="366951" y="58579"/>
                  <a:pt x="361236" y="55721"/>
                </a:cubicBezTo>
                <a:cubicBezTo>
                  <a:pt x="358378" y="54769"/>
                  <a:pt x="354568" y="51911"/>
                  <a:pt x="351711" y="50959"/>
                </a:cubicBezTo>
                <a:lnTo>
                  <a:pt x="345996" y="48101"/>
                </a:lnTo>
                <a:lnTo>
                  <a:pt x="338376" y="48101"/>
                </a:lnTo>
                <a:cubicBezTo>
                  <a:pt x="334566" y="48101"/>
                  <a:pt x="330756" y="48101"/>
                  <a:pt x="329803" y="47149"/>
                </a:cubicBezTo>
                <a:cubicBezTo>
                  <a:pt x="324088" y="45244"/>
                  <a:pt x="321231" y="44291"/>
                  <a:pt x="317421" y="44291"/>
                </a:cubicBezTo>
                <a:cubicBezTo>
                  <a:pt x="314563" y="44291"/>
                  <a:pt x="313611" y="44291"/>
                  <a:pt x="312658" y="43339"/>
                </a:cubicBezTo>
                <a:cubicBezTo>
                  <a:pt x="312658" y="43339"/>
                  <a:pt x="311706" y="40481"/>
                  <a:pt x="310753" y="37624"/>
                </a:cubicBezTo>
                <a:cubicBezTo>
                  <a:pt x="308848" y="30956"/>
                  <a:pt x="307896" y="30004"/>
                  <a:pt x="303133" y="26194"/>
                </a:cubicBezTo>
                <a:cubicBezTo>
                  <a:pt x="301228" y="24289"/>
                  <a:pt x="297418" y="20479"/>
                  <a:pt x="295513" y="18574"/>
                </a:cubicBezTo>
                <a:cubicBezTo>
                  <a:pt x="293608" y="16669"/>
                  <a:pt x="290751" y="14764"/>
                  <a:pt x="289798" y="13811"/>
                </a:cubicBezTo>
                <a:cubicBezTo>
                  <a:pt x="289798" y="7144"/>
                  <a:pt x="285036" y="7144"/>
                  <a:pt x="285036" y="7144"/>
                </a:cubicBezTo>
                <a:close/>
                <a:moveTo>
                  <a:pt x="326946" y="40481"/>
                </a:moveTo>
                <a:cubicBezTo>
                  <a:pt x="330756" y="42386"/>
                  <a:pt x="331708" y="43339"/>
                  <a:pt x="328851" y="45244"/>
                </a:cubicBezTo>
                <a:cubicBezTo>
                  <a:pt x="327898" y="46196"/>
                  <a:pt x="325993" y="47149"/>
                  <a:pt x="324088" y="47149"/>
                </a:cubicBezTo>
                <a:cubicBezTo>
                  <a:pt x="323136" y="47149"/>
                  <a:pt x="321231" y="47149"/>
                  <a:pt x="320278" y="48101"/>
                </a:cubicBezTo>
                <a:cubicBezTo>
                  <a:pt x="319326" y="48101"/>
                  <a:pt x="318373" y="48101"/>
                  <a:pt x="317421" y="47149"/>
                </a:cubicBezTo>
                <a:cubicBezTo>
                  <a:pt x="316468" y="45244"/>
                  <a:pt x="315516" y="45244"/>
                  <a:pt x="315516" y="43339"/>
                </a:cubicBezTo>
                <a:cubicBezTo>
                  <a:pt x="315516" y="40481"/>
                  <a:pt x="316468" y="39529"/>
                  <a:pt x="320278" y="39529"/>
                </a:cubicBezTo>
                <a:cubicBezTo>
                  <a:pt x="323136" y="39529"/>
                  <a:pt x="325041" y="40481"/>
                  <a:pt x="326946" y="40481"/>
                </a:cubicBezTo>
                <a:close/>
                <a:moveTo>
                  <a:pt x="256461" y="70961"/>
                </a:moveTo>
                <a:cubicBezTo>
                  <a:pt x="256461" y="70961"/>
                  <a:pt x="255508" y="72866"/>
                  <a:pt x="253603" y="74771"/>
                </a:cubicBezTo>
                <a:cubicBezTo>
                  <a:pt x="249793" y="79534"/>
                  <a:pt x="246936" y="83344"/>
                  <a:pt x="246936" y="85249"/>
                </a:cubicBezTo>
                <a:cubicBezTo>
                  <a:pt x="246936" y="86201"/>
                  <a:pt x="246936" y="86201"/>
                  <a:pt x="245983" y="87154"/>
                </a:cubicBezTo>
                <a:cubicBezTo>
                  <a:pt x="245031" y="88106"/>
                  <a:pt x="245031" y="88106"/>
                  <a:pt x="245031" y="87154"/>
                </a:cubicBezTo>
                <a:cubicBezTo>
                  <a:pt x="245031" y="87154"/>
                  <a:pt x="244078" y="86201"/>
                  <a:pt x="243126" y="85249"/>
                </a:cubicBezTo>
                <a:cubicBezTo>
                  <a:pt x="240268" y="84296"/>
                  <a:pt x="238363" y="81439"/>
                  <a:pt x="238363" y="80486"/>
                </a:cubicBezTo>
                <a:cubicBezTo>
                  <a:pt x="238363" y="79534"/>
                  <a:pt x="239316" y="79534"/>
                  <a:pt x="244078" y="79534"/>
                </a:cubicBezTo>
                <a:lnTo>
                  <a:pt x="248841" y="79534"/>
                </a:lnTo>
                <a:lnTo>
                  <a:pt x="248841" y="75724"/>
                </a:lnTo>
                <a:cubicBezTo>
                  <a:pt x="248841" y="73819"/>
                  <a:pt x="248841" y="70961"/>
                  <a:pt x="249793" y="70961"/>
                </a:cubicBezTo>
                <a:cubicBezTo>
                  <a:pt x="251698" y="70009"/>
                  <a:pt x="255508" y="70009"/>
                  <a:pt x="256461" y="70961"/>
                </a:cubicBezTo>
                <a:close/>
                <a:moveTo>
                  <a:pt x="223123" y="79534"/>
                </a:moveTo>
                <a:cubicBezTo>
                  <a:pt x="225028" y="80486"/>
                  <a:pt x="225981" y="81439"/>
                  <a:pt x="227886" y="81439"/>
                </a:cubicBezTo>
                <a:cubicBezTo>
                  <a:pt x="228838" y="81439"/>
                  <a:pt x="229791" y="81439"/>
                  <a:pt x="229791" y="82391"/>
                </a:cubicBezTo>
                <a:cubicBezTo>
                  <a:pt x="229791" y="83344"/>
                  <a:pt x="227886" y="83344"/>
                  <a:pt x="221218" y="83344"/>
                </a:cubicBezTo>
                <a:lnTo>
                  <a:pt x="217408" y="83344"/>
                </a:lnTo>
                <a:lnTo>
                  <a:pt x="217408" y="81439"/>
                </a:lnTo>
                <a:cubicBezTo>
                  <a:pt x="217408" y="80486"/>
                  <a:pt x="217408" y="79534"/>
                  <a:pt x="218361" y="79534"/>
                </a:cubicBezTo>
                <a:cubicBezTo>
                  <a:pt x="220266" y="77629"/>
                  <a:pt x="220266" y="77629"/>
                  <a:pt x="223123" y="79534"/>
                </a:cubicBezTo>
                <a:close/>
                <a:moveTo>
                  <a:pt x="211693" y="81439"/>
                </a:moveTo>
                <a:cubicBezTo>
                  <a:pt x="211693" y="82391"/>
                  <a:pt x="199311" y="83344"/>
                  <a:pt x="196453" y="82391"/>
                </a:cubicBezTo>
                <a:cubicBezTo>
                  <a:pt x="194548" y="82391"/>
                  <a:pt x="194548" y="82391"/>
                  <a:pt x="195501" y="81439"/>
                </a:cubicBezTo>
                <a:cubicBezTo>
                  <a:pt x="196453" y="80486"/>
                  <a:pt x="198358" y="80486"/>
                  <a:pt x="204073" y="80486"/>
                </a:cubicBezTo>
                <a:cubicBezTo>
                  <a:pt x="207883" y="81439"/>
                  <a:pt x="211693" y="81439"/>
                  <a:pt x="211693" y="81439"/>
                </a:cubicBezTo>
                <a:close/>
                <a:moveTo>
                  <a:pt x="185023" y="101441"/>
                </a:moveTo>
                <a:cubicBezTo>
                  <a:pt x="185976" y="102394"/>
                  <a:pt x="185976" y="102394"/>
                  <a:pt x="185976" y="103346"/>
                </a:cubicBezTo>
                <a:cubicBezTo>
                  <a:pt x="185023" y="104299"/>
                  <a:pt x="181213" y="104299"/>
                  <a:pt x="178356" y="102394"/>
                </a:cubicBezTo>
                <a:cubicBezTo>
                  <a:pt x="176451" y="101441"/>
                  <a:pt x="176451" y="101441"/>
                  <a:pt x="177403" y="100489"/>
                </a:cubicBezTo>
                <a:cubicBezTo>
                  <a:pt x="181213" y="100489"/>
                  <a:pt x="183118" y="100489"/>
                  <a:pt x="185023" y="101441"/>
                </a:cubicBezTo>
                <a:close/>
                <a:moveTo>
                  <a:pt x="208836" y="106204"/>
                </a:moveTo>
                <a:cubicBezTo>
                  <a:pt x="208836" y="107156"/>
                  <a:pt x="208836" y="108109"/>
                  <a:pt x="209788" y="109061"/>
                </a:cubicBezTo>
                <a:cubicBezTo>
                  <a:pt x="209788" y="110014"/>
                  <a:pt x="209788" y="110966"/>
                  <a:pt x="209788" y="110966"/>
                </a:cubicBezTo>
                <a:cubicBezTo>
                  <a:pt x="208836" y="111919"/>
                  <a:pt x="207883" y="111919"/>
                  <a:pt x="207883" y="108109"/>
                </a:cubicBezTo>
                <a:cubicBezTo>
                  <a:pt x="207883" y="104299"/>
                  <a:pt x="208836" y="103346"/>
                  <a:pt x="208836" y="106204"/>
                </a:cubicBezTo>
                <a:close/>
                <a:moveTo>
                  <a:pt x="267891" y="138589"/>
                </a:moveTo>
                <a:cubicBezTo>
                  <a:pt x="269796" y="139541"/>
                  <a:pt x="269796" y="140494"/>
                  <a:pt x="269796" y="142399"/>
                </a:cubicBezTo>
                <a:cubicBezTo>
                  <a:pt x="269796" y="145256"/>
                  <a:pt x="272653" y="150019"/>
                  <a:pt x="274558" y="150019"/>
                </a:cubicBezTo>
                <a:cubicBezTo>
                  <a:pt x="275511" y="150019"/>
                  <a:pt x="275511" y="150971"/>
                  <a:pt x="276463" y="153829"/>
                </a:cubicBezTo>
                <a:cubicBezTo>
                  <a:pt x="276463" y="154781"/>
                  <a:pt x="277416" y="158591"/>
                  <a:pt x="278368" y="162401"/>
                </a:cubicBezTo>
                <a:cubicBezTo>
                  <a:pt x="280273" y="170021"/>
                  <a:pt x="280273" y="171926"/>
                  <a:pt x="277416" y="172879"/>
                </a:cubicBezTo>
                <a:cubicBezTo>
                  <a:pt x="275511" y="172879"/>
                  <a:pt x="275511" y="172879"/>
                  <a:pt x="262176" y="166211"/>
                </a:cubicBezTo>
                <a:cubicBezTo>
                  <a:pt x="256461" y="163354"/>
                  <a:pt x="250746" y="160496"/>
                  <a:pt x="249793" y="160496"/>
                </a:cubicBezTo>
                <a:cubicBezTo>
                  <a:pt x="248841" y="160496"/>
                  <a:pt x="246936" y="160496"/>
                  <a:pt x="245983" y="159544"/>
                </a:cubicBezTo>
                <a:cubicBezTo>
                  <a:pt x="244078" y="159544"/>
                  <a:pt x="241221" y="158591"/>
                  <a:pt x="238363" y="158591"/>
                </a:cubicBezTo>
                <a:cubicBezTo>
                  <a:pt x="235506" y="158591"/>
                  <a:pt x="232648" y="157639"/>
                  <a:pt x="231696" y="157639"/>
                </a:cubicBezTo>
                <a:cubicBezTo>
                  <a:pt x="228838" y="157639"/>
                  <a:pt x="228838" y="156686"/>
                  <a:pt x="229791" y="153829"/>
                </a:cubicBezTo>
                <a:cubicBezTo>
                  <a:pt x="230743" y="151924"/>
                  <a:pt x="230743" y="151924"/>
                  <a:pt x="230743" y="150971"/>
                </a:cubicBezTo>
                <a:cubicBezTo>
                  <a:pt x="228838" y="147161"/>
                  <a:pt x="229791" y="146209"/>
                  <a:pt x="238363" y="145256"/>
                </a:cubicBezTo>
                <a:cubicBezTo>
                  <a:pt x="245031" y="144304"/>
                  <a:pt x="246936" y="144304"/>
                  <a:pt x="256461" y="139541"/>
                </a:cubicBezTo>
                <a:cubicBezTo>
                  <a:pt x="260271" y="137636"/>
                  <a:pt x="265033" y="135731"/>
                  <a:pt x="265033" y="135731"/>
                </a:cubicBezTo>
                <a:cubicBezTo>
                  <a:pt x="265986" y="136684"/>
                  <a:pt x="266938" y="136684"/>
                  <a:pt x="267891" y="138589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286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54" name="Graphic 64">
            <a:extLst>
              <a:ext uri="{FF2B5EF4-FFF2-40B4-BE49-F238E27FC236}">
                <a16:creationId xmlns:a16="http://schemas.microsoft.com/office/drawing/2014/main" id="{41B451B4-8F83-8FE0-04B4-3F7C79B7F8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4307749" y="3561334"/>
            <a:ext cx="820419" cy="1531197"/>
          </a:xfrm>
          <a:prstGeom prst="rect">
            <a:avLst/>
          </a:prstGeom>
        </p:spPr>
      </p:pic>
      <p:sp>
        <p:nvSpPr>
          <p:cNvPr id="55" name="Graphic 3">
            <a:extLst>
              <a:ext uri="{FF2B5EF4-FFF2-40B4-BE49-F238E27FC236}">
                <a16:creationId xmlns:a16="http://schemas.microsoft.com/office/drawing/2014/main" id="{ABB10330-50B8-5B60-5BFF-6269F87707CF}"/>
              </a:ext>
            </a:extLst>
          </p:cNvPr>
          <p:cNvSpPr/>
          <p:nvPr/>
        </p:nvSpPr>
        <p:spPr>
          <a:xfrm flipH="1">
            <a:off x="4841340" y="4126195"/>
            <a:ext cx="1261605" cy="966336"/>
          </a:xfrm>
          <a:custGeom>
            <a:gdLst>
              <a:gd name="connsiteX0" fmla="*/ 285036 w 447675"/>
              <a:gd name="connsiteY0" fmla="*/ 7144 h 342900"/>
              <a:gd name="connsiteX1" fmla="*/ 278368 w 447675"/>
              <a:gd name="connsiteY1" fmla="*/ 8096 h 342900"/>
              <a:gd name="connsiteX2" fmla="*/ 264081 w 447675"/>
              <a:gd name="connsiteY2" fmla="*/ 12859 h 342900"/>
              <a:gd name="connsiteX3" fmla="*/ 242173 w 447675"/>
              <a:gd name="connsiteY3" fmla="*/ 29051 h 342900"/>
              <a:gd name="connsiteX4" fmla="*/ 229791 w 447675"/>
              <a:gd name="connsiteY4" fmla="*/ 51911 h 342900"/>
              <a:gd name="connsiteX5" fmla="*/ 231696 w 447675"/>
              <a:gd name="connsiteY5" fmla="*/ 56674 h 342900"/>
              <a:gd name="connsiteX6" fmla="*/ 236458 w 447675"/>
              <a:gd name="connsiteY6" fmla="*/ 61436 h 342900"/>
              <a:gd name="connsiteX7" fmla="*/ 239316 w 447675"/>
              <a:gd name="connsiteY7" fmla="*/ 65246 h 342900"/>
              <a:gd name="connsiteX8" fmla="*/ 240268 w 447675"/>
              <a:gd name="connsiteY8" fmla="*/ 67151 h 342900"/>
              <a:gd name="connsiteX9" fmla="*/ 232648 w 447675"/>
              <a:gd name="connsiteY9" fmla="*/ 67151 h 342900"/>
              <a:gd name="connsiteX10" fmla="*/ 224076 w 447675"/>
              <a:gd name="connsiteY10" fmla="*/ 69056 h 342900"/>
              <a:gd name="connsiteX11" fmla="*/ 218361 w 447675"/>
              <a:gd name="connsiteY11" fmla="*/ 69056 h 342900"/>
              <a:gd name="connsiteX12" fmla="*/ 215503 w 447675"/>
              <a:gd name="connsiteY12" fmla="*/ 68104 h 342900"/>
              <a:gd name="connsiteX13" fmla="*/ 212646 w 447675"/>
              <a:gd name="connsiteY13" fmla="*/ 69056 h 342900"/>
              <a:gd name="connsiteX14" fmla="*/ 210741 w 447675"/>
              <a:gd name="connsiteY14" fmla="*/ 70009 h 342900"/>
              <a:gd name="connsiteX15" fmla="*/ 207883 w 447675"/>
              <a:gd name="connsiteY15" fmla="*/ 65246 h 342900"/>
              <a:gd name="connsiteX16" fmla="*/ 206931 w 447675"/>
              <a:gd name="connsiteY16" fmla="*/ 63341 h 342900"/>
              <a:gd name="connsiteX17" fmla="*/ 201216 w 447675"/>
              <a:gd name="connsiteY17" fmla="*/ 63341 h 342900"/>
              <a:gd name="connsiteX18" fmla="*/ 200263 w 447675"/>
              <a:gd name="connsiteY18" fmla="*/ 65246 h 342900"/>
              <a:gd name="connsiteX19" fmla="*/ 199311 w 447675"/>
              <a:gd name="connsiteY19" fmla="*/ 68104 h 342900"/>
              <a:gd name="connsiteX20" fmla="*/ 195501 w 447675"/>
              <a:gd name="connsiteY20" fmla="*/ 69056 h 342900"/>
              <a:gd name="connsiteX21" fmla="*/ 191691 w 447675"/>
              <a:gd name="connsiteY21" fmla="*/ 68104 h 342900"/>
              <a:gd name="connsiteX22" fmla="*/ 186928 w 447675"/>
              <a:gd name="connsiteY22" fmla="*/ 68104 h 342900"/>
              <a:gd name="connsiteX23" fmla="*/ 183118 w 447675"/>
              <a:gd name="connsiteY23" fmla="*/ 69056 h 342900"/>
              <a:gd name="connsiteX24" fmla="*/ 180261 w 447675"/>
              <a:gd name="connsiteY24" fmla="*/ 69056 h 342900"/>
              <a:gd name="connsiteX25" fmla="*/ 171688 w 447675"/>
              <a:gd name="connsiteY25" fmla="*/ 67151 h 342900"/>
              <a:gd name="connsiteX26" fmla="*/ 158353 w 447675"/>
              <a:gd name="connsiteY26" fmla="*/ 65246 h 342900"/>
              <a:gd name="connsiteX27" fmla="*/ 151686 w 447675"/>
              <a:gd name="connsiteY27" fmla="*/ 66199 h 342900"/>
              <a:gd name="connsiteX28" fmla="*/ 151686 w 447675"/>
              <a:gd name="connsiteY28" fmla="*/ 77629 h 342900"/>
              <a:gd name="connsiteX29" fmla="*/ 151686 w 447675"/>
              <a:gd name="connsiteY29" fmla="*/ 80486 h 342900"/>
              <a:gd name="connsiteX30" fmla="*/ 157401 w 447675"/>
              <a:gd name="connsiteY30" fmla="*/ 80486 h 342900"/>
              <a:gd name="connsiteX31" fmla="*/ 170736 w 447675"/>
              <a:gd name="connsiteY31" fmla="*/ 78581 h 342900"/>
              <a:gd name="connsiteX32" fmla="*/ 184071 w 447675"/>
              <a:gd name="connsiteY32" fmla="*/ 75724 h 342900"/>
              <a:gd name="connsiteX33" fmla="*/ 186928 w 447675"/>
              <a:gd name="connsiteY33" fmla="*/ 76676 h 342900"/>
              <a:gd name="connsiteX34" fmla="*/ 186928 w 447675"/>
              <a:gd name="connsiteY34" fmla="*/ 78581 h 342900"/>
              <a:gd name="connsiteX35" fmla="*/ 185023 w 447675"/>
              <a:gd name="connsiteY35" fmla="*/ 80486 h 342900"/>
              <a:gd name="connsiteX36" fmla="*/ 182166 w 447675"/>
              <a:gd name="connsiteY36" fmla="*/ 79534 h 342900"/>
              <a:gd name="connsiteX37" fmla="*/ 177403 w 447675"/>
              <a:gd name="connsiteY37" fmla="*/ 79534 h 342900"/>
              <a:gd name="connsiteX38" fmla="*/ 174546 w 447675"/>
              <a:gd name="connsiteY38" fmla="*/ 83344 h 342900"/>
              <a:gd name="connsiteX39" fmla="*/ 172641 w 447675"/>
              <a:gd name="connsiteY39" fmla="*/ 83344 h 342900"/>
              <a:gd name="connsiteX40" fmla="*/ 141208 w 447675"/>
              <a:gd name="connsiteY40" fmla="*/ 84296 h 342900"/>
              <a:gd name="connsiteX41" fmla="*/ 106918 w 447675"/>
              <a:gd name="connsiteY41" fmla="*/ 84296 h 342900"/>
              <a:gd name="connsiteX42" fmla="*/ 102156 w 447675"/>
              <a:gd name="connsiteY42" fmla="*/ 82391 h 342900"/>
              <a:gd name="connsiteX43" fmla="*/ 102156 w 447675"/>
              <a:gd name="connsiteY43" fmla="*/ 78581 h 342900"/>
              <a:gd name="connsiteX44" fmla="*/ 99298 w 447675"/>
              <a:gd name="connsiteY44" fmla="*/ 76676 h 342900"/>
              <a:gd name="connsiteX45" fmla="*/ 97393 w 447675"/>
              <a:gd name="connsiteY45" fmla="*/ 78581 h 342900"/>
              <a:gd name="connsiteX46" fmla="*/ 97393 w 447675"/>
              <a:gd name="connsiteY46" fmla="*/ 81439 h 342900"/>
              <a:gd name="connsiteX47" fmla="*/ 95488 w 447675"/>
              <a:gd name="connsiteY47" fmla="*/ 84296 h 342900"/>
              <a:gd name="connsiteX48" fmla="*/ 94536 w 447675"/>
              <a:gd name="connsiteY48" fmla="*/ 88106 h 342900"/>
              <a:gd name="connsiteX49" fmla="*/ 94536 w 447675"/>
              <a:gd name="connsiteY49" fmla="*/ 90964 h 342900"/>
              <a:gd name="connsiteX50" fmla="*/ 78343 w 447675"/>
              <a:gd name="connsiteY50" fmla="*/ 92869 h 342900"/>
              <a:gd name="connsiteX51" fmla="*/ 68818 w 447675"/>
              <a:gd name="connsiteY51" fmla="*/ 92869 h 342900"/>
              <a:gd name="connsiteX52" fmla="*/ 55483 w 447675"/>
              <a:gd name="connsiteY52" fmla="*/ 93821 h 342900"/>
              <a:gd name="connsiteX53" fmla="*/ 41196 w 447675"/>
              <a:gd name="connsiteY53" fmla="*/ 93821 h 342900"/>
              <a:gd name="connsiteX54" fmla="*/ 24051 w 447675"/>
              <a:gd name="connsiteY54" fmla="*/ 92869 h 342900"/>
              <a:gd name="connsiteX55" fmla="*/ 7858 w 447675"/>
              <a:gd name="connsiteY55" fmla="*/ 93821 h 342900"/>
              <a:gd name="connsiteX56" fmla="*/ 7858 w 447675"/>
              <a:gd name="connsiteY56" fmla="*/ 100489 h 342900"/>
              <a:gd name="connsiteX57" fmla="*/ 23098 w 447675"/>
              <a:gd name="connsiteY57" fmla="*/ 100489 h 342900"/>
              <a:gd name="connsiteX58" fmla="*/ 38338 w 447675"/>
              <a:gd name="connsiteY58" fmla="*/ 100489 h 342900"/>
              <a:gd name="connsiteX59" fmla="*/ 41196 w 447675"/>
              <a:gd name="connsiteY59" fmla="*/ 99536 h 342900"/>
              <a:gd name="connsiteX60" fmla="*/ 92631 w 447675"/>
              <a:gd name="connsiteY60" fmla="*/ 99536 h 342900"/>
              <a:gd name="connsiteX61" fmla="*/ 108823 w 447675"/>
              <a:gd name="connsiteY61" fmla="*/ 100489 h 342900"/>
              <a:gd name="connsiteX62" fmla="*/ 108823 w 447675"/>
              <a:gd name="connsiteY62" fmla="*/ 108109 h 342900"/>
              <a:gd name="connsiteX63" fmla="*/ 110728 w 447675"/>
              <a:gd name="connsiteY63" fmla="*/ 108109 h 342900"/>
              <a:gd name="connsiteX64" fmla="*/ 118348 w 447675"/>
              <a:gd name="connsiteY64" fmla="*/ 107156 h 342900"/>
              <a:gd name="connsiteX65" fmla="*/ 125968 w 447675"/>
              <a:gd name="connsiteY65" fmla="*/ 108109 h 342900"/>
              <a:gd name="connsiteX66" fmla="*/ 129778 w 447675"/>
              <a:gd name="connsiteY66" fmla="*/ 108109 h 342900"/>
              <a:gd name="connsiteX67" fmla="*/ 136446 w 447675"/>
              <a:gd name="connsiteY67" fmla="*/ 110014 h 342900"/>
              <a:gd name="connsiteX68" fmla="*/ 142161 w 447675"/>
              <a:gd name="connsiteY68" fmla="*/ 113824 h 342900"/>
              <a:gd name="connsiteX69" fmla="*/ 145971 w 447675"/>
              <a:gd name="connsiteY69" fmla="*/ 115729 h 342900"/>
              <a:gd name="connsiteX70" fmla="*/ 158353 w 447675"/>
              <a:gd name="connsiteY70" fmla="*/ 119539 h 342900"/>
              <a:gd name="connsiteX71" fmla="*/ 163116 w 447675"/>
              <a:gd name="connsiteY71" fmla="*/ 127159 h 342900"/>
              <a:gd name="connsiteX72" fmla="*/ 166926 w 447675"/>
              <a:gd name="connsiteY72" fmla="*/ 131921 h 342900"/>
              <a:gd name="connsiteX73" fmla="*/ 174546 w 447675"/>
              <a:gd name="connsiteY73" fmla="*/ 139541 h 342900"/>
              <a:gd name="connsiteX74" fmla="*/ 180261 w 447675"/>
              <a:gd name="connsiteY74" fmla="*/ 147161 h 342900"/>
              <a:gd name="connsiteX75" fmla="*/ 182166 w 447675"/>
              <a:gd name="connsiteY75" fmla="*/ 151924 h 342900"/>
              <a:gd name="connsiteX76" fmla="*/ 183118 w 447675"/>
              <a:gd name="connsiteY76" fmla="*/ 154781 h 342900"/>
              <a:gd name="connsiteX77" fmla="*/ 177403 w 447675"/>
              <a:gd name="connsiteY77" fmla="*/ 160496 h 342900"/>
              <a:gd name="connsiteX78" fmla="*/ 166926 w 447675"/>
              <a:gd name="connsiteY78" fmla="*/ 175736 h 342900"/>
              <a:gd name="connsiteX79" fmla="*/ 165973 w 447675"/>
              <a:gd name="connsiteY79" fmla="*/ 186214 h 342900"/>
              <a:gd name="connsiteX80" fmla="*/ 165973 w 447675"/>
              <a:gd name="connsiteY80" fmla="*/ 189071 h 342900"/>
              <a:gd name="connsiteX81" fmla="*/ 159306 w 447675"/>
              <a:gd name="connsiteY81" fmla="*/ 210026 h 342900"/>
              <a:gd name="connsiteX82" fmla="*/ 152638 w 447675"/>
              <a:gd name="connsiteY82" fmla="*/ 222409 h 342900"/>
              <a:gd name="connsiteX83" fmla="*/ 143113 w 447675"/>
              <a:gd name="connsiteY83" fmla="*/ 238601 h 342900"/>
              <a:gd name="connsiteX84" fmla="*/ 136446 w 447675"/>
              <a:gd name="connsiteY84" fmla="*/ 250984 h 342900"/>
              <a:gd name="connsiteX85" fmla="*/ 134541 w 447675"/>
              <a:gd name="connsiteY85" fmla="*/ 255746 h 342900"/>
              <a:gd name="connsiteX86" fmla="*/ 138351 w 447675"/>
              <a:gd name="connsiteY86" fmla="*/ 264319 h 342900"/>
              <a:gd name="connsiteX87" fmla="*/ 140256 w 447675"/>
              <a:gd name="connsiteY87" fmla="*/ 267176 h 342900"/>
              <a:gd name="connsiteX88" fmla="*/ 138351 w 447675"/>
              <a:gd name="connsiteY88" fmla="*/ 270986 h 342900"/>
              <a:gd name="connsiteX89" fmla="*/ 133588 w 447675"/>
              <a:gd name="connsiteY89" fmla="*/ 277654 h 342900"/>
              <a:gd name="connsiteX90" fmla="*/ 113586 w 447675"/>
              <a:gd name="connsiteY90" fmla="*/ 303371 h 342900"/>
              <a:gd name="connsiteX91" fmla="*/ 106918 w 447675"/>
              <a:gd name="connsiteY91" fmla="*/ 303371 h 342900"/>
              <a:gd name="connsiteX92" fmla="*/ 92631 w 447675"/>
              <a:gd name="connsiteY92" fmla="*/ 303371 h 342900"/>
              <a:gd name="connsiteX93" fmla="*/ 88821 w 447675"/>
              <a:gd name="connsiteY93" fmla="*/ 305276 h 342900"/>
              <a:gd name="connsiteX94" fmla="*/ 87868 w 447675"/>
              <a:gd name="connsiteY94" fmla="*/ 305276 h 342900"/>
              <a:gd name="connsiteX95" fmla="*/ 85011 w 447675"/>
              <a:gd name="connsiteY95" fmla="*/ 308134 h 342900"/>
              <a:gd name="connsiteX96" fmla="*/ 84058 w 447675"/>
              <a:gd name="connsiteY96" fmla="*/ 311944 h 342900"/>
              <a:gd name="connsiteX97" fmla="*/ 85963 w 447675"/>
              <a:gd name="connsiteY97" fmla="*/ 321469 h 342900"/>
              <a:gd name="connsiteX98" fmla="*/ 95488 w 447675"/>
              <a:gd name="connsiteY98" fmla="*/ 328136 h 342900"/>
              <a:gd name="connsiteX99" fmla="*/ 100251 w 447675"/>
              <a:gd name="connsiteY99" fmla="*/ 330994 h 342900"/>
              <a:gd name="connsiteX100" fmla="*/ 114538 w 447675"/>
              <a:gd name="connsiteY100" fmla="*/ 330041 h 342900"/>
              <a:gd name="connsiteX101" fmla="*/ 114538 w 447675"/>
              <a:gd name="connsiteY101" fmla="*/ 333851 h 342900"/>
              <a:gd name="connsiteX102" fmla="*/ 114538 w 447675"/>
              <a:gd name="connsiteY102" fmla="*/ 336709 h 342900"/>
              <a:gd name="connsiteX103" fmla="*/ 118348 w 447675"/>
              <a:gd name="connsiteY103" fmla="*/ 337661 h 342900"/>
              <a:gd name="connsiteX104" fmla="*/ 132636 w 447675"/>
              <a:gd name="connsiteY104" fmla="*/ 342424 h 342900"/>
              <a:gd name="connsiteX105" fmla="*/ 146923 w 447675"/>
              <a:gd name="connsiteY105" fmla="*/ 344329 h 342900"/>
              <a:gd name="connsiteX106" fmla="*/ 156448 w 447675"/>
              <a:gd name="connsiteY106" fmla="*/ 337661 h 342900"/>
              <a:gd name="connsiteX107" fmla="*/ 158353 w 447675"/>
              <a:gd name="connsiteY107" fmla="*/ 328136 h 342900"/>
              <a:gd name="connsiteX108" fmla="*/ 160258 w 447675"/>
              <a:gd name="connsiteY108" fmla="*/ 313849 h 342900"/>
              <a:gd name="connsiteX109" fmla="*/ 164068 w 447675"/>
              <a:gd name="connsiteY109" fmla="*/ 296704 h 342900"/>
              <a:gd name="connsiteX110" fmla="*/ 167878 w 447675"/>
              <a:gd name="connsiteY110" fmla="*/ 290036 h 342900"/>
              <a:gd name="connsiteX111" fmla="*/ 171688 w 447675"/>
              <a:gd name="connsiteY111" fmla="*/ 287179 h 342900"/>
              <a:gd name="connsiteX112" fmla="*/ 175498 w 447675"/>
              <a:gd name="connsiteY112" fmla="*/ 286226 h 342900"/>
              <a:gd name="connsiteX113" fmla="*/ 179308 w 447675"/>
              <a:gd name="connsiteY113" fmla="*/ 281464 h 342900"/>
              <a:gd name="connsiteX114" fmla="*/ 184071 w 447675"/>
              <a:gd name="connsiteY114" fmla="*/ 274796 h 342900"/>
              <a:gd name="connsiteX115" fmla="*/ 188833 w 447675"/>
              <a:gd name="connsiteY115" fmla="*/ 269081 h 342900"/>
              <a:gd name="connsiteX116" fmla="*/ 191691 w 447675"/>
              <a:gd name="connsiteY116" fmla="*/ 263366 h 342900"/>
              <a:gd name="connsiteX117" fmla="*/ 197406 w 447675"/>
              <a:gd name="connsiteY117" fmla="*/ 252889 h 342900"/>
              <a:gd name="connsiteX118" fmla="*/ 202168 w 447675"/>
              <a:gd name="connsiteY118" fmla="*/ 244316 h 342900"/>
              <a:gd name="connsiteX119" fmla="*/ 203121 w 447675"/>
              <a:gd name="connsiteY119" fmla="*/ 240506 h 342900"/>
              <a:gd name="connsiteX120" fmla="*/ 205978 w 447675"/>
              <a:gd name="connsiteY120" fmla="*/ 229076 h 342900"/>
              <a:gd name="connsiteX121" fmla="*/ 207883 w 447675"/>
              <a:gd name="connsiteY121" fmla="*/ 218599 h 342900"/>
              <a:gd name="connsiteX122" fmla="*/ 206931 w 447675"/>
              <a:gd name="connsiteY122" fmla="*/ 214789 h 342900"/>
              <a:gd name="connsiteX123" fmla="*/ 201216 w 447675"/>
              <a:gd name="connsiteY123" fmla="*/ 202406 h 342900"/>
              <a:gd name="connsiteX124" fmla="*/ 202168 w 447675"/>
              <a:gd name="connsiteY124" fmla="*/ 203359 h 342900"/>
              <a:gd name="connsiteX125" fmla="*/ 204073 w 447675"/>
              <a:gd name="connsiteY125" fmla="*/ 205264 h 342900"/>
              <a:gd name="connsiteX126" fmla="*/ 206931 w 447675"/>
              <a:gd name="connsiteY126" fmla="*/ 210026 h 342900"/>
              <a:gd name="connsiteX127" fmla="*/ 210741 w 447675"/>
              <a:gd name="connsiteY127" fmla="*/ 215741 h 342900"/>
              <a:gd name="connsiteX128" fmla="*/ 212646 w 447675"/>
              <a:gd name="connsiteY128" fmla="*/ 216694 h 342900"/>
              <a:gd name="connsiteX129" fmla="*/ 218361 w 447675"/>
              <a:gd name="connsiteY129" fmla="*/ 220504 h 342900"/>
              <a:gd name="connsiteX130" fmla="*/ 225981 w 447675"/>
              <a:gd name="connsiteY130" fmla="*/ 224314 h 342900"/>
              <a:gd name="connsiteX131" fmla="*/ 229791 w 447675"/>
              <a:gd name="connsiteY131" fmla="*/ 225266 h 342900"/>
              <a:gd name="connsiteX132" fmla="*/ 245031 w 447675"/>
              <a:gd name="connsiteY132" fmla="*/ 227171 h 342900"/>
              <a:gd name="connsiteX133" fmla="*/ 249793 w 447675"/>
              <a:gd name="connsiteY133" fmla="*/ 228124 h 342900"/>
              <a:gd name="connsiteX134" fmla="*/ 256461 w 447675"/>
              <a:gd name="connsiteY134" fmla="*/ 231934 h 342900"/>
              <a:gd name="connsiteX135" fmla="*/ 265033 w 447675"/>
              <a:gd name="connsiteY135" fmla="*/ 244316 h 342900"/>
              <a:gd name="connsiteX136" fmla="*/ 270748 w 447675"/>
              <a:gd name="connsiteY136" fmla="*/ 247174 h 342900"/>
              <a:gd name="connsiteX137" fmla="*/ 296466 w 447675"/>
              <a:gd name="connsiteY137" fmla="*/ 258604 h 342900"/>
              <a:gd name="connsiteX138" fmla="*/ 295513 w 447675"/>
              <a:gd name="connsiteY138" fmla="*/ 265271 h 342900"/>
              <a:gd name="connsiteX139" fmla="*/ 294561 w 447675"/>
              <a:gd name="connsiteY139" fmla="*/ 274796 h 342900"/>
              <a:gd name="connsiteX140" fmla="*/ 294561 w 447675"/>
              <a:gd name="connsiteY140" fmla="*/ 279559 h 342900"/>
              <a:gd name="connsiteX141" fmla="*/ 297418 w 447675"/>
              <a:gd name="connsiteY141" fmla="*/ 293846 h 342900"/>
              <a:gd name="connsiteX142" fmla="*/ 301228 w 447675"/>
              <a:gd name="connsiteY142" fmla="*/ 303371 h 342900"/>
              <a:gd name="connsiteX143" fmla="*/ 305038 w 447675"/>
              <a:gd name="connsiteY143" fmla="*/ 307181 h 342900"/>
              <a:gd name="connsiteX144" fmla="*/ 314563 w 447675"/>
              <a:gd name="connsiteY144" fmla="*/ 312896 h 342900"/>
              <a:gd name="connsiteX145" fmla="*/ 318373 w 447675"/>
              <a:gd name="connsiteY145" fmla="*/ 313849 h 342900"/>
              <a:gd name="connsiteX146" fmla="*/ 325041 w 447675"/>
              <a:gd name="connsiteY146" fmla="*/ 313849 h 342900"/>
              <a:gd name="connsiteX147" fmla="*/ 345996 w 447675"/>
              <a:gd name="connsiteY147" fmla="*/ 310991 h 342900"/>
              <a:gd name="connsiteX148" fmla="*/ 363141 w 447675"/>
              <a:gd name="connsiteY148" fmla="*/ 307181 h 342900"/>
              <a:gd name="connsiteX149" fmla="*/ 372666 w 447675"/>
              <a:gd name="connsiteY149" fmla="*/ 305276 h 342900"/>
              <a:gd name="connsiteX150" fmla="*/ 381238 w 447675"/>
              <a:gd name="connsiteY150" fmla="*/ 303371 h 342900"/>
              <a:gd name="connsiteX151" fmla="*/ 385048 w 447675"/>
              <a:gd name="connsiteY151" fmla="*/ 299561 h 342900"/>
              <a:gd name="connsiteX152" fmla="*/ 387906 w 447675"/>
              <a:gd name="connsiteY152" fmla="*/ 301466 h 342900"/>
              <a:gd name="connsiteX153" fmla="*/ 389811 w 447675"/>
              <a:gd name="connsiteY153" fmla="*/ 310991 h 342900"/>
              <a:gd name="connsiteX154" fmla="*/ 390763 w 447675"/>
              <a:gd name="connsiteY154" fmla="*/ 316706 h 342900"/>
              <a:gd name="connsiteX155" fmla="*/ 388858 w 447675"/>
              <a:gd name="connsiteY155" fmla="*/ 318611 h 342900"/>
              <a:gd name="connsiteX156" fmla="*/ 386953 w 447675"/>
              <a:gd name="connsiteY156" fmla="*/ 324326 h 342900"/>
              <a:gd name="connsiteX157" fmla="*/ 391716 w 447675"/>
              <a:gd name="connsiteY157" fmla="*/ 334804 h 342900"/>
              <a:gd name="connsiteX158" fmla="*/ 406003 w 447675"/>
              <a:gd name="connsiteY158" fmla="*/ 330041 h 342900"/>
              <a:gd name="connsiteX159" fmla="*/ 418386 w 447675"/>
              <a:gd name="connsiteY159" fmla="*/ 323374 h 342900"/>
              <a:gd name="connsiteX160" fmla="*/ 426958 w 447675"/>
              <a:gd name="connsiteY160" fmla="*/ 314801 h 342900"/>
              <a:gd name="connsiteX161" fmla="*/ 425053 w 447675"/>
              <a:gd name="connsiteY161" fmla="*/ 304324 h 342900"/>
              <a:gd name="connsiteX162" fmla="*/ 426958 w 447675"/>
              <a:gd name="connsiteY162" fmla="*/ 300514 h 342900"/>
              <a:gd name="connsiteX163" fmla="*/ 429816 w 447675"/>
              <a:gd name="connsiteY163" fmla="*/ 295751 h 342900"/>
              <a:gd name="connsiteX164" fmla="*/ 430768 w 447675"/>
              <a:gd name="connsiteY164" fmla="*/ 290036 h 342900"/>
              <a:gd name="connsiteX165" fmla="*/ 431721 w 447675"/>
              <a:gd name="connsiteY165" fmla="*/ 282416 h 342900"/>
              <a:gd name="connsiteX166" fmla="*/ 430768 w 447675"/>
              <a:gd name="connsiteY166" fmla="*/ 276701 h 342900"/>
              <a:gd name="connsiteX167" fmla="*/ 429816 w 447675"/>
              <a:gd name="connsiteY167" fmla="*/ 274796 h 342900"/>
              <a:gd name="connsiteX168" fmla="*/ 429816 w 447675"/>
              <a:gd name="connsiteY168" fmla="*/ 273844 h 342900"/>
              <a:gd name="connsiteX169" fmla="*/ 414576 w 447675"/>
              <a:gd name="connsiteY169" fmla="*/ 265271 h 342900"/>
              <a:gd name="connsiteX170" fmla="*/ 404098 w 447675"/>
              <a:gd name="connsiteY170" fmla="*/ 261461 h 342900"/>
              <a:gd name="connsiteX171" fmla="*/ 400288 w 447675"/>
              <a:gd name="connsiteY171" fmla="*/ 260509 h 342900"/>
              <a:gd name="connsiteX172" fmla="*/ 391716 w 447675"/>
              <a:gd name="connsiteY172" fmla="*/ 259556 h 342900"/>
              <a:gd name="connsiteX173" fmla="*/ 385048 w 447675"/>
              <a:gd name="connsiteY173" fmla="*/ 258604 h 342900"/>
              <a:gd name="connsiteX174" fmla="*/ 386001 w 447675"/>
              <a:gd name="connsiteY174" fmla="*/ 257651 h 342900"/>
              <a:gd name="connsiteX175" fmla="*/ 390763 w 447675"/>
              <a:gd name="connsiteY175" fmla="*/ 256699 h 342900"/>
              <a:gd name="connsiteX176" fmla="*/ 397431 w 447675"/>
              <a:gd name="connsiteY176" fmla="*/ 257651 h 342900"/>
              <a:gd name="connsiteX177" fmla="*/ 402193 w 447675"/>
              <a:gd name="connsiteY177" fmla="*/ 256699 h 342900"/>
              <a:gd name="connsiteX178" fmla="*/ 405051 w 447675"/>
              <a:gd name="connsiteY178" fmla="*/ 255746 h 342900"/>
              <a:gd name="connsiteX179" fmla="*/ 410766 w 447675"/>
              <a:gd name="connsiteY179" fmla="*/ 258604 h 342900"/>
              <a:gd name="connsiteX180" fmla="*/ 415528 w 447675"/>
              <a:gd name="connsiteY180" fmla="*/ 261461 h 342900"/>
              <a:gd name="connsiteX181" fmla="*/ 426006 w 447675"/>
              <a:gd name="connsiteY181" fmla="*/ 261461 h 342900"/>
              <a:gd name="connsiteX182" fmla="*/ 430768 w 447675"/>
              <a:gd name="connsiteY182" fmla="*/ 259556 h 342900"/>
              <a:gd name="connsiteX183" fmla="*/ 440293 w 447675"/>
              <a:gd name="connsiteY183" fmla="*/ 252889 h 342900"/>
              <a:gd name="connsiteX184" fmla="*/ 445056 w 447675"/>
              <a:gd name="connsiteY184" fmla="*/ 235744 h 342900"/>
              <a:gd name="connsiteX185" fmla="*/ 446008 w 447675"/>
              <a:gd name="connsiteY185" fmla="*/ 230981 h 342900"/>
              <a:gd name="connsiteX186" fmla="*/ 446008 w 447675"/>
              <a:gd name="connsiteY186" fmla="*/ 213836 h 342900"/>
              <a:gd name="connsiteX187" fmla="*/ 444103 w 447675"/>
              <a:gd name="connsiteY187" fmla="*/ 206216 h 342900"/>
              <a:gd name="connsiteX188" fmla="*/ 437436 w 447675"/>
              <a:gd name="connsiteY188" fmla="*/ 191929 h 342900"/>
              <a:gd name="connsiteX189" fmla="*/ 420291 w 447675"/>
              <a:gd name="connsiteY189" fmla="*/ 181451 h 342900"/>
              <a:gd name="connsiteX190" fmla="*/ 410766 w 447675"/>
              <a:gd name="connsiteY190" fmla="*/ 176689 h 342900"/>
              <a:gd name="connsiteX191" fmla="*/ 409813 w 447675"/>
              <a:gd name="connsiteY191" fmla="*/ 171926 h 342900"/>
              <a:gd name="connsiteX192" fmla="*/ 408861 w 447675"/>
              <a:gd name="connsiteY192" fmla="*/ 169069 h 342900"/>
              <a:gd name="connsiteX193" fmla="*/ 409813 w 447675"/>
              <a:gd name="connsiteY193" fmla="*/ 167164 h 342900"/>
              <a:gd name="connsiteX194" fmla="*/ 411718 w 447675"/>
              <a:gd name="connsiteY194" fmla="*/ 162401 h 342900"/>
              <a:gd name="connsiteX195" fmla="*/ 412671 w 447675"/>
              <a:gd name="connsiteY195" fmla="*/ 150971 h 342900"/>
              <a:gd name="connsiteX196" fmla="*/ 410766 w 447675"/>
              <a:gd name="connsiteY196" fmla="*/ 143351 h 342900"/>
              <a:gd name="connsiteX197" fmla="*/ 406956 w 447675"/>
              <a:gd name="connsiteY197" fmla="*/ 129064 h 342900"/>
              <a:gd name="connsiteX198" fmla="*/ 406003 w 447675"/>
              <a:gd name="connsiteY198" fmla="*/ 124301 h 342900"/>
              <a:gd name="connsiteX199" fmla="*/ 406003 w 447675"/>
              <a:gd name="connsiteY199" fmla="*/ 121444 h 342900"/>
              <a:gd name="connsiteX200" fmla="*/ 403146 w 447675"/>
              <a:gd name="connsiteY200" fmla="*/ 115729 h 342900"/>
              <a:gd name="connsiteX201" fmla="*/ 398383 w 447675"/>
              <a:gd name="connsiteY201" fmla="*/ 104299 h 342900"/>
              <a:gd name="connsiteX202" fmla="*/ 396478 w 447675"/>
              <a:gd name="connsiteY202" fmla="*/ 97631 h 342900"/>
              <a:gd name="connsiteX203" fmla="*/ 385048 w 447675"/>
              <a:gd name="connsiteY203" fmla="*/ 82391 h 342900"/>
              <a:gd name="connsiteX204" fmla="*/ 379333 w 447675"/>
              <a:gd name="connsiteY204" fmla="*/ 74771 h 342900"/>
              <a:gd name="connsiteX205" fmla="*/ 373618 w 447675"/>
              <a:gd name="connsiteY205" fmla="*/ 67151 h 342900"/>
              <a:gd name="connsiteX206" fmla="*/ 369808 w 447675"/>
              <a:gd name="connsiteY206" fmla="*/ 62389 h 342900"/>
              <a:gd name="connsiteX207" fmla="*/ 361236 w 447675"/>
              <a:gd name="connsiteY207" fmla="*/ 55721 h 342900"/>
              <a:gd name="connsiteX208" fmla="*/ 351711 w 447675"/>
              <a:gd name="connsiteY208" fmla="*/ 50959 h 342900"/>
              <a:gd name="connsiteX209" fmla="*/ 345996 w 447675"/>
              <a:gd name="connsiteY209" fmla="*/ 48101 h 342900"/>
              <a:gd name="connsiteX210" fmla="*/ 338376 w 447675"/>
              <a:gd name="connsiteY210" fmla="*/ 48101 h 342900"/>
              <a:gd name="connsiteX211" fmla="*/ 329803 w 447675"/>
              <a:gd name="connsiteY211" fmla="*/ 47149 h 342900"/>
              <a:gd name="connsiteX212" fmla="*/ 317421 w 447675"/>
              <a:gd name="connsiteY212" fmla="*/ 44291 h 342900"/>
              <a:gd name="connsiteX213" fmla="*/ 312658 w 447675"/>
              <a:gd name="connsiteY213" fmla="*/ 43339 h 342900"/>
              <a:gd name="connsiteX214" fmla="*/ 310753 w 447675"/>
              <a:gd name="connsiteY214" fmla="*/ 37624 h 342900"/>
              <a:gd name="connsiteX215" fmla="*/ 303133 w 447675"/>
              <a:gd name="connsiteY215" fmla="*/ 26194 h 342900"/>
              <a:gd name="connsiteX216" fmla="*/ 295513 w 447675"/>
              <a:gd name="connsiteY216" fmla="*/ 18574 h 342900"/>
              <a:gd name="connsiteX217" fmla="*/ 289798 w 447675"/>
              <a:gd name="connsiteY217" fmla="*/ 13811 h 342900"/>
              <a:gd name="connsiteX218" fmla="*/ 285036 w 447675"/>
              <a:gd name="connsiteY218" fmla="*/ 7144 h 342900"/>
              <a:gd name="connsiteX219" fmla="*/ 326946 w 447675"/>
              <a:gd name="connsiteY219" fmla="*/ 40481 h 342900"/>
              <a:gd name="connsiteX220" fmla="*/ 328851 w 447675"/>
              <a:gd name="connsiteY220" fmla="*/ 45244 h 342900"/>
              <a:gd name="connsiteX221" fmla="*/ 324088 w 447675"/>
              <a:gd name="connsiteY221" fmla="*/ 47149 h 342900"/>
              <a:gd name="connsiteX222" fmla="*/ 320278 w 447675"/>
              <a:gd name="connsiteY222" fmla="*/ 48101 h 342900"/>
              <a:gd name="connsiteX223" fmla="*/ 317421 w 447675"/>
              <a:gd name="connsiteY223" fmla="*/ 47149 h 342900"/>
              <a:gd name="connsiteX224" fmla="*/ 315516 w 447675"/>
              <a:gd name="connsiteY224" fmla="*/ 43339 h 342900"/>
              <a:gd name="connsiteX225" fmla="*/ 320278 w 447675"/>
              <a:gd name="connsiteY225" fmla="*/ 39529 h 342900"/>
              <a:gd name="connsiteX226" fmla="*/ 326946 w 447675"/>
              <a:gd name="connsiteY226" fmla="*/ 40481 h 342900"/>
              <a:gd name="connsiteX227" fmla="*/ 256461 w 447675"/>
              <a:gd name="connsiteY227" fmla="*/ 70961 h 342900"/>
              <a:gd name="connsiteX228" fmla="*/ 253603 w 447675"/>
              <a:gd name="connsiteY228" fmla="*/ 74771 h 342900"/>
              <a:gd name="connsiteX229" fmla="*/ 246936 w 447675"/>
              <a:gd name="connsiteY229" fmla="*/ 85249 h 342900"/>
              <a:gd name="connsiteX230" fmla="*/ 245983 w 447675"/>
              <a:gd name="connsiteY230" fmla="*/ 87154 h 342900"/>
              <a:gd name="connsiteX231" fmla="*/ 245031 w 447675"/>
              <a:gd name="connsiteY231" fmla="*/ 87154 h 342900"/>
              <a:gd name="connsiteX232" fmla="*/ 243126 w 447675"/>
              <a:gd name="connsiteY232" fmla="*/ 85249 h 342900"/>
              <a:gd name="connsiteX233" fmla="*/ 238363 w 447675"/>
              <a:gd name="connsiteY233" fmla="*/ 80486 h 342900"/>
              <a:gd name="connsiteX234" fmla="*/ 244078 w 447675"/>
              <a:gd name="connsiteY234" fmla="*/ 79534 h 342900"/>
              <a:gd name="connsiteX235" fmla="*/ 248841 w 447675"/>
              <a:gd name="connsiteY235" fmla="*/ 79534 h 342900"/>
              <a:gd name="connsiteX236" fmla="*/ 248841 w 447675"/>
              <a:gd name="connsiteY236" fmla="*/ 75724 h 342900"/>
              <a:gd name="connsiteX237" fmla="*/ 249793 w 447675"/>
              <a:gd name="connsiteY237" fmla="*/ 70961 h 342900"/>
              <a:gd name="connsiteX238" fmla="*/ 256461 w 447675"/>
              <a:gd name="connsiteY238" fmla="*/ 70961 h 342900"/>
              <a:gd name="connsiteX239" fmla="*/ 223123 w 447675"/>
              <a:gd name="connsiteY239" fmla="*/ 79534 h 342900"/>
              <a:gd name="connsiteX240" fmla="*/ 227886 w 447675"/>
              <a:gd name="connsiteY240" fmla="*/ 81439 h 342900"/>
              <a:gd name="connsiteX241" fmla="*/ 229791 w 447675"/>
              <a:gd name="connsiteY241" fmla="*/ 82391 h 342900"/>
              <a:gd name="connsiteX242" fmla="*/ 221218 w 447675"/>
              <a:gd name="connsiteY242" fmla="*/ 83344 h 342900"/>
              <a:gd name="connsiteX243" fmla="*/ 217408 w 447675"/>
              <a:gd name="connsiteY243" fmla="*/ 83344 h 342900"/>
              <a:gd name="connsiteX244" fmla="*/ 217408 w 447675"/>
              <a:gd name="connsiteY244" fmla="*/ 81439 h 342900"/>
              <a:gd name="connsiteX245" fmla="*/ 218361 w 447675"/>
              <a:gd name="connsiteY245" fmla="*/ 79534 h 342900"/>
              <a:gd name="connsiteX246" fmla="*/ 223123 w 447675"/>
              <a:gd name="connsiteY246" fmla="*/ 79534 h 342900"/>
              <a:gd name="connsiteX247" fmla="*/ 211693 w 447675"/>
              <a:gd name="connsiteY247" fmla="*/ 81439 h 342900"/>
              <a:gd name="connsiteX248" fmla="*/ 196453 w 447675"/>
              <a:gd name="connsiteY248" fmla="*/ 82391 h 342900"/>
              <a:gd name="connsiteX249" fmla="*/ 195501 w 447675"/>
              <a:gd name="connsiteY249" fmla="*/ 81439 h 342900"/>
              <a:gd name="connsiteX250" fmla="*/ 204073 w 447675"/>
              <a:gd name="connsiteY250" fmla="*/ 80486 h 342900"/>
              <a:gd name="connsiteX251" fmla="*/ 211693 w 447675"/>
              <a:gd name="connsiteY251" fmla="*/ 81439 h 342900"/>
              <a:gd name="connsiteX252" fmla="*/ 185023 w 447675"/>
              <a:gd name="connsiteY252" fmla="*/ 101441 h 342900"/>
              <a:gd name="connsiteX253" fmla="*/ 185976 w 447675"/>
              <a:gd name="connsiteY253" fmla="*/ 103346 h 342900"/>
              <a:gd name="connsiteX254" fmla="*/ 178356 w 447675"/>
              <a:gd name="connsiteY254" fmla="*/ 102394 h 342900"/>
              <a:gd name="connsiteX255" fmla="*/ 177403 w 447675"/>
              <a:gd name="connsiteY255" fmla="*/ 100489 h 342900"/>
              <a:gd name="connsiteX256" fmla="*/ 185023 w 447675"/>
              <a:gd name="connsiteY256" fmla="*/ 101441 h 342900"/>
              <a:gd name="connsiteX257" fmla="*/ 208836 w 447675"/>
              <a:gd name="connsiteY257" fmla="*/ 106204 h 342900"/>
              <a:gd name="connsiteX258" fmla="*/ 209788 w 447675"/>
              <a:gd name="connsiteY258" fmla="*/ 109061 h 342900"/>
              <a:gd name="connsiteX259" fmla="*/ 209788 w 447675"/>
              <a:gd name="connsiteY259" fmla="*/ 110966 h 342900"/>
              <a:gd name="connsiteX260" fmla="*/ 207883 w 447675"/>
              <a:gd name="connsiteY260" fmla="*/ 108109 h 342900"/>
              <a:gd name="connsiteX261" fmla="*/ 208836 w 447675"/>
              <a:gd name="connsiteY261" fmla="*/ 106204 h 342900"/>
              <a:gd name="connsiteX262" fmla="*/ 267891 w 447675"/>
              <a:gd name="connsiteY262" fmla="*/ 138589 h 342900"/>
              <a:gd name="connsiteX263" fmla="*/ 269796 w 447675"/>
              <a:gd name="connsiteY263" fmla="*/ 142399 h 342900"/>
              <a:gd name="connsiteX264" fmla="*/ 274558 w 447675"/>
              <a:gd name="connsiteY264" fmla="*/ 150019 h 342900"/>
              <a:gd name="connsiteX265" fmla="*/ 276463 w 447675"/>
              <a:gd name="connsiteY265" fmla="*/ 153829 h 342900"/>
              <a:gd name="connsiteX266" fmla="*/ 278368 w 447675"/>
              <a:gd name="connsiteY266" fmla="*/ 162401 h 342900"/>
              <a:gd name="connsiteX267" fmla="*/ 277416 w 447675"/>
              <a:gd name="connsiteY267" fmla="*/ 172879 h 342900"/>
              <a:gd name="connsiteX268" fmla="*/ 262176 w 447675"/>
              <a:gd name="connsiteY268" fmla="*/ 166211 h 342900"/>
              <a:gd name="connsiteX269" fmla="*/ 249793 w 447675"/>
              <a:gd name="connsiteY269" fmla="*/ 160496 h 342900"/>
              <a:gd name="connsiteX270" fmla="*/ 245983 w 447675"/>
              <a:gd name="connsiteY270" fmla="*/ 159544 h 342900"/>
              <a:gd name="connsiteX271" fmla="*/ 238363 w 447675"/>
              <a:gd name="connsiteY271" fmla="*/ 158591 h 342900"/>
              <a:gd name="connsiteX272" fmla="*/ 231696 w 447675"/>
              <a:gd name="connsiteY272" fmla="*/ 157639 h 342900"/>
              <a:gd name="connsiteX273" fmla="*/ 229791 w 447675"/>
              <a:gd name="connsiteY273" fmla="*/ 153829 h 342900"/>
              <a:gd name="connsiteX274" fmla="*/ 230743 w 447675"/>
              <a:gd name="connsiteY274" fmla="*/ 150971 h 342900"/>
              <a:gd name="connsiteX275" fmla="*/ 238363 w 447675"/>
              <a:gd name="connsiteY275" fmla="*/ 145256 h 342900"/>
              <a:gd name="connsiteX276" fmla="*/ 256461 w 447675"/>
              <a:gd name="connsiteY276" fmla="*/ 139541 h 342900"/>
              <a:gd name="connsiteX277" fmla="*/ 265033 w 447675"/>
              <a:gd name="connsiteY277" fmla="*/ 135731 h 342900"/>
              <a:gd name="connsiteX278" fmla="*/ 267891 w 447675"/>
              <a:gd name="connsiteY278" fmla="*/ 138589 h 3429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</a:cxnLst>
            <a:rect l="l" t="t" r="r" b="b"/>
            <a:pathLst>
              <a:path w="447675" h="342900">
                <a:moveTo>
                  <a:pt x="285036" y="7144"/>
                </a:moveTo>
                <a:cubicBezTo>
                  <a:pt x="285036" y="7144"/>
                  <a:pt x="282178" y="8096"/>
                  <a:pt x="278368" y="8096"/>
                </a:cubicBezTo>
                <a:cubicBezTo>
                  <a:pt x="271701" y="9049"/>
                  <a:pt x="270748" y="9049"/>
                  <a:pt x="264081" y="12859"/>
                </a:cubicBezTo>
                <a:cubicBezTo>
                  <a:pt x="257413" y="15716"/>
                  <a:pt x="246936" y="23336"/>
                  <a:pt x="242173" y="29051"/>
                </a:cubicBezTo>
                <a:cubicBezTo>
                  <a:pt x="240268" y="30956"/>
                  <a:pt x="236458" y="38576"/>
                  <a:pt x="229791" y="51911"/>
                </a:cubicBezTo>
                <a:cubicBezTo>
                  <a:pt x="228838" y="53816"/>
                  <a:pt x="228838" y="55721"/>
                  <a:pt x="231696" y="56674"/>
                </a:cubicBezTo>
                <a:cubicBezTo>
                  <a:pt x="234553" y="57626"/>
                  <a:pt x="234553" y="58579"/>
                  <a:pt x="236458" y="61436"/>
                </a:cubicBezTo>
                <a:cubicBezTo>
                  <a:pt x="237411" y="63341"/>
                  <a:pt x="238363" y="64294"/>
                  <a:pt x="239316" y="65246"/>
                </a:cubicBezTo>
                <a:cubicBezTo>
                  <a:pt x="240268" y="66199"/>
                  <a:pt x="240268" y="66199"/>
                  <a:pt x="240268" y="67151"/>
                </a:cubicBezTo>
                <a:cubicBezTo>
                  <a:pt x="239316" y="67151"/>
                  <a:pt x="236458" y="67151"/>
                  <a:pt x="232648" y="67151"/>
                </a:cubicBezTo>
                <a:cubicBezTo>
                  <a:pt x="225981" y="67151"/>
                  <a:pt x="225981" y="67151"/>
                  <a:pt x="224076" y="69056"/>
                </a:cubicBezTo>
                <a:cubicBezTo>
                  <a:pt x="221218" y="70961"/>
                  <a:pt x="220266" y="70961"/>
                  <a:pt x="218361" y="69056"/>
                </a:cubicBezTo>
                <a:cubicBezTo>
                  <a:pt x="217408" y="68104"/>
                  <a:pt x="216456" y="68104"/>
                  <a:pt x="215503" y="68104"/>
                </a:cubicBezTo>
                <a:cubicBezTo>
                  <a:pt x="214551" y="68104"/>
                  <a:pt x="213598" y="68104"/>
                  <a:pt x="212646" y="69056"/>
                </a:cubicBezTo>
                <a:cubicBezTo>
                  <a:pt x="212646" y="70009"/>
                  <a:pt x="211693" y="70009"/>
                  <a:pt x="210741" y="70009"/>
                </a:cubicBezTo>
                <a:cubicBezTo>
                  <a:pt x="209788" y="70009"/>
                  <a:pt x="207883" y="67151"/>
                  <a:pt x="207883" y="65246"/>
                </a:cubicBezTo>
                <a:cubicBezTo>
                  <a:pt x="207883" y="64294"/>
                  <a:pt x="207883" y="64294"/>
                  <a:pt x="206931" y="63341"/>
                </a:cubicBezTo>
                <a:cubicBezTo>
                  <a:pt x="205978" y="63341"/>
                  <a:pt x="202168" y="63341"/>
                  <a:pt x="201216" y="63341"/>
                </a:cubicBezTo>
                <a:cubicBezTo>
                  <a:pt x="200263" y="63341"/>
                  <a:pt x="200263" y="64294"/>
                  <a:pt x="200263" y="65246"/>
                </a:cubicBezTo>
                <a:cubicBezTo>
                  <a:pt x="200263" y="66199"/>
                  <a:pt x="200263" y="67151"/>
                  <a:pt x="199311" y="68104"/>
                </a:cubicBezTo>
                <a:cubicBezTo>
                  <a:pt x="198358" y="69056"/>
                  <a:pt x="198358" y="69056"/>
                  <a:pt x="195501" y="69056"/>
                </a:cubicBezTo>
                <a:cubicBezTo>
                  <a:pt x="192643" y="69056"/>
                  <a:pt x="192643" y="69056"/>
                  <a:pt x="191691" y="68104"/>
                </a:cubicBezTo>
                <a:cubicBezTo>
                  <a:pt x="190738" y="66199"/>
                  <a:pt x="187881" y="67151"/>
                  <a:pt x="186928" y="68104"/>
                </a:cubicBezTo>
                <a:cubicBezTo>
                  <a:pt x="185976" y="69056"/>
                  <a:pt x="185023" y="69056"/>
                  <a:pt x="183118" y="69056"/>
                </a:cubicBezTo>
                <a:cubicBezTo>
                  <a:pt x="182166" y="69056"/>
                  <a:pt x="180261" y="69056"/>
                  <a:pt x="180261" y="69056"/>
                </a:cubicBezTo>
                <a:cubicBezTo>
                  <a:pt x="180261" y="69056"/>
                  <a:pt x="176451" y="68104"/>
                  <a:pt x="171688" y="67151"/>
                </a:cubicBezTo>
                <a:cubicBezTo>
                  <a:pt x="165021" y="65246"/>
                  <a:pt x="163116" y="65246"/>
                  <a:pt x="158353" y="65246"/>
                </a:cubicBezTo>
                <a:cubicBezTo>
                  <a:pt x="153591" y="65246"/>
                  <a:pt x="151686" y="65246"/>
                  <a:pt x="151686" y="66199"/>
                </a:cubicBezTo>
                <a:cubicBezTo>
                  <a:pt x="150733" y="67151"/>
                  <a:pt x="150733" y="73819"/>
                  <a:pt x="151686" y="77629"/>
                </a:cubicBezTo>
                <a:lnTo>
                  <a:pt x="151686" y="80486"/>
                </a:lnTo>
                <a:lnTo>
                  <a:pt x="157401" y="80486"/>
                </a:lnTo>
                <a:cubicBezTo>
                  <a:pt x="163116" y="80486"/>
                  <a:pt x="164068" y="80486"/>
                  <a:pt x="170736" y="78581"/>
                </a:cubicBezTo>
                <a:cubicBezTo>
                  <a:pt x="177403" y="76676"/>
                  <a:pt x="179308" y="76676"/>
                  <a:pt x="184071" y="75724"/>
                </a:cubicBezTo>
                <a:cubicBezTo>
                  <a:pt x="185976" y="75724"/>
                  <a:pt x="185976" y="75724"/>
                  <a:pt x="186928" y="76676"/>
                </a:cubicBezTo>
                <a:cubicBezTo>
                  <a:pt x="186928" y="77629"/>
                  <a:pt x="187881" y="78581"/>
                  <a:pt x="186928" y="78581"/>
                </a:cubicBezTo>
                <a:cubicBezTo>
                  <a:pt x="186928" y="79534"/>
                  <a:pt x="186928" y="79534"/>
                  <a:pt x="185023" y="80486"/>
                </a:cubicBezTo>
                <a:cubicBezTo>
                  <a:pt x="184071" y="80486"/>
                  <a:pt x="183118" y="80486"/>
                  <a:pt x="182166" y="79534"/>
                </a:cubicBezTo>
                <a:cubicBezTo>
                  <a:pt x="181213" y="78581"/>
                  <a:pt x="179308" y="78581"/>
                  <a:pt x="177403" y="79534"/>
                </a:cubicBezTo>
                <a:cubicBezTo>
                  <a:pt x="176451" y="82391"/>
                  <a:pt x="175498" y="83344"/>
                  <a:pt x="174546" y="83344"/>
                </a:cubicBezTo>
                <a:cubicBezTo>
                  <a:pt x="173593" y="83344"/>
                  <a:pt x="173593" y="83344"/>
                  <a:pt x="172641" y="83344"/>
                </a:cubicBezTo>
                <a:cubicBezTo>
                  <a:pt x="171688" y="84296"/>
                  <a:pt x="165973" y="84296"/>
                  <a:pt x="141208" y="84296"/>
                </a:cubicBezTo>
                <a:cubicBezTo>
                  <a:pt x="124063" y="84296"/>
                  <a:pt x="108823" y="84296"/>
                  <a:pt x="106918" y="84296"/>
                </a:cubicBezTo>
                <a:cubicBezTo>
                  <a:pt x="102156" y="85249"/>
                  <a:pt x="101203" y="84296"/>
                  <a:pt x="102156" y="82391"/>
                </a:cubicBezTo>
                <a:cubicBezTo>
                  <a:pt x="103108" y="81439"/>
                  <a:pt x="103108" y="80486"/>
                  <a:pt x="102156" y="78581"/>
                </a:cubicBezTo>
                <a:cubicBezTo>
                  <a:pt x="101203" y="76676"/>
                  <a:pt x="101203" y="75724"/>
                  <a:pt x="99298" y="76676"/>
                </a:cubicBezTo>
                <a:cubicBezTo>
                  <a:pt x="98346" y="76676"/>
                  <a:pt x="97393" y="76676"/>
                  <a:pt x="97393" y="78581"/>
                </a:cubicBezTo>
                <a:cubicBezTo>
                  <a:pt x="97393" y="79534"/>
                  <a:pt x="97393" y="81439"/>
                  <a:pt x="97393" y="81439"/>
                </a:cubicBezTo>
                <a:cubicBezTo>
                  <a:pt x="98346" y="83344"/>
                  <a:pt x="97393" y="84296"/>
                  <a:pt x="95488" y="84296"/>
                </a:cubicBezTo>
                <a:cubicBezTo>
                  <a:pt x="93583" y="84296"/>
                  <a:pt x="93583" y="85249"/>
                  <a:pt x="94536" y="88106"/>
                </a:cubicBezTo>
                <a:cubicBezTo>
                  <a:pt x="94536" y="90011"/>
                  <a:pt x="94536" y="90011"/>
                  <a:pt x="94536" y="90964"/>
                </a:cubicBezTo>
                <a:cubicBezTo>
                  <a:pt x="94536" y="91916"/>
                  <a:pt x="88821" y="92869"/>
                  <a:pt x="78343" y="92869"/>
                </a:cubicBezTo>
                <a:cubicBezTo>
                  <a:pt x="73581" y="92869"/>
                  <a:pt x="68818" y="92869"/>
                  <a:pt x="68818" y="92869"/>
                </a:cubicBezTo>
                <a:cubicBezTo>
                  <a:pt x="67866" y="92869"/>
                  <a:pt x="62151" y="93821"/>
                  <a:pt x="55483" y="93821"/>
                </a:cubicBezTo>
                <a:cubicBezTo>
                  <a:pt x="45006" y="93821"/>
                  <a:pt x="43101" y="93821"/>
                  <a:pt x="41196" y="93821"/>
                </a:cubicBezTo>
                <a:cubicBezTo>
                  <a:pt x="39291" y="92869"/>
                  <a:pt x="36433" y="92869"/>
                  <a:pt x="24051" y="92869"/>
                </a:cubicBezTo>
                <a:cubicBezTo>
                  <a:pt x="15478" y="92869"/>
                  <a:pt x="7858" y="92869"/>
                  <a:pt x="7858" y="93821"/>
                </a:cubicBezTo>
                <a:cubicBezTo>
                  <a:pt x="6906" y="93821"/>
                  <a:pt x="6906" y="99536"/>
                  <a:pt x="7858" y="100489"/>
                </a:cubicBezTo>
                <a:cubicBezTo>
                  <a:pt x="8811" y="101441"/>
                  <a:pt x="9763" y="101441"/>
                  <a:pt x="23098" y="100489"/>
                </a:cubicBezTo>
                <a:cubicBezTo>
                  <a:pt x="30718" y="100489"/>
                  <a:pt x="37386" y="100489"/>
                  <a:pt x="38338" y="100489"/>
                </a:cubicBezTo>
                <a:cubicBezTo>
                  <a:pt x="39291" y="100489"/>
                  <a:pt x="40243" y="100489"/>
                  <a:pt x="41196" y="99536"/>
                </a:cubicBezTo>
                <a:cubicBezTo>
                  <a:pt x="42148" y="98584"/>
                  <a:pt x="64056" y="98584"/>
                  <a:pt x="92631" y="99536"/>
                </a:cubicBezTo>
                <a:cubicBezTo>
                  <a:pt x="107871" y="99536"/>
                  <a:pt x="108823" y="99536"/>
                  <a:pt x="108823" y="100489"/>
                </a:cubicBezTo>
                <a:cubicBezTo>
                  <a:pt x="108823" y="102394"/>
                  <a:pt x="108823" y="108109"/>
                  <a:pt x="108823" y="108109"/>
                </a:cubicBezTo>
                <a:cubicBezTo>
                  <a:pt x="108823" y="108109"/>
                  <a:pt x="109776" y="108109"/>
                  <a:pt x="110728" y="108109"/>
                </a:cubicBezTo>
                <a:cubicBezTo>
                  <a:pt x="111681" y="107156"/>
                  <a:pt x="112633" y="107156"/>
                  <a:pt x="118348" y="107156"/>
                </a:cubicBezTo>
                <a:cubicBezTo>
                  <a:pt x="122158" y="107156"/>
                  <a:pt x="125016" y="108109"/>
                  <a:pt x="125968" y="108109"/>
                </a:cubicBezTo>
                <a:cubicBezTo>
                  <a:pt x="125968" y="108109"/>
                  <a:pt x="127873" y="108109"/>
                  <a:pt x="129778" y="108109"/>
                </a:cubicBezTo>
                <a:cubicBezTo>
                  <a:pt x="132636" y="108109"/>
                  <a:pt x="132636" y="108109"/>
                  <a:pt x="136446" y="110014"/>
                </a:cubicBezTo>
                <a:cubicBezTo>
                  <a:pt x="138351" y="110966"/>
                  <a:pt x="141208" y="112871"/>
                  <a:pt x="142161" y="113824"/>
                </a:cubicBezTo>
                <a:cubicBezTo>
                  <a:pt x="143113" y="114776"/>
                  <a:pt x="145018" y="114776"/>
                  <a:pt x="145971" y="115729"/>
                </a:cubicBezTo>
                <a:cubicBezTo>
                  <a:pt x="157401" y="117634"/>
                  <a:pt x="158353" y="117634"/>
                  <a:pt x="158353" y="119539"/>
                </a:cubicBezTo>
                <a:cubicBezTo>
                  <a:pt x="158353" y="121444"/>
                  <a:pt x="159306" y="123349"/>
                  <a:pt x="163116" y="127159"/>
                </a:cubicBezTo>
                <a:cubicBezTo>
                  <a:pt x="165973" y="129064"/>
                  <a:pt x="166926" y="130969"/>
                  <a:pt x="166926" y="131921"/>
                </a:cubicBezTo>
                <a:cubicBezTo>
                  <a:pt x="166926" y="133826"/>
                  <a:pt x="170736" y="136684"/>
                  <a:pt x="174546" y="139541"/>
                </a:cubicBezTo>
                <a:cubicBezTo>
                  <a:pt x="178356" y="142399"/>
                  <a:pt x="179308" y="143351"/>
                  <a:pt x="180261" y="147161"/>
                </a:cubicBezTo>
                <a:cubicBezTo>
                  <a:pt x="181213" y="149066"/>
                  <a:pt x="181213" y="150971"/>
                  <a:pt x="182166" y="151924"/>
                </a:cubicBezTo>
                <a:cubicBezTo>
                  <a:pt x="183118" y="152876"/>
                  <a:pt x="183118" y="154781"/>
                  <a:pt x="183118" y="154781"/>
                </a:cubicBezTo>
                <a:cubicBezTo>
                  <a:pt x="183118" y="154781"/>
                  <a:pt x="180261" y="157639"/>
                  <a:pt x="177403" y="160496"/>
                </a:cubicBezTo>
                <a:cubicBezTo>
                  <a:pt x="168831" y="168116"/>
                  <a:pt x="167878" y="169069"/>
                  <a:pt x="166926" y="175736"/>
                </a:cubicBezTo>
                <a:cubicBezTo>
                  <a:pt x="165973" y="181451"/>
                  <a:pt x="165973" y="185261"/>
                  <a:pt x="165973" y="186214"/>
                </a:cubicBezTo>
                <a:cubicBezTo>
                  <a:pt x="165973" y="187166"/>
                  <a:pt x="165973" y="188119"/>
                  <a:pt x="165973" y="189071"/>
                </a:cubicBezTo>
                <a:cubicBezTo>
                  <a:pt x="165021" y="190976"/>
                  <a:pt x="162163" y="201454"/>
                  <a:pt x="159306" y="210026"/>
                </a:cubicBezTo>
                <a:cubicBezTo>
                  <a:pt x="158353" y="212884"/>
                  <a:pt x="156448" y="216694"/>
                  <a:pt x="152638" y="222409"/>
                </a:cubicBezTo>
                <a:cubicBezTo>
                  <a:pt x="148828" y="228124"/>
                  <a:pt x="147876" y="229076"/>
                  <a:pt x="143113" y="238601"/>
                </a:cubicBezTo>
                <a:cubicBezTo>
                  <a:pt x="140256" y="243364"/>
                  <a:pt x="137398" y="249079"/>
                  <a:pt x="136446" y="250984"/>
                </a:cubicBezTo>
                <a:cubicBezTo>
                  <a:pt x="135493" y="252889"/>
                  <a:pt x="134541" y="255746"/>
                  <a:pt x="134541" y="255746"/>
                </a:cubicBezTo>
                <a:cubicBezTo>
                  <a:pt x="134541" y="258604"/>
                  <a:pt x="136446" y="262414"/>
                  <a:pt x="138351" y="264319"/>
                </a:cubicBezTo>
                <a:cubicBezTo>
                  <a:pt x="139303" y="265271"/>
                  <a:pt x="140256" y="267176"/>
                  <a:pt x="140256" y="267176"/>
                </a:cubicBezTo>
                <a:cubicBezTo>
                  <a:pt x="140256" y="267176"/>
                  <a:pt x="139303" y="269081"/>
                  <a:pt x="138351" y="270986"/>
                </a:cubicBezTo>
                <a:cubicBezTo>
                  <a:pt x="137398" y="272891"/>
                  <a:pt x="135493" y="275749"/>
                  <a:pt x="133588" y="277654"/>
                </a:cubicBezTo>
                <a:cubicBezTo>
                  <a:pt x="127873" y="288131"/>
                  <a:pt x="116443" y="301466"/>
                  <a:pt x="113586" y="303371"/>
                </a:cubicBezTo>
                <a:cubicBezTo>
                  <a:pt x="111681" y="304324"/>
                  <a:pt x="111681" y="304324"/>
                  <a:pt x="106918" y="303371"/>
                </a:cubicBezTo>
                <a:cubicBezTo>
                  <a:pt x="101203" y="301466"/>
                  <a:pt x="96441" y="301466"/>
                  <a:pt x="92631" y="303371"/>
                </a:cubicBezTo>
                <a:cubicBezTo>
                  <a:pt x="90726" y="304324"/>
                  <a:pt x="89773" y="304324"/>
                  <a:pt x="88821" y="305276"/>
                </a:cubicBezTo>
                <a:cubicBezTo>
                  <a:pt x="88821" y="305276"/>
                  <a:pt x="87868" y="305276"/>
                  <a:pt x="87868" y="305276"/>
                </a:cubicBezTo>
                <a:cubicBezTo>
                  <a:pt x="86916" y="305276"/>
                  <a:pt x="85011" y="307181"/>
                  <a:pt x="85011" y="308134"/>
                </a:cubicBezTo>
                <a:cubicBezTo>
                  <a:pt x="85011" y="308134"/>
                  <a:pt x="84058" y="310039"/>
                  <a:pt x="84058" y="311944"/>
                </a:cubicBezTo>
                <a:cubicBezTo>
                  <a:pt x="82153" y="315754"/>
                  <a:pt x="82153" y="317659"/>
                  <a:pt x="85963" y="321469"/>
                </a:cubicBezTo>
                <a:cubicBezTo>
                  <a:pt x="87868" y="324326"/>
                  <a:pt x="90726" y="326231"/>
                  <a:pt x="95488" y="328136"/>
                </a:cubicBezTo>
                <a:cubicBezTo>
                  <a:pt x="96441" y="330994"/>
                  <a:pt x="97393" y="330994"/>
                  <a:pt x="100251" y="330994"/>
                </a:cubicBezTo>
                <a:cubicBezTo>
                  <a:pt x="108823" y="329089"/>
                  <a:pt x="114538" y="329089"/>
                  <a:pt x="114538" y="330041"/>
                </a:cubicBezTo>
                <a:cubicBezTo>
                  <a:pt x="114538" y="330041"/>
                  <a:pt x="114538" y="331946"/>
                  <a:pt x="114538" y="333851"/>
                </a:cubicBezTo>
                <a:lnTo>
                  <a:pt x="114538" y="336709"/>
                </a:lnTo>
                <a:lnTo>
                  <a:pt x="118348" y="337661"/>
                </a:lnTo>
                <a:cubicBezTo>
                  <a:pt x="124063" y="339566"/>
                  <a:pt x="131683" y="341471"/>
                  <a:pt x="132636" y="342424"/>
                </a:cubicBezTo>
                <a:cubicBezTo>
                  <a:pt x="135493" y="343376"/>
                  <a:pt x="141208" y="344329"/>
                  <a:pt x="146923" y="344329"/>
                </a:cubicBezTo>
                <a:cubicBezTo>
                  <a:pt x="155496" y="344329"/>
                  <a:pt x="155496" y="344329"/>
                  <a:pt x="156448" y="337661"/>
                </a:cubicBezTo>
                <a:cubicBezTo>
                  <a:pt x="156448" y="335756"/>
                  <a:pt x="158353" y="330994"/>
                  <a:pt x="158353" y="328136"/>
                </a:cubicBezTo>
                <a:cubicBezTo>
                  <a:pt x="159306" y="323374"/>
                  <a:pt x="160258" y="321469"/>
                  <a:pt x="160258" y="313849"/>
                </a:cubicBezTo>
                <a:cubicBezTo>
                  <a:pt x="160258" y="302419"/>
                  <a:pt x="161211" y="300514"/>
                  <a:pt x="164068" y="296704"/>
                </a:cubicBezTo>
                <a:cubicBezTo>
                  <a:pt x="165021" y="294799"/>
                  <a:pt x="166926" y="291941"/>
                  <a:pt x="167878" y="290036"/>
                </a:cubicBezTo>
                <a:cubicBezTo>
                  <a:pt x="169783" y="287179"/>
                  <a:pt x="169783" y="287179"/>
                  <a:pt x="171688" y="287179"/>
                </a:cubicBezTo>
                <a:cubicBezTo>
                  <a:pt x="172641" y="287179"/>
                  <a:pt x="174546" y="287179"/>
                  <a:pt x="175498" y="286226"/>
                </a:cubicBezTo>
                <a:cubicBezTo>
                  <a:pt x="177403" y="285274"/>
                  <a:pt x="178356" y="285274"/>
                  <a:pt x="179308" y="281464"/>
                </a:cubicBezTo>
                <a:cubicBezTo>
                  <a:pt x="180261" y="278606"/>
                  <a:pt x="182166" y="276701"/>
                  <a:pt x="184071" y="274796"/>
                </a:cubicBezTo>
                <a:cubicBezTo>
                  <a:pt x="185976" y="272891"/>
                  <a:pt x="187881" y="270986"/>
                  <a:pt x="188833" y="269081"/>
                </a:cubicBezTo>
                <a:cubicBezTo>
                  <a:pt x="189786" y="267176"/>
                  <a:pt x="191691" y="264319"/>
                  <a:pt x="191691" y="263366"/>
                </a:cubicBezTo>
                <a:cubicBezTo>
                  <a:pt x="192643" y="262414"/>
                  <a:pt x="194548" y="256699"/>
                  <a:pt x="197406" y="252889"/>
                </a:cubicBezTo>
                <a:cubicBezTo>
                  <a:pt x="199311" y="248126"/>
                  <a:pt x="202168" y="244316"/>
                  <a:pt x="202168" y="244316"/>
                </a:cubicBezTo>
                <a:cubicBezTo>
                  <a:pt x="202168" y="244316"/>
                  <a:pt x="203121" y="242411"/>
                  <a:pt x="203121" y="240506"/>
                </a:cubicBezTo>
                <a:cubicBezTo>
                  <a:pt x="203121" y="238601"/>
                  <a:pt x="205026" y="232886"/>
                  <a:pt x="205978" y="229076"/>
                </a:cubicBezTo>
                <a:cubicBezTo>
                  <a:pt x="208836" y="221456"/>
                  <a:pt x="208836" y="220504"/>
                  <a:pt x="207883" y="218599"/>
                </a:cubicBezTo>
                <a:cubicBezTo>
                  <a:pt x="207883" y="217646"/>
                  <a:pt x="206931" y="215741"/>
                  <a:pt x="206931" y="214789"/>
                </a:cubicBezTo>
                <a:cubicBezTo>
                  <a:pt x="205978" y="212884"/>
                  <a:pt x="201216" y="203359"/>
                  <a:pt x="201216" y="202406"/>
                </a:cubicBezTo>
                <a:cubicBezTo>
                  <a:pt x="201216" y="201454"/>
                  <a:pt x="202168" y="202406"/>
                  <a:pt x="202168" y="203359"/>
                </a:cubicBezTo>
                <a:cubicBezTo>
                  <a:pt x="202168" y="204311"/>
                  <a:pt x="203121" y="205264"/>
                  <a:pt x="204073" y="205264"/>
                </a:cubicBezTo>
                <a:cubicBezTo>
                  <a:pt x="205026" y="206216"/>
                  <a:pt x="205978" y="207169"/>
                  <a:pt x="206931" y="210026"/>
                </a:cubicBezTo>
                <a:cubicBezTo>
                  <a:pt x="207883" y="212884"/>
                  <a:pt x="208836" y="214789"/>
                  <a:pt x="210741" y="215741"/>
                </a:cubicBezTo>
                <a:cubicBezTo>
                  <a:pt x="211693" y="216694"/>
                  <a:pt x="212646" y="216694"/>
                  <a:pt x="212646" y="216694"/>
                </a:cubicBezTo>
                <a:cubicBezTo>
                  <a:pt x="212646" y="216694"/>
                  <a:pt x="215503" y="218599"/>
                  <a:pt x="218361" y="220504"/>
                </a:cubicBezTo>
                <a:cubicBezTo>
                  <a:pt x="222171" y="223361"/>
                  <a:pt x="225028" y="224314"/>
                  <a:pt x="225981" y="224314"/>
                </a:cubicBezTo>
                <a:cubicBezTo>
                  <a:pt x="226933" y="224314"/>
                  <a:pt x="228838" y="224314"/>
                  <a:pt x="229791" y="225266"/>
                </a:cubicBezTo>
                <a:cubicBezTo>
                  <a:pt x="231696" y="225266"/>
                  <a:pt x="239316" y="226219"/>
                  <a:pt x="245031" y="227171"/>
                </a:cubicBezTo>
                <a:cubicBezTo>
                  <a:pt x="246936" y="227171"/>
                  <a:pt x="249793" y="227171"/>
                  <a:pt x="249793" y="228124"/>
                </a:cubicBezTo>
                <a:cubicBezTo>
                  <a:pt x="252651" y="229076"/>
                  <a:pt x="255508" y="230029"/>
                  <a:pt x="256461" y="231934"/>
                </a:cubicBezTo>
                <a:cubicBezTo>
                  <a:pt x="261223" y="238601"/>
                  <a:pt x="264081" y="244316"/>
                  <a:pt x="265033" y="244316"/>
                </a:cubicBezTo>
                <a:cubicBezTo>
                  <a:pt x="265986" y="244316"/>
                  <a:pt x="267891" y="246221"/>
                  <a:pt x="270748" y="247174"/>
                </a:cubicBezTo>
                <a:cubicBezTo>
                  <a:pt x="283131" y="251936"/>
                  <a:pt x="295513" y="257651"/>
                  <a:pt x="296466" y="258604"/>
                </a:cubicBezTo>
                <a:cubicBezTo>
                  <a:pt x="297418" y="259556"/>
                  <a:pt x="296466" y="260509"/>
                  <a:pt x="295513" y="265271"/>
                </a:cubicBezTo>
                <a:cubicBezTo>
                  <a:pt x="294561" y="270986"/>
                  <a:pt x="293608" y="271939"/>
                  <a:pt x="294561" y="274796"/>
                </a:cubicBezTo>
                <a:cubicBezTo>
                  <a:pt x="294561" y="277654"/>
                  <a:pt x="294561" y="278606"/>
                  <a:pt x="294561" y="279559"/>
                </a:cubicBezTo>
                <a:cubicBezTo>
                  <a:pt x="292656" y="283369"/>
                  <a:pt x="292656" y="284321"/>
                  <a:pt x="297418" y="293846"/>
                </a:cubicBezTo>
                <a:lnTo>
                  <a:pt x="301228" y="303371"/>
                </a:lnTo>
                <a:lnTo>
                  <a:pt x="305038" y="307181"/>
                </a:lnTo>
                <a:cubicBezTo>
                  <a:pt x="309801" y="311944"/>
                  <a:pt x="310753" y="312896"/>
                  <a:pt x="314563" y="312896"/>
                </a:cubicBezTo>
                <a:cubicBezTo>
                  <a:pt x="316468" y="312896"/>
                  <a:pt x="317421" y="313849"/>
                  <a:pt x="318373" y="313849"/>
                </a:cubicBezTo>
                <a:cubicBezTo>
                  <a:pt x="320278" y="314801"/>
                  <a:pt x="322183" y="314801"/>
                  <a:pt x="325041" y="313849"/>
                </a:cubicBezTo>
                <a:cubicBezTo>
                  <a:pt x="329803" y="310991"/>
                  <a:pt x="332661" y="310991"/>
                  <a:pt x="345996" y="310991"/>
                </a:cubicBezTo>
                <a:cubicBezTo>
                  <a:pt x="350758" y="310991"/>
                  <a:pt x="358378" y="309086"/>
                  <a:pt x="363141" y="307181"/>
                </a:cubicBezTo>
                <a:cubicBezTo>
                  <a:pt x="365046" y="306229"/>
                  <a:pt x="368856" y="305276"/>
                  <a:pt x="372666" y="305276"/>
                </a:cubicBezTo>
                <a:cubicBezTo>
                  <a:pt x="377428" y="304324"/>
                  <a:pt x="379333" y="304324"/>
                  <a:pt x="381238" y="303371"/>
                </a:cubicBezTo>
                <a:cubicBezTo>
                  <a:pt x="384096" y="302419"/>
                  <a:pt x="384096" y="301466"/>
                  <a:pt x="385048" y="299561"/>
                </a:cubicBezTo>
                <a:cubicBezTo>
                  <a:pt x="386001" y="297656"/>
                  <a:pt x="386001" y="297656"/>
                  <a:pt x="387906" y="301466"/>
                </a:cubicBezTo>
                <a:cubicBezTo>
                  <a:pt x="388858" y="304324"/>
                  <a:pt x="389811" y="305276"/>
                  <a:pt x="389811" y="310991"/>
                </a:cubicBezTo>
                <a:lnTo>
                  <a:pt x="390763" y="316706"/>
                </a:lnTo>
                <a:lnTo>
                  <a:pt x="388858" y="318611"/>
                </a:lnTo>
                <a:cubicBezTo>
                  <a:pt x="386953" y="320516"/>
                  <a:pt x="386953" y="322421"/>
                  <a:pt x="386953" y="324326"/>
                </a:cubicBezTo>
                <a:cubicBezTo>
                  <a:pt x="386953" y="325279"/>
                  <a:pt x="390763" y="333851"/>
                  <a:pt x="391716" y="334804"/>
                </a:cubicBezTo>
                <a:cubicBezTo>
                  <a:pt x="393621" y="335756"/>
                  <a:pt x="395526" y="335756"/>
                  <a:pt x="406003" y="330041"/>
                </a:cubicBezTo>
                <a:cubicBezTo>
                  <a:pt x="411718" y="327184"/>
                  <a:pt x="417433" y="324326"/>
                  <a:pt x="418386" y="323374"/>
                </a:cubicBezTo>
                <a:cubicBezTo>
                  <a:pt x="421243" y="322421"/>
                  <a:pt x="426958" y="315754"/>
                  <a:pt x="426958" y="314801"/>
                </a:cubicBezTo>
                <a:cubicBezTo>
                  <a:pt x="426958" y="312896"/>
                  <a:pt x="426006" y="306229"/>
                  <a:pt x="425053" y="304324"/>
                </a:cubicBezTo>
                <a:cubicBezTo>
                  <a:pt x="424101" y="302419"/>
                  <a:pt x="425053" y="301466"/>
                  <a:pt x="426958" y="300514"/>
                </a:cubicBezTo>
                <a:cubicBezTo>
                  <a:pt x="428863" y="299561"/>
                  <a:pt x="429816" y="298609"/>
                  <a:pt x="429816" y="295751"/>
                </a:cubicBezTo>
                <a:cubicBezTo>
                  <a:pt x="429816" y="294799"/>
                  <a:pt x="429816" y="291941"/>
                  <a:pt x="430768" y="290036"/>
                </a:cubicBezTo>
                <a:cubicBezTo>
                  <a:pt x="430768" y="288131"/>
                  <a:pt x="431721" y="285274"/>
                  <a:pt x="431721" y="282416"/>
                </a:cubicBezTo>
                <a:cubicBezTo>
                  <a:pt x="431721" y="278606"/>
                  <a:pt x="431721" y="277654"/>
                  <a:pt x="430768" y="276701"/>
                </a:cubicBezTo>
                <a:cubicBezTo>
                  <a:pt x="429816" y="275749"/>
                  <a:pt x="429816" y="274796"/>
                  <a:pt x="429816" y="274796"/>
                </a:cubicBezTo>
                <a:cubicBezTo>
                  <a:pt x="429816" y="274796"/>
                  <a:pt x="429816" y="273844"/>
                  <a:pt x="429816" y="273844"/>
                </a:cubicBezTo>
                <a:cubicBezTo>
                  <a:pt x="429816" y="273844"/>
                  <a:pt x="417433" y="266224"/>
                  <a:pt x="414576" y="265271"/>
                </a:cubicBezTo>
                <a:cubicBezTo>
                  <a:pt x="413623" y="264319"/>
                  <a:pt x="406956" y="262414"/>
                  <a:pt x="404098" y="261461"/>
                </a:cubicBezTo>
                <a:cubicBezTo>
                  <a:pt x="403146" y="261461"/>
                  <a:pt x="401241" y="260509"/>
                  <a:pt x="400288" y="260509"/>
                </a:cubicBezTo>
                <a:cubicBezTo>
                  <a:pt x="399336" y="260509"/>
                  <a:pt x="395526" y="259556"/>
                  <a:pt x="391716" y="259556"/>
                </a:cubicBezTo>
                <a:cubicBezTo>
                  <a:pt x="387906" y="259556"/>
                  <a:pt x="385048" y="259556"/>
                  <a:pt x="385048" y="258604"/>
                </a:cubicBezTo>
                <a:cubicBezTo>
                  <a:pt x="385048" y="257651"/>
                  <a:pt x="385048" y="257651"/>
                  <a:pt x="386001" y="257651"/>
                </a:cubicBezTo>
                <a:cubicBezTo>
                  <a:pt x="386953" y="255746"/>
                  <a:pt x="387906" y="255746"/>
                  <a:pt x="390763" y="256699"/>
                </a:cubicBezTo>
                <a:cubicBezTo>
                  <a:pt x="391716" y="256699"/>
                  <a:pt x="394573" y="257651"/>
                  <a:pt x="397431" y="257651"/>
                </a:cubicBezTo>
                <a:cubicBezTo>
                  <a:pt x="401241" y="257651"/>
                  <a:pt x="401241" y="257651"/>
                  <a:pt x="402193" y="256699"/>
                </a:cubicBezTo>
                <a:cubicBezTo>
                  <a:pt x="403146" y="255746"/>
                  <a:pt x="403146" y="255746"/>
                  <a:pt x="405051" y="255746"/>
                </a:cubicBezTo>
                <a:cubicBezTo>
                  <a:pt x="406956" y="255746"/>
                  <a:pt x="407908" y="255746"/>
                  <a:pt x="410766" y="258604"/>
                </a:cubicBezTo>
                <a:cubicBezTo>
                  <a:pt x="412671" y="259556"/>
                  <a:pt x="414576" y="261461"/>
                  <a:pt x="415528" y="261461"/>
                </a:cubicBezTo>
                <a:cubicBezTo>
                  <a:pt x="418386" y="262414"/>
                  <a:pt x="425053" y="262414"/>
                  <a:pt x="426006" y="261461"/>
                </a:cubicBezTo>
                <a:cubicBezTo>
                  <a:pt x="426958" y="261461"/>
                  <a:pt x="428863" y="260509"/>
                  <a:pt x="430768" y="259556"/>
                </a:cubicBezTo>
                <a:cubicBezTo>
                  <a:pt x="434578" y="257651"/>
                  <a:pt x="439341" y="254794"/>
                  <a:pt x="440293" y="252889"/>
                </a:cubicBezTo>
                <a:cubicBezTo>
                  <a:pt x="441246" y="250984"/>
                  <a:pt x="443151" y="246221"/>
                  <a:pt x="445056" y="235744"/>
                </a:cubicBezTo>
                <a:cubicBezTo>
                  <a:pt x="445056" y="234791"/>
                  <a:pt x="446008" y="231934"/>
                  <a:pt x="446008" y="230981"/>
                </a:cubicBezTo>
                <a:cubicBezTo>
                  <a:pt x="446961" y="227171"/>
                  <a:pt x="446961" y="217646"/>
                  <a:pt x="446008" y="213836"/>
                </a:cubicBezTo>
                <a:cubicBezTo>
                  <a:pt x="446008" y="211931"/>
                  <a:pt x="445056" y="209074"/>
                  <a:pt x="444103" y="206216"/>
                </a:cubicBezTo>
                <a:cubicBezTo>
                  <a:pt x="443151" y="200501"/>
                  <a:pt x="441246" y="196691"/>
                  <a:pt x="437436" y="191929"/>
                </a:cubicBezTo>
                <a:cubicBezTo>
                  <a:pt x="429816" y="182404"/>
                  <a:pt x="428863" y="181451"/>
                  <a:pt x="420291" y="181451"/>
                </a:cubicBezTo>
                <a:cubicBezTo>
                  <a:pt x="413623" y="180499"/>
                  <a:pt x="411718" y="180499"/>
                  <a:pt x="410766" y="176689"/>
                </a:cubicBezTo>
                <a:cubicBezTo>
                  <a:pt x="410766" y="175736"/>
                  <a:pt x="409813" y="172879"/>
                  <a:pt x="409813" y="171926"/>
                </a:cubicBezTo>
                <a:cubicBezTo>
                  <a:pt x="409813" y="170974"/>
                  <a:pt x="408861" y="169069"/>
                  <a:pt x="408861" y="169069"/>
                </a:cubicBezTo>
                <a:cubicBezTo>
                  <a:pt x="408861" y="168116"/>
                  <a:pt x="408861" y="168116"/>
                  <a:pt x="409813" y="167164"/>
                </a:cubicBezTo>
                <a:cubicBezTo>
                  <a:pt x="410766" y="166211"/>
                  <a:pt x="411718" y="164306"/>
                  <a:pt x="411718" y="162401"/>
                </a:cubicBezTo>
                <a:cubicBezTo>
                  <a:pt x="413623" y="155734"/>
                  <a:pt x="413623" y="155734"/>
                  <a:pt x="412671" y="150971"/>
                </a:cubicBezTo>
                <a:cubicBezTo>
                  <a:pt x="411718" y="148114"/>
                  <a:pt x="411718" y="145256"/>
                  <a:pt x="410766" y="143351"/>
                </a:cubicBezTo>
                <a:cubicBezTo>
                  <a:pt x="409813" y="138589"/>
                  <a:pt x="407908" y="131921"/>
                  <a:pt x="406956" y="129064"/>
                </a:cubicBezTo>
                <a:cubicBezTo>
                  <a:pt x="406003" y="127159"/>
                  <a:pt x="406003" y="125254"/>
                  <a:pt x="406003" y="124301"/>
                </a:cubicBezTo>
                <a:cubicBezTo>
                  <a:pt x="406003" y="123349"/>
                  <a:pt x="406003" y="122396"/>
                  <a:pt x="406003" y="121444"/>
                </a:cubicBezTo>
                <a:cubicBezTo>
                  <a:pt x="406003" y="121444"/>
                  <a:pt x="404098" y="118586"/>
                  <a:pt x="403146" y="115729"/>
                </a:cubicBezTo>
                <a:cubicBezTo>
                  <a:pt x="402193" y="112871"/>
                  <a:pt x="400288" y="108109"/>
                  <a:pt x="398383" y="104299"/>
                </a:cubicBezTo>
                <a:cubicBezTo>
                  <a:pt x="397431" y="101441"/>
                  <a:pt x="396478" y="98584"/>
                  <a:pt x="396478" y="97631"/>
                </a:cubicBezTo>
                <a:cubicBezTo>
                  <a:pt x="396478" y="96679"/>
                  <a:pt x="394573" y="93821"/>
                  <a:pt x="385048" y="82391"/>
                </a:cubicBezTo>
                <a:cubicBezTo>
                  <a:pt x="384096" y="80486"/>
                  <a:pt x="381238" y="76676"/>
                  <a:pt x="379333" y="74771"/>
                </a:cubicBezTo>
                <a:cubicBezTo>
                  <a:pt x="377428" y="71914"/>
                  <a:pt x="374571" y="68104"/>
                  <a:pt x="373618" y="67151"/>
                </a:cubicBezTo>
                <a:cubicBezTo>
                  <a:pt x="372666" y="65246"/>
                  <a:pt x="370761" y="63341"/>
                  <a:pt x="369808" y="62389"/>
                </a:cubicBezTo>
                <a:cubicBezTo>
                  <a:pt x="367903" y="59531"/>
                  <a:pt x="366951" y="58579"/>
                  <a:pt x="361236" y="55721"/>
                </a:cubicBezTo>
                <a:cubicBezTo>
                  <a:pt x="358378" y="54769"/>
                  <a:pt x="354568" y="51911"/>
                  <a:pt x="351711" y="50959"/>
                </a:cubicBezTo>
                <a:lnTo>
                  <a:pt x="345996" y="48101"/>
                </a:lnTo>
                <a:lnTo>
                  <a:pt x="338376" y="48101"/>
                </a:lnTo>
                <a:cubicBezTo>
                  <a:pt x="334566" y="48101"/>
                  <a:pt x="330756" y="48101"/>
                  <a:pt x="329803" y="47149"/>
                </a:cubicBezTo>
                <a:cubicBezTo>
                  <a:pt x="324088" y="45244"/>
                  <a:pt x="321231" y="44291"/>
                  <a:pt x="317421" y="44291"/>
                </a:cubicBezTo>
                <a:cubicBezTo>
                  <a:pt x="314563" y="44291"/>
                  <a:pt x="313611" y="44291"/>
                  <a:pt x="312658" y="43339"/>
                </a:cubicBezTo>
                <a:cubicBezTo>
                  <a:pt x="312658" y="43339"/>
                  <a:pt x="311706" y="40481"/>
                  <a:pt x="310753" y="37624"/>
                </a:cubicBezTo>
                <a:cubicBezTo>
                  <a:pt x="308848" y="30956"/>
                  <a:pt x="307896" y="30004"/>
                  <a:pt x="303133" y="26194"/>
                </a:cubicBezTo>
                <a:cubicBezTo>
                  <a:pt x="301228" y="24289"/>
                  <a:pt x="297418" y="20479"/>
                  <a:pt x="295513" y="18574"/>
                </a:cubicBezTo>
                <a:cubicBezTo>
                  <a:pt x="293608" y="16669"/>
                  <a:pt x="290751" y="14764"/>
                  <a:pt x="289798" y="13811"/>
                </a:cubicBezTo>
                <a:cubicBezTo>
                  <a:pt x="289798" y="7144"/>
                  <a:pt x="285036" y="7144"/>
                  <a:pt x="285036" y="7144"/>
                </a:cubicBezTo>
                <a:close/>
                <a:moveTo>
                  <a:pt x="326946" y="40481"/>
                </a:moveTo>
                <a:cubicBezTo>
                  <a:pt x="330756" y="42386"/>
                  <a:pt x="331708" y="43339"/>
                  <a:pt x="328851" y="45244"/>
                </a:cubicBezTo>
                <a:cubicBezTo>
                  <a:pt x="327898" y="46196"/>
                  <a:pt x="325993" y="47149"/>
                  <a:pt x="324088" y="47149"/>
                </a:cubicBezTo>
                <a:cubicBezTo>
                  <a:pt x="323136" y="47149"/>
                  <a:pt x="321231" y="47149"/>
                  <a:pt x="320278" y="48101"/>
                </a:cubicBezTo>
                <a:cubicBezTo>
                  <a:pt x="319326" y="48101"/>
                  <a:pt x="318373" y="48101"/>
                  <a:pt x="317421" y="47149"/>
                </a:cubicBezTo>
                <a:cubicBezTo>
                  <a:pt x="316468" y="45244"/>
                  <a:pt x="315516" y="45244"/>
                  <a:pt x="315516" y="43339"/>
                </a:cubicBezTo>
                <a:cubicBezTo>
                  <a:pt x="315516" y="40481"/>
                  <a:pt x="316468" y="39529"/>
                  <a:pt x="320278" y="39529"/>
                </a:cubicBezTo>
                <a:cubicBezTo>
                  <a:pt x="323136" y="39529"/>
                  <a:pt x="325041" y="40481"/>
                  <a:pt x="326946" y="40481"/>
                </a:cubicBezTo>
                <a:close/>
                <a:moveTo>
                  <a:pt x="256461" y="70961"/>
                </a:moveTo>
                <a:cubicBezTo>
                  <a:pt x="256461" y="70961"/>
                  <a:pt x="255508" y="72866"/>
                  <a:pt x="253603" y="74771"/>
                </a:cubicBezTo>
                <a:cubicBezTo>
                  <a:pt x="249793" y="79534"/>
                  <a:pt x="246936" y="83344"/>
                  <a:pt x="246936" y="85249"/>
                </a:cubicBezTo>
                <a:cubicBezTo>
                  <a:pt x="246936" y="86201"/>
                  <a:pt x="246936" y="86201"/>
                  <a:pt x="245983" y="87154"/>
                </a:cubicBezTo>
                <a:cubicBezTo>
                  <a:pt x="245031" y="88106"/>
                  <a:pt x="245031" y="88106"/>
                  <a:pt x="245031" y="87154"/>
                </a:cubicBezTo>
                <a:cubicBezTo>
                  <a:pt x="245031" y="87154"/>
                  <a:pt x="244078" y="86201"/>
                  <a:pt x="243126" y="85249"/>
                </a:cubicBezTo>
                <a:cubicBezTo>
                  <a:pt x="240268" y="84296"/>
                  <a:pt x="238363" y="81439"/>
                  <a:pt x="238363" y="80486"/>
                </a:cubicBezTo>
                <a:cubicBezTo>
                  <a:pt x="238363" y="79534"/>
                  <a:pt x="239316" y="79534"/>
                  <a:pt x="244078" y="79534"/>
                </a:cubicBezTo>
                <a:lnTo>
                  <a:pt x="248841" y="79534"/>
                </a:lnTo>
                <a:lnTo>
                  <a:pt x="248841" y="75724"/>
                </a:lnTo>
                <a:cubicBezTo>
                  <a:pt x="248841" y="73819"/>
                  <a:pt x="248841" y="70961"/>
                  <a:pt x="249793" y="70961"/>
                </a:cubicBezTo>
                <a:cubicBezTo>
                  <a:pt x="251698" y="70009"/>
                  <a:pt x="255508" y="70009"/>
                  <a:pt x="256461" y="70961"/>
                </a:cubicBezTo>
                <a:close/>
                <a:moveTo>
                  <a:pt x="223123" y="79534"/>
                </a:moveTo>
                <a:cubicBezTo>
                  <a:pt x="225028" y="80486"/>
                  <a:pt x="225981" y="81439"/>
                  <a:pt x="227886" y="81439"/>
                </a:cubicBezTo>
                <a:cubicBezTo>
                  <a:pt x="228838" y="81439"/>
                  <a:pt x="229791" y="81439"/>
                  <a:pt x="229791" y="82391"/>
                </a:cubicBezTo>
                <a:cubicBezTo>
                  <a:pt x="229791" y="83344"/>
                  <a:pt x="227886" y="83344"/>
                  <a:pt x="221218" y="83344"/>
                </a:cubicBezTo>
                <a:lnTo>
                  <a:pt x="217408" y="83344"/>
                </a:lnTo>
                <a:lnTo>
                  <a:pt x="217408" y="81439"/>
                </a:lnTo>
                <a:cubicBezTo>
                  <a:pt x="217408" y="80486"/>
                  <a:pt x="217408" y="79534"/>
                  <a:pt x="218361" y="79534"/>
                </a:cubicBezTo>
                <a:cubicBezTo>
                  <a:pt x="220266" y="77629"/>
                  <a:pt x="220266" y="77629"/>
                  <a:pt x="223123" y="79534"/>
                </a:cubicBezTo>
                <a:close/>
                <a:moveTo>
                  <a:pt x="211693" y="81439"/>
                </a:moveTo>
                <a:cubicBezTo>
                  <a:pt x="211693" y="82391"/>
                  <a:pt x="199311" y="83344"/>
                  <a:pt x="196453" y="82391"/>
                </a:cubicBezTo>
                <a:cubicBezTo>
                  <a:pt x="194548" y="82391"/>
                  <a:pt x="194548" y="82391"/>
                  <a:pt x="195501" y="81439"/>
                </a:cubicBezTo>
                <a:cubicBezTo>
                  <a:pt x="196453" y="80486"/>
                  <a:pt x="198358" y="80486"/>
                  <a:pt x="204073" y="80486"/>
                </a:cubicBezTo>
                <a:cubicBezTo>
                  <a:pt x="207883" y="81439"/>
                  <a:pt x="211693" y="81439"/>
                  <a:pt x="211693" y="81439"/>
                </a:cubicBezTo>
                <a:close/>
                <a:moveTo>
                  <a:pt x="185023" y="101441"/>
                </a:moveTo>
                <a:cubicBezTo>
                  <a:pt x="185976" y="102394"/>
                  <a:pt x="185976" y="102394"/>
                  <a:pt x="185976" y="103346"/>
                </a:cubicBezTo>
                <a:cubicBezTo>
                  <a:pt x="185023" y="104299"/>
                  <a:pt x="181213" y="104299"/>
                  <a:pt x="178356" y="102394"/>
                </a:cubicBezTo>
                <a:cubicBezTo>
                  <a:pt x="176451" y="101441"/>
                  <a:pt x="176451" y="101441"/>
                  <a:pt x="177403" y="100489"/>
                </a:cubicBezTo>
                <a:cubicBezTo>
                  <a:pt x="181213" y="100489"/>
                  <a:pt x="183118" y="100489"/>
                  <a:pt x="185023" y="101441"/>
                </a:cubicBezTo>
                <a:close/>
                <a:moveTo>
                  <a:pt x="208836" y="106204"/>
                </a:moveTo>
                <a:cubicBezTo>
                  <a:pt x="208836" y="107156"/>
                  <a:pt x="208836" y="108109"/>
                  <a:pt x="209788" y="109061"/>
                </a:cubicBezTo>
                <a:cubicBezTo>
                  <a:pt x="209788" y="110014"/>
                  <a:pt x="209788" y="110966"/>
                  <a:pt x="209788" y="110966"/>
                </a:cubicBezTo>
                <a:cubicBezTo>
                  <a:pt x="208836" y="111919"/>
                  <a:pt x="207883" y="111919"/>
                  <a:pt x="207883" y="108109"/>
                </a:cubicBezTo>
                <a:cubicBezTo>
                  <a:pt x="207883" y="104299"/>
                  <a:pt x="208836" y="103346"/>
                  <a:pt x="208836" y="106204"/>
                </a:cubicBezTo>
                <a:close/>
                <a:moveTo>
                  <a:pt x="267891" y="138589"/>
                </a:moveTo>
                <a:cubicBezTo>
                  <a:pt x="269796" y="139541"/>
                  <a:pt x="269796" y="140494"/>
                  <a:pt x="269796" y="142399"/>
                </a:cubicBezTo>
                <a:cubicBezTo>
                  <a:pt x="269796" y="145256"/>
                  <a:pt x="272653" y="150019"/>
                  <a:pt x="274558" y="150019"/>
                </a:cubicBezTo>
                <a:cubicBezTo>
                  <a:pt x="275511" y="150019"/>
                  <a:pt x="275511" y="150971"/>
                  <a:pt x="276463" y="153829"/>
                </a:cubicBezTo>
                <a:cubicBezTo>
                  <a:pt x="276463" y="154781"/>
                  <a:pt x="277416" y="158591"/>
                  <a:pt x="278368" y="162401"/>
                </a:cubicBezTo>
                <a:cubicBezTo>
                  <a:pt x="280273" y="170021"/>
                  <a:pt x="280273" y="171926"/>
                  <a:pt x="277416" y="172879"/>
                </a:cubicBezTo>
                <a:cubicBezTo>
                  <a:pt x="275511" y="172879"/>
                  <a:pt x="275511" y="172879"/>
                  <a:pt x="262176" y="166211"/>
                </a:cubicBezTo>
                <a:cubicBezTo>
                  <a:pt x="256461" y="163354"/>
                  <a:pt x="250746" y="160496"/>
                  <a:pt x="249793" y="160496"/>
                </a:cubicBezTo>
                <a:cubicBezTo>
                  <a:pt x="248841" y="160496"/>
                  <a:pt x="246936" y="160496"/>
                  <a:pt x="245983" y="159544"/>
                </a:cubicBezTo>
                <a:cubicBezTo>
                  <a:pt x="244078" y="159544"/>
                  <a:pt x="241221" y="158591"/>
                  <a:pt x="238363" y="158591"/>
                </a:cubicBezTo>
                <a:cubicBezTo>
                  <a:pt x="235506" y="158591"/>
                  <a:pt x="232648" y="157639"/>
                  <a:pt x="231696" y="157639"/>
                </a:cubicBezTo>
                <a:cubicBezTo>
                  <a:pt x="228838" y="157639"/>
                  <a:pt x="228838" y="156686"/>
                  <a:pt x="229791" y="153829"/>
                </a:cubicBezTo>
                <a:cubicBezTo>
                  <a:pt x="230743" y="151924"/>
                  <a:pt x="230743" y="151924"/>
                  <a:pt x="230743" y="150971"/>
                </a:cubicBezTo>
                <a:cubicBezTo>
                  <a:pt x="228838" y="147161"/>
                  <a:pt x="229791" y="146209"/>
                  <a:pt x="238363" y="145256"/>
                </a:cubicBezTo>
                <a:cubicBezTo>
                  <a:pt x="245031" y="144304"/>
                  <a:pt x="246936" y="144304"/>
                  <a:pt x="256461" y="139541"/>
                </a:cubicBezTo>
                <a:cubicBezTo>
                  <a:pt x="260271" y="137636"/>
                  <a:pt x="265033" y="135731"/>
                  <a:pt x="265033" y="135731"/>
                </a:cubicBezTo>
                <a:cubicBezTo>
                  <a:pt x="265986" y="136684"/>
                  <a:pt x="266938" y="136684"/>
                  <a:pt x="267891" y="138589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286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6" name="Graphic 33">
            <a:extLst>
              <a:ext uri="{FF2B5EF4-FFF2-40B4-BE49-F238E27FC236}">
                <a16:creationId xmlns:a16="http://schemas.microsoft.com/office/drawing/2014/main" id="{0CCD576F-85B8-3FB0-CA85-D9C767185A22}"/>
              </a:ext>
            </a:extLst>
          </p:cNvPr>
          <p:cNvSpPr/>
          <p:nvPr/>
        </p:nvSpPr>
        <p:spPr>
          <a:xfrm>
            <a:off x="1464" y="3470961"/>
            <a:ext cx="3861516" cy="2405025"/>
          </a:xfrm>
          <a:custGeom>
            <a:gdLst>
              <a:gd name="connsiteX0" fmla="*/ 10001 w 7096125"/>
              <a:gd name="connsiteY0" fmla="*/ 1664494 h 4419600"/>
              <a:gd name="connsiteX1" fmla="*/ 97631 w 7096125"/>
              <a:gd name="connsiteY1" fmla="*/ 1672114 h 4419600"/>
              <a:gd name="connsiteX2" fmla="*/ 183356 w 7096125"/>
              <a:gd name="connsiteY2" fmla="*/ 1675924 h 4419600"/>
              <a:gd name="connsiteX3" fmla="*/ 273844 w 7096125"/>
              <a:gd name="connsiteY3" fmla="*/ 1670209 h 4419600"/>
              <a:gd name="connsiteX4" fmla="*/ 323374 w 7096125"/>
              <a:gd name="connsiteY4" fmla="*/ 1673066 h 4419600"/>
              <a:gd name="connsiteX5" fmla="*/ 524351 w 7096125"/>
              <a:gd name="connsiteY5" fmla="*/ 1694974 h 4419600"/>
              <a:gd name="connsiteX6" fmla="*/ 571024 w 7096125"/>
              <a:gd name="connsiteY6" fmla="*/ 1704499 h 4419600"/>
              <a:gd name="connsiteX7" fmla="*/ 656749 w 7096125"/>
              <a:gd name="connsiteY7" fmla="*/ 1725454 h 4419600"/>
              <a:gd name="connsiteX8" fmla="*/ 658654 w 7096125"/>
              <a:gd name="connsiteY8" fmla="*/ 1725454 h 4419600"/>
              <a:gd name="connsiteX9" fmla="*/ 771049 w 7096125"/>
              <a:gd name="connsiteY9" fmla="*/ 1712119 h 4419600"/>
              <a:gd name="connsiteX10" fmla="*/ 792956 w 7096125"/>
              <a:gd name="connsiteY10" fmla="*/ 1710214 h 4419600"/>
              <a:gd name="connsiteX11" fmla="*/ 916781 w 7096125"/>
              <a:gd name="connsiteY11" fmla="*/ 1734026 h 4419600"/>
              <a:gd name="connsiteX12" fmla="*/ 1028224 w 7096125"/>
              <a:gd name="connsiteY12" fmla="*/ 1749266 h 4419600"/>
              <a:gd name="connsiteX13" fmla="*/ 1127284 w 7096125"/>
              <a:gd name="connsiteY13" fmla="*/ 1776889 h 4419600"/>
              <a:gd name="connsiteX14" fmla="*/ 1186339 w 7096125"/>
              <a:gd name="connsiteY14" fmla="*/ 1790224 h 4419600"/>
              <a:gd name="connsiteX15" fmla="*/ 1218724 w 7096125"/>
              <a:gd name="connsiteY15" fmla="*/ 1800701 h 4419600"/>
              <a:gd name="connsiteX16" fmla="*/ 1327309 w 7096125"/>
              <a:gd name="connsiteY16" fmla="*/ 1830229 h 4419600"/>
              <a:gd name="connsiteX17" fmla="*/ 1377791 w 7096125"/>
              <a:gd name="connsiteY17" fmla="*/ 1854994 h 4419600"/>
              <a:gd name="connsiteX18" fmla="*/ 1387316 w 7096125"/>
              <a:gd name="connsiteY18" fmla="*/ 1865471 h 4419600"/>
              <a:gd name="connsiteX19" fmla="*/ 1511141 w 7096125"/>
              <a:gd name="connsiteY19" fmla="*/ 1934051 h 4419600"/>
              <a:gd name="connsiteX20" fmla="*/ 1562576 w 7096125"/>
              <a:gd name="connsiteY20" fmla="*/ 1899761 h 4419600"/>
              <a:gd name="connsiteX21" fmla="*/ 1592104 w 7096125"/>
              <a:gd name="connsiteY21" fmla="*/ 1882616 h 4419600"/>
              <a:gd name="connsiteX22" fmla="*/ 1614011 w 7096125"/>
              <a:gd name="connsiteY22" fmla="*/ 1878806 h 4419600"/>
              <a:gd name="connsiteX23" fmla="*/ 1634014 w 7096125"/>
              <a:gd name="connsiteY23" fmla="*/ 1881664 h 4419600"/>
              <a:gd name="connsiteX24" fmla="*/ 1637824 w 7096125"/>
              <a:gd name="connsiteY24" fmla="*/ 1897856 h 4419600"/>
              <a:gd name="connsiteX25" fmla="*/ 1653064 w 7096125"/>
              <a:gd name="connsiteY25" fmla="*/ 1960721 h 4419600"/>
              <a:gd name="connsiteX26" fmla="*/ 1639729 w 7096125"/>
              <a:gd name="connsiteY26" fmla="*/ 2004536 h 4419600"/>
              <a:gd name="connsiteX27" fmla="*/ 1573054 w 7096125"/>
              <a:gd name="connsiteY27" fmla="*/ 2051209 h 4419600"/>
              <a:gd name="connsiteX28" fmla="*/ 1550194 w 7096125"/>
              <a:gd name="connsiteY28" fmla="*/ 2149316 h 4419600"/>
              <a:gd name="connsiteX29" fmla="*/ 1552099 w 7096125"/>
              <a:gd name="connsiteY29" fmla="*/ 2185511 h 4419600"/>
              <a:gd name="connsiteX30" fmla="*/ 1571149 w 7096125"/>
              <a:gd name="connsiteY30" fmla="*/ 2206466 h 4419600"/>
              <a:gd name="connsiteX31" fmla="*/ 1608296 w 7096125"/>
              <a:gd name="connsiteY31" fmla="*/ 2219801 h 4419600"/>
              <a:gd name="connsiteX32" fmla="*/ 1612106 w 7096125"/>
              <a:gd name="connsiteY32" fmla="*/ 2242661 h 4419600"/>
              <a:gd name="connsiteX33" fmla="*/ 1603534 w 7096125"/>
              <a:gd name="connsiteY33" fmla="*/ 2260759 h 4419600"/>
              <a:gd name="connsiteX34" fmla="*/ 1563529 w 7096125"/>
              <a:gd name="connsiteY34" fmla="*/ 2293144 h 4419600"/>
              <a:gd name="connsiteX35" fmla="*/ 1543526 w 7096125"/>
              <a:gd name="connsiteY35" fmla="*/ 2302669 h 4419600"/>
              <a:gd name="connsiteX36" fmla="*/ 1554956 w 7096125"/>
              <a:gd name="connsiteY36" fmla="*/ 2329339 h 4419600"/>
              <a:gd name="connsiteX37" fmla="*/ 1582579 w 7096125"/>
              <a:gd name="connsiteY37" fmla="*/ 2345531 h 4419600"/>
              <a:gd name="connsiteX38" fmla="*/ 1592104 w 7096125"/>
              <a:gd name="connsiteY38" fmla="*/ 2348389 h 4419600"/>
              <a:gd name="connsiteX39" fmla="*/ 1613059 w 7096125"/>
              <a:gd name="connsiteY39" fmla="*/ 2316956 h 4419600"/>
              <a:gd name="connsiteX40" fmla="*/ 1631156 w 7096125"/>
              <a:gd name="connsiteY40" fmla="*/ 2270284 h 4419600"/>
              <a:gd name="connsiteX41" fmla="*/ 1664494 w 7096125"/>
              <a:gd name="connsiteY41" fmla="*/ 2267426 h 4419600"/>
              <a:gd name="connsiteX42" fmla="*/ 1673066 w 7096125"/>
              <a:gd name="connsiteY42" fmla="*/ 2281714 h 4419600"/>
              <a:gd name="connsiteX43" fmla="*/ 1674019 w 7096125"/>
              <a:gd name="connsiteY43" fmla="*/ 2334101 h 4419600"/>
              <a:gd name="connsiteX44" fmla="*/ 1663541 w 7096125"/>
              <a:gd name="connsiteY44" fmla="*/ 2391251 h 4419600"/>
              <a:gd name="connsiteX45" fmla="*/ 1651159 w 7096125"/>
              <a:gd name="connsiteY45" fmla="*/ 2401729 h 4419600"/>
              <a:gd name="connsiteX46" fmla="*/ 1608296 w 7096125"/>
              <a:gd name="connsiteY46" fmla="*/ 2412206 h 4419600"/>
              <a:gd name="connsiteX47" fmla="*/ 1584484 w 7096125"/>
              <a:gd name="connsiteY47" fmla="*/ 2430304 h 4419600"/>
              <a:gd name="connsiteX48" fmla="*/ 1535906 w 7096125"/>
              <a:gd name="connsiteY48" fmla="*/ 2516981 h 4419600"/>
              <a:gd name="connsiteX49" fmla="*/ 1522571 w 7096125"/>
              <a:gd name="connsiteY49" fmla="*/ 2552224 h 4419600"/>
              <a:gd name="connsiteX50" fmla="*/ 1625441 w 7096125"/>
              <a:gd name="connsiteY50" fmla="*/ 2530316 h 4419600"/>
              <a:gd name="connsiteX51" fmla="*/ 1651159 w 7096125"/>
              <a:gd name="connsiteY51" fmla="*/ 2443639 h 4419600"/>
              <a:gd name="connsiteX52" fmla="*/ 1653064 w 7096125"/>
              <a:gd name="connsiteY52" fmla="*/ 2426494 h 4419600"/>
              <a:gd name="connsiteX53" fmla="*/ 1673066 w 7096125"/>
              <a:gd name="connsiteY53" fmla="*/ 2415064 h 4419600"/>
              <a:gd name="connsiteX54" fmla="*/ 1687354 w 7096125"/>
              <a:gd name="connsiteY54" fmla="*/ 2405539 h 4419600"/>
              <a:gd name="connsiteX55" fmla="*/ 1694974 w 7096125"/>
              <a:gd name="connsiteY55" fmla="*/ 2380774 h 4419600"/>
              <a:gd name="connsiteX56" fmla="*/ 1742599 w 7096125"/>
              <a:gd name="connsiteY56" fmla="*/ 2374106 h 4419600"/>
              <a:gd name="connsiteX57" fmla="*/ 1747361 w 7096125"/>
              <a:gd name="connsiteY57" fmla="*/ 2374106 h 4419600"/>
              <a:gd name="connsiteX58" fmla="*/ 1779746 w 7096125"/>
              <a:gd name="connsiteY58" fmla="*/ 2357914 h 4419600"/>
              <a:gd name="connsiteX59" fmla="*/ 1822609 w 7096125"/>
              <a:gd name="connsiteY59" fmla="*/ 2364581 h 4419600"/>
              <a:gd name="connsiteX60" fmla="*/ 1825466 w 7096125"/>
              <a:gd name="connsiteY60" fmla="*/ 2352199 h 4419600"/>
              <a:gd name="connsiteX61" fmla="*/ 1837849 w 7096125"/>
              <a:gd name="connsiteY61" fmla="*/ 2348389 h 4419600"/>
              <a:gd name="connsiteX62" fmla="*/ 1867376 w 7096125"/>
              <a:gd name="connsiteY62" fmla="*/ 2386489 h 4419600"/>
              <a:gd name="connsiteX63" fmla="*/ 1862614 w 7096125"/>
              <a:gd name="connsiteY63" fmla="*/ 2396966 h 4419600"/>
              <a:gd name="connsiteX64" fmla="*/ 1820704 w 7096125"/>
              <a:gd name="connsiteY64" fmla="*/ 2431256 h 4419600"/>
              <a:gd name="connsiteX65" fmla="*/ 1815941 w 7096125"/>
              <a:gd name="connsiteY65" fmla="*/ 2458879 h 4419600"/>
              <a:gd name="connsiteX66" fmla="*/ 1811179 w 7096125"/>
              <a:gd name="connsiteY66" fmla="*/ 2496026 h 4419600"/>
              <a:gd name="connsiteX67" fmla="*/ 1850231 w 7096125"/>
              <a:gd name="connsiteY67" fmla="*/ 2496026 h 4419600"/>
              <a:gd name="connsiteX68" fmla="*/ 1922621 w 7096125"/>
              <a:gd name="connsiteY68" fmla="*/ 2484596 h 4419600"/>
              <a:gd name="connsiteX69" fmla="*/ 1937861 w 7096125"/>
              <a:gd name="connsiteY69" fmla="*/ 2486501 h 4419600"/>
              <a:gd name="connsiteX70" fmla="*/ 2025491 w 7096125"/>
              <a:gd name="connsiteY70" fmla="*/ 2464594 h 4419600"/>
              <a:gd name="connsiteX71" fmla="*/ 2239804 w 7096125"/>
              <a:gd name="connsiteY71" fmla="*/ 2413159 h 4419600"/>
              <a:gd name="connsiteX72" fmla="*/ 2424589 w 7096125"/>
              <a:gd name="connsiteY72" fmla="*/ 2409349 h 4419600"/>
              <a:gd name="connsiteX73" fmla="*/ 2466499 w 7096125"/>
              <a:gd name="connsiteY73" fmla="*/ 2408396 h 4419600"/>
              <a:gd name="connsiteX74" fmla="*/ 2485549 w 7096125"/>
              <a:gd name="connsiteY74" fmla="*/ 2411254 h 4419600"/>
              <a:gd name="connsiteX75" fmla="*/ 2566511 w 7096125"/>
              <a:gd name="connsiteY75" fmla="*/ 2436019 h 4419600"/>
              <a:gd name="connsiteX76" fmla="*/ 2609374 w 7096125"/>
              <a:gd name="connsiteY76" fmla="*/ 2429351 h 4419600"/>
              <a:gd name="connsiteX77" fmla="*/ 2628424 w 7096125"/>
              <a:gd name="connsiteY77" fmla="*/ 2425541 h 4419600"/>
              <a:gd name="connsiteX78" fmla="*/ 2712244 w 7096125"/>
              <a:gd name="connsiteY78" fmla="*/ 2441734 h 4419600"/>
              <a:gd name="connsiteX79" fmla="*/ 2742724 w 7096125"/>
              <a:gd name="connsiteY79" fmla="*/ 2453164 h 4419600"/>
              <a:gd name="connsiteX80" fmla="*/ 2763679 w 7096125"/>
              <a:gd name="connsiteY80" fmla="*/ 2458879 h 4419600"/>
              <a:gd name="connsiteX81" fmla="*/ 2817971 w 7096125"/>
              <a:gd name="connsiteY81" fmla="*/ 2470309 h 4419600"/>
              <a:gd name="connsiteX82" fmla="*/ 2861786 w 7096125"/>
              <a:gd name="connsiteY82" fmla="*/ 2483644 h 4419600"/>
              <a:gd name="connsiteX83" fmla="*/ 2893219 w 7096125"/>
              <a:gd name="connsiteY83" fmla="*/ 2475071 h 4419600"/>
              <a:gd name="connsiteX84" fmla="*/ 2938939 w 7096125"/>
              <a:gd name="connsiteY84" fmla="*/ 2463641 h 4419600"/>
              <a:gd name="connsiteX85" fmla="*/ 2953226 w 7096125"/>
              <a:gd name="connsiteY85" fmla="*/ 2485549 h 4419600"/>
              <a:gd name="connsiteX86" fmla="*/ 2962751 w 7096125"/>
              <a:gd name="connsiteY86" fmla="*/ 2510314 h 4419600"/>
              <a:gd name="connsiteX87" fmla="*/ 2979896 w 7096125"/>
              <a:gd name="connsiteY87" fmla="*/ 2492216 h 4419600"/>
              <a:gd name="connsiteX88" fmla="*/ 2996089 w 7096125"/>
              <a:gd name="connsiteY88" fmla="*/ 2477929 h 4419600"/>
              <a:gd name="connsiteX89" fmla="*/ 3020854 w 7096125"/>
              <a:gd name="connsiteY89" fmla="*/ 2534126 h 4419600"/>
              <a:gd name="connsiteX90" fmla="*/ 3043714 w 7096125"/>
              <a:gd name="connsiteY90" fmla="*/ 2549366 h 4419600"/>
              <a:gd name="connsiteX91" fmla="*/ 3113246 w 7096125"/>
              <a:gd name="connsiteY91" fmla="*/ 2554129 h 4419600"/>
              <a:gd name="connsiteX92" fmla="*/ 3144679 w 7096125"/>
              <a:gd name="connsiteY92" fmla="*/ 2560796 h 4419600"/>
              <a:gd name="connsiteX93" fmla="*/ 3213259 w 7096125"/>
              <a:gd name="connsiteY93" fmla="*/ 2574131 h 4419600"/>
              <a:gd name="connsiteX94" fmla="*/ 3247549 w 7096125"/>
              <a:gd name="connsiteY94" fmla="*/ 2585561 h 4419600"/>
              <a:gd name="connsiteX95" fmla="*/ 3264694 w 7096125"/>
              <a:gd name="connsiteY95" fmla="*/ 2595086 h 4419600"/>
              <a:gd name="connsiteX96" fmla="*/ 3287554 w 7096125"/>
              <a:gd name="connsiteY96" fmla="*/ 2594134 h 4419600"/>
              <a:gd name="connsiteX97" fmla="*/ 3285649 w 7096125"/>
              <a:gd name="connsiteY97" fmla="*/ 2580799 h 4419600"/>
              <a:gd name="connsiteX98" fmla="*/ 3289459 w 7096125"/>
              <a:gd name="connsiteY98" fmla="*/ 2577941 h 4419600"/>
              <a:gd name="connsiteX99" fmla="*/ 3306604 w 7096125"/>
              <a:gd name="connsiteY99" fmla="*/ 2603659 h 4419600"/>
              <a:gd name="connsiteX100" fmla="*/ 3309461 w 7096125"/>
              <a:gd name="connsiteY100" fmla="*/ 2602706 h 4419600"/>
              <a:gd name="connsiteX101" fmla="*/ 3301841 w 7096125"/>
              <a:gd name="connsiteY101" fmla="*/ 2536984 h 4419600"/>
              <a:gd name="connsiteX102" fmla="*/ 3305651 w 7096125"/>
              <a:gd name="connsiteY102" fmla="*/ 2536031 h 4419600"/>
              <a:gd name="connsiteX103" fmla="*/ 3312319 w 7096125"/>
              <a:gd name="connsiteY103" fmla="*/ 2563654 h 4419600"/>
              <a:gd name="connsiteX104" fmla="*/ 3315176 w 7096125"/>
              <a:gd name="connsiteY104" fmla="*/ 2563654 h 4419600"/>
              <a:gd name="connsiteX105" fmla="*/ 3309461 w 7096125"/>
              <a:gd name="connsiteY105" fmla="*/ 2516981 h 4419600"/>
              <a:gd name="connsiteX106" fmla="*/ 3311366 w 7096125"/>
              <a:gd name="connsiteY106" fmla="*/ 2516981 h 4419600"/>
              <a:gd name="connsiteX107" fmla="*/ 3334226 w 7096125"/>
              <a:gd name="connsiteY107" fmla="*/ 2599849 h 4419600"/>
              <a:gd name="connsiteX108" fmla="*/ 3338036 w 7096125"/>
              <a:gd name="connsiteY108" fmla="*/ 2598896 h 4419600"/>
              <a:gd name="connsiteX109" fmla="*/ 3340894 w 7096125"/>
              <a:gd name="connsiteY109" fmla="*/ 2584609 h 4419600"/>
              <a:gd name="connsiteX110" fmla="*/ 3346609 w 7096125"/>
              <a:gd name="connsiteY110" fmla="*/ 2607469 h 4419600"/>
              <a:gd name="connsiteX111" fmla="*/ 3358991 w 7096125"/>
              <a:gd name="connsiteY111" fmla="*/ 2593181 h 4419600"/>
              <a:gd name="connsiteX112" fmla="*/ 3360896 w 7096125"/>
              <a:gd name="connsiteY112" fmla="*/ 2617946 h 4419600"/>
              <a:gd name="connsiteX113" fmla="*/ 3368516 w 7096125"/>
              <a:gd name="connsiteY113" fmla="*/ 2597944 h 4419600"/>
              <a:gd name="connsiteX114" fmla="*/ 3374231 w 7096125"/>
              <a:gd name="connsiteY114" fmla="*/ 2616994 h 4419600"/>
              <a:gd name="connsiteX115" fmla="*/ 3384709 w 7096125"/>
              <a:gd name="connsiteY115" fmla="*/ 2590324 h 4419600"/>
              <a:gd name="connsiteX116" fmla="*/ 3388519 w 7096125"/>
              <a:gd name="connsiteY116" fmla="*/ 2614136 h 4419600"/>
              <a:gd name="connsiteX117" fmla="*/ 3392329 w 7096125"/>
              <a:gd name="connsiteY117" fmla="*/ 2614136 h 4419600"/>
              <a:gd name="connsiteX118" fmla="*/ 3394234 w 7096125"/>
              <a:gd name="connsiteY118" fmla="*/ 2596991 h 4419600"/>
              <a:gd name="connsiteX119" fmla="*/ 3406616 w 7096125"/>
              <a:gd name="connsiteY119" fmla="*/ 2617946 h 4419600"/>
              <a:gd name="connsiteX120" fmla="*/ 3413284 w 7096125"/>
              <a:gd name="connsiteY120" fmla="*/ 2615089 h 4419600"/>
              <a:gd name="connsiteX121" fmla="*/ 3399949 w 7096125"/>
              <a:gd name="connsiteY121" fmla="*/ 2545556 h 4419600"/>
              <a:gd name="connsiteX122" fmla="*/ 3403759 w 7096125"/>
              <a:gd name="connsiteY122" fmla="*/ 2544604 h 4419600"/>
              <a:gd name="connsiteX123" fmla="*/ 3419951 w 7096125"/>
              <a:gd name="connsiteY123" fmla="*/ 2616994 h 4419600"/>
              <a:gd name="connsiteX124" fmla="*/ 3422809 w 7096125"/>
              <a:gd name="connsiteY124" fmla="*/ 2616994 h 4419600"/>
              <a:gd name="connsiteX125" fmla="*/ 3425666 w 7096125"/>
              <a:gd name="connsiteY125" fmla="*/ 2599849 h 4419600"/>
              <a:gd name="connsiteX126" fmla="*/ 3438049 w 7096125"/>
              <a:gd name="connsiteY126" fmla="*/ 2622709 h 4419600"/>
              <a:gd name="connsiteX127" fmla="*/ 3465671 w 7096125"/>
              <a:gd name="connsiteY127" fmla="*/ 2636044 h 4419600"/>
              <a:gd name="connsiteX128" fmla="*/ 3465671 w 7096125"/>
              <a:gd name="connsiteY128" fmla="*/ 2576989 h 4419600"/>
              <a:gd name="connsiteX129" fmla="*/ 3468529 w 7096125"/>
              <a:gd name="connsiteY129" fmla="*/ 2576989 h 4419600"/>
              <a:gd name="connsiteX130" fmla="*/ 3472339 w 7096125"/>
              <a:gd name="connsiteY130" fmla="*/ 2629376 h 4419600"/>
              <a:gd name="connsiteX131" fmla="*/ 3485674 w 7096125"/>
              <a:gd name="connsiteY131" fmla="*/ 2644616 h 4419600"/>
              <a:gd name="connsiteX132" fmla="*/ 3548539 w 7096125"/>
              <a:gd name="connsiteY132" fmla="*/ 2670334 h 4419600"/>
              <a:gd name="connsiteX133" fmla="*/ 3561874 w 7096125"/>
              <a:gd name="connsiteY133" fmla="*/ 2677954 h 4419600"/>
              <a:gd name="connsiteX134" fmla="*/ 3566636 w 7096125"/>
              <a:gd name="connsiteY134" fmla="*/ 2662714 h 4419600"/>
              <a:gd name="connsiteX135" fmla="*/ 3569494 w 7096125"/>
              <a:gd name="connsiteY135" fmla="*/ 2662714 h 4419600"/>
              <a:gd name="connsiteX136" fmla="*/ 3573304 w 7096125"/>
              <a:gd name="connsiteY136" fmla="*/ 2680811 h 4419600"/>
              <a:gd name="connsiteX137" fmla="*/ 3598069 w 7096125"/>
              <a:gd name="connsiteY137" fmla="*/ 2686526 h 4419600"/>
              <a:gd name="connsiteX138" fmla="*/ 3598069 w 7096125"/>
              <a:gd name="connsiteY138" fmla="*/ 2607469 h 4419600"/>
              <a:gd name="connsiteX139" fmla="*/ 3601879 w 7096125"/>
              <a:gd name="connsiteY139" fmla="*/ 2607469 h 4419600"/>
              <a:gd name="connsiteX140" fmla="*/ 3601879 w 7096125"/>
              <a:gd name="connsiteY140" fmla="*/ 2685574 h 4419600"/>
              <a:gd name="connsiteX141" fmla="*/ 3634264 w 7096125"/>
              <a:gd name="connsiteY141" fmla="*/ 2671286 h 4419600"/>
              <a:gd name="connsiteX142" fmla="*/ 3661886 w 7096125"/>
              <a:gd name="connsiteY142" fmla="*/ 2695099 h 4419600"/>
              <a:gd name="connsiteX143" fmla="*/ 3693319 w 7096125"/>
              <a:gd name="connsiteY143" fmla="*/ 2709386 h 4419600"/>
              <a:gd name="connsiteX144" fmla="*/ 3827621 w 7096125"/>
              <a:gd name="connsiteY144" fmla="*/ 2745581 h 4419600"/>
              <a:gd name="connsiteX145" fmla="*/ 3843814 w 7096125"/>
              <a:gd name="connsiteY145" fmla="*/ 2752249 h 4419600"/>
              <a:gd name="connsiteX146" fmla="*/ 3937159 w 7096125"/>
              <a:gd name="connsiteY146" fmla="*/ 2758916 h 4419600"/>
              <a:gd name="connsiteX147" fmla="*/ 3951446 w 7096125"/>
              <a:gd name="connsiteY147" fmla="*/ 2766536 h 4419600"/>
              <a:gd name="connsiteX148" fmla="*/ 4042886 w 7096125"/>
              <a:gd name="connsiteY148" fmla="*/ 2788444 h 4419600"/>
              <a:gd name="connsiteX149" fmla="*/ 4073366 w 7096125"/>
              <a:gd name="connsiteY149" fmla="*/ 2771299 h 4419600"/>
              <a:gd name="connsiteX150" fmla="*/ 4151471 w 7096125"/>
              <a:gd name="connsiteY150" fmla="*/ 2797969 h 4419600"/>
              <a:gd name="connsiteX151" fmla="*/ 4157186 w 7096125"/>
              <a:gd name="connsiteY151" fmla="*/ 2770346 h 4419600"/>
              <a:gd name="connsiteX152" fmla="*/ 4178141 w 7096125"/>
              <a:gd name="connsiteY152" fmla="*/ 2711291 h 4419600"/>
              <a:gd name="connsiteX153" fmla="*/ 4244817 w 7096125"/>
              <a:gd name="connsiteY153" fmla="*/ 2724626 h 4419600"/>
              <a:gd name="connsiteX154" fmla="*/ 4237196 w 7096125"/>
              <a:gd name="connsiteY154" fmla="*/ 2775109 h 4419600"/>
              <a:gd name="connsiteX155" fmla="*/ 4224814 w 7096125"/>
              <a:gd name="connsiteY155" fmla="*/ 2791301 h 4419600"/>
              <a:gd name="connsiteX156" fmla="*/ 4243864 w 7096125"/>
              <a:gd name="connsiteY156" fmla="*/ 2797969 h 4419600"/>
              <a:gd name="connsiteX157" fmla="*/ 4303871 w 7096125"/>
              <a:gd name="connsiteY157" fmla="*/ 2802731 h 4419600"/>
              <a:gd name="connsiteX158" fmla="*/ 4313396 w 7096125"/>
              <a:gd name="connsiteY158" fmla="*/ 2790349 h 4419600"/>
              <a:gd name="connsiteX159" fmla="*/ 4315302 w 7096125"/>
              <a:gd name="connsiteY159" fmla="*/ 2757964 h 4419600"/>
              <a:gd name="connsiteX160" fmla="*/ 4365784 w 7096125"/>
              <a:gd name="connsiteY160" fmla="*/ 2713196 h 4419600"/>
              <a:gd name="connsiteX161" fmla="*/ 4391502 w 7096125"/>
              <a:gd name="connsiteY161" fmla="*/ 2733199 h 4419600"/>
              <a:gd name="connsiteX162" fmla="*/ 4409599 w 7096125"/>
              <a:gd name="connsiteY162" fmla="*/ 2785586 h 4419600"/>
              <a:gd name="connsiteX163" fmla="*/ 4474369 w 7096125"/>
              <a:gd name="connsiteY163" fmla="*/ 2801779 h 4419600"/>
              <a:gd name="connsiteX164" fmla="*/ 4562952 w 7096125"/>
              <a:gd name="connsiteY164" fmla="*/ 2763679 h 4419600"/>
              <a:gd name="connsiteX165" fmla="*/ 4571524 w 7096125"/>
              <a:gd name="connsiteY165" fmla="*/ 2762726 h 4419600"/>
              <a:gd name="connsiteX166" fmla="*/ 4658202 w 7096125"/>
              <a:gd name="connsiteY166" fmla="*/ 2767489 h 4419600"/>
              <a:gd name="connsiteX167" fmla="*/ 4676299 w 7096125"/>
              <a:gd name="connsiteY167" fmla="*/ 2768441 h 4419600"/>
              <a:gd name="connsiteX168" fmla="*/ 4715352 w 7096125"/>
              <a:gd name="connsiteY168" fmla="*/ 2593181 h 4419600"/>
              <a:gd name="connsiteX169" fmla="*/ 4682014 w 7096125"/>
              <a:gd name="connsiteY169" fmla="*/ 2535079 h 4419600"/>
              <a:gd name="connsiteX170" fmla="*/ 4657249 w 7096125"/>
              <a:gd name="connsiteY170" fmla="*/ 2539841 h 4419600"/>
              <a:gd name="connsiteX171" fmla="*/ 4702969 w 7096125"/>
              <a:gd name="connsiteY171" fmla="*/ 2396014 h 4419600"/>
              <a:gd name="connsiteX172" fmla="*/ 4724877 w 7096125"/>
              <a:gd name="connsiteY172" fmla="*/ 2359819 h 4419600"/>
              <a:gd name="connsiteX173" fmla="*/ 4742021 w 7096125"/>
              <a:gd name="connsiteY173" fmla="*/ 2289334 h 4419600"/>
              <a:gd name="connsiteX174" fmla="*/ 4743927 w 7096125"/>
              <a:gd name="connsiteY174" fmla="*/ 2272189 h 4419600"/>
              <a:gd name="connsiteX175" fmla="*/ 4746784 w 7096125"/>
              <a:gd name="connsiteY175" fmla="*/ 2236946 h 4419600"/>
              <a:gd name="connsiteX176" fmla="*/ 4745832 w 7096125"/>
              <a:gd name="connsiteY176" fmla="*/ 2208371 h 4419600"/>
              <a:gd name="connsiteX177" fmla="*/ 4786789 w 7096125"/>
              <a:gd name="connsiteY177" fmla="*/ 2110264 h 4419600"/>
              <a:gd name="connsiteX178" fmla="*/ 4791552 w 7096125"/>
              <a:gd name="connsiteY178" fmla="*/ 2080736 h 4419600"/>
              <a:gd name="connsiteX179" fmla="*/ 4763929 w 7096125"/>
              <a:gd name="connsiteY179" fmla="*/ 2071211 h 4419600"/>
              <a:gd name="connsiteX180" fmla="*/ 4739164 w 7096125"/>
              <a:gd name="connsiteY180" fmla="*/ 2070259 h 4419600"/>
              <a:gd name="connsiteX181" fmla="*/ 4715352 w 7096125"/>
              <a:gd name="connsiteY181" fmla="*/ 2095976 h 4419600"/>
              <a:gd name="connsiteX182" fmla="*/ 4676299 w 7096125"/>
              <a:gd name="connsiteY182" fmla="*/ 2154079 h 4419600"/>
              <a:gd name="connsiteX183" fmla="*/ 4677252 w 7096125"/>
              <a:gd name="connsiteY183" fmla="*/ 2178844 h 4419600"/>
              <a:gd name="connsiteX184" fmla="*/ 4686777 w 7096125"/>
              <a:gd name="connsiteY184" fmla="*/ 2204561 h 4419600"/>
              <a:gd name="connsiteX185" fmla="*/ 4658202 w 7096125"/>
              <a:gd name="connsiteY185" fmla="*/ 2213134 h 4419600"/>
              <a:gd name="connsiteX186" fmla="*/ 4654392 w 7096125"/>
              <a:gd name="connsiteY186" fmla="*/ 2222659 h 4419600"/>
              <a:gd name="connsiteX187" fmla="*/ 4646771 w 7096125"/>
              <a:gd name="connsiteY187" fmla="*/ 2210276 h 4419600"/>
              <a:gd name="connsiteX188" fmla="*/ 4639152 w 7096125"/>
              <a:gd name="connsiteY188" fmla="*/ 2229326 h 4419600"/>
              <a:gd name="connsiteX189" fmla="*/ 4633436 w 7096125"/>
              <a:gd name="connsiteY189" fmla="*/ 2225516 h 4419600"/>
              <a:gd name="connsiteX190" fmla="*/ 4607719 w 7096125"/>
              <a:gd name="connsiteY190" fmla="*/ 2175034 h 4419600"/>
              <a:gd name="connsiteX191" fmla="*/ 4575334 w 7096125"/>
              <a:gd name="connsiteY191" fmla="*/ 2158841 h 4419600"/>
              <a:gd name="connsiteX192" fmla="*/ 4554379 w 7096125"/>
              <a:gd name="connsiteY192" fmla="*/ 2145506 h 4419600"/>
              <a:gd name="connsiteX193" fmla="*/ 4558189 w 7096125"/>
              <a:gd name="connsiteY193" fmla="*/ 2172176 h 4419600"/>
              <a:gd name="connsiteX194" fmla="*/ 4558189 w 7096125"/>
              <a:gd name="connsiteY194" fmla="*/ 2182654 h 4419600"/>
              <a:gd name="connsiteX195" fmla="*/ 4541044 w 7096125"/>
              <a:gd name="connsiteY195" fmla="*/ 2283619 h 4419600"/>
              <a:gd name="connsiteX196" fmla="*/ 4536282 w 7096125"/>
              <a:gd name="connsiteY196" fmla="*/ 2323624 h 4419600"/>
              <a:gd name="connsiteX197" fmla="*/ 4518184 w 7096125"/>
              <a:gd name="connsiteY197" fmla="*/ 2333149 h 4419600"/>
              <a:gd name="connsiteX198" fmla="*/ 4505802 w 7096125"/>
              <a:gd name="connsiteY198" fmla="*/ 2315051 h 4419600"/>
              <a:gd name="connsiteX199" fmla="*/ 4519136 w 7096125"/>
              <a:gd name="connsiteY199" fmla="*/ 2226469 h 4419600"/>
              <a:gd name="connsiteX200" fmla="*/ 4495324 w 7096125"/>
              <a:gd name="connsiteY200" fmla="*/ 2103596 h 4419600"/>
              <a:gd name="connsiteX201" fmla="*/ 4455319 w 7096125"/>
              <a:gd name="connsiteY201" fmla="*/ 2055971 h 4419600"/>
              <a:gd name="connsiteX202" fmla="*/ 4456271 w 7096125"/>
              <a:gd name="connsiteY202" fmla="*/ 2052161 h 4419600"/>
              <a:gd name="connsiteX203" fmla="*/ 4468654 w 7096125"/>
              <a:gd name="connsiteY203" fmla="*/ 1945481 h 4419600"/>
              <a:gd name="connsiteX204" fmla="*/ 4491514 w 7096125"/>
              <a:gd name="connsiteY204" fmla="*/ 1917859 h 4419600"/>
              <a:gd name="connsiteX205" fmla="*/ 4532471 w 7096125"/>
              <a:gd name="connsiteY205" fmla="*/ 1905476 h 4419600"/>
              <a:gd name="connsiteX206" fmla="*/ 4532471 w 7096125"/>
              <a:gd name="connsiteY206" fmla="*/ 1897856 h 4419600"/>
              <a:gd name="connsiteX207" fmla="*/ 4512469 w 7096125"/>
              <a:gd name="connsiteY207" fmla="*/ 1896904 h 4419600"/>
              <a:gd name="connsiteX208" fmla="*/ 4501039 w 7096125"/>
              <a:gd name="connsiteY208" fmla="*/ 1875949 h 4419600"/>
              <a:gd name="connsiteX209" fmla="*/ 4525804 w 7096125"/>
              <a:gd name="connsiteY209" fmla="*/ 1849279 h 4419600"/>
              <a:gd name="connsiteX210" fmla="*/ 4504849 w 7096125"/>
              <a:gd name="connsiteY210" fmla="*/ 1789271 h 4419600"/>
              <a:gd name="connsiteX211" fmla="*/ 4499134 w 7096125"/>
              <a:gd name="connsiteY211" fmla="*/ 1754029 h 4419600"/>
              <a:gd name="connsiteX212" fmla="*/ 4501039 w 7096125"/>
              <a:gd name="connsiteY212" fmla="*/ 1745456 h 4419600"/>
              <a:gd name="connsiteX213" fmla="*/ 4523899 w 7096125"/>
              <a:gd name="connsiteY213" fmla="*/ 1695926 h 4419600"/>
              <a:gd name="connsiteX214" fmla="*/ 4563904 w 7096125"/>
              <a:gd name="connsiteY214" fmla="*/ 1699736 h 4419600"/>
              <a:gd name="connsiteX215" fmla="*/ 4563904 w 7096125"/>
              <a:gd name="connsiteY215" fmla="*/ 1580674 h 4419600"/>
              <a:gd name="connsiteX216" fmla="*/ 4554379 w 7096125"/>
              <a:gd name="connsiteY216" fmla="*/ 1603534 h 4419600"/>
              <a:gd name="connsiteX217" fmla="*/ 4549617 w 7096125"/>
              <a:gd name="connsiteY217" fmla="*/ 1602581 h 4419600"/>
              <a:gd name="connsiteX218" fmla="*/ 4553427 w 7096125"/>
              <a:gd name="connsiteY218" fmla="*/ 1580674 h 4419600"/>
              <a:gd name="connsiteX219" fmla="*/ 4592479 w 7096125"/>
              <a:gd name="connsiteY219" fmla="*/ 1520666 h 4419600"/>
              <a:gd name="connsiteX220" fmla="*/ 4596289 w 7096125"/>
              <a:gd name="connsiteY220" fmla="*/ 1516856 h 4419600"/>
              <a:gd name="connsiteX221" fmla="*/ 4639152 w 7096125"/>
              <a:gd name="connsiteY221" fmla="*/ 1489234 h 4419600"/>
              <a:gd name="connsiteX222" fmla="*/ 4660107 w 7096125"/>
              <a:gd name="connsiteY222" fmla="*/ 1514951 h 4419600"/>
              <a:gd name="connsiteX223" fmla="*/ 4696302 w 7096125"/>
              <a:gd name="connsiteY223" fmla="*/ 1494949 h 4419600"/>
              <a:gd name="connsiteX224" fmla="*/ 4743927 w 7096125"/>
              <a:gd name="connsiteY224" fmla="*/ 1438751 h 4419600"/>
              <a:gd name="connsiteX225" fmla="*/ 4737259 w 7096125"/>
              <a:gd name="connsiteY225" fmla="*/ 1437799 h 4419600"/>
              <a:gd name="connsiteX226" fmla="*/ 4725829 w 7096125"/>
              <a:gd name="connsiteY226" fmla="*/ 1403509 h 4419600"/>
              <a:gd name="connsiteX227" fmla="*/ 4731544 w 7096125"/>
              <a:gd name="connsiteY227" fmla="*/ 1327309 h 4419600"/>
              <a:gd name="connsiteX228" fmla="*/ 4699159 w 7096125"/>
              <a:gd name="connsiteY228" fmla="*/ 1282541 h 4419600"/>
              <a:gd name="connsiteX229" fmla="*/ 4661059 w 7096125"/>
              <a:gd name="connsiteY229" fmla="*/ 1245394 h 4419600"/>
              <a:gd name="connsiteX230" fmla="*/ 4656296 w 7096125"/>
              <a:gd name="connsiteY230" fmla="*/ 1215866 h 4419600"/>
              <a:gd name="connsiteX231" fmla="*/ 4650582 w 7096125"/>
              <a:gd name="connsiteY231" fmla="*/ 1194911 h 4419600"/>
              <a:gd name="connsiteX232" fmla="*/ 4624864 w 7096125"/>
              <a:gd name="connsiteY232" fmla="*/ 1208246 h 4419600"/>
              <a:gd name="connsiteX233" fmla="*/ 4621054 w 7096125"/>
              <a:gd name="connsiteY233" fmla="*/ 1202531 h 4419600"/>
              <a:gd name="connsiteX234" fmla="*/ 4630579 w 7096125"/>
              <a:gd name="connsiteY234" fmla="*/ 1193959 h 4419600"/>
              <a:gd name="connsiteX235" fmla="*/ 4639152 w 7096125"/>
              <a:gd name="connsiteY235" fmla="*/ 1166336 h 4419600"/>
              <a:gd name="connsiteX236" fmla="*/ 4620102 w 7096125"/>
              <a:gd name="connsiteY236" fmla="*/ 1118711 h 4419600"/>
              <a:gd name="connsiteX237" fmla="*/ 4604861 w 7096125"/>
              <a:gd name="connsiteY237" fmla="*/ 1085374 h 4419600"/>
              <a:gd name="connsiteX238" fmla="*/ 4602004 w 7096125"/>
              <a:gd name="connsiteY238" fmla="*/ 1053941 h 4419600"/>
              <a:gd name="connsiteX239" fmla="*/ 4616292 w 7096125"/>
              <a:gd name="connsiteY239" fmla="*/ 990124 h 4419600"/>
              <a:gd name="connsiteX240" fmla="*/ 4665821 w 7096125"/>
              <a:gd name="connsiteY240" fmla="*/ 935831 h 4419600"/>
              <a:gd name="connsiteX241" fmla="*/ 4725829 w 7096125"/>
              <a:gd name="connsiteY241" fmla="*/ 913924 h 4419600"/>
              <a:gd name="connsiteX242" fmla="*/ 4843939 w 7096125"/>
              <a:gd name="connsiteY242" fmla="*/ 917734 h 4419600"/>
              <a:gd name="connsiteX243" fmla="*/ 4905852 w 7096125"/>
              <a:gd name="connsiteY243" fmla="*/ 953929 h 4419600"/>
              <a:gd name="connsiteX244" fmla="*/ 4950619 w 7096125"/>
              <a:gd name="connsiteY244" fmla="*/ 1057751 h 4419600"/>
              <a:gd name="connsiteX245" fmla="*/ 4962049 w 7096125"/>
              <a:gd name="connsiteY245" fmla="*/ 1092041 h 4419600"/>
              <a:gd name="connsiteX246" fmla="*/ 4964907 w 7096125"/>
              <a:gd name="connsiteY246" fmla="*/ 1101566 h 4419600"/>
              <a:gd name="connsiteX247" fmla="*/ 4966812 w 7096125"/>
              <a:gd name="connsiteY247" fmla="*/ 1130141 h 4419600"/>
              <a:gd name="connsiteX248" fmla="*/ 4963954 w 7096125"/>
              <a:gd name="connsiteY248" fmla="*/ 1153001 h 4419600"/>
              <a:gd name="connsiteX249" fmla="*/ 4940141 w 7096125"/>
              <a:gd name="connsiteY249" fmla="*/ 1179671 h 4419600"/>
              <a:gd name="connsiteX250" fmla="*/ 4920139 w 7096125"/>
              <a:gd name="connsiteY250" fmla="*/ 1184434 h 4419600"/>
              <a:gd name="connsiteX251" fmla="*/ 4936332 w 7096125"/>
              <a:gd name="connsiteY251" fmla="*/ 1195864 h 4419600"/>
              <a:gd name="connsiteX252" fmla="*/ 4903946 w 7096125"/>
              <a:gd name="connsiteY252" fmla="*/ 1229201 h 4419600"/>
              <a:gd name="connsiteX253" fmla="*/ 4903946 w 7096125"/>
              <a:gd name="connsiteY253" fmla="*/ 1265396 h 4419600"/>
              <a:gd name="connsiteX254" fmla="*/ 4980146 w 7096125"/>
              <a:gd name="connsiteY254" fmla="*/ 1273016 h 4419600"/>
              <a:gd name="connsiteX255" fmla="*/ 5006816 w 7096125"/>
              <a:gd name="connsiteY255" fmla="*/ 1262539 h 4419600"/>
              <a:gd name="connsiteX256" fmla="*/ 5033487 w 7096125"/>
              <a:gd name="connsiteY256" fmla="*/ 1265396 h 4419600"/>
              <a:gd name="connsiteX257" fmla="*/ 5051584 w 7096125"/>
              <a:gd name="connsiteY257" fmla="*/ 1267301 h 4419600"/>
              <a:gd name="connsiteX258" fmla="*/ 5097304 w 7096125"/>
              <a:gd name="connsiteY258" fmla="*/ 1261586 h 4419600"/>
              <a:gd name="connsiteX259" fmla="*/ 5107782 w 7096125"/>
              <a:gd name="connsiteY259" fmla="*/ 1262539 h 4419600"/>
              <a:gd name="connsiteX260" fmla="*/ 5103019 w 7096125"/>
              <a:gd name="connsiteY260" fmla="*/ 1245394 h 4419600"/>
              <a:gd name="connsiteX261" fmla="*/ 5123974 w 7096125"/>
              <a:gd name="connsiteY261" fmla="*/ 1250156 h 4419600"/>
              <a:gd name="connsiteX262" fmla="*/ 5159216 w 7096125"/>
              <a:gd name="connsiteY262" fmla="*/ 1226344 h 4419600"/>
              <a:gd name="connsiteX263" fmla="*/ 5113496 w 7096125"/>
              <a:gd name="connsiteY263" fmla="*/ 1118711 h 4419600"/>
              <a:gd name="connsiteX264" fmla="*/ 5089684 w 7096125"/>
              <a:gd name="connsiteY264" fmla="*/ 1127284 h 4419600"/>
              <a:gd name="connsiteX265" fmla="*/ 5078254 w 7096125"/>
              <a:gd name="connsiteY265" fmla="*/ 1112044 h 4419600"/>
              <a:gd name="connsiteX266" fmla="*/ 5054441 w 7096125"/>
              <a:gd name="connsiteY266" fmla="*/ 1013936 h 4419600"/>
              <a:gd name="connsiteX267" fmla="*/ 4983004 w 7096125"/>
              <a:gd name="connsiteY267" fmla="*/ 854869 h 4419600"/>
              <a:gd name="connsiteX268" fmla="*/ 4690586 w 7096125"/>
              <a:gd name="connsiteY268" fmla="*/ 322421 h 4419600"/>
              <a:gd name="connsiteX269" fmla="*/ 4520089 w 7096125"/>
              <a:gd name="connsiteY269" fmla="*/ 47149 h 4419600"/>
              <a:gd name="connsiteX270" fmla="*/ 4513421 w 7096125"/>
              <a:gd name="connsiteY270" fmla="*/ 7144 h 4419600"/>
              <a:gd name="connsiteX271" fmla="*/ 5007769 w 7096125"/>
              <a:gd name="connsiteY271" fmla="*/ 863441 h 4419600"/>
              <a:gd name="connsiteX272" fmla="*/ 5007769 w 7096125"/>
              <a:gd name="connsiteY272" fmla="*/ 853916 h 4419600"/>
              <a:gd name="connsiteX273" fmla="*/ 5005864 w 7096125"/>
              <a:gd name="connsiteY273" fmla="*/ 847249 h 4419600"/>
              <a:gd name="connsiteX274" fmla="*/ 4965859 w 7096125"/>
              <a:gd name="connsiteY274" fmla="*/ 733901 h 4419600"/>
              <a:gd name="connsiteX275" fmla="*/ 4904899 w 7096125"/>
              <a:gd name="connsiteY275" fmla="*/ 538639 h 4419600"/>
              <a:gd name="connsiteX276" fmla="*/ 4874419 w 7096125"/>
              <a:gd name="connsiteY276" fmla="*/ 450056 h 4419600"/>
              <a:gd name="connsiteX277" fmla="*/ 4891564 w 7096125"/>
              <a:gd name="connsiteY277" fmla="*/ 424339 h 4419600"/>
              <a:gd name="connsiteX278" fmla="*/ 4919187 w 7096125"/>
              <a:gd name="connsiteY278" fmla="*/ 504349 h 4419600"/>
              <a:gd name="connsiteX279" fmla="*/ 4983957 w 7096125"/>
              <a:gd name="connsiteY279" fmla="*/ 690086 h 4419600"/>
              <a:gd name="connsiteX280" fmla="*/ 5000149 w 7096125"/>
              <a:gd name="connsiteY280" fmla="*/ 716756 h 4419600"/>
              <a:gd name="connsiteX281" fmla="*/ 5003007 w 7096125"/>
              <a:gd name="connsiteY281" fmla="*/ 725329 h 4419600"/>
              <a:gd name="connsiteX282" fmla="*/ 5049679 w 7096125"/>
              <a:gd name="connsiteY282" fmla="*/ 874871 h 4419600"/>
              <a:gd name="connsiteX283" fmla="*/ 5131594 w 7096125"/>
              <a:gd name="connsiteY283" fmla="*/ 1108234 h 4419600"/>
              <a:gd name="connsiteX284" fmla="*/ 5161121 w 7096125"/>
              <a:gd name="connsiteY284" fmla="*/ 1177766 h 4419600"/>
              <a:gd name="connsiteX285" fmla="*/ 5179219 w 7096125"/>
              <a:gd name="connsiteY285" fmla="*/ 1193959 h 4419600"/>
              <a:gd name="connsiteX286" fmla="*/ 5183029 w 7096125"/>
              <a:gd name="connsiteY286" fmla="*/ 1190149 h 4419600"/>
              <a:gd name="connsiteX287" fmla="*/ 5189696 w 7096125"/>
              <a:gd name="connsiteY287" fmla="*/ 1212056 h 4419600"/>
              <a:gd name="connsiteX288" fmla="*/ 5194459 w 7096125"/>
              <a:gd name="connsiteY288" fmla="*/ 1196816 h 4419600"/>
              <a:gd name="connsiteX289" fmla="*/ 5226844 w 7096125"/>
              <a:gd name="connsiteY289" fmla="*/ 1227296 h 4419600"/>
              <a:gd name="connsiteX290" fmla="*/ 5343049 w 7096125"/>
              <a:gd name="connsiteY290" fmla="*/ 1255871 h 4419600"/>
              <a:gd name="connsiteX291" fmla="*/ 5411629 w 7096125"/>
              <a:gd name="connsiteY291" fmla="*/ 1274921 h 4419600"/>
              <a:gd name="connsiteX292" fmla="*/ 5426869 w 7096125"/>
              <a:gd name="connsiteY292" fmla="*/ 1285399 h 4419600"/>
              <a:gd name="connsiteX293" fmla="*/ 5478304 w 7096125"/>
              <a:gd name="connsiteY293" fmla="*/ 1332071 h 4419600"/>
              <a:gd name="connsiteX294" fmla="*/ 5472589 w 7096125"/>
              <a:gd name="connsiteY294" fmla="*/ 1362551 h 4419600"/>
              <a:gd name="connsiteX295" fmla="*/ 5442109 w 7096125"/>
              <a:gd name="connsiteY295" fmla="*/ 1382554 h 4419600"/>
              <a:gd name="connsiteX296" fmla="*/ 5444014 w 7096125"/>
              <a:gd name="connsiteY296" fmla="*/ 1385411 h 4419600"/>
              <a:gd name="connsiteX297" fmla="*/ 5497354 w 7096125"/>
              <a:gd name="connsiteY297" fmla="*/ 1426369 h 4419600"/>
              <a:gd name="connsiteX298" fmla="*/ 5523071 w 7096125"/>
              <a:gd name="connsiteY298" fmla="*/ 1453039 h 4419600"/>
              <a:gd name="connsiteX299" fmla="*/ 5557362 w 7096125"/>
              <a:gd name="connsiteY299" fmla="*/ 1465421 h 4419600"/>
              <a:gd name="connsiteX300" fmla="*/ 5580221 w 7096125"/>
              <a:gd name="connsiteY300" fmla="*/ 1462564 h 4419600"/>
              <a:gd name="connsiteX301" fmla="*/ 5604987 w 7096125"/>
              <a:gd name="connsiteY301" fmla="*/ 1514951 h 4419600"/>
              <a:gd name="connsiteX302" fmla="*/ 5601177 w 7096125"/>
              <a:gd name="connsiteY302" fmla="*/ 1581626 h 4419600"/>
              <a:gd name="connsiteX303" fmla="*/ 5568791 w 7096125"/>
              <a:gd name="connsiteY303" fmla="*/ 1701641 h 4419600"/>
              <a:gd name="connsiteX304" fmla="*/ 5547837 w 7096125"/>
              <a:gd name="connsiteY304" fmla="*/ 1735931 h 4419600"/>
              <a:gd name="connsiteX305" fmla="*/ 5584984 w 7096125"/>
              <a:gd name="connsiteY305" fmla="*/ 1768316 h 4419600"/>
              <a:gd name="connsiteX306" fmla="*/ 5582127 w 7096125"/>
              <a:gd name="connsiteY306" fmla="*/ 1796891 h 4419600"/>
              <a:gd name="connsiteX307" fmla="*/ 5563077 w 7096125"/>
              <a:gd name="connsiteY307" fmla="*/ 1862614 h 4419600"/>
              <a:gd name="connsiteX308" fmla="*/ 5546884 w 7096125"/>
              <a:gd name="connsiteY308" fmla="*/ 2001679 h 4419600"/>
              <a:gd name="connsiteX309" fmla="*/ 5544027 w 7096125"/>
              <a:gd name="connsiteY309" fmla="*/ 2032159 h 4419600"/>
              <a:gd name="connsiteX310" fmla="*/ 5488782 w 7096125"/>
              <a:gd name="connsiteY310" fmla="*/ 2115026 h 4419600"/>
              <a:gd name="connsiteX311" fmla="*/ 5374482 w 7096125"/>
              <a:gd name="connsiteY311" fmla="*/ 2136934 h 4419600"/>
              <a:gd name="connsiteX312" fmla="*/ 5333524 w 7096125"/>
              <a:gd name="connsiteY312" fmla="*/ 2137886 h 4419600"/>
              <a:gd name="connsiteX313" fmla="*/ 5175409 w 7096125"/>
              <a:gd name="connsiteY313" fmla="*/ 2103596 h 4419600"/>
              <a:gd name="connsiteX314" fmla="*/ 5213509 w 7096125"/>
              <a:gd name="connsiteY314" fmla="*/ 2150269 h 4419600"/>
              <a:gd name="connsiteX315" fmla="*/ 5226844 w 7096125"/>
              <a:gd name="connsiteY315" fmla="*/ 2166461 h 4419600"/>
              <a:gd name="connsiteX316" fmla="*/ 5248752 w 7096125"/>
              <a:gd name="connsiteY316" fmla="*/ 2213134 h 4419600"/>
              <a:gd name="connsiteX317" fmla="*/ 5225891 w 7096125"/>
              <a:gd name="connsiteY317" fmla="*/ 2245519 h 4419600"/>
              <a:gd name="connsiteX318" fmla="*/ 5216366 w 7096125"/>
              <a:gd name="connsiteY318" fmla="*/ 2281714 h 4419600"/>
              <a:gd name="connsiteX319" fmla="*/ 5202079 w 7096125"/>
              <a:gd name="connsiteY319" fmla="*/ 2313146 h 4419600"/>
              <a:gd name="connsiteX320" fmla="*/ 5204937 w 7096125"/>
              <a:gd name="connsiteY320" fmla="*/ 2370296 h 4419600"/>
              <a:gd name="connsiteX321" fmla="*/ 5258277 w 7096125"/>
              <a:gd name="connsiteY321" fmla="*/ 2378869 h 4419600"/>
              <a:gd name="connsiteX322" fmla="*/ 5265896 w 7096125"/>
              <a:gd name="connsiteY322" fmla="*/ 2403634 h 4419600"/>
              <a:gd name="connsiteX323" fmla="*/ 5211604 w 7096125"/>
              <a:gd name="connsiteY323" fmla="*/ 2376964 h 4419600"/>
              <a:gd name="connsiteX324" fmla="*/ 5223034 w 7096125"/>
              <a:gd name="connsiteY324" fmla="*/ 2454116 h 4419600"/>
              <a:gd name="connsiteX325" fmla="*/ 5229702 w 7096125"/>
              <a:gd name="connsiteY325" fmla="*/ 2462689 h 4419600"/>
              <a:gd name="connsiteX326" fmla="*/ 5264944 w 7096125"/>
              <a:gd name="connsiteY326" fmla="*/ 2611279 h 4419600"/>
              <a:gd name="connsiteX327" fmla="*/ 5263991 w 7096125"/>
              <a:gd name="connsiteY327" fmla="*/ 2628424 h 4419600"/>
              <a:gd name="connsiteX328" fmla="*/ 5253514 w 7096125"/>
              <a:gd name="connsiteY328" fmla="*/ 2666524 h 4419600"/>
              <a:gd name="connsiteX329" fmla="*/ 5276374 w 7096125"/>
              <a:gd name="connsiteY329" fmla="*/ 2691289 h 4419600"/>
              <a:gd name="connsiteX330" fmla="*/ 5323999 w 7096125"/>
              <a:gd name="connsiteY330" fmla="*/ 2727484 h 4419600"/>
              <a:gd name="connsiteX331" fmla="*/ 5337334 w 7096125"/>
              <a:gd name="connsiteY331" fmla="*/ 2734151 h 4419600"/>
              <a:gd name="connsiteX332" fmla="*/ 5363052 w 7096125"/>
              <a:gd name="connsiteY332" fmla="*/ 2777014 h 4419600"/>
              <a:gd name="connsiteX333" fmla="*/ 5379244 w 7096125"/>
              <a:gd name="connsiteY333" fmla="*/ 2811304 h 4419600"/>
              <a:gd name="connsiteX334" fmla="*/ 5402104 w 7096125"/>
              <a:gd name="connsiteY334" fmla="*/ 2836069 h 4419600"/>
              <a:gd name="connsiteX335" fmla="*/ 5415439 w 7096125"/>
              <a:gd name="connsiteY335" fmla="*/ 2843689 h 4419600"/>
              <a:gd name="connsiteX336" fmla="*/ 5475446 w 7096125"/>
              <a:gd name="connsiteY336" fmla="*/ 2849404 h 4419600"/>
              <a:gd name="connsiteX337" fmla="*/ 5502116 w 7096125"/>
              <a:gd name="connsiteY337" fmla="*/ 2824639 h 4419600"/>
              <a:gd name="connsiteX338" fmla="*/ 5522119 w 7096125"/>
              <a:gd name="connsiteY338" fmla="*/ 2804636 h 4419600"/>
              <a:gd name="connsiteX339" fmla="*/ 5560219 w 7096125"/>
              <a:gd name="connsiteY339" fmla="*/ 2772251 h 4419600"/>
              <a:gd name="connsiteX340" fmla="*/ 5573554 w 7096125"/>
              <a:gd name="connsiteY340" fmla="*/ 2757011 h 4419600"/>
              <a:gd name="connsiteX341" fmla="*/ 5620227 w 7096125"/>
              <a:gd name="connsiteY341" fmla="*/ 2741771 h 4419600"/>
              <a:gd name="connsiteX342" fmla="*/ 5648802 w 7096125"/>
              <a:gd name="connsiteY342" fmla="*/ 2779871 h 4419600"/>
              <a:gd name="connsiteX343" fmla="*/ 5672614 w 7096125"/>
              <a:gd name="connsiteY343" fmla="*/ 2757964 h 4419600"/>
              <a:gd name="connsiteX344" fmla="*/ 5676424 w 7096125"/>
              <a:gd name="connsiteY344" fmla="*/ 2761774 h 4419600"/>
              <a:gd name="connsiteX345" fmla="*/ 5683091 w 7096125"/>
              <a:gd name="connsiteY345" fmla="*/ 2737009 h 4419600"/>
              <a:gd name="connsiteX346" fmla="*/ 5712619 w 7096125"/>
              <a:gd name="connsiteY346" fmla="*/ 2788444 h 4419600"/>
              <a:gd name="connsiteX347" fmla="*/ 5725002 w 7096125"/>
              <a:gd name="connsiteY347" fmla="*/ 2756059 h 4419600"/>
              <a:gd name="connsiteX348" fmla="*/ 5739289 w 7096125"/>
              <a:gd name="connsiteY348" fmla="*/ 2760821 h 4419600"/>
              <a:gd name="connsiteX349" fmla="*/ 5737384 w 7096125"/>
              <a:gd name="connsiteY349" fmla="*/ 2738914 h 4419600"/>
              <a:gd name="connsiteX350" fmla="*/ 5741194 w 7096125"/>
              <a:gd name="connsiteY350" fmla="*/ 2737961 h 4419600"/>
              <a:gd name="connsiteX351" fmla="*/ 5751671 w 7096125"/>
              <a:gd name="connsiteY351" fmla="*/ 2768441 h 4419600"/>
              <a:gd name="connsiteX352" fmla="*/ 5786914 w 7096125"/>
              <a:gd name="connsiteY352" fmla="*/ 2740819 h 4419600"/>
              <a:gd name="connsiteX353" fmla="*/ 5799296 w 7096125"/>
              <a:gd name="connsiteY353" fmla="*/ 2772251 h 4419600"/>
              <a:gd name="connsiteX354" fmla="*/ 5792629 w 7096125"/>
              <a:gd name="connsiteY354" fmla="*/ 2731294 h 4419600"/>
              <a:gd name="connsiteX355" fmla="*/ 5804059 w 7096125"/>
              <a:gd name="connsiteY355" fmla="*/ 2737009 h 4419600"/>
              <a:gd name="connsiteX356" fmla="*/ 5804059 w 7096125"/>
              <a:gd name="connsiteY356" fmla="*/ 2687479 h 4419600"/>
              <a:gd name="connsiteX357" fmla="*/ 5807869 w 7096125"/>
              <a:gd name="connsiteY357" fmla="*/ 2685574 h 4419600"/>
              <a:gd name="connsiteX358" fmla="*/ 5832634 w 7096125"/>
              <a:gd name="connsiteY358" fmla="*/ 2737961 h 4419600"/>
              <a:gd name="connsiteX359" fmla="*/ 5836444 w 7096125"/>
              <a:gd name="connsiteY359" fmla="*/ 2687479 h 4419600"/>
              <a:gd name="connsiteX360" fmla="*/ 5840254 w 7096125"/>
              <a:gd name="connsiteY360" fmla="*/ 2687479 h 4419600"/>
              <a:gd name="connsiteX361" fmla="*/ 5844064 w 7096125"/>
              <a:gd name="connsiteY361" fmla="*/ 2734151 h 4419600"/>
              <a:gd name="connsiteX362" fmla="*/ 5857399 w 7096125"/>
              <a:gd name="connsiteY362" fmla="*/ 2715101 h 4419600"/>
              <a:gd name="connsiteX363" fmla="*/ 5867877 w 7096125"/>
              <a:gd name="connsiteY363" fmla="*/ 2776061 h 4419600"/>
              <a:gd name="connsiteX364" fmla="*/ 5873591 w 7096125"/>
              <a:gd name="connsiteY364" fmla="*/ 2776061 h 4419600"/>
              <a:gd name="connsiteX365" fmla="*/ 5885021 w 7096125"/>
              <a:gd name="connsiteY365" fmla="*/ 2740819 h 4419600"/>
              <a:gd name="connsiteX366" fmla="*/ 5890737 w 7096125"/>
              <a:gd name="connsiteY366" fmla="*/ 2781776 h 4419600"/>
              <a:gd name="connsiteX367" fmla="*/ 5895499 w 7096125"/>
              <a:gd name="connsiteY367" fmla="*/ 2781776 h 4419600"/>
              <a:gd name="connsiteX368" fmla="*/ 5900262 w 7096125"/>
              <a:gd name="connsiteY368" fmla="*/ 2765584 h 4419600"/>
              <a:gd name="connsiteX369" fmla="*/ 5903119 w 7096125"/>
              <a:gd name="connsiteY369" fmla="*/ 2765584 h 4419600"/>
              <a:gd name="connsiteX370" fmla="*/ 5905977 w 7096125"/>
              <a:gd name="connsiteY370" fmla="*/ 2781776 h 4419600"/>
              <a:gd name="connsiteX371" fmla="*/ 5929789 w 7096125"/>
              <a:gd name="connsiteY371" fmla="*/ 2757011 h 4419600"/>
              <a:gd name="connsiteX372" fmla="*/ 5931694 w 7096125"/>
              <a:gd name="connsiteY372" fmla="*/ 2789396 h 4419600"/>
              <a:gd name="connsiteX373" fmla="*/ 5932646 w 7096125"/>
              <a:gd name="connsiteY373" fmla="*/ 2789396 h 4419600"/>
              <a:gd name="connsiteX374" fmla="*/ 5935504 w 7096125"/>
              <a:gd name="connsiteY374" fmla="*/ 2762726 h 4419600"/>
              <a:gd name="connsiteX375" fmla="*/ 5945029 w 7096125"/>
              <a:gd name="connsiteY375" fmla="*/ 2777966 h 4419600"/>
              <a:gd name="connsiteX376" fmla="*/ 5946934 w 7096125"/>
              <a:gd name="connsiteY376" fmla="*/ 2773204 h 4419600"/>
              <a:gd name="connsiteX377" fmla="*/ 5953602 w 7096125"/>
              <a:gd name="connsiteY377" fmla="*/ 2797016 h 4419600"/>
              <a:gd name="connsiteX378" fmla="*/ 5958364 w 7096125"/>
              <a:gd name="connsiteY378" fmla="*/ 2782729 h 4419600"/>
              <a:gd name="connsiteX379" fmla="*/ 5964079 w 7096125"/>
              <a:gd name="connsiteY379" fmla="*/ 2789396 h 4419600"/>
              <a:gd name="connsiteX380" fmla="*/ 5943124 w 7096125"/>
              <a:gd name="connsiteY380" fmla="*/ 2737009 h 4419600"/>
              <a:gd name="connsiteX381" fmla="*/ 5955507 w 7096125"/>
              <a:gd name="connsiteY381" fmla="*/ 2739866 h 4419600"/>
              <a:gd name="connsiteX382" fmla="*/ 5955507 w 7096125"/>
              <a:gd name="connsiteY382" fmla="*/ 2736056 h 4419600"/>
              <a:gd name="connsiteX383" fmla="*/ 5997416 w 7096125"/>
              <a:gd name="connsiteY383" fmla="*/ 2783681 h 4419600"/>
              <a:gd name="connsiteX384" fmla="*/ 6005989 w 7096125"/>
              <a:gd name="connsiteY384" fmla="*/ 2774156 h 4419600"/>
              <a:gd name="connsiteX385" fmla="*/ 6014562 w 7096125"/>
              <a:gd name="connsiteY385" fmla="*/ 2797969 h 4419600"/>
              <a:gd name="connsiteX386" fmla="*/ 6021229 w 7096125"/>
              <a:gd name="connsiteY386" fmla="*/ 2796064 h 4419600"/>
              <a:gd name="connsiteX387" fmla="*/ 6007894 w 7096125"/>
              <a:gd name="connsiteY387" fmla="*/ 2720816 h 4419600"/>
              <a:gd name="connsiteX388" fmla="*/ 6012657 w 7096125"/>
              <a:gd name="connsiteY388" fmla="*/ 2718911 h 4419600"/>
              <a:gd name="connsiteX389" fmla="*/ 6040279 w 7096125"/>
              <a:gd name="connsiteY389" fmla="*/ 2802731 h 4419600"/>
              <a:gd name="connsiteX390" fmla="*/ 6045041 w 7096125"/>
              <a:gd name="connsiteY390" fmla="*/ 2801779 h 4419600"/>
              <a:gd name="connsiteX391" fmla="*/ 6039327 w 7096125"/>
              <a:gd name="connsiteY391" fmla="*/ 2747486 h 4419600"/>
              <a:gd name="connsiteX392" fmla="*/ 6042184 w 7096125"/>
              <a:gd name="connsiteY392" fmla="*/ 2729389 h 4419600"/>
              <a:gd name="connsiteX393" fmla="*/ 6053614 w 7096125"/>
              <a:gd name="connsiteY393" fmla="*/ 2742724 h 4419600"/>
              <a:gd name="connsiteX394" fmla="*/ 6059329 w 7096125"/>
              <a:gd name="connsiteY394" fmla="*/ 2757011 h 4419600"/>
              <a:gd name="connsiteX395" fmla="*/ 6058377 w 7096125"/>
              <a:gd name="connsiteY395" fmla="*/ 2701766 h 4419600"/>
              <a:gd name="connsiteX396" fmla="*/ 6033612 w 7096125"/>
              <a:gd name="connsiteY396" fmla="*/ 2652236 h 4419600"/>
              <a:gd name="connsiteX397" fmla="*/ 6025991 w 7096125"/>
              <a:gd name="connsiteY397" fmla="*/ 2639854 h 4419600"/>
              <a:gd name="connsiteX398" fmla="*/ 5994559 w 7096125"/>
              <a:gd name="connsiteY398" fmla="*/ 2585561 h 4419600"/>
              <a:gd name="connsiteX399" fmla="*/ 5997416 w 7096125"/>
              <a:gd name="connsiteY399" fmla="*/ 2574131 h 4419600"/>
              <a:gd name="connsiteX400" fmla="*/ 6102191 w 7096125"/>
              <a:gd name="connsiteY400" fmla="*/ 2686526 h 4419600"/>
              <a:gd name="connsiteX401" fmla="*/ 6099334 w 7096125"/>
              <a:gd name="connsiteY401" fmla="*/ 2664619 h 4419600"/>
              <a:gd name="connsiteX402" fmla="*/ 6131719 w 7096125"/>
              <a:gd name="connsiteY402" fmla="*/ 2702719 h 4419600"/>
              <a:gd name="connsiteX403" fmla="*/ 6104096 w 7096125"/>
              <a:gd name="connsiteY403" fmla="*/ 2645569 h 4419600"/>
              <a:gd name="connsiteX404" fmla="*/ 6153627 w 7096125"/>
              <a:gd name="connsiteY404" fmla="*/ 2689384 h 4419600"/>
              <a:gd name="connsiteX405" fmla="*/ 6149816 w 7096125"/>
              <a:gd name="connsiteY405" fmla="*/ 2632234 h 4419600"/>
              <a:gd name="connsiteX406" fmla="*/ 6180296 w 7096125"/>
              <a:gd name="connsiteY406" fmla="*/ 2651284 h 4419600"/>
              <a:gd name="connsiteX407" fmla="*/ 6170771 w 7096125"/>
              <a:gd name="connsiteY407" fmla="*/ 2580799 h 4419600"/>
              <a:gd name="connsiteX408" fmla="*/ 6172677 w 7096125"/>
              <a:gd name="connsiteY408" fmla="*/ 2579846 h 4419600"/>
              <a:gd name="connsiteX409" fmla="*/ 6179344 w 7096125"/>
              <a:gd name="connsiteY409" fmla="*/ 2598896 h 4419600"/>
              <a:gd name="connsiteX410" fmla="*/ 6182202 w 7096125"/>
              <a:gd name="connsiteY410" fmla="*/ 2598896 h 4419600"/>
              <a:gd name="connsiteX411" fmla="*/ 6179344 w 7096125"/>
              <a:gd name="connsiteY411" fmla="*/ 2564606 h 4419600"/>
              <a:gd name="connsiteX412" fmla="*/ 6184107 w 7096125"/>
              <a:gd name="connsiteY412" fmla="*/ 2563654 h 4419600"/>
              <a:gd name="connsiteX413" fmla="*/ 6190774 w 7096125"/>
              <a:gd name="connsiteY413" fmla="*/ 2598896 h 4419600"/>
              <a:gd name="connsiteX414" fmla="*/ 6196489 w 7096125"/>
              <a:gd name="connsiteY414" fmla="*/ 2588419 h 4419600"/>
              <a:gd name="connsiteX415" fmla="*/ 6205062 w 7096125"/>
              <a:gd name="connsiteY415" fmla="*/ 2648426 h 4419600"/>
              <a:gd name="connsiteX416" fmla="*/ 6210777 w 7096125"/>
              <a:gd name="connsiteY416" fmla="*/ 2648426 h 4419600"/>
              <a:gd name="connsiteX417" fmla="*/ 6226969 w 7096125"/>
              <a:gd name="connsiteY417" fmla="*/ 2555081 h 4419600"/>
              <a:gd name="connsiteX418" fmla="*/ 6230779 w 7096125"/>
              <a:gd name="connsiteY418" fmla="*/ 2556034 h 4419600"/>
              <a:gd name="connsiteX419" fmla="*/ 6248877 w 7096125"/>
              <a:gd name="connsiteY419" fmla="*/ 2605564 h 4419600"/>
              <a:gd name="connsiteX420" fmla="*/ 6253639 w 7096125"/>
              <a:gd name="connsiteY420" fmla="*/ 2603659 h 4419600"/>
              <a:gd name="connsiteX421" fmla="*/ 6246971 w 7096125"/>
              <a:gd name="connsiteY421" fmla="*/ 2565559 h 4419600"/>
              <a:gd name="connsiteX422" fmla="*/ 6259354 w 7096125"/>
              <a:gd name="connsiteY422" fmla="*/ 2576989 h 4419600"/>
              <a:gd name="connsiteX423" fmla="*/ 6258402 w 7096125"/>
              <a:gd name="connsiteY423" fmla="*/ 2556986 h 4419600"/>
              <a:gd name="connsiteX424" fmla="*/ 6263164 w 7096125"/>
              <a:gd name="connsiteY424" fmla="*/ 2556034 h 4419600"/>
              <a:gd name="connsiteX425" fmla="*/ 6280309 w 7096125"/>
              <a:gd name="connsiteY425" fmla="*/ 2614136 h 4419600"/>
              <a:gd name="connsiteX426" fmla="*/ 6282214 w 7096125"/>
              <a:gd name="connsiteY426" fmla="*/ 2613184 h 4419600"/>
              <a:gd name="connsiteX427" fmla="*/ 6282214 w 7096125"/>
              <a:gd name="connsiteY427" fmla="*/ 2564606 h 4419600"/>
              <a:gd name="connsiteX428" fmla="*/ 6291739 w 7096125"/>
              <a:gd name="connsiteY428" fmla="*/ 2573179 h 4419600"/>
              <a:gd name="connsiteX429" fmla="*/ 6307932 w 7096125"/>
              <a:gd name="connsiteY429" fmla="*/ 2545556 h 4419600"/>
              <a:gd name="connsiteX430" fmla="*/ 6317457 w 7096125"/>
              <a:gd name="connsiteY430" fmla="*/ 2520791 h 4419600"/>
              <a:gd name="connsiteX431" fmla="*/ 6346032 w 7096125"/>
              <a:gd name="connsiteY431" fmla="*/ 2588419 h 4419600"/>
              <a:gd name="connsiteX432" fmla="*/ 6348889 w 7096125"/>
              <a:gd name="connsiteY432" fmla="*/ 2587466 h 4419600"/>
              <a:gd name="connsiteX433" fmla="*/ 6346032 w 7096125"/>
              <a:gd name="connsiteY433" fmla="*/ 2560796 h 4419600"/>
              <a:gd name="connsiteX434" fmla="*/ 6349841 w 7096125"/>
              <a:gd name="connsiteY434" fmla="*/ 2559844 h 4419600"/>
              <a:gd name="connsiteX435" fmla="*/ 6373654 w 7096125"/>
              <a:gd name="connsiteY435" fmla="*/ 2634139 h 4419600"/>
              <a:gd name="connsiteX436" fmla="*/ 6377464 w 7096125"/>
              <a:gd name="connsiteY436" fmla="*/ 2635091 h 4419600"/>
              <a:gd name="connsiteX437" fmla="*/ 6389846 w 7096125"/>
              <a:gd name="connsiteY437" fmla="*/ 2583656 h 4419600"/>
              <a:gd name="connsiteX438" fmla="*/ 6402229 w 7096125"/>
              <a:gd name="connsiteY438" fmla="*/ 2638901 h 4419600"/>
              <a:gd name="connsiteX439" fmla="*/ 6406039 w 7096125"/>
              <a:gd name="connsiteY439" fmla="*/ 2637949 h 4419600"/>
              <a:gd name="connsiteX440" fmla="*/ 6405087 w 7096125"/>
              <a:gd name="connsiteY440" fmla="*/ 2616994 h 4419600"/>
              <a:gd name="connsiteX441" fmla="*/ 6406991 w 7096125"/>
              <a:gd name="connsiteY441" fmla="*/ 2616041 h 4419600"/>
              <a:gd name="connsiteX442" fmla="*/ 6419374 w 7096125"/>
              <a:gd name="connsiteY442" fmla="*/ 2654141 h 4419600"/>
              <a:gd name="connsiteX443" fmla="*/ 6424137 w 7096125"/>
              <a:gd name="connsiteY443" fmla="*/ 2642711 h 4419600"/>
              <a:gd name="connsiteX444" fmla="*/ 6426994 w 7096125"/>
              <a:gd name="connsiteY444" fmla="*/ 2565559 h 4419600"/>
              <a:gd name="connsiteX445" fmla="*/ 6433662 w 7096125"/>
              <a:gd name="connsiteY445" fmla="*/ 2556986 h 4419600"/>
              <a:gd name="connsiteX446" fmla="*/ 6454616 w 7096125"/>
              <a:gd name="connsiteY446" fmla="*/ 2659856 h 4419600"/>
              <a:gd name="connsiteX447" fmla="*/ 6480334 w 7096125"/>
              <a:gd name="connsiteY447" fmla="*/ 2665571 h 4419600"/>
              <a:gd name="connsiteX448" fmla="*/ 6489859 w 7096125"/>
              <a:gd name="connsiteY448" fmla="*/ 2635091 h 4419600"/>
              <a:gd name="connsiteX449" fmla="*/ 6497479 w 7096125"/>
              <a:gd name="connsiteY449" fmla="*/ 2690336 h 4419600"/>
              <a:gd name="connsiteX450" fmla="*/ 6511766 w 7096125"/>
              <a:gd name="connsiteY450" fmla="*/ 2645569 h 4419600"/>
              <a:gd name="connsiteX451" fmla="*/ 6526054 w 7096125"/>
              <a:gd name="connsiteY451" fmla="*/ 2636044 h 4419600"/>
              <a:gd name="connsiteX452" fmla="*/ 6527959 w 7096125"/>
              <a:gd name="connsiteY452" fmla="*/ 2640806 h 4419600"/>
              <a:gd name="connsiteX453" fmla="*/ 6534627 w 7096125"/>
              <a:gd name="connsiteY453" fmla="*/ 2616994 h 4419600"/>
              <a:gd name="connsiteX454" fmla="*/ 6548914 w 7096125"/>
              <a:gd name="connsiteY454" fmla="*/ 2657951 h 4419600"/>
              <a:gd name="connsiteX455" fmla="*/ 6573679 w 7096125"/>
              <a:gd name="connsiteY455" fmla="*/ 2641759 h 4419600"/>
              <a:gd name="connsiteX456" fmla="*/ 6576537 w 7096125"/>
              <a:gd name="connsiteY456" fmla="*/ 2656046 h 4419600"/>
              <a:gd name="connsiteX457" fmla="*/ 6608921 w 7096125"/>
              <a:gd name="connsiteY457" fmla="*/ 2642711 h 4419600"/>
              <a:gd name="connsiteX458" fmla="*/ 6627971 w 7096125"/>
              <a:gd name="connsiteY458" fmla="*/ 2701766 h 4419600"/>
              <a:gd name="connsiteX459" fmla="*/ 6632734 w 7096125"/>
              <a:gd name="connsiteY459" fmla="*/ 2685574 h 4419600"/>
              <a:gd name="connsiteX460" fmla="*/ 6635591 w 7096125"/>
              <a:gd name="connsiteY460" fmla="*/ 2686526 h 4419600"/>
              <a:gd name="connsiteX461" fmla="*/ 6633687 w 7096125"/>
              <a:gd name="connsiteY461" fmla="*/ 2709386 h 4419600"/>
              <a:gd name="connsiteX462" fmla="*/ 6636544 w 7096125"/>
              <a:gd name="connsiteY462" fmla="*/ 2710339 h 4419600"/>
              <a:gd name="connsiteX463" fmla="*/ 6648927 w 7096125"/>
              <a:gd name="connsiteY463" fmla="*/ 2669381 h 4419600"/>
              <a:gd name="connsiteX464" fmla="*/ 6652737 w 7096125"/>
              <a:gd name="connsiteY464" fmla="*/ 2670334 h 4419600"/>
              <a:gd name="connsiteX465" fmla="*/ 6646069 w 7096125"/>
              <a:gd name="connsiteY465" fmla="*/ 2700814 h 4419600"/>
              <a:gd name="connsiteX466" fmla="*/ 6693694 w 7096125"/>
              <a:gd name="connsiteY466" fmla="*/ 2689384 h 4419600"/>
              <a:gd name="connsiteX467" fmla="*/ 6738462 w 7096125"/>
              <a:gd name="connsiteY467" fmla="*/ 2724626 h 4419600"/>
              <a:gd name="connsiteX468" fmla="*/ 6776562 w 7096125"/>
              <a:gd name="connsiteY468" fmla="*/ 2692241 h 4419600"/>
              <a:gd name="connsiteX469" fmla="*/ 6777514 w 7096125"/>
              <a:gd name="connsiteY469" fmla="*/ 2690336 h 4419600"/>
              <a:gd name="connsiteX470" fmla="*/ 6868002 w 7096125"/>
              <a:gd name="connsiteY470" fmla="*/ 2652236 h 4419600"/>
              <a:gd name="connsiteX471" fmla="*/ 6890862 w 7096125"/>
              <a:gd name="connsiteY471" fmla="*/ 2677954 h 4419600"/>
              <a:gd name="connsiteX472" fmla="*/ 6896577 w 7096125"/>
              <a:gd name="connsiteY472" fmla="*/ 2707481 h 4419600"/>
              <a:gd name="connsiteX473" fmla="*/ 6936582 w 7096125"/>
              <a:gd name="connsiteY473" fmla="*/ 2698909 h 4419600"/>
              <a:gd name="connsiteX474" fmla="*/ 6954679 w 7096125"/>
              <a:gd name="connsiteY474" fmla="*/ 2689384 h 4419600"/>
              <a:gd name="connsiteX475" fmla="*/ 6832759 w 7096125"/>
              <a:gd name="connsiteY475" fmla="*/ 2579846 h 4419600"/>
              <a:gd name="connsiteX476" fmla="*/ 6731794 w 7096125"/>
              <a:gd name="connsiteY476" fmla="*/ 2563654 h 4419600"/>
              <a:gd name="connsiteX477" fmla="*/ 6669882 w 7096125"/>
              <a:gd name="connsiteY477" fmla="*/ 2571274 h 4419600"/>
              <a:gd name="connsiteX478" fmla="*/ 6580346 w 7096125"/>
              <a:gd name="connsiteY478" fmla="*/ 2597944 h 4419600"/>
              <a:gd name="connsiteX479" fmla="*/ 6561296 w 7096125"/>
              <a:gd name="connsiteY479" fmla="*/ 2603659 h 4419600"/>
              <a:gd name="connsiteX480" fmla="*/ 6558439 w 7096125"/>
              <a:gd name="connsiteY480" fmla="*/ 2596991 h 4419600"/>
              <a:gd name="connsiteX481" fmla="*/ 6657499 w 7096125"/>
              <a:gd name="connsiteY481" fmla="*/ 2562701 h 4419600"/>
              <a:gd name="connsiteX482" fmla="*/ 6641307 w 7096125"/>
              <a:gd name="connsiteY482" fmla="*/ 2555081 h 4419600"/>
              <a:gd name="connsiteX483" fmla="*/ 6708934 w 7096125"/>
              <a:gd name="connsiteY483" fmla="*/ 2535079 h 4419600"/>
              <a:gd name="connsiteX484" fmla="*/ 6260307 w 7096125"/>
              <a:gd name="connsiteY484" fmla="*/ 2415064 h 4419600"/>
              <a:gd name="connsiteX485" fmla="*/ 6262212 w 7096125"/>
              <a:gd name="connsiteY485" fmla="*/ 2408396 h 4419600"/>
              <a:gd name="connsiteX486" fmla="*/ 6874669 w 7096125"/>
              <a:gd name="connsiteY486" fmla="*/ 2559844 h 4419600"/>
              <a:gd name="connsiteX487" fmla="*/ 6860382 w 7096125"/>
              <a:gd name="connsiteY487" fmla="*/ 2529364 h 4419600"/>
              <a:gd name="connsiteX488" fmla="*/ 6865144 w 7096125"/>
              <a:gd name="connsiteY488" fmla="*/ 2526506 h 4419600"/>
              <a:gd name="connsiteX489" fmla="*/ 6885146 w 7096125"/>
              <a:gd name="connsiteY489" fmla="*/ 2550319 h 4419600"/>
              <a:gd name="connsiteX490" fmla="*/ 6926104 w 7096125"/>
              <a:gd name="connsiteY490" fmla="*/ 2576989 h 4419600"/>
              <a:gd name="connsiteX491" fmla="*/ 6989921 w 7096125"/>
              <a:gd name="connsiteY491" fmla="*/ 2584609 h 4419600"/>
              <a:gd name="connsiteX492" fmla="*/ 6966109 w 7096125"/>
              <a:gd name="connsiteY492" fmla="*/ 2535079 h 4419600"/>
              <a:gd name="connsiteX493" fmla="*/ 6910864 w 7096125"/>
              <a:gd name="connsiteY493" fmla="*/ 2461736 h 4419600"/>
              <a:gd name="connsiteX494" fmla="*/ 6898482 w 7096125"/>
              <a:gd name="connsiteY494" fmla="*/ 2437924 h 4419600"/>
              <a:gd name="connsiteX495" fmla="*/ 6904196 w 7096125"/>
              <a:gd name="connsiteY495" fmla="*/ 2434114 h 4419600"/>
              <a:gd name="connsiteX496" fmla="*/ 6915627 w 7096125"/>
              <a:gd name="connsiteY496" fmla="*/ 2444591 h 4419600"/>
              <a:gd name="connsiteX497" fmla="*/ 6964204 w 7096125"/>
              <a:gd name="connsiteY497" fmla="*/ 2509361 h 4419600"/>
              <a:gd name="connsiteX498" fmla="*/ 6988969 w 7096125"/>
              <a:gd name="connsiteY498" fmla="*/ 2534126 h 4419600"/>
              <a:gd name="connsiteX499" fmla="*/ 7014687 w 7096125"/>
              <a:gd name="connsiteY499" fmla="*/ 2535079 h 4419600"/>
              <a:gd name="connsiteX500" fmla="*/ 7048024 w 7096125"/>
              <a:gd name="connsiteY500" fmla="*/ 2542699 h 4419600"/>
              <a:gd name="connsiteX501" fmla="*/ 7088982 w 7096125"/>
              <a:gd name="connsiteY501" fmla="*/ 2588419 h 4419600"/>
              <a:gd name="connsiteX502" fmla="*/ 7088982 w 7096125"/>
              <a:gd name="connsiteY502" fmla="*/ 4418172 h 4419600"/>
              <a:gd name="connsiteX503" fmla="*/ 7144 w 7096125"/>
              <a:gd name="connsiteY503" fmla="*/ 4418172 h 4419600"/>
              <a:gd name="connsiteX504" fmla="*/ 10001 w 7096125"/>
              <a:gd name="connsiteY504" fmla="*/ 1664494 h 4419600"/>
              <a:gd name="connsiteX505" fmla="*/ 1066324 w 7096125"/>
              <a:gd name="connsiteY505" fmla="*/ 2493169 h 4419600"/>
              <a:gd name="connsiteX506" fmla="*/ 1122521 w 7096125"/>
              <a:gd name="connsiteY506" fmla="*/ 2408396 h 4419600"/>
              <a:gd name="connsiteX507" fmla="*/ 1095851 w 7096125"/>
              <a:gd name="connsiteY507" fmla="*/ 2391251 h 4419600"/>
              <a:gd name="connsiteX508" fmla="*/ 1086326 w 7096125"/>
              <a:gd name="connsiteY508" fmla="*/ 2382679 h 4419600"/>
              <a:gd name="connsiteX509" fmla="*/ 1094899 w 7096125"/>
              <a:gd name="connsiteY509" fmla="*/ 2372201 h 4419600"/>
              <a:gd name="connsiteX510" fmla="*/ 1114901 w 7096125"/>
              <a:gd name="connsiteY510" fmla="*/ 2318861 h 4419600"/>
              <a:gd name="connsiteX511" fmla="*/ 1121569 w 7096125"/>
              <a:gd name="connsiteY511" fmla="*/ 2300764 h 4419600"/>
              <a:gd name="connsiteX512" fmla="*/ 1120616 w 7096125"/>
              <a:gd name="connsiteY512" fmla="*/ 2269331 h 4419600"/>
              <a:gd name="connsiteX513" fmla="*/ 1113949 w 7096125"/>
              <a:gd name="connsiteY513" fmla="*/ 2232184 h 4419600"/>
              <a:gd name="connsiteX514" fmla="*/ 1116806 w 7096125"/>
              <a:gd name="connsiteY514" fmla="*/ 2227421 h 4419600"/>
              <a:gd name="connsiteX515" fmla="*/ 1100614 w 7096125"/>
              <a:gd name="connsiteY515" fmla="*/ 2219801 h 4419600"/>
              <a:gd name="connsiteX516" fmla="*/ 1103471 w 7096125"/>
              <a:gd name="connsiteY516" fmla="*/ 2203609 h 4419600"/>
              <a:gd name="connsiteX517" fmla="*/ 1121569 w 7096125"/>
              <a:gd name="connsiteY517" fmla="*/ 2204561 h 4419600"/>
              <a:gd name="connsiteX518" fmla="*/ 1149191 w 7096125"/>
              <a:gd name="connsiteY518" fmla="*/ 2217896 h 4419600"/>
              <a:gd name="connsiteX519" fmla="*/ 1173004 w 7096125"/>
              <a:gd name="connsiteY519" fmla="*/ 2207419 h 4419600"/>
              <a:gd name="connsiteX520" fmla="*/ 1186339 w 7096125"/>
              <a:gd name="connsiteY520" fmla="*/ 2193131 h 4419600"/>
              <a:gd name="connsiteX521" fmla="*/ 1219676 w 7096125"/>
              <a:gd name="connsiteY521" fmla="*/ 2210276 h 4419600"/>
              <a:gd name="connsiteX522" fmla="*/ 1240631 w 7096125"/>
              <a:gd name="connsiteY522" fmla="*/ 2245519 h 4419600"/>
              <a:gd name="connsiteX523" fmla="*/ 1273969 w 7096125"/>
              <a:gd name="connsiteY523" fmla="*/ 2286476 h 4419600"/>
              <a:gd name="connsiteX524" fmla="*/ 1281589 w 7096125"/>
              <a:gd name="connsiteY524" fmla="*/ 2302669 h 4419600"/>
              <a:gd name="connsiteX525" fmla="*/ 1297781 w 7096125"/>
              <a:gd name="connsiteY525" fmla="*/ 2321719 h 4419600"/>
              <a:gd name="connsiteX526" fmla="*/ 1292066 w 7096125"/>
              <a:gd name="connsiteY526" fmla="*/ 2356009 h 4419600"/>
              <a:gd name="connsiteX527" fmla="*/ 1313021 w 7096125"/>
              <a:gd name="connsiteY527" fmla="*/ 2331244 h 4419600"/>
              <a:gd name="connsiteX528" fmla="*/ 1318736 w 7096125"/>
              <a:gd name="connsiteY528" fmla="*/ 2334101 h 4419600"/>
              <a:gd name="connsiteX529" fmla="*/ 1313974 w 7096125"/>
              <a:gd name="connsiteY529" fmla="*/ 2352199 h 4419600"/>
              <a:gd name="connsiteX530" fmla="*/ 1324451 w 7096125"/>
              <a:gd name="connsiteY530" fmla="*/ 2375059 h 4419600"/>
              <a:gd name="connsiteX531" fmla="*/ 1358741 w 7096125"/>
              <a:gd name="connsiteY531" fmla="*/ 2349341 h 4419600"/>
              <a:gd name="connsiteX532" fmla="*/ 1354931 w 7096125"/>
              <a:gd name="connsiteY532" fmla="*/ 2338864 h 4419600"/>
              <a:gd name="connsiteX533" fmla="*/ 1340644 w 7096125"/>
              <a:gd name="connsiteY533" fmla="*/ 2329339 h 4419600"/>
              <a:gd name="connsiteX534" fmla="*/ 1335881 w 7096125"/>
              <a:gd name="connsiteY534" fmla="*/ 2300764 h 4419600"/>
              <a:gd name="connsiteX535" fmla="*/ 1319689 w 7096125"/>
              <a:gd name="connsiteY535" fmla="*/ 2320766 h 4419600"/>
              <a:gd name="connsiteX536" fmla="*/ 1314926 w 7096125"/>
              <a:gd name="connsiteY536" fmla="*/ 2318861 h 4419600"/>
              <a:gd name="connsiteX537" fmla="*/ 1322546 w 7096125"/>
              <a:gd name="connsiteY537" fmla="*/ 2291239 h 4419600"/>
              <a:gd name="connsiteX538" fmla="*/ 1322546 w 7096125"/>
              <a:gd name="connsiteY538" fmla="*/ 2230279 h 4419600"/>
              <a:gd name="connsiteX539" fmla="*/ 1287304 w 7096125"/>
              <a:gd name="connsiteY539" fmla="*/ 2236946 h 4419600"/>
              <a:gd name="connsiteX540" fmla="*/ 1268254 w 7096125"/>
              <a:gd name="connsiteY540" fmla="*/ 2211229 h 4419600"/>
              <a:gd name="connsiteX541" fmla="*/ 1263491 w 7096125"/>
              <a:gd name="connsiteY541" fmla="*/ 2191226 h 4419600"/>
              <a:gd name="connsiteX542" fmla="*/ 1263491 w 7096125"/>
              <a:gd name="connsiteY542" fmla="*/ 2132171 h 4419600"/>
              <a:gd name="connsiteX543" fmla="*/ 1282541 w 7096125"/>
              <a:gd name="connsiteY543" fmla="*/ 2120741 h 4419600"/>
              <a:gd name="connsiteX544" fmla="*/ 1306354 w 7096125"/>
              <a:gd name="connsiteY544" fmla="*/ 2133124 h 4419600"/>
              <a:gd name="connsiteX545" fmla="*/ 1328261 w 7096125"/>
              <a:gd name="connsiteY545" fmla="*/ 2170271 h 4419600"/>
              <a:gd name="connsiteX546" fmla="*/ 1342549 w 7096125"/>
              <a:gd name="connsiteY546" fmla="*/ 2187416 h 4419600"/>
              <a:gd name="connsiteX547" fmla="*/ 1362551 w 7096125"/>
              <a:gd name="connsiteY547" fmla="*/ 2177891 h 4419600"/>
              <a:gd name="connsiteX548" fmla="*/ 1372076 w 7096125"/>
              <a:gd name="connsiteY548" fmla="*/ 2167414 h 4419600"/>
              <a:gd name="connsiteX549" fmla="*/ 1403509 w 7096125"/>
              <a:gd name="connsiteY549" fmla="*/ 2169319 h 4419600"/>
              <a:gd name="connsiteX550" fmla="*/ 1413986 w 7096125"/>
              <a:gd name="connsiteY550" fmla="*/ 2174081 h 4419600"/>
              <a:gd name="connsiteX551" fmla="*/ 1418749 w 7096125"/>
              <a:gd name="connsiteY551" fmla="*/ 2206466 h 4419600"/>
              <a:gd name="connsiteX552" fmla="*/ 1425416 w 7096125"/>
              <a:gd name="connsiteY552" fmla="*/ 2282666 h 4419600"/>
              <a:gd name="connsiteX553" fmla="*/ 1465421 w 7096125"/>
              <a:gd name="connsiteY553" fmla="*/ 2307431 h 4419600"/>
              <a:gd name="connsiteX554" fmla="*/ 1528286 w 7096125"/>
              <a:gd name="connsiteY554" fmla="*/ 2299811 h 4419600"/>
              <a:gd name="connsiteX555" fmla="*/ 1534001 w 7096125"/>
              <a:gd name="connsiteY555" fmla="*/ 2270284 h 4419600"/>
              <a:gd name="connsiteX556" fmla="*/ 1514951 w 7096125"/>
              <a:gd name="connsiteY556" fmla="*/ 2283619 h 4419600"/>
              <a:gd name="connsiteX557" fmla="*/ 1489234 w 7096125"/>
              <a:gd name="connsiteY557" fmla="*/ 2269331 h 4419600"/>
              <a:gd name="connsiteX558" fmla="*/ 1505426 w 7096125"/>
              <a:gd name="connsiteY558" fmla="*/ 2228374 h 4419600"/>
              <a:gd name="connsiteX559" fmla="*/ 1512094 w 7096125"/>
              <a:gd name="connsiteY559" fmla="*/ 2230279 h 4419600"/>
              <a:gd name="connsiteX560" fmla="*/ 1539716 w 7096125"/>
              <a:gd name="connsiteY560" fmla="*/ 2212181 h 4419600"/>
              <a:gd name="connsiteX561" fmla="*/ 1541621 w 7096125"/>
              <a:gd name="connsiteY561" fmla="*/ 2073116 h 4419600"/>
              <a:gd name="connsiteX562" fmla="*/ 1538764 w 7096125"/>
              <a:gd name="connsiteY562" fmla="*/ 2068354 h 4419600"/>
              <a:gd name="connsiteX563" fmla="*/ 1533049 w 7096125"/>
              <a:gd name="connsiteY563" fmla="*/ 2069306 h 4419600"/>
              <a:gd name="connsiteX564" fmla="*/ 1503521 w 7096125"/>
              <a:gd name="connsiteY564" fmla="*/ 2060734 h 4419600"/>
              <a:gd name="connsiteX565" fmla="*/ 1497806 w 7096125"/>
              <a:gd name="connsiteY565" fmla="*/ 2049304 h 4419600"/>
              <a:gd name="connsiteX566" fmla="*/ 1442561 w 7096125"/>
              <a:gd name="connsiteY566" fmla="*/ 2027396 h 4419600"/>
              <a:gd name="connsiteX567" fmla="*/ 1438751 w 7096125"/>
              <a:gd name="connsiteY567" fmla="*/ 2029301 h 4419600"/>
              <a:gd name="connsiteX568" fmla="*/ 1377791 w 7096125"/>
              <a:gd name="connsiteY568" fmla="*/ 2021681 h 4419600"/>
              <a:gd name="connsiteX569" fmla="*/ 1357789 w 7096125"/>
              <a:gd name="connsiteY569" fmla="*/ 2015966 h 4419600"/>
              <a:gd name="connsiteX570" fmla="*/ 1302544 w 7096125"/>
              <a:gd name="connsiteY570" fmla="*/ 2017871 h 4419600"/>
              <a:gd name="connsiteX571" fmla="*/ 1259681 w 7096125"/>
              <a:gd name="connsiteY571" fmla="*/ 2025491 h 4419600"/>
              <a:gd name="connsiteX572" fmla="*/ 1233964 w 7096125"/>
              <a:gd name="connsiteY572" fmla="*/ 2025491 h 4419600"/>
              <a:gd name="connsiteX573" fmla="*/ 1112044 w 7096125"/>
              <a:gd name="connsiteY573" fmla="*/ 2037874 h 4419600"/>
              <a:gd name="connsiteX574" fmla="*/ 990124 w 7096125"/>
              <a:gd name="connsiteY574" fmla="*/ 2070259 h 4419600"/>
              <a:gd name="connsiteX575" fmla="*/ 931069 w 7096125"/>
              <a:gd name="connsiteY575" fmla="*/ 2079784 h 4419600"/>
              <a:gd name="connsiteX576" fmla="*/ 905351 w 7096125"/>
              <a:gd name="connsiteY576" fmla="*/ 2087404 h 4419600"/>
              <a:gd name="connsiteX577" fmla="*/ 792956 w 7096125"/>
              <a:gd name="connsiteY577" fmla="*/ 2098834 h 4419600"/>
              <a:gd name="connsiteX578" fmla="*/ 705326 w 7096125"/>
              <a:gd name="connsiteY578" fmla="*/ 2115979 h 4419600"/>
              <a:gd name="connsiteX579" fmla="*/ 651986 w 7096125"/>
              <a:gd name="connsiteY579" fmla="*/ 2085499 h 4419600"/>
              <a:gd name="connsiteX580" fmla="*/ 665321 w 7096125"/>
              <a:gd name="connsiteY580" fmla="*/ 2044541 h 4419600"/>
              <a:gd name="connsiteX581" fmla="*/ 674846 w 7096125"/>
              <a:gd name="connsiteY581" fmla="*/ 2024539 h 4419600"/>
              <a:gd name="connsiteX582" fmla="*/ 701516 w 7096125"/>
              <a:gd name="connsiteY582" fmla="*/ 1976914 h 4419600"/>
              <a:gd name="connsiteX583" fmla="*/ 756761 w 7096125"/>
              <a:gd name="connsiteY583" fmla="*/ 1947386 h 4419600"/>
              <a:gd name="connsiteX584" fmla="*/ 768191 w 7096125"/>
              <a:gd name="connsiteY584" fmla="*/ 1928336 h 4419600"/>
              <a:gd name="connsiteX585" fmla="*/ 748189 w 7096125"/>
              <a:gd name="connsiteY585" fmla="*/ 1918811 h 4419600"/>
              <a:gd name="connsiteX586" fmla="*/ 709136 w 7096125"/>
              <a:gd name="connsiteY586" fmla="*/ 1888331 h 4419600"/>
              <a:gd name="connsiteX587" fmla="*/ 700564 w 7096125"/>
              <a:gd name="connsiteY587" fmla="*/ 1880711 h 4419600"/>
              <a:gd name="connsiteX588" fmla="*/ 639604 w 7096125"/>
              <a:gd name="connsiteY588" fmla="*/ 1915001 h 4419600"/>
              <a:gd name="connsiteX589" fmla="*/ 608171 w 7096125"/>
              <a:gd name="connsiteY589" fmla="*/ 1945481 h 4419600"/>
              <a:gd name="connsiteX590" fmla="*/ 568166 w 7096125"/>
              <a:gd name="connsiteY590" fmla="*/ 1970246 h 4419600"/>
              <a:gd name="connsiteX591" fmla="*/ 511016 w 7096125"/>
              <a:gd name="connsiteY591" fmla="*/ 2005489 h 4419600"/>
              <a:gd name="connsiteX592" fmla="*/ 498634 w 7096125"/>
              <a:gd name="connsiteY592" fmla="*/ 2014061 h 4419600"/>
              <a:gd name="connsiteX593" fmla="*/ 504349 w 7096125"/>
              <a:gd name="connsiteY593" fmla="*/ 2028349 h 4419600"/>
              <a:gd name="connsiteX594" fmla="*/ 537686 w 7096125"/>
              <a:gd name="connsiteY594" fmla="*/ 2041684 h 4419600"/>
              <a:gd name="connsiteX595" fmla="*/ 563404 w 7096125"/>
              <a:gd name="connsiteY595" fmla="*/ 2066449 h 4419600"/>
              <a:gd name="connsiteX596" fmla="*/ 539591 w 7096125"/>
              <a:gd name="connsiteY596" fmla="*/ 2113121 h 4419600"/>
              <a:gd name="connsiteX597" fmla="*/ 491966 w 7096125"/>
              <a:gd name="connsiteY597" fmla="*/ 2126456 h 4419600"/>
              <a:gd name="connsiteX598" fmla="*/ 422434 w 7096125"/>
              <a:gd name="connsiteY598" fmla="*/ 2147411 h 4419600"/>
              <a:gd name="connsiteX599" fmla="*/ 270034 w 7096125"/>
              <a:gd name="connsiteY599" fmla="*/ 2155984 h 4419600"/>
              <a:gd name="connsiteX600" fmla="*/ 244316 w 7096125"/>
              <a:gd name="connsiteY600" fmla="*/ 2149316 h 4419600"/>
              <a:gd name="connsiteX601" fmla="*/ 178594 w 7096125"/>
              <a:gd name="connsiteY601" fmla="*/ 2148364 h 4419600"/>
              <a:gd name="connsiteX602" fmla="*/ 170974 w 7096125"/>
              <a:gd name="connsiteY602" fmla="*/ 2157889 h 4419600"/>
              <a:gd name="connsiteX603" fmla="*/ 124301 w 7096125"/>
              <a:gd name="connsiteY603" fmla="*/ 2216944 h 4419600"/>
              <a:gd name="connsiteX604" fmla="*/ 116681 w 7096125"/>
              <a:gd name="connsiteY604" fmla="*/ 2259806 h 4419600"/>
              <a:gd name="connsiteX605" fmla="*/ 144304 w 7096125"/>
              <a:gd name="connsiteY605" fmla="*/ 2293144 h 4419600"/>
              <a:gd name="connsiteX606" fmla="*/ 167164 w 7096125"/>
              <a:gd name="connsiteY606" fmla="*/ 2296954 h 4419600"/>
              <a:gd name="connsiteX607" fmla="*/ 183356 w 7096125"/>
              <a:gd name="connsiteY607" fmla="*/ 2292191 h 4419600"/>
              <a:gd name="connsiteX608" fmla="*/ 186214 w 7096125"/>
              <a:gd name="connsiteY608" fmla="*/ 2307431 h 4419600"/>
              <a:gd name="connsiteX609" fmla="*/ 194786 w 7096125"/>
              <a:gd name="connsiteY609" fmla="*/ 2360771 h 4419600"/>
              <a:gd name="connsiteX610" fmla="*/ 195739 w 7096125"/>
              <a:gd name="connsiteY610" fmla="*/ 2386489 h 4419600"/>
              <a:gd name="connsiteX611" fmla="*/ 201454 w 7096125"/>
              <a:gd name="connsiteY611" fmla="*/ 2401729 h 4419600"/>
              <a:gd name="connsiteX612" fmla="*/ 251936 w 7096125"/>
              <a:gd name="connsiteY612" fmla="*/ 2417921 h 4419600"/>
              <a:gd name="connsiteX613" fmla="*/ 266224 w 7096125"/>
              <a:gd name="connsiteY613" fmla="*/ 2435066 h 4419600"/>
              <a:gd name="connsiteX614" fmla="*/ 278606 w 7096125"/>
              <a:gd name="connsiteY614" fmla="*/ 2450306 h 4419600"/>
              <a:gd name="connsiteX615" fmla="*/ 352901 w 7096125"/>
              <a:gd name="connsiteY615" fmla="*/ 2446496 h 4419600"/>
              <a:gd name="connsiteX616" fmla="*/ 422434 w 7096125"/>
              <a:gd name="connsiteY616" fmla="*/ 2451259 h 4419600"/>
              <a:gd name="connsiteX617" fmla="*/ 444341 w 7096125"/>
              <a:gd name="connsiteY617" fmla="*/ 2450306 h 4419600"/>
              <a:gd name="connsiteX618" fmla="*/ 472916 w 7096125"/>
              <a:gd name="connsiteY618" fmla="*/ 2451259 h 4419600"/>
              <a:gd name="connsiteX619" fmla="*/ 584359 w 7096125"/>
              <a:gd name="connsiteY619" fmla="*/ 2475071 h 4419600"/>
              <a:gd name="connsiteX620" fmla="*/ 594836 w 7096125"/>
              <a:gd name="connsiteY620" fmla="*/ 2477929 h 4419600"/>
              <a:gd name="connsiteX621" fmla="*/ 636746 w 7096125"/>
              <a:gd name="connsiteY621" fmla="*/ 2483644 h 4419600"/>
              <a:gd name="connsiteX622" fmla="*/ 680561 w 7096125"/>
              <a:gd name="connsiteY622" fmla="*/ 2489359 h 4419600"/>
              <a:gd name="connsiteX623" fmla="*/ 695801 w 7096125"/>
              <a:gd name="connsiteY623" fmla="*/ 2511266 h 4419600"/>
              <a:gd name="connsiteX624" fmla="*/ 701516 w 7096125"/>
              <a:gd name="connsiteY624" fmla="*/ 2517934 h 4419600"/>
              <a:gd name="connsiteX625" fmla="*/ 745331 w 7096125"/>
              <a:gd name="connsiteY625" fmla="*/ 2533174 h 4419600"/>
              <a:gd name="connsiteX626" fmla="*/ 777716 w 7096125"/>
              <a:gd name="connsiteY626" fmla="*/ 2489359 h 4419600"/>
              <a:gd name="connsiteX627" fmla="*/ 792004 w 7096125"/>
              <a:gd name="connsiteY627" fmla="*/ 2491264 h 4419600"/>
              <a:gd name="connsiteX628" fmla="*/ 839629 w 7096125"/>
              <a:gd name="connsiteY628" fmla="*/ 2522696 h 4419600"/>
              <a:gd name="connsiteX629" fmla="*/ 837724 w 7096125"/>
              <a:gd name="connsiteY629" fmla="*/ 2506504 h 4419600"/>
              <a:gd name="connsiteX630" fmla="*/ 790099 w 7096125"/>
              <a:gd name="connsiteY630" fmla="*/ 2436971 h 4419600"/>
              <a:gd name="connsiteX631" fmla="*/ 772001 w 7096125"/>
              <a:gd name="connsiteY631" fmla="*/ 2432209 h 4419600"/>
              <a:gd name="connsiteX632" fmla="*/ 617696 w 7096125"/>
              <a:gd name="connsiteY632" fmla="*/ 2429351 h 4419600"/>
              <a:gd name="connsiteX633" fmla="*/ 607219 w 7096125"/>
              <a:gd name="connsiteY633" fmla="*/ 2405539 h 4419600"/>
              <a:gd name="connsiteX634" fmla="*/ 656749 w 7096125"/>
              <a:gd name="connsiteY634" fmla="*/ 2377916 h 4419600"/>
              <a:gd name="connsiteX635" fmla="*/ 682466 w 7096125"/>
              <a:gd name="connsiteY635" fmla="*/ 2374106 h 4419600"/>
              <a:gd name="connsiteX636" fmla="*/ 686276 w 7096125"/>
              <a:gd name="connsiteY636" fmla="*/ 2356009 h 4419600"/>
              <a:gd name="connsiteX637" fmla="*/ 651034 w 7096125"/>
              <a:gd name="connsiteY637" fmla="*/ 2334101 h 4419600"/>
              <a:gd name="connsiteX638" fmla="*/ 633889 w 7096125"/>
              <a:gd name="connsiteY638" fmla="*/ 2356009 h 4419600"/>
              <a:gd name="connsiteX639" fmla="*/ 605314 w 7096125"/>
              <a:gd name="connsiteY639" fmla="*/ 2369344 h 4419600"/>
              <a:gd name="connsiteX640" fmla="*/ 593884 w 7096125"/>
              <a:gd name="connsiteY640" fmla="*/ 2349341 h 4419600"/>
              <a:gd name="connsiteX641" fmla="*/ 589121 w 7096125"/>
              <a:gd name="connsiteY641" fmla="*/ 2336959 h 4419600"/>
              <a:gd name="connsiteX642" fmla="*/ 571976 w 7096125"/>
              <a:gd name="connsiteY642" fmla="*/ 2345531 h 4419600"/>
              <a:gd name="connsiteX643" fmla="*/ 564356 w 7096125"/>
              <a:gd name="connsiteY643" fmla="*/ 2301716 h 4419600"/>
              <a:gd name="connsiteX644" fmla="*/ 565309 w 7096125"/>
              <a:gd name="connsiteY644" fmla="*/ 2294096 h 4419600"/>
              <a:gd name="connsiteX645" fmla="*/ 584359 w 7096125"/>
              <a:gd name="connsiteY645" fmla="*/ 2286476 h 4419600"/>
              <a:gd name="connsiteX646" fmla="*/ 678656 w 7096125"/>
              <a:gd name="connsiteY646" fmla="*/ 2282666 h 4419600"/>
              <a:gd name="connsiteX647" fmla="*/ 697706 w 7096125"/>
              <a:gd name="connsiteY647" fmla="*/ 2283619 h 4419600"/>
              <a:gd name="connsiteX648" fmla="*/ 720566 w 7096125"/>
              <a:gd name="connsiteY648" fmla="*/ 2319814 h 4419600"/>
              <a:gd name="connsiteX649" fmla="*/ 739616 w 7096125"/>
              <a:gd name="connsiteY649" fmla="*/ 2336006 h 4419600"/>
              <a:gd name="connsiteX650" fmla="*/ 753904 w 7096125"/>
              <a:gd name="connsiteY650" fmla="*/ 2341721 h 4419600"/>
              <a:gd name="connsiteX651" fmla="*/ 780574 w 7096125"/>
              <a:gd name="connsiteY651" fmla="*/ 2381726 h 4419600"/>
              <a:gd name="connsiteX652" fmla="*/ 841534 w 7096125"/>
              <a:gd name="connsiteY652" fmla="*/ 2486501 h 4419600"/>
              <a:gd name="connsiteX653" fmla="*/ 870109 w 7096125"/>
              <a:gd name="connsiteY653" fmla="*/ 2536984 h 4419600"/>
              <a:gd name="connsiteX654" fmla="*/ 886301 w 7096125"/>
              <a:gd name="connsiteY654" fmla="*/ 2509361 h 4419600"/>
              <a:gd name="connsiteX655" fmla="*/ 909161 w 7096125"/>
              <a:gd name="connsiteY655" fmla="*/ 2492216 h 4419600"/>
              <a:gd name="connsiteX656" fmla="*/ 922496 w 7096125"/>
              <a:gd name="connsiteY656" fmla="*/ 2484596 h 4419600"/>
              <a:gd name="connsiteX657" fmla="*/ 912019 w 7096125"/>
              <a:gd name="connsiteY657" fmla="*/ 2472214 h 4419600"/>
              <a:gd name="connsiteX658" fmla="*/ 877729 w 7096125"/>
              <a:gd name="connsiteY658" fmla="*/ 2431256 h 4419600"/>
              <a:gd name="connsiteX659" fmla="*/ 896779 w 7096125"/>
              <a:gd name="connsiteY659" fmla="*/ 2376011 h 4419600"/>
              <a:gd name="connsiteX660" fmla="*/ 908209 w 7096125"/>
              <a:gd name="connsiteY660" fmla="*/ 2371249 h 4419600"/>
              <a:gd name="connsiteX661" fmla="*/ 970121 w 7096125"/>
              <a:gd name="connsiteY661" fmla="*/ 2369344 h 4419600"/>
              <a:gd name="connsiteX662" fmla="*/ 987266 w 7096125"/>
              <a:gd name="connsiteY662" fmla="*/ 2376964 h 4419600"/>
              <a:gd name="connsiteX663" fmla="*/ 977741 w 7096125"/>
              <a:gd name="connsiteY663" fmla="*/ 2390299 h 4419600"/>
              <a:gd name="connsiteX664" fmla="*/ 967264 w 7096125"/>
              <a:gd name="connsiteY664" fmla="*/ 2423636 h 4419600"/>
              <a:gd name="connsiteX665" fmla="*/ 965359 w 7096125"/>
              <a:gd name="connsiteY665" fmla="*/ 2447449 h 4419600"/>
              <a:gd name="connsiteX666" fmla="*/ 993934 w 7096125"/>
              <a:gd name="connsiteY666" fmla="*/ 2483644 h 4419600"/>
              <a:gd name="connsiteX667" fmla="*/ 1021556 w 7096125"/>
              <a:gd name="connsiteY667" fmla="*/ 2492216 h 4419600"/>
              <a:gd name="connsiteX668" fmla="*/ 1052036 w 7096125"/>
              <a:gd name="connsiteY668" fmla="*/ 2513171 h 4419600"/>
              <a:gd name="connsiteX669" fmla="*/ 1059656 w 7096125"/>
              <a:gd name="connsiteY669" fmla="*/ 2522696 h 4419600"/>
              <a:gd name="connsiteX670" fmla="*/ 1080611 w 7096125"/>
              <a:gd name="connsiteY670" fmla="*/ 2559844 h 4419600"/>
              <a:gd name="connsiteX671" fmla="*/ 1088231 w 7096125"/>
              <a:gd name="connsiteY671" fmla="*/ 2558891 h 4419600"/>
              <a:gd name="connsiteX672" fmla="*/ 1096804 w 7096125"/>
              <a:gd name="connsiteY672" fmla="*/ 2503646 h 4419600"/>
              <a:gd name="connsiteX673" fmla="*/ 1072991 w 7096125"/>
              <a:gd name="connsiteY673" fmla="*/ 2505551 h 4419600"/>
              <a:gd name="connsiteX674" fmla="*/ 1066324 w 7096125"/>
              <a:gd name="connsiteY674" fmla="*/ 2493169 h 4419600"/>
              <a:gd name="connsiteX675" fmla="*/ 751046 w 7096125"/>
              <a:gd name="connsiteY675" fmla="*/ 2553176 h 4419600"/>
              <a:gd name="connsiteX676" fmla="*/ 712946 w 7096125"/>
              <a:gd name="connsiteY676" fmla="*/ 2553176 h 4419600"/>
              <a:gd name="connsiteX677" fmla="*/ 666274 w 7096125"/>
              <a:gd name="connsiteY677" fmla="*/ 2545556 h 4419600"/>
              <a:gd name="connsiteX678" fmla="*/ 607219 w 7096125"/>
              <a:gd name="connsiteY678" fmla="*/ 2538889 h 4419600"/>
              <a:gd name="connsiteX679" fmla="*/ 568166 w 7096125"/>
              <a:gd name="connsiteY679" fmla="*/ 2539841 h 4419600"/>
              <a:gd name="connsiteX680" fmla="*/ 549116 w 7096125"/>
              <a:gd name="connsiteY680" fmla="*/ 2539841 h 4419600"/>
              <a:gd name="connsiteX681" fmla="*/ 492919 w 7096125"/>
              <a:gd name="connsiteY681" fmla="*/ 2555081 h 4419600"/>
              <a:gd name="connsiteX682" fmla="*/ 454819 w 7096125"/>
              <a:gd name="connsiteY682" fmla="*/ 2547461 h 4419600"/>
              <a:gd name="connsiteX683" fmla="*/ 436721 w 7096125"/>
              <a:gd name="connsiteY683" fmla="*/ 2553176 h 4419600"/>
              <a:gd name="connsiteX684" fmla="*/ 423386 w 7096125"/>
              <a:gd name="connsiteY684" fmla="*/ 2604611 h 4419600"/>
              <a:gd name="connsiteX685" fmla="*/ 432911 w 7096125"/>
              <a:gd name="connsiteY685" fmla="*/ 2625566 h 4419600"/>
              <a:gd name="connsiteX686" fmla="*/ 447199 w 7096125"/>
              <a:gd name="connsiteY686" fmla="*/ 2612231 h 4419600"/>
              <a:gd name="connsiteX687" fmla="*/ 457676 w 7096125"/>
              <a:gd name="connsiteY687" fmla="*/ 2603659 h 4419600"/>
              <a:gd name="connsiteX688" fmla="*/ 466249 w 7096125"/>
              <a:gd name="connsiteY688" fmla="*/ 2609374 h 4419600"/>
              <a:gd name="connsiteX689" fmla="*/ 479584 w 7096125"/>
              <a:gd name="connsiteY689" fmla="*/ 2651284 h 4419600"/>
              <a:gd name="connsiteX690" fmla="*/ 448151 w 7096125"/>
              <a:gd name="connsiteY690" fmla="*/ 2719864 h 4419600"/>
              <a:gd name="connsiteX691" fmla="*/ 434816 w 7096125"/>
              <a:gd name="connsiteY691" fmla="*/ 2738914 h 4419600"/>
              <a:gd name="connsiteX692" fmla="*/ 458629 w 7096125"/>
              <a:gd name="connsiteY692" fmla="*/ 2747486 h 4419600"/>
              <a:gd name="connsiteX693" fmla="*/ 505301 w 7096125"/>
              <a:gd name="connsiteY693" fmla="*/ 2740819 h 4419600"/>
              <a:gd name="connsiteX694" fmla="*/ 583406 w 7096125"/>
              <a:gd name="connsiteY694" fmla="*/ 2744629 h 4419600"/>
              <a:gd name="connsiteX695" fmla="*/ 646271 w 7096125"/>
              <a:gd name="connsiteY695" fmla="*/ 2755106 h 4419600"/>
              <a:gd name="connsiteX696" fmla="*/ 655796 w 7096125"/>
              <a:gd name="connsiteY696" fmla="*/ 2751296 h 4419600"/>
              <a:gd name="connsiteX697" fmla="*/ 694849 w 7096125"/>
              <a:gd name="connsiteY697" fmla="*/ 2716054 h 4419600"/>
              <a:gd name="connsiteX698" fmla="*/ 711994 w 7096125"/>
              <a:gd name="connsiteY698" fmla="*/ 2688431 h 4419600"/>
              <a:gd name="connsiteX699" fmla="*/ 690086 w 7096125"/>
              <a:gd name="connsiteY699" fmla="*/ 2637949 h 4419600"/>
              <a:gd name="connsiteX700" fmla="*/ 659606 w 7096125"/>
              <a:gd name="connsiteY700" fmla="*/ 2644616 h 4419600"/>
              <a:gd name="connsiteX701" fmla="*/ 650081 w 7096125"/>
              <a:gd name="connsiteY701" fmla="*/ 2666524 h 4419600"/>
              <a:gd name="connsiteX702" fmla="*/ 580549 w 7096125"/>
              <a:gd name="connsiteY702" fmla="*/ 2693194 h 4419600"/>
              <a:gd name="connsiteX703" fmla="*/ 561499 w 7096125"/>
              <a:gd name="connsiteY703" fmla="*/ 2702719 h 4419600"/>
              <a:gd name="connsiteX704" fmla="*/ 529114 w 7096125"/>
              <a:gd name="connsiteY704" fmla="*/ 2705576 h 4419600"/>
              <a:gd name="connsiteX705" fmla="*/ 508159 w 7096125"/>
              <a:gd name="connsiteY705" fmla="*/ 2671286 h 4419600"/>
              <a:gd name="connsiteX706" fmla="*/ 557689 w 7096125"/>
              <a:gd name="connsiteY706" fmla="*/ 2620804 h 4419600"/>
              <a:gd name="connsiteX707" fmla="*/ 644366 w 7096125"/>
              <a:gd name="connsiteY707" fmla="*/ 2629376 h 4419600"/>
              <a:gd name="connsiteX708" fmla="*/ 681514 w 7096125"/>
              <a:gd name="connsiteY708" fmla="*/ 2607469 h 4419600"/>
              <a:gd name="connsiteX709" fmla="*/ 703421 w 7096125"/>
              <a:gd name="connsiteY709" fmla="*/ 2610326 h 4419600"/>
              <a:gd name="connsiteX710" fmla="*/ 737711 w 7096125"/>
              <a:gd name="connsiteY710" fmla="*/ 2592229 h 4419600"/>
              <a:gd name="connsiteX711" fmla="*/ 751046 w 7096125"/>
              <a:gd name="connsiteY711" fmla="*/ 2553176 h 4419600"/>
              <a:gd name="connsiteX712" fmla="*/ 4902041 w 7096125"/>
              <a:gd name="connsiteY712" fmla="*/ 2702719 h 4419600"/>
              <a:gd name="connsiteX713" fmla="*/ 4901089 w 7096125"/>
              <a:gd name="connsiteY713" fmla="*/ 2777014 h 4419600"/>
              <a:gd name="connsiteX714" fmla="*/ 5003007 w 7096125"/>
              <a:gd name="connsiteY714" fmla="*/ 2809399 h 4419600"/>
              <a:gd name="connsiteX715" fmla="*/ 4976337 w 7096125"/>
              <a:gd name="connsiteY715" fmla="*/ 2726531 h 4419600"/>
              <a:gd name="connsiteX716" fmla="*/ 4902041 w 7096125"/>
              <a:gd name="connsiteY716" fmla="*/ 2702719 h 4419600"/>
              <a:gd name="connsiteX717" fmla="*/ 1459706 w 7096125"/>
              <a:gd name="connsiteY717" fmla="*/ 2573179 h 4419600"/>
              <a:gd name="connsiteX718" fmla="*/ 1464469 w 7096125"/>
              <a:gd name="connsiteY718" fmla="*/ 2580799 h 4419600"/>
              <a:gd name="connsiteX719" fmla="*/ 1501616 w 7096125"/>
              <a:gd name="connsiteY719" fmla="*/ 2561749 h 4419600"/>
              <a:gd name="connsiteX720" fmla="*/ 1528286 w 7096125"/>
              <a:gd name="connsiteY720" fmla="*/ 2507456 h 4419600"/>
              <a:gd name="connsiteX721" fmla="*/ 1570196 w 7096125"/>
              <a:gd name="connsiteY721" fmla="*/ 2432209 h 4419600"/>
              <a:gd name="connsiteX722" fmla="*/ 1559719 w 7096125"/>
              <a:gd name="connsiteY722" fmla="*/ 2392204 h 4419600"/>
              <a:gd name="connsiteX723" fmla="*/ 1516856 w 7096125"/>
              <a:gd name="connsiteY723" fmla="*/ 2401729 h 4419600"/>
              <a:gd name="connsiteX724" fmla="*/ 1515904 w 7096125"/>
              <a:gd name="connsiteY724" fmla="*/ 2406491 h 4419600"/>
              <a:gd name="connsiteX725" fmla="*/ 1510189 w 7096125"/>
              <a:gd name="connsiteY725" fmla="*/ 2440781 h 4419600"/>
              <a:gd name="connsiteX726" fmla="*/ 1511141 w 7096125"/>
              <a:gd name="connsiteY726" fmla="*/ 2451259 h 4419600"/>
              <a:gd name="connsiteX727" fmla="*/ 1504474 w 7096125"/>
              <a:gd name="connsiteY727" fmla="*/ 2520791 h 4419600"/>
              <a:gd name="connsiteX728" fmla="*/ 1480661 w 7096125"/>
              <a:gd name="connsiteY728" fmla="*/ 2545556 h 4419600"/>
              <a:gd name="connsiteX729" fmla="*/ 1474946 w 7096125"/>
              <a:gd name="connsiteY729" fmla="*/ 2556986 h 4419600"/>
              <a:gd name="connsiteX730" fmla="*/ 1459706 w 7096125"/>
              <a:gd name="connsiteY730" fmla="*/ 2573179 h 4419600"/>
              <a:gd name="connsiteX731" fmla="*/ 1123474 w 7096125"/>
              <a:gd name="connsiteY731" fmla="*/ 2540794 h 4419600"/>
              <a:gd name="connsiteX732" fmla="*/ 1128236 w 7096125"/>
              <a:gd name="connsiteY732" fmla="*/ 2546509 h 4419600"/>
              <a:gd name="connsiteX733" fmla="*/ 1153954 w 7096125"/>
              <a:gd name="connsiteY733" fmla="*/ 2531269 h 4419600"/>
              <a:gd name="connsiteX734" fmla="*/ 1177766 w 7096125"/>
              <a:gd name="connsiteY734" fmla="*/ 2508409 h 4419600"/>
              <a:gd name="connsiteX735" fmla="*/ 1185386 w 7096125"/>
              <a:gd name="connsiteY735" fmla="*/ 2492216 h 4419600"/>
              <a:gd name="connsiteX736" fmla="*/ 1151096 w 7096125"/>
              <a:gd name="connsiteY736" fmla="*/ 2388394 h 4419600"/>
              <a:gd name="connsiteX737" fmla="*/ 1135856 w 7096125"/>
              <a:gd name="connsiteY737" fmla="*/ 2378869 h 4419600"/>
              <a:gd name="connsiteX738" fmla="*/ 1124426 w 7096125"/>
              <a:gd name="connsiteY738" fmla="*/ 2388394 h 4419600"/>
              <a:gd name="connsiteX739" fmla="*/ 1135856 w 7096125"/>
              <a:gd name="connsiteY739" fmla="*/ 2417921 h 4419600"/>
              <a:gd name="connsiteX740" fmla="*/ 1126331 w 7096125"/>
              <a:gd name="connsiteY740" fmla="*/ 2473166 h 4419600"/>
              <a:gd name="connsiteX741" fmla="*/ 1121569 w 7096125"/>
              <a:gd name="connsiteY741" fmla="*/ 2490311 h 4419600"/>
              <a:gd name="connsiteX742" fmla="*/ 1129189 w 7096125"/>
              <a:gd name="connsiteY742" fmla="*/ 2516981 h 4419600"/>
              <a:gd name="connsiteX743" fmla="*/ 1123474 w 7096125"/>
              <a:gd name="connsiteY743" fmla="*/ 2540794 h 4419600"/>
              <a:gd name="connsiteX744" fmla="*/ 1173956 w 7096125"/>
              <a:gd name="connsiteY744" fmla="*/ 2668429 h 4419600"/>
              <a:gd name="connsiteX745" fmla="*/ 1203484 w 7096125"/>
              <a:gd name="connsiteY745" fmla="*/ 2653189 h 4419600"/>
              <a:gd name="connsiteX746" fmla="*/ 1206341 w 7096125"/>
              <a:gd name="connsiteY746" fmla="*/ 2637949 h 4419600"/>
              <a:gd name="connsiteX747" fmla="*/ 1201579 w 7096125"/>
              <a:gd name="connsiteY747" fmla="*/ 2621756 h 4419600"/>
              <a:gd name="connsiteX748" fmla="*/ 1201579 w 7096125"/>
              <a:gd name="connsiteY748" fmla="*/ 2604611 h 4419600"/>
              <a:gd name="connsiteX749" fmla="*/ 1187291 w 7096125"/>
              <a:gd name="connsiteY749" fmla="*/ 2564606 h 4419600"/>
              <a:gd name="connsiteX750" fmla="*/ 1189196 w 7096125"/>
              <a:gd name="connsiteY750" fmla="*/ 2554129 h 4419600"/>
              <a:gd name="connsiteX751" fmla="*/ 1193006 w 7096125"/>
              <a:gd name="connsiteY751" fmla="*/ 2536031 h 4419600"/>
              <a:gd name="connsiteX752" fmla="*/ 1174909 w 7096125"/>
              <a:gd name="connsiteY752" fmla="*/ 2570321 h 4419600"/>
              <a:gd name="connsiteX753" fmla="*/ 1171099 w 7096125"/>
              <a:gd name="connsiteY753" fmla="*/ 2590324 h 4419600"/>
              <a:gd name="connsiteX754" fmla="*/ 1154906 w 7096125"/>
              <a:gd name="connsiteY754" fmla="*/ 2600801 h 4419600"/>
              <a:gd name="connsiteX755" fmla="*/ 1147286 w 7096125"/>
              <a:gd name="connsiteY755" fmla="*/ 2638901 h 4419600"/>
              <a:gd name="connsiteX756" fmla="*/ 1173956 w 7096125"/>
              <a:gd name="connsiteY756" fmla="*/ 2668429 h 4419600"/>
              <a:gd name="connsiteX757" fmla="*/ 731996 w 7096125"/>
              <a:gd name="connsiteY757" fmla="*/ 2631281 h 4419600"/>
              <a:gd name="connsiteX758" fmla="*/ 734854 w 7096125"/>
              <a:gd name="connsiteY758" fmla="*/ 2650331 h 4419600"/>
              <a:gd name="connsiteX759" fmla="*/ 740569 w 7096125"/>
              <a:gd name="connsiteY759" fmla="*/ 2672239 h 4419600"/>
              <a:gd name="connsiteX760" fmla="*/ 796766 w 7096125"/>
              <a:gd name="connsiteY760" fmla="*/ 2678906 h 4419600"/>
              <a:gd name="connsiteX761" fmla="*/ 802481 w 7096125"/>
              <a:gd name="connsiteY761" fmla="*/ 2658904 h 4419600"/>
              <a:gd name="connsiteX762" fmla="*/ 731996 w 7096125"/>
              <a:gd name="connsiteY762" fmla="*/ 2631281 h 4419600"/>
              <a:gd name="connsiteX763" fmla="*/ 784384 w 7096125"/>
              <a:gd name="connsiteY763" fmla="*/ 2625566 h 4419600"/>
              <a:gd name="connsiteX764" fmla="*/ 805339 w 7096125"/>
              <a:gd name="connsiteY764" fmla="*/ 2634139 h 4419600"/>
              <a:gd name="connsiteX765" fmla="*/ 816769 w 7096125"/>
              <a:gd name="connsiteY765" fmla="*/ 2627471 h 4419600"/>
              <a:gd name="connsiteX766" fmla="*/ 792004 w 7096125"/>
              <a:gd name="connsiteY766" fmla="*/ 2576989 h 4419600"/>
              <a:gd name="connsiteX767" fmla="*/ 762476 w 7096125"/>
              <a:gd name="connsiteY767" fmla="*/ 2576036 h 4419600"/>
              <a:gd name="connsiteX768" fmla="*/ 763429 w 7096125"/>
              <a:gd name="connsiteY768" fmla="*/ 2599849 h 4419600"/>
              <a:gd name="connsiteX769" fmla="*/ 768191 w 7096125"/>
              <a:gd name="connsiteY769" fmla="*/ 2614136 h 4419600"/>
              <a:gd name="connsiteX770" fmla="*/ 784384 w 7096125"/>
              <a:gd name="connsiteY770" fmla="*/ 2625566 h 4419600"/>
              <a:gd name="connsiteX771" fmla="*/ 883444 w 7096125"/>
              <a:gd name="connsiteY771" fmla="*/ 2715101 h 4419600"/>
              <a:gd name="connsiteX772" fmla="*/ 879634 w 7096125"/>
              <a:gd name="connsiteY772" fmla="*/ 2719864 h 4419600"/>
              <a:gd name="connsiteX773" fmla="*/ 911066 w 7096125"/>
              <a:gd name="connsiteY773" fmla="*/ 2781776 h 4419600"/>
              <a:gd name="connsiteX774" fmla="*/ 912019 w 7096125"/>
              <a:gd name="connsiteY774" fmla="*/ 2782729 h 4419600"/>
              <a:gd name="connsiteX775" fmla="*/ 974884 w 7096125"/>
              <a:gd name="connsiteY775" fmla="*/ 2794159 h 4419600"/>
              <a:gd name="connsiteX776" fmla="*/ 883444 w 7096125"/>
              <a:gd name="connsiteY776" fmla="*/ 2715101 h 4419600"/>
              <a:gd name="connsiteX777" fmla="*/ 413861 w 7096125"/>
              <a:gd name="connsiteY777" fmla="*/ 1930241 h 4419600"/>
              <a:gd name="connsiteX778" fmla="*/ 383381 w 7096125"/>
              <a:gd name="connsiteY778" fmla="*/ 1952149 h 4419600"/>
              <a:gd name="connsiteX779" fmla="*/ 411956 w 7096125"/>
              <a:gd name="connsiteY779" fmla="*/ 1975961 h 4419600"/>
              <a:gd name="connsiteX780" fmla="*/ 435769 w 7096125"/>
              <a:gd name="connsiteY780" fmla="*/ 1950244 h 4419600"/>
              <a:gd name="connsiteX781" fmla="*/ 413861 w 7096125"/>
              <a:gd name="connsiteY781" fmla="*/ 1930241 h 4419600"/>
              <a:gd name="connsiteX782" fmla="*/ 1263491 w 7096125"/>
              <a:gd name="connsiteY782" fmla="*/ 2647474 h 4419600"/>
              <a:gd name="connsiteX783" fmla="*/ 1266349 w 7096125"/>
              <a:gd name="connsiteY783" fmla="*/ 2656046 h 4419600"/>
              <a:gd name="connsiteX784" fmla="*/ 1292066 w 7096125"/>
              <a:gd name="connsiteY784" fmla="*/ 2682716 h 4419600"/>
              <a:gd name="connsiteX785" fmla="*/ 1299686 w 7096125"/>
              <a:gd name="connsiteY785" fmla="*/ 2642711 h 4419600"/>
              <a:gd name="connsiteX786" fmla="*/ 1310164 w 7096125"/>
              <a:gd name="connsiteY786" fmla="*/ 2616994 h 4419600"/>
              <a:gd name="connsiteX787" fmla="*/ 1263491 w 7096125"/>
              <a:gd name="connsiteY787" fmla="*/ 2647474 h 4419600"/>
              <a:gd name="connsiteX788" fmla="*/ 1297781 w 7096125"/>
              <a:gd name="connsiteY788" fmla="*/ 2533174 h 4419600"/>
              <a:gd name="connsiteX789" fmla="*/ 1317784 w 7096125"/>
              <a:gd name="connsiteY789" fmla="*/ 2497931 h 4419600"/>
              <a:gd name="connsiteX790" fmla="*/ 1291114 w 7096125"/>
              <a:gd name="connsiteY790" fmla="*/ 2480786 h 4419600"/>
              <a:gd name="connsiteX791" fmla="*/ 1264444 w 7096125"/>
              <a:gd name="connsiteY791" fmla="*/ 2502694 h 4419600"/>
              <a:gd name="connsiteX792" fmla="*/ 1267301 w 7096125"/>
              <a:gd name="connsiteY792" fmla="*/ 2507456 h 4419600"/>
              <a:gd name="connsiteX793" fmla="*/ 1297781 w 7096125"/>
              <a:gd name="connsiteY793" fmla="*/ 2533174 h 4419600"/>
              <a:gd name="connsiteX794" fmla="*/ 7020402 w 7096125"/>
              <a:gd name="connsiteY794" fmla="*/ 2656999 h 4419600"/>
              <a:gd name="connsiteX795" fmla="*/ 6972777 w 7096125"/>
              <a:gd name="connsiteY795" fmla="*/ 2607469 h 4419600"/>
              <a:gd name="connsiteX796" fmla="*/ 7020402 w 7096125"/>
              <a:gd name="connsiteY796" fmla="*/ 2656999 h 4419600"/>
              <a:gd name="connsiteX797" fmla="*/ 5011579 w 7096125"/>
              <a:gd name="connsiteY797" fmla="*/ 1292066 h 4419600"/>
              <a:gd name="connsiteX798" fmla="*/ 5021104 w 7096125"/>
              <a:gd name="connsiteY798" fmla="*/ 1314926 h 4419600"/>
              <a:gd name="connsiteX799" fmla="*/ 5046821 w 7096125"/>
              <a:gd name="connsiteY799" fmla="*/ 1297781 h 4419600"/>
              <a:gd name="connsiteX800" fmla="*/ 5073491 w 7096125"/>
              <a:gd name="connsiteY800" fmla="*/ 1279684 h 4419600"/>
              <a:gd name="connsiteX801" fmla="*/ 5083016 w 7096125"/>
              <a:gd name="connsiteY801" fmla="*/ 1265396 h 4419600"/>
              <a:gd name="connsiteX802" fmla="*/ 5011579 w 7096125"/>
              <a:gd name="connsiteY802" fmla="*/ 1292066 h 4419600"/>
              <a:gd name="connsiteX803" fmla="*/ 1278731 w 7096125"/>
              <a:gd name="connsiteY803" fmla="*/ 2386489 h 4419600"/>
              <a:gd name="connsiteX804" fmla="*/ 1271111 w 7096125"/>
              <a:gd name="connsiteY804" fmla="*/ 2355056 h 4419600"/>
              <a:gd name="connsiteX805" fmla="*/ 1258729 w 7096125"/>
              <a:gd name="connsiteY805" fmla="*/ 2341721 h 4419600"/>
              <a:gd name="connsiteX806" fmla="*/ 1249204 w 7096125"/>
              <a:gd name="connsiteY806" fmla="*/ 2344579 h 4419600"/>
              <a:gd name="connsiteX807" fmla="*/ 1255871 w 7096125"/>
              <a:gd name="connsiteY807" fmla="*/ 2356009 h 4419600"/>
              <a:gd name="connsiteX808" fmla="*/ 1260634 w 7096125"/>
              <a:gd name="connsiteY808" fmla="*/ 2376011 h 4419600"/>
              <a:gd name="connsiteX809" fmla="*/ 1265396 w 7096125"/>
              <a:gd name="connsiteY809" fmla="*/ 2418874 h 4419600"/>
              <a:gd name="connsiteX810" fmla="*/ 1278731 w 7096125"/>
              <a:gd name="connsiteY810" fmla="*/ 2386489 h 4419600"/>
              <a:gd name="connsiteX811" fmla="*/ 1498759 w 7096125"/>
              <a:gd name="connsiteY811" fmla="*/ 2395061 h 4419600"/>
              <a:gd name="connsiteX812" fmla="*/ 1481614 w 7096125"/>
              <a:gd name="connsiteY812" fmla="*/ 2382679 h 4419600"/>
              <a:gd name="connsiteX813" fmla="*/ 1467326 w 7096125"/>
              <a:gd name="connsiteY813" fmla="*/ 2383631 h 4419600"/>
              <a:gd name="connsiteX814" fmla="*/ 1467326 w 7096125"/>
              <a:gd name="connsiteY814" fmla="*/ 2412206 h 4419600"/>
              <a:gd name="connsiteX815" fmla="*/ 1475899 w 7096125"/>
              <a:gd name="connsiteY815" fmla="*/ 2418874 h 4419600"/>
              <a:gd name="connsiteX816" fmla="*/ 1493996 w 7096125"/>
              <a:gd name="connsiteY816" fmla="*/ 2406491 h 4419600"/>
              <a:gd name="connsiteX817" fmla="*/ 1498759 w 7096125"/>
              <a:gd name="connsiteY817" fmla="*/ 2395061 h 4419600"/>
              <a:gd name="connsiteX818" fmla="*/ 1423511 w 7096125"/>
              <a:gd name="connsiteY818" fmla="*/ 2390299 h 4419600"/>
              <a:gd name="connsiteX819" fmla="*/ 1420654 w 7096125"/>
              <a:gd name="connsiteY819" fmla="*/ 2395061 h 4419600"/>
              <a:gd name="connsiteX820" fmla="*/ 1450181 w 7096125"/>
              <a:gd name="connsiteY820" fmla="*/ 2430304 h 4419600"/>
              <a:gd name="connsiteX821" fmla="*/ 1456849 w 7096125"/>
              <a:gd name="connsiteY821" fmla="*/ 2428399 h 4419600"/>
              <a:gd name="connsiteX822" fmla="*/ 1452086 w 7096125"/>
              <a:gd name="connsiteY822" fmla="*/ 2393156 h 4419600"/>
              <a:gd name="connsiteX823" fmla="*/ 1423511 w 7096125"/>
              <a:gd name="connsiteY823" fmla="*/ 2390299 h 4419600"/>
              <a:gd name="connsiteX824" fmla="*/ 6935629 w 7096125"/>
              <a:gd name="connsiteY824" fmla="*/ 2620804 h 4419600"/>
              <a:gd name="connsiteX825" fmla="*/ 6977539 w 7096125"/>
              <a:gd name="connsiteY825" fmla="*/ 2661761 h 4419600"/>
              <a:gd name="connsiteX826" fmla="*/ 6935629 w 7096125"/>
              <a:gd name="connsiteY826" fmla="*/ 2620804 h 4419600"/>
              <a:gd name="connsiteX827" fmla="*/ 1395889 w 7096125"/>
              <a:gd name="connsiteY827" fmla="*/ 2501741 h 4419600"/>
              <a:gd name="connsiteX828" fmla="*/ 1417796 w 7096125"/>
              <a:gd name="connsiteY828" fmla="*/ 2491264 h 4419600"/>
              <a:gd name="connsiteX829" fmla="*/ 1421606 w 7096125"/>
              <a:gd name="connsiteY829" fmla="*/ 2471261 h 4419600"/>
              <a:gd name="connsiteX830" fmla="*/ 1413986 w 7096125"/>
              <a:gd name="connsiteY830" fmla="*/ 2464594 h 4419600"/>
              <a:gd name="connsiteX831" fmla="*/ 1401604 w 7096125"/>
              <a:gd name="connsiteY831" fmla="*/ 2470309 h 4419600"/>
              <a:gd name="connsiteX832" fmla="*/ 1395889 w 7096125"/>
              <a:gd name="connsiteY832" fmla="*/ 2501741 h 4419600"/>
              <a:gd name="connsiteX833" fmla="*/ 6917532 w 7096125"/>
              <a:gd name="connsiteY833" fmla="*/ 2589371 h 4419600"/>
              <a:gd name="connsiteX834" fmla="*/ 6914674 w 7096125"/>
              <a:gd name="connsiteY834" fmla="*/ 2595086 h 4419600"/>
              <a:gd name="connsiteX835" fmla="*/ 6955632 w 7096125"/>
              <a:gd name="connsiteY835" fmla="*/ 2613184 h 4419600"/>
              <a:gd name="connsiteX836" fmla="*/ 6917532 w 7096125"/>
              <a:gd name="connsiteY836" fmla="*/ 2589371 h 4419600"/>
              <a:gd name="connsiteX837" fmla="*/ 952976 w 7096125"/>
              <a:gd name="connsiteY837" fmla="*/ 2473166 h 4419600"/>
              <a:gd name="connsiteX838" fmla="*/ 939641 w 7096125"/>
              <a:gd name="connsiteY838" fmla="*/ 2501741 h 4419600"/>
              <a:gd name="connsiteX839" fmla="*/ 942499 w 7096125"/>
              <a:gd name="connsiteY839" fmla="*/ 2506504 h 4419600"/>
              <a:gd name="connsiteX840" fmla="*/ 965359 w 7096125"/>
              <a:gd name="connsiteY840" fmla="*/ 2495074 h 4419600"/>
              <a:gd name="connsiteX841" fmla="*/ 952976 w 7096125"/>
              <a:gd name="connsiteY841" fmla="*/ 2473166 h 4419600"/>
              <a:gd name="connsiteX842" fmla="*/ 1602581 w 7096125"/>
              <a:gd name="connsiteY842" fmla="*/ 2402681 h 4419600"/>
              <a:gd name="connsiteX843" fmla="*/ 1601629 w 7096125"/>
              <a:gd name="connsiteY843" fmla="*/ 2396014 h 4419600"/>
              <a:gd name="connsiteX844" fmla="*/ 1583531 w 7096125"/>
              <a:gd name="connsiteY844" fmla="*/ 2381726 h 4419600"/>
              <a:gd name="connsiteX845" fmla="*/ 1577816 w 7096125"/>
              <a:gd name="connsiteY845" fmla="*/ 2383631 h 4419600"/>
              <a:gd name="connsiteX846" fmla="*/ 1584484 w 7096125"/>
              <a:gd name="connsiteY846" fmla="*/ 2405539 h 4419600"/>
              <a:gd name="connsiteX847" fmla="*/ 1602581 w 7096125"/>
              <a:gd name="connsiteY847" fmla="*/ 2402681 h 4419600"/>
              <a:gd name="connsiteX848" fmla="*/ 951071 w 7096125"/>
              <a:gd name="connsiteY848" fmla="*/ 2753201 h 4419600"/>
              <a:gd name="connsiteX849" fmla="*/ 948214 w 7096125"/>
              <a:gd name="connsiteY849" fmla="*/ 2758916 h 4419600"/>
              <a:gd name="connsiteX850" fmla="*/ 984409 w 7096125"/>
              <a:gd name="connsiteY850" fmla="*/ 2778919 h 4419600"/>
              <a:gd name="connsiteX851" fmla="*/ 987266 w 7096125"/>
              <a:gd name="connsiteY851" fmla="*/ 2773204 h 4419600"/>
              <a:gd name="connsiteX852" fmla="*/ 951071 w 7096125"/>
              <a:gd name="connsiteY852" fmla="*/ 2753201 h 4419600"/>
              <a:gd name="connsiteX853" fmla="*/ 1341596 w 7096125"/>
              <a:gd name="connsiteY853" fmla="*/ 2375059 h 4419600"/>
              <a:gd name="connsiteX854" fmla="*/ 1350169 w 7096125"/>
              <a:gd name="connsiteY854" fmla="*/ 2389346 h 4419600"/>
              <a:gd name="connsiteX855" fmla="*/ 1373029 w 7096125"/>
              <a:gd name="connsiteY855" fmla="*/ 2374106 h 4419600"/>
              <a:gd name="connsiteX856" fmla="*/ 1371124 w 7096125"/>
              <a:gd name="connsiteY856" fmla="*/ 2370296 h 4419600"/>
              <a:gd name="connsiteX857" fmla="*/ 1341596 w 7096125"/>
              <a:gd name="connsiteY857" fmla="*/ 2375059 h 4419600"/>
              <a:gd name="connsiteX858" fmla="*/ 1301591 w 7096125"/>
              <a:gd name="connsiteY858" fmla="*/ 2401729 h 4419600"/>
              <a:gd name="connsiteX859" fmla="*/ 1296829 w 7096125"/>
              <a:gd name="connsiteY859" fmla="*/ 2400776 h 4419600"/>
              <a:gd name="connsiteX860" fmla="*/ 1288256 w 7096125"/>
              <a:gd name="connsiteY860" fmla="*/ 2428399 h 4419600"/>
              <a:gd name="connsiteX861" fmla="*/ 1296829 w 7096125"/>
              <a:gd name="connsiteY861" fmla="*/ 2430304 h 4419600"/>
              <a:gd name="connsiteX862" fmla="*/ 1301591 w 7096125"/>
              <a:gd name="connsiteY862" fmla="*/ 2401729 h 4419600"/>
              <a:gd name="connsiteX863" fmla="*/ 1356836 w 7096125"/>
              <a:gd name="connsiteY863" fmla="*/ 2232184 h 4419600"/>
              <a:gd name="connsiteX864" fmla="*/ 1354931 w 7096125"/>
              <a:gd name="connsiteY864" fmla="*/ 2228374 h 4419600"/>
              <a:gd name="connsiteX865" fmla="*/ 1327309 w 7096125"/>
              <a:gd name="connsiteY865" fmla="*/ 2224564 h 4419600"/>
              <a:gd name="connsiteX866" fmla="*/ 1335881 w 7096125"/>
              <a:gd name="connsiteY866" fmla="*/ 2242661 h 4419600"/>
              <a:gd name="connsiteX867" fmla="*/ 1356836 w 7096125"/>
              <a:gd name="connsiteY867" fmla="*/ 2232184 h 4419600"/>
              <a:gd name="connsiteX868" fmla="*/ 6707029 w 7096125"/>
              <a:gd name="connsiteY868" fmla="*/ 2700814 h 4419600"/>
              <a:gd name="connsiteX869" fmla="*/ 6702266 w 7096125"/>
              <a:gd name="connsiteY869" fmla="*/ 2703671 h 4419600"/>
              <a:gd name="connsiteX870" fmla="*/ 6722269 w 7096125"/>
              <a:gd name="connsiteY870" fmla="*/ 2723674 h 4419600"/>
              <a:gd name="connsiteX871" fmla="*/ 6728937 w 7096125"/>
              <a:gd name="connsiteY871" fmla="*/ 2717006 h 4419600"/>
              <a:gd name="connsiteX872" fmla="*/ 6707029 w 7096125"/>
              <a:gd name="connsiteY872" fmla="*/ 2700814 h 4419600"/>
              <a:gd name="connsiteX873" fmla="*/ 1202531 w 7096125"/>
              <a:gd name="connsiteY873" fmla="*/ 2463641 h 4419600"/>
              <a:gd name="connsiteX874" fmla="*/ 1183481 w 7096125"/>
              <a:gd name="connsiteY874" fmla="*/ 2434114 h 4419600"/>
              <a:gd name="connsiteX875" fmla="*/ 1202531 w 7096125"/>
              <a:gd name="connsiteY875" fmla="*/ 2463641 h 4419600"/>
              <a:gd name="connsiteX876" fmla="*/ 787241 w 7096125"/>
              <a:gd name="connsiteY876" fmla="*/ 2776061 h 4419600"/>
              <a:gd name="connsiteX877" fmla="*/ 797719 w 7096125"/>
              <a:gd name="connsiteY877" fmla="*/ 2768441 h 4419600"/>
              <a:gd name="connsiteX878" fmla="*/ 786289 w 7096125"/>
              <a:gd name="connsiteY878" fmla="*/ 2760821 h 4419600"/>
              <a:gd name="connsiteX879" fmla="*/ 776764 w 7096125"/>
              <a:gd name="connsiteY879" fmla="*/ 2767489 h 4419600"/>
              <a:gd name="connsiteX880" fmla="*/ 787241 w 7096125"/>
              <a:gd name="connsiteY880" fmla="*/ 2776061 h 44196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</a:cxnLst>
            <a:rect l="l" t="t" r="r" b="b"/>
            <a:pathLst>
              <a:path w="7096125" h="4419600">
                <a:moveTo>
                  <a:pt x="10001" y="1664494"/>
                </a:moveTo>
                <a:cubicBezTo>
                  <a:pt x="39529" y="1667351"/>
                  <a:pt x="68104" y="1670209"/>
                  <a:pt x="97631" y="1672114"/>
                </a:cubicBezTo>
                <a:cubicBezTo>
                  <a:pt x="126206" y="1674019"/>
                  <a:pt x="154781" y="1674971"/>
                  <a:pt x="183356" y="1675924"/>
                </a:cubicBezTo>
                <a:cubicBezTo>
                  <a:pt x="213836" y="1677829"/>
                  <a:pt x="243364" y="1680686"/>
                  <a:pt x="273844" y="1670209"/>
                </a:cubicBezTo>
                <a:cubicBezTo>
                  <a:pt x="288131" y="1665446"/>
                  <a:pt x="306229" y="1671161"/>
                  <a:pt x="323374" y="1673066"/>
                </a:cubicBezTo>
                <a:cubicBezTo>
                  <a:pt x="390049" y="1682591"/>
                  <a:pt x="455771" y="1697831"/>
                  <a:pt x="524351" y="1694974"/>
                </a:cubicBezTo>
                <a:cubicBezTo>
                  <a:pt x="539591" y="1694021"/>
                  <a:pt x="555784" y="1700689"/>
                  <a:pt x="571024" y="1704499"/>
                </a:cubicBezTo>
                <a:cubicBezTo>
                  <a:pt x="599599" y="1711166"/>
                  <a:pt x="628174" y="1718786"/>
                  <a:pt x="656749" y="1725454"/>
                </a:cubicBezTo>
                <a:cubicBezTo>
                  <a:pt x="657701" y="1725454"/>
                  <a:pt x="657701" y="1725454"/>
                  <a:pt x="658654" y="1725454"/>
                </a:cubicBezTo>
                <a:cubicBezTo>
                  <a:pt x="695801" y="1720691"/>
                  <a:pt x="733901" y="1716881"/>
                  <a:pt x="771049" y="1712119"/>
                </a:cubicBezTo>
                <a:cubicBezTo>
                  <a:pt x="778669" y="1711166"/>
                  <a:pt x="785336" y="1709261"/>
                  <a:pt x="792956" y="1710214"/>
                </a:cubicBezTo>
                <a:cubicBezTo>
                  <a:pt x="834866" y="1717834"/>
                  <a:pt x="875824" y="1727359"/>
                  <a:pt x="916781" y="1734026"/>
                </a:cubicBezTo>
                <a:cubicBezTo>
                  <a:pt x="953929" y="1739741"/>
                  <a:pt x="991076" y="1741646"/>
                  <a:pt x="1028224" y="1749266"/>
                </a:cubicBezTo>
                <a:cubicBezTo>
                  <a:pt x="1061561" y="1755934"/>
                  <a:pt x="1093946" y="1768316"/>
                  <a:pt x="1127284" y="1776889"/>
                </a:cubicBezTo>
                <a:cubicBezTo>
                  <a:pt x="1146334" y="1782604"/>
                  <a:pt x="1166336" y="1785461"/>
                  <a:pt x="1186339" y="1790224"/>
                </a:cubicBezTo>
                <a:cubicBezTo>
                  <a:pt x="1197769" y="1793081"/>
                  <a:pt x="1208246" y="1796891"/>
                  <a:pt x="1218724" y="1800701"/>
                </a:cubicBezTo>
                <a:cubicBezTo>
                  <a:pt x="1253966" y="1814989"/>
                  <a:pt x="1287304" y="1834039"/>
                  <a:pt x="1327309" y="1830229"/>
                </a:cubicBezTo>
                <a:cubicBezTo>
                  <a:pt x="1348264" y="1828324"/>
                  <a:pt x="1365409" y="1836896"/>
                  <a:pt x="1377791" y="1854994"/>
                </a:cubicBezTo>
                <a:cubicBezTo>
                  <a:pt x="1380649" y="1858804"/>
                  <a:pt x="1383506" y="1863566"/>
                  <a:pt x="1387316" y="1865471"/>
                </a:cubicBezTo>
                <a:cubicBezTo>
                  <a:pt x="1428274" y="1888331"/>
                  <a:pt x="1469231" y="1912144"/>
                  <a:pt x="1511141" y="1934051"/>
                </a:cubicBezTo>
                <a:cubicBezTo>
                  <a:pt x="1531144" y="1944529"/>
                  <a:pt x="1555909" y="1926431"/>
                  <a:pt x="1562576" y="1899761"/>
                </a:cubicBezTo>
                <a:cubicBezTo>
                  <a:pt x="1568291" y="1875949"/>
                  <a:pt x="1568291" y="1875949"/>
                  <a:pt x="1592104" y="1882616"/>
                </a:cubicBezTo>
                <a:cubicBezTo>
                  <a:pt x="1598771" y="1884521"/>
                  <a:pt x="1606391" y="1878806"/>
                  <a:pt x="1614011" y="1878806"/>
                </a:cubicBezTo>
                <a:cubicBezTo>
                  <a:pt x="1620679" y="1878806"/>
                  <a:pt x="1628299" y="1878806"/>
                  <a:pt x="1634014" y="1881664"/>
                </a:cubicBezTo>
                <a:cubicBezTo>
                  <a:pt x="1636871" y="1883569"/>
                  <a:pt x="1638776" y="1893094"/>
                  <a:pt x="1637824" y="1897856"/>
                </a:cubicBezTo>
                <a:cubicBezTo>
                  <a:pt x="1628299" y="1922621"/>
                  <a:pt x="1638776" y="1942624"/>
                  <a:pt x="1653064" y="1960721"/>
                </a:cubicBezTo>
                <a:cubicBezTo>
                  <a:pt x="1669256" y="1982629"/>
                  <a:pt x="1665446" y="1992154"/>
                  <a:pt x="1639729" y="2004536"/>
                </a:cubicBezTo>
                <a:cubicBezTo>
                  <a:pt x="1615916" y="2016919"/>
                  <a:pt x="1590199" y="2031206"/>
                  <a:pt x="1573054" y="2051209"/>
                </a:cubicBezTo>
                <a:cubicBezTo>
                  <a:pt x="1549241" y="2077879"/>
                  <a:pt x="1551146" y="2115026"/>
                  <a:pt x="1550194" y="2149316"/>
                </a:cubicBezTo>
                <a:cubicBezTo>
                  <a:pt x="1550194" y="2161699"/>
                  <a:pt x="1552099" y="2174081"/>
                  <a:pt x="1552099" y="2185511"/>
                </a:cubicBezTo>
                <a:cubicBezTo>
                  <a:pt x="1552099" y="2197894"/>
                  <a:pt x="1558766" y="2203609"/>
                  <a:pt x="1571149" y="2206466"/>
                </a:cubicBezTo>
                <a:cubicBezTo>
                  <a:pt x="1583531" y="2209324"/>
                  <a:pt x="1596866" y="2214086"/>
                  <a:pt x="1608296" y="2219801"/>
                </a:cubicBezTo>
                <a:cubicBezTo>
                  <a:pt x="1620679" y="2225516"/>
                  <a:pt x="1619726" y="2233136"/>
                  <a:pt x="1612106" y="2242661"/>
                </a:cubicBezTo>
                <a:cubicBezTo>
                  <a:pt x="1608296" y="2247424"/>
                  <a:pt x="1604486" y="2255044"/>
                  <a:pt x="1603534" y="2260759"/>
                </a:cubicBezTo>
                <a:cubicBezTo>
                  <a:pt x="1601629" y="2275999"/>
                  <a:pt x="1578769" y="2293144"/>
                  <a:pt x="1563529" y="2293144"/>
                </a:cubicBezTo>
                <a:cubicBezTo>
                  <a:pt x="1556861" y="2293144"/>
                  <a:pt x="1543526" y="2299811"/>
                  <a:pt x="1543526" y="2302669"/>
                </a:cubicBezTo>
                <a:cubicBezTo>
                  <a:pt x="1544479" y="2312194"/>
                  <a:pt x="1548289" y="2322671"/>
                  <a:pt x="1554956" y="2329339"/>
                </a:cubicBezTo>
                <a:cubicBezTo>
                  <a:pt x="1562576" y="2336959"/>
                  <a:pt x="1573054" y="2340769"/>
                  <a:pt x="1582579" y="2345531"/>
                </a:cubicBezTo>
                <a:cubicBezTo>
                  <a:pt x="1585436" y="2347436"/>
                  <a:pt x="1591151" y="2349341"/>
                  <a:pt x="1592104" y="2348389"/>
                </a:cubicBezTo>
                <a:cubicBezTo>
                  <a:pt x="1599724" y="2337911"/>
                  <a:pt x="1608296" y="2328386"/>
                  <a:pt x="1613059" y="2316956"/>
                </a:cubicBezTo>
                <a:cubicBezTo>
                  <a:pt x="1619726" y="2301716"/>
                  <a:pt x="1621631" y="2283619"/>
                  <a:pt x="1631156" y="2270284"/>
                </a:cubicBezTo>
                <a:cubicBezTo>
                  <a:pt x="1635919" y="2264569"/>
                  <a:pt x="1653064" y="2266474"/>
                  <a:pt x="1664494" y="2267426"/>
                </a:cubicBezTo>
                <a:cubicBezTo>
                  <a:pt x="1668304" y="2267426"/>
                  <a:pt x="1673066" y="2276951"/>
                  <a:pt x="1673066" y="2281714"/>
                </a:cubicBezTo>
                <a:cubicBezTo>
                  <a:pt x="1674971" y="2298859"/>
                  <a:pt x="1680686" y="2319814"/>
                  <a:pt x="1674019" y="2334101"/>
                </a:cubicBezTo>
                <a:cubicBezTo>
                  <a:pt x="1664494" y="2353151"/>
                  <a:pt x="1671161" y="2373154"/>
                  <a:pt x="1663541" y="2391251"/>
                </a:cubicBezTo>
                <a:cubicBezTo>
                  <a:pt x="1661636" y="2396014"/>
                  <a:pt x="1655921" y="2399824"/>
                  <a:pt x="1651159" y="2401729"/>
                </a:cubicBezTo>
                <a:cubicBezTo>
                  <a:pt x="1636871" y="2405539"/>
                  <a:pt x="1621631" y="2407444"/>
                  <a:pt x="1608296" y="2412206"/>
                </a:cubicBezTo>
                <a:cubicBezTo>
                  <a:pt x="1598771" y="2416016"/>
                  <a:pt x="1589246" y="2421731"/>
                  <a:pt x="1584484" y="2430304"/>
                </a:cubicBezTo>
                <a:cubicBezTo>
                  <a:pt x="1567339" y="2457926"/>
                  <a:pt x="1552099" y="2487454"/>
                  <a:pt x="1535906" y="2516981"/>
                </a:cubicBezTo>
                <a:cubicBezTo>
                  <a:pt x="1530191" y="2527459"/>
                  <a:pt x="1527334" y="2538889"/>
                  <a:pt x="1522571" y="2552224"/>
                </a:cubicBezTo>
                <a:cubicBezTo>
                  <a:pt x="1559719" y="2544604"/>
                  <a:pt x="1592104" y="2537936"/>
                  <a:pt x="1625441" y="2530316"/>
                </a:cubicBezTo>
                <a:cubicBezTo>
                  <a:pt x="1633061" y="2504599"/>
                  <a:pt x="1642586" y="2474119"/>
                  <a:pt x="1651159" y="2443639"/>
                </a:cubicBezTo>
                <a:cubicBezTo>
                  <a:pt x="1653064" y="2437924"/>
                  <a:pt x="1649254" y="2429351"/>
                  <a:pt x="1653064" y="2426494"/>
                </a:cubicBezTo>
                <a:cubicBezTo>
                  <a:pt x="1657826" y="2420779"/>
                  <a:pt x="1666399" y="2418874"/>
                  <a:pt x="1673066" y="2415064"/>
                </a:cubicBezTo>
                <a:cubicBezTo>
                  <a:pt x="1677829" y="2412206"/>
                  <a:pt x="1684496" y="2410301"/>
                  <a:pt x="1687354" y="2405539"/>
                </a:cubicBezTo>
                <a:cubicBezTo>
                  <a:pt x="1691164" y="2397919"/>
                  <a:pt x="1690211" y="2382679"/>
                  <a:pt x="1694974" y="2380774"/>
                </a:cubicBezTo>
                <a:cubicBezTo>
                  <a:pt x="1710214" y="2375059"/>
                  <a:pt x="1725454" y="2360771"/>
                  <a:pt x="1742599" y="2374106"/>
                </a:cubicBezTo>
                <a:cubicBezTo>
                  <a:pt x="1743551" y="2375059"/>
                  <a:pt x="1744504" y="2374106"/>
                  <a:pt x="1747361" y="2374106"/>
                </a:cubicBezTo>
                <a:cubicBezTo>
                  <a:pt x="1749266" y="2353151"/>
                  <a:pt x="1763554" y="2354104"/>
                  <a:pt x="1779746" y="2357914"/>
                </a:cubicBezTo>
                <a:cubicBezTo>
                  <a:pt x="1793081" y="2360771"/>
                  <a:pt x="1807369" y="2361724"/>
                  <a:pt x="1822609" y="2364581"/>
                </a:cubicBezTo>
                <a:cubicBezTo>
                  <a:pt x="1823561" y="2360771"/>
                  <a:pt x="1823561" y="2355056"/>
                  <a:pt x="1825466" y="2352199"/>
                </a:cubicBezTo>
                <a:cubicBezTo>
                  <a:pt x="1828324" y="2349341"/>
                  <a:pt x="1835944" y="2346484"/>
                  <a:pt x="1837849" y="2348389"/>
                </a:cubicBezTo>
                <a:cubicBezTo>
                  <a:pt x="1848326" y="2360771"/>
                  <a:pt x="1857851" y="2373154"/>
                  <a:pt x="1867376" y="2386489"/>
                </a:cubicBezTo>
                <a:cubicBezTo>
                  <a:pt x="1868329" y="2388394"/>
                  <a:pt x="1865471" y="2394109"/>
                  <a:pt x="1862614" y="2396966"/>
                </a:cubicBezTo>
                <a:cubicBezTo>
                  <a:pt x="1848326" y="2408396"/>
                  <a:pt x="1833086" y="2417921"/>
                  <a:pt x="1820704" y="2431256"/>
                </a:cubicBezTo>
                <a:cubicBezTo>
                  <a:pt x="1814989" y="2436971"/>
                  <a:pt x="1816894" y="2449354"/>
                  <a:pt x="1815941" y="2458879"/>
                </a:cubicBezTo>
                <a:cubicBezTo>
                  <a:pt x="1814036" y="2472214"/>
                  <a:pt x="1813084" y="2485549"/>
                  <a:pt x="1811179" y="2496026"/>
                </a:cubicBezTo>
                <a:cubicBezTo>
                  <a:pt x="1824514" y="2496026"/>
                  <a:pt x="1836896" y="2496026"/>
                  <a:pt x="1850231" y="2496026"/>
                </a:cubicBezTo>
                <a:cubicBezTo>
                  <a:pt x="1863566" y="2477929"/>
                  <a:pt x="1900714" y="2472214"/>
                  <a:pt x="1922621" y="2484596"/>
                </a:cubicBezTo>
                <a:cubicBezTo>
                  <a:pt x="1926431" y="2487454"/>
                  <a:pt x="1933099" y="2487454"/>
                  <a:pt x="1937861" y="2486501"/>
                </a:cubicBezTo>
                <a:cubicBezTo>
                  <a:pt x="1967389" y="2479834"/>
                  <a:pt x="1995964" y="2471261"/>
                  <a:pt x="2025491" y="2464594"/>
                </a:cubicBezTo>
                <a:cubicBezTo>
                  <a:pt x="2096929" y="2447449"/>
                  <a:pt x="2168366" y="2430304"/>
                  <a:pt x="2239804" y="2413159"/>
                </a:cubicBezTo>
                <a:cubicBezTo>
                  <a:pt x="2300764" y="2398871"/>
                  <a:pt x="2362676" y="2402681"/>
                  <a:pt x="2424589" y="2409349"/>
                </a:cubicBezTo>
                <a:cubicBezTo>
                  <a:pt x="2437924" y="2411254"/>
                  <a:pt x="2452211" y="2408396"/>
                  <a:pt x="2466499" y="2408396"/>
                </a:cubicBezTo>
                <a:cubicBezTo>
                  <a:pt x="2473166" y="2408396"/>
                  <a:pt x="2480786" y="2408396"/>
                  <a:pt x="2485549" y="2411254"/>
                </a:cubicBezTo>
                <a:cubicBezTo>
                  <a:pt x="2510314" y="2427446"/>
                  <a:pt x="2538889" y="2432209"/>
                  <a:pt x="2566511" y="2436019"/>
                </a:cubicBezTo>
                <a:cubicBezTo>
                  <a:pt x="2579846" y="2437924"/>
                  <a:pt x="2595086" y="2432209"/>
                  <a:pt x="2609374" y="2429351"/>
                </a:cubicBezTo>
                <a:cubicBezTo>
                  <a:pt x="2616041" y="2428399"/>
                  <a:pt x="2624614" y="2422684"/>
                  <a:pt x="2628424" y="2425541"/>
                </a:cubicBezTo>
                <a:cubicBezTo>
                  <a:pt x="2654141" y="2444591"/>
                  <a:pt x="2686526" y="2428399"/>
                  <a:pt x="2712244" y="2441734"/>
                </a:cubicBezTo>
                <a:cubicBezTo>
                  <a:pt x="2721769" y="2446496"/>
                  <a:pt x="2732246" y="2449354"/>
                  <a:pt x="2742724" y="2453164"/>
                </a:cubicBezTo>
                <a:cubicBezTo>
                  <a:pt x="2749391" y="2455069"/>
                  <a:pt x="2757964" y="2459831"/>
                  <a:pt x="2763679" y="2458879"/>
                </a:cubicBezTo>
                <a:cubicBezTo>
                  <a:pt x="2784634" y="2452211"/>
                  <a:pt x="2800826" y="2461736"/>
                  <a:pt x="2817971" y="2470309"/>
                </a:cubicBezTo>
                <a:cubicBezTo>
                  <a:pt x="2831306" y="2476024"/>
                  <a:pt x="2846546" y="2479834"/>
                  <a:pt x="2861786" y="2483644"/>
                </a:cubicBezTo>
                <a:cubicBezTo>
                  <a:pt x="2874169" y="2486501"/>
                  <a:pt x="2882741" y="2481739"/>
                  <a:pt x="2893219" y="2475071"/>
                </a:cubicBezTo>
                <a:cubicBezTo>
                  <a:pt x="2905601" y="2466499"/>
                  <a:pt x="2923699" y="2464594"/>
                  <a:pt x="2938939" y="2463641"/>
                </a:cubicBezTo>
                <a:cubicBezTo>
                  <a:pt x="2950369" y="2462689"/>
                  <a:pt x="2956084" y="2471261"/>
                  <a:pt x="2953226" y="2485549"/>
                </a:cubicBezTo>
                <a:cubicBezTo>
                  <a:pt x="2951321" y="2493169"/>
                  <a:pt x="2957036" y="2508409"/>
                  <a:pt x="2962751" y="2510314"/>
                </a:cubicBezTo>
                <a:cubicBezTo>
                  <a:pt x="2974181" y="2514124"/>
                  <a:pt x="2977991" y="2503646"/>
                  <a:pt x="2979896" y="2492216"/>
                </a:cubicBezTo>
                <a:cubicBezTo>
                  <a:pt x="2980849" y="2486501"/>
                  <a:pt x="2987516" y="2481739"/>
                  <a:pt x="2996089" y="2477929"/>
                </a:cubicBezTo>
                <a:cubicBezTo>
                  <a:pt x="2989421" y="2504599"/>
                  <a:pt x="3006566" y="2519839"/>
                  <a:pt x="3020854" y="2534126"/>
                </a:cubicBezTo>
                <a:cubicBezTo>
                  <a:pt x="3027521" y="2540794"/>
                  <a:pt x="3036094" y="2549366"/>
                  <a:pt x="3043714" y="2549366"/>
                </a:cubicBezTo>
                <a:cubicBezTo>
                  <a:pt x="3066574" y="2548414"/>
                  <a:pt x="3088481" y="2563654"/>
                  <a:pt x="3113246" y="2554129"/>
                </a:cubicBezTo>
                <a:cubicBezTo>
                  <a:pt x="3121819" y="2551271"/>
                  <a:pt x="3135154" y="2556034"/>
                  <a:pt x="3144679" y="2560796"/>
                </a:cubicBezTo>
                <a:cubicBezTo>
                  <a:pt x="3166586" y="2571274"/>
                  <a:pt x="3186589" y="2580799"/>
                  <a:pt x="3213259" y="2574131"/>
                </a:cubicBezTo>
                <a:cubicBezTo>
                  <a:pt x="3222784" y="2571274"/>
                  <a:pt x="3236119" y="2580799"/>
                  <a:pt x="3247549" y="2585561"/>
                </a:cubicBezTo>
                <a:cubicBezTo>
                  <a:pt x="3253264" y="2587466"/>
                  <a:pt x="3258979" y="2591276"/>
                  <a:pt x="3264694" y="2595086"/>
                </a:cubicBezTo>
                <a:cubicBezTo>
                  <a:pt x="3271361" y="2595086"/>
                  <a:pt x="3278981" y="2594134"/>
                  <a:pt x="3287554" y="2594134"/>
                </a:cubicBezTo>
                <a:cubicBezTo>
                  <a:pt x="3286601" y="2590324"/>
                  <a:pt x="3286601" y="2585561"/>
                  <a:pt x="3285649" y="2580799"/>
                </a:cubicBezTo>
                <a:cubicBezTo>
                  <a:pt x="3286601" y="2579846"/>
                  <a:pt x="3288506" y="2578894"/>
                  <a:pt x="3289459" y="2577941"/>
                </a:cubicBezTo>
                <a:cubicBezTo>
                  <a:pt x="3295174" y="2586514"/>
                  <a:pt x="3300889" y="2595086"/>
                  <a:pt x="3306604" y="2603659"/>
                </a:cubicBezTo>
                <a:cubicBezTo>
                  <a:pt x="3307556" y="2603659"/>
                  <a:pt x="3308509" y="2602706"/>
                  <a:pt x="3309461" y="2602706"/>
                </a:cubicBezTo>
                <a:cubicBezTo>
                  <a:pt x="3306604" y="2580799"/>
                  <a:pt x="3304699" y="2558891"/>
                  <a:pt x="3301841" y="2536984"/>
                </a:cubicBezTo>
                <a:cubicBezTo>
                  <a:pt x="3302794" y="2536984"/>
                  <a:pt x="3304699" y="2536031"/>
                  <a:pt x="3305651" y="2536031"/>
                </a:cubicBezTo>
                <a:cubicBezTo>
                  <a:pt x="3307556" y="2545556"/>
                  <a:pt x="3309461" y="2554129"/>
                  <a:pt x="3312319" y="2563654"/>
                </a:cubicBezTo>
                <a:cubicBezTo>
                  <a:pt x="3313271" y="2563654"/>
                  <a:pt x="3314224" y="2563654"/>
                  <a:pt x="3315176" y="2563654"/>
                </a:cubicBezTo>
                <a:cubicBezTo>
                  <a:pt x="3313271" y="2548414"/>
                  <a:pt x="3311366" y="2532221"/>
                  <a:pt x="3309461" y="2516981"/>
                </a:cubicBezTo>
                <a:cubicBezTo>
                  <a:pt x="3310414" y="2516981"/>
                  <a:pt x="3311366" y="2516981"/>
                  <a:pt x="3311366" y="2516981"/>
                </a:cubicBezTo>
                <a:cubicBezTo>
                  <a:pt x="3318986" y="2544604"/>
                  <a:pt x="3326606" y="2572226"/>
                  <a:pt x="3334226" y="2599849"/>
                </a:cubicBezTo>
                <a:cubicBezTo>
                  <a:pt x="3335179" y="2599849"/>
                  <a:pt x="3336131" y="2599849"/>
                  <a:pt x="3338036" y="2598896"/>
                </a:cubicBezTo>
                <a:cubicBezTo>
                  <a:pt x="3338989" y="2594134"/>
                  <a:pt x="3339941" y="2589371"/>
                  <a:pt x="3340894" y="2584609"/>
                </a:cubicBezTo>
                <a:cubicBezTo>
                  <a:pt x="3342799" y="2592229"/>
                  <a:pt x="3344704" y="2599849"/>
                  <a:pt x="3346609" y="2607469"/>
                </a:cubicBezTo>
                <a:cubicBezTo>
                  <a:pt x="3350419" y="2603659"/>
                  <a:pt x="3353276" y="2599849"/>
                  <a:pt x="3358991" y="2593181"/>
                </a:cubicBezTo>
                <a:cubicBezTo>
                  <a:pt x="3359944" y="2602706"/>
                  <a:pt x="3359944" y="2607469"/>
                  <a:pt x="3360896" y="2617946"/>
                </a:cubicBezTo>
                <a:cubicBezTo>
                  <a:pt x="3364706" y="2609374"/>
                  <a:pt x="3366611" y="2604611"/>
                  <a:pt x="3368516" y="2597944"/>
                </a:cubicBezTo>
                <a:cubicBezTo>
                  <a:pt x="3370421" y="2603659"/>
                  <a:pt x="3371374" y="2607469"/>
                  <a:pt x="3374231" y="2616994"/>
                </a:cubicBezTo>
                <a:cubicBezTo>
                  <a:pt x="3378994" y="2604611"/>
                  <a:pt x="3382804" y="2596991"/>
                  <a:pt x="3384709" y="2590324"/>
                </a:cubicBezTo>
                <a:cubicBezTo>
                  <a:pt x="3385661" y="2596991"/>
                  <a:pt x="3387566" y="2605564"/>
                  <a:pt x="3388519" y="2614136"/>
                </a:cubicBezTo>
                <a:cubicBezTo>
                  <a:pt x="3389471" y="2614136"/>
                  <a:pt x="3391376" y="2614136"/>
                  <a:pt x="3392329" y="2614136"/>
                </a:cubicBezTo>
                <a:cubicBezTo>
                  <a:pt x="3393281" y="2607469"/>
                  <a:pt x="3394234" y="2600801"/>
                  <a:pt x="3394234" y="2596991"/>
                </a:cubicBezTo>
                <a:cubicBezTo>
                  <a:pt x="3397091" y="2602706"/>
                  <a:pt x="3401854" y="2610326"/>
                  <a:pt x="3406616" y="2617946"/>
                </a:cubicBezTo>
                <a:cubicBezTo>
                  <a:pt x="3408521" y="2616994"/>
                  <a:pt x="3410426" y="2616041"/>
                  <a:pt x="3413284" y="2615089"/>
                </a:cubicBezTo>
                <a:cubicBezTo>
                  <a:pt x="3408521" y="2592229"/>
                  <a:pt x="3404711" y="2569369"/>
                  <a:pt x="3399949" y="2545556"/>
                </a:cubicBezTo>
                <a:cubicBezTo>
                  <a:pt x="3400901" y="2545556"/>
                  <a:pt x="3402806" y="2544604"/>
                  <a:pt x="3403759" y="2544604"/>
                </a:cubicBezTo>
                <a:cubicBezTo>
                  <a:pt x="3409474" y="2568416"/>
                  <a:pt x="3415189" y="2592229"/>
                  <a:pt x="3419951" y="2616994"/>
                </a:cubicBezTo>
                <a:cubicBezTo>
                  <a:pt x="3420904" y="2616994"/>
                  <a:pt x="3421856" y="2616994"/>
                  <a:pt x="3422809" y="2616994"/>
                </a:cubicBezTo>
                <a:cubicBezTo>
                  <a:pt x="3423761" y="2611279"/>
                  <a:pt x="3424714" y="2606516"/>
                  <a:pt x="3425666" y="2599849"/>
                </a:cubicBezTo>
                <a:cubicBezTo>
                  <a:pt x="3433286" y="2605564"/>
                  <a:pt x="3420904" y="2620804"/>
                  <a:pt x="3438049" y="2622709"/>
                </a:cubicBezTo>
                <a:cubicBezTo>
                  <a:pt x="3446621" y="2623661"/>
                  <a:pt x="3455194" y="2630329"/>
                  <a:pt x="3465671" y="2636044"/>
                </a:cubicBezTo>
                <a:cubicBezTo>
                  <a:pt x="3465671" y="2613184"/>
                  <a:pt x="3465671" y="2595086"/>
                  <a:pt x="3465671" y="2576989"/>
                </a:cubicBezTo>
                <a:cubicBezTo>
                  <a:pt x="3466624" y="2576989"/>
                  <a:pt x="3467576" y="2576989"/>
                  <a:pt x="3468529" y="2576989"/>
                </a:cubicBezTo>
                <a:cubicBezTo>
                  <a:pt x="3469481" y="2594134"/>
                  <a:pt x="3472339" y="2612231"/>
                  <a:pt x="3472339" y="2629376"/>
                </a:cubicBezTo>
                <a:cubicBezTo>
                  <a:pt x="3472339" y="2639854"/>
                  <a:pt x="3476149" y="2645569"/>
                  <a:pt x="3485674" y="2644616"/>
                </a:cubicBezTo>
                <a:cubicBezTo>
                  <a:pt x="3512344" y="2640806"/>
                  <a:pt x="3530441" y="2655094"/>
                  <a:pt x="3548539" y="2670334"/>
                </a:cubicBezTo>
                <a:cubicBezTo>
                  <a:pt x="3552349" y="2673191"/>
                  <a:pt x="3557111" y="2675096"/>
                  <a:pt x="3561874" y="2677954"/>
                </a:cubicBezTo>
                <a:cubicBezTo>
                  <a:pt x="3563779" y="2672239"/>
                  <a:pt x="3565684" y="2667476"/>
                  <a:pt x="3566636" y="2662714"/>
                </a:cubicBezTo>
                <a:cubicBezTo>
                  <a:pt x="3567589" y="2662714"/>
                  <a:pt x="3568541" y="2662714"/>
                  <a:pt x="3569494" y="2662714"/>
                </a:cubicBezTo>
                <a:cubicBezTo>
                  <a:pt x="3570446" y="2668429"/>
                  <a:pt x="3571399" y="2674144"/>
                  <a:pt x="3573304" y="2680811"/>
                </a:cubicBezTo>
                <a:cubicBezTo>
                  <a:pt x="3579971" y="2682716"/>
                  <a:pt x="3587591" y="2684621"/>
                  <a:pt x="3598069" y="2686526"/>
                </a:cubicBezTo>
                <a:cubicBezTo>
                  <a:pt x="3598069" y="2658904"/>
                  <a:pt x="3598069" y="2633186"/>
                  <a:pt x="3598069" y="2607469"/>
                </a:cubicBezTo>
                <a:cubicBezTo>
                  <a:pt x="3599021" y="2607469"/>
                  <a:pt x="3599974" y="2607469"/>
                  <a:pt x="3601879" y="2607469"/>
                </a:cubicBezTo>
                <a:cubicBezTo>
                  <a:pt x="3601879" y="2634139"/>
                  <a:pt x="3601879" y="2660809"/>
                  <a:pt x="3601879" y="2685574"/>
                </a:cubicBezTo>
                <a:cubicBezTo>
                  <a:pt x="3612356" y="2679859"/>
                  <a:pt x="3624739" y="2669381"/>
                  <a:pt x="3634264" y="2671286"/>
                </a:cubicBezTo>
                <a:cubicBezTo>
                  <a:pt x="3644741" y="2673191"/>
                  <a:pt x="3654266" y="2685574"/>
                  <a:pt x="3661886" y="2695099"/>
                </a:cubicBezTo>
                <a:cubicBezTo>
                  <a:pt x="3670459" y="2705576"/>
                  <a:pt x="3679984" y="2710339"/>
                  <a:pt x="3693319" y="2709386"/>
                </a:cubicBezTo>
                <a:cubicBezTo>
                  <a:pt x="3742849" y="2704624"/>
                  <a:pt x="3788569" y="2714149"/>
                  <a:pt x="3827621" y="2745581"/>
                </a:cubicBezTo>
                <a:cubicBezTo>
                  <a:pt x="3832384" y="2749391"/>
                  <a:pt x="3839051" y="2754154"/>
                  <a:pt x="3843814" y="2752249"/>
                </a:cubicBezTo>
                <a:cubicBezTo>
                  <a:pt x="3876199" y="2739866"/>
                  <a:pt x="3905726" y="2766536"/>
                  <a:pt x="3937159" y="2758916"/>
                </a:cubicBezTo>
                <a:cubicBezTo>
                  <a:pt x="3940969" y="2757964"/>
                  <a:pt x="3946684" y="2763679"/>
                  <a:pt x="3951446" y="2766536"/>
                </a:cubicBezTo>
                <a:cubicBezTo>
                  <a:pt x="3978116" y="2789396"/>
                  <a:pt x="4010501" y="2792254"/>
                  <a:pt x="4042886" y="2788444"/>
                </a:cubicBezTo>
                <a:cubicBezTo>
                  <a:pt x="4053364" y="2787491"/>
                  <a:pt x="4062889" y="2777014"/>
                  <a:pt x="4073366" y="2771299"/>
                </a:cubicBezTo>
                <a:cubicBezTo>
                  <a:pt x="4088606" y="2816066"/>
                  <a:pt x="4113371" y="2810351"/>
                  <a:pt x="4151471" y="2797969"/>
                </a:cubicBezTo>
                <a:cubicBezTo>
                  <a:pt x="4165759" y="2793206"/>
                  <a:pt x="4161949" y="2779871"/>
                  <a:pt x="4157186" y="2770346"/>
                </a:cubicBezTo>
                <a:cubicBezTo>
                  <a:pt x="4145756" y="2743676"/>
                  <a:pt x="4151471" y="2725579"/>
                  <a:pt x="4178141" y="2711291"/>
                </a:cubicBezTo>
                <a:cubicBezTo>
                  <a:pt x="4200049" y="2699861"/>
                  <a:pt x="4232434" y="2706529"/>
                  <a:pt x="4244817" y="2724626"/>
                </a:cubicBezTo>
                <a:cubicBezTo>
                  <a:pt x="4256246" y="2742724"/>
                  <a:pt x="4253389" y="2760821"/>
                  <a:pt x="4237196" y="2775109"/>
                </a:cubicBezTo>
                <a:cubicBezTo>
                  <a:pt x="4232434" y="2779871"/>
                  <a:pt x="4228624" y="2785586"/>
                  <a:pt x="4224814" y="2791301"/>
                </a:cubicBezTo>
                <a:cubicBezTo>
                  <a:pt x="4231482" y="2793206"/>
                  <a:pt x="4237196" y="2797016"/>
                  <a:pt x="4243864" y="2797969"/>
                </a:cubicBezTo>
                <a:cubicBezTo>
                  <a:pt x="4263867" y="2800826"/>
                  <a:pt x="4283869" y="2802731"/>
                  <a:pt x="4303871" y="2802731"/>
                </a:cubicBezTo>
                <a:cubicBezTo>
                  <a:pt x="4306729" y="2802731"/>
                  <a:pt x="4312444" y="2795111"/>
                  <a:pt x="4313396" y="2790349"/>
                </a:cubicBezTo>
                <a:cubicBezTo>
                  <a:pt x="4315302" y="2779871"/>
                  <a:pt x="4313396" y="2768441"/>
                  <a:pt x="4315302" y="2757964"/>
                </a:cubicBezTo>
                <a:cubicBezTo>
                  <a:pt x="4320064" y="2735104"/>
                  <a:pt x="4341971" y="2716054"/>
                  <a:pt x="4365784" y="2713196"/>
                </a:cubicBezTo>
                <a:cubicBezTo>
                  <a:pt x="4381024" y="2711291"/>
                  <a:pt x="4387692" y="2718911"/>
                  <a:pt x="4391502" y="2733199"/>
                </a:cubicBezTo>
                <a:cubicBezTo>
                  <a:pt x="4396264" y="2751296"/>
                  <a:pt x="4401027" y="2769394"/>
                  <a:pt x="4409599" y="2785586"/>
                </a:cubicBezTo>
                <a:cubicBezTo>
                  <a:pt x="4421982" y="2807494"/>
                  <a:pt x="4451509" y="2812256"/>
                  <a:pt x="4474369" y="2801779"/>
                </a:cubicBezTo>
                <a:cubicBezTo>
                  <a:pt x="4502944" y="2787491"/>
                  <a:pt x="4533424" y="2776061"/>
                  <a:pt x="4562952" y="2763679"/>
                </a:cubicBezTo>
                <a:cubicBezTo>
                  <a:pt x="4565809" y="2762726"/>
                  <a:pt x="4569619" y="2761774"/>
                  <a:pt x="4571524" y="2762726"/>
                </a:cubicBezTo>
                <a:cubicBezTo>
                  <a:pt x="4600099" y="2777014"/>
                  <a:pt x="4629627" y="2766536"/>
                  <a:pt x="4658202" y="2767489"/>
                </a:cubicBezTo>
                <a:cubicBezTo>
                  <a:pt x="4663917" y="2767489"/>
                  <a:pt x="4669632" y="2768441"/>
                  <a:pt x="4676299" y="2768441"/>
                </a:cubicBezTo>
                <a:cubicBezTo>
                  <a:pt x="4669632" y="2704624"/>
                  <a:pt x="4669632" y="2642711"/>
                  <a:pt x="4715352" y="2593181"/>
                </a:cubicBezTo>
                <a:cubicBezTo>
                  <a:pt x="4703921" y="2572226"/>
                  <a:pt x="4693444" y="2554129"/>
                  <a:pt x="4682014" y="2535079"/>
                </a:cubicBezTo>
                <a:cubicBezTo>
                  <a:pt x="4675346" y="2536031"/>
                  <a:pt x="4666774" y="2537936"/>
                  <a:pt x="4657249" y="2539841"/>
                </a:cubicBezTo>
                <a:cubicBezTo>
                  <a:pt x="4672489" y="2491264"/>
                  <a:pt x="4686777" y="2443639"/>
                  <a:pt x="4702969" y="2396014"/>
                </a:cubicBezTo>
                <a:cubicBezTo>
                  <a:pt x="4707732" y="2382679"/>
                  <a:pt x="4716304" y="2371249"/>
                  <a:pt x="4724877" y="2359819"/>
                </a:cubicBezTo>
                <a:cubicBezTo>
                  <a:pt x="4741069" y="2338864"/>
                  <a:pt x="4747736" y="2316004"/>
                  <a:pt x="4742021" y="2289334"/>
                </a:cubicBezTo>
                <a:cubicBezTo>
                  <a:pt x="4741069" y="2284571"/>
                  <a:pt x="4743927" y="2277904"/>
                  <a:pt x="4743927" y="2272189"/>
                </a:cubicBezTo>
                <a:cubicBezTo>
                  <a:pt x="4744879" y="2260759"/>
                  <a:pt x="4746784" y="2249329"/>
                  <a:pt x="4746784" y="2236946"/>
                </a:cubicBezTo>
                <a:cubicBezTo>
                  <a:pt x="4746784" y="2227421"/>
                  <a:pt x="4742974" y="2216944"/>
                  <a:pt x="4745832" y="2208371"/>
                </a:cubicBezTo>
                <a:cubicBezTo>
                  <a:pt x="4758214" y="2175034"/>
                  <a:pt x="4772502" y="2142649"/>
                  <a:pt x="4786789" y="2110264"/>
                </a:cubicBezTo>
                <a:cubicBezTo>
                  <a:pt x="4791552" y="2099786"/>
                  <a:pt x="4800124" y="2089309"/>
                  <a:pt x="4791552" y="2080736"/>
                </a:cubicBezTo>
                <a:cubicBezTo>
                  <a:pt x="4785836" y="2074069"/>
                  <a:pt x="4773454" y="2073116"/>
                  <a:pt x="4763929" y="2071211"/>
                </a:cubicBezTo>
                <a:cubicBezTo>
                  <a:pt x="4755357" y="2069306"/>
                  <a:pt x="4746784" y="2070259"/>
                  <a:pt x="4739164" y="2070259"/>
                </a:cubicBezTo>
                <a:cubicBezTo>
                  <a:pt x="4720114" y="2068354"/>
                  <a:pt x="4722019" y="2087404"/>
                  <a:pt x="4715352" y="2095976"/>
                </a:cubicBezTo>
                <a:cubicBezTo>
                  <a:pt x="4701064" y="2114074"/>
                  <a:pt x="4691539" y="2135981"/>
                  <a:pt x="4676299" y="2154079"/>
                </a:cubicBezTo>
                <a:cubicBezTo>
                  <a:pt x="4667727" y="2164556"/>
                  <a:pt x="4668679" y="2173129"/>
                  <a:pt x="4677252" y="2178844"/>
                </a:cubicBezTo>
                <a:cubicBezTo>
                  <a:pt x="4687729" y="2186464"/>
                  <a:pt x="4693444" y="2195036"/>
                  <a:pt x="4686777" y="2204561"/>
                </a:cubicBezTo>
                <a:cubicBezTo>
                  <a:pt x="4682967" y="2210276"/>
                  <a:pt x="4670584" y="2210276"/>
                  <a:pt x="4658202" y="2213134"/>
                </a:cubicBezTo>
                <a:cubicBezTo>
                  <a:pt x="4658202" y="2212181"/>
                  <a:pt x="4656296" y="2216944"/>
                  <a:pt x="4654392" y="2222659"/>
                </a:cubicBezTo>
                <a:cubicBezTo>
                  <a:pt x="4652486" y="2218849"/>
                  <a:pt x="4650582" y="2216944"/>
                  <a:pt x="4646771" y="2210276"/>
                </a:cubicBezTo>
                <a:cubicBezTo>
                  <a:pt x="4643914" y="2216944"/>
                  <a:pt x="4642009" y="2222659"/>
                  <a:pt x="4639152" y="2229326"/>
                </a:cubicBezTo>
                <a:cubicBezTo>
                  <a:pt x="4637246" y="2228374"/>
                  <a:pt x="4635342" y="2227421"/>
                  <a:pt x="4633436" y="2225516"/>
                </a:cubicBezTo>
                <a:cubicBezTo>
                  <a:pt x="4624864" y="2209324"/>
                  <a:pt x="4617244" y="2192179"/>
                  <a:pt x="4607719" y="2175034"/>
                </a:cubicBezTo>
                <a:cubicBezTo>
                  <a:pt x="4593432" y="2178844"/>
                  <a:pt x="4581049" y="2177891"/>
                  <a:pt x="4575334" y="2158841"/>
                </a:cubicBezTo>
                <a:cubicBezTo>
                  <a:pt x="4573429" y="2153126"/>
                  <a:pt x="4562952" y="2150269"/>
                  <a:pt x="4554379" y="2145506"/>
                </a:cubicBezTo>
                <a:cubicBezTo>
                  <a:pt x="4555332" y="2155984"/>
                  <a:pt x="4557236" y="2163604"/>
                  <a:pt x="4558189" y="2172176"/>
                </a:cubicBezTo>
                <a:cubicBezTo>
                  <a:pt x="4558189" y="2175986"/>
                  <a:pt x="4560094" y="2180749"/>
                  <a:pt x="4558189" y="2182654"/>
                </a:cubicBezTo>
                <a:cubicBezTo>
                  <a:pt x="4535329" y="2213134"/>
                  <a:pt x="4544854" y="2250281"/>
                  <a:pt x="4541044" y="2283619"/>
                </a:cubicBezTo>
                <a:cubicBezTo>
                  <a:pt x="4539139" y="2296954"/>
                  <a:pt x="4540092" y="2311241"/>
                  <a:pt x="4536282" y="2323624"/>
                </a:cubicBezTo>
                <a:cubicBezTo>
                  <a:pt x="4534377" y="2328386"/>
                  <a:pt x="4523899" y="2333149"/>
                  <a:pt x="4518184" y="2333149"/>
                </a:cubicBezTo>
                <a:cubicBezTo>
                  <a:pt x="4507707" y="2333149"/>
                  <a:pt x="4503896" y="2325529"/>
                  <a:pt x="4505802" y="2315051"/>
                </a:cubicBezTo>
                <a:cubicBezTo>
                  <a:pt x="4509611" y="2285524"/>
                  <a:pt x="4511517" y="2255044"/>
                  <a:pt x="4519136" y="2226469"/>
                </a:cubicBezTo>
                <a:cubicBezTo>
                  <a:pt x="4530567" y="2180749"/>
                  <a:pt x="4521042" y="2140744"/>
                  <a:pt x="4495324" y="2103596"/>
                </a:cubicBezTo>
                <a:cubicBezTo>
                  <a:pt x="4469607" y="2104549"/>
                  <a:pt x="4450557" y="2082641"/>
                  <a:pt x="4455319" y="2055971"/>
                </a:cubicBezTo>
                <a:cubicBezTo>
                  <a:pt x="4455319" y="2055019"/>
                  <a:pt x="4456271" y="2053114"/>
                  <a:pt x="4456271" y="2052161"/>
                </a:cubicBezTo>
                <a:cubicBezTo>
                  <a:pt x="4454367" y="2015966"/>
                  <a:pt x="4468654" y="1981676"/>
                  <a:pt x="4468654" y="1945481"/>
                </a:cubicBezTo>
                <a:cubicBezTo>
                  <a:pt x="4468654" y="1930241"/>
                  <a:pt x="4474369" y="1920716"/>
                  <a:pt x="4491514" y="1917859"/>
                </a:cubicBezTo>
                <a:cubicBezTo>
                  <a:pt x="4505802" y="1915954"/>
                  <a:pt x="4519136" y="1909286"/>
                  <a:pt x="4532471" y="1905476"/>
                </a:cubicBezTo>
                <a:cubicBezTo>
                  <a:pt x="4532471" y="1902619"/>
                  <a:pt x="4532471" y="1900714"/>
                  <a:pt x="4532471" y="1897856"/>
                </a:cubicBezTo>
                <a:cubicBezTo>
                  <a:pt x="4525804" y="1897856"/>
                  <a:pt x="4516279" y="1899761"/>
                  <a:pt x="4512469" y="1896904"/>
                </a:cubicBezTo>
                <a:cubicBezTo>
                  <a:pt x="4506754" y="1892141"/>
                  <a:pt x="4504849" y="1883569"/>
                  <a:pt x="4501039" y="1875949"/>
                </a:cubicBezTo>
                <a:cubicBezTo>
                  <a:pt x="4525804" y="1867376"/>
                  <a:pt x="4525804" y="1867376"/>
                  <a:pt x="4525804" y="1849279"/>
                </a:cubicBezTo>
                <a:cubicBezTo>
                  <a:pt x="4493419" y="1838801"/>
                  <a:pt x="4490561" y="1832134"/>
                  <a:pt x="4504849" y="1789271"/>
                </a:cubicBezTo>
                <a:cubicBezTo>
                  <a:pt x="4495324" y="1778794"/>
                  <a:pt x="4484846" y="1768316"/>
                  <a:pt x="4499134" y="1754029"/>
                </a:cubicBezTo>
                <a:cubicBezTo>
                  <a:pt x="4501039" y="1752124"/>
                  <a:pt x="4501992" y="1748314"/>
                  <a:pt x="4501039" y="1745456"/>
                </a:cubicBezTo>
                <a:cubicBezTo>
                  <a:pt x="4496277" y="1723549"/>
                  <a:pt x="4518184" y="1714024"/>
                  <a:pt x="4523899" y="1695926"/>
                </a:cubicBezTo>
                <a:cubicBezTo>
                  <a:pt x="4527709" y="1682591"/>
                  <a:pt x="4547711" y="1685449"/>
                  <a:pt x="4563904" y="1699736"/>
                </a:cubicBezTo>
                <a:cubicBezTo>
                  <a:pt x="4563904" y="1659731"/>
                  <a:pt x="4563904" y="1620679"/>
                  <a:pt x="4563904" y="1580674"/>
                </a:cubicBezTo>
                <a:cubicBezTo>
                  <a:pt x="4560094" y="1589246"/>
                  <a:pt x="4557236" y="1595914"/>
                  <a:pt x="4554379" y="1603534"/>
                </a:cubicBezTo>
                <a:cubicBezTo>
                  <a:pt x="4552474" y="1603534"/>
                  <a:pt x="4551521" y="1602581"/>
                  <a:pt x="4549617" y="1602581"/>
                </a:cubicBezTo>
                <a:cubicBezTo>
                  <a:pt x="4550569" y="1594961"/>
                  <a:pt x="4550569" y="1586389"/>
                  <a:pt x="4553427" y="1580674"/>
                </a:cubicBezTo>
                <a:cubicBezTo>
                  <a:pt x="4565809" y="1560671"/>
                  <a:pt x="4579144" y="1540669"/>
                  <a:pt x="4592479" y="1520666"/>
                </a:cubicBezTo>
                <a:cubicBezTo>
                  <a:pt x="4593432" y="1518761"/>
                  <a:pt x="4595336" y="1516856"/>
                  <a:pt x="4596289" y="1516856"/>
                </a:cubicBezTo>
                <a:cubicBezTo>
                  <a:pt x="4616292" y="1517809"/>
                  <a:pt x="4626769" y="1503521"/>
                  <a:pt x="4639152" y="1489234"/>
                </a:cubicBezTo>
                <a:cubicBezTo>
                  <a:pt x="4646771" y="1498759"/>
                  <a:pt x="4653439" y="1506379"/>
                  <a:pt x="4660107" y="1514951"/>
                </a:cubicBezTo>
                <a:cubicBezTo>
                  <a:pt x="4668679" y="1501616"/>
                  <a:pt x="4669632" y="1474946"/>
                  <a:pt x="4696302" y="1494949"/>
                </a:cubicBezTo>
                <a:cubicBezTo>
                  <a:pt x="4712494" y="1475899"/>
                  <a:pt x="4728686" y="1457801"/>
                  <a:pt x="4743927" y="1438751"/>
                </a:cubicBezTo>
                <a:cubicBezTo>
                  <a:pt x="4742021" y="1438751"/>
                  <a:pt x="4739164" y="1438751"/>
                  <a:pt x="4737259" y="1437799"/>
                </a:cubicBezTo>
                <a:cubicBezTo>
                  <a:pt x="4733449" y="1426369"/>
                  <a:pt x="4725829" y="1414939"/>
                  <a:pt x="4725829" y="1403509"/>
                </a:cubicBezTo>
                <a:cubicBezTo>
                  <a:pt x="4725829" y="1377791"/>
                  <a:pt x="4727734" y="1352074"/>
                  <a:pt x="4731544" y="1327309"/>
                </a:cubicBezTo>
                <a:cubicBezTo>
                  <a:pt x="4733449" y="1309211"/>
                  <a:pt x="4717257" y="1285399"/>
                  <a:pt x="4699159" y="1282541"/>
                </a:cubicBezTo>
                <a:cubicBezTo>
                  <a:pt x="4668679" y="1277779"/>
                  <a:pt x="4666774" y="1275874"/>
                  <a:pt x="4661059" y="1245394"/>
                </a:cubicBezTo>
                <a:cubicBezTo>
                  <a:pt x="4659154" y="1235869"/>
                  <a:pt x="4658202" y="1226344"/>
                  <a:pt x="4656296" y="1215866"/>
                </a:cubicBezTo>
                <a:cubicBezTo>
                  <a:pt x="4655344" y="1209199"/>
                  <a:pt x="4652486" y="1201579"/>
                  <a:pt x="4650582" y="1194911"/>
                </a:cubicBezTo>
                <a:cubicBezTo>
                  <a:pt x="4642009" y="1199674"/>
                  <a:pt x="4633436" y="1203484"/>
                  <a:pt x="4624864" y="1208246"/>
                </a:cubicBezTo>
                <a:cubicBezTo>
                  <a:pt x="4623911" y="1206341"/>
                  <a:pt x="4622959" y="1204436"/>
                  <a:pt x="4621054" y="1202531"/>
                </a:cubicBezTo>
                <a:cubicBezTo>
                  <a:pt x="4623911" y="1199674"/>
                  <a:pt x="4626769" y="1195864"/>
                  <a:pt x="4630579" y="1193959"/>
                </a:cubicBezTo>
                <a:cubicBezTo>
                  <a:pt x="4645819" y="1187291"/>
                  <a:pt x="4646771" y="1179671"/>
                  <a:pt x="4639152" y="1166336"/>
                </a:cubicBezTo>
                <a:cubicBezTo>
                  <a:pt x="4630579" y="1152049"/>
                  <a:pt x="4624864" y="1135856"/>
                  <a:pt x="4620102" y="1118711"/>
                </a:cubicBezTo>
                <a:cubicBezTo>
                  <a:pt x="4617244" y="1106329"/>
                  <a:pt x="4617244" y="1094899"/>
                  <a:pt x="4604861" y="1085374"/>
                </a:cubicBezTo>
                <a:cubicBezTo>
                  <a:pt x="4599146" y="1080611"/>
                  <a:pt x="4601052" y="1064419"/>
                  <a:pt x="4602004" y="1053941"/>
                </a:cubicBezTo>
                <a:cubicBezTo>
                  <a:pt x="4604861" y="1032034"/>
                  <a:pt x="4606767" y="1009174"/>
                  <a:pt x="4616292" y="990124"/>
                </a:cubicBezTo>
                <a:cubicBezTo>
                  <a:pt x="4626769" y="969169"/>
                  <a:pt x="4635342" y="942499"/>
                  <a:pt x="4665821" y="935831"/>
                </a:cubicBezTo>
                <a:cubicBezTo>
                  <a:pt x="4686777" y="931069"/>
                  <a:pt x="4705827" y="919639"/>
                  <a:pt x="4725829" y="913924"/>
                </a:cubicBezTo>
                <a:cubicBezTo>
                  <a:pt x="4764882" y="904399"/>
                  <a:pt x="4804886" y="906304"/>
                  <a:pt x="4843939" y="917734"/>
                </a:cubicBezTo>
                <a:cubicBezTo>
                  <a:pt x="4867752" y="924401"/>
                  <a:pt x="4888707" y="935831"/>
                  <a:pt x="4905852" y="953929"/>
                </a:cubicBezTo>
                <a:cubicBezTo>
                  <a:pt x="4933474" y="982504"/>
                  <a:pt x="4948714" y="1017746"/>
                  <a:pt x="4950619" y="1057751"/>
                </a:cubicBezTo>
                <a:cubicBezTo>
                  <a:pt x="4950619" y="1071086"/>
                  <a:pt x="4950619" y="1083469"/>
                  <a:pt x="4962049" y="1092041"/>
                </a:cubicBezTo>
                <a:cubicBezTo>
                  <a:pt x="4963954" y="1093946"/>
                  <a:pt x="4964907" y="1097756"/>
                  <a:pt x="4964907" y="1101566"/>
                </a:cubicBezTo>
                <a:cubicBezTo>
                  <a:pt x="4965859" y="1110139"/>
                  <a:pt x="4965859" y="1117759"/>
                  <a:pt x="4966812" y="1130141"/>
                </a:cubicBezTo>
                <a:cubicBezTo>
                  <a:pt x="4961096" y="1134904"/>
                  <a:pt x="4960144" y="1140619"/>
                  <a:pt x="4963954" y="1153001"/>
                </a:cubicBezTo>
                <a:cubicBezTo>
                  <a:pt x="4969669" y="1168241"/>
                  <a:pt x="4950619" y="1173004"/>
                  <a:pt x="4940141" y="1179671"/>
                </a:cubicBezTo>
                <a:cubicBezTo>
                  <a:pt x="4935379" y="1182529"/>
                  <a:pt x="4928712" y="1182529"/>
                  <a:pt x="4920139" y="1184434"/>
                </a:cubicBezTo>
                <a:cubicBezTo>
                  <a:pt x="4925854" y="1188244"/>
                  <a:pt x="4928712" y="1190149"/>
                  <a:pt x="4936332" y="1195864"/>
                </a:cubicBezTo>
                <a:cubicBezTo>
                  <a:pt x="4924902" y="1208246"/>
                  <a:pt x="4915377" y="1219676"/>
                  <a:pt x="4903946" y="1229201"/>
                </a:cubicBezTo>
                <a:cubicBezTo>
                  <a:pt x="4892516" y="1239679"/>
                  <a:pt x="4891564" y="1248251"/>
                  <a:pt x="4903946" y="1265396"/>
                </a:cubicBezTo>
                <a:cubicBezTo>
                  <a:pt x="4930616" y="1254919"/>
                  <a:pt x="4955382" y="1258729"/>
                  <a:pt x="4980146" y="1273016"/>
                </a:cubicBezTo>
                <a:cubicBezTo>
                  <a:pt x="4988719" y="1269206"/>
                  <a:pt x="4998244" y="1266349"/>
                  <a:pt x="5006816" y="1262539"/>
                </a:cubicBezTo>
                <a:cubicBezTo>
                  <a:pt x="5016341" y="1257776"/>
                  <a:pt x="5023962" y="1257776"/>
                  <a:pt x="5033487" y="1265396"/>
                </a:cubicBezTo>
                <a:cubicBezTo>
                  <a:pt x="5037296" y="1269206"/>
                  <a:pt x="5049679" y="1270159"/>
                  <a:pt x="5051584" y="1267301"/>
                </a:cubicBezTo>
                <a:cubicBezTo>
                  <a:pt x="5065871" y="1250156"/>
                  <a:pt x="5080159" y="1252061"/>
                  <a:pt x="5097304" y="1261586"/>
                </a:cubicBezTo>
                <a:cubicBezTo>
                  <a:pt x="5099209" y="1262539"/>
                  <a:pt x="5103019" y="1261586"/>
                  <a:pt x="5107782" y="1262539"/>
                </a:cubicBezTo>
                <a:cubicBezTo>
                  <a:pt x="5105877" y="1256824"/>
                  <a:pt x="5104924" y="1253014"/>
                  <a:pt x="5103019" y="1245394"/>
                </a:cubicBezTo>
                <a:cubicBezTo>
                  <a:pt x="5111591" y="1247299"/>
                  <a:pt x="5118259" y="1249204"/>
                  <a:pt x="5123974" y="1250156"/>
                </a:cubicBezTo>
                <a:cubicBezTo>
                  <a:pt x="5127784" y="1224439"/>
                  <a:pt x="5129689" y="1223486"/>
                  <a:pt x="5159216" y="1226344"/>
                </a:cubicBezTo>
                <a:cubicBezTo>
                  <a:pt x="5143024" y="1188244"/>
                  <a:pt x="5127784" y="1152049"/>
                  <a:pt x="5113496" y="1118711"/>
                </a:cubicBezTo>
                <a:cubicBezTo>
                  <a:pt x="5103971" y="1122521"/>
                  <a:pt x="5096352" y="1128236"/>
                  <a:pt x="5089684" y="1127284"/>
                </a:cubicBezTo>
                <a:cubicBezTo>
                  <a:pt x="5084921" y="1126331"/>
                  <a:pt x="5079207" y="1117759"/>
                  <a:pt x="5078254" y="1112044"/>
                </a:cubicBezTo>
                <a:cubicBezTo>
                  <a:pt x="5069682" y="1079659"/>
                  <a:pt x="5065871" y="1045369"/>
                  <a:pt x="5054441" y="1013936"/>
                </a:cubicBezTo>
                <a:cubicBezTo>
                  <a:pt x="5033487" y="959644"/>
                  <a:pt x="5010627" y="906304"/>
                  <a:pt x="4983004" y="854869"/>
                </a:cubicBezTo>
                <a:cubicBezTo>
                  <a:pt x="4886802" y="676751"/>
                  <a:pt x="4790599" y="498634"/>
                  <a:pt x="4690586" y="322421"/>
                </a:cubicBezTo>
                <a:cubicBezTo>
                  <a:pt x="4637246" y="228124"/>
                  <a:pt x="4577239" y="138589"/>
                  <a:pt x="4520089" y="47149"/>
                </a:cubicBezTo>
                <a:cubicBezTo>
                  <a:pt x="4504849" y="23336"/>
                  <a:pt x="4503896" y="23336"/>
                  <a:pt x="4513421" y="7144"/>
                </a:cubicBezTo>
                <a:cubicBezTo>
                  <a:pt x="4685824" y="288131"/>
                  <a:pt x="4859179" y="566261"/>
                  <a:pt x="5007769" y="863441"/>
                </a:cubicBezTo>
                <a:cubicBezTo>
                  <a:pt x="5007769" y="857726"/>
                  <a:pt x="5008721" y="855821"/>
                  <a:pt x="5007769" y="853916"/>
                </a:cubicBezTo>
                <a:cubicBezTo>
                  <a:pt x="5007769" y="851059"/>
                  <a:pt x="5006816" y="849154"/>
                  <a:pt x="5005864" y="847249"/>
                </a:cubicBezTo>
                <a:cubicBezTo>
                  <a:pt x="4992529" y="809149"/>
                  <a:pt x="4978241" y="772001"/>
                  <a:pt x="4965859" y="733901"/>
                </a:cubicBezTo>
                <a:cubicBezTo>
                  <a:pt x="4944904" y="669131"/>
                  <a:pt x="4924902" y="603409"/>
                  <a:pt x="4904899" y="538639"/>
                </a:cubicBezTo>
                <a:cubicBezTo>
                  <a:pt x="4895374" y="509111"/>
                  <a:pt x="4885849" y="479584"/>
                  <a:pt x="4874419" y="450056"/>
                </a:cubicBezTo>
                <a:cubicBezTo>
                  <a:pt x="4868704" y="433864"/>
                  <a:pt x="4871561" y="425291"/>
                  <a:pt x="4891564" y="424339"/>
                </a:cubicBezTo>
                <a:cubicBezTo>
                  <a:pt x="4901089" y="450056"/>
                  <a:pt x="4909662" y="477679"/>
                  <a:pt x="4919187" y="504349"/>
                </a:cubicBezTo>
                <a:cubicBezTo>
                  <a:pt x="4941094" y="566261"/>
                  <a:pt x="4962049" y="628174"/>
                  <a:pt x="4983957" y="690086"/>
                </a:cubicBezTo>
                <a:cubicBezTo>
                  <a:pt x="4987766" y="699611"/>
                  <a:pt x="4994434" y="708184"/>
                  <a:pt x="5000149" y="716756"/>
                </a:cubicBezTo>
                <a:cubicBezTo>
                  <a:pt x="5002054" y="719614"/>
                  <a:pt x="5003007" y="722471"/>
                  <a:pt x="5003007" y="725329"/>
                </a:cubicBezTo>
                <a:cubicBezTo>
                  <a:pt x="5007769" y="778669"/>
                  <a:pt x="5033487" y="825341"/>
                  <a:pt x="5049679" y="874871"/>
                </a:cubicBezTo>
                <a:cubicBezTo>
                  <a:pt x="5075396" y="952976"/>
                  <a:pt x="5103019" y="1031081"/>
                  <a:pt x="5131594" y="1108234"/>
                </a:cubicBezTo>
                <a:cubicBezTo>
                  <a:pt x="5140166" y="1132046"/>
                  <a:pt x="5150644" y="1154906"/>
                  <a:pt x="5161121" y="1177766"/>
                </a:cubicBezTo>
                <a:cubicBezTo>
                  <a:pt x="5163979" y="1184434"/>
                  <a:pt x="5173504" y="1188244"/>
                  <a:pt x="5179219" y="1193959"/>
                </a:cubicBezTo>
                <a:cubicBezTo>
                  <a:pt x="5180171" y="1193006"/>
                  <a:pt x="5182077" y="1192054"/>
                  <a:pt x="5183029" y="1190149"/>
                </a:cubicBezTo>
                <a:cubicBezTo>
                  <a:pt x="5184934" y="1196816"/>
                  <a:pt x="5186839" y="1204436"/>
                  <a:pt x="5189696" y="1212056"/>
                </a:cubicBezTo>
                <a:cubicBezTo>
                  <a:pt x="5191602" y="1206341"/>
                  <a:pt x="5193507" y="1201579"/>
                  <a:pt x="5194459" y="1196816"/>
                </a:cubicBezTo>
                <a:cubicBezTo>
                  <a:pt x="5197316" y="1216819"/>
                  <a:pt x="5207794" y="1223486"/>
                  <a:pt x="5226844" y="1227296"/>
                </a:cubicBezTo>
                <a:cubicBezTo>
                  <a:pt x="5265896" y="1234916"/>
                  <a:pt x="5303996" y="1245394"/>
                  <a:pt x="5343049" y="1255871"/>
                </a:cubicBezTo>
                <a:cubicBezTo>
                  <a:pt x="5365909" y="1261586"/>
                  <a:pt x="5388769" y="1268254"/>
                  <a:pt x="5411629" y="1274921"/>
                </a:cubicBezTo>
                <a:cubicBezTo>
                  <a:pt x="5417344" y="1276826"/>
                  <a:pt x="5422107" y="1281589"/>
                  <a:pt x="5426869" y="1285399"/>
                </a:cubicBezTo>
                <a:cubicBezTo>
                  <a:pt x="5444014" y="1300639"/>
                  <a:pt x="5461159" y="1316831"/>
                  <a:pt x="5478304" y="1332071"/>
                </a:cubicBezTo>
                <a:cubicBezTo>
                  <a:pt x="5489734" y="1342549"/>
                  <a:pt x="5487829" y="1353026"/>
                  <a:pt x="5472589" y="1362551"/>
                </a:cubicBezTo>
                <a:cubicBezTo>
                  <a:pt x="5463064" y="1369219"/>
                  <a:pt x="5452587" y="1375886"/>
                  <a:pt x="5442109" y="1382554"/>
                </a:cubicBezTo>
                <a:cubicBezTo>
                  <a:pt x="5443062" y="1384459"/>
                  <a:pt x="5444014" y="1385411"/>
                  <a:pt x="5444014" y="1385411"/>
                </a:cubicBezTo>
                <a:cubicBezTo>
                  <a:pt x="5482114" y="1384459"/>
                  <a:pt x="5485924" y="1386364"/>
                  <a:pt x="5497354" y="1426369"/>
                </a:cubicBezTo>
                <a:cubicBezTo>
                  <a:pt x="5501164" y="1440656"/>
                  <a:pt x="5508784" y="1449229"/>
                  <a:pt x="5523071" y="1453039"/>
                </a:cubicBezTo>
                <a:cubicBezTo>
                  <a:pt x="5534502" y="1455896"/>
                  <a:pt x="5545932" y="1462564"/>
                  <a:pt x="5557362" y="1465421"/>
                </a:cubicBezTo>
                <a:cubicBezTo>
                  <a:pt x="5564029" y="1467326"/>
                  <a:pt x="5572602" y="1464469"/>
                  <a:pt x="5580221" y="1462564"/>
                </a:cubicBezTo>
                <a:cubicBezTo>
                  <a:pt x="5603082" y="1473994"/>
                  <a:pt x="5607844" y="1488281"/>
                  <a:pt x="5604987" y="1514951"/>
                </a:cubicBezTo>
                <a:cubicBezTo>
                  <a:pt x="5602129" y="1536859"/>
                  <a:pt x="5605939" y="1559719"/>
                  <a:pt x="5601177" y="1581626"/>
                </a:cubicBezTo>
                <a:cubicBezTo>
                  <a:pt x="5592604" y="1622584"/>
                  <a:pt x="5581174" y="1662589"/>
                  <a:pt x="5568791" y="1701641"/>
                </a:cubicBezTo>
                <a:cubicBezTo>
                  <a:pt x="5564982" y="1713071"/>
                  <a:pt x="5555457" y="1723549"/>
                  <a:pt x="5547837" y="1735931"/>
                </a:cubicBezTo>
                <a:cubicBezTo>
                  <a:pt x="5559266" y="1745456"/>
                  <a:pt x="5574507" y="1754981"/>
                  <a:pt x="5584984" y="1768316"/>
                </a:cubicBezTo>
                <a:cubicBezTo>
                  <a:pt x="5589746" y="1774031"/>
                  <a:pt x="5586889" y="1789271"/>
                  <a:pt x="5582127" y="1796891"/>
                </a:cubicBezTo>
                <a:cubicBezTo>
                  <a:pt x="5569744" y="1817846"/>
                  <a:pt x="5564982" y="1839754"/>
                  <a:pt x="5563077" y="1862614"/>
                </a:cubicBezTo>
                <a:cubicBezTo>
                  <a:pt x="5558314" y="1909286"/>
                  <a:pt x="5552599" y="1955959"/>
                  <a:pt x="5546884" y="2001679"/>
                </a:cubicBezTo>
                <a:cubicBezTo>
                  <a:pt x="5545932" y="2012156"/>
                  <a:pt x="5544979" y="2022634"/>
                  <a:pt x="5544027" y="2032159"/>
                </a:cubicBezTo>
                <a:cubicBezTo>
                  <a:pt x="5541169" y="2070259"/>
                  <a:pt x="5513546" y="2092166"/>
                  <a:pt x="5488782" y="2115026"/>
                </a:cubicBezTo>
                <a:cubicBezTo>
                  <a:pt x="5455444" y="2145506"/>
                  <a:pt x="5415439" y="2142649"/>
                  <a:pt x="5374482" y="2136934"/>
                </a:cubicBezTo>
                <a:cubicBezTo>
                  <a:pt x="5361146" y="2135029"/>
                  <a:pt x="5346859" y="2135981"/>
                  <a:pt x="5333524" y="2137886"/>
                </a:cubicBezTo>
                <a:cubicBezTo>
                  <a:pt x="5277327" y="2143601"/>
                  <a:pt x="5222082" y="2142649"/>
                  <a:pt x="5175409" y="2103596"/>
                </a:cubicBezTo>
                <a:cubicBezTo>
                  <a:pt x="5188744" y="2117884"/>
                  <a:pt x="5186839" y="2144554"/>
                  <a:pt x="5213509" y="2150269"/>
                </a:cubicBezTo>
                <a:cubicBezTo>
                  <a:pt x="5219224" y="2151221"/>
                  <a:pt x="5223034" y="2160746"/>
                  <a:pt x="5226844" y="2166461"/>
                </a:cubicBezTo>
                <a:cubicBezTo>
                  <a:pt x="5234464" y="2180749"/>
                  <a:pt x="5240179" y="2195989"/>
                  <a:pt x="5248752" y="2213134"/>
                </a:cubicBezTo>
                <a:cubicBezTo>
                  <a:pt x="5224939" y="2215991"/>
                  <a:pt x="5223987" y="2228374"/>
                  <a:pt x="5225891" y="2245519"/>
                </a:cubicBezTo>
                <a:cubicBezTo>
                  <a:pt x="5226844" y="2256949"/>
                  <a:pt x="5220177" y="2270284"/>
                  <a:pt x="5216366" y="2281714"/>
                </a:cubicBezTo>
                <a:cubicBezTo>
                  <a:pt x="5212557" y="2292191"/>
                  <a:pt x="5205889" y="2302669"/>
                  <a:pt x="5202079" y="2313146"/>
                </a:cubicBezTo>
                <a:cubicBezTo>
                  <a:pt x="5195412" y="2332196"/>
                  <a:pt x="5186839" y="2351246"/>
                  <a:pt x="5204937" y="2370296"/>
                </a:cubicBezTo>
                <a:cubicBezTo>
                  <a:pt x="5221129" y="2373154"/>
                  <a:pt x="5240179" y="2376011"/>
                  <a:pt x="5258277" y="2378869"/>
                </a:cubicBezTo>
                <a:cubicBezTo>
                  <a:pt x="5261134" y="2388394"/>
                  <a:pt x="5263991" y="2396014"/>
                  <a:pt x="5265896" y="2403634"/>
                </a:cubicBezTo>
                <a:cubicBezTo>
                  <a:pt x="5252562" y="2379821"/>
                  <a:pt x="5231607" y="2376011"/>
                  <a:pt x="5211604" y="2376964"/>
                </a:cubicBezTo>
                <a:cubicBezTo>
                  <a:pt x="5215414" y="2402681"/>
                  <a:pt x="5219224" y="2428399"/>
                  <a:pt x="5223034" y="2454116"/>
                </a:cubicBezTo>
                <a:cubicBezTo>
                  <a:pt x="5223987" y="2456974"/>
                  <a:pt x="5226844" y="2460784"/>
                  <a:pt x="5229702" y="2462689"/>
                </a:cubicBezTo>
                <a:cubicBezTo>
                  <a:pt x="5278279" y="2504599"/>
                  <a:pt x="5290662" y="2554129"/>
                  <a:pt x="5264944" y="2611279"/>
                </a:cubicBezTo>
                <a:cubicBezTo>
                  <a:pt x="5263039" y="2616041"/>
                  <a:pt x="5262087" y="2623661"/>
                  <a:pt x="5263991" y="2628424"/>
                </a:cubicBezTo>
                <a:cubicBezTo>
                  <a:pt x="5270659" y="2644616"/>
                  <a:pt x="5267802" y="2656999"/>
                  <a:pt x="5253514" y="2666524"/>
                </a:cubicBezTo>
                <a:cubicBezTo>
                  <a:pt x="5256371" y="2679859"/>
                  <a:pt x="5260182" y="2687479"/>
                  <a:pt x="5276374" y="2691289"/>
                </a:cubicBezTo>
                <a:cubicBezTo>
                  <a:pt x="5295424" y="2696051"/>
                  <a:pt x="5319237" y="2701766"/>
                  <a:pt x="5323999" y="2727484"/>
                </a:cubicBezTo>
                <a:cubicBezTo>
                  <a:pt x="5324952" y="2730341"/>
                  <a:pt x="5332571" y="2733199"/>
                  <a:pt x="5337334" y="2734151"/>
                </a:cubicBezTo>
                <a:cubicBezTo>
                  <a:pt x="5362099" y="2740819"/>
                  <a:pt x="5369719" y="2752249"/>
                  <a:pt x="5363052" y="2777014"/>
                </a:cubicBezTo>
                <a:cubicBezTo>
                  <a:pt x="5359241" y="2793206"/>
                  <a:pt x="5359241" y="2804636"/>
                  <a:pt x="5379244" y="2811304"/>
                </a:cubicBezTo>
                <a:cubicBezTo>
                  <a:pt x="5388769" y="2814161"/>
                  <a:pt x="5394484" y="2828449"/>
                  <a:pt x="5402104" y="2836069"/>
                </a:cubicBezTo>
                <a:cubicBezTo>
                  <a:pt x="5405914" y="2839879"/>
                  <a:pt x="5410677" y="2843689"/>
                  <a:pt x="5415439" y="2843689"/>
                </a:cubicBezTo>
                <a:cubicBezTo>
                  <a:pt x="5435441" y="2846546"/>
                  <a:pt x="5455444" y="2846546"/>
                  <a:pt x="5475446" y="2849404"/>
                </a:cubicBezTo>
                <a:cubicBezTo>
                  <a:pt x="5497354" y="2853214"/>
                  <a:pt x="5506879" y="2844641"/>
                  <a:pt x="5502116" y="2824639"/>
                </a:cubicBezTo>
                <a:cubicBezTo>
                  <a:pt x="5509737" y="2817019"/>
                  <a:pt x="5516404" y="2812256"/>
                  <a:pt x="5522119" y="2804636"/>
                </a:cubicBezTo>
                <a:cubicBezTo>
                  <a:pt x="5532596" y="2790349"/>
                  <a:pt x="5542121" y="2777014"/>
                  <a:pt x="5560219" y="2772251"/>
                </a:cubicBezTo>
                <a:cubicBezTo>
                  <a:pt x="5565934" y="2770346"/>
                  <a:pt x="5571649" y="2762726"/>
                  <a:pt x="5573554" y="2757011"/>
                </a:cubicBezTo>
                <a:cubicBezTo>
                  <a:pt x="5584032" y="2734151"/>
                  <a:pt x="5598319" y="2731294"/>
                  <a:pt x="5620227" y="2741771"/>
                </a:cubicBezTo>
                <a:cubicBezTo>
                  <a:pt x="5637371" y="2750344"/>
                  <a:pt x="5644991" y="2763679"/>
                  <a:pt x="5648802" y="2779871"/>
                </a:cubicBezTo>
                <a:cubicBezTo>
                  <a:pt x="5657374" y="2772251"/>
                  <a:pt x="5664994" y="2765584"/>
                  <a:pt x="5672614" y="2757964"/>
                </a:cubicBezTo>
                <a:cubicBezTo>
                  <a:pt x="5673566" y="2758916"/>
                  <a:pt x="5675471" y="2760821"/>
                  <a:pt x="5676424" y="2761774"/>
                </a:cubicBezTo>
                <a:cubicBezTo>
                  <a:pt x="5678329" y="2754154"/>
                  <a:pt x="5681187" y="2745581"/>
                  <a:pt x="5683091" y="2737009"/>
                </a:cubicBezTo>
                <a:cubicBezTo>
                  <a:pt x="5692616" y="2754154"/>
                  <a:pt x="5702141" y="2771299"/>
                  <a:pt x="5712619" y="2788444"/>
                </a:cubicBezTo>
                <a:cubicBezTo>
                  <a:pt x="5716429" y="2778919"/>
                  <a:pt x="5720239" y="2768441"/>
                  <a:pt x="5725002" y="2756059"/>
                </a:cubicBezTo>
                <a:cubicBezTo>
                  <a:pt x="5728812" y="2757011"/>
                  <a:pt x="5733574" y="2758916"/>
                  <a:pt x="5739289" y="2760821"/>
                </a:cubicBezTo>
                <a:cubicBezTo>
                  <a:pt x="5738337" y="2753201"/>
                  <a:pt x="5738337" y="2746534"/>
                  <a:pt x="5737384" y="2738914"/>
                </a:cubicBezTo>
                <a:cubicBezTo>
                  <a:pt x="5738337" y="2738914"/>
                  <a:pt x="5740241" y="2737961"/>
                  <a:pt x="5741194" y="2737961"/>
                </a:cubicBezTo>
                <a:cubicBezTo>
                  <a:pt x="5745004" y="2748439"/>
                  <a:pt x="5747862" y="2757964"/>
                  <a:pt x="5751671" y="2768441"/>
                </a:cubicBezTo>
                <a:cubicBezTo>
                  <a:pt x="5763102" y="2759869"/>
                  <a:pt x="5774532" y="2751296"/>
                  <a:pt x="5786914" y="2740819"/>
                </a:cubicBezTo>
                <a:cubicBezTo>
                  <a:pt x="5790724" y="2749391"/>
                  <a:pt x="5794534" y="2758916"/>
                  <a:pt x="5799296" y="2772251"/>
                </a:cubicBezTo>
                <a:cubicBezTo>
                  <a:pt x="5796439" y="2757011"/>
                  <a:pt x="5794534" y="2744629"/>
                  <a:pt x="5792629" y="2731294"/>
                </a:cubicBezTo>
                <a:cubicBezTo>
                  <a:pt x="5797391" y="2733199"/>
                  <a:pt x="5800249" y="2735104"/>
                  <a:pt x="5804059" y="2737009"/>
                </a:cubicBezTo>
                <a:cubicBezTo>
                  <a:pt x="5804059" y="2719864"/>
                  <a:pt x="5804059" y="2703671"/>
                  <a:pt x="5804059" y="2687479"/>
                </a:cubicBezTo>
                <a:cubicBezTo>
                  <a:pt x="5805012" y="2686526"/>
                  <a:pt x="5806916" y="2686526"/>
                  <a:pt x="5807869" y="2685574"/>
                </a:cubicBezTo>
                <a:cubicBezTo>
                  <a:pt x="5815489" y="2701766"/>
                  <a:pt x="5823109" y="2717006"/>
                  <a:pt x="5832634" y="2737961"/>
                </a:cubicBezTo>
                <a:cubicBezTo>
                  <a:pt x="5834539" y="2717959"/>
                  <a:pt x="5835491" y="2702719"/>
                  <a:pt x="5836444" y="2687479"/>
                </a:cubicBezTo>
                <a:cubicBezTo>
                  <a:pt x="5837396" y="2687479"/>
                  <a:pt x="5839302" y="2687479"/>
                  <a:pt x="5840254" y="2687479"/>
                </a:cubicBezTo>
                <a:cubicBezTo>
                  <a:pt x="5841207" y="2701766"/>
                  <a:pt x="5843112" y="2716054"/>
                  <a:pt x="5844064" y="2734151"/>
                </a:cubicBezTo>
                <a:cubicBezTo>
                  <a:pt x="5850732" y="2724626"/>
                  <a:pt x="5854541" y="2719864"/>
                  <a:pt x="5857399" y="2715101"/>
                </a:cubicBezTo>
                <a:cubicBezTo>
                  <a:pt x="5861209" y="2735104"/>
                  <a:pt x="5864066" y="2755106"/>
                  <a:pt x="5867877" y="2776061"/>
                </a:cubicBezTo>
                <a:cubicBezTo>
                  <a:pt x="5869782" y="2776061"/>
                  <a:pt x="5871687" y="2776061"/>
                  <a:pt x="5873591" y="2776061"/>
                </a:cubicBezTo>
                <a:cubicBezTo>
                  <a:pt x="5877402" y="2764631"/>
                  <a:pt x="5881212" y="2754154"/>
                  <a:pt x="5885021" y="2740819"/>
                </a:cubicBezTo>
                <a:cubicBezTo>
                  <a:pt x="5886927" y="2756059"/>
                  <a:pt x="5888832" y="2768441"/>
                  <a:pt x="5890737" y="2781776"/>
                </a:cubicBezTo>
                <a:cubicBezTo>
                  <a:pt x="5892641" y="2781776"/>
                  <a:pt x="5894546" y="2781776"/>
                  <a:pt x="5895499" y="2781776"/>
                </a:cubicBezTo>
                <a:cubicBezTo>
                  <a:pt x="5897404" y="2776061"/>
                  <a:pt x="5898357" y="2770346"/>
                  <a:pt x="5900262" y="2765584"/>
                </a:cubicBezTo>
                <a:cubicBezTo>
                  <a:pt x="5901214" y="2765584"/>
                  <a:pt x="5902166" y="2765584"/>
                  <a:pt x="5903119" y="2765584"/>
                </a:cubicBezTo>
                <a:cubicBezTo>
                  <a:pt x="5904071" y="2772251"/>
                  <a:pt x="5905024" y="2777966"/>
                  <a:pt x="5905977" y="2781776"/>
                </a:cubicBezTo>
                <a:cubicBezTo>
                  <a:pt x="5912644" y="2775109"/>
                  <a:pt x="5920264" y="2767489"/>
                  <a:pt x="5929789" y="2757011"/>
                </a:cubicBezTo>
                <a:cubicBezTo>
                  <a:pt x="5930741" y="2771299"/>
                  <a:pt x="5931694" y="2780824"/>
                  <a:pt x="5931694" y="2789396"/>
                </a:cubicBezTo>
                <a:cubicBezTo>
                  <a:pt x="5931694" y="2789396"/>
                  <a:pt x="5932646" y="2789396"/>
                  <a:pt x="5932646" y="2789396"/>
                </a:cubicBezTo>
                <a:cubicBezTo>
                  <a:pt x="5933599" y="2781776"/>
                  <a:pt x="5934552" y="2774156"/>
                  <a:pt x="5935504" y="2762726"/>
                </a:cubicBezTo>
                <a:cubicBezTo>
                  <a:pt x="5940266" y="2770346"/>
                  <a:pt x="5942171" y="2774156"/>
                  <a:pt x="5945029" y="2777966"/>
                </a:cubicBezTo>
                <a:cubicBezTo>
                  <a:pt x="5945982" y="2776061"/>
                  <a:pt x="5946934" y="2775109"/>
                  <a:pt x="5946934" y="2773204"/>
                </a:cubicBezTo>
                <a:cubicBezTo>
                  <a:pt x="5948839" y="2779871"/>
                  <a:pt x="5950744" y="2786539"/>
                  <a:pt x="5953602" y="2797016"/>
                </a:cubicBezTo>
                <a:cubicBezTo>
                  <a:pt x="5955507" y="2790349"/>
                  <a:pt x="5957412" y="2786539"/>
                  <a:pt x="5958364" y="2782729"/>
                </a:cubicBezTo>
                <a:cubicBezTo>
                  <a:pt x="5960269" y="2784634"/>
                  <a:pt x="5962174" y="2787491"/>
                  <a:pt x="5964079" y="2789396"/>
                </a:cubicBezTo>
                <a:cubicBezTo>
                  <a:pt x="5976462" y="2764631"/>
                  <a:pt x="5952649" y="2754154"/>
                  <a:pt x="5943124" y="2737009"/>
                </a:cubicBezTo>
                <a:cubicBezTo>
                  <a:pt x="5946934" y="2737961"/>
                  <a:pt x="5950744" y="2738914"/>
                  <a:pt x="5955507" y="2739866"/>
                </a:cubicBezTo>
                <a:cubicBezTo>
                  <a:pt x="5955507" y="2737009"/>
                  <a:pt x="5955507" y="2734151"/>
                  <a:pt x="5955507" y="2736056"/>
                </a:cubicBezTo>
                <a:cubicBezTo>
                  <a:pt x="5967889" y="2750344"/>
                  <a:pt x="5982177" y="2766536"/>
                  <a:pt x="5997416" y="2783681"/>
                </a:cubicBezTo>
                <a:cubicBezTo>
                  <a:pt x="6002179" y="2778919"/>
                  <a:pt x="6004084" y="2776061"/>
                  <a:pt x="6005989" y="2774156"/>
                </a:cubicBezTo>
                <a:cubicBezTo>
                  <a:pt x="6008846" y="2782729"/>
                  <a:pt x="6011704" y="2790349"/>
                  <a:pt x="6014562" y="2797969"/>
                </a:cubicBezTo>
                <a:cubicBezTo>
                  <a:pt x="6016466" y="2797016"/>
                  <a:pt x="6018371" y="2797016"/>
                  <a:pt x="6021229" y="2796064"/>
                </a:cubicBezTo>
                <a:cubicBezTo>
                  <a:pt x="6016466" y="2771299"/>
                  <a:pt x="6011704" y="2745581"/>
                  <a:pt x="6007894" y="2720816"/>
                </a:cubicBezTo>
                <a:cubicBezTo>
                  <a:pt x="6009799" y="2719864"/>
                  <a:pt x="6011704" y="2719864"/>
                  <a:pt x="6012657" y="2718911"/>
                </a:cubicBezTo>
                <a:cubicBezTo>
                  <a:pt x="6022182" y="2746534"/>
                  <a:pt x="6031707" y="2775109"/>
                  <a:pt x="6040279" y="2802731"/>
                </a:cubicBezTo>
                <a:cubicBezTo>
                  <a:pt x="6042184" y="2802731"/>
                  <a:pt x="6043137" y="2801779"/>
                  <a:pt x="6045041" y="2801779"/>
                </a:cubicBezTo>
                <a:cubicBezTo>
                  <a:pt x="6043137" y="2783681"/>
                  <a:pt x="6041232" y="2765584"/>
                  <a:pt x="6039327" y="2747486"/>
                </a:cubicBezTo>
                <a:cubicBezTo>
                  <a:pt x="6039327" y="2741771"/>
                  <a:pt x="6041232" y="2735104"/>
                  <a:pt x="6042184" y="2729389"/>
                </a:cubicBezTo>
                <a:cubicBezTo>
                  <a:pt x="6045994" y="2734151"/>
                  <a:pt x="6049804" y="2737961"/>
                  <a:pt x="6053614" y="2742724"/>
                </a:cubicBezTo>
                <a:cubicBezTo>
                  <a:pt x="6055519" y="2745581"/>
                  <a:pt x="6056471" y="2749391"/>
                  <a:pt x="6059329" y="2757011"/>
                </a:cubicBezTo>
                <a:cubicBezTo>
                  <a:pt x="6064091" y="2735104"/>
                  <a:pt x="6067902" y="2718911"/>
                  <a:pt x="6058377" y="2701766"/>
                </a:cubicBezTo>
                <a:cubicBezTo>
                  <a:pt x="6049804" y="2685574"/>
                  <a:pt x="6042184" y="2668429"/>
                  <a:pt x="6033612" y="2652236"/>
                </a:cubicBezTo>
                <a:cubicBezTo>
                  <a:pt x="6031707" y="2647474"/>
                  <a:pt x="6029802" y="2641759"/>
                  <a:pt x="6025991" y="2639854"/>
                </a:cubicBezTo>
                <a:cubicBezTo>
                  <a:pt x="6003132" y="2628424"/>
                  <a:pt x="6008846" y="2600801"/>
                  <a:pt x="5994559" y="2585561"/>
                </a:cubicBezTo>
                <a:cubicBezTo>
                  <a:pt x="5993607" y="2584609"/>
                  <a:pt x="5995512" y="2582704"/>
                  <a:pt x="5997416" y="2574131"/>
                </a:cubicBezTo>
                <a:cubicBezTo>
                  <a:pt x="6027896" y="2618899"/>
                  <a:pt x="6054566" y="2661761"/>
                  <a:pt x="6102191" y="2686526"/>
                </a:cubicBezTo>
                <a:cubicBezTo>
                  <a:pt x="6101239" y="2679859"/>
                  <a:pt x="6101239" y="2675096"/>
                  <a:pt x="6099334" y="2664619"/>
                </a:cubicBezTo>
                <a:cubicBezTo>
                  <a:pt x="6110764" y="2678906"/>
                  <a:pt x="6119337" y="2689384"/>
                  <a:pt x="6131719" y="2702719"/>
                </a:cubicBezTo>
                <a:cubicBezTo>
                  <a:pt x="6139339" y="2673191"/>
                  <a:pt x="6106954" y="2670334"/>
                  <a:pt x="6104096" y="2645569"/>
                </a:cubicBezTo>
                <a:cubicBezTo>
                  <a:pt x="6122194" y="2661761"/>
                  <a:pt x="6136482" y="2674144"/>
                  <a:pt x="6153627" y="2689384"/>
                </a:cubicBezTo>
                <a:cubicBezTo>
                  <a:pt x="6152674" y="2669381"/>
                  <a:pt x="6151721" y="2654141"/>
                  <a:pt x="6149816" y="2632234"/>
                </a:cubicBezTo>
                <a:cubicBezTo>
                  <a:pt x="6161246" y="2639854"/>
                  <a:pt x="6168866" y="2644616"/>
                  <a:pt x="6180296" y="2651284"/>
                </a:cubicBezTo>
                <a:cubicBezTo>
                  <a:pt x="6176487" y="2626519"/>
                  <a:pt x="6173629" y="2603659"/>
                  <a:pt x="6170771" y="2580799"/>
                </a:cubicBezTo>
                <a:cubicBezTo>
                  <a:pt x="6171724" y="2580799"/>
                  <a:pt x="6172677" y="2579846"/>
                  <a:pt x="6172677" y="2579846"/>
                </a:cubicBezTo>
                <a:cubicBezTo>
                  <a:pt x="6174582" y="2586514"/>
                  <a:pt x="6177439" y="2592229"/>
                  <a:pt x="6179344" y="2598896"/>
                </a:cubicBezTo>
                <a:cubicBezTo>
                  <a:pt x="6180296" y="2598896"/>
                  <a:pt x="6181249" y="2598896"/>
                  <a:pt x="6182202" y="2598896"/>
                </a:cubicBezTo>
                <a:cubicBezTo>
                  <a:pt x="6181249" y="2587466"/>
                  <a:pt x="6180296" y="2576036"/>
                  <a:pt x="6179344" y="2564606"/>
                </a:cubicBezTo>
                <a:cubicBezTo>
                  <a:pt x="6181249" y="2564606"/>
                  <a:pt x="6182202" y="2563654"/>
                  <a:pt x="6184107" y="2563654"/>
                </a:cubicBezTo>
                <a:cubicBezTo>
                  <a:pt x="6186012" y="2574131"/>
                  <a:pt x="6188869" y="2585561"/>
                  <a:pt x="6190774" y="2598896"/>
                </a:cubicBezTo>
                <a:cubicBezTo>
                  <a:pt x="6193632" y="2594134"/>
                  <a:pt x="6194584" y="2591276"/>
                  <a:pt x="6196489" y="2588419"/>
                </a:cubicBezTo>
                <a:cubicBezTo>
                  <a:pt x="6199346" y="2609374"/>
                  <a:pt x="6202204" y="2628424"/>
                  <a:pt x="6205062" y="2648426"/>
                </a:cubicBezTo>
                <a:cubicBezTo>
                  <a:pt x="6206966" y="2648426"/>
                  <a:pt x="6208871" y="2648426"/>
                  <a:pt x="6210777" y="2648426"/>
                </a:cubicBezTo>
                <a:cubicBezTo>
                  <a:pt x="6216491" y="2616994"/>
                  <a:pt x="6221254" y="2586514"/>
                  <a:pt x="6226969" y="2555081"/>
                </a:cubicBezTo>
                <a:cubicBezTo>
                  <a:pt x="6227921" y="2555081"/>
                  <a:pt x="6229827" y="2556034"/>
                  <a:pt x="6230779" y="2556034"/>
                </a:cubicBezTo>
                <a:cubicBezTo>
                  <a:pt x="6236494" y="2572226"/>
                  <a:pt x="6242209" y="2589371"/>
                  <a:pt x="6248877" y="2605564"/>
                </a:cubicBezTo>
                <a:cubicBezTo>
                  <a:pt x="6250782" y="2604611"/>
                  <a:pt x="6251734" y="2604611"/>
                  <a:pt x="6253639" y="2603659"/>
                </a:cubicBezTo>
                <a:cubicBezTo>
                  <a:pt x="6251734" y="2593181"/>
                  <a:pt x="6249829" y="2581751"/>
                  <a:pt x="6246971" y="2565559"/>
                </a:cubicBezTo>
                <a:cubicBezTo>
                  <a:pt x="6253639" y="2572226"/>
                  <a:pt x="6256496" y="2574131"/>
                  <a:pt x="6259354" y="2576989"/>
                </a:cubicBezTo>
                <a:cubicBezTo>
                  <a:pt x="6259354" y="2569369"/>
                  <a:pt x="6258402" y="2563654"/>
                  <a:pt x="6258402" y="2556986"/>
                </a:cubicBezTo>
                <a:cubicBezTo>
                  <a:pt x="6260307" y="2556986"/>
                  <a:pt x="6262212" y="2556034"/>
                  <a:pt x="6263164" y="2556034"/>
                </a:cubicBezTo>
                <a:cubicBezTo>
                  <a:pt x="6268879" y="2575084"/>
                  <a:pt x="6274594" y="2594134"/>
                  <a:pt x="6280309" y="2614136"/>
                </a:cubicBezTo>
                <a:cubicBezTo>
                  <a:pt x="6281262" y="2614136"/>
                  <a:pt x="6281262" y="2614136"/>
                  <a:pt x="6282214" y="2613184"/>
                </a:cubicBezTo>
                <a:cubicBezTo>
                  <a:pt x="6282214" y="2596991"/>
                  <a:pt x="6282214" y="2581751"/>
                  <a:pt x="6282214" y="2564606"/>
                </a:cubicBezTo>
                <a:cubicBezTo>
                  <a:pt x="6285071" y="2567464"/>
                  <a:pt x="6288882" y="2570321"/>
                  <a:pt x="6291739" y="2573179"/>
                </a:cubicBezTo>
                <a:cubicBezTo>
                  <a:pt x="6297454" y="2563654"/>
                  <a:pt x="6303169" y="2555081"/>
                  <a:pt x="6307932" y="2545556"/>
                </a:cubicBezTo>
                <a:cubicBezTo>
                  <a:pt x="6311741" y="2536984"/>
                  <a:pt x="6314599" y="2528411"/>
                  <a:pt x="6317457" y="2520791"/>
                </a:cubicBezTo>
                <a:cubicBezTo>
                  <a:pt x="6326029" y="2540794"/>
                  <a:pt x="6335554" y="2564606"/>
                  <a:pt x="6346032" y="2588419"/>
                </a:cubicBezTo>
                <a:cubicBezTo>
                  <a:pt x="6346984" y="2588419"/>
                  <a:pt x="6347937" y="2588419"/>
                  <a:pt x="6348889" y="2587466"/>
                </a:cubicBezTo>
                <a:cubicBezTo>
                  <a:pt x="6347937" y="2578894"/>
                  <a:pt x="6346984" y="2569369"/>
                  <a:pt x="6346032" y="2560796"/>
                </a:cubicBezTo>
                <a:cubicBezTo>
                  <a:pt x="6346984" y="2560796"/>
                  <a:pt x="6348889" y="2559844"/>
                  <a:pt x="6349841" y="2559844"/>
                </a:cubicBezTo>
                <a:cubicBezTo>
                  <a:pt x="6357462" y="2584609"/>
                  <a:pt x="6366034" y="2609374"/>
                  <a:pt x="6373654" y="2634139"/>
                </a:cubicBezTo>
                <a:cubicBezTo>
                  <a:pt x="6374607" y="2634139"/>
                  <a:pt x="6376512" y="2634139"/>
                  <a:pt x="6377464" y="2635091"/>
                </a:cubicBezTo>
                <a:cubicBezTo>
                  <a:pt x="6381274" y="2618899"/>
                  <a:pt x="6385084" y="2601754"/>
                  <a:pt x="6389846" y="2583656"/>
                </a:cubicBezTo>
                <a:cubicBezTo>
                  <a:pt x="6393657" y="2602706"/>
                  <a:pt x="6398419" y="2620804"/>
                  <a:pt x="6402229" y="2638901"/>
                </a:cubicBezTo>
                <a:cubicBezTo>
                  <a:pt x="6403182" y="2638901"/>
                  <a:pt x="6405087" y="2637949"/>
                  <a:pt x="6406039" y="2637949"/>
                </a:cubicBezTo>
                <a:cubicBezTo>
                  <a:pt x="6406039" y="2631281"/>
                  <a:pt x="6405087" y="2623661"/>
                  <a:pt x="6405087" y="2616994"/>
                </a:cubicBezTo>
                <a:cubicBezTo>
                  <a:pt x="6406039" y="2616994"/>
                  <a:pt x="6406039" y="2616994"/>
                  <a:pt x="6406991" y="2616041"/>
                </a:cubicBezTo>
                <a:cubicBezTo>
                  <a:pt x="6410802" y="2627471"/>
                  <a:pt x="6414612" y="2638901"/>
                  <a:pt x="6419374" y="2654141"/>
                </a:cubicBezTo>
                <a:cubicBezTo>
                  <a:pt x="6422232" y="2648426"/>
                  <a:pt x="6423184" y="2645569"/>
                  <a:pt x="6424137" y="2642711"/>
                </a:cubicBezTo>
                <a:cubicBezTo>
                  <a:pt x="6429852" y="2616994"/>
                  <a:pt x="6436519" y="2591276"/>
                  <a:pt x="6426994" y="2565559"/>
                </a:cubicBezTo>
                <a:cubicBezTo>
                  <a:pt x="6426041" y="2563654"/>
                  <a:pt x="6427946" y="2559844"/>
                  <a:pt x="6433662" y="2556986"/>
                </a:cubicBezTo>
                <a:cubicBezTo>
                  <a:pt x="6440329" y="2590324"/>
                  <a:pt x="6446996" y="2623661"/>
                  <a:pt x="6454616" y="2659856"/>
                </a:cubicBezTo>
                <a:cubicBezTo>
                  <a:pt x="6465094" y="2651284"/>
                  <a:pt x="6475571" y="2636996"/>
                  <a:pt x="6480334" y="2665571"/>
                </a:cubicBezTo>
                <a:cubicBezTo>
                  <a:pt x="6484144" y="2652236"/>
                  <a:pt x="6487002" y="2643664"/>
                  <a:pt x="6489859" y="2635091"/>
                </a:cubicBezTo>
                <a:cubicBezTo>
                  <a:pt x="6492716" y="2652236"/>
                  <a:pt x="6481287" y="2670334"/>
                  <a:pt x="6497479" y="2690336"/>
                </a:cubicBezTo>
                <a:cubicBezTo>
                  <a:pt x="6503194" y="2672239"/>
                  <a:pt x="6506052" y="2658904"/>
                  <a:pt x="6511766" y="2645569"/>
                </a:cubicBezTo>
                <a:cubicBezTo>
                  <a:pt x="6513671" y="2640806"/>
                  <a:pt x="6521291" y="2638901"/>
                  <a:pt x="6526054" y="2636044"/>
                </a:cubicBezTo>
                <a:cubicBezTo>
                  <a:pt x="6527007" y="2637949"/>
                  <a:pt x="6527959" y="2639854"/>
                  <a:pt x="6527959" y="2640806"/>
                </a:cubicBezTo>
                <a:cubicBezTo>
                  <a:pt x="6529864" y="2634139"/>
                  <a:pt x="6531769" y="2626519"/>
                  <a:pt x="6534627" y="2616994"/>
                </a:cubicBezTo>
                <a:cubicBezTo>
                  <a:pt x="6539389" y="2632234"/>
                  <a:pt x="6543199" y="2643664"/>
                  <a:pt x="6548914" y="2657951"/>
                </a:cubicBezTo>
                <a:cubicBezTo>
                  <a:pt x="6558439" y="2652236"/>
                  <a:pt x="6566059" y="2647474"/>
                  <a:pt x="6573679" y="2641759"/>
                </a:cubicBezTo>
                <a:cubicBezTo>
                  <a:pt x="6574632" y="2644616"/>
                  <a:pt x="6575584" y="2650331"/>
                  <a:pt x="6576537" y="2656046"/>
                </a:cubicBezTo>
                <a:cubicBezTo>
                  <a:pt x="6587014" y="2651284"/>
                  <a:pt x="6597491" y="2647474"/>
                  <a:pt x="6608921" y="2642711"/>
                </a:cubicBezTo>
                <a:cubicBezTo>
                  <a:pt x="6614637" y="2661761"/>
                  <a:pt x="6621304" y="2682716"/>
                  <a:pt x="6627971" y="2701766"/>
                </a:cubicBezTo>
                <a:cubicBezTo>
                  <a:pt x="6628924" y="2697956"/>
                  <a:pt x="6630829" y="2691289"/>
                  <a:pt x="6632734" y="2685574"/>
                </a:cubicBezTo>
                <a:cubicBezTo>
                  <a:pt x="6633687" y="2685574"/>
                  <a:pt x="6634639" y="2685574"/>
                  <a:pt x="6635591" y="2686526"/>
                </a:cubicBezTo>
                <a:cubicBezTo>
                  <a:pt x="6634639" y="2694146"/>
                  <a:pt x="6634639" y="2701766"/>
                  <a:pt x="6633687" y="2709386"/>
                </a:cubicBezTo>
                <a:cubicBezTo>
                  <a:pt x="6634639" y="2709386"/>
                  <a:pt x="6635591" y="2709386"/>
                  <a:pt x="6636544" y="2710339"/>
                </a:cubicBezTo>
                <a:cubicBezTo>
                  <a:pt x="6640354" y="2697004"/>
                  <a:pt x="6644164" y="2683669"/>
                  <a:pt x="6648927" y="2669381"/>
                </a:cubicBezTo>
                <a:cubicBezTo>
                  <a:pt x="6649879" y="2669381"/>
                  <a:pt x="6651784" y="2670334"/>
                  <a:pt x="6652737" y="2670334"/>
                </a:cubicBezTo>
                <a:cubicBezTo>
                  <a:pt x="6650832" y="2680811"/>
                  <a:pt x="6647974" y="2692241"/>
                  <a:pt x="6646069" y="2700814"/>
                </a:cubicBezTo>
                <a:cubicBezTo>
                  <a:pt x="6662262" y="2696051"/>
                  <a:pt x="6680359" y="2685574"/>
                  <a:pt x="6693694" y="2689384"/>
                </a:cubicBezTo>
                <a:cubicBezTo>
                  <a:pt x="6709887" y="2694146"/>
                  <a:pt x="6722269" y="2711291"/>
                  <a:pt x="6738462" y="2724626"/>
                </a:cubicBezTo>
                <a:cubicBezTo>
                  <a:pt x="6749891" y="2717006"/>
                  <a:pt x="6770846" y="2715101"/>
                  <a:pt x="6776562" y="2692241"/>
                </a:cubicBezTo>
                <a:cubicBezTo>
                  <a:pt x="6776562" y="2691289"/>
                  <a:pt x="6777514" y="2691289"/>
                  <a:pt x="6777514" y="2690336"/>
                </a:cubicBezTo>
                <a:cubicBezTo>
                  <a:pt x="6807994" y="2678906"/>
                  <a:pt x="6827044" y="2641759"/>
                  <a:pt x="6868002" y="2652236"/>
                </a:cubicBezTo>
                <a:cubicBezTo>
                  <a:pt x="6884194" y="2656046"/>
                  <a:pt x="6889909" y="2662714"/>
                  <a:pt x="6890862" y="2677954"/>
                </a:cubicBezTo>
                <a:cubicBezTo>
                  <a:pt x="6891814" y="2687479"/>
                  <a:pt x="6894671" y="2697004"/>
                  <a:pt x="6896577" y="2707481"/>
                </a:cubicBezTo>
                <a:cubicBezTo>
                  <a:pt x="6909912" y="2704624"/>
                  <a:pt x="6923246" y="2702719"/>
                  <a:pt x="6936582" y="2698909"/>
                </a:cubicBezTo>
                <a:cubicBezTo>
                  <a:pt x="6942296" y="2697004"/>
                  <a:pt x="6948012" y="2693194"/>
                  <a:pt x="6954679" y="2689384"/>
                </a:cubicBezTo>
                <a:cubicBezTo>
                  <a:pt x="6944202" y="2628424"/>
                  <a:pt x="6895624" y="2585561"/>
                  <a:pt x="6832759" y="2579846"/>
                </a:cubicBezTo>
                <a:cubicBezTo>
                  <a:pt x="6798469" y="2576989"/>
                  <a:pt x="6765132" y="2566511"/>
                  <a:pt x="6731794" y="2563654"/>
                </a:cubicBezTo>
                <a:cubicBezTo>
                  <a:pt x="6711791" y="2561749"/>
                  <a:pt x="6689884" y="2566511"/>
                  <a:pt x="6669882" y="2571274"/>
                </a:cubicBezTo>
                <a:cubicBezTo>
                  <a:pt x="6639402" y="2578894"/>
                  <a:pt x="6609874" y="2589371"/>
                  <a:pt x="6580346" y="2597944"/>
                </a:cubicBezTo>
                <a:cubicBezTo>
                  <a:pt x="6573679" y="2599849"/>
                  <a:pt x="6567964" y="2601754"/>
                  <a:pt x="6561296" y="2603659"/>
                </a:cubicBezTo>
                <a:cubicBezTo>
                  <a:pt x="6560344" y="2601754"/>
                  <a:pt x="6559391" y="2598896"/>
                  <a:pt x="6558439" y="2596991"/>
                </a:cubicBezTo>
                <a:cubicBezTo>
                  <a:pt x="6590824" y="2585561"/>
                  <a:pt x="6622257" y="2575084"/>
                  <a:pt x="6657499" y="2562701"/>
                </a:cubicBezTo>
                <a:cubicBezTo>
                  <a:pt x="6649879" y="2558891"/>
                  <a:pt x="6646069" y="2556986"/>
                  <a:pt x="6641307" y="2555081"/>
                </a:cubicBezTo>
                <a:cubicBezTo>
                  <a:pt x="6659404" y="2532221"/>
                  <a:pt x="6685121" y="2536031"/>
                  <a:pt x="6708934" y="2535079"/>
                </a:cubicBezTo>
                <a:cubicBezTo>
                  <a:pt x="6560344" y="2491264"/>
                  <a:pt x="6407944" y="2462689"/>
                  <a:pt x="6260307" y="2415064"/>
                </a:cubicBezTo>
                <a:cubicBezTo>
                  <a:pt x="6261259" y="2413159"/>
                  <a:pt x="6261259" y="2410301"/>
                  <a:pt x="6262212" y="2408396"/>
                </a:cubicBezTo>
                <a:cubicBezTo>
                  <a:pt x="6466046" y="2458879"/>
                  <a:pt x="6669882" y="2509361"/>
                  <a:pt x="6874669" y="2559844"/>
                </a:cubicBezTo>
                <a:cubicBezTo>
                  <a:pt x="6869907" y="2549366"/>
                  <a:pt x="6865144" y="2539841"/>
                  <a:pt x="6860382" y="2529364"/>
                </a:cubicBezTo>
                <a:cubicBezTo>
                  <a:pt x="6862287" y="2528411"/>
                  <a:pt x="6863239" y="2527459"/>
                  <a:pt x="6865144" y="2526506"/>
                </a:cubicBezTo>
                <a:cubicBezTo>
                  <a:pt x="6871812" y="2534126"/>
                  <a:pt x="6880384" y="2540794"/>
                  <a:pt x="6885146" y="2550319"/>
                </a:cubicBezTo>
                <a:cubicBezTo>
                  <a:pt x="6894671" y="2567464"/>
                  <a:pt x="6908007" y="2575084"/>
                  <a:pt x="6926104" y="2576989"/>
                </a:cubicBezTo>
                <a:cubicBezTo>
                  <a:pt x="6945154" y="2578894"/>
                  <a:pt x="6965157" y="2581751"/>
                  <a:pt x="6989921" y="2584609"/>
                </a:cubicBezTo>
                <a:cubicBezTo>
                  <a:pt x="6980396" y="2565559"/>
                  <a:pt x="6975634" y="2548414"/>
                  <a:pt x="6966109" y="2535079"/>
                </a:cubicBezTo>
                <a:cubicBezTo>
                  <a:pt x="6948964" y="2509361"/>
                  <a:pt x="6928962" y="2486501"/>
                  <a:pt x="6910864" y="2461736"/>
                </a:cubicBezTo>
                <a:cubicBezTo>
                  <a:pt x="6906102" y="2455069"/>
                  <a:pt x="6903244" y="2445544"/>
                  <a:pt x="6898482" y="2437924"/>
                </a:cubicBezTo>
                <a:cubicBezTo>
                  <a:pt x="6900387" y="2436971"/>
                  <a:pt x="6902291" y="2435066"/>
                  <a:pt x="6904196" y="2434114"/>
                </a:cubicBezTo>
                <a:cubicBezTo>
                  <a:pt x="6908007" y="2437924"/>
                  <a:pt x="6912769" y="2440781"/>
                  <a:pt x="6915627" y="2444591"/>
                </a:cubicBezTo>
                <a:cubicBezTo>
                  <a:pt x="6931819" y="2466499"/>
                  <a:pt x="6947059" y="2488406"/>
                  <a:pt x="6964204" y="2509361"/>
                </a:cubicBezTo>
                <a:cubicBezTo>
                  <a:pt x="6970871" y="2518886"/>
                  <a:pt x="6980396" y="2526506"/>
                  <a:pt x="6988969" y="2534126"/>
                </a:cubicBezTo>
                <a:cubicBezTo>
                  <a:pt x="6997541" y="2541746"/>
                  <a:pt x="7004209" y="2542699"/>
                  <a:pt x="7014687" y="2535079"/>
                </a:cubicBezTo>
                <a:cubicBezTo>
                  <a:pt x="7029927" y="2522696"/>
                  <a:pt x="7037546" y="2527459"/>
                  <a:pt x="7048024" y="2542699"/>
                </a:cubicBezTo>
                <a:cubicBezTo>
                  <a:pt x="7059454" y="2559844"/>
                  <a:pt x="7075646" y="2573179"/>
                  <a:pt x="7088982" y="2588419"/>
                </a:cubicBezTo>
                <a:cubicBezTo>
                  <a:pt x="7088982" y="3198019"/>
                  <a:pt x="7088982" y="3807619"/>
                  <a:pt x="7088982" y="4418172"/>
                </a:cubicBezTo>
                <a:cubicBezTo>
                  <a:pt x="4728686" y="4418172"/>
                  <a:pt x="2367439" y="4418172"/>
                  <a:pt x="7144" y="4418172"/>
                </a:cubicBezTo>
                <a:cubicBezTo>
                  <a:pt x="10001" y="3498056"/>
                  <a:pt x="10001" y="2581751"/>
                  <a:pt x="10001" y="1664494"/>
                </a:cubicBezTo>
                <a:close/>
                <a:moveTo>
                  <a:pt x="1066324" y="2493169"/>
                </a:moveTo>
                <a:cubicBezTo>
                  <a:pt x="1080611" y="2457926"/>
                  <a:pt x="1092994" y="2428399"/>
                  <a:pt x="1122521" y="2408396"/>
                </a:cubicBezTo>
                <a:cubicBezTo>
                  <a:pt x="1110139" y="2400776"/>
                  <a:pt x="1103471" y="2396014"/>
                  <a:pt x="1095851" y="2391251"/>
                </a:cubicBezTo>
                <a:cubicBezTo>
                  <a:pt x="1092041" y="2388394"/>
                  <a:pt x="1086326" y="2385536"/>
                  <a:pt x="1086326" y="2382679"/>
                </a:cubicBezTo>
                <a:cubicBezTo>
                  <a:pt x="1086326" y="2378869"/>
                  <a:pt x="1091089" y="2374106"/>
                  <a:pt x="1094899" y="2372201"/>
                </a:cubicBezTo>
                <a:cubicBezTo>
                  <a:pt x="1114901" y="2358866"/>
                  <a:pt x="1120616" y="2342674"/>
                  <a:pt x="1114901" y="2318861"/>
                </a:cubicBezTo>
                <a:cubicBezTo>
                  <a:pt x="1113949" y="2314099"/>
                  <a:pt x="1116806" y="2304574"/>
                  <a:pt x="1121569" y="2300764"/>
                </a:cubicBezTo>
                <a:cubicBezTo>
                  <a:pt x="1138714" y="2288381"/>
                  <a:pt x="1139666" y="2282666"/>
                  <a:pt x="1120616" y="2269331"/>
                </a:cubicBezTo>
                <a:cubicBezTo>
                  <a:pt x="1105376" y="2258854"/>
                  <a:pt x="1103471" y="2247424"/>
                  <a:pt x="1113949" y="2232184"/>
                </a:cubicBezTo>
                <a:cubicBezTo>
                  <a:pt x="1115854" y="2230279"/>
                  <a:pt x="1116806" y="2227421"/>
                  <a:pt x="1116806" y="2227421"/>
                </a:cubicBezTo>
                <a:cubicBezTo>
                  <a:pt x="1110139" y="2224564"/>
                  <a:pt x="1102519" y="2223611"/>
                  <a:pt x="1100614" y="2219801"/>
                </a:cubicBezTo>
                <a:cubicBezTo>
                  <a:pt x="1098709" y="2215991"/>
                  <a:pt x="1099661" y="2205514"/>
                  <a:pt x="1103471" y="2203609"/>
                </a:cubicBezTo>
                <a:cubicBezTo>
                  <a:pt x="1108234" y="2200751"/>
                  <a:pt x="1115854" y="2202656"/>
                  <a:pt x="1121569" y="2204561"/>
                </a:cubicBezTo>
                <a:cubicBezTo>
                  <a:pt x="1131094" y="2208371"/>
                  <a:pt x="1140619" y="2213134"/>
                  <a:pt x="1149191" y="2217896"/>
                </a:cubicBezTo>
                <a:cubicBezTo>
                  <a:pt x="1164431" y="2226469"/>
                  <a:pt x="1167289" y="2224564"/>
                  <a:pt x="1173004" y="2207419"/>
                </a:cubicBezTo>
                <a:cubicBezTo>
                  <a:pt x="1174909" y="2201704"/>
                  <a:pt x="1183481" y="2192179"/>
                  <a:pt x="1186339" y="2193131"/>
                </a:cubicBezTo>
                <a:cubicBezTo>
                  <a:pt x="1197769" y="2196941"/>
                  <a:pt x="1209199" y="2202656"/>
                  <a:pt x="1219676" y="2210276"/>
                </a:cubicBezTo>
                <a:cubicBezTo>
                  <a:pt x="1232059" y="2218849"/>
                  <a:pt x="1233964" y="2232184"/>
                  <a:pt x="1240631" y="2245519"/>
                </a:cubicBezTo>
                <a:cubicBezTo>
                  <a:pt x="1248251" y="2260759"/>
                  <a:pt x="1262539" y="2273141"/>
                  <a:pt x="1273969" y="2286476"/>
                </a:cubicBezTo>
                <a:cubicBezTo>
                  <a:pt x="1277779" y="2291239"/>
                  <a:pt x="1283494" y="2299811"/>
                  <a:pt x="1281589" y="2302669"/>
                </a:cubicBezTo>
                <a:cubicBezTo>
                  <a:pt x="1267301" y="2323624"/>
                  <a:pt x="1279684" y="2323624"/>
                  <a:pt x="1297781" y="2321719"/>
                </a:cubicBezTo>
                <a:cubicBezTo>
                  <a:pt x="1295876" y="2333149"/>
                  <a:pt x="1294924" y="2341721"/>
                  <a:pt x="1292066" y="2356009"/>
                </a:cubicBezTo>
                <a:cubicBezTo>
                  <a:pt x="1301591" y="2345531"/>
                  <a:pt x="1307306" y="2338864"/>
                  <a:pt x="1313021" y="2331244"/>
                </a:cubicBezTo>
                <a:cubicBezTo>
                  <a:pt x="1314926" y="2332196"/>
                  <a:pt x="1316831" y="2333149"/>
                  <a:pt x="1318736" y="2334101"/>
                </a:cubicBezTo>
                <a:cubicBezTo>
                  <a:pt x="1316831" y="2339816"/>
                  <a:pt x="1315879" y="2346484"/>
                  <a:pt x="1313974" y="2352199"/>
                </a:cubicBezTo>
                <a:cubicBezTo>
                  <a:pt x="1310164" y="2365534"/>
                  <a:pt x="1315879" y="2378869"/>
                  <a:pt x="1324451" y="2375059"/>
                </a:cubicBezTo>
                <a:cubicBezTo>
                  <a:pt x="1336834" y="2369344"/>
                  <a:pt x="1347311" y="2358866"/>
                  <a:pt x="1358741" y="2349341"/>
                </a:cubicBezTo>
                <a:cubicBezTo>
                  <a:pt x="1359694" y="2348389"/>
                  <a:pt x="1356836" y="2341721"/>
                  <a:pt x="1354931" y="2338864"/>
                </a:cubicBezTo>
                <a:cubicBezTo>
                  <a:pt x="1351121" y="2335054"/>
                  <a:pt x="1346359" y="2333149"/>
                  <a:pt x="1340644" y="2329339"/>
                </a:cubicBezTo>
                <a:cubicBezTo>
                  <a:pt x="1350169" y="2317909"/>
                  <a:pt x="1350169" y="2308384"/>
                  <a:pt x="1335881" y="2300764"/>
                </a:cubicBezTo>
                <a:cubicBezTo>
                  <a:pt x="1330166" y="2307431"/>
                  <a:pt x="1324451" y="2314099"/>
                  <a:pt x="1319689" y="2320766"/>
                </a:cubicBezTo>
                <a:cubicBezTo>
                  <a:pt x="1317784" y="2319814"/>
                  <a:pt x="1316831" y="2318861"/>
                  <a:pt x="1314926" y="2318861"/>
                </a:cubicBezTo>
                <a:cubicBezTo>
                  <a:pt x="1317784" y="2309336"/>
                  <a:pt x="1316831" y="2298859"/>
                  <a:pt x="1322546" y="2291239"/>
                </a:cubicBezTo>
                <a:cubicBezTo>
                  <a:pt x="1340644" y="2268379"/>
                  <a:pt x="1321594" y="2248376"/>
                  <a:pt x="1322546" y="2230279"/>
                </a:cubicBezTo>
                <a:cubicBezTo>
                  <a:pt x="1308259" y="2233136"/>
                  <a:pt x="1297781" y="2235041"/>
                  <a:pt x="1287304" y="2236946"/>
                </a:cubicBezTo>
                <a:cubicBezTo>
                  <a:pt x="1264444" y="2240756"/>
                  <a:pt x="1272064" y="2221706"/>
                  <a:pt x="1268254" y="2211229"/>
                </a:cubicBezTo>
                <a:cubicBezTo>
                  <a:pt x="1266349" y="2204561"/>
                  <a:pt x="1263491" y="2197894"/>
                  <a:pt x="1263491" y="2191226"/>
                </a:cubicBezTo>
                <a:cubicBezTo>
                  <a:pt x="1262539" y="2171224"/>
                  <a:pt x="1261586" y="2152174"/>
                  <a:pt x="1263491" y="2132171"/>
                </a:cubicBezTo>
                <a:cubicBezTo>
                  <a:pt x="1263491" y="2127409"/>
                  <a:pt x="1276826" y="2120741"/>
                  <a:pt x="1282541" y="2120741"/>
                </a:cubicBezTo>
                <a:cubicBezTo>
                  <a:pt x="1291114" y="2121694"/>
                  <a:pt x="1300639" y="2126456"/>
                  <a:pt x="1306354" y="2133124"/>
                </a:cubicBezTo>
                <a:cubicBezTo>
                  <a:pt x="1314926" y="2144554"/>
                  <a:pt x="1320641" y="2157889"/>
                  <a:pt x="1328261" y="2170271"/>
                </a:cubicBezTo>
                <a:cubicBezTo>
                  <a:pt x="1332071" y="2176939"/>
                  <a:pt x="1336834" y="2185511"/>
                  <a:pt x="1342549" y="2187416"/>
                </a:cubicBezTo>
                <a:cubicBezTo>
                  <a:pt x="1348264" y="2188369"/>
                  <a:pt x="1355884" y="2182654"/>
                  <a:pt x="1362551" y="2177891"/>
                </a:cubicBezTo>
                <a:cubicBezTo>
                  <a:pt x="1367314" y="2174081"/>
                  <a:pt x="1370171" y="2169319"/>
                  <a:pt x="1372076" y="2167414"/>
                </a:cubicBezTo>
                <a:cubicBezTo>
                  <a:pt x="1384459" y="2168366"/>
                  <a:pt x="1393984" y="2168366"/>
                  <a:pt x="1403509" y="2169319"/>
                </a:cubicBezTo>
                <a:cubicBezTo>
                  <a:pt x="1407319" y="2169319"/>
                  <a:pt x="1413034" y="2172176"/>
                  <a:pt x="1413986" y="2174081"/>
                </a:cubicBezTo>
                <a:cubicBezTo>
                  <a:pt x="1416844" y="2184559"/>
                  <a:pt x="1419701" y="2195989"/>
                  <a:pt x="1418749" y="2206466"/>
                </a:cubicBezTo>
                <a:cubicBezTo>
                  <a:pt x="1416844" y="2232184"/>
                  <a:pt x="1415891" y="2257901"/>
                  <a:pt x="1425416" y="2282666"/>
                </a:cubicBezTo>
                <a:cubicBezTo>
                  <a:pt x="1431131" y="2297906"/>
                  <a:pt x="1449229" y="2309336"/>
                  <a:pt x="1465421" y="2307431"/>
                </a:cubicBezTo>
                <a:cubicBezTo>
                  <a:pt x="1485424" y="2305526"/>
                  <a:pt x="1505426" y="2302669"/>
                  <a:pt x="1528286" y="2299811"/>
                </a:cubicBezTo>
                <a:cubicBezTo>
                  <a:pt x="1529239" y="2293144"/>
                  <a:pt x="1532096" y="2281714"/>
                  <a:pt x="1534001" y="2270284"/>
                </a:cubicBezTo>
                <a:cubicBezTo>
                  <a:pt x="1525429" y="2275046"/>
                  <a:pt x="1518761" y="2284571"/>
                  <a:pt x="1514951" y="2283619"/>
                </a:cubicBezTo>
                <a:cubicBezTo>
                  <a:pt x="1505426" y="2280761"/>
                  <a:pt x="1488281" y="2273141"/>
                  <a:pt x="1489234" y="2269331"/>
                </a:cubicBezTo>
                <a:cubicBezTo>
                  <a:pt x="1491139" y="2255044"/>
                  <a:pt x="1498759" y="2241709"/>
                  <a:pt x="1505426" y="2228374"/>
                </a:cubicBezTo>
                <a:cubicBezTo>
                  <a:pt x="1505426" y="2228374"/>
                  <a:pt x="1510189" y="2229326"/>
                  <a:pt x="1512094" y="2230279"/>
                </a:cubicBezTo>
                <a:cubicBezTo>
                  <a:pt x="1534954" y="2238851"/>
                  <a:pt x="1539716" y="2235994"/>
                  <a:pt x="1539716" y="2212181"/>
                </a:cubicBezTo>
                <a:cubicBezTo>
                  <a:pt x="1540669" y="2165509"/>
                  <a:pt x="1540669" y="2118836"/>
                  <a:pt x="1541621" y="2073116"/>
                </a:cubicBezTo>
                <a:cubicBezTo>
                  <a:pt x="1541621" y="2071211"/>
                  <a:pt x="1539716" y="2070259"/>
                  <a:pt x="1538764" y="2068354"/>
                </a:cubicBezTo>
                <a:cubicBezTo>
                  <a:pt x="1536859" y="2068354"/>
                  <a:pt x="1534001" y="2068354"/>
                  <a:pt x="1533049" y="2069306"/>
                </a:cubicBezTo>
                <a:cubicBezTo>
                  <a:pt x="1518761" y="2080736"/>
                  <a:pt x="1509236" y="2077879"/>
                  <a:pt x="1503521" y="2060734"/>
                </a:cubicBezTo>
                <a:cubicBezTo>
                  <a:pt x="1502569" y="2056924"/>
                  <a:pt x="1498759" y="2053114"/>
                  <a:pt x="1497806" y="2049304"/>
                </a:cubicBezTo>
                <a:cubicBezTo>
                  <a:pt x="1481614" y="2010251"/>
                  <a:pt x="1481614" y="2010251"/>
                  <a:pt x="1442561" y="2027396"/>
                </a:cubicBezTo>
                <a:cubicBezTo>
                  <a:pt x="1441609" y="2028349"/>
                  <a:pt x="1440656" y="2028349"/>
                  <a:pt x="1438751" y="2029301"/>
                </a:cubicBezTo>
                <a:cubicBezTo>
                  <a:pt x="1416844" y="2039779"/>
                  <a:pt x="1396841" y="2038826"/>
                  <a:pt x="1377791" y="2021681"/>
                </a:cubicBezTo>
                <a:cubicBezTo>
                  <a:pt x="1373029" y="2017871"/>
                  <a:pt x="1364456" y="2015966"/>
                  <a:pt x="1357789" y="2015966"/>
                </a:cubicBezTo>
                <a:cubicBezTo>
                  <a:pt x="1339691" y="2015966"/>
                  <a:pt x="1321594" y="2015966"/>
                  <a:pt x="1302544" y="2017871"/>
                </a:cubicBezTo>
                <a:cubicBezTo>
                  <a:pt x="1288256" y="2019776"/>
                  <a:pt x="1273969" y="2023586"/>
                  <a:pt x="1259681" y="2025491"/>
                </a:cubicBezTo>
                <a:cubicBezTo>
                  <a:pt x="1251109" y="2026444"/>
                  <a:pt x="1240631" y="2029301"/>
                  <a:pt x="1233964" y="2025491"/>
                </a:cubicBezTo>
                <a:cubicBezTo>
                  <a:pt x="1190149" y="2000726"/>
                  <a:pt x="1150144" y="2012156"/>
                  <a:pt x="1112044" y="2037874"/>
                </a:cubicBezTo>
                <a:cubicBezTo>
                  <a:pt x="1074896" y="2061686"/>
                  <a:pt x="1035844" y="2077879"/>
                  <a:pt x="990124" y="2070259"/>
                </a:cubicBezTo>
                <a:cubicBezTo>
                  <a:pt x="970121" y="2066449"/>
                  <a:pt x="950119" y="2068354"/>
                  <a:pt x="931069" y="2079784"/>
                </a:cubicBezTo>
                <a:cubicBezTo>
                  <a:pt x="923449" y="2084546"/>
                  <a:pt x="913924" y="2087404"/>
                  <a:pt x="905351" y="2087404"/>
                </a:cubicBezTo>
                <a:cubicBezTo>
                  <a:pt x="867251" y="2089309"/>
                  <a:pt x="830104" y="2085499"/>
                  <a:pt x="792956" y="2098834"/>
                </a:cubicBezTo>
                <a:cubicBezTo>
                  <a:pt x="765334" y="2108359"/>
                  <a:pt x="733901" y="2100739"/>
                  <a:pt x="705326" y="2115979"/>
                </a:cubicBezTo>
                <a:cubicBezTo>
                  <a:pt x="685324" y="2126456"/>
                  <a:pt x="665321" y="2112169"/>
                  <a:pt x="651986" y="2085499"/>
                </a:cubicBezTo>
                <a:cubicBezTo>
                  <a:pt x="642461" y="2067401"/>
                  <a:pt x="650081" y="2055971"/>
                  <a:pt x="665321" y="2044541"/>
                </a:cubicBezTo>
                <a:cubicBezTo>
                  <a:pt x="671036" y="2040731"/>
                  <a:pt x="675799" y="2030254"/>
                  <a:pt x="674846" y="2024539"/>
                </a:cubicBezTo>
                <a:cubicBezTo>
                  <a:pt x="668179" y="1998821"/>
                  <a:pt x="681514" y="1986439"/>
                  <a:pt x="701516" y="1976914"/>
                </a:cubicBezTo>
                <a:cubicBezTo>
                  <a:pt x="719614" y="1967389"/>
                  <a:pt x="738664" y="1958816"/>
                  <a:pt x="756761" y="1947386"/>
                </a:cubicBezTo>
                <a:cubicBezTo>
                  <a:pt x="762476" y="1943576"/>
                  <a:pt x="764381" y="1935004"/>
                  <a:pt x="768191" y="1928336"/>
                </a:cubicBezTo>
                <a:cubicBezTo>
                  <a:pt x="761524" y="1925479"/>
                  <a:pt x="754856" y="1920716"/>
                  <a:pt x="748189" y="1918811"/>
                </a:cubicBezTo>
                <a:cubicBezTo>
                  <a:pt x="729139" y="1915954"/>
                  <a:pt x="712946" y="1911191"/>
                  <a:pt x="709136" y="1888331"/>
                </a:cubicBezTo>
                <a:cubicBezTo>
                  <a:pt x="708184" y="1885474"/>
                  <a:pt x="704374" y="1880711"/>
                  <a:pt x="700564" y="1880711"/>
                </a:cubicBezTo>
                <a:cubicBezTo>
                  <a:pt x="684371" y="1876901"/>
                  <a:pt x="644366" y="1898809"/>
                  <a:pt x="639604" y="1915001"/>
                </a:cubicBezTo>
                <a:cubicBezTo>
                  <a:pt x="633889" y="1931194"/>
                  <a:pt x="623411" y="1938814"/>
                  <a:pt x="608171" y="1945481"/>
                </a:cubicBezTo>
                <a:cubicBezTo>
                  <a:pt x="593884" y="1951196"/>
                  <a:pt x="576739" y="1957864"/>
                  <a:pt x="568166" y="1970246"/>
                </a:cubicBezTo>
                <a:cubicBezTo>
                  <a:pt x="552926" y="1990249"/>
                  <a:pt x="536734" y="2003584"/>
                  <a:pt x="511016" y="2005489"/>
                </a:cubicBezTo>
                <a:cubicBezTo>
                  <a:pt x="506254" y="2005489"/>
                  <a:pt x="499586" y="2010251"/>
                  <a:pt x="498634" y="2014061"/>
                </a:cubicBezTo>
                <a:cubicBezTo>
                  <a:pt x="497681" y="2017871"/>
                  <a:pt x="500539" y="2026444"/>
                  <a:pt x="504349" y="2028349"/>
                </a:cubicBezTo>
                <a:cubicBezTo>
                  <a:pt x="514826" y="2034064"/>
                  <a:pt x="526256" y="2039779"/>
                  <a:pt x="537686" y="2041684"/>
                </a:cubicBezTo>
                <a:cubicBezTo>
                  <a:pt x="552926" y="2044541"/>
                  <a:pt x="560546" y="2052161"/>
                  <a:pt x="563404" y="2066449"/>
                </a:cubicBezTo>
                <a:cubicBezTo>
                  <a:pt x="569119" y="2089309"/>
                  <a:pt x="562451" y="2105501"/>
                  <a:pt x="539591" y="2113121"/>
                </a:cubicBezTo>
                <a:cubicBezTo>
                  <a:pt x="524351" y="2118836"/>
                  <a:pt x="508159" y="2121694"/>
                  <a:pt x="491966" y="2126456"/>
                </a:cubicBezTo>
                <a:cubicBezTo>
                  <a:pt x="469106" y="2133124"/>
                  <a:pt x="446246" y="2144554"/>
                  <a:pt x="422434" y="2147411"/>
                </a:cubicBezTo>
                <a:cubicBezTo>
                  <a:pt x="371951" y="2153126"/>
                  <a:pt x="320516" y="2154079"/>
                  <a:pt x="270034" y="2155984"/>
                </a:cubicBezTo>
                <a:cubicBezTo>
                  <a:pt x="261461" y="2155984"/>
                  <a:pt x="250984" y="2154079"/>
                  <a:pt x="244316" y="2149316"/>
                </a:cubicBezTo>
                <a:cubicBezTo>
                  <a:pt x="222409" y="2133124"/>
                  <a:pt x="200501" y="2145506"/>
                  <a:pt x="178594" y="2148364"/>
                </a:cubicBezTo>
                <a:cubicBezTo>
                  <a:pt x="175736" y="2148364"/>
                  <a:pt x="171926" y="2154079"/>
                  <a:pt x="170974" y="2157889"/>
                </a:cubicBezTo>
                <a:cubicBezTo>
                  <a:pt x="164306" y="2184559"/>
                  <a:pt x="148114" y="2202656"/>
                  <a:pt x="124301" y="2216944"/>
                </a:cubicBezTo>
                <a:cubicBezTo>
                  <a:pt x="109061" y="2226469"/>
                  <a:pt x="106204" y="2248376"/>
                  <a:pt x="116681" y="2259806"/>
                </a:cubicBezTo>
                <a:cubicBezTo>
                  <a:pt x="126206" y="2270284"/>
                  <a:pt x="135731" y="2281714"/>
                  <a:pt x="144304" y="2293144"/>
                </a:cubicBezTo>
                <a:cubicBezTo>
                  <a:pt x="150971" y="2302669"/>
                  <a:pt x="157639" y="2304574"/>
                  <a:pt x="167164" y="2296954"/>
                </a:cubicBezTo>
                <a:cubicBezTo>
                  <a:pt x="170974" y="2294096"/>
                  <a:pt x="177641" y="2293144"/>
                  <a:pt x="183356" y="2292191"/>
                </a:cubicBezTo>
                <a:cubicBezTo>
                  <a:pt x="184309" y="2296954"/>
                  <a:pt x="187166" y="2302669"/>
                  <a:pt x="186214" y="2307431"/>
                </a:cubicBezTo>
                <a:cubicBezTo>
                  <a:pt x="181451" y="2326481"/>
                  <a:pt x="187166" y="2343626"/>
                  <a:pt x="194786" y="2360771"/>
                </a:cubicBezTo>
                <a:cubicBezTo>
                  <a:pt x="197644" y="2368391"/>
                  <a:pt x="194786" y="2377916"/>
                  <a:pt x="195739" y="2386489"/>
                </a:cubicBezTo>
                <a:cubicBezTo>
                  <a:pt x="196691" y="2392204"/>
                  <a:pt x="197644" y="2400776"/>
                  <a:pt x="201454" y="2401729"/>
                </a:cubicBezTo>
                <a:cubicBezTo>
                  <a:pt x="217646" y="2408396"/>
                  <a:pt x="234791" y="2413159"/>
                  <a:pt x="251936" y="2417921"/>
                </a:cubicBezTo>
                <a:cubicBezTo>
                  <a:pt x="261461" y="2420779"/>
                  <a:pt x="266224" y="2423636"/>
                  <a:pt x="266224" y="2435066"/>
                </a:cubicBezTo>
                <a:cubicBezTo>
                  <a:pt x="266224" y="2440781"/>
                  <a:pt x="273844" y="2450306"/>
                  <a:pt x="278606" y="2450306"/>
                </a:cubicBezTo>
                <a:cubicBezTo>
                  <a:pt x="303371" y="2450306"/>
                  <a:pt x="329089" y="2450306"/>
                  <a:pt x="352901" y="2446496"/>
                </a:cubicBezTo>
                <a:cubicBezTo>
                  <a:pt x="376714" y="2443639"/>
                  <a:pt x="399574" y="2438876"/>
                  <a:pt x="422434" y="2451259"/>
                </a:cubicBezTo>
                <a:cubicBezTo>
                  <a:pt x="428149" y="2454116"/>
                  <a:pt x="437674" y="2450306"/>
                  <a:pt x="444341" y="2450306"/>
                </a:cubicBezTo>
                <a:cubicBezTo>
                  <a:pt x="453866" y="2450306"/>
                  <a:pt x="464344" y="2448401"/>
                  <a:pt x="472916" y="2451259"/>
                </a:cubicBezTo>
                <a:cubicBezTo>
                  <a:pt x="509111" y="2466499"/>
                  <a:pt x="542449" y="2491264"/>
                  <a:pt x="584359" y="2475071"/>
                </a:cubicBezTo>
                <a:cubicBezTo>
                  <a:pt x="587216" y="2474119"/>
                  <a:pt x="591979" y="2476024"/>
                  <a:pt x="594836" y="2477929"/>
                </a:cubicBezTo>
                <a:cubicBezTo>
                  <a:pt x="608171" y="2487454"/>
                  <a:pt x="621506" y="2486501"/>
                  <a:pt x="636746" y="2483644"/>
                </a:cubicBezTo>
                <a:cubicBezTo>
                  <a:pt x="651034" y="2481739"/>
                  <a:pt x="667226" y="2484596"/>
                  <a:pt x="680561" y="2489359"/>
                </a:cubicBezTo>
                <a:cubicBezTo>
                  <a:pt x="687229" y="2492216"/>
                  <a:pt x="691039" y="2503646"/>
                  <a:pt x="695801" y="2511266"/>
                </a:cubicBezTo>
                <a:cubicBezTo>
                  <a:pt x="697706" y="2514124"/>
                  <a:pt x="698659" y="2516981"/>
                  <a:pt x="701516" y="2517934"/>
                </a:cubicBezTo>
                <a:cubicBezTo>
                  <a:pt x="714851" y="2522696"/>
                  <a:pt x="728186" y="2527459"/>
                  <a:pt x="745331" y="2533174"/>
                </a:cubicBezTo>
                <a:cubicBezTo>
                  <a:pt x="741521" y="2507456"/>
                  <a:pt x="762476" y="2500789"/>
                  <a:pt x="777716" y="2489359"/>
                </a:cubicBezTo>
                <a:cubicBezTo>
                  <a:pt x="780574" y="2487454"/>
                  <a:pt x="791051" y="2489359"/>
                  <a:pt x="792004" y="2491264"/>
                </a:cubicBezTo>
                <a:cubicBezTo>
                  <a:pt x="798671" y="2516029"/>
                  <a:pt x="822484" y="2513171"/>
                  <a:pt x="839629" y="2522696"/>
                </a:cubicBezTo>
                <a:cubicBezTo>
                  <a:pt x="840581" y="2516029"/>
                  <a:pt x="839629" y="2510314"/>
                  <a:pt x="837724" y="2506504"/>
                </a:cubicBezTo>
                <a:cubicBezTo>
                  <a:pt x="822484" y="2482691"/>
                  <a:pt x="807244" y="2459831"/>
                  <a:pt x="790099" y="2436971"/>
                </a:cubicBezTo>
                <a:cubicBezTo>
                  <a:pt x="787241" y="2433161"/>
                  <a:pt x="777716" y="2431256"/>
                  <a:pt x="772001" y="2432209"/>
                </a:cubicBezTo>
                <a:cubicBezTo>
                  <a:pt x="720566" y="2448401"/>
                  <a:pt x="669131" y="2432209"/>
                  <a:pt x="617696" y="2429351"/>
                </a:cubicBezTo>
                <a:cubicBezTo>
                  <a:pt x="603409" y="2428399"/>
                  <a:pt x="599599" y="2417921"/>
                  <a:pt x="607219" y="2405539"/>
                </a:cubicBezTo>
                <a:cubicBezTo>
                  <a:pt x="618649" y="2387441"/>
                  <a:pt x="635794" y="2378869"/>
                  <a:pt x="656749" y="2377916"/>
                </a:cubicBezTo>
                <a:cubicBezTo>
                  <a:pt x="665321" y="2377916"/>
                  <a:pt x="673894" y="2376964"/>
                  <a:pt x="682466" y="2374106"/>
                </a:cubicBezTo>
                <a:cubicBezTo>
                  <a:pt x="691991" y="2371249"/>
                  <a:pt x="694849" y="2361724"/>
                  <a:pt x="686276" y="2356009"/>
                </a:cubicBezTo>
                <a:cubicBezTo>
                  <a:pt x="676751" y="2347436"/>
                  <a:pt x="664369" y="2342674"/>
                  <a:pt x="651034" y="2334101"/>
                </a:cubicBezTo>
                <a:cubicBezTo>
                  <a:pt x="645319" y="2341721"/>
                  <a:pt x="640556" y="2350294"/>
                  <a:pt x="633889" y="2356009"/>
                </a:cubicBezTo>
                <a:cubicBezTo>
                  <a:pt x="625316" y="2362676"/>
                  <a:pt x="615791" y="2367439"/>
                  <a:pt x="605314" y="2369344"/>
                </a:cubicBezTo>
                <a:cubicBezTo>
                  <a:pt x="603409" y="2370296"/>
                  <a:pt x="597694" y="2356961"/>
                  <a:pt x="593884" y="2349341"/>
                </a:cubicBezTo>
                <a:cubicBezTo>
                  <a:pt x="591979" y="2345531"/>
                  <a:pt x="591026" y="2341721"/>
                  <a:pt x="589121" y="2336959"/>
                </a:cubicBezTo>
                <a:cubicBezTo>
                  <a:pt x="583406" y="2339816"/>
                  <a:pt x="577691" y="2342674"/>
                  <a:pt x="571976" y="2345531"/>
                </a:cubicBezTo>
                <a:cubicBezTo>
                  <a:pt x="564356" y="2331244"/>
                  <a:pt x="551021" y="2318861"/>
                  <a:pt x="564356" y="2301716"/>
                </a:cubicBezTo>
                <a:cubicBezTo>
                  <a:pt x="565309" y="2299811"/>
                  <a:pt x="564356" y="2296954"/>
                  <a:pt x="565309" y="2294096"/>
                </a:cubicBezTo>
                <a:cubicBezTo>
                  <a:pt x="567214" y="2279809"/>
                  <a:pt x="572929" y="2277904"/>
                  <a:pt x="584359" y="2286476"/>
                </a:cubicBezTo>
                <a:cubicBezTo>
                  <a:pt x="611981" y="2305526"/>
                  <a:pt x="651986" y="2303621"/>
                  <a:pt x="678656" y="2282666"/>
                </a:cubicBezTo>
                <a:cubicBezTo>
                  <a:pt x="682466" y="2279809"/>
                  <a:pt x="695801" y="2279809"/>
                  <a:pt x="697706" y="2283619"/>
                </a:cubicBezTo>
                <a:cubicBezTo>
                  <a:pt x="705326" y="2295049"/>
                  <a:pt x="720566" y="2301716"/>
                  <a:pt x="720566" y="2319814"/>
                </a:cubicBezTo>
                <a:cubicBezTo>
                  <a:pt x="720566" y="2325529"/>
                  <a:pt x="731996" y="2331244"/>
                  <a:pt x="739616" y="2336006"/>
                </a:cubicBezTo>
                <a:cubicBezTo>
                  <a:pt x="744379" y="2338864"/>
                  <a:pt x="753904" y="2340769"/>
                  <a:pt x="753904" y="2341721"/>
                </a:cubicBezTo>
                <a:cubicBezTo>
                  <a:pt x="751046" y="2362676"/>
                  <a:pt x="772001" y="2367439"/>
                  <a:pt x="780574" y="2381726"/>
                </a:cubicBezTo>
                <a:cubicBezTo>
                  <a:pt x="800576" y="2416969"/>
                  <a:pt x="820579" y="2451259"/>
                  <a:pt x="841534" y="2486501"/>
                </a:cubicBezTo>
                <a:cubicBezTo>
                  <a:pt x="850106" y="2501741"/>
                  <a:pt x="858679" y="2516981"/>
                  <a:pt x="870109" y="2536984"/>
                </a:cubicBezTo>
                <a:cubicBezTo>
                  <a:pt x="876776" y="2525554"/>
                  <a:pt x="884396" y="2517934"/>
                  <a:pt x="886301" y="2509361"/>
                </a:cubicBezTo>
                <a:cubicBezTo>
                  <a:pt x="889159" y="2495074"/>
                  <a:pt x="894874" y="2490311"/>
                  <a:pt x="909161" y="2492216"/>
                </a:cubicBezTo>
                <a:cubicBezTo>
                  <a:pt x="912971" y="2493169"/>
                  <a:pt x="917734" y="2487454"/>
                  <a:pt x="922496" y="2484596"/>
                </a:cubicBezTo>
                <a:cubicBezTo>
                  <a:pt x="918686" y="2480786"/>
                  <a:pt x="915829" y="2476024"/>
                  <a:pt x="912019" y="2472214"/>
                </a:cubicBezTo>
                <a:cubicBezTo>
                  <a:pt x="900589" y="2458879"/>
                  <a:pt x="884396" y="2446496"/>
                  <a:pt x="877729" y="2431256"/>
                </a:cubicBezTo>
                <a:cubicBezTo>
                  <a:pt x="869156" y="2410301"/>
                  <a:pt x="888206" y="2394109"/>
                  <a:pt x="896779" y="2376011"/>
                </a:cubicBezTo>
                <a:cubicBezTo>
                  <a:pt x="898684" y="2373154"/>
                  <a:pt x="904399" y="2371249"/>
                  <a:pt x="908209" y="2371249"/>
                </a:cubicBezTo>
                <a:cubicBezTo>
                  <a:pt x="929164" y="2370296"/>
                  <a:pt x="950119" y="2369344"/>
                  <a:pt x="970121" y="2369344"/>
                </a:cubicBezTo>
                <a:cubicBezTo>
                  <a:pt x="975836" y="2369344"/>
                  <a:pt x="981551" y="2375059"/>
                  <a:pt x="987266" y="2376964"/>
                </a:cubicBezTo>
                <a:cubicBezTo>
                  <a:pt x="984409" y="2381726"/>
                  <a:pt x="981551" y="2387441"/>
                  <a:pt x="977741" y="2390299"/>
                </a:cubicBezTo>
                <a:cubicBezTo>
                  <a:pt x="965359" y="2398871"/>
                  <a:pt x="962501" y="2409349"/>
                  <a:pt x="967264" y="2423636"/>
                </a:cubicBezTo>
                <a:cubicBezTo>
                  <a:pt x="969169" y="2430304"/>
                  <a:pt x="967264" y="2439829"/>
                  <a:pt x="965359" y="2447449"/>
                </a:cubicBezTo>
                <a:cubicBezTo>
                  <a:pt x="961549" y="2460784"/>
                  <a:pt x="981551" y="2489359"/>
                  <a:pt x="993934" y="2483644"/>
                </a:cubicBezTo>
                <a:cubicBezTo>
                  <a:pt x="1008221" y="2476976"/>
                  <a:pt x="1012984" y="2484596"/>
                  <a:pt x="1021556" y="2492216"/>
                </a:cubicBezTo>
                <a:cubicBezTo>
                  <a:pt x="1030129" y="2500789"/>
                  <a:pt x="1041559" y="2505551"/>
                  <a:pt x="1052036" y="2513171"/>
                </a:cubicBezTo>
                <a:cubicBezTo>
                  <a:pt x="1054894" y="2515076"/>
                  <a:pt x="1057751" y="2518886"/>
                  <a:pt x="1059656" y="2522696"/>
                </a:cubicBezTo>
                <a:cubicBezTo>
                  <a:pt x="1066324" y="2535079"/>
                  <a:pt x="1073944" y="2547461"/>
                  <a:pt x="1080611" y="2559844"/>
                </a:cubicBezTo>
                <a:cubicBezTo>
                  <a:pt x="1083469" y="2559844"/>
                  <a:pt x="1085374" y="2559844"/>
                  <a:pt x="1088231" y="2558891"/>
                </a:cubicBezTo>
                <a:cubicBezTo>
                  <a:pt x="1091089" y="2541746"/>
                  <a:pt x="1093946" y="2523649"/>
                  <a:pt x="1096804" y="2503646"/>
                </a:cubicBezTo>
                <a:cubicBezTo>
                  <a:pt x="1086326" y="2504599"/>
                  <a:pt x="1079659" y="2505551"/>
                  <a:pt x="1072991" y="2505551"/>
                </a:cubicBezTo>
                <a:cubicBezTo>
                  <a:pt x="1070134" y="2500789"/>
                  <a:pt x="1067276" y="2494121"/>
                  <a:pt x="1066324" y="2493169"/>
                </a:cubicBezTo>
                <a:close/>
                <a:moveTo>
                  <a:pt x="751046" y="2553176"/>
                </a:moveTo>
                <a:cubicBezTo>
                  <a:pt x="736759" y="2553176"/>
                  <a:pt x="724376" y="2554129"/>
                  <a:pt x="712946" y="2553176"/>
                </a:cubicBezTo>
                <a:cubicBezTo>
                  <a:pt x="696754" y="2551271"/>
                  <a:pt x="680561" y="2550319"/>
                  <a:pt x="666274" y="2545556"/>
                </a:cubicBezTo>
                <a:cubicBezTo>
                  <a:pt x="646271" y="2538889"/>
                  <a:pt x="629126" y="2529364"/>
                  <a:pt x="607219" y="2538889"/>
                </a:cubicBezTo>
                <a:cubicBezTo>
                  <a:pt x="596741" y="2543651"/>
                  <a:pt x="581501" y="2539841"/>
                  <a:pt x="568166" y="2539841"/>
                </a:cubicBezTo>
                <a:cubicBezTo>
                  <a:pt x="561499" y="2539841"/>
                  <a:pt x="552926" y="2536984"/>
                  <a:pt x="549116" y="2539841"/>
                </a:cubicBezTo>
                <a:cubicBezTo>
                  <a:pt x="531971" y="2554129"/>
                  <a:pt x="512921" y="2553176"/>
                  <a:pt x="492919" y="2555081"/>
                </a:cubicBezTo>
                <a:cubicBezTo>
                  <a:pt x="478631" y="2556034"/>
                  <a:pt x="467201" y="2557939"/>
                  <a:pt x="454819" y="2547461"/>
                </a:cubicBezTo>
                <a:cubicBezTo>
                  <a:pt x="447199" y="2540794"/>
                  <a:pt x="439579" y="2543651"/>
                  <a:pt x="436721" y="2553176"/>
                </a:cubicBezTo>
                <a:cubicBezTo>
                  <a:pt x="431959" y="2570321"/>
                  <a:pt x="427196" y="2587466"/>
                  <a:pt x="423386" y="2604611"/>
                </a:cubicBezTo>
                <a:cubicBezTo>
                  <a:pt x="420529" y="2614136"/>
                  <a:pt x="420529" y="2624614"/>
                  <a:pt x="432911" y="2625566"/>
                </a:cubicBezTo>
                <a:cubicBezTo>
                  <a:pt x="436721" y="2625566"/>
                  <a:pt x="442436" y="2616994"/>
                  <a:pt x="447199" y="2612231"/>
                </a:cubicBezTo>
                <a:cubicBezTo>
                  <a:pt x="450056" y="2609374"/>
                  <a:pt x="453866" y="2605564"/>
                  <a:pt x="457676" y="2603659"/>
                </a:cubicBezTo>
                <a:cubicBezTo>
                  <a:pt x="459581" y="2602706"/>
                  <a:pt x="465296" y="2606516"/>
                  <a:pt x="466249" y="2609374"/>
                </a:cubicBezTo>
                <a:cubicBezTo>
                  <a:pt x="471011" y="2623661"/>
                  <a:pt x="475774" y="2636996"/>
                  <a:pt x="479584" y="2651284"/>
                </a:cubicBezTo>
                <a:cubicBezTo>
                  <a:pt x="485299" y="2677001"/>
                  <a:pt x="472916" y="2702719"/>
                  <a:pt x="448151" y="2719864"/>
                </a:cubicBezTo>
                <a:cubicBezTo>
                  <a:pt x="442436" y="2723674"/>
                  <a:pt x="439579" y="2733199"/>
                  <a:pt x="434816" y="2738914"/>
                </a:cubicBezTo>
                <a:cubicBezTo>
                  <a:pt x="442436" y="2741771"/>
                  <a:pt x="451009" y="2747486"/>
                  <a:pt x="458629" y="2747486"/>
                </a:cubicBezTo>
                <a:cubicBezTo>
                  <a:pt x="474821" y="2746534"/>
                  <a:pt x="490061" y="2741771"/>
                  <a:pt x="505301" y="2740819"/>
                </a:cubicBezTo>
                <a:cubicBezTo>
                  <a:pt x="531019" y="2740819"/>
                  <a:pt x="556736" y="2733199"/>
                  <a:pt x="583406" y="2744629"/>
                </a:cubicBezTo>
                <a:cubicBezTo>
                  <a:pt x="602456" y="2752249"/>
                  <a:pt x="625316" y="2752249"/>
                  <a:pt x="646271" y="2755106"/>
                </a:cubicBezTo>
                <a:cubicBezTo>
                  <a:pt x="649129" y="2755106"/>
                  <a:pt x="653891" y="2753201"/>
                  <a:pt x="655796" y="2751296"/>
                </a:cubicBezTo>
                <a:cubicBezTo>
                  <a:pt x="669131" y="2739866"/>
                  <a:pt x="682466" y="2728436"/>
                  <a:pt x="694849" y="2716054"/>
                </a:cubicBezTo>
                <a:cubicBezTo>
                  <a:pt x="702469" y="2708434"/>
                  <a:pt x="712946" y="2696051"/>
                  <a:pt x="711994" y="2688431"/>
                </a:cubicBezTo>
                <a:cubicBezTo>
                  <a:pt x="709136" y="2672239"/>
                  <a:pt x="698659" y="2657951"/>
                  <a:pt x="690086" y="2637949"/>
                </a:cubicBezTo>
                <a:cubicBezTo>
                  <a:pt x="681514" y="2663666"/>
                  <a:pt x="669131" y="2645569"/>
                  <a:pt x="659606" y="2644616"/>
                </a:cubicBezTo>
                <a:cubicBezTo>
                  <a:pt x="655796" y="2652236"/>
                  <a:pt x="654844" y="2660809"/>
                  <a:pt x="650081" y="2666524"/>
                </a:cubicBezTo>
                <a:cubicBezTo>
                  <a:pt x="631031" y="2685574"/>
                  <a:pt x="609124" y="2698909"/>
                  <a:pt x="580549" y="2693194"/>
                </a:cubicBezTo>
                <a:cubicBezTo>
                  <a:pt x="574834" y="2692241"/>
                  <a:pt x="565309" y="2697004"/>
                  <a:pt x="561499" y="2702719"/>
                </a:cubicBezTo>
                <a:cubicBezTo>
                  <a:pt x="551021" y="2717959"/>
                  <a:pt x="538639" y="2711291"/>
                  <a:pt x="529114" y="2705576"/>
                </a:cubicBezTo>
                <a:cubicBezTo>
                  <a:pt x="516731" y="2697956"/>
                  <a:pt x="499586" y="2685574"/>
                  <a:pt x="508159" y="2671286"/>
                </a:cubicBezTo>
                <a:cubicBezTo>
                  <a:pt x="520541" y="2651284"/>
                  <a:pt x="537686" y="2627471"/>
                  <a:pt x="557689" y="2620804"/>
                </a:cubicBezTo>
                <a:cubicBezTo>
                  <a:pt x="584359" y="2612231"/>
                  <a:pt x="615791" y="2613184"/>
                  <a:pt x="644366" y="2629376"/>
                </a:cubicBezTo>
                <a:cubicBezTo>
                  <a:pt x="648176" y="2608421"/>
                  <a:pt x="661511" y="2602706"/>
                  <a:pt x="681514" y="2607469"/>
                </a:cubicBezTo>
                <a:cubicBezTo>
                  <a:pt x="689134" y="2609374"/>
                  <a:pt x="695801" y="2608421"/>
                  <a:pt x="703421" y="2610326"/>
                </a:cubicBezTo>
                <a:cubicBezTo>
                  <a:pt x="720566" y="2614136"/>
                  <a:pt x="731044" y="2605564"/>
                  <a:pt x="737711" y="2592229"/>
                </a:cubicBezTo>
                <a:cubicBezTo>
                  <a:pt x="742474" y="2579846"/>
                  <a:pt x="745331" y="2568416"/>
                  <a:pt x="751046" y="2553176"/>
                </a:cubicBezTo>
                <a:close/>
                <a:moveTo>
                  <a:pt x="4902041" y="2702719"/>
                </a:moveTo>
                <a:cubicBezTo>
                  <a:pt x="4892516" y="2712244"/>
                  <a:pt x="4890612" y="2758916"/>
                  <a:pt x="4901089" y="2777014"/>
                </a:cubicBezTo>
                <a:cubicBezTo>
                  <a:pt x="4917282" y="2803684"/>
                  <a:pt x="4964907" y="2818924"/>
                  <a:pt x="5003007" y="2809399"/>
                </a:cubicBezTo>
                <a:cubicBezTo>
                  <a:pt x="4993482" y="2779871"/>
                  <a:pt x="4983957" y="2750344"/>
                  <a:pt x="4976337" y="2726531"/>
                </a:cubicBezTo>
                <a:cubicBezTo>
                  <a:pt x="4950619" y="2717006"/>
                  <a:pt x="4927759" y="2710339"/>
                  <a:pt x="4902041" y="2702719"/>
                </a:cubicBezTo>
                <a:close/>
                <a:moveTo>
                  <a:pt x="1459706" y="2573179"/>
                </a:moveTo>
                <a:cubicBezTo>
                  <a:pt x="1461611" y="2576036"/>
                  <a:pt x="1463516" y="2577941"/>
                  <a:pt x="1464469" y="2580799"/>
                </a:cubicBezTo>
                <a:cubicBezTo>
                  <a:pt x="1476851" y="2573179"/>
                  <a:pt x="1493044" y="2577941"/>
                  <a:pt x="1501616" y="2561749"/>
                </a:cubicBezTo>
                <a:cubicBezTo>
                  <a:pt x="1511141" y="2543651"/>
                  <a:pt x="1518761" y="2525554"/>
                  <a:pt x="1528286" y="2507456"/>
                </a:cubicBezTo>
                <a:cubicBezTo>
                  <a:pt x="1541621" y="2481739"/>
                  <a:pt x="1556861" y="2457926"/>
                  <a:pt x="1570196" y="2432209"/>
                </a:cubicBezTo>
                <a:cubicBezTo>
                  <a:pt x="1576864" y="2420779"/>
                  <a:pt x="1570196" y="2393156"/>
                  <a:pt x="1559719" y="2392204"/>
                </a:cubicBezTo>
                <a:cubicBezTo>
                  <a:pt x="1545431" y="2391251"/>
                  <a:pt x="1531144" y="2397919"/>
                  <a:pt x="1516856" y="2401729"/>
                </a:cubicBezTo>
                <a:cubicBezTo>
                  <a:pt x="1515904" y="2401729"/>
                  <a:pt x="1514951" y="2405539"/>
                  <a:pt x="1515904" y="2406491"/>
                </a:cubicBezTo>
                <a:cubicBezTo>
                  <a:pt x="1529239" y="2420779"/>
                  <a:pt x="1520666" y="2430304"/>
                  <a:pt x="1510189" y="2440781"/>
                </a:cubicBezTo>
                <a:cubicBezTo>
                  <a:pt x="1508284" y="2442686"/>
                  <a:pt x="1509236" y="2448401"/>
                  <a:pt x="1511141" y="2451259"/>
                </a:cubicBezTo>
                <a:cubicBezTo>
                  <a:pt x="1520666" y="2476024"/>
                  <a:pt x="1509236" y="2497931"/>
                  <a:pt x="1504474" y="2520791"/>
                </a:cubicBezTo>
                <a:cubicBezTo>
                  <a:pt x="1478756" y="2517934"/>
                  <a:pt x="1477804" y="2519839"/>
                  <a:pt x="1480661" y="2545556"/>
                </a:cubicBezTo>
                <a:cubicBezTo>
                  <a:pt x="1480661" y="2549366"/>
                  <a:pt x="1477804" y="2554129"/>
                  <a:pt x="1474946" y="2556986"/>
                </a:cubicBezTo>
                <a:cubicBezTo>
                  <a:pt x="1470184" y="2563654"/>
                  <a:pt x="1464469" y="2568416"/>
                  <a:pt x="1459706" y="2573179"/>
                </a:cubicBezTo>
                <a:close/>
                <a:moveTo>
                  <a:pt x="1123474" y="2540794"/>
                </a:moveTo>
                <a:cubicBezTo>
                  <a:pt x="1125379" y="2542699"/>
                  <a:pt x="1127284" y="2544604"/>
                  <a:pt x="1128236" y="2546509"/>
                </a:cubicBezTo>
                <a:cubicBezTo>
                  <a:pt x="1136809" y="2541746"/>
                  <a:pt x="1146334" y="2536984"/>
                  <a:pt x="1153954" y="2531269"/>
                </a:cubicBezTo>
                <a:cubicBezTo>
                  <a:pt x="1162526" y="2524601"/>
                  <a:pt x="1168241" y="2512219"/>
                  <a:pt x="1177766" y="2508409"/>
                </a:cubicBezTo>
                <a:cubicBezTo>
                  <a:pt x="1187291" y="2503646"/>
                  <a:pt x="1188244" y="2500789"/>
                  <a:pt x="1185386" y="2492216"/>
                </a:cubicBezTo>
                <a:cubicBezTo>
                  <a:pt x="1173956" y="2457926"/>
                  <a:pt x="1163479" y="2422684"/>
                  <a:pt x="1151096" y="2388394"/>
                </a:cubicBezTo>
                <a:cubicBezTo>
                  <a:pt x="1149191" y="2383631"/>
                  <a:pt x="1141571" y="2379821"/>
                  <a:pt x="1135856" y="2378869"/>
                </a:cubicBezTo>
                <a:cubicBezTo>
                  <a:pt x="1132046" y="2378869"/>
                  <a:pt x="1123474" y="2385536"/>
                  <a:pt x="1124426" y="2388394"/>
                </a:cubicBezTo>
                <a:cubicBezTo>
                  <a:pt x="1126331" y="2398871"/>
                  <a:pt x="1128236" y="2411254"/>
                  <a:pt x="1135856" y="2417921"/>
                </a:cubicBezTo>
                <a:cubicBezTo>
                  <a:pt x="1160621" y="2443639"/>
                  <a:pt x="1158716" y="2460784"/>
                  <a:pt x="1126331" y="2473166"/>
                </a:cubicBezTo>
                <a:cubicBezTo>
                  <a:pt x="1116806" y="2476976"/>
                  <a:pt x="1112044" y="2484596"/>
                  <a:pt x="1121569" y="2490311"/>
                </a:cubicBezTo>
                <a:cubicBezTo>
                  <a:pt x="1134904" y="2497931"/>
                  <a:pt x="1131094" y="2507456"/>
                  <a:pt x="1129189" y="2516981"/>
                </a:cubicBezTo>
                <a:cubicBezTo>
                  <a:pt x="1129189" y="2526506"/>
                  <a:pt x="1125379" y="2533174"/>
                  <a:pt x="1123474" y="2540794"/>
                </a:cubicBezTo>
                <a:close/>
                <a:moveTo>
                  <a:pt x="1173956" y="2668429"/>
                </a:moveTo>
                <a:cubicBezTo>
                  <a:pt x="1184434" y="2662714"/>
                  <a:pt x="1193959" y="2656999"/>
                  <a:pt x="1203484" y="2653189"/>
                </a:cubicBezTo>
                <a:cubicBezTo>
                  <a:pt x="1213009" y="2649379"/>
                  <a:pt x="1214914" y="2645569"/>
                  <a:pt x="1206341" y="2637949"/>
                </a:cubicBezTo>
                <a:cubicBezTo>
                  <a:pt x="1202531" y="2634139"/>
                  <a:pt x="1202531" y="2627471"/>
                  <a:pt x="1201579" y="2621756"/>
                </a:cubicBezTo>
                <a:cubicBezTo>
                  <a:pt x="1200626" y="2616041"/>
                  <a:pt x="1202531" y="2610326"/>
                  <a:pt x="1201579" y="2604611"/>
                </a:cubicBezTo>
                <a:cubicBezTo>
                  <a:pt x="1199674" y="2590324"/>
                  <a:pt x="1205389" y="2573179"/>
                  <a:pt x="1187291" y="2564606"/>
                </a:cubicBezTo>
                <a:cubicBezTo>
                  <a:pt x="1186339" y="2564606"/>
                  <a:pt x="1188244" y="2557939"/>
                  <a:pt x="1189196" y="2554129"/>
                </a:cubicBezTo>
                <a:cubicBezTo>
                  <a:pt x="1190149" y="2548414"/>
                  <a:pt x="1191101" y="2542699"/>
                  <a:pt x="1193006" y="2536031"/>
                </a:cubicBezTo>
                <a:cubicBezTo>
                  <a:pt x="1172051" y="2536984"/>
                  <a:pt x="1163479" y="2554129"/>
                  <a:pt x="1174909" y="2570321"/>
                </a:cubicBezTo>
                <a:cubicBezTo>
                  <a:pt x="1180624" y="2578894"/>
                  <a:pt x="1182529" y="2585561"/>
                  <a:pt x="1171099" y="2590324"/>
                </a:cubicBezTo>
                <a:cubicBezTo>
                  <a:pt x="1165384" y="2593181"/>
                  <a:pt x="1160621" y="2597944"/>
                  <a:pt x="1154906" y="2600801"/>
                </a:cubicBezTo>
                <a:cubicBezTo>
                  <a:pt x="1145381" y="2606516"/>
                  <a:pt x="1140619" y="2630329"/>
                  <a:pt x="1147286" y="2638901"/>
                </a:cubicBezTo>
                <a:cubicBezTo>
                  <a:pt x="1156811" y="2649379"/>
                  <a:pt x="1166336" y="2659856"/>
                  <a:pt x="1173956" y="2668429"/>
                </a:cubicBezTo>
                <a:close/>
                <a:moveTo>
                  <a:pt x="731996" y="2631281"/>
                </a:moveTo>
                <a:cubicBezTo>
                  <a:pt x="733901" y="2639854"/>
                  <a:pt x="733901" y="2644616"/>
                  <a:pt x="734854" y="2650331"/>
                </a:cubicBezTo>
                <a:cubicBezTo>
                  <a:pt x="736759" y="2657951"/>
                  <a:pt x="736759" y="2671286"/>
                  <a:pt x="740569" y="2672239"/>
                </a:cubicBezTo>
                <a:cubicBezTo>
                  <a:pt x="758666" y="2677001"/>
                  <a:pt x="777716" y="2678906"/>
                  <a:pt x="796766" y="2678906"/>
                </a:cubicBezTo>
                <a:cubicBezTo>
                  <a:pt x="798671" y="2678906"/>
                  <a:pt x="803434" y="2659856"/>
                  <a:pt x="802481" y="2658904"/>
                </a:cubicBezTo>
                <a:cubicBezTo>
                  <a:pt x="780574" y="2649379"/>
                  <a:pt x="761524" y="2630329"/>
                  <a:pt x="731996" y="2631281"/>
                </a:cubicBezTo>
                <a:close/>
                <a:moveTo>
                  <a:pt x="784384" y="2625566"/>
                </a:moveTo>
                <a:cubicBezTo>
                  <a:pt x="791051" y="2628424"/>
                  <a:pt x="797719" y="2633186"/>
                  <a:pt x="805339" y="2634139"/>
                </a:cubicBezTo>
                <a:cubicBezTo>
                  <a:pt x="808196" y="2635091"/>
                  <a:pt x="816769" y="2627471"/>
                  <a:pt x="816769" y="2627471"/>
                </a:cubicBezTo>
                <a:cubicBezTo>
                  <a:pt x="809149" y="2610326"/>
                  <a:pt x="801529" y="2592229"/>
                  <a:pt x="792004" y="2576989"/>
                </a:cubicBezTo>
                <a:cubicBezTo>
                  <a:pt x="784384" y="2565559"/>
                  <a:pt x="771049" y="2570321"/>
                  <a:pt x="762476" y="2576036"/>
                </a:cubicBezTo>
                <a:cubicBezTo>
                  <a:pt x="758666" y="2578894"/>
                  <a:pt x="762476" y="2591276"/>
                  <a:pt x="763429" y="2599849"/>
                </a:cubicBezTo>
                <a:cubicBezTo>
                  <a:pt x="764381" y="2604611"/>
                  <a:pt x="769144" y="2610326"/>
                  <a:pt x="768191" y="2614136"/>
                </a:cubicBezTo>
                <a:cubicBezTo>
                  <a:pt x="764381" y="2628424"/>
                  <a:pt x="772001" y="2629376"/>
                  <a:pt x="784384" y="2625566"/>
                </a:cubicBezTo>
                <a:close/>
                <a:moveTo>
                  <a:pt x="883444" y="2715101"/>
                </a:moveTo>
                <a:cubicBezTo>
                  <a:pt x="882491" y="2717006"/>
                  <a:pt x="880586" y="2718911"/>
                  <a:pt x="879634" y="2719864"/>
                </a:cubicBezTo>
                <a:cubicBezTo>
                  <a:pt x="890111" y="2740819"/>
                  <a:pt x="900589" y="2760821"/>
                  <a:pt x="911066" y="2781776"/>
                </a:cubicBezTo>
                <a:cubicBezTo>
                  <a:pt x="911066" y="2782729"/>
                  <a:pt x="912019" y="2782729"/>
                  <a:pt x="912019" y="2782729"/>
                </a:cubicBezTo>
                <a:cubicBezTo>
                  <a:pt x="932021" y="2786539"/>
                  <a:pt x="952976" y="2790349"/>
                  <a:pt x="974884" y="2794159"/>
                </a:cubicBezTo>
                <a:cubicBezTo>
                  <a:pt x="942499" y="2765584"/>
                  <a:pt x="912971" y="2739866"/>
                  <a:pt x="883444" y="2715101"/>
                </a:cubicBezTo>
                <a:close/>
                <a:moveTo>
                  <a:pt x="413861" y="1930241"/>
                </a:moveTo>
                <a:cubicBezTo>
                  <a:pt x="396716" y="1930241"/>
                  <a:pt x="383381" y="1940719"/>
                  <a:pt x="383381" y="1952149"/>
                </a:cubicBezTo>
                <a:cubicBezTo>
                  <a:pt x="383381" y="1963579"/>
                  <a:pt x="398621" y="1975961"/>
                  <a:pt x="411956" y="1975961"/>
                </a:cubicBezTo>
                <a:cubicBezTo>
                  <a:pt x="422434" y="1975961"/>
                  <a:pt x="436721" y="1961674"/>
                  <a:pt x="435769" y="1950244"/>
                </a:cubicBezTo>
                <a:cubicBezTo>
                  <a:pt x="434816" y="1935956"/>
                  <a:pt x="425291" y="1930241"/>
                  <a:pt x="413861" y="1930241"/>
                </a:cubicBezTo>
                <a:close/>
                <a:moveTo>
                  <a:pt x="1263491" y="2647474"/>
                </a:moveTo>
                <a:cubicBezTo>
                  <a:pt x="1264444" y="2651284"/>
                  <a:pt x="1265396" y="2654141"/>
                  <a:pt x="1266349" y="2656046"/>
                </a:cubicBezTo>
                <a:cubicBezTo>
                  <a:pt x="1274921" y="2665571"/>
                  <a:pt x="1272064" y="2688431"/>
                  <a:pt x="1292066" y="2682716"/>
                </a:cubicBezTo>
                <a:cubicBezTo>
                  <a:pt x="1313021" y="2676049"/>
                  <a:pt x="1302544" y="2657951"/>
                  <a:pt x="1299686" y="2642711"/>
                </a:cubicBezTo>
                <a:cubicBezTo>
                  <a:pt x="1309211" y="2637949"/>
                  <a:pt x="1320641" y="2633186"/>
                  <a:pt x="1310164" y="2616994"/>
                </a:cubicBezTo>
                <a:cubicBezTo>
                  <a:pt x="1294924" y="2627471"/>
                  <a:pt x="1279684" y="2636996"/>
                  <a:pt x="1263491" y="2647474"/>
                </a:cubicBezTo>
                <a:close/>
                <a:moveTo>
                  <a:pt x="1297781" y="2533174"/>
                </a:moveTo>
                <a:cubicBezTo>
                  <a:pt x="1306354" y="2518886"/>
                  <a:pt x="1317784" y="2508409"/>
                  <a:pt x="1317784" y="2497931"/>
                </a:cubicBezTo>
                <a:cubicBezTo>
                  <a:pt x="1317784" y="2492216"/>
                  <a:pt x="1299686" y="2479834"/>
                  <a:pt x="1291114" y="2480786"/>
                </a:cubicBezTo>
                <a:cubicBezTo>
                  <a:pt x="1281589" y="2481739"/>
                  <a:pt x="1273016" y="2495074"/>
                  <a:pt x="1264444" y="2502694"/>
                </a:cubicBezTo>
                <a:cubicBezTo>
                  <a:pt x="1265396" y="2504599"/>
                  <a:pt x="1266349" y="2505551"/>
                  <a:pt x="1267301" y="2507456"/>
                </a:cubicBezTo>
                <a:cubicBezTo>
                  <a:pt x="1291114" y="2496026"/>
                  <a:pt x="1292066" y="2515076"/>
                  <a:pt x="1297781" y="2533174"/>
                </a:cubicBezTo>
                <a:close/>
                <a:moveTo>
                  <a:pt x="7020402" y="2656999"/>
                </a:moveTo>
                <a:cubicBezTo>
                  <a:pt x="7016591" y="2619851"/>
                  <a:pt x="7004209" y="2607469"/>
                  <a:pt x="6972777" y="2607469"/>
                </a:cubicBezTo>
                <a:cubicBezTo>
                  <a:pt x="6988016" y="2624614"/>
                  <a:pt x="6991827" y="2651284"/>
                  <a:pt x="7020402" y="2656999"/>
                </a:cubicBezTo>
                <a:close/>
                <a:moveTo>
                  <a:pt x="5011579" y="1292066"/>
                </a:moveTo>
                <a:cubicBezTo>
                  <a:pt x="5014437" y="1299686"/>
                  <a:pt x="5017294" y="1305401"/>
                  <a:pt x="5021104" y="1314926"/>
                </a:cubicBezTo>
                <a:cubicBezTo>
                  <a:pt x="5030629" y="1308259"/>
                  <a:pt x="5040154" y="1304449"/>
                  <a:pt x="5046821" y="1297781"/>
                </a:cubicBezTo>
                <a:cubicBezTo>
                  <a:pt x="5054441" y="1290161"/>
                  <a:pt x="5058252" y="1276826"/>
                  <a:pt x="5073491" y="1279684"/>
                </a:cubicBezTo>
                <a:cubicBezTo>
                  <a:pt x="5075396" y="1279684"/>
                  <a:pt x="5078254" y="1272064"/>
                  <a:pt x="5083016" y="1265396"/>
                </a:cubicBezTo>
                <a:cubicBezTo>
                  <a:pt x="5058252" y="1274921"/>
                  <a:pt x="5035391" y="1283494"/>
                  <a:pt x="5011579" y="1292066"/>
                </a:cubicBezTo>
                <a:close/>
                <a:moveTo>
                  <a:pt x="1278731" y="2386489"/>
                </a:moveTo>
                <a:cubicBezTo>
                  <a:pt x="1275874" y="2374106"/>
                  <a:pt x="1274921" y="2364581"/>
                  <a:pt x="1271111" y="2355056"/>
                </a:cubicBezTo>
                <a:cubicBezTo>
                  <a:pt x="1269206" y="2349341"/>
                  <a:pt x="1263491" y="2345531"/>
                  <a:pt x="1258729" y="2341721"/>
                </a:cubicBezTo>
                <a:cubicBezTo>
                  <a:pt x="1256824" y="2340769"/>
                  <a:pt x="1253014" y="2343626"/>
                  <a:pt x="1249204" y="2344579"/>
                </a:cubicBezTo>
                <a:cubicBezTo>
                  <a:pt x="1251109" y="2348389"/>
                  <a:pt x="1253966" y="2352199"/>
                  <a:pt x="1255871" y="2356009"/>
                </a:cubicBezTo>
                <a:cubicBezTo>
                  <a:pt x="1257776" y="2362676"/>
                  <a:pt x="1259681" y="2369344"/>
                  <a:pt x="1260634" y="2376011"/>
                </a:cubicBezTo>
                <a:cubicBezTo>
                  <a:pt x="1262539" y="2389346"/>
                  <a:pt x="1263491" y="2402681"/>
                  <a:pt x="1265396" y="2418874"/>
                </a:cubicBezTo>
                <a:cubicBezTo>
                  <a:pt x="1270159" y="2404586"/>
                  <a:pt x="1274921" y="2395061"/>
                  <a:pt x="1278731" y="2386489"/>
                </a:cubicBezTo>
                <a:close/>
                <a:moveTo>
                  <a:pt x="1498759" y="2395061"/>
                </a:moveTo>
                <a:cubicBezTo>
                  <a:pt x="1492091" y="2389346"/>
                  <a:pt x="1487329" y="2384584"/>
                  <a:pt x="1481614" y="2382679"/>
                </a:cubicBezTo>
                <a:cubicBezTo>
                  <a:pt x="1476851" y="2380774"/>
                  <a:pt x="1467326" y="2382679"/>
                  <a:pt x="1467326" y="2383631"/>
                </a:cubicBezTo>
                <a:cubicBezTo>
                  <a:pt x="1466374" y="2393156"/>
                  <a:pt x="1466374" y="2402681"/>
                  <a:pt x="1467326" y="2412206"/>
                </a:cubicBezTo>
                <a:cubicBezTo>
                  <a:pt x="1467326" y="2415064"/>
                  <a:pt x="1474946" y="2419826"/>
                  <a:pt x="1475899" y="2418874"/>
                </a:cubicBezTo>
                <a:cubicBezTo>
                  <a:pt x="1482566" y="2416016"/>
                  <a:pt x="1489234" y="2411254"/>
                  <a:pt x="1493996" y="2406491"/>
                </a:cubicBezTo>
                <a:cubicBezTo>
                  <a:pt x="1497806" y="2403634"/>
                  <a:pt x="1497806" y="2397919"/>
                  <a:pt x="1498759" y="2395061"/>
                </a:cubicBezTo>
                <a:close/>
                <a:moveTo>
                  <a:pt x="1423511" y="2390299"/>
                </a:moveTo>
                <a:cubicBezTo>
                  <a:pt x="1422559" y="2392204"/>
                  <a:pt x="1421606" y="2393156"/>
                  <a:pt x="1420654" y="2395061"/>
                </a:cubicBezTo>
                <a:cubicBezTo>
                  <a:pt x="1430179" y="2406491"/>
                  <a:pt x="1439704" y="2418874"/>
                  <a:pt x="1450181" y="2430304"/>
                </a:cubicBezTo>
                <a:cubicBezTo>
                  <a:pt x="1452086" y="2429351"/>
                  <a:pt x="1454944" y="2429351"/>
                  <a:pt x="1456849" y="2428399"/>
                </a:cubicBezTo>
                <a:cubicBezTo>
                  <a:pt x="1455896" y="2416969"/>
                  <a:pt x="1456849" y="2402681"/>
                  <a:pt x="1452086" y="2393156"/>
                </a:cubicBezTo>
                <a:cubicBezTo>
                  <a:pt x="1448276" y="2388394"/>
                  <a:pt x="1433036" y="2391251"/>
                  <a:pt x="1423511" y="2390299"/>
                </a:cubicBezTo>
                <a:close/>
                <a:moveTo>
                  <a:pt x="6935629" y="2620804"/>
                </a:moveTo>
                <a:cubicBezTo>
                  <a:pt x="6948964" y="2634139"/>
                  <a:pt x="6947059" y="2663666"/>
                  <a:pt x="6977539" y="2661761"/>
                </a:cubicBezTo>
                <a:cubicBezTo>
                  <a:pt x="6976587" y="2633186"/>
                  <a:pt x="6953727" y="2629376"/>
                  <a:pt x="6935629" y="2620804"/>
                </a:cubicBezTo>
                <a:close/>
                <a:moveTo>
                  <a:pt x="1395889" y="2501741"/>
                </a:moveTo>
                <a:cubicBezTo>
                  <a:pt x="1406366" y="2496979"/>
                  <a:pt x="1413986" y="2496026"/>
                  <a:pt x="1417796" y="2491264"/>
                </a:cubicBezTo>
                <a:cubicBezTo>
                  <a:pt x="1421606" y="2486501"/>
                  <a:pt x="1421606" y="2477929"/>
                  <a:pt x="1421606" y="2471261"/>
                </a:cubicBezTo>
                <a:cubicBezTo>
                  <a:pt x="1421606" y="2468404"/>
                  <a:pt x="1415891" y="2464594"/>
                  <a:pt x="1413986" y="2464594"/>
                </a:cubicBezTo>
                <a:cubicBezTo>
                  <a:pt x="1410176" y="2464594"/>
                  <a:pt x="1402556" y="2467451"/>
                  <a:pt x="1401604" y="2470309"/>
                </a:cubicBezTo>
                <a:cubicBezTo>
                  <a:pt x="1398746" y="2478881"/>
                  <a:pt x="1398746" y="2488406"/>
                  <a:pt x="1395889" y="2501741"/>
                </a:cubicBezTo>
                <a:close/>
                <a:moveTo>
                  <a:pt x="6917532" y="2589371"/>
                </a:moveTo>
                <a:cubicBezTo>
                  <a:pt x="6916579" y="2591276"/>
                  <a:pt x="6915627" y="2593181"/>
                  <a:pt x="6914674" y="2595086"/>
                </a:cubicBezTo>
                <a:cubicBezTo>
                  <a:pt x="6928009" y="2600801"/>
                  <a:pt x="6941344" y="2607469"/>
                  <a:pt x="6955632" y="2613184"/>
                </a:cubicBezTo>
                <a:cubicBezTo>
                  <a:pt x="6961346" y="2597944"/>
                  <a:pt x="6957537" y="2596039"/>
                  <a:pt x="6917532" y="2589371"/>
                </a:cubicBezTo>
                <a:close/>
                <a:moveTo>
                  <a:pt x="952976" y="2473166"/>
                </a:moveTo>
                <a:cubicBezTo>
                  <a:pt x="946309" y="2486501"/>
                  <a:pt x="943451" y="2494121"/>
                  <a:pt x="939641" y="2501741"/>
                </a:cubicBezTo>
                <a:cubicBezTo>
                  <a:pt x="940594" y="2503646"/>
                  <a:pt x="941546" y="2505551"/>
                  <a:pt x="942499" y="2506504"/>
                </a:cubicBezTo>
                <a:cubicBezTo>
                  <a:pt x="950119" y="2502694"/>
                  <a:pt x="957739" y="2498884"/>
                  <a:pt x="965359" y="2495074"/>
                </a:cubicBezTo>
                <a:cubicBezTo>
                  <a:pt x="961549" y="2489359"/>
                  <a:pt x="958691" y="2482691"/>
                  <a:pt x="952976" y="2473166"/>
                </a:cubicBezTo>
                <a:close/>
                <a:moveTo>
                  <a:pt x="1602581" y="2402681"/>
                </a:moveTo>
                <a:cubicBezTo>
                  <a:pt x="1602581" y="2400776"/>
                  <a:pt x="1601629" y="2398871"/>
                  <a:pt x="1601629" y="2396014"/>
                </a:cubicBezTo>
                <a:cubicBezTo>
                  <a:pt x="1595914" y="2391251"/>
                  <a:pt x="1589246" y="2386489"/>
                  <a:pt x="1583531" y="2381726"/>
                </a:cubicBezTo>
                <a:cubicBezTo>
                  <a:pt x="1581626" y="2382679"/>
                  <a:pt x="1579721" y="2382679"/>
                  <a:pt x="1577816" y="2383631"/>
                </a:cubicBezTo>
                <a:cubicBezTo>
                  <a:pt x="1579721" y="2391251"/>
                  <a:pt x="1580674" y="2398871"/>
                  <a:pt x="1584484" y="2405539"/>
                </a:cubicBezTo>
                <a:cubicBezTo>
                  <a:pt x="1586389" y="2408396"/>
                  <a:pt x="1595914" y="2404586"/>
                  <a:pt x="1602581" y="2402681"/>
                </a:cubicBezTo>
                <a:close/>
                <a:moveTo>
                  <a:pt x="951071" y="2753201"/>
                </a:moveTo>
                <a:cubicBezTo>
                  <a:pt x="950119" y="2755106"/>
                  <a:pt x="949166" y="2757011"/>
                  <a:pt x="948214" y="2758916"/>
                </a:cubicBezTo>
                <a:cubicBezTo>
                  <a:pt x="957739" y="2770346"/>
                  <a:pt x="968216" y="2780824"/>
                  <a:pt x="984409" y="2778919"/>
                </a:cubicBezTo>
                <a:cubicBezTo>
                  <a:pt x="985361" y="2777014"/>
                  <a:pt x="986314" y="2775109"/>
                  <a:pt x="987266" y="2773204"/>
                </a:cubicBezTo>
                <a:cubicBezTo>
                  <a:pt x="975836" y="2765584"/>
                  <a:pt x="963454" y="2758916"/>
                  <a:pt x="951071" y="2753201"/>
                </a:cubicBezTo>
                <a:close/>
                <a:moveTo>
                  <a:pt x="1341596" y="2375059"/>
                </a:moveTo>
                <a:cubicBezTo>
                  <a:pt x="1344454" y="2380774"/>
                  <a:pt x="1347311" y="2384584"/>
                  <a:pt x="1350169" y="2389346"/>
                </a:cubicBezTo>
                <a:cubicBezTo>
                  <a:pt x="1357789" y="2384584"/>
                  <a:pt x="1365409" y="2378869"/>
                  <a:pt x="1373029" y="2374106"/>
                </a:cubicBezTo>
                <a:cubicBezTo>
                  <a:pt x="1372076" y="2373154"/>
                  <a:pt x="1371124" y="2371249"/>
                  <a:pt x="1371124" y="2370296"/>
                </a:cubicBezTo>
                <a:cubicBezTo>
                  <a:pt x="1362551" y="2371249"/>
                  <a:pt x="1353979" y="2373154"/>
                  <a:pt x="1341596" y="2375059"/>
                </a:cubicBezTo>
                <a:close/>
                <a:moveTo>
                  <a:pt x="1301591" y="2401729"/>
                </a:moveTo>
                <a:cubicBezTo>
                  <a:pt x="1299686" y="2401729"/>
                  <a:pt x="1298734" y="2400776"/>
                  <a:pt x="1296829" y="2400776"/>
                </a:cubicBezTo>
                <a:cubicBezTo>
                  <a:pt x="1293971" y="2410301"/>
                  <a:pt x="1291114" y="2418874"/>
                  <a:pt x="1288256" y="2428399"/>
                </a:cubicBezTo>
                <a:cubicBezTo>
                  <a:pt x="1291114" y="2429351"/>
                  <a:pt x="1293971" y="2429351"/>
                  <a:pt x="1296829" y="2430304"/>
                </a:cubicBezTo>
                <a:cubicBezTo>
                  <a:pt x="1298734" y="2420779"/>
                  <a:pt x="1300639" y="2411254"/>
                  <a:pt x="1301591" y="2401729"/>
                </a:cubicBezTo>
                <a:close/>
                <a:moveTo>
                  <a:pt x="1356836" y="2232184"/>
                </a:moveTo>
                <a:cubicBezTo>
                  <a:pt x="1355884" y="2231231"/>
                  <a:pt x="1355884" y="2229326"/>
                  <a:pt x="1354931" y="2228374"/>
                </a:cubicBezTo>
                <a:cubicBezTo>
                  <a:pt x="1347311" y="2227421"/>
                  <a:pt x="1339691" y="2226469"/>
                  <a:pt x="1327309" y="2224564"/>
                </a:cubicBezTo>
                <a:cubicBezTo>
                  <a:pt x="1331119" y="2232184"/>
                  <a:pt x="1333024" y="2236946"/>
                  <a:pt x="1335881" y="2242661"/>
                </a:cubicBezTo>
                <a:cubicBezTo>
                  <a:pt x="1342549" y="2238851"/>
                  <a:pt x="1350169" y="2235994"/>
                  <a:pt x="1356836" y="2232184"/>
                </a:cubicBezTo>
                <a:close/>
                <a:moveTo>
                  <a:pt x="6707029" y="2700814"/>
                </a:moveTo>
                <a:cubicBezTo>
                  <a:pt x="6705124" y="2701766"/>
                  <a:pt x="6704171" y="2702719"/>
                  <a:pt x="6702266" y="2703671"/>
                </a:cubicBezTo>
                <a:cubicBezTo>
                  <a:pt x="6703219" y="2721769"/>
                  <a:pt x="6705124" y="2723674"/>
                  <a:pt x="6722269" y="2723674"/>
                </a:cubicBezTo>
                <a:cubicBezTo>
                  <a:pt x="6724174" y="2721769"/>
                  <a:pt x="6727032" y="2718911"/>
                  <a:pt x="6728937" y="2717006"/>
                </a:cubicBezTo>
                <a:cubicBezTo>
                  <a:pt x="6722269" y="2711291"/>
                  <a:pt x="6714649" y="2705576"/>
                  <a:pt x="6707029" y="2700814"/>
                </a:cubicBezTo>
                <a:close/>
                <a:moveTo>
                  <a:pt x="1202531" y="2463641"/>
                </a:moveTo>
                <a:cubicBezTo>
                  <a:pt x="1203484" y="2436971"/>
                  <a:pt x="1201579" y="2435066"/>
                  <a:pt x="1183481" y="2434114"/>
                </a:cubicBezTo>
                <a:cubicBezTo>
                  <a:pt x="1189196" y="2443639"/>
                  <a:pt x="1194911" y="2451259"/>
                  <a:pt x="1202531" y="2463641"/>
                </a:cubicBezTo>
                <a:close/>
                <a:moveTo>
                  <a:pt x="787241" y="2776061"/>
                </a:moveTo>
                <a:cubicBezTo>
                  <a:pt x="791051" y="2773204"/>
                  <a:pt x="793909" y="2770346"/>
                  <a:pt x="797719" y="2768441"/>
                </a:cubicBezTo>
                <a:cubicBezTo>
                  <a:pt x="793909" y="2765584"/>
                  <a:pt x="790099" y="2760821"/>
                  <a:pt x="786289" y="2760821"/>
                </a:cubicBezTo>
                <a:cubicBezTo>
                  <a:pt x="783431" y="2760821"/>
                  <a:pt x="779621" y="2765584"/>
                  <a:pt x="776764" y="2767489"/>
                </a:cubicBezTo>
                <a:cubicBezTo>
                  <a:pt x="779621" y="2770346"/>
                  <a:pt x="783431" y="2773204"/>
                  <a:pt x="787241" y="2776061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286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7" name="Graphic 35">
            <a:extLst>
              <a:ext uri="{FF2B5EF4-FFF2-40B4-BE49-F238E27FC236}">
                <a16:creationId xmlns:a16="http://schemas.microsoft.com/office/drawing/2014/main" id="{B5F3FDA7-F0B8-DC4C-B878-88E8DE89A0F1}"/>
              </a:ext>
            </a:extLst>
          </p:cNvPr>
          <p:cNvSpPr/>
          <p:nvPr/>
        </p:nvSpPr>
        <p:spPr>
          <a:xfrm>
            <a:off x="6619199" y="2554739"/>
            <a:ext cx="4841666" cy="2739121"/>
          </a:xfrm>
          <a:custGeom>
            <a:gdLst>
              <a:gd name="connsiteX0" fmla="*/ 5679192 w 12133894"/>
              <a:gd name="connsiteY0" fmla="*/ 3421050 h 6864619"/>
              <a:gd name="connsiteX1" fmla="*/ 5773192 w 12133894"/>
              <a:gd name="connsiteY1" fmla="*/ 3336980 h 6864619"/>
              <a:gd name="connsiteX2" fmla="*/ 5767897 w 12133894"/>
              <a:gd name="connsiteY2" fmla="*/ 3408473 h 6864619"/>
              <a:gd name="connsiteX3" fmla="*/ 5699714 w 12133894"/>
              <a:gd name="connsiteY3" fmla="*/ 3470698 h 6864619"/>
              <a:gd name="connsiteX4" fmla="*/ 5739432 w 12133894"/>
              <a:gd name="connsiteY4" fmla="*/ 3482614 h 6864619"/>
              <a:gd name="connsiteX5" fmla="*/ 6668836 w 12133894"/>
              <a:gd name="connsiteY5" fmla="*/ 3509754 h 6864619"/>
              <a:gd name="connsiteX6" fmla="*/ 7091835 w 12133894"/>
              <a:gd name="connsiteY6" fmla="*/ 3528951 h 6864619"/>
              <a:gd name="connsiteX7" fmla="*/ 7271228 w 12133894"/>
              <a:gd name="connsiteY7" fmla="*/ 3555430 h 6864619"/>
              <a:gd name="connsiteX8" fmla="*/ 7279172 w 12133894"/>
              <a:gd name="connsiteY8" fmla="*/ 3562050 h 6864619"/>
              <a:gd name="connsiteX9" fmla="*/ 7367214 w 12133894"/>
              <a:gd name="connsiteY9" fmla="*/ 3569331 h 6864619"/>
              <a:gd name="connsiteX10" fmla="*/ 7384425 w 12133894"/>
              <a:gd name="connsiteY10" fmla="*/ 3582571 h 6864619"/>
              <a:gd name="connsiteX11" fmla="*/ 7381115 w 12133894"/>
              <a:gd name="connsiteY11" fmla="*/ 3676570 h 6864619"/>
              <a:gd name="connsiteX12" fmla="*/ 7275200 w 12133894"/>
              <a:gd name="connsiteY12" fmla="*/ 3851992 h 6864619"/>
              <a:gd name="connsiteX13" fmla="*/ 7355961 w 12133894"/>
              <a:gd name="connsiteY13" fmla="*/ 3844710 h 6864619"/>
              <a:gd name="connsiteX14" fmla="*/ 7440692 w 12133894"/>
              <a:gd name="connsiteY14" fmla="*/ 3851992 h 6864619"/>
              <a:gd name="connsiteX15" fmla="*/ 7667086 w 12133894"/>
              <a:gd name="connsiteY15" fmla="*/ 3869866 h 6864619"/>
              <a:gd name="connsiteX16" fmla="*/ 7681649 w 12133894"/>
              <a:gd name="connsiteY16" fmla="*/ 3865232 h 6864619"/>
              <a:gd name="connsiteX17" fmla="*/ 7759100 w 12133894"/>
              <a:gd name="connsiteY17" fmla="*/ 3841401 h 6864619"/>
              <a:gd name="connsiteX18" fmla="*/ 7802128 w 12133894"/>
              <a:gd name="connsiteY18" fmla="*/ 3827499 h 6864619"/>
              <a:gd name="connsiteX19" fmla="*/ 7870972 w 12133894"/>
              <a:gd name="connsiteY19" fmla="*/ 3806978 h 6864619"/>
              <a:gd name="connsiteX20" fmla="*/ 8546180 w 12133894"/>
              <a:gd name="connsiteY20" fmla="*/ 3916865 h 6864619"/>
              <a:gd name="connsiteX21" fmla="*/ 8554786 w 12133894"/>
              <a:gd name="connsiteY21" fmla="*/ 3914217 h 6864619"/>
              <a:gd name="connsiteX22" fmla="*/ 8578617 w 12133894"/>
              <a:gd name="connsiteY22" fmla="*/ 3615007 h 6864619"/>
              <a:gd name="connsiteX23" fmla="*/ 8570012 w 12133894"/>
              <a:gd name="connsiteY23" fmla="*/ 3614345 h 6864619"/>
              <a:gd name="connsiteX24" fmla="*/ 8551476 w 12133894"/>
              <a:gd name="connsiteY24" fmla="*/ 3692457 h 6864619"/>
              <a:gd name="connsiteX25" fmla="*/ 8527646 w 12133894"/>
              <a:gd name="connsiteY25" fmla="*/ 3730852 h 6864619"/>
              <a:gd name="connsiteX26" fmla="*/ 8479322 w 12133894"/>
              <a:gd name="connsiteY26" fmla="*/ 3741443 h 6864619"/>
              <a:gd name="connsiteX27" fmla="*/ 8458139 w 12133894"/>
              <a:gd name="connsiteY27" fmla="*/ 3707021 h 6864619"/>
              <a:gd name="connsiteX28" fmla="*/ 8464097 w 12133894"/>
              <a:gd name="connsiteY28" fmla="*/ 3601106 h 6864619"/>
              <a:gd name="connsiteX29" fmla="*/ 8466744 w 12133894"/>
              <a:gd name="connsiteY29" fmla="*/ 3487247 h 6864619"/>
              <a:gd name="connsiteX30" fmla="*/ 8519702 w 12133894"/>
              <a:gd name="connsiteY30" fmla="*/ 3439586 h 6864619"/>
              <a:gd name="connsiteX31" fmla="*/ 8569349 w 12133894"/>
              <a:gd name="connsiteY31" fmla="*/ 3486585 h 6864619"/>
              <a:gd name="connsiteX32" fmla="*/ 8566702 w 12133894"/>
              <a:gd name="connsiteY32" fmla="*/ 3562712 h 6864619"/>
              <a:gd name="connsiteX33" fmla="*/ 8576632 w 12133894"/>
              <a:gd name="connsiteY33" fmla="*/ 3583895 h 6864619"/>
              <a:gd name="connsiteX34" fmla="*/ 8595166 w 12133894"/>
              <a:gd name="connsiteY34" fmla="*/ 3553444 h 6864619"/>
              <a:gd name="connsiteX35" fmla="*/ 8603772 w 12133894"/>
              <a:gd name="connsiteY35" fmla="*/ 3554768 h 6864619"/>
              <a:gd name="connsiteX36" fmla="*/ 8594504 w 12133894"/>
              <a:gd name="connsiteY36" fmla="*/ 3689810 h 6864619"/>
              <a:gd name="connsiteX37" fmla="*/ 8570012 w 12133894"/>
              <a:gd name="connsiteY37" fmla="*/ 3933414 h 6864619"/>
              <a:gd name="connsiteX38" fmla="*/ 8599800 w 12133894"/>
              <a:gd name="connsiteY38" fmla="*/ 3974457 h 6864619"/>
              <a:gd name="connsiteX39" fmla="*/ 8952630 w 12133894"/>
              <a:gd name="connsiteY39" fmla="*/ 4045287 h 6864619"/>
              <a:gd name="connsiteX40" fmla="*/ 8992348 w 12133894"/>
              <a:gd name="connsiteY40" fmla="*/ 4069118 h 6864619"/>
              <a:gd name="connsiteX41" fmla="*/ 9043320 w 12133894"/>
              <a:gd name="connsiteY41" fmla="*/ 4133991 h 6864619"/>
              <a:gd name="connsiteX42" fmla="*/ 9094953 w 12133894"/>
              <a:gd name="connsiteY42" fmla="*/ 4167089 h 6864619"/>
              <a:gd name="connsiteX43" fmla="*/ 9147249 w 12133894"/>
              <a:gd name="connsiteY43" fmla="*/ 4244540 h 6864619"/>
              <a:gd name="connsiteX44" fmla="*/ 9159164 w 12133894"/>
              <a:gd name="connsiteY44" fmla="*/ 4273005 h 6864619"/>
              <a:gd name="connsiteX45" fmla="*/ 9347826 w 12133894"/>
              <a:gd name="connsiteY45" fmla="*/ 4507342 h 6864619"/>
              <a:gd name="connsiteX46" fmla="*/ 9374304 w 12133894"/>
              <a:gd name="connsiteY46" fmla="*/ 4539778 h 6864619"/>
              <a:gd name="connsiteX47" fmla="*/ 9193586 w 12133894"/>
              <a:gd name="connsiteY47" fmla="*/ 4539778 h 6864619"/>
              <a:gd name="connsiteX48" fmla="*/ 9123418 w 12133894"/>
              <a:gd name="connsiteY48" fmla="*/ 4650989 h 6864619"/>
              <a:gd name="connsiteX49" fmla="*/ 9194248 w 12133894"/>
              <a:gd name="connsiteY49" fmla="*/ 4650327 h 6864619"/>
              <a:gd name="connsiteX50" fmla="*/ 9244558 w 12133894"/>
              <a:gd name="connsiteY50" fmla="*/ 4682764 h 6864619"/>
              <a:gd name="connsiteX51" fmla="*/ 9272361 w 12133894"/>
              <a:gd name="connsiteY51" fmla="*/ 4844946 h 6864619"/>
              <a:gd name="connsiteX52" fmla="*/ 9256474 w 12133894"/>
              <a:gd name="connsiteY52" fmla="*/ 4870101 h 6864619"/>
              <a:gd name="connsiteX53" fmla="*/ 9163798 w 12133894"/>
              <a:gd name="connsiteY53" fmla="*/ 4904523 h 6864619"/>
              <a:gd name="connsiteX54" fmla="*/ 9152545 w 12133894"/>
              <a:gd name="connsiteY54" fmla="*/ 4911143 h 6864619"/>
              <a:gd name="connsiteX55" fmla="*/ 9161812 w 12133894"/>
              <a:gd name="connsiteY55" fmla="*/ 4950199 h 6864619"/>
              <a:gd name="connsiteX56" fmla="*/ 9251840 w 12133894"/>
              <a:gd name="connsiteY56" fmla="*/ 4937622 h 6864619"/>
              <a:gd name="connsiteX57" fmla="*/ 9247206 w 12133894"/>
              <a:gd name="connsiteY57" fmla="*/ 5140184 h 6864619"/>
              <a:gd name="connsiteX58" fmla="*/ 9202854 w 12133894"/>
              <a:gd name="connsiteY58" fmla="*/ 5175931 h 6864619"/>
              <a:gd name="connsiteX59" fmla="*/ 9106869 w 12133894"/>
              <a:gd name="connsiteY59" fmla="*/ 5186522 h 6864619"/>
              <a:gd name="connsiteX60" fmla="*/ 9106869 w 12133894"/>
              <a:gd name="connsiteY60" fmla="*/ 5227564 h 6864619"/>
              <a:gd name="connsiteX61" fmla="*/ 9185643 w 12133894"/>
              <a:gd name="connsiteY61" fmla="*/ 5217635 h 6864619"/>
              <a:gd name="connsiteX62" fmla="*/ 9118122 w 12133894"/>
              <a:gd name="connsiteY62" fmla="*/ 5401000 h 6864619"/>
              <a:gd name="connsiteX63" fmla="*/ 9050601 w 12133894"/>
              <a:gd name="connsiteY63" fmla="*/ 5439394 h 6864619"/>
              <a:gd name="connsiteX64" fmla="*/ 9045305 w 12133894"/>
              <a:gd name="connsiteY64" fmla="*/ 5431451 h 6864619"/>
              <a:gd name="connsiteX65" fmla="*/ 9034714 w 12133894"/>
              <a:gd name="connsiteY65" fmla="*/ 5457267 h 6864619"/>
              <a:gd name="connsiteX66" fmla="*/ 8973150 w 12133894"/>
              <a:gd name="connsiteY66" fmla="*/ 5544647 h 6864619"/>
              <a:gd name="connsiteX67" fmla="*/ 8856644 w 12133894"/>
              <a:gd name="connsiteY67" fmla="*/ 5594295 h 6864619"/>
              <a:gd name="connsiteX68" fmla="*/ 8836123 w 12133894"/>
              <a:gd name="connsiteY68" fmla="*/ 5606872 h 6864619"/>
              <a:gd name="connsiteX69" fmla="*/ 8795081 w 12133894"/>
              <a:gd name="connsiteY69" fmla="*/ 5648576 h 6864619"/>
              <a:gd name="connsiteX70" fmla="*/ 8705053 w 12133894"/>
              <a:gd name="connsiteY70" fmla="*/ 5689618 h 6864619"/>
              <a:gd name="connsiteX71" fmla="*/ 8586561 w 12133894"/>
              <a:gd name="connsiteY71" fmla="*/ 5745224 h 6864619"/>
              <a:gd name="connsiteX72" fmla="*/ 8583913 w 12133894"/>
              <a:gd name="connsiteY72" fmla="*/ 5746548 h 6864619"/>
              <a:gd name="connsiteX73" fmla="*/ 8364802 w 12133894"/>
              <a:gd name="connsiteY73" fmla="*/ 5843857 h 6864619"/>
              <a:gd name="connsiteX74" fmla="*/ 8077507 w 12133894"/>
              <a:gd name="connsiteY74" fmla="*/ 5945801 h 6864619"/>
              <a:gd name="connsiteX75" fmla="*/ 7889508 w 12133894"/>
              <a:gd name="connsiteY75" fmla="*/ 6015969 h 6864619"/>
              <a:gd name="connsiteX76" fmla="*/ 7518143 w 12133894"/>
              <a:gd name="connsiteY76" fmla="*/ 6119898 h 6864619"/>
              <a:gd name="connsiteX77" fmla="*/ 7147440 w 12133894"/>
              <a:gd name="connsiteY77" fmla="*/ 6201983 h 6864619"/>
              <a:gd name="connsiteX78" fmla="*/ 6981948 w 12133894"/>
              <a:gd name="connsiteY78" fmla="*/ 6214560 h 6864619"/>
              <a:gd name="connsiteX79" fmla="*/ 6723118 w 12133894"/>
              <a:gd name="connsiteY79" fmla="*/ 6199997 h 6864619"/>
              <a:gd name="connsiteX80" fmla="*/ 6494739 w 12133894"/>
              <a:gd name="connsiteY80" fmla="*/ 6127842 h 6864619"/>
              <a:gd name="connsiteX81" fmla="*/ 6291514 w 12133894"/>
              <a:gd name="connsiteY81" fmla="*/ 6055687 h 6864619"/>
              <a:gd name="connsiteX82" fmla="*/ 5918164 w 12133894"/>
              <a:gd name="connsiteY82" fmla="*/ 5931237 h 6864619"/>
              <a:gd name="connsiteX83" fmla="*/ 5526278 w 12133894"/>
              <a:gd name="connsiteY83" fmla="*/ 5800167 h 6864619"/>
              <a:gd name="connsiteX84" fmla="*/ 5334969 w 12133894"/>
              <a:gd name="connsiteY84" fmla="*/ 5734632 h 6864619"/>
              <a:gd name="connsiteX85" fmla="*/ 5205223 w 12133894"/>
              <a:gd name="connsiteY85" fmla="*/ 5740590 h 6864619"/>
              <a:gd name="connsiteX86" fmla="*/ 5191983 w 12133894"/>
              <a:gd name="connsiteY86" fmla="*/ 5761111 h 6864619"/>
              <a:gd name="connsiteX87" fmla="*/ 5282011 w 12133894"/>
              <a:gd name="connsiteY87" fmla="*/ 5751182 h 6864619"/>
              <a:gd name="connsiteX88" fmla="*/ 5314448 w 12133894"/>
              <a:gd name="connsiteY88" fmla="*/ 5792886 h 6864619"/>
              <a:gd name="connsiteX89" fmla="*/ 5236335 w 12133894"/>
              <a:gd name="connsiteY89" fmla="*/ 5936533 h 6864619"/>
              <a:gd name="connsiteX90" fmla="*/ 5170138 w 12133894"/>
              <a:gd name="connsiteY90" fmla="*/ 5993462 h 6864619"/>
              <a:gd name="connsiteX91" fmla="*/ 5123138 w 12133894"/>
              <a:gd name="connsiteY91" fmla="*/ 6077533 h 6864619"/>
              <a:gd name="connsiteX92" fmla="*/ 4986773 w 12133894"/>
              <a:gd name="connsiteY92" fmla="*/ 6167560 h 6864619"/>
              <a:gd name="connsiteX93" fmla="*/ 4974858 w 12133894"/>
              <a:gd name="connsiteY93" fmla="*/ 6172194 h 6864619"/>
              <a:gd name="connsiteX94" fmla="*/ 4760379 w 12133894"/>
              <a:gd name="connsiteY94" fmla="*/ 6327757 h 6864619"/>
              <a:gd name="connsiteX95" fmla="*/ 4332085 w 12133894"/>
              <a:gd name="connsiteY95" fmla="*/ 6540249 h 6864619"/>
              <a:gd name="connsiteX96" fmla="*/ 3478145 w 12133894"/>
              <a:gd name="connsiteY96" fmla="*/ 6758037 h 6864619"/>
              <a:gd name="connsiteX97" fmla="*/ 3114062 w 12133894"/>
              <a:gd name="connsiteY97" fmla="*/ 6837473 h 6864619"/>
              <a:gd name="connsiteX98" fmla="*/ 2881711 w 12133894"/>
              <a:gd name="connsiteY98" fmla="*/ 6861304 h 6864619"/>
              <a:gd name="connsiteX99" fmla="*/ 2779106 w 12133894"/>
              <a:gd name="connsiteY99" fmla="*/ 6815628 h 6864619"/>
              <a:gd name="connsiteX100" fmla="*/ 2761233 w 12133894"/>
              <a:gd name="connsiteY100" fmla="*/ 6803712 h 6864619"/>
              <a:gd name="connsiteX101" fmla="*/ 2652670 w 12133894"/>
              <a:gd name="connsiteY101" fmla="*/ 6736854 h 6864619"/>
              <a:gd name="connsiteX102" fmla="*/ 2635458 w 12133894"/>
              <a:gd name="connsiteY102" fmla="*/ 6724276 h 6864619"/>
              <a:gd name="connsiteX103" fmla="*/ 2569262 w 12133894"/>
              <a:gd name="connsiteY103" fmla="*/ 6688530 h 6864619"/>
              <a:gd name="connsiteX104" fmla="*/ 2499093 w 12133894"/>
              <a:gd name="connsiteY104" fmla="*/ 6642192 h 6864619"/>
              <a:gd name="connsiteX105" fmla="*/ 2377290 w 12133894"/>
              <a:gd name="connsiteY105" fmla="*/ 6561432 h 6864619"/>
              <a:gd name="connsiteX106" fmla="*/ 2321685 w 12133894"/>
              <a:gd name="connsiteY106" fmla="*/ 6521052 h 6864619"/>
              <a:gd name="connsiteX107" fmla="*/ 2263432 w 12133894"/>
              <a:gd name="connsiteY107" fmla="*/ 6492587 h 6864619"/>
              <a:gd name="connsiteX108" fmla="*/ 2158179 w 12133894"/>
              <a:gd name="connsiteY108" fmla="*/ 6428376 h 6864619"/>
              <a:gd name="connsiteX109" fmla="*/ 2066827 w 12133894"/>
              <a:gd name="connsiteY109" fmla="*/ 6378729 h 6864619"/>
              <a:gd name="connsiteX110" fmla="*/ 2044320 w 12133894"/>
              <a:gd name="connsiteY110" fmla="*/ 6365489 h 6864619"/>
              <a:gd name="connsiteX111" fmla="*/ 1927151 w 12133894"/>
              <a:gd name="connsiteY111" fmla="*/ 6266856 h 6864619"/>
              <a:gd name="connsiteX112" fmla="*/ 1825870 w 12133894"/>
              <a:gd name="connsiteY112" fmla="*/ 6209926 h 6864619"/>
              <a:gd name="connsiteX113" fmla="*/ 1802701 w 12133894"/>
              <a:gd name="connsiteY113" fmla="*/ 6198011 h 6864619"/>
              <a:gd name="connsiteX114" fmla="*/ 1632575 w 12133894"/>
              <a:gd name="connsiteY114" fmla="*/ 6089448 h 6864619"/>
              <a:gd name="connsiteX115" fmla="*/ 1351238 w 12133894"/>
              <a:gd name="connsiteY115" fmla="*/ 5904758 h 6864619"/>
              <a:gd name="connsiteX116" fmla="*/ 1252605 w 12133894"/>
              <a:gd name="connsiteY116" fmla="*/ 5826646 h 6864619"/>
              <a:gd name="connsiteX117" fmla="*/ 1214873 w 12133894"/>
              <a:gd name="connsiteY117" fmla="*/ 5813407 h 6864619"/>
              <a:gd name="connsiteX118" fmla="*/ 1054014 w 12133894"/>
              <a:gd name="connsiteY118" fmla="*/ 5705506 h 6864619"/>
              <a:gd name="connsiteX119" fmla="*/ 934198 w 12133894"/>
              <a:gd name="connsiteY119" fmla="*/ 5630041 h 6864619"/>
              <a:gd name="connsiteX120" fmla="*/ 743551 w 12133894"/>
              <a:gd name="connsiteY120" fmla="*/ 5518831 h 6864619"/>
              <a:gd name="connsiteX121" fmla="*/ 634988 w 12133894"/>
              <a:gd name="connsiteY121" fmla="*/ 5442042 h 6864619"/>
              <a:gd name="connsiteX122" fmla="*/ 482735 w 12133894"/>
              <a:gd name="connsiteY122" fmla="*/ 5342747 h 6864619"/>
              <a:gd name="connsiteX123" fmla="*/ 426467 w 12133894"/>
              <a:gd name="connsiteY123" fmla="*/ 5310972 h 6864619"/>
              <a:gd name="connsiteX124" fmla="*/ 417200 w 12133894"/>
              <a:gd name="connsiteY124" fmla="*/ 5291775 h 6864619"/>
              <a:gd name="connsiteX125" fmla="*/ 411242 w 12133894"/>
              <a:gd name="connsiteY125" fmla="*/ 5273902 h 6864619"/>
              <a:gd name="connsiteX126" fmla="*/ 356961 w 12133894"/>
              <a:gd name="connsiteY126" fmla="*/ 5179240 h 6864619"/>
              <a:gd name="connsiteX127" fmla="*/ 141159 w 12133894"/>
              <a:gd name="connsiteY127" fmla="*/ 4584130 h 6864619"/>
              <a:gd name="connsiteX128" fmla="*/ 127919 w 12133894"/>
              <a:gd name="connsiteY128" fmla="*/ 4506018 h 6864619"/>
              <a:gd name="connsiteX129" fmla="*/ 135863 w 12133894"/>
              <a:gd name="connsiteY129" fmla="*/ 4468948 h 6864619"/>
              <a:gd name="connsiteX130" fmla="*/ 114018 w 12133894"/>
              <a:gd name="connsiteY130" fmla="*/ 4372962 h 6864619"/>
              <a:gd name="connsiteX131" fmla="*/ 181539 w 12133894"/>
              <a:gd name="connsiteY131" fmla="*/ 4312061 h 6864619"/>
              <a:gd name="connsiteX132" fmla="*/ 176905 w 12133894"/>
              <a:gd name="connsiteY132" fmla="*/ 4303455 h 6864619"/>
              <a:gd name="connsiteX133" fmla="*/ 111370 w 12133894"/>
              <a:gd name="connsiteY133" fmla="*/ 4303455 h 6864619"/>
              <a:gd name="connsiteX134" fmla="*/ 112694 w 12133894"/>
              <a:gd name="connsiteY134" fmla="*/ 4174371 h 6864619"/>
              <a:gd name="connsiteX135" fmla="*/ 134539 w 12133894"/>
              <a:gd name="connsiteY135" fmla="*/ 4159146 h 6864619"/>
              <a:gd name="connsiteX136" fmla="*/ 183525 w 12133894"/>
              <a:gd name="connsiteY136" fmla="*/ 4162456 h 6864619"/>
              <a:gd name="connsiteX137" fmla="*/ 151750 w 12133894"/>
              <a:gd name="connsiteY137" fmla="*/ 4128695 h 6864619"/>
              <a:gd name="connsiteX138" fmla="*/ 119314 w 12133894"/>
              <a:gd name="connsiteY138" fmla="*/ 4090963 h 6864619"/>
              <a:gd name="connsiteX139" fmla="*/ 124610 w 12133894"/>
              <a:gd name="connsiteY139" fmla="*/ 4041315 h 6864619"/>
              <a:gd name="connsiteX140" fmla="*/ 12737 w 12133894"/>
              <a:gd name="connsiteY140" fmla="*/ 4041315 h 6864619"/>
              <a:gd name="connsiteX141" fmla="*/ 12737 w 12133894"/>
              <a:gd name="connsiteY141" fmla="*/ 3923485 h 6864619"/>
              <a:gd name="connsiteX142" fmla="*/ 4793 w 12133894"/>
              <a:gd name="connsiteY142" fmla="*/ 3735485 h 6864619"/>
              <a:gd name="connsiteX143" fmla="*/ 57089 w 12133894"/>
              <a:gd name="connsiteY143" fmla="*/ 3605078 h 6864619"/>
              <a:gd name="connsiteX144" fmla="*/ 79596 w 12133894"/>
              <a:gd name="connsiteY144" fmla="*/ 3554768 h 6864619"/>
              <a:gd name="connsiteX145" fmla="*/ 83567 w 12133894"/>
              <a:gd name="connsiteY145" fmla="*/ 3542853 h 6864619"/>
              <a:gd name="connsiteX146" fmla="*/ 106736 w 12133894"/>
              <a:gd name="connsiteY146" fmla="*/ 3483275 h 6864619"/>
              <a:gd name="connsiteX147" fmla="*/ 164990 w 12133894"/>
              <a:gd name="connsiteY147" fmla="*/ 3403177 h 6864619"/>
              <a:gd name="connsiteX148" fmla="*/ 198088 w 12133894"/>
              <a:gd name="connsiteY148" fmla="*/ 3366107 h 6864619"/>
              <a:gd name="connsiteX149" fmla="*/ 226553 w 12133894"/>
              <a:gd name="connsiteY149" fmla="*/ 3343600 h 6864619"/>
              <a:gd name="connsiteX150" fmla="*/ 327834 w 12133894"/>
              <a:gd name="connsiteY150" fmla="*/ 3333008 h 6864619"/>
              <a:gd name="connsiteX151" fmla="*/ 350341 w 12133894"/>
              <a:gd name="connsiteY151" fmla="*/ 3328375 h 6864619"/>
              <a:gd name="connsiteX152" fmla="*/ 460890 w 12133894"/>
              <a:gd name="connsiteY152" fmla="*/ 3274755 h 6864619"/>
              <a:gd name="connsiteX153" fmla="*/ 527087 w 12133894"/>
              <a:gd name="connsiteY153" fmla="*/ 3243642 h 6864619"/>
              <a:gd name="connsiteX154" fmla="*/ 665438 w 12133894"/>
              <a:gd name="connsiteY154" fmla="*/ 3232389 h 6864619"/>
              <a:gd name="connsiteX155" fmla="*/ 709128 w 12133894"/>
              <a:gd name="connsiteY155" fmla="*/ 3212530 h 6864619"/>
              <a:gd name="connsiteX156" fmla="*/ 736269 w 12133894"/>
              <a:gd name="connsiteY156" fmla="*/ 3209220 h 6864619"/>
              <a:gd name="connsiteX157" fmla="*/ 787903 w 12133894"/>
              <a:gd name="connsiteY157" fmla="*/ 3146995 h 6864619"/>
              <a:gd name="connsiteX158" fmla="*/ 783269 w 12133894"/>
              <a:gd name="connsiteY158" fmla="*/ 3134418 h 6864619"/>
              <a:gd name="connsiteX159" fmla="*/ 832916 w 12133894"/>
              <a:gd name="connsiteY159" fmla="*/ 3068883 h 6864619"/>
              <a:gd name="connsiteX160" fmla="*/ 895804 w 12133894"/>
              <a:gd name="connsiteY160" fmla="*/ 3064249 h 6864619"/>
              <a:gd name="connsiteX161" fmla="*/ 1030183 w 12133894"/>
              <a:gd name="connsiteY161" fmla="*/ 3077488 h 6864619"/>
              <a:gd name="connsiteX162" fmla="*/ 1065930 w 12133894"/>
              <a:gd name="connsiteY162" fmla="*/ 3082784 h 6864619"/>
              <a:gd name="connsiteX163" fmla="*/ 1223478 w 12133894"/>
              <a:gd name="connsiteY163" fmla="*/ 3082784 h 6864619"/>
              <a:gd name="connsiteX164" fmla="*/ 1224802 w 12133894"/>
              <a:gd name="connsiteY164" fmla="*/ 3067559 h 6864619"/>
              <a:gd name="connsiteX165" fmla="*/ 1292985 w 12133894"/>
              <a:gd name="connsiteY165" fmla="*/ 3012615 h 6864619"/>
              <a:gd name="connsiteX166" fmla="*/ 1503491 w 12133894"/>
              <a:gd name="connsiteY166" fmla="*/ 3068221 h 6864619"/>
              <a:gd name="connsiteX167" fmla="*/ 1802039 w 12133894"/>
              <a:gd name="connsiteY167" fmla="*/ 3120516 h 6864619"/>
              <a:gd name="connsiteX168" fmla="*/ 1848377 w 12133894"/>
              <a:gd name="connsiteY168" fmla="*/ 3120516 h 6864619"/>
              <a:gd name="connsiteX169" fmla="*/ 1847715 w 12133894"/>
              <a:gd name="connsiteY169" fmla="*/ 2960982 h 6864619"/>
              <a:gd name="connsiteX170" fmla="*/ 1804025 w 12133894"/>
              <a:gd name="connsiteY170" fmla="*/ 2929207 h 6864619"/>
              <a:gd name="connsiteX171" fmla="*/ 1302253 w 12133894"/>
              <a:gd name="connsiteY171" fmla="*/ 2898095 h 6864619"/>
              <a:gd name="connsiteX172" fmla="*/ 1008338 w 12133894"/>
              <a:gd name="connsiteY172" fmla="*/ 2851757 h 6864619"/>
              <a:gd name="connsiteX173" fmla="*/ 887198 w 12133894"/>
              <a:gd name="connsiteY173" fmla="*/ 2755771 h 6864619"/>
              <a:gd name="connsiteX174" fmla="*/ 854761 w 12133894"/>
              <a:gd name="connsiteY174" fmla="*/ 2755771 h 6864619"/>
              <a:gd name="connsiteX175" fmla="*/ 854761 w 12133894"/>
              <a:gd name="connsiteY175" fmla="*/ 2718701 h 6864619"/>
              <a:gd name="connsiteX176" fmla="*/ 855423 w 12133894"/>
              <a:gd name="connsiteY176" fmla="*/ 2185816 h 6864619"/>
              <a:gd name="connsiteX177" fmla="*/ 889184 w 12133894"/>
              <a:gd name="connsiteY177" fmla="*/ 2040845 h 6864619"/>
              <a:gd name="connsiteX178" fmla="*/ 1005690 w 12133894"/>
              <a:gd name="connsiteY178" fmla="*/ 1972662 h 6864619"/>
              <a:gd name="connsiteX179" fmla="*/ 1538576 w 12133894"/>
              <a:gd name="connsiteY179" fmla="*/ 1972662 h 6864619"/>
              <a:gd name="connsiteX180" fmla="*/ 1698772 w 12133894"/>
              <a:gd name="connsiteY180" fmla="*/ 2118295 h 6864619"/>
              <a:gd name="connsiteX181" fmla="*/ 1737166 w 12133894"/>
              <a:gd name="connsiteY181" fmla="*/ 2071295 h 6864619"/>
              <a:gd name="connsiteX182" fmla="*/ 1768279 w 12133894"/>
              <a:gd name="connsiteY182" fmla="*/ 2069309 h 6864619"/>
              <a:gd name="connsiteX183" fmla="*/ 1789462 w 12133894"/>
              <a:gd name="connsiteY183" fmla="*/ 2081887 h 6864619"/>
              <a:gd name="connsiteX184" fmla="*/ 1874194 w 12133894"/>
              <a:gd name="connsiteY184" fmla="*/ 2089830 h 6864619"/>
              <a:gd name="connsiteX185" fmla="*/ 1963560 w 12133894"/>
              <a:gd name="connsiteY185" fmla="*/ 1997155 h 6864619"/>
              <a:gd name="connsiteX186" fmla="*/ 2017841 w 12133894"/>
              <a:gd name="connsiteY186" fmla="*/ 1927648 h 6864619"/>
              <a:gd name="connsiteX187" fmla="*/ 2017841 w 12133894"/>
              <a:gd name="connsiteY187" fmla="*/ 1921028 h 6864619"/>
              <a:gd name="connsiteX188" fmla="*/ 2097278 w 12133894"/>
              <a:gd name="connsiteY188" fmla="*/ 1804522 h 6864619"/>
              <a:gd name="connsiteX189" fmla="*/ 2040348 w 12133894"/>
              <a:gd name="connsiteY189" fmla="*/ 1778043 h 6864619"/>
              <a:gd name="connsiteX190" fmla="*/ 2023799 w 12133894"/>
              <a:gd name="connsiteY190" fmla="*/ 1735677 h 6864619"/>
              <a:gd name="connsiteX191" fmla="*/ 2077418 w 12133894"/>
              <a:gd name="connsiteY191" fmla="*/ 1681395 h 6864619"/>
              <a:gd name="connsiteX192" fmla="*/ 2284615 w 12133894"/>
              <a:gd name="connsiteY192" fmla="*/ 1641677 h 6864619"/>
              <a:gd name="connsiteX193" fmla="*/ 2284615 w 12133894"/>
              <a:gd name="connsiteY193" fmla="*/ 1591368 h 6864619"/>
              <a:gd name="connsiteX194" fmla="*/ 2360079 w 12133894"/>
              <a:gd name="connsiteY194" fmla="*/ 1513255 h 6864619"/>
              <a:gd name="connsiteX195" fmla="*/ 2562642 w 12133894"/>
              <a:gd name="connsiteY195" fmla="*/ 1521199 h 6864619"/>
              <a:gd name="connsiteX196" fmla="*/ 2615599 w 12133894"/>
              <a:gd name="connsiteY196" fmla="*/ 1590706 h 6864619"/>
              <a:gd name="connsiteX197" fmla="*/ 2614938 w 12133894"/>
              <a:gd name="connsiteY197" fmla="*/ 1640353 h 6864619"/>
              <a:gd name="connsiteX198" fmla="*/ 2622219 w 12133894"/>
              <a:gd name="connsiteY198" fmla="*/ 1663522 h 6864619"/>
              <a:gd name="connsiteX199" fmla="*/ 2706289 w 12133894"/>
              <a:gd name="connsiteY199" fmla="*/ 1627114 h 6864619"/>
              <a:gd name="connsiteX200" fmla="*/ 2688416 w 12133894"/>
              <a:gd name="connsiteY200" fmla="*/ 1558931 h 6864619"/>
              <a:gd name="connsiteX201" fmla="*/ 2685768 w 12133894"/>
              <a:gd name="connsiteY201" fmla="*/ 1531790 h 6864619"/>
              <a:gd name="connsiteX202" fmla="*/ 2685768 w 12133894"/>
              <a:gd name="connsiteY202" fmla="*/ 1482143 h 6864619"/>
              <a:gd name="connsiteX203" fmla="*/ 2706951 w 12133894"/>
              <a:gd name="connsiteY203" fmla="*/ 1447058 h 6864619"/>
              <a:gd name="connsiteX204" fmla="*/ 2760571 w 12133894"/>
              <a:gd name="connsiteY204" fmla="*/ 1450368 h 6864619"/>
              <a:gd name="connsiteX205" fmla="*/ 2741373 w 12133894"/>
              <a:gd name="connsiteY205" fmla="*/ 1611889 h 6864619"/>
              <a:gd name="connsiteX206" fmla="*/ 2771824 w 12133894"/>
              <a:gd name="connsiteY206" fmla="*/ 1643001 h 6864619"/>
              <a:gd name="connsiteX207" fmla="*/ 2886345 w 12133894"/>
              <a:gd name="connsiteY207" fmla="*/ 1649621 h 6864619"/>
              <a:gd name="connsiteX208" fmla="*/ 2973063 w 12133894"/>
              <a:gd name="connsiteY208" fmla="*/ 1588720 h 6864619"/>
              <a:gd name="connsiteX209" fmla="*/ 3071034 w 12133894"/>
              <a:gd name="connsiteY209" fmla="*/ 1601959 h 6864619"/>
              <a:gd name="connsiteX210" fmla="*/ 3100161 w 12133894"/>
              <a:gd name="connsiteY210" fmla="*/ 1600635 h 6864619"/>
              <a:gd name="connsiteX211" fmla="*/ 3151133 w 12133894"/>
              <a:gd name="connsiteY211" fmla="*/ 1626452 h 6864619"/>
              <a:gd name="connsiteX212" fmla="*/ 3224611 w 12133894"/>
              <a:gd name="connsiteY212" fmla="*/ 1705888 h 6864619"/>
              <a:gd name="connsiteX213" fmla="*/ 3312653 w 12133894"/>
              <a:gd name="connsiteY213" fmla="*/ 1741635 h 6864619"/>
              <a:gd name="connsiteX214" fmla="*/ 3323245 w 12133894"/>
              <a:gd name="connsiteY214" fmla="*/ 1748916 h 6864619"/>
              <a:gd name="connsiteX215" fmla="*/ 3391427 w 12133894"/>
              <a:gd name="connsiteY215" fmla="*/ 1803198 h 6864619"/>
              <a:gd name="connsiteX216" fmla="*/ 3396061 w 12133894"/>
              <a:gd name="connsiteY216" fmla="*/ 1837620 h 6864619"/>
              <a:gd name="connsiteX217" fmla="*/ 3385470 w 12133894"/>
              <a:gd name="connsiteY217" fmla="*/ 1867409 h 6864619"/>
              <a:gd name="connsiteX218" fmla="*/ 3476821 w 12133894"/>
              <a:gd name="connsiteY218" fmla="*/ 1918380 h 6864619"/>
              <a:gd name="connsiteX219" fmla="*/ 3557581 w 12133894"/>
              <a:gd name="connsiteY219" fmla="*/ 1929634 h 6864619"/>
              <a:gd name="connsiteX220" fmla="*/ 3586046 w 12133894"/>
              <a:gd name="connsiteY220" fmla="*/ 1900507 h 6864619"/>
              <a:gd name="connsiteX221" fmla="*/ 3614511 w 12133894"/>
              <a:gd name="connsiteY221" fmla="*/ 1880648 h 6864619"/>
              <a:gd name="connsiteX222" fmla="*/ 3693947 w 12133894"/>
              <a:gd name="connsiteY222" fmla="*/ 1881310 h 6864619"/>
              <a:gd name="connsiteX223" fmla="*/ 3727046 w 12133894"/>
              <a:gd name="connsiteY223" fmla="*/ 1910437 h 6864619"/>
              <a:gd name="connsiteX224" fmla="*/ 3748891 w 12133894"/>
              <a:gd name="connsiteY224" fmla="*/ 1928310 h 6864619"/>
              <a:gd name="connsiteX225" fmla="*/ 3966016 w 12133894"/>
              <a:gd name="connsiteY225" fmla="*/ 1957437 h 6864619"/>
              <a:gd name="connsiteX226" fmla="*/ 3969326 w 12133894"/>
              <a:gd name="connsiteY226" fmla="*/ 1934268 h 6864619"/>
              <a:gd name="connsiteX227" fmla="*/ 4024270 w 12133894"/>
              <a:gd name="connsiteY227" fmla="*/ 1868733 h 6864619"/>
              <a:gd name="connsiteX228" fmla="*/ 4164607 w 12133894"/>
              <a:gd name="connsiteY228" fmla="*/ 1861451 h 6864619"/>
              <a:gd name="connsiteX229" fmla="*/ 4239410 w 12133894"/>
              <a:gd name="connsiteY229" fmla="*/ 1956112 h 6864619"/>
              <a:gd name="connsiteX230" fmla="*/ 4305607 w 12133894"/>
              <a:gd name="connsiteY230" fmla="*/ 2003774 h 6864619"/>
              <a:gd name="connsiteX231" fmla="*/ 4385043 w 12133894"/>
              <a:gd name="connsiteY231" fmla="*/ 2001789 h 6864619"/>
              <a:gd name="connsiteX232" fmla="*/ 4428733 w 12133894"/>
              <a:gd name="connsiteY232" fmla="*/ 2042830 h 6864619"/>
              <a:gd name="connsiteX233" fmla="*/ 4786196 w 12133894"/>
              <a:gd name="connsiteY233" fmla="*/ 2077253 h 6864619"/>
              <a:gd name="connsiteX234" fmla="*/ 5151603 w 12133894"/>
              <a:gd name="connsiteY234" fmla="*/ 2114323 h 6864619"/>
              <a:gd name="connsiteX235" fmla="*/ 5193307 w 12133894"/>
              <a:gd name="connsiteY235" fmla="*/ 2130211 h 6864619"/>
              <a:gd name="connsiteX236" fmla="*/ 5179406 w 12133894"/>
              <a:gd name="connsiteY236" fmla="*/ 2195083 h 6864619"/>
              <a:gd name="connsiteX237" fmla="*/ 5166829 w 12133894"/>
              <a:gd name="connsiteY237" fmla="*/ 2216267 h 6864619"/>
              <a:gd name="connsiteX238" fmla="*/ 5387926 w 12133894"/>
              <a:gd name="connsiteY238" fmla="*/ 2267900 h 6864619"/>
              <a:gd name="connsiteX239" fmla="*/ 5462729 w 12133894"/>
              <a:gd name="connsiteY239" fmla="*/ 2277168 h 6864619"/>
              <a:gd name="connsiteX240" fmla="*/ 5524292 w 12133894"/>
              <a:gd name="connsiteY240" fmla="*/ 2305632 h 6864619"/>
              <a:gd name="connsiteX241" fmla="*/ 5582545 w 12133894"/>
              <a:gd name="connsiteY241" fmla="*/ 2283787 h 6864619"/>
              <a:gd name="connsiteX242" fmla="*/ 5596446 w 12133894"/>
              <a:gd name="connsiteY242" fmla="*/ 2271872 h 6864619"/>
              <a:gd name="connsiteX243" fmla="*/ 5632193 w 12133894"/>
              <a:gd name="connsiteY243" fmla="*/ 2237449 h 6864619"/>
              <a:gd name="connsiteX244" fmla="*/ 5766573 w 12133894"/>
              <a:gd name="connsiteY244" fmla="*/ 2187140 h 6864619"/>
              <a:gd name="connsiteX245" fmla="*/ 5765911 w 12133894"/>
              <a:gd name="connsiteY245" fmla="*/ 2071295 h 6864619"/>
              <a:gd name="connsiteX246" fmla="*/ 5795699 w 12133894"/>
              <a:gd name="connsiteY246" fmla="*/ 2031577 h 6864619"/>
              <a:gd name="connsiteX247" fmla="*/ 6339176 w 12133894"/>
              <a:gd name="connsiteY247" fmla="*/ 1889254 h 6864619"/>
              <a:gd name="connsiteX248" fmla="*/ 6547696 w 12133894"/>
              <a:gd name="connsiteY248" fmla="*/ 1887930 h 6864619"/>
              <a:gd name="connsiteX249" fmla="*/ 6596020 w 12133894"/>
              <a:gd name="connsiteY249" fmla="*/ 1868733 h 6864619"/>
              <a:gd name="connsiteX250" fmla="*/ 6717160 w 12133894"/>
              <a:gd name="connsiteY250" fmla="*/ 1807831 h 6864619"/>
              <a:gd name="connsiteX251" fmla="*/ 6762174 w 12133894"/>
              <a:gd name="connsiteY251" fmla="*/ 1801212 h 6864619"/>
              <a:gd name="connsiteX252" fmla="*/ 7399650 w 12133894"/>
              <a:gd name="connsiteY252" fmla="*/ 1561579 h 6864619"/>
              <a:gd name="connsiteX253" fmla="*/ 7432749 w 12133894"/>
              <a:gd name="connsiteY253" fmla="*/ 1541720 h 6864619"/>
              <a:gd name="connsiteX254" fmla="*/ 7600889 w 12133894"/>
              <a:gd name="connsiteY254" fmla="*/ 1535762 h 6864619"/>
              <a:gd name="connsiteX255" fmla="*/ 7654509 w 12133894"/>
              <a:gd name="connsiteY255" fmla="*/ 1547678 h 6864619"/>
              <a:gd name="connsiteX256" fmla="*/ 7946437 w 12133894"/>
              <a:gd name="connsiteY256" fmla="*/ 1476185 h 6864619"/>
              <a:gd name="connsiteX257" fmla="*/ 7982845 w 12133894"/>
              <a:gd name="connsiteY257" fmla="*/ 1460960 h 6864619"/>
              <a:gd name="connsiteX258" fmla="*/ 8098028 w 12133894"/>
              <a:gd name="connsiteY258" fmla="*/ 1420580 h 6864619"/>
              <a:gd name="connsiteX259" fmla="*/ 8221154 w 12133894"/>
              <a:gd name="connsiteY259" fmla="*/ 1376890 h 6864619"/>
              <a:gd name="connsiteX260" fmla="*/ 8255577 w 12133894"/>
              <a:gd name="connsiteY260" fmla="*/ 1366298 h 6864619"/>
              <a:gd name="connsiteX261" fmla="*/ 8497857 w 12133894"/>
              <a:gd name="connsiteY261" fmla="*/ 1282228 h 6864619"/>
              <a:gd name="connsiteX262" fmla="*/ 8848039 w 12133894"/>
              <a:gd name="connsiteY262" fmla="*/ 1155792 h 6864619"/>
              <a:gd name="connsiteX263" fmla="*/ 8911588 w 12133894"/>
              <a:gd name="connsiteY263" fmla="*/ 1153806 h 6864619"/>
              <a:gd name="connsiteX264" fmla="*/ 8987052 w 12133894"/>
              <a:gd name="connsiteY264" fmla="*/ 1151820 h 6864619"/>
              <a:gd name="connsiteX265" fmla="*/ 10167343 w 12133894"/>
              <a:gd name="connsiteY265" fmla="*/ 741399 h 6864619"/>
              <a:gd name="connsiteX266" fmla="*/ 10200441 w 12133894"/>
              <a:gd name="connsiteY266" fmla="*/ 701681 h 6864619"/>
              <a:gd name="connsiteX267" fmla="*/ 10233540 w 12133894"/>
              <a:gd name="connsiteY267" fmla="*/ 571273 h 6864619"/>
              <a:gd name="connsiteX268" fmla="*/ 10369243 w 12133894"/>
              <a:gd name="connsiteY268" fmla="*/ 444837 h 6864619"/>
              <a:gd name="connsiteX269" fmla="*/ 10774369 w 12133894"/>
              <a:gd name="connsiteY269" fmla="*/ 310457 h 6864619"/>
              <a:gd name="connsiteX270" fmla="*/ 10795552 w 12133894"/>
              <a:gd name="connsiteY270" fmla="*/ 301852 h 6864619"/>
              <a:gd name="connsiteX271" fmla="*/ 11044452 w 12133894"/>
              <a:gd name="connsiteY271" fmla="*/ 336936 h 6864619"/>
              <a:gd name="connsiteX272" fmla="*/ 11077550 w 12133894"/>
              <a:gd name="connsiteY272" fmla="*/ 344218 h 6864619"/>
              <a:gd name="connsiteX273" fmla="*/ 11213916 w 12133894"/>
              <a:gd name="connsiteY273" fmla="*/ 303838 h 6864619"/>
              <a:gd name="connsiteX274" fmla="*/ 11261578 w 12133894"/>
              <a:gd name="connsiteY274" fmla="*/ 275373 h 6864619"/>
              <a:gd name="connsiteX275" fmla="*/ 11399267 w 12133894"/>
              <a:gd name="connsiteY275" fmla="*/ 141655 h 6864619"/>
              <a:gd name="connsiteX276" fmla="*/ 11499887 w 12133894"/>
              <a:gd name="connsiteY276" fmla="*/ 87374 h 6864619"/>
              <a:gd name="connsiteX277" fmla="*/ 11686562 w 12133894"/>
              <a:gd name="connsiteY277" fmla="*/ 21177 h 6864619"/>
              <a:gd name="connsiteX278" fmla="*/ 11995039 w 12133894"/>
              <a:gd name="connsiteY278" fmla="*/ 70824 h 6864619"/>
              <a:gd name="connsiteX279" fmla="*/ 12129420 w 12133894"/>
              <a:gd name="connsiteY279" fmla="*/ 408429 h 6864619"/>
              <a:gd name="connsiteX280" fmla="*/ 11870590 w 12133894"/>
              <a:gd name="connsiteY280" fmla="*/ 703667 h 6864619"/>
              <a:gd name="connsiteX281" fmla="*/ 11646182 w 12133894"/>
              <a:gd name="connsiteY281" fmla="*/ 772512 h 6864619"/>
              <a:gd name="connsiteX282" fmla="*/ 11483338 w 12133894"/>
              <a:gd name="connsiteY282" fmla="*/ 773836 h 6864619"/>
              <a:gd name="connsiteX283" fmla="*/ 11295338 w 12133894"/>
              <a:gd name="connsiteY283" fmla="*/ 781117 h 6864619"/>
              <a:gd name="connsiteX284" fmla="*/ 11167578 w 12133894"/>
              <a:gd name="connsiteY284" fmla="*/ 896300 h 6864619"/>
              <a:gd name="connsiteX285" fmla="*/ 11033861 w 12133894"/>
              <a:gd name="connsiteY285" fmla="*/ 1012145 h 6864619"/>
              <a:gd name="connsiteX286" fmla="*/ 10592989 w 12133894"/>
              <a:gd name="connsiteY286" fmla="*/ 1152482 h 6864619"/>
              <a:gd name="connsiteX287" fmla="*/ 10327540 w 12133894"/>
              <a:gd name="connsiteY287" fmla="*/ 1073046 h 6864619"/>
              <a:gd name="connsiteX288" fmla="*/ 10269286 w 12133894"/>
              <a:gd name="connsiteY288" fmla="*/ 1057821 h 6864619"/>
              <a:gd name="connsiteX289" fmla="*/ 9059206 w 12133894"/>
              <a:gd name="connsiteY289" fmla="*/ 1502664 h 6864619"/>
              <a:gd name="connsiteX290" fmla="*/ 9016841 w 12133894"/>
              <a:gd name="connsiteY290" fmla="*/ 1541058 h 6864619"/>
              <a:gd name="connsiteX291" fmla="*/ 8922179 w 12133894"/>
              <a:gd name="connsiteY291" fmla="*/ 1613875 h 6864619"/>
              <a:gd name="connsiteX292" fmla="*/ 8832813 w 12133894"/>
              <a:gd name="connsiteY292" fmla="*/ 1646311 h 6864619"/>
              <a:gd name="connsiteX293" fmla="*/ 8775222 w 12133894"/>
              <a:gd name="connsiteY293" fmla="*/ 1659550 h 6864619"/>
              <a:gd name="connsiteX294" fmla="*/ 8552138 w 12133894"/>
              <a:gd name="connsiteY294" fmla="*/ 1738325 h 6864619"/>
              <a:gd name="connsiteX295" fmla="*/ 8560744 w 12133894"/>
              <a:gd name="connsiteY295" fmla="*/ 1776057 h 6864619"/>
              <a:gd name="connsiteX296" fmla="*/ 8472702 w 12133894"/>
              <a:gd name="connsiteY296" fmla="*/ 1785987 h 6864619"/>
              <a:gd name="connsiteX297" fmla="*/ 8422392 w 12133894"/>
              <a:gd name="connsiteY297" fmla="*/ 1787972 h 6864619"/>
              <a:gd name="connsiteX298" fmla="*/ 8116563 w 12133894"/>
              <a:gd name="connsiteY298" fmla="*/ 1904479 h 6864619"/>
              <a:gd name="connsiteX299" fmla="*/ 8089422 w 12133894"/>
              <a:gd name="connsiteY299" fmla="*/ 1920366 h 6864619"/>
              <a:gd name="connsiteX300" fmla="*/ 8030507 w 12133894"/>
              <a:gd name="connsiteY300" fmla="*/ 1947507 h 6864619"/>
              <a:gd name="connsiteX301" fmla="*/ 7980860 w 12133894"/>
              <a:gd name="connsiteY301" fmla="*/ 1953465 h 6864619"/>
              <a:gd name="connsiteX302" fmla="*/ 7874945 w 12133894"/>
              <a:gd name="connsiteY302" fmla="*/ 1970676 h 6864619"/>
              <a:gd name="connsiteX303" fmla="*/ 7826620 w 12133894"/>
              <a:gd name="connsiteY303" fmla="*/ 1983253 h 6864619"/>
              <a:gd name="connsiteX304" fmla="*/ 7670396 w 12133894"/>
              <a:gd name="connsiteY304" fmla="*/ 2071295 h 6864619"/>
              <a:gd name="connsiteX305" fmla="*/ 7601551 w 12133894"/>
              <a:gd name="connsiteY305" fmla="*/ 2103070 h 6864619"/>
              <a:gd name="connsiteX306" fmla="*/ 7594269 w 12133894"/>
              <a:gd name="connsiteY306" fmla="*/ 2093140 h 6864619"/>
              <a:gd name="connsiteX307" fmla="*/ 7616114 w 12133894"/>
              <a:gd name="connsiteY307" fmla="*/ 2053422 h 6864619"/>
              <a:gd name="connsiteX308" fmla="*/ 7551903 w 12133894"/>
              <a:gd name="connsiteY308" fmla="*/ 2054084 h 6864619"/>
              <a:gd name="connsiteX309" fmla="*/ 6895892 w 12133894"/>
              <a:gd name="connsiteY309" fmla="*/ 2259295 h 6864619"/>
              <a:gd name="connsiteX310" fmla="*/ 6869413 w 12133894"/>
              <a:gd name="connsiteY310" fmla="*/ 2277168 h 6864619"/>
              <a:gd name="connsiteX311" fmla="*/ 6838963 w 12133894"/>
              <a:gd name="connsiteY311" fmla="*/ 2300999 h 6864619"/>
              <a:gd name="connsiteX312" fmla="*/ 6801230 w 12133894"/>
              <a:gd name="connsiteY312" fmla="*/ 2364548 h 6864619"/>
              <a:gd name="connsiteX313" fmla="*/ 6803878 w 12133894"/>
              <a:gd name="connsiteY313" fmla="*/ 2460533 h 6864619"/>
              <a:gd name="connsiteX314" fmla="*/ 6778061 w 12133894"/>
              <a:gd name="connsiteY314" fmla="*/ 2490984 h 6864619"/>
              <a:gd name="connsiteX315" fmla="*/ 6725766 w 12133894"/>
              <a:gd name="connsiteY315" fmla="*/ 2497603 h 6864619"/>
              <a:gd name="connsiteX316" fmla="*/ 6516583 w 12133894"/>
              <a:gd name="connsiteY316" fmla="*/ 2544603 h 6864619"/>
              <a:gd name="connsiteX317" fmla="*/ 6527837 w 12133894"/>
              <a:gd name="connsiteY317" fmla="*/ 2573730 h 6864619"/>
              <a:gd name="connsiteX318" fmla="*/ 6531809 w 12133894"/>
              <a:gd name="connsiteY318" fmla="*/ 2602856 h 6864619"/>
              <a:gd name="connsiteX319" fmla="*/ 6473555 w 12133894"/>
              <a:gd name="connsiteY319" fmla="*/ 2743856 h 6864619"/>
              <a:gd name="connsiteX320" fmla="*/ 6468922 w 12133894"/>
              <a:gd name="connsiteY320" fmla="*/ 2804757 h 6864619"/>
              <a:gd name="connsiteX321" fmla="*/ 6474879 w 12133894"/>
              <a:gd name="connsiteY321" fmla="*/ 2848447 h 6864619"/>
              <a:gd name="connsiteX322" fmla="*/ 6502020 w 12133894"/>
              <a:gd name="connsiteY322" fmla="*/ 2870292 h 6864619"/>
              <a:gd name="connsiteX323" fmla="*/ 6500696 w 12133894"/>
              <a:gd name="connsiteY323" fmla="*/ 2880221 h 6864619"/>
              <a:gd name="connsiteX324" fmla="*/ 6445091 w 12133894"/>
              <a:gd name="connsiteY324" fmla="*/ 2880221 h 6864619"/>
              <a:gd name="connsiteX325" fmla="*/ 6341824 w 12133894"/>
              <a:gd name="connsiteY325" fmla="*/ 2847785 h 6864619"/>
              <a:gd name="connsiteX326" fmla="*/ 6214726 w 12133894"/>
              <a:gd name="connsiteY326" fmla="*/ 2851095 h 6864619"/>
              <a:gd name="connsiteX327" fmla="*/ 6158458 w 12133894"/>
              <a:gd name="connsiteY327" fmla="*/ 2856391 h 6864619"/>
              <a:gd name="connsiteX328" fmla="*/ 6169712 w 12133894"/>
              <a:gd name="connsiteY328" fmla="*/ 2929869 h 6864619"/>
              <a:gd name="connsiteX329" fmla="*/ 6116092 w 12133894"/>
              <a:gd name="connsiteY329" fmla="*/ 2998052 h 6864619"/>
              <a:gd name="connsiteX330" fmla="*/ 5967811 w 12133894"/>
              <a:gd name="connsiteY330" fmla="*/ 3026517 h 6864619"/>
              <a:gd name="connsiteX331" fmla="*/ 5920811 w 12133894"/>
              <a:gd name="connsiteY331" fmla="*/ 3066897 h 6864619"/>
              <a:gd name="connsiteX332" fmla="*/ 5879107 w 12133894"/>
              <a:gd name="connsiteY332" fmla="*/ 3141037 h 6864619"/>
              <a:gd name="connsiteX333" fmla="*/ 5724207 w 12133894"/>
              <a:gd name="connsiteY333" fmla="*/ 3171488 h 6864619"/>
              <a:gd name="connsiteX334" fmla="*/ 5660657 w 12133894"/>
              <a:gd name="connsiteY334" fmla="*/ 3329037 h 6864619"/>
              <a:gd name="connsiteX335" fmla="*/ 5699714 w 12133894"/>
              <a:gd name="connsiteY335" fmla="*/ 3387290 h 6864619"/>
              <a:gd name="connsiteX336" fmla="*/ 5669263 w 12133894"/>
              <a:gd name="connsiteY336" fmla="*/ 3395234 h 6864619"/>
              <a:gd name="connsiteX337" fmla="*/ 5679192 w 12133894"/>
              <a:gd name="connsiteY337" fmla="*/ 3421050 h 6864619"/>
              <a:gd name="connsiteX338" fmla="*/ 7665762 w 12133894"/>
              <a:gd name="connsiteY338" fmla="*/ 5353338 h 6864619"/>
              <a:gd name="connsiteX339" fmla="*/ 7613467 w 12133894"/>
              <a:gd name="connsiteY339" fmla="*/ 5724703 h 6864619"/>
              <a:gd name="connsiteX340" fmla="*/ 7679001 w 12133894"/>
              <a:gd name="connsiteY340" fmla="*/ 5814069 h 6864619"/>
              <a:gd name="connsiteX341" fmla="*/ 7729973 w 12133894"/>
              <a:gd name="connsiteY341" fmla="*/ 5736619 h 6864619"/>
              <a:gd name="connsiteX342" fmla="*/ 7729311 w 12133894"/>
              <a:gd name="connsiteY342" fmla="*/ 5726689 h 6864619"/>
              <a:gd name="connsiteX343" fmla="*/ 7765057 w 12133894"/>
              <a:gd name="connsiteY343" fmla="*/ 5669759 h 6864619"/>
              <a:gd name="connsiteX344" fmla="*/ 7825959 w 12133894"/>
              <a:gd name="connsiteY344" fmla="*/ 5694252 h 6864619"/>
              <a:gd name="connsiteX345" fmla="*/ 7845818 w 12133894"/>
              <a:gd name="connsiteY345" fmla="*/ 5735295 h 6864619"/>
              <a:gd name="connsiteX346" fmla="*/ 7902085 w 12133894"/>
              <a:gd name="connsiteY346" fmla="*/ 5659168 h 6864619"/>
              <a:gd name="connsiteX347" fmla="*/ 7941803 w 12133894"/>
              <a:gd name="connsiteY347" fmla="*/ 5592971 h 6864619"/>
              <a:gd name="connsiteX348" fmla="*/ 8005352 w 12133894"/>
              <a:gd name="connsiteY348" fmla="*/ 5620774 h 6864619"/>
              <a:gd name="connsiteX349" fmla="*/ 8023888 w 12133894"/>
              <a:gd name="connsiteY349" fmla="*/ 5649239 h 6864619"/>
              <a:gd name="connsiteX350" fmla="*/ 8094056 w 12133894"/>
              <a:gd name="connsiteY350" fmla="*/ 5620112 h 6864619"/>
              <a:gd name="connsiteX351" fmla="*/ 8104648 w 12133894"/>
              <a:gd name="connsiteY351" fmla="*/ 5514859 h 6864619"/>
              <a:gd name="connsiteX352" fmla="*/ 7938493 w 12133894"/>
              <a:gd name="connsiteY352" fmla="*/ 5408944 h 6864619"/>
              <a:gd name="connsiteX353" fmla="*/ 7894141 w 12133894"/>
              <a:gd name="connsiteY353" fmla="*/ 5370549 h 6864619"/>
              <a:gd name="connsiteX354" fmla="*/ 7745198 w 12133894"/>
              <a:gd name="connsiteY354" fmla="*/ 5349367 h 6864619"/>
              <a:gd name="connsiteX355" fmla="*/ 7665762 w 12133894"/>
              <a:gd name="connsiteY355" fmla="*/ 5353338 h 6864619"/>
              <a:gd name="connsiteX356" fmla="*/ 11899717 w 12133894"/>
              <a:gd name="connsiteY356" fmla="*/ 249556 h 6864619"/>
              <a:gd name="connsiteX357" fmla="*/ 11983125 w 12133894"/>
              <a:gd name="connsiteY357" fmla="*/ 422330 h 6864619"/>
              <a:gd name="connsiteX358" fmla="*/ 12066532 w 12133894"/>
              <a:gd name="connsiteY358" fmla="*/ 400485 h 6864619"/>
              <a:gd name="connsiteX359" fmla="*/ 12079110 w 12133894"/>
              <a:gd name="connsiteY359" fmla="*/ 359443 h 6864619"/>
              <a:gd name="connsiteX360" fmla="*/ 11987096 w 12133894"/>
              <a:gd name="connsiteY360" fmla="*/ 172106 h 6864619"/>
              <a:gd name="connsiteX361" fmla="*/ 11899717 w 12133894"/>
              <a:gd name="connsiteY361" fmla="*/ 249556 h 6864619"/>
              <a:gd name="connsiteX362" fmla="*/ 11697153 w 12133894"/>
              <a:gd name="connsiteY362" fmla="*/ 426302 h 6864619"/>
              <a:gd name="connsiteX363" fmla="*/ 11705759 w 12133894"/>
              <a:gd name="connsiteY363" fmla="*/ 424978 h 6864619"/>
              <a:gd name="connsiteX364" fmla="*/ 11671999 w 12133894"/>
              <a:gd name="connsiteY364" fmla="*/ 317077 h 6864619"/>
              <a:gd name="connsiteX365" fmla="*/ 11594548 w 12133894"/>
              <a:gd name="connsiteY365" fmla="*/ 293246 h 6864619"/>
              <a:gd name="connsiteX366" fmla="*/ 11525041 w 12133894"/>
              <a:gd name="connsiteY366" fmla="*/ 354809 h 6864619"/>
              <a:gd name="connsiteX367" fmla="*/ 11567408 w 12133894"/>
              <a:gd name="connsiteY367" fmla="*/ 512358 h 6864619"/>
              <a:gd name="connsiteX368" fmla="*/ 11663393 w 12133894"/>
              <a:gd name="connsiteY368" fmla="*/ 524935 h 6864619"/>
              <a:gd name="connsiteX369" fmla="*/ 11697153 w 12133894"/>
              <a:gd name="connsiteY369" fmla="*/ 426302 h 6864619"/>
              <a:gd name="connsiteX370" fmla="*/ 6449063 w 12133894"/>
              <a:gd name="connsiteY370" fmla="*/ 2579026 h 6864619"/>
              <a:gd name="connsiteX371" fmla="*/ 6285556 w 12133894"/>
              <a:gd name="connsiteY371" fmla="*/ 2604842 h 6864619"/>
              <a:gd name="connsiteX372" fmla="*/ 6296148 w 12133894"/>
              <a:gd name="connsiteY372" fmla="*/ 2673687 h 6864619"/>
              <a:gd name="connsiteX373" fmla="*/ 6301443 w 12133894"/>
              <a:gd name="connsiteY373" fmla="*/ 2691560 h 6864619"/>
              <a:gd name="connsiteX374" fmla="*/ 6357049 w 12133894"/>
              <a:gd name="connsiteY374" fmla="*/ 2743194 h 6864619"/>
              <a:gd name="connsiteX375" fmla="*/ 6439795 w 12133894"/>
              <a:gd name="connsiteY375" fmla="*/ 2708772 h 6864619"/>
              <a:gd name="connsiteX376" fmla="*/ 6468922 w 12133894"/>
              <a:gd name="connsiteY376" fmla="*/ 2626687 h 6864619"/>
              <a:gd name="connsiteX377" fmla="*/ 6449063 w 12133894"/>
              <a:gd name="connsiteY377" fmla="*/ 2579026 h 6864619"/>
              <a:gd name="connsiteX378" fmla="*/ 325186 w 12133894"/>
              <a:gd name="connsiteY378" fmla="*/ 3474008 h 6864619"/>
              <a:gd name="connsiteX379" fmla="*/ 460228 w 12133894"/>
              <a:gd name="connsiteY379" fmla="*/ 3465402 h 6864619"/>
              <a:gd name="connsiteX380" fmla="*/ 460228 w 12133894"/>
              <a:gd name="connsiteY380" fmla="*/ 3458121 h 6864619"/>
              <a:gd name="connsiteX381" fmla="*/ 414552 w 12133894"/>
              <a:gd name="connsiteY381" fmla="*/ 3450177 h 6864619"/>
              <a:gd name="connsiteX382" fmla="*/ 414552 w 12133894"/>
              <a:gd name="connsiteY382" fmla="*/ 3345586 h 6864619"/>
              <a:gd name="connsiteX383" fmla="*/ 221919 w 12133894"/>
              <a:gd name="connsiteY383" fmla="*/ 3398543 h 6864619"/>
              <a:gd name="connsiteX384" fmla="*/ 218609 w 12133894"/>
              <a:gd name="connsiteY384" fmla="*/ 3414430 h 6864619"/>
              <a:gd name="connsiteX385" fmla="*/ 272229 w 12133894"/>
              <a:gd name="connsiteY385" fmla="*/ 3460106 h 6864619"/>
              <a:gd name="connsiteX386" fmla="*/ 290102 w 12133894"/>
              <a:gd name="connsiteY386" fmla="*/ 3403839 h 6864619"/>
              <a:gd name="connsiteX387" fmla="*/ 325186 w 12133894"/>
              <a:gd name="connsiteY387" fmla="*/ 3474008 h 6864619"/>
              <a:gd name="connsiteX388" fmla="*/ 8371421 w 12133894"/>
              <a:gd name="connsiteY388" fmla="*/ 5438732 h 6864619"/>
              <a:gd name="connsiteX389" fmla="*/ 8535589 w 12133894"/>
              <a:gd name="connsiteY389" fmla="*/ 5313620 h 6864619"/>
              <a:gd name="connsiteX390" fmla="*/ 8446885 w 12133894"/>
              <a:gd name="connsiteY390" fmla="*/ 5286480 h 6864619"/>
              <a:gd name="connsiteX391" fmla="*/ 8398562 w 12133894"/>
              <a:gd name="connsiteY391" fmla="*/ 5307000 h 6864619"/>
              <a:gd name="connsiteX392" fmla="*/ 8365464 w 12133894"/>
              <a:gd name="connsiteY392" fmla="*/ 5346719 h 6864619"/>
              <a:gd name="connsiteX393" fmla="*/ 8371421 w 12133894"/>
              <a:gd name="connsiteY393" fmla="*/ 5438732 h 6864619"/>
              <a:gd name="connsiteX394" fmla="*/ 1650448 w 12133894"/>
              <a:gd name="connsiteY394" fmla="*/ 2135506 h 6864619"/>
              <a:gd name="connsiteX395" fmla="*/ 1543209 w 12133894"/>
              <a:gd name="connsiteY395" fmla="*/ 2016352 h 6864619"/>
              <a:gd name="connsiteX396" fmla="*/ 1650448 w 12133894"/>
              <a:gd name="connsiteY396" fmla="*/ 2135506 h 6864619"/>
              <a:gd name="connsiteX397" fmla="*/ 8262858 w 12133894"/>
              <a:gd name="connsiteY397" fmla="*/ 5408282 h 6864619"/>
              <a:gd name="connsiteX398" fmla="*/ 8274111 w 12133894"/>
              <a:gd name="connsiteY398" fmla="*/ 5400338 h 6864619"/>
              <a:gd name="connsiteX399" fmla="*/ 8239689 w 12133894"/>
              <a:gd name="connsiteY399" fmla="*/ 5324211 h 6864619"/>
              <a:gd name="connsiteX400" fmla="*/ 8167535 w 12133894"/>
              <a:gd name="connsiteY400" fmla="*/ 5348704 h 6864619"/>
              <a:gd name="connsiteX401" fmla="*/ 8168858 w 12133894"/>
              <a:gd name="connsiteY401" fmla="*/ 5359958 h 6864619"/>
              <a:gd name="connsiteX402" fmla="*/ 8262858 w 12133894"/>
              <a:gd name="connsiteY402" fmla="*/ 5408282 h 6864619"/>
              <a:gd name="connsiteX403" fmla="*/ 199412 w 12133894"/>
              <a:gd name="connsiteY403" fmla="*/ 3423036 h 6864619"/>
              <a:gd name="connsiteX404" fmla="*/ 147116 w 12133894"/>
              <a:gd name="connsiteY404" fmla="*/ 3492543 h 6864619"/>
              <a:gd name="connsiteX405" fmla="*/ 224567 w 12133894"/>
              <a:gd name="connsiteY405" fmla="*/ 3482614 h 6864619"/>
              <a:gd name="connsiteX406" fmla="*/ 199412 w 12133894"/>
              <a:gd name="connsiteY406" fmla="*/ 3423036 h 6864619"/>
              <a:gd name="connsiteX407" fmla="*/ 8207253 w 12133894"/>
              <a:gd name="connsiteY407" fmla="*/ 5566492 h 6864619"/>
              <a:gd name="connsiteX408" fmla="*/ 8259548 w 12133894"/>
              <a:gd name="connsiteY408" fmla="*/ 5533394 h 6864619"/>
              <a:gd name="connsiteX409" fmla="*/ 8187394 w 12133894"/>
              <a:gd name="connsiteY409" fmla="*/ 5527436 h 6864619"/>
              <a:gd name="connsiteX410" fmla="*/ 8207253 w 12133894"/>
              <a:gd name="connsiteY410" fmla="*/ 5566492 h 686461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</a:cxnLst>
            <a:rect l="l" t="t" r="r" b="b"/>
            <a:pathLst>
              <a:path w="12133894" h="6864619">
                <a:moveTo>
                  <a:pt x="5679192" y="3421050"/>
                </a:moveTo>
                <a:cubicBezTo>
                  <a:pt x="5713615" y="3390600"/>
                  <a:pt x="5743404" y="3363459"/>
                  <a:pt x="5773192" y="3336980"/>
                </a:cubicBezTo>
                <a:cubicBezTo>
                  <a:pt x="5791065" y="3362135"/>
                  <a:pt x="5791065" y="3385966"/>
                  <a:pt x="5767897" y="3408473"/>
                </a:cubicBezTo>
                <a:cubicBezTo>
                  <a:pt x="5748037" y="3427670"/>
                  <a:pt x="5727517" y="3445543"/>
                  <a:pt x="5699714" y="3470698"/>
                </a:cubicBezTo>
                <a:cubicBezTo>
                  <a:pt x="5716263" y="3475994"/>
                  <a:pt x="5727517" y="3481951"/>
                  <a:pt x="5739432" y="3482614"/>
                </a:cubicBezTo>
                <a:cubicBezTo>
                  <a:pt x="6049233" y="3491881"/>
                  <a:pt x="6359035" y="3500486"/>
                  <a:pt x="6668836" y="3509754"/>
                </a:cubicBezTo>
                <a:cubicBezTo>
                  <a:pt x="6809836" y="3514388"/>
                  <a:pt x="6950835" y="3519684"/>
                  <a:pt x="7091835" y="3528951"/>
                </a:cubicBezTo>
                <a:cubicBezTo>
                  <a:pt x="7152074" y="3532923"/>
                  <a:pt x="7211651" y="3545501"/>
                  <a:pt x="7271228" y="3555430"/>
                </a:cubicBezTo>
                <a:cubicBezTo>
                  <a:pt x="7277186" y="3556092"/>
                  <a:pt x="7281158" y="3564036"/>
                  <a:pt x="7279172" y="3562050"/>
                </a:cubicBezTo>
                <a:cubicBezTo>
                  <a:pt x="7312271" y="3564698"/>
                  <a:pt x="7340073" y="3566022"/>
                  <a:pt x="7367214" y="3569331"/>
                </a:cubicBezTo>
                <a:cubicBezTo>
                  <a:pt x="7373833" y="3569993"/>
                  <a:pt x="7385087" y="3578599"/>
                  <a:pt x="7384425" y="3582571"/>
                </a:cubicBezTo>
                <a:cubicBezTo>
                  <a:pt x="7381778" y="3613683"/>
                  <a:pt x="7402960" y="3644796"/>
                  <a:pt x="7381115" y="3676570"/>
                </a:cubicBezTo>
                <a:cubicBezTo>
                  <a:pt x="7343383" y="3730852"/>
                  <a:pt x="7308961" y="3787119"/>
                  <a:pt x="7275200" y="3851992"/>
                </a:cubicBezTo>
                <a:cubicBezTo>
                  <a:pt x="7302341" y="3849344"/>
                  <a:pt x="7328820" y="3844710"/>
                  <a:pt x="7355961" y="3844710"/>
                </a:cubicBezTo>
                <a:cubicBezTo>
                  <a:pt x="7384425" y="3844710"/>
                  <a:pt x="7412228" y="3850006"/>
                  <a:pt x="7440692" y="3851992"/>
                </a:cubicBezTo>
                <a:cubicBezTo>
                  <a:pt x="7516157" y="3857950"/>
                  <a:pt x="7591621" y="3863908"/>
                  <a:pt x="7667086" y="3869866"/>
                </a:cubicBezTo>
                <a:cubicBezTo>
                  <a:pt x="7671720" y="3870527"/>
                  <a:pt x="7679664" y="3867879"/>
                  <a:pt x="7681649" y="3865232"/>
                </a:cubicBezTo>
                <a:cubicBezTo>
                  <a:pt x="7698860" y="3827499"/>
                  <a:pt x="7730635" y="3838091"/>
                  <a:pt x="7759100" y="3841401"/>
                </a:cubicBezTo>
                <a:cubicBezTo>
                  <a:pt x="7776973" y="3843387"/>
                  <a:pt x="7789550" y="3843387"/>
                  <a:pt x="7802128" y="3827499"/>
                </a:cubicBezTo>
                <a:cubicBezTo>
                  <a:pt x="7819339" y="3804992"/>
                  <a:pt x="7844493" y="3802345"/>
                  <a:pt x="7870972" y="3806978"/>
                </a:cubicBezTo>
                <a:cubicBezTo>
                  <a:pt x="8096042" y="3844049"/>
                  <a:pt x="8321111" y="3880457"/>
                  <a:pt x="8546180" y="3916865"/>
                </a:cubicBezTo>
                <a:cubicBezTo>
                  <a:pt x="8546843" y="3916865"/>
                  <a:pt x="8548167" y="3916203"/>
                  <a:pt x="8554786" y="3914217"/>
                </a:cubicBezTo>
                <a:cubicBezTo>
                  <a:pt x="8562730" y="3815584"/>
                  <a:pt x="8570674" y="3715626"/>
                  <a:pt x="8578617" y="3615007"/>
                </a:cubicBezTo>
                <a:cubicBezTo>
                  <a:pt x="8575969" y="3615007"/>
                  <a:pt x="8573322" y="3614345"/>
                  <a:pt x="8570012" y="3614345"/>
                </a:cubicBezTo>
                <a:cubicBezTo>
                  <a:pt x="8564054" y="3640162"/>
                  <a:pt x="8559420" y="3666641"/>
                  <a:pt x="8551476" y="3692457"/>
                </a:cubicBezTo>
                <a:cubicBezTo>
                  <a:pt x="8546843" y="3706359"/>
                  <a:pt x="8539561" y="3722908"/>
                  <a:pt x="8527646" y="3730852"/>
                </a:cubicBezTo>
                <a:cubicBezTo>
                  <a:pt x="8514406" y="3739458"/>
                  <a:pt x="8494547" y="3744753"/>
                  <a:pt x="8479322" y="3741443"/>
                </a:cubicBezTo>
                <a:cubicBezTo>
                  <a:pt x="8469392" y="3739458"/>
                  <a:pt x="8458139" y="3718936"/>
                  <a:pt x="8458139" y="3707021"/>
                </a:cubicBezTo>
                <a:cubicBezTo>
                  <a:pt x="8457477" y="3671937"/>
                  <a:pt x="8462772" y="3636190"/>
                  <a:pt x="8464097" y="3601106"/>
                </a:cubicBezTo>
                <a:cubicBezTo>
                  <a:pt x="8465420" y="3563373"/>
                  <a:pt x="8464097" y="3524979"/>
                  <a:pt x="8466744" y="3487247"/>
                </a:cubicBezTo>
                <a:cubicBezTo>
                  <a:pt x="8468730" y="3455473"/>
                  <a:pt x="8489251" y="3440247"/>
                  <a:pt x="8519702" y="3439586"/>
                </a:cubicBezTo>
                <a:cubicBezTo>
                  <a:pt x="8550153" y="3438923"/>
                  <a:pt x="8566702" y="3458782"/>
                  <a:pt x="8569349" y="3486585"/>
                </a:cubicBezTo>
                <a:cubicBezTo>
                  <a:pt x="8571335" y="3511740"/>
                  <a:pt x="8566702" y="3536895"/>
                  <a:pt x="8566702" y="3562712"/>
                </a:cubicBezTo>
                <a:cubicBezTo>
                  <a:pt x="8566702" y="3568670"/>
                  <a:pt x="8571997" y="3573965"/>
                  <a:pt x="8576632" y="3583895"/>
                </a:cubicBezTo>
                <a:cubicBezTo>
                  <a:pt x="8585237" y="3569993"/>
                  <a:pt x="8589871" y="3561388"/>
                  <a:pt x="8595166" y="3553444"/>
                </a:cubicBezTo>
                <a:cubicBezTo>
                  <a:pt x="8597814" y="3554106"/>
                  <a:pt x="8601124" y="3554768"/>
                  <a:pt x="8603772" y="3554768"/>
                </a:cubicBezTo>
                <a:cubicBezTo>
                  <a:pt x="8600462" y="3599782"/>
                  <a:pt x="8598476" y="3644796"/>
                  <a:pt x="8594504" y="3689810"/>
                </a:cubicBezTo>
                <a:cubicBezTo>
                  <a:pt x="8587223" y="3771232"/>
                  <a:pt x="8579941" y="3852654"/>
                  <a:pt x="8570012" y="3933414"/>
                </a:cubicBezTo>
                <a:cubicBezTo>
                  <a:pt x="8566702" y="3959231"/>
                  <a:pt x="8577955" y="3965851"/>
                  <a:pt x="8599800" y="3974457"/>
                </a:cubicBezTo>
                <a:cubicBezTo>
                  <a:pt x="8713659" y="4018146"/>
                  <a:pt x="8834800" y="4022780"/>
                  <a:pt x="8952630" y="4045287"/>
                </a:cubicBezTo>
                <a:cubicBezTo>
                  <a:pt x="8967193" y="4047935"/>
                  <a:pt x="8982418" y="4057864"/>
                  <a:pt x="8992348" y="4069118"/>
                </a:cubicBezTo>
                <a:cubicBezTo>
                  <a:pt x="9010883" y="4088977"/>
                  <a:pt x="9026108" y="4112146"/>
                  <a:pt x="9043320" y="4133991"/>
                </a:cubicBezTo>
                <a:cubicBezTo>
                  <a:pt x="9056559" y="4150540"/>
                  <a:pt x="9065826" y="4170399"/>
                  <a:pt x="9094953" y="4167089"/>
                </a:cubicBezTo>
                <a:cubicBezTo>
                  <a:pt x="9113488" y="4165104"/>
                  <a:pt x="9147249" y="4222695"/>
                  <a:pt x="9147249" y="4244540"/>
                </a:cubicBezTo>
                <a:cubicBezTo>
                  <a:pt x="9147249" y="4254470"/>
                  <a:pt x="9153207" y="4265061"/>
                  <a:pt x="9159164" y="4273005"/>
                </a:cubicBezTo>
                <a:cubicBezTo>
                  <a:pt x="9221389" y="4351779"/>
                  <a:pt x="9284939" y="4429230"/>
                  <a:pt x="9347826" y="4507342"/>
                </a:cubicBezTo>
                <a:cubicBezTo>
                  <a:pt x="9355107" y="4516609"/>
                  <a:pt x="9362389" y="4525877"/>
                  <a:pt x="9374304" y="4539778"/>
                </a:cubicBezTo>
                <a:cubicBezTo>
                  <a:pt x="9310093" y="4539778"/>
                  <a:pt x="9252502" y="4539778"/>
                  <a:pt x="9193586" y="4539778"/>
                </a:cubicBezTo>
                <a:cubicBezTo>
                  <a:pt x="9192263" y="4592736"/>
                  <a:pt x="9173066" y="4631792"/>
                  <a:pt x="9123418" y="4650989"/>
                </a:cubicBezTo>
                <a:cubicBezTo>
                  <a:pt x="9147249" y="4650989"/>
                  <a:pt x="9171079" y="4652313"/>
                  <a:pt x="9194248" y="4650327"/>
                </a:cubicBezTo>
                <a:cubicBezTo>
                  <a:pt x="9220727" y="4648341"/>
                  <a:pt x="9239263" y="4659595"/>
                  <a:pt x="9244558" y="4682764"/>
                </a:cubicBezTo>
                <a:cubicBezTo>
                  <a:pt x="9256474" y="4736383"/>
                  <a:pt x="9264417" y="4790665"/>
                  <a:pt x="9272361" y="4844946"/>
                </a:cubicBezTo>
                <a:cubicBezTo>
                  <a:pt x="9273685" y="4852890"/>
                  <a:pt x="9264417" y="4866791"/>
                  <a:pt x="9256474" y="4870101"/>
                </a:cubicBezTo>
                <a:cubicBezTo>
                  <a:pt x="9226685" y="4883340"/>
                  <a:pt x="9194910" y="4893270"/>
                  <a:pt x="9163798" y="4904523"/>
                </a:cubicBezTo>
                <a:cubicBezTo>
                  <a:pt x="9160488" y="4905847"/>
                  <a:pt x="9157840" y="4907833"/>
                  <a:pt x="9152545" y="4911143"/>
                </a:cubicBezTo>
                <a:cubicBezTo>
                  <a:pt x="9155192" y="4923058"/>
                  <a:pt x="9158502" y="4934974"/>
                  <a:pt x="9161812" y="4950199"/>
                </a:cubicBezTo>
                <a:cubicBezTo>
                  <a:pt x="9194910" y="4945565"/>
                  <a:pt x="9226023" y="4940932"/>
                  <a:pt x="9251840" y="4937622"/>
                </a:cubicBezTo>
                <a:cubicBezTo>
                  <a:pt x="9294205" y="5009114"/>
                  <a:pt x="9263755" y="5073987"/>
                  <a:pt x="9247206" y="5140184"/>
                </a:cubicBezTo>
                <a:cubicBezTo>
                  <a:pt x="9241248" y="5164677"/>
                  <a:pt x="9227347" y="5174607"/>
                  <a:pt x="9202854" y="5175931"/>
                </a:cubicBezTo>
                <a:cubicBezTo>
                  <a:pt x="9171079" y="5177916"/>
                  <a:pt x="9139967" y="5182550"/>
                  <a:pt x="9106869" y="5186522"/>
                </a:cubicBezTo>
                <a:cubicBezTo>
                  <a:pt x="9106869" y="5200424"/>
                  <a:pt x="9106869" y="5213001"/>
                  <a:pt x="9106869" y="5227564"/>
                </a:cubicBezTo>
                <a:cubicBezTo>
                  <a:pt x="9135995" y="5223592"/>
                  <a:pt x="9163136" y="5220283"/>
                  <a:pt x="9185643" y="5217635"/>
                </a:cubicBezTo>
                <a:cubicBezTo>
                  <a:pt x="9212122" y="5300381"/>
                  <a:pt x="9155192" y="5347380"/>
                  <a:pt x="9118122" y="5401000"/>
                </a:cubicBezTo>
                <a:cubicBezTo>
                  <a:pt x="9104882" y="5420197"/>
                  <a:pt x="9073770" y="5426817"/>
                  <a:pt x="9050601" y="5439394"/>
                </a:cubicBezTo>
                <a:cubicBezTo>
                  <a:pt x="9048615" y="5436746"/>
                  <a:pt x="9047291" y="5434099"/>
                  <a:pt x="9045305" y="5431451"/>
                </a:cubicBezTo>
                <a:cubicBezTo>
                  <a:pt x="9041334" y="5440056"/>
                  <a:pt x="9033390" y="5449324"/>
                  <a:pt x="9034714" y="5457267"/>
                </a:cubicBezTo>
                <a:cubicBezTo>
                  <a:pt x="9041334" y="5506253"/>
                  <a:pt x="9006249" y="5524126"/>
                  <a:pt x="8973150" y="5544647"/>
                </a:cubicBezTo>
                <a:cubicBezTo>
                  <a:pt x="8936742" y="5567816"/>
                  <a:pt x="8902320" y="5593633"/>
                  <a:pt x="8856644" y="5594295"/>
                </a:cubicBezTo>
                <a:cubicBezTo>
                  <a:pt x="8850024" y="5594295"/>
                  <a:pt x="8842081" y="5601577"/>
                  <a:pt x="8836123" y="5606872"/>
                </a:cubicBezTo>
                <a:cubicBezTo>
                  <a:pt x="8822222" y="5620774"/>
                  <a:pt x="8810968" y="5639309"/>
                  <a:pt x="8795081" y="5648576"/>
                </a:cubicBezTo>
                <a:cubicBezTo>
                  <a:pt x="8766616" y="5665126"/>
                  <a:pt x="8734842" y="5675717"/>
                  <a:pt x="8705053" y="5689618"/>
                </a:cubicBezTo>
                <a:cubicBezTo>
                  <a:pt x="8665335" y="5708154"/>
                  <a:pt x="8626279" y="5726689"/>
                  <a:pt x="8586561" y="5745224"/>
                </a:cubicBezTo>
                <a:cubicBezTo>
                  <a:pt x="8585237" y="5745886"/>
                  <a:pt x="8584575" y="5746548"/>
                  <a:pt x="8583913" y="5746548"/>
                </a:cubicBezTo>
                <a:cubicBezTo>
                  <a:pt x="8511096" y="5778984"/>
                  <a:pt x="8438942" y="5814731"/>
                  <a:pt x="8364802" y="5843857"/>
                </a:cubicBezTo>
                <a:cubicBezTo>
                  <a:pt x="8270140" y="5880928"/>
                  <a:pt x="8172831" y="5911378"/>
                  <a:pt x="8077507" y="5945801"/>
                </a:cubicBezTo>
                <a:cubicBezTo>
                  <a:pt x="8014620" y="5968308"/>
                  <a:pt x="7952395" y="5992800"/>
                  <a:pt x="7889508" y="6015969"/>
                </a:cubicBezTo>
                <a:cubicBezTo>
                  <a:pt x="7768367" y="6060983"/>
                  <a:pt x="7645241" y="6095405"/>
                  <a:pt x="7518143" y="6119898"/>
                </a:cubicBezTo>
                <a:cubicBezTo>
                  <a:pt x="7393693" y="6143730"/>
                  <a:pt x="7271228" y="6177490"/>
                  <a:pt x="7147440" y="6201983"/>
                </a:cubicBezTo>
                <a:cubicBezTo>
                  <a:pt x="7093158" y="6212574"/>
                  <a:pt x="7036891" y="6209264"/>
                  <a:pt x="6981948" y="6214560"/>
                </a:cubicBezTo>
                <a:cubicBezTo>
                  <a:pt x="6894568" y="6223166"/>
                  <a:pt x="6807850" y="6222504"/>
                  <a:pt x="6723118" y="6199997"/>
                </a:cubicBezTo>
                <a:cubicBezTo>
                  <a:pt x="6645667" y="6180138"/>
                  <a:pt x="6570203" y="6153659"/>
                  <a:pt x="6494739" y="6127842"/>
                </a:cubicBezTo>
                <a:cubicBezTo>
                  <a:pt x="6426556" y="6104673"/>
                  <a:pt x="6359697" y="6078856"/>
                  <a:pt x="6291514" y="6055687"/>
                </a:cubicBezTo>
                <a:cubicBezTo>
                  <a:pt x="6167064" y="6013322"/>
                  <a:pt x="6042614" y="5972279"/>
                  <a:pt x="5918164" y="5931237"/>
                </a:cubicBezTo>
                <a:cubicBezTo>
                  <a:pt x="5787756" y="5887547"/>
                  <a:pt x="5656686" y="5843857"/>
                  <a:pt x="5526278" y="5800167"/>
                </a:cubicBezTo>
                <a:cubicBezTo>
                  <a:pt x="5462067" y="5778322"/>
                  <a:pt x="5400504" y="5749196"/>
                  <a:pt x="5334969" y="5734632"/>
                </a:cubicBezTo>
                <a:cubicBezTo>
                  <a:pt x="5293927" y="5725365"/>
                  <a:pt x="5248913" y="5737280"/>
                  <a:pt x="5205223" y="5740590"/>
                </a:cubicBezTo>
                <a:cubicBezTo>
                  <a:pt x="5201913" y="5740590"/>
                  <a:pt x="5199927" y="5748534"/>
                  <a:pt x="5191983" y="5761111"/>
                </a:cubicBezTo>
                <a:cubicBezTo>
                  <a:pt x="5227068" y="5757139"/>
                  <a:pt x="5254209" y="5753830"/>
                  <a:pt x="5282011" y="5751182"/>
                </a:cubicBezTo>
                <a:cubicBezTo>
                  <a:pt x="5321729" y="5747872"/>
                  <a:pt x="5323053" y="5753830"/>
                  <a:pt x="5314448" y="5792886"/>
                </a:cubicBezTo>
                <a:cubicBezTo>
                  <a:pt x="5301870" y="5849153"/>
                  <a:pt x="5268772" y="5892843"/>
                  <a:pt x="5236335" y="5936533"/>
                </a:cubicBezTo>
                <a:cubicBezTo>
                  <a:pt x="5221110" y="5956392"/>
                  <a:pt x="5197279" y="5970294"/>
                  <a:pt x="5170138" y="5993462"/>
                </a:cubicBezTo>
                <a:cubicBezTo>
                  <a:pt x="5167490" y="6018617"/>
                  <a:pt x="5152927" y="6054364"/>
                  <a:pt x="5123138" y="6077533"/>
                </a:cubicBezTo>
                <a:cubicBezTo>
                  <a:pt x="5080110" y="6110631"/>
                  <a:pt x="5032449" y="6137772"/>
                  <a:pt x="4986773" y="6167560"/>
                </a:cubicBezTo>
                <a:cubicBezTo>
                  <a:pt x="4983463" y="6169546"/>
                  <a:pt x="4976843" y="6169546"/>
                  <a:pt x="4974858" y="6172194"/>
                </a:cubicBezTo>
                <a:cubicBezTo>
                  <a:pt x="4919252" y="6245673"/>
                  <a:pt x="4834520" y="6280095"/>
                  <a:pt x="4760379" y="6327757"/>
                </a:cubicBezTo>
                <a:cubicBezTo>
                  <a:pt x="4626000" y="6414475"/>
                  <a:pt x="4485000" y="6493911"/>
                  <a:pt x="4332085" y="6540249"/>
                </a:cubicBezTo>
                <a:cubicBezTo>
                  <a:pt x="4050748" y="6624981"/>
                  <a:pt x="3770735" y="6717656"/>
                  <a:pt x="3478145" y="6758037"/>
                </a:cubicBezTo>
                <a:cubicBezTo>
                  <a:pt x="3353695" y="6775248"/>
                  <a:pt x="3234540" y="6806360"/>
                  <a:pt x="3114062" y="6837473"/>
                </a:cubicBezTo>
                <a:cubicBezTo>
                  <a:pt x="3039260" y="6856670"/>
                  <a:pt x="2959161" y="6861966"/>
                  <a:pt x="2881711" y="6861304"/>
                </a:cubicBezTo>
                <a:cubicBezTo>
                  <a:pt x="2847289" y="6861304"/>
                  <a:pt x="2812866" y="6832177"/>
                  <a:pt x="2779106" y="6815628"/>
                </a:cubicBezTo>
                <a:cubicBezTo>
                  <a:pt x="2772486" y="6812318"/>
                  <a:pt x="2767190" y="6803712"/>
                  <a:pt x="2761233" y="6803712"/>
                </a:cubicBezTo>
                <a:cubicBezTo>
                  <a:pt x="2711585" y="6802389"/>
                  <a:pt x="2683120" y="6768628"/>
                  <a:pt x="2652670" y="6736854"/>
                </a:cubicBezTo>
                <a:cubicBezTo>
                  <a:pt x="2648036" y="6731558"/>
                  <a:pt x="2641416" y="6727586"/>
                  <a:pt x="2635458" y="6724276"/>
                </a:cubicBezTo>
                <a:cubicBezTo>
                  <a:pt x="2613614" y="6712361"/>
                  <a:pt x="2590445" y="6701769"/>
                  <a:pt x="2569262" y="6688530"/>
                </a:cubicBezTo>
                <a:cubicBezTo>
                  <a:pt x="2545431" y="6673967"/>
                  <a:pt x="2523586" y="6656093"/>
                  <a:pt x="2499093" y="6642192"/>
                </a:cubicBezTo>
                <a:cubicBezTo>
                  <a:pt x="2456727" y="6617699"/>
                  <a:pt x="2425614" y="6577319"/>
                  <a:pt x="2377290" y="6561432"/>
                </a:cubicBezTo>
                <a:cubicBezTo>
                  <a:pt x="2356770" y="6554812"/>
                  <a:pt x="2340882" y="6532967"/>
                  <a:pt x="2321685" y="6521052"/>
                </a:cubicBezTo>
                <a:cubicBezTo>
                  <a:pt x="2303150" y="6509798"/>
                  <a:pt x="2281967" y="6503179"/>
                  <a:pt x="2263432" y="6492587"/>
                </a:cubicBezTo>
                <a:cubicBezTo>
                  <a:pt x="2227686" y="6472066"/>
                  <a:pt x="2193263" y="6448897"/>
                  <a:pt x="2158179" y="6428376"/>
                </a:cubicBezTo>
                <a:cubicBezTo>
                  <a:pt x="2128390" y="6410503"/>
                  <a:pt x="2104559" y="6382700"/>
                  <a:pt x="2066827" y="6378729"/>
                </a:cubicBezTo>
                <a:cubicBezTo>
                  <a:pt x="2058883" y="6378066"/>
                  <a:pt x="2048292" y="6372109"/>
                  <a:pt x="2044320" y="6365489"/>
                </a:cubicBezTo>
                <a:cubicBezTo>
                  <a:pt x="2018503" y="6317165"/>
                  <a:pt x="1960912" y="6307898"/>
                  <a:pt x="1927151" y="6266856"/>
                </a:cubicBezTo>
                <a:cubicBezTo>
                  <a:pt x="1903982" y="6239053"/>
                  <a:pt x="1860293" y="6228461"/>
                  <a:pt x="1825870" y="6209926"/>
                </a:cubicBezTo>
                <a:cubicBezTo>
                  <a:pt x="1817927" y="6205954"/>
                  <a:pt x="1809983" y="6202645"/>
                  <a:pt x="1802701" y="6198011"/>
                </a:cubicBezTo>
                <a:cubicBezTo>
                  <a:pt x="1745772" y="6161602"/>
                  <a:pt x="1688843" y="6125856"/>
                  <a:pt x="1632575" y="6089448"/>
                </a:cubicBezTo>
                <a:cubicBezTo>
                  <a:pt x="1538576" y="6028547"/>
                  <a:pt x="1444576" y="5967646"/>
                  <a:pt x="1351238" y="5904758"/>
                </a:cubicBezTo>
                <a:cubicBezTo>
                  <a:pt x="1316816" y="5881590"/>
                  <a:pt x="1286365" y="5851139"/>
                  <a:pt x="1252605" y="5826646"/>
                </a:cubicBezTo>
                <a:cubicBezTo>
                  <a:pt x="1242675" y="5819365"/>
                  <a:pt x="1226126" y="5820688"/>
                  <a:pt x="1214873" y="5813407"/>
                </a:cubicBezTo>
                <a:cubicBezTo>
                  <a:pt x="1160591" y="5778322"/>
                  <a:pt x="1107634" y="5741252"/>
                  <a:pt x="1054014" y="5705506"/>
                </a:cubicBezTo>
                <a:cubicBezTo>
                  <a:pt x="1014296" y="5679689"/>
                  <a:pt x="974578" y="5653872"/>
                  <a:pt x="934198" y="5630041"/>
                </a:cubicBezTo>
                <a:cubicBezTo>
                  <a:pt x="871311" y="5592309"/>
                  <a:pt x="806438" y="5557887"/>
                  <a:pt x="743551" y="5518831"/>
                </a:cubicBezTo>
                <a:cubicBezTo>
                  <a:pt x="705818" y="5495662"/>
                  <a:pt x="672058" y="5466535"/>
                  <a:pt x="634988" y="5442042"/>
                </a:cubicBezTo>
                <a:cubicBezTo>
                  <a:pt x="584678" y="5408282"/>
                  <a:pt x="534368" y="5375183"/>
                  <a:pt x="482735" y="5342747"/>
                </a:cubicBezTo>
                <a:cubicBezTo>
                  <a:pt x="464862" y="5330831"/>
                  <a:pt x="444341" y="5322226"/>
                  <a:pt x="426467" y="5310972"/>
                </a:cubicBezTo>
                <a:cubicBezTo>
                  <a:pt x="421172" y="5307662"/>
                  <a:pt x="419848" y="5298395"/>
                  <a:pt x="417200" y="5291775"/>
                </a:cubicBezTo>
                <a:cubicBezTo>
                  <a:pt x="414552" y="5285817"/>
                  <a:pt x="414552" y="5275226"/>
                  <a:pt x="411242" y="5273902"/>
                </a:cubicBezTo>
                <a:cubicBezTo>
                  <a:pt x="366228" y="5258015"/>
                  <a:pt x="372848" y="5211015"/>
                  <a:pt x="356961" y="5179240"/>
                </a:cubicBezTo>
                <a:cubicBezTo>
                  <a:pt x="261637" y="4989917"/>
                  <a:pt x="200736" y="4787355"/>
                  <a:pt x="141159" y="4584130"/>
                </a:cubicBezTo>
                <a:cubicBezTo>
                  <a:pt x="133877" y="4558975"/>
                  <a:pt x="130567" y="4532497"/>
                  <a:pt x="127919" y="4506018"/>
                </a:cubicBezTo>
                <a:cubicBezTo>
                  <a:pt x="126595" y="4494102"/>
                  <a:pt x="133215" y="4482187"/>
                  <a:pt x="135863" y="4468948"/>
                </a:cubicBezTo>
                <a:cubicBezTo>
                  <a:pt x="104750" y="4445117"/>
                  <a:pt x="119976" y="4406061"/>
                  <a:pt x="114018" y="4372962"/>
                </a:cubicBezTo>
                <a:cubicBezTo>
                  <a:pt x="106074" y="4327286"/>
                  <a:pt x="140497" y="4314709"/>
                  <a:pt x="181539" y="4312061"/>
                </a:cubicBezTo>
                <a:cubicBezTo>
                  <a:pt x="180215" y="4309413"/>
                  <a:pt x="178229" y="4306103"/>
                  <a:pt x="176905" y="4303455"/>
                </a:cubicBezTo>
                <a:cubicBezTo>
                  <a:pt x="156384" y="4303455"/>
                  <a:pt x="135863" y="4303455"/>
                  <a:pt x="111370" y="4303455"/>
                </a:cubicBezTo>
                <a:cubicBezTo>
                  <a:pt x="111370" y="4259765"/>
                  <a:pt x="110708" y="4216737"/>
                  <a:pt x="112694" y="4174371"/>
                </a:cubicBezTo>
                <a:cubicBezTo>
                  <a:pt x="112694" y="4168413"/>
                  <a:pt x="126595" y="4159808"/>
                  <a:pt x="134539" y="4159146"/>
                </a:cubicBezTo>
                <a:cubicBezTo>
                  <a:pt x="150426" y="4157822"/>
                  <a:pt x="166314" y="4161132"/>
                  <a:pt x="183525" y="4162456"/>
                </a:cubicBezTo>
                <a:cubicBezTo>
                  <a:pt x="184849" y="4135315"/>
                  <a:pt x="172271" y="4126047"/>
                  <a:pt x="151750" y="4128695"/>
                </a:cubicBezTo>
                <a:cubicBezTo>
                  <a:pt x="121300" y="4132005"/>
                  <a:pt x="116004" y="4116118"/>
                  <a:pt x="119314" y="4090963"/>
                </a:cubicBezTo>
                <a:cubicBezTo>
                  <a:pt x="121962" y="4075076"/>
                  <a:pt x="123286" y="4058527"/>
                  <a:pt x="124610" y="4041315"/>
                </a:cubicBezTo>
                <a:cubicBezTo>
                  <a:pt x="88201" y="4041315"/>
                  <a:pt x="54441" y="4041315"/>
                  <a:pt x="12737" y="4041315"/>
                </a:cubicBezTo>
                <a:cubicBezTo>
                  <a:pt x="12737" y="4002259"/>
                  <a:pt x="13399" y="3963203"/>
                  <a:pt x="12737" y="3923485"/>
                </a:cubicBezTo>
                <a:cubicBezTo>
                  <a:pt x="10751" y="3860598"/>
                  <a:pt x="12075" y="3797711"/>
                  <a:pt x="4793" y="3735485"/>
                </a:cubicBezTo>
                <a:cubicBezTo>
                  <a:pt x="-1827" y="3679880"/>
                  <a:pt x="16047" y="3639500"/>
                  <a:pt x="57089" y="3605078"/>
                </a:cubicBezTo>
                <a:cubicBezTo>
                  <a:pt x="70990" y="3593162"/>
                  <a:pt x="94821" y="3581909"/>
                  <a:pt x="79596" y="3554768"/>
                </a:cubicBezTo>
                <a:cubicBezTo>
                  <a:pt x="78272" y="3552120"/>
                  <a:pt x="80920" y="3544177"/>
                  <a:pt x="83567" y="3542853"/>
                </a:cubicBezTo>
                <a:cubicBezTo>
                  <a:pt x="114680" y="3531599"/>
                  <a:pt x="104750" y="3505120"/>
                  <a:pt x="106736" y="3483275"/>
                </a:cubicBezTo>
                <a:cubicBezTo>
                  <a:pt x="110046" y="3444881"/>
                  <a:pt x="136525" y="3424360"/>
                  <a:pt x="164990" y="3403177"/>
                </a:cubicBezTo>
                <a:cubicBezTo>
                  <a:pt x="178229" y="3393910"/>
                  <a:pt x="186173" y="3378022"/>
                  <a:pt x="198088" y="3366107"/>
                </a:cubicBezTo>
                <a:cubicBezTo>
                  <a:pt x="206694" y="3357501"/>
                  <a:pt x="221919" y="3340952"/>
                  <a:pt x="226553" y="3343600"/>
                </a:cubicBezTo>
                <a:cubicBezTo>
                  <a:pt x="263623" y="3362797"/>
                  <a:pt x="294074" y="3332347"/>
                  <a:pt x="327834" y="3333008"/>
                </a:cubicBezTo>
                <a:cubicBezTo>
                  <a:pt x="335116" y="3333008"/>
                  <a:pt x="343059" y="3328375"/>
                  <a:pt x="350341" y="3328375"/>
                </a:cubicBezTo>
                <a:cubicBezTo>
                  <a:pt x="396017" y="3327713"/>
                  <a:pt x="431763" y="3313811"/>
                  <a:pt x="460890" y="3274755"/>
                </a:cubicBezTo>
                <a:cubicBezTo>
                  <a:pt x="474129" y="3257544"/>
                  <a:pt x="503256" y="3247614"/>
                  <a:pt x="527087" y="3243642"/>
                </a:cubicBezTo>
                <a:cubicBezTo>
                  <a:pt x="572763" y="3236361"/>
                  <a:pt x="619100" y="3236361"/>
                  <a:pt x="665438" y="3232389"/>
                </a:cubicBezTo>
                <a:cubicBezTo>
                  <a:pt x="681326" y="3231065"/>
                  <a:pt x="705156" y="3244304"/>
                  <a:pt x="709128" y="3212530"/>
                </a:cubicBezTo>
                <a:cubicBezTo>
                  <a:pt x="709128" y="3210544"/>
                  <a:pt x="727001" y="3209220"/>
                  <a:pt x="736269" y="3209220"/>
                </a:cubicBezTo>
                <a:cubicBezTo>
                  <a:pt x="795184" y="3209882"/>
                  <a:pt x="791874" y="3203924"/>
                  <a:pt x="787903" y="3146995"/>
                </a:cubicBezTo>
                <a:cubicBezTo>
                  <a:pt x="787903" y="3143023"/>
                  <a:pt x="783931" y="3139051"/>
                  <a:pt x="783269" y="3134418"/>
                </a:cubicBezTo>
                <a:cubicBezTo>
                  <a:pt x="773339" y="3085432"/>
                  <a:pt x="783269" y="3072193"/>
                  <a:pt x="832916" y="3068883"/>
                </a:cubicBezTo>
                <a:cubicBezTo>
                  <a:pt x="854099" y="3067559"/>
                  <a:pt x="874621" y="3064911"/>
                  <a:pt x="895804" y="3064249"/>
                </a:cubicBezTo>
                <a:cubicBezTo>
                  <a:pt x="941479" y="3062263"/>
                  <a:pt x="987155" y="3051010"/>
                  <a:pt x="1030183" y="3077488"/>
                </a:cubicBezTo>
                <a:cubicBezTo>
                  <a:pt x="1039451" y="3083446"/>
                  <a:pt x="1054014" y="3082784"/>
                  <a:pt x="1065930" y="3082784"/>
                </a:cubicBezTo>
                <a:cubicBezTo>
                  <a:pt x="1117563" y="3083446"/>
                  <a:pt x="1169197" y="3082784"/>
                  <a:pt x="1223478" y="3082784"/>
                </a:cubicBezTo>
                <a:cubicBezTo>
                  <a:pt x="1223478" y="3080136"/>
                  <a:pt x="1224140" y="3074179"/>
                  <a:pt x="1224802" y="3067559"/>
                </a:cubicBezTo>
                <a:cubicBezTo>
                  <a:pt x="1228774" y="3025855"/>
                  <a:pt x="1253267" y="3003348"/>
                  <a:pt x="1292985" y="3012615"/>
                </a:cubicBezTo>
                <a:cubicBezTo>
                  <a:pt x="1363816" y="3028503"/>
                  <a:pt x="1433985" y="3047700"/>
                  <a:pt x="1503491" y="3068221"/>
                </a:cubicBezTo>
                <a:cubicBezTo>
                  <a:pt x="1601463" y="3097347"/>
                  <a:pt x="1699434" y="3120516"/>
                  <a:pt x="1802039" y="3120516"/>
                </a:cubicBezTo>
                <a:cubicBezTo>
                  <a:pt x="1815279" y="3120516"/>
                  <a:pt x="1827856" y="3120516"/>
                  <a:pt x="1848377" y="3120516"/>
                </a:cubicBezTo>
                <a:cubicBezTo>
                  <a:pt x="1848377" y="3065573"/>
                  <a:pt x="1849701" y="3013277"/>
                  <a:pt x="1847715" y="2960982"/>
                </a:cubicBezTo>
                <a:cubicBezTo>
                  <a:pt x="1847053" y="2934503"/>
                  <a:pt x="1828518" y="2930531"/>
                  <a:pt x="1804025" y="2929207"/>
                </a:cubicBezTo>
                <a:cubicBezTo>
                  <a:pt x="1636547" y="2920602"/>
                  <a:pt x="1469069" y="2912658"/>
                  <a:pt x="1302253" y="2898095"/>
                </a:cubicBezTo>
                <a:cubicBezTo>
                  <a:pt x="1203619" y="2889489"/>
                  <a:pt x="1106310" y="2868968"/>
                  <a:pt x="1008338" y="2851757"/>
                </a:cubicBezTo>
                <a:cubicBezTo>
                  <a:pt x="952071" y="2841827"/>
                  <a:pt x="907057" y="2815349"/>
                  <a:pt x="887198" y="2755771"/>
                </a:cubicBezTo>
                <a:cubicBezTo>
                  <a:pt x="877930" y="2755771"/>
                  <a:pt x="868663" y="2755771"/>
                  <a:pt x="854761" y="2755771"/>
                </a:cubicBezTo>
                <a:cubicBezTo>
                  <a:pt x="854761" y="2741870"/>
                  <a:pt x="854761" y="2730616"/>
                  <a:pt x="854761" y="2718701"/>
                </a:cubicBezTo>
                <a:cubicBezTo>
                  <a:pt x="854761" y="2541293"/>
                  <a:pt x="852114" y="2363224"/>
                  <a:pt x="855423" y="2185816"/>
                </a:cubicBezTo>
                <a:cubicBezTo>
                  <a:pt x="856747" y="2136830"/>
                  <a:pt x="870649" y="2085858"/>
                  <a:pt x="889184" y="2040845"/>
                </a:cubicBezTo>
                <a:cubicBezTo>
                  <a:pt x="909043" y="1993845"/>
                  <a:pt x="954719" y="1973324"/>
                  <a:pt x="1005690" y="1972662"/>
                </a:cubicBezTo>
                <a:cubicBezTo>
                  <a:pt x="1183098" y="1972000"/>
                  <a:pt x="1361168" y="1970676"/>
                  <a:pt x="1538576" y="1972662"/>
                </a:cubicBezTo>
                <a:cubicBezTo>
                  <a:pt x="1625956" y="1973324"/>
                  <a:pt x="1685533" y="2015028"/>
                  <a:pt x="1698772" y="2118295"/>
                </a:cubicBezTo>
                <a:cubicBezTo>
                  <a:pt x="1715321" y="2097774"/>
                  <a:pt x="1725913" y="2083873"/>
                  <a:pt x="1737166" y="2071295"/>
                </a:cubicBezTo>
                <a:cubicBezTo>
                  <a:pt x="1746434" y="2061366"/>
                  <a:pt x="1755701" y="2050774"/>
                  <a:pt x="1768279" y="2069309"/>
                </a:cubicBezTo>
                <a:cubicBezTo>
                  <a:pt x="1772251" y="2075267"/>
                  <a:pt x="1781518" y="2080563"/>
                  <a:pt x="1789462" y="2081887"/>
                </a:cubicBezTo>
                <a:cubicBezTo>
                  <a:pt x="1815941" y="2085858"/>
                  <a:pt x="1843081" y="2087183"/>
                  <a:pt x="1874194" y="2089830"/>
                </a:cubicBezTo>
                <a:cubicBezTo>
                  <a:pt x="1857645" y="2015028"/>
                  <a:pt x="1912588" y="2009070"/>
                  <a:pt x="1963560" y="1997155"/>
                </a:cubicBezTo>
                <a:cubicBezTo>
                  <a:pt x="2017841" y="1984577"/>
                  <a:pt x="2017179" y="1983915"/>
                  <a:pt x="2017841" y="1927648"/>
                </a:cubicBezTo>
                <a:cubicBezTo>
                  <a:pt x="2017841" y="1925662"/>
                  <a:pt x="2017841" y="1923014"/>
                  <a:pt x="2017841" y="1921028"/>
                </a:cubicBezTo>
                <a:cubicBezTo>
                  <a:pt x="2012546" y="1864099"/>
                  <a:pt x="2021813" y="1815775"/>
                  <a:pt x="2097278" y="1804522"/>
                </a:cubicBezTo>
                <a:cubicBezTo>
                  <a:pt x="2072785" y="1793930"/>
                  <a:pt x="2052926" y="1789958"/>
                  <a:pt x="2040348" y="1778043"/>
                </a:cubicBezTo>
                <a:cubicBezTo>
                  <a:pt x="2029757" y="1768113"/>
                  <a:pt x="2019165" y="1743621"/>
                  <a:pt x="2023799" y="1735677"/>
                </a:cubicBezTo>
                <a:cubicBezTo>
                  <a:pt x="2037038" y="1713832"/>
                  <a:pt x="2056235" y="1687353"/>
                  <a:pt x="2077418" y="1681395"/>
                </a:cubicBezTo>
                <a:cubicBezTo>
                  <a:pt x="2143615" y="1663522"/>
                  <a:pt x="2212460" y="1654917"/>
                  <a:pt x="2284615" y="1641677"/>
                </a:cubicBezTo>
                <a:cubicBezTo>
                  <a:pt x="2284615" y="1629762"/>
                  <a:pt x="2283291" y="1610565"/>
                  <a:pt x="2284615" y="1591368"/>
                </a:cubicBezTo>
                <a:cubicBezTo>
                  <a:pt x="2287925" y="1542382"/>
                  <a:pt x="2311756" y="1517227"/>
                  <a:pt x="2360079" y="1513255"/>
                </a:cubicBezTo>
                <a:cubicBezTo>
                  <a:pt x="2427600" y="1507960"/>
                  <a:pt x="2495783" y="1495382"/>
                  <a:pt x="2562642" y="1521199"/>
                </a:cubicBezTo>
                <a:cubicBezTo>
                  <a:pt x="2601036" y="1535762"/>
                  <a:pt x="2614276" y="1549664"/>
                  <a:pt x="2615599" y="1590706"/>
                </a:cubicBezTo>
                <a:cubicBezTo>
                  <a:pt x="2616261" y="1607255"/>
                  <a:pt x="2613614" y="1623804"/>
                  <a:pt x="2614938" y="1640353"/>
                </a:cubicBezTo>
                <a:cubicBezTo>
                  <a:pt x="2615599" y="1650283"/>
                  <a:pt x="2620895" y="1659550"/>
                  <a:pt x="2622219" y="1663522"/>
                </a:cubicBezTo>
                <a:cubicBezTo>
                  <a:pt x="2652008" y="1650945"/>
                  <a:pt x="2675177" y="1640353"/>
                  <a:pt x="2706289" y="1627114"/>
                </a:cubicBezTo>
                <a:cubicBezTo>
                  <a:pt x="2700994" y="1607917"/>
                  <a:pt x="2694374" y="1583424"/>
                  <a:pt x="2688416" y="1558931"/>
                </a:cubicBezTo>
                <a:cubicBezTo>
                  <a:pt x="2686430" y="1550326"/>
                  <a:pt x="2685768" y="1541058"/>
                  <a:pt x="2685768" y="1531790"/>
                </a:cubicBezTo>
                <a:cubicBezTo>
                  <a:pt x="2685768" y="1515241"/>
                  <a:pt x="2693050" y="1494720"/>
                  <a:pt x="2685768" y="1482143"/>
                </a:cubicBezTo>
                <a:cubicBezTo>
                  <a:pt x="2671205" y="1453678"/>
                  <a:pt x="2685106" y="1448382"/>
                  <a:pt x="2706951" y="1447058"/>
                </a:cubicBezTo>
                <a:cubicBezTo>
                  <a:pt x="2721514" y="1446396"/>
                  <a:pt x="2736740" y="1448382"/>
                  <a:pt x="2760571" y="1450368"/>
                </a:cubicBezTo>
                <a:cubicBezTo>
                  <a:pt x="2702317" y="1503326"/>
                  <a:pt x="2747331" y="1559593"/>
                  <a:pt x="2741373" y="1611889"/>
                </a:cubicBezTo>
                <a:cubicBezTo>
                  <a:pt x="2739388" y="1630424"/>
                  <a:pt x="2751303" y="1642339"/>
                  <a:pt x="2771824" y="1643001"/>
                </a:cubicBezTo>
                <a:cubicBezTo>
                  <a:pt x="2810218" y="1644987"/>
                  <a:pt x="2848613" y="1646973"/>
                  <a:pt x="2886345" y="1649621"/>
                </a:cubicBezTo>
                <a:cubicBezTo>
                  <a:pt x="2900246" y="1593354"/>
                  <a:pt x="2914147" y="1583424"/>
                  <a:pt x="2973063" y="1588720"/>
                </a:cubicBezTo>
                <a:cubicBezTo>
                  <a:pt x="3006161" y="1592030"/>
                  <a:pt x="3038598" y="1597987"/>
                  <a:pt x="3071034" y="1601959"/>
                </a:cubicBezTo>
                <a:cubicBezTo>
                  <a:pt x="3080302" y="1603283"/>
                  <a:pt x="3091555" y="1603945"/>
                  <a:pt x="3100161" y="1600635"/>
                </a:cubicBezTo>
                <a:cubicBezTo>
                  <a:pt x="3124654" y="1592030"/>
                  <a:pt x="3153118" y="1603283"/>
                  <a:pt x="3151133" y="1626452"/>
                </a:cubicBezTo>
                <a:cubicBezTo>
                  <a:pt x="3147823" y="1681395"/>
                  <a:pt x="3178273" y="1696621"/>
                  <a:pt x="3224611" y="1705888"/>
                </a:cubicBezTo>
                <a:cubicBezTo>
                  <a:pt x="3255062" y="1711846"/>
                  <a:pt x="3283526" y="1729057"/>
                  <a:pt x="3312653" y="1741635"/>
                </a:cubicBezTo>
                <a:cubicBezTo>
                  <a:pt x="3316625" y="1743621"/>
                  <a:pt x="3322582" y="1745606"/>
                  <a:pt x="3323245" y="1748916"/>
                </a:cubicBezTo>
                <a:cubicBezTo>
                  <a:pt x="3331850" y="1785325"/>
                  <a:pt x="3353695" y="1802536"/>
                  <a:pt x="3391427" y="1803198"/>
                </a:cubicBezTo>
                <a:cubicBezTo>
                  <a:pt x="3393413" y="1803198"/>
                  <a:pt x="3397385" y="1826367"/>
                  <a:pt x="3396061" y="1837620"/>
                </a:cubicBezTo>
                <a:cubicBezTo>
                  <a:pt x="3394737" y="1850197"/>
                  <a:pt x="3387455" y="1861451"/>
                  <a:pt x="3385470" y="1867409"/>
                </a:cubicBezTo>
                <a:cubicBezTo>
                  <a:pt x="3418568" y="1886606"/>
                  <a:pt x="3445709" y="1906465"/>
                  <a:pt x="3476821" y="1918380"/>
                </a:cubicBezTo>
                <a:cubicBezTo>
                  <a:pt x="3501314" y="1927648"/>
                  <a:pt x="3530441" y="1930296"/>
                  <a:pt x="3557581" y="1929634"/>
                </a:cubicBezTo>
                <a:cubicBezTo>
                  <a:pt x="3567511" y="1929634"/>
                  <a:pt x="3576117" y="1909775"/>
                  <a:pt x="3586046" y="1900507"/>
                </a:cubicBezTo>
                <a:cubicBezTo>
                  <a:pt x="3594652" y="1892564"/>
                  <a:pt x="3604581" y="1881310"/>
                  <a:pt x="3614511" y="1880648"/>
                </a:cubicBezTo>
                <a:cubicBezTo>
                  <a:pt x="3640327" y="1878000"/>
                  <a:pt x="3667468" y="1879324"/>
                  <a:pt x="3693947" y="1881310"/>
                </a:cubicBezTo>
                <a:cubicBezTo>
                  <a:pt x="3709834" y="1882634"/>
                  <a:pt x="3726383" y="1886606"/>
                  <a:pt x="3727046" y="1910437"/>
                </a:cubicBezTo>
                <a:cubicBezTo>
                  <a:pt x="3727046" y="1917056"/>
                  <a:pt x="3740285" y="1927648"/>
                  <a:pt x="3748891" y="1928310"/>
                </a:cubicBezTo>
                <a:cubicBezTo>
                  <a:pt x="3820383" y="1938901"/>
                  <a:pt x="3892538" y="1948169"/>
                  <a:pt x="3966016" y="1957437"/>
                </a:cubicBezTo>
                <a:cubicBezTo>
                  <a:pt x="3967340" y="1949493"/>
                  <a:pt x="3968664" y="1942211"/>
                  <a:pt x="3969326" y="1934268"/>
                </a:cubicBezTo>
                <a:cubicBezTo>
                  <a:pt x="3972636" y="1899845"/>
                  <a:pt x="3989847" y="1880648"/>
                  <a:pt x="4024270" y="1868733"/>
                </a:cubicBezTo>
                <a:cubicBezTo>
                  <a:pt x="4071270" y="1852845"/>
                  <a:pt x="4117607" y="1853507"/>
                  <a:pt x="4164607" y="1861451"/>
                </a:cubicBezTo>
                <a:cubicBezTo>
                  <a:pt x="4216903" y="1870057"/>
                  <a:pt x="4228157" y="1914409"/>
                  <a:pt x="4239410" y="1956112"/>
                </a:cubicBezTo>
                <a:cubicBezTo>
                  <a:pt x="4250663" y="1997817"/>
                  <a:pt x="4262579" y="2006422"/>
                  <a:pt x="4305607" y="2003774"/>
                </a:cubicBezTo>
                <a:cubicBezTo>
                  <a:pt x="4332085" y="2002450"/>
                  <a:pt x="4358564" y="2001789"/>
                  <a:pt x="4385043" y="2001789"/>
                </a:cubicBezTo>
                <a:cubicBezTo>
                  <a:pt x="4411522" y="2001789"/>
                  <a:pt x="4430057" y="2011056"/>
                  <a:pt x="4428733" y="2042830"/>
                </a:cubicBezTo>
                <a:cubicBezTo>
                  <a:pt x="4549212" y="2054084"/>
                  <a:pt x="4667704" y="2065337"/>
                  <a:pt x="4786196" y="2077253"/>
                </a:cubicBezTo>
                <a:cubicBezTo>
                  <a:pt x="4907998" y="2089168"/>
                  <a:pt x="5029801" y="2101084"/>
                  <a:pt x="5151603" y="2114323"/>
                </a:cubicBezTo>
                <a:cubicBezTo>
                  <a:pt x="5166829" y="2115647"/>
                  <a:pt x="5193307" y="2124915"/>
                  <a:pt x="5193307" y="2130211"/>
                </a:cubicBezTo>
                <a:cubicBezTo>
                  <a:pt x="5193307" y="2152055"/>
                  <a:pt x="5185364" y="2173901"/>
                  <a:pt x="5179406" y="2195083"/>
                </a:cubicBezTo>
                <a:cubicBezTo>
                  <a:pt x="5177420" y="2202365"/>
                  <a:pt x="5171463" y="2208985"/>
                  <a:pt x="5166829" y="2216267"/>
                </a:cubicBezTo>
                <a:cubicBezTo>
                  <a:pt x="5240969" y="2244069"/>
                  <a:pt x="5310476" y="2271872"/>
                  <a:pt x="5387926" y="2267900"/>
                </a:cubicBezTo>
                <a:cubicBezTo>
                  <a:pt x="5413081" y="2266576"/>
                  <a:pt x="5438898" y="2269886"/>
                  <a:pt x="5462729" y="2277168"/>
                </a:cubicBezTo>
                <a:cubicBezTo>
                  <a:pt x="5485898" y="2283787"/>
                  <a:pt x="5506419" y="2297027"/>
                  <a:pt x="5524292" y="2305632"/>
                </a:cubicBezTo>
                <a:cubicBezTo>
                  <a:pt x="5545475" y="2297689"/>
                  <a:pt x="5564010" y="2291069"/>
                  <a:pt x="5582545" y="2283787"/>
                </a:cubicBezTo>
                <a:cubicBezTo>
                  <a:pt x="5587841" y="2281801"/>
                  <a:pt x="5592475" y="2276506"/>
                  <a:pt x="5596446" y="2271872"/>
                </a:cubicBezTo>
                <a:cubicBezTo>
                  <a:pt x="5608362" y="2259957"/>
                  <a:pt x="5618292" y="2243407"/>
                  <a:pt x="5632193" y="2237449"/>
                </a:cubicBezTo>
                <a:cubicBezTo>
                  <a:pt x="5675221" y="2218914"/>
                  <a:pt x="5720235" y="2204351"/>
                  <a:pt x="5766573" y="2187140"/>
                </a:cubicBezTo>
                <a:cubicBezTo>
                  <a:pt x="5766573" y="2152717"/>
                  <a:pt x="5767897" y="2112337"/>
                  <a:pt x="5765911" y="2071295"/>
                </a:cubicBezTo>
                <a:cubicBezTo>
                  <a:pt x="5765248" y="2048788"/>
                  <a:pt x="5773192" y="2037535"/>
                  <a:pt x="5795699" y="2031577"/>
                </a:cubicBezTo>
                <a:cubicBezTo>
                  <a:pt x="5977079" y="1985239"/>
                  <a:pt x="6159120" y="1940887"/>
                  <a:pt x="6339176" y="1889254"/>
                </a:cubicBezTo>
                <a:cubicBezTo>
                  <a:pt x="6410668" y="1868733"/>
                  <a:pt x="6478189" y="1871381"/>
                  <a:pt x="6547696" y="1887930"/>
                </a:cubicBezTo>
                <a:cubicBezTo>
                  <a:pt x="6572189" y="1893887"/>
                  <a:pt x="6584104" y="1887268"/>
                  <a:pt x="6596020" y="1868733"/>
                </a:cubicBezTo>
                <a:cubicBezTo>
                  <a:pt x="6624485" y="1825043"/>
                  <a:pt x="6665526" y="1807169"/>
                  <a:pt x="6717160" y="1807831"/>
                </a:cubicBezTo>
                <a:cubicBezTo>
                  <a:pt x="6732386" y="1807831"/>
                  <a:pt x="6748273" y="1806508"/>
                  <a:pt x="6762174" y="1801212"/>
                </a:cubicBezTo>
                <a:cubicBezTo>
                  <a:pt x="6974667" y="1721775"/>
                  <a:pt x="7187158" y="1641677"/>
                  <a:pt x="7399650" y="1561579"/>
                </a:cubicBezTo>
                <a:cubicBezTo>
                  <a:pt x="7411566" y="1556945"/>
                  <a:pt x="7423481" y="1550326"/>
                  <a:pt x="7432749" y="1541720"/>
                </a:cubicBezTo>
                <a:cubicBezTo>
                  <a:pt x="7483720" y="1496044"/>
                  <a:pt x="7547270" y="1492072"/>
                  <a:pt x="7600889" y="1535762"/>
                </a:cubicBezTo>
                <a:cubicBezTo>
                  <a:pt x="7618762" y="1550326"/>
                  <a:pt x="7633988" y="1552973"/>
                  <a:pt x="7654509" y="1547678"/>
                </a:cubicBezTo>
                <a:cubicBezTo>
                  <a:pt x="7751818" y="1523185"/>
                  <a:pt x="7849128" y="1500016"/>
                  <a:pt x="7946437" y="1476185"/>
                </a:cubicBezTo>
                <a:cubicBezTo>
                  <a:pt x="7959014" y="1472875"/>
                  <a:pt x="7970267" y="1465593"/>
                  <a:pt x="7982845" y="1460960"/>
                </a:cubicBezTo>
                <a:cubicBezTo>
                  <a:pt x="8021240" y="1447058"/>
                  <a:pt x="8059633" y="1433819"/>
                  <a:pt x="8098028" y="1420580"/>
                </a:cubicBezTo>
                <a:cubicBezTo>
                  <a:pt x="8139070" y="1406016"/>
                  <a:pt x="8180112" y="1390791"/>
                  <a:pt x="8221154" y="1376890"/>
                </a:cubicBezTo>
                <a:cubicBezTo>
                  <a:pt x="8232408" y="1372918"/>
                  <a:pt x="8244323" y="1370270"/>
                  <a:pt x="8255577" y="1366298"/>
                </a:cubicBezTo>
                <a:cubicBezTo>
                  <a:pt x="8336337" y="1338495"/>
                  <a:pt x="8417759" y="1311355"/>
                  <a:pt x="8497857" y="1282228"/>
                </a:cubicBezTo>
                <a:cubicBezTo>
                  <a:pt x="8615025" y="1240524"/>
                  <a:pt x="8730870" y="1196172"/>
                  <a:pt x="8848039" y="1155792"/>
                </a:cubicBezTo>
                <a:cubicBezTo>
                  <a:pt x="8867898" y="1149172"/>
                  <a:pt x="8893714" y="1145862"/>
                  <a:pt x="8911588" y="1153806"/>
                </a:cubicBezTo>
                <a:cubicBezTo>
                  <a:pt x="8939390" y="1165721"/>
                  <a:pt x="8961897" y="1160426"/>
                  <a:pt x="8987052" y="1151820"/>
                </a:cubicBezTo>
                <a:cubicBezTo>
                  <a:pt x="9380261" y="1014793"/>
                  <a:pt x="9773471" y="877765"/>
                  <a:pt x="10167343" y="741399"/>
                </a:cubicBezTo>
                <a:cubicBezTo>
                  <a:pt x="10187864" y="734118"/>
                  <a:pt x="10197793" y="726836"/>
                  <a:pt x="10200441" y="701681"/>
                </a:cubicBezTo>
                <a:cubicBezTo>
                  <a:pt x="10205737" y="657329"/>
                  <a:pt x="10216991" y="612315"/>
                  <a:pt x="10233540" y="571273"/>
                </a:cubicBezTo>
                <a:cubicBezTo>
                  <a:pt x="10258695" y="509710"/>
                  <a:pt x="10305695" y="466682"/>
                  <a:pt x="10369243" y="444837"/>
                </a:cubicBezTo>
                <a:cubicBezTo>
                  <a:pt x="10503624" y="399161"/>
                  <a:pt x="10639327" y="355471"/>
                  <a:pt x="10774369" y="310457"/>
                </a:cubicBezTo>
                <a:cubicBezTo>
                  <a:pt x="10781651" y="307809"/>
                  <a:pt x="10789594" y="305824"/>
                  <a:pt x="10795552" y="301852"/>
                </a:cubicBezTo>
                <a:cubicBezTo>
                  <a:pt x="10887566" y="248232"/>
                  <a:pt x="10968326" y="272063"/>
                  <a:pt x="11044452" y="336936"/>
                </a:cubicBezTo>
                <a:cubicBezTo>
                  <a:pt x="11052396" y="343556"/>
                  <a:pt x="11067621" y="346866"/>
                  <a:pt x="11077550" y="344218"/>
                </a:cubicBezTo>
                <a:cubicBezTo>
                  <a:pt x="11123226" y="332302"/>
                  <a:pt x="11168902" y="319063"/>
                  <a:pt x="11213916" y="303838"/>
                </a:cubicBezTo>
                <a:cubicBezTo>
                  <a:pt x="11231128" y="297880"/>
                  <a:pt x="11248339" y="287950"/>
                  <a:pt x="11261578" y="275373"/>
                </a:cubicBezTo>
                <a:cubicBezTo>
                  <a:pt x="11307916" y="231683"/>
                  <a:pt x="11350282" y="182697"/>
                  <a:pt x="11399267" y="141655"/>
                </a:cubicBezTo>
                <a:cubicBezTo>
                  <a:pt x="11427732" y="117824"/>
                  <a:pt x="11464141" y="101275"/>
                  <a:pt x="11499887" y="87374"/>
                </a:cubicBezTo>
                <a:cubicBezTo>
                  <a:pt x="11561450" y="62881"/>
                  <a:pt x="11623675" y="41036"/>
                  <a:pt x="11686562" y="21177"/>
                </a:cubicBezTo>
                <a:cubicBezTo>
                  <a:pt x="11797773" y="-15232"/>
                  <a:pt x="11902364" y="5952"/>
                  <a:pt x="11995039" y="70824"/>
                </a:cubicBezTo>
                <a:cubicBezTo>
                  <a:pt x="12112208" y="152247"/>
                  <a:pt x="12154575" y="268753"/>
                  <a:pt x="12129420" y="408429"/>
                </a:cubicBezTo>
                <a:cubicBezTo>
                  <a:pt x="12102941" y="558034"/>
                  <a:pt x="12018871" y="659315"/>
                  <a:pt x="11870590" y="703667"/>
                </a:cubicBezTo>
                <a:cubicBezTo>
                  <a:pt x="11795787" y="726174"/>
                  <a:pt x="11721647" y="751329"/>
                  <a:pt x="11646182" y="772512"/>
                </a:cubicBezTo>
                <a:cubicBezTo>
                  <a:pt x="11592563" y="787737"/>
                  <a:pt x="11538943" y="791047"/>
                  <a:pt x="11483338" y="773836"/>
                </a:cubicBezTo>
                <a:cubicBezTo>
                  <a:pt x="11420451" y="754639"/>
                  <a:pt x="11358887" y="761920"/>
                  <a:pt x="11295338" y="781117"/>
                </a:cubicBezTo>
                <a:cubicBezTo>
                  <a:pt x="11231790" y="800314"/>
                  <a:pt x="11188100" y="829441"/>
                  <a:pt x="11167578" y="896300"/>
                </a:cubicBezTo>
                <a:cubicBezTo>
                  <a:pt x="11148382" y="959849"/>
                  <a:pt x="11097410" y="992948"/>
                  <a:pt x="11033861" y="1012145"/>
                </a:cubicBezTo>
                <a:cubicBezTo>
                  <a:pt x="10886241" y="1056497"/>
                  <a:pt x="10737961" y="1100849"/>
                  <a:pt x="10592989" y="1152482"/>
                </a:cubicBezTo>
                <a:cubicBezTo>
                  <a:pt x="10481778" y="1191538"/>
                  <a:pt x="10399694" y="1151158"/>
                  <a:pt x="10327540" y="1073046"/>
                </a:cubicBezTo>
                <a:cubicBezTo>
                  <a:pt x="10308343" y="1051863"/>
                  <a:pt x="10293779" y="1048553"/>
                  <a:pt x="10269286" y="1057821"/>
                </a:cubicBezTo>
                <a:cubicBezTo>
                  <a:pt x="9866147" y="1206102"/>
                  <a:pt x="9462346" y="1353721"/>
                  <a:pt x="9059206" y="1502664"/>
                </a:cubicBezTo>
                <a:cubicBezTo>
                  <a:pt x="9042657" y="1508621"/>
                  <a:pt x="9023461" y="1524509"/>
                  <a:pt x="9016841" y="1541058"/>
                </a:cubicBezTo>
                <a:cubicBezTo>
                  <a:pt x="8998967" y="1586072"/>
                  <a:pt x="8963884" y="1601959"/>
                  <a:pt x="8922179" y="1613875"/>
                </a:cubicBezTo>
                <a:cubicBezTo>
                  <a:pt x="8891729" y="1622480"/>
                  <a:pt x="8863264" y="1636381"/>
                  <a:pt x="8832813" y="1646311"/>
                </a:cubicBezTo>
                <a:cubicBezTo>
                  <a:pt x="8814278" y="1652269"/>
                  <a:pt x="8793757" y="1652931"/>
                  <a:pt x="8775222" y="1659550"/>
                </a:cubicBezTo>
                <a:cubicBezTo>
                  <a:pt x="8701081" y="1684705"/>
                  <a:pt x="8627603" y="1711184"/>
                  <a:pt x="8552138" y="1738325"/>
                </a:cubicBezTo>
                <a:cubicBezTo>
                  <a:pt x="8555448" y="1752226"/>
                  <a:pt x="8558096" y="1764141"/>
                  <a:pt x="8560744" y="1776057"/>
                </a:cubicBezTo>
                <a:cubicBezTo>
                  <a:pt x="8532941" y="1801874"/>
                  <a:pt x="8503152" y="1790620"/>
                  <a:pt x="8472702" y="1785987"/>
                </a:cubicBezTo>
                <a:cubicBezTo>
                  <a:pt x="8456153" y="1783339"/>
                  <a:pt x="8437618" y="1782015"/>
                  <a:pt x="8422392" y="1787972"/>
                </a:cubicBezTo>
                <a:cubicBezTo>
                  <a:pt x="8319787" y="1825705"/>
                  <a:pt x="8218506" y="1865423"/>
                  <a:pt x="8116563" y="1904479"/>
                </a:cubicBezTo>
                <a:cubicBezTo>
                  <a:pt x="8106634" y="1908451"/>
                  <a:pt x="8092070" y="1913085"/>
                  <a:pt x="8089422" y="1920366"/>
                </a:cubicBezTo>
                <a:cubicBezTo>
                  <a:pt x="8078831" y="1953465"/>
                  <a:pt x="8057648" y="1951479"/>
                  <a:pt x="8030507" y="1947507"/>
                </a:cubicBezTo>
                <a:cubicBezTo>
                  <a:pt x="8014620" y="1944859"/>
                  <a:pt x="7996084" y="1947507"/>
                  <a:pt x="7980860" y="1953465"/>
                </a:cubicBezTo>
                <a:cubicBezTo>
                  <a:pt x="7946437" y="1968028"/>
                  <a:pt x="7912676" y="1975972"/>
                  <a:pt x="7874945" y="1970676"/>
                </a:cubicBezTo>
                <a:cubicBezTo>
                  <a:pt x="7859719" y="1968690"/>
                  <a:pt x="7842508" y="1977958"/>
                  <a:pt x="7826620" y="1983253"/>
                </a:cubicBezTo>
                <a:cubicBezTo>
                  <a:pt x="7769029" y="2002450"/>
                  <a:pt x="7714086" y="2026281"/>
                  <a:pt x="7670396" y="2071295"/>
                </a:cubicBezTo>
                <a:cubicBezTo>
                  <a:pt x="7653847" y="2088506"/>
                  <a:pt x="7624720" y="2093140"/>
                  <a:pt x="7601551" y="2103070"/>
                </a:cubicBezTo>
                <a:cubicBezTo>
                  <a:pt x="7598903" y="2099760"/>
                  <a:pt x="7596918" y="2096450"/>
                  <a:pt x="7594269" y="2093140"/>
                </a:cubicBezTo>
                <a:cubicBezTo>
                  <a:pt x="7600227" y="2081887"/>
                  <a:pt x="7606847" y="2070633"/>
                  <a:pt x="7616114" y="2053422"/>
                </a:cubicBezTo>
                <a:cubicBezTo>
                  <a:pt x="7592945" y="2053422"/>
                  <a:pt x="7570439" y="2048126"/>
                  <a:pt x="7551903" y="2054084"/>
                </a:cubicBezTo>
                <a:cubicBezTo>
                  <a:pt x="7332792" y="2121605"/>
                  <a:pt x="7114342" y="2190450"/>
                  <a:pt x="6895892" y="2259295"/>
                </a:cubicBezTo>
                <a:cubicBezTo>
                  <a:pt x="6885963" y="2262604"/>
                  <a:pt x="6877357" y="2270548"/>
                  <a:pt x="6869413" y="2277168"/>
                </a:cubicBezTo>
                <a:cubicBezTo>
                  <a:pt x="6858822" y="2285111"/>
                  <a:pt x="6849554" y="2299675"/>
                  <a:pt x="6838963" y="2300999"/>
                </a:cubicBezTo>
                <a:cubicBezTo>
                  <a:pt x="6794610" y="2305632"/>
                  <a:pt x="6798582" y="2333435"/>
                  <a:pt x="6801230" y="2364548"/>
                </a:cubicBezTo>
                <a:cubicBezTo>
                  <a:pt x="6803878" y="2396322"/>
                  <a:pt x="6801892" y="2428759"/>
                  <a:pt x="6803878" y="2460533"/>
                </a:cubicBezTo>
                <a:cubicBezTo>
                  <a:pt x="6805202" y="2481054"/>
                  <a:pt x="6795272" y="2488998"/>
                  <a:pt x="6778061" y="2490984"/>
                </a:cubicBezTo>
                <a:cubicBezTo>
                  <a:pt x="6760850" y="2493632"/>
                  <a:pt x="6742977" y="2493632"/>
                  <a:pt x="6725766" y="2497603"/>
                </a:cubicBezTo>
                <a:cubicBezTo>
                  <a:pt x="6657583" y="2512167"/>
                  <a:pt x="6589400" y="2528054"/>
                  <a:pt x="6516583" y="2544603"/>
                </a:cubicBezTo>
                <a:cubicBezTo>
                  <a:pt x="6520555" y="2555195"/>
                  <a:pt x="6525189" y="2564462"/>
                  <a:pt x="6527837" y="2573730"/>
                </a:cubicBezTo>
                <a:cubicBezTo>
                  <a:pt x="6530485" y="2582997"/>
                  <a:pt x="6536443" y="2597561"/>
                  <a:pt x="6531809" y="2602856"/>
                </a:cubicBezTo>
                <a:cubicBezTo>
                  <a:pt x="6496063" y="2643237"/>
                  <a:pt x="6507978" y="2706124"/>
                  <a:pt x="6473555" y="2743856"/>
                </a:cubicBezTo>
                <a:cubicBezTo>
                  <a:pt x="6472232" y="2764377"/>
                  <a:pt x="6470246" y="2784236"/>
                  <a:pt x="6468922" y="2804757"/>
                </a:cubicBezTo>
                <a:cubicBezTo>
                  <a:pt x="6472232" y="2817996"/>
                  <a:pt x="6505330" y="2823292"/>
                  <a:pt x="6474879" y="2848447"/>
                </a:cubicBezTo>
                <a:cubicBezTo>
                  <a:pt x="6485471" y="2857053"/>
                  <a:pt x="6494077" y="2863672"/>
                  <a:pt x="6502020" y="2870292"/>
                </a:cubicBezTo>
                <a:cubicBezTo>
                  <a:pt x="6501358" y="2873602"/>
                  <a:pt x="6501358" y="2876912"/>
                  <a:pt x="6500696" y="2880221"/>
                </a:cubicBezTo>
                <a:cubicBezTo>
                  <a:pt x="6482161" y="2880221"/>
                  <a:pt x="6463626" y="2881545"/>
                  <a:pt x="6445091" y="2880221"/>
                </a:cubicBezTo>
                <a:cubicBezTo>
                  <a:pt x="6408683" y="2876912"/>
                  <a:pt x="6372274" y="2876912"/>
                  <a:pt x="6341824" y="2847785"/>
                </a:cubicBezTo>
                <a:cubicBezTo>
                  <a:pt x="6316007" y="2823292"/>
                  <a:pt x="6248486" y="2831898"/>
                  <a:pt x="6214726" y="2851095"/>
                </a:cubicBezTo>
                <a:cubicBezTo>
                  <a:pt x="6200162" y="2859039"/>
                  <a:pt x="6178979" y="2855067"/>
                  <a:pt x="6158458" y="2856391"/>
                </a:cubicBezTo>
                <a:cubicBezTo>
                  <a:pt x="6162430" y="2880883"/>
                  <a:pt x="6167726" y="2905376"/>
                  <a:pt x="6169712" y="2929869"/>
                </a:cubicBezTo>
                <a:cubicBezTo>
                  <a:pt x="6174346" y="2976869"/>
                  <a:pt x="6160444" y="2991432"/>
                  <a:pt x="6116092" y="2998052"/>
                </a:cubicBezTo>
                <a:cubicBezTo>
                  <a:pt x="6066444" y="3005334"/>
                  <a:pt x="6017459" y="3017249"/>
                  <a:pt x="5967811" y="3026517"/>
                </a:cubicBezTo>
                <a:cubicBezTo>
                  <a:pt x="5943980" y="3031151"/>
                  <a:pt x="5930079" y="3043728"/>
                  <a:pt x="5920811" y="3066897"/>
                </a:cubicBezTo>
                <a:cubicBezTo>
                  <a:pt x="5910220" y="3093376"/>
                  <a:pt x="5897642" y="3120516"/>
                  <a:pt x="5879107" y="3141037"/>
                </a:cubicBezTo>
                <a:cubicBezTo>
                  <a:pt x="5838065" y="3187375"/>
                  <a:pt x="5787756" y="3205248"/>
                  <a:pt x="5724207" y="3171488"/>
                </a:cubicBezTo>
                <a:cubicBezTo>
                  <a:pt x="5710305" y="3228417"/>
                  <a:pt x="5658672" y="3263502"/>
                  <a:pt x="5660657" y="3329037"/>
                </a:cubicBezTo>
                <a:cubicBezTo>
                  <a:pt x="5661981" y="3362135"/>
                  <a:pt x="5683165" y="3367431"/>
                  <a:pt x="5699714" y="3387290"/>
                </a:cubicBezTo>
                <a:cubicBezTo>
                  <a:pt x="5689122" y="3389938"/>
                  <a:pt x="5680517" y="3392586"/>
                  <a:pt x="5669263" y="3395234"/>
                </a:cubicBezTo>
                <a:cubicBezTo>
                  <a:pt x="5672573" y="3399867"/>
                  <a:pt x="5674559" y="3407149"/>
                  <a:pt x="5679192" y="3421050"/>
                </a:cubicBezTo>
                <a:close/>
                <a:moveTo>
                  <a:pt x="7665762" y="5353338"/>
                </a:moveTo>
                <a:cubicBezTo>
                  <a:pt x="7684297" y="5483746"/>
                  <a:pt x="7662452" y="5610844"/>
                  <a:pt x="7613467" y="5724703"/>
                </a:cubicBezTo>
                <a:cubicBezTo>
                  <a:pt x="7637959" y="5757801"/>
                  <a:pt x="7657818" y="5785604"/>
                  <a:pt x="7679001" y="5814069"/>
                </a:cubicBezTo>
                <a:cubicBezTo>
                  <a:pt x="7735268" y="5797519"/>
                  <a:pt x="7735268" y="5797519"/>
                  <a:pt x="7729973" y="5736619"/>
                </a:cubicBezTo>
                <a:cubicBezTo>
                  <a:pt x="7729973" y="5733309"/>
                  <a:pt x="7729973" y="5729999"/>
                  <a:pt x="7729311" y="5726689"/>
                </a:cubicBezTo>
                <a:cubicBezTo>
                  <a:pt x="7721367" y="5695576"/>
                  <a:pt x="7737916" y="5679027"/>
                  <a:pt x="7765057" y="5669759"/>
                </a:cubicBezTo>
                <a:cubicBezTo>
                  <a:pt x="7792198" y="5660492"/>
                  <a:pt x="7812719" y="5670422"/>
                  <a:pt x="7825959" y="5694252"/>
                </a:cubicBezTo>
                <a:cubicBezTo>
                  <a:pt x="7833902" y="5707492"/>
                  <a:pt x="7839198" y="5722055"/>
                  <a:pt x="7845818" y="5735295"/>
                </a:cubicBezTo>
                <a:cubicBezTo>
                  <a:pt x="7908705" y="5712126"/>
                  <a:pt x="7908705" y="5712126"/>
                  <a:pt x="7902085" y="5659168"/>
                </a:cubicBezTo>
                <a:cubicBezTo>
                  <a:pt x="7898113" y="5625407"/>
                  <a:pt x="7910028" y="5604225"/>
                  <a:pt x="7941803" y="5592971"/>
                </a:cubicBezTo>
                <a:cubicBezTo>
                  <a:pt x="7970930" y="5582379"/>
                  <a:pt x="7990127" y="5597605"/>
                  <a:pt x="8005352" y="5620774"/>
                </a:cubicBezTo>
                <a:cubicBezTo>
                  <a:pt x="8011972" y="5630703"/>
                  <a:pt x="8017930" y="5640633"/>
                  <a:pt x="8023888" y="5649239"/>
                </a:cubicBezTo>
                <a:cubicBezTo>
                  <a:pt x="8049042" y="5639309"/>
                  <a:pt x="8071549" y="5629379"/>
                  <a:pt x="8094056" y="5620112"/>
                </a:cubicBezTo>
                <a:cubicBezTo>
                  <a:pt x="8076845" y="5538690"/>
                  <a:pt x="8076845" y="5538690"/>
                  <a:pt x="8104648" y="5514859"/>
                </a:cubicBezTo>
                <a:cubicBezTo>
                  <a:pt x="8050366" y="5480436"/>
                  <a:pt x="7994099" y="5445352"/>
                  <a:pt x="7938493" y="5408944"/>
                </a:cubicBezTo>
                <a:cubicBezTo>
                  <a:pt x="7921944" y="5398352"/>
                  <a:pt x="7910690" y="5374521"/>
                  <a:pt x="7894141" y="5370549"/>
                </a:cubicBezTo>
                <a:cubicBezTo>
                  <a:pt x="7845156" y="5359296"/>
                  <a:pt x="7794846" y="5354000"/>
                  <a:pt x="7745198" y="5349367"/>
                </a:cubicBezTo>
                <a:cubicBezTo>
                  <a:pt x="7720044" y="5346719"/>
                  <a:pt x="7694227" y="5351352"/>
                  <a:pt x="7665762" y="5353338"/>
                </a:cubicBezTo>
                <a:close/>
                <a:moveTo>
                  <a:pt x="11899717" y="249556"/>
                </a:moveTo>
                <a:cubicBezTo>
                  <a:pt x="11907660" y="303176"/>
                  <a:pt x="11931491" y="369373"/>
                  <a:pt x="11983125" y="422330"/>
                </a:cubicBezTo>
                <a:cubicBezTo>
                  <a:pt x="12014899" y="454767"/>
                  <a:pt x="12055279" y="443513"/>
                  <a:pt x="12066532" y="400485"/>
                </a:cubicBezTo>
                <a:cubicBezTo>
                  <a:pt x="12070504" y="386584"/>
                  <a:pt x="12075138" y="373344"/>
                  <a:pt x="12079110" y="359443"/>
                </a:cubicBezTo>
                <a:cubicBezTo>
                  <a:pt x="12100293" y="285964"/>
                  <a:pt x="12057265" y="199908"/>
                  <a:pt x="11987096" y="172106"/>
                </a:cubicBezTo>
                <a:cubicBezTo>
                  <a:pt x="11928181" y="148937"/>
                  <a:pt x="11899717" y="168134"/>
                  <a:pt x="11899717" y="249556"/>
                </a:cubicBezTo>
                <a:close/>
                <a:moveTo>
                  <a:pt x="11697153" y="426302"/>
                </a:moveTo>
                <a:cubicBezTo>
                  <a:pt x="11699801" y="425640"/>
                  <a:pt x="11703111" y="425640"/>
                  <a:pt x="11705759" y="424978"/>
                </a:cubicBezTo>
                <a:cubicBezTo>
                  <a:pt x="11694506" y="388570"/>
                  <a:pt x="11687224" y="351499"/>
                  <a:pt x="11671999" y="317077"/>
                </a:cubicBezTo>
                <a:cubicBezTo>
                  <a:pt x="11657435" y="284641"/>
                  <a:pt x="11624337" y="283317"/>
                  <a:pt x="11594548" y="293246"/>
                </a:cubicBezTo>
                <a:cubicBezTo>
                  <a:pt x="11563436" y="303838"/>
                  <a:pt x="11519084" y="311781"/>
                  <a:pt x="11525041" y="354809"/>
                </a:cubicBezTo>
                <a:cubicBezTo>
                  <a:pt x="11531661" y="408429"/>
                  <a:pt x="11546225" y="462710"/>
                  <a:pt x="11567408" y="512358"/>
                </a:cubicBezTo>
                <a:cubicBezTo>
                  <a:pt x="11587267" y="558034"/>
                  <a:pt x="11624999" y="557372"/>
                  <a:pt x="11663393" y="524935"/>
                </a:cubicBezTo>
                <a:cubicBezTo>
                  <a:pt x="11695830" y="497795"/>
                  <a:pt x="11710393" y="468006"/>
                  <a:pt x="11697153" y="426302"/>
                </a:cubicBezTo>
                <a:close/>
                <a:moveTo>
                  <a:pt x="6449063" y="2579026"/>
                </a:moveTo>
                <a:cubicBezTo>
                  <a:pt x="6392133" y="2587631"/>
                  <a:pt x="6335204" y="2596899"/>
                  <a:pt x="6285556" y="2604842"/>
                </a:cubicBezTo>
                <a:cubicBezTo>
                  <a:pt x="6289528" y="2631321"/>
                  <a:pt x="6292176" y="2652504"/>
                  <a:pt x="6296148" y="2673687"/>
                </a:cubicBezTo>
                <a:cubicBezTo>
                  <a:pt x="6297472" y="2679645"/>
                  <a:pt x="6298134" y="2687588"/>
                  <a:pt x="6301443" y="2691560"/>
                </a:cubicBezTo>
                <a:cubicBezTo>
                  <a:pt x="6319317" y="2709434"/>
                  <a:pt x="6335866" y="2729293"/>
                  <a:pt x="6357049" y="2743194"/>
                </a:cubicBezTo>
                <a:cubicBezTo>
                  <a:pt x="6393457" y="2767687"/>
                  <a:pt x="6429866" y="2750475"/>
                  <a:pt x="6439795" y="2708772"/>
                </a:cubicBezTo>
                <a:cubicBezTo>
                  <a:pt x="6446415" y="2681631"/>
                  <a:pt x="6458330" y="2655814"/>
                  <a:pt x="6468922" y="2626687"/>
                </a:cubicBezTo>
                <a:cubicBezTo>
                  <a:pt x="6464288" y="2615434"/>
                  <a:pt x="6457668" y="2599547"/>
                  <a:pt x="6449063" y="2579026"/>
                </a:cubicBezTo>
                <a:close/>
                <a:moveTo>
                  <a:pt x="325186" y="3474008"/>
                </a:moveTo>
                <a:cubicBezTo>
                  <a:pt x="371524" y="3470698"/>
                  <a:pt x="415876" y="3468050"/>
                  <a:pt x="460228" y="3465402"/>
                </a:cubicBezTo>
                <a:cubicBezTo>
                  <a:pt x="460228" y="3462755"/>
                  <a:pt x="460228" y="3460768"/>
                  <a:pt x="460228" y="3458121"/>
                </a:cubicBezTo>
                <a:cubicBezTo>
                  <a:pt x="445665" y="3455473"/>
                  <a:pt x="431101" y="3452825"/>
                  <a:pt x="414552" y="3450177"/>
                </a:cubicBezTo>
                <a:cubicBezTo>
                  <a:pt x="414552" y="3417078"/>
                  <a:pt x="414552" y="3385966"/>
                  <a:pt x="414552" y="3345586"/>
                </a:cubicBezTo>
                <a:cubicBezTo>
                  <a:pt x="347031" y="3364121"/>
                  <a:pt x="284144" y="3381332"/>
                  <a:pt x="221919" y="3398543"/>
                </a:cubicBezTo>
                <a:cubicBezTo>
                  <a:pt x="220595" y="3403839"/>
                  <a:pt x="219271" y="3409135"/>
                  <a:pt x="218609" y="3414430"/>
                </a:cubicBezTo>
                <a:cubicBezTo>
                  <a:pt x="236482" y="3429656"/>
                  <a:pt x="254355" y="3444881"/>
                  <a:pt x="272229" y="3460106"/>
                </a:cubicBezTo>
                <a:cubicBezTo>
                  <a:pt x="278186" y="3441571"/>
                  <a:pt x="284144" y="3423698"/>
                  <a:pt x="290102" y="3403839"/>
                </a:cubicBezTo>
                <a:cubicBezTo>
                  <a:pt x="314595" y="3401853"/>
                  <a:pt x="316581" y="3405825"/>
                  <a:pt x="325186" y="3474008"/>
                </a:cubicBezTo>
                <a:close/>
                <a:moveTo>
                  <a:pt x="8371421" y="5438732"/>
                </a:moveTo>
                <a:cubicBezTo>
                  <a:pt x="8440265" y="5404310"/>
                  <a:pt x="8485941" y="5356648"/>
                  <a:pt x="8535589" y="5313620"/>
                </a:cubicBezTo>
                <a:cubicBezTo>
                  <a:pt x="8497857" y="5265958"/>
                  <a:pt x="8494547" y="5265296"/>
                  <a:pt x="8446885" y="5286480"/>
                </a:cubicBezTo>
                <a:cubicBezTo>
                  <a:pt x="8430998" y="5293761"/>
                  <a:pt x="8412463" y="5297071"/>
                  <a:pt x="8398562" y="5307000"/>
                </a:cubicBezTo>
                <a:cubicBezTo>
                  <a:pt x="8384661" y="5316930"/>
                  <a:pt x="8367449" y="5332155"/>
                  <a:pt x="8365464" y="5346719"/>
                </a:cubicBezTo>
                <a:cubicBezTo>
                  <a:pt x="8361492" y="5371873"/>
                  <a:pt x="8368112" y="5399676"/>
                  <a:pt x="8371421" y="5438732"/>
                </a:cubicBezTo>
                <a:close/>
                <a:moveTo>
                  <a:pt x="1650448" y="2135506"/>
                </a:moveTo>
                <a:cubicBezTo>
                  <a:pt x="1664350" y="2058056"/>
                  <a:pt x="1618674" y="2007084"/>
                  <a:pt x="1543209" y="2016352"/>
                </a:cubicBezTo>
                <a:cubicBezTo>
                  <a:pt x="1579618" y="2056732"/>
                  <a:pt x="1612716" y="2093140"/>
                  <a:pt x="1650448" y="2135506"/>
                </a:cubicBezTo>
                <a:close/>
                <a:moveTo>
                  <a:pt x="8262858" y="5408282"/>
                </a:moveTo>
                <a:cubicBezTo>
                  <a:pt x="8266830" y="5405634"/>
                  <a:pt x="8270802" y="5402986"/>
                  <a:pt x="8274111" y="5400338"/>
                </a:cubicBezTo>
                <a:cubicBezTo>
                  <a:pt x="8263520" y="5373859"/>
                  <a:pt x="8258887" y="5338775"/>
                  <a:pt x="8239689" y="5324211"/>
                </a:cubicBezTo>
                <a:cubicBezTo>
                  <a:pt x="8228435" y="5315606"/>
                  <a:pt x="8192690" y="5339437"/>
                  <a:pt x="8167535" y="5348704"/>
                </a:cubicBezTo>
                <a:cubicBezTo>
                  <a:pt x="8168196" y="5352676"/>
                  <a:pt x="8168858" y="5355986"/>
                  <a:pt x="8168858" y="5359958"/>
                </a:cubicBezTo>
                <a:cubicBezTo>
                  <a:pt x="8199971" y="5375845"/>
                  <a:pt x="8231745" y="5392395"/>
                  <a:pt x="8262858" y="5408282"/>
                </a:cubicBezTo>
                <a:close/>
                <a:moveTo>
                  <a:pt x="199412" y="3423036"/>
                </a:moveTo>
                <a:cubicBezTo>
                  <a:pt x="155722" y="3437599"/>
                  <a:pt x="139835" y="3458121"/>
                  <a:pt x="147116" y="3492543"/>
                </a:cubicBezTo>
                <a:cubicBezTo>
                  <a:pt x="172271" y="3489233"/>
                  <a:pt x="198088" y="3485923"/>
                  <a:pt x="224567" y="3482614"/>
                </a:cubicBezTo>
                <a:cubicBezTo>
                  <a:pt x="215299" y="3460768"/>
                  <a:pt x="207356" y="3441571"/>
                  <a:pt x="199412" y="3423036"/>
                </a:cubicBezTo>
                <a:close/>
                <a:moveTo>
                  <a:pt x="8207253" y="5566492"/>
                </a:moveTo>
                <a:cubicBezTo>
                  <a:pt x="8223802" y="5555901"/>
                  <a:pt x="8239028" y="5546633"/>
                  <a:pt x="8259548" y="5533394"/>
                </a:cubicBezTo>
                <a:cubicBezTo>
                  <a:pt x="8231083" y="5530746"/>
                  <a:pt x="8210563" y="5529422"/>
                  <a:pt x="8187394" y="5527436"/>
                </a:cubicBezTo>
                <a:cubicBezTo>
                  <a:pt x="8194675" y="5541338"/>
                  <a:pt x="8199971" y="5552591"/>
                  <a:pt x="8207253" y="5566492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661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286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8" name="Graphic 37">
            <a:extLst>
              <a:ext uri="{FF2B5EF4-FFF2-40B4-BE49-F238E27FC236}">
                <a16:creationId xmlns:a16="http://schemas.microsoft.com/office/drawing/2014/main" id="{0DA8A3B0-9E2D-9ABA-9058-620256FB37A1}"/>
              </a:ext>
            </a:extLst>
          </p:cNvPr>
          <p:cNvSpPr/>
          <p:nvPr/>
        </p:nvSpPr>
        <p:spPr>
          <a:xfrm rot="20401312">
            <a:off x="1850855" y="220899"/>
            <a:ext cx="2129104" cy="936805"/>
          </a:xfrm>
          <a:custGeom>
            <a:gdLst>
              <a:gd name="connsiteX0" fmla="*/ 3328511 w 3333750"/>
              <a:gd name="connsiteY0" fmla="*/ 594943 h 1466850"/>
              <a:gd name="connsiteX1" fmla="*/ 3178016 w 3333750"/>
              <a:gd name="connsiteY1" fmla="*/ 583513 h 1466850"/>
              <a:gd name="connsiteX2" fmla="*/ 2994184 w 3333750"/>
              <a:gd name="connsiteY2" fmla="*/ 573988 h 1466850"/>
              <a:gd name="connsiteX3" fmla="*/ 2730341 w 3333750"/>
              <a:gd name="connsiteY3" fmla="*/ 563511 h 1466850"/>
              <a:gd name="connsiteX4" fmla="*/ 2220754 w 3333750"/>
              <a:gd name="connsiteY4" fmla="*/ 544461 h 1466850"/>
              <a:gd name="connsiteX5" fmla="*/ 2032159 w 3333750"/>
              <a:gd name="connsiteY5" fmla="*/ 536841 h 1466850"/>
              <a:gd name="connsiteX6" fmla="*/ 1983581 w 3333750"/>
              <a:gd name="connsiteY6" fmla="*/ 534936 h 1466850"/>
              <a:gd name="connsiteX7" fmla="*/ 1975009 w 3333750"/>
              <a:gd name="connsiteY7" fmla="*/ 534936 h 1466850"/>
              <a:gd name="connsiteX8" fmla="*/ 1968341 w 3333750"/>
              <a:gd name="connsiteY8" fmla="*/ 534936 h 1466850"/>
              <a:gd name="connsiteX9" fmla="*/ 1955959 w 3333750"/>
              <a:gd name="connsiteY9" fmla="*/ 528268 h 1466850"/>
              <a:gd name="connsiteX10" fmla="*/ 1904524 w 3333750"/>
              <a:gd name="connsiteY10" fmla="*/ 527316 h 1466850"/>
              <a:gd name="connsiteX11" fmla="*/ 1871186 w 3333750"/>
              <a:gd name="connsiteY11" fmla="*/ 516838 h 1466850"/>
              <a:gd name="connsiteX12" fmla="*/ 1802606 w 3333750"/>
              <a:gd name="connsiteY12" fmla="*/ 513028 h 1466850"/>
              <a:gd name="connsiteX13" fmla="*/ 1779746 w 3333750"/>
              <a:gd name="connsiteY13" fmla="*/ 493026 h 1466850"/>
              <a:gd name="connsiteX14" fmla="*/ 1805464 w 3333750"/>
              <a:gd name="connsiteY14" fmla="*/ 477786 h 1466850"/>
              <a:gd name="connsiteX15" fmla="*/ 1794986 w 3333750"/>
              <a:gd name="connsiteY15" fmla="*/ 408253 h 1466850"/>
              <a:gd name="connsiteX16" fmla="*/ 1789271 w 3333750"/>
              <a:gd name="connsiteY16" fmla="*/ 371106 h 1466850"/>
              <a:gd name="connsiteX17" fmla="*/ 1783556 w 3333750"/>
              <a:gd name="connsiteY17" fmla="*/ 344436 h 1466850"/>
              <a:gd name="connsiteX18" fmla="*/ 1786414 w 3333750"/>
              <a:gd name="connsiteY18" fmla="*/ 339673 h 1466850"/>
              <a:gd name="connsiteX19" fmla="*/ 1760696 w 3333750"/>
              <a:gd name="connsiteY19" fmla="*/ 336816 h 1466850"/>
              <a:gd name="connsiteX20" fmla="*/ 1760696 w 3333750"/>
              <a:gd name="connsiteY20" fmla="*/ 307288 h 1466850"/>
              <a:gd name="connsiteX21" fmla="*/ 1737836 w 3333750"/>
              <a:gd name="connsiteY21" fmla="*/ 177748 h 1466850"/>
              <a:gd name="connsiteX22" fmla="*/ 1723549 w 3333750"/>
              <a:gd name="connsiteY22" fmla="*/ 69163 h 1466850"/>
              <a:gd name="connsiteX23" fmla="*/ 1709261 w 3333750"/>
              <a:gd name="connsiteY23" fmla="*/ 7251 h 1466850"/>
              <a:gd name="connsiteX24" fmla="*/ 1731169 w 3333750"/>
              <a:gd name="connsiteY24" fmla="*/ 227278 h 1466850"/>
              <a:gd name="connsiteX25" fmla="*/ 1734979 w 3333750"/>
              <a:gd name="connsiteY25" fmla="*/ 259663 h 1466850"/>
              <a:gd name="connsiteX26" fmla="*/ 1726406 w 3333750"/>
              <a:gd name="connsiteY26" fmla="*/ 272998 h 1466850"/>
              <a:gd name="connsiteX27" fmla="*/ 1734026 w 3333750"/>
              <a:gd name="connsiteY27" fmla="*/ 333006 h 1466850"/>
              <a:gd name="connsiteX28" fmla="*/ 1737836 w 3333750"/>
              <a:gd name="connsiteY28" fmla="*/ 365391 h 1466850"/>
              <a:gd name="connsiteX29" fmla="*/ 1733074 w 3333750"/>
              <a:gd name="connsiteY29" fmla="*/ 407301 h 1466850"/>
              <a:gd name="connsiteX30" fmla="*/ 1727359 w 3333750"/>
              <a:gd name="connsiteY30" fmla="*/ 388251 h 1466850"/>
              <a:gd name="connsiteX31" fmla="*/ 1693069 w 3333750"/>
              <a:gd name="connsiteY31" fmla="*/ 383488 h 1466850"/>
              <a:gd name="connsiteX32" fmla="*/ 1685449 w 3333750"/>
              <a:gd name="connsiteY32" fmla="*/ 365391 h 1466850"/>
              <a:gd name="connsiteX33" fmla="*/ 1677829 w 3333750"/>
              <a:gd name="connsiteY33" fmla="*/ 344436 h 1466850"/>
              <a:gd name="connsiteX34" fmla="*/ 1674971 w 3333750"/>
              <a:gd name="connsiteY34" fmla="*/ 325386 h 1466850"/>
              <a:gd name="connsiteX35" fmla="*/ 1662589 w 3333750"/>
              <a:gd name="connsiteY35" fmla="*/ 308241 h 1466850"/>
              <a:gd name="connsiteX36" fmla="*/ 1642586 w 3333750"/>
              <a:gd name="connsiteY36" fmla="*/ 332053 h 1466850"/>
              <a:gd name="connsiteX37" fmla="*/ 1520666 w 3333750"/>
              <a:gd name="connsiteY37" fmla="*/ 404443 h 1466850"/>
              <a:gd name="connsiteX38" fmla="*/ 1552099 w 3333750"/>
              <a:gd name="connsiteY38" fmla="*/ 472071 h 1466850"/>
              <a:gd name="connsiteX39" fmla="*/ 1634014 w 3333750"/>
              <a:gd name="connsiteY39" fmla="*/ 493978 h 1466850"/>
              <a:gd name="connsiteX40" fmla="*/ 1619726 w 3333750"/>
              <a:gd name="connsiteY40" fmla="*/ 522553 h 1466850"/>
              <a:gd name="connsiteX41" fmla="*/ 1535906 w 3333750"/>
              <a:gd name="connsiteY41" fmla="*/ 513028 h 1466850"/>
              <a:gd name="connsiteX42" fmla="*/ 1496854 w 3333750"/>
              <a:gd name="connsiteY42" fmla="*/ 522553 h 1466850"/>
              <a:gd name="connsiteX43" fmla="*/ 1453039 w 3333750"/>
              <a:gd name="connsiteY43" fmla="*/ 519696 h 1466850"/>
              <a:gd name="connsiteX44" fmla="*/ 1426369 w 3333750"/>
              <a:gd name="connsiteY44" fmla="*/ 528268 h 1466850"/>
              <a:gd name="connsiteX45" fmla="*/ 1368266 w 3333750"/>
              <a:gd name="connsiteY45" fmla="*/ 530173 h 1466850"/>
              <a:gd name="connsiteX46" fmla="*/ 1360646 w 3333750"/>
              <a:gd name="connsiteY46" fmla="*/ 542556 h 1466850"/>
              <a:gd name="connsiteX47" fmla="*/ 1349216 w 3333750"/>
              <a:gd name="connsiteY47" fmla="*/ 542556 h 1466850"/>
              <a:gd name="connsiteX48" fmla="*/ 1211104 w 3333750"/>
              <a:gd name="connsiteY48" fmla="*/ 547318 h 1466850"/>
              <a:gd name="connsiteX49" fmla="*/ 711994 w 3333750"/>
              <a:gd name="connsiteY49" fmla="*/ 564463 h 1466850"/>
              <a:gd name="connsiteX50" fmla="*/ 389096 w 3333750"/>
              <a:gd name="connsiteY50" fmla="*/ 575893 h 1466850"/>
              <a:gd name="connsiteX51" fmla="*/ 71914 w 3333750"/>
              <a:gd name="connsiteY51" fmla="*/ 593038 h 1466850"/>
              <a:gd name="connsiteX52" fmla="*/ 7144 w 3333750"/>
              <a:gd name="connsiteY52" fmla="*/ 601611 h 1466850"/>
              <a:gd name="connsiteX53" fmla="*/ 125254 w 3333750"/>
              <a:gd name="connsiteY53" fmla="*/ 596848 h 1466850"/>
              <a:gd name="connsiteX54" fmla="*/ 342424 w 3333750"/>
              <a:gd name="connsiteY54" fmla="*/ 589228 h 1466850"/>
              <a:gd name="connsiteX55" fmla="*/ 711994 w 3333750"/>
              <a:gd name="connsiteY55" fmla="*/ 573036 h 1466850"/>
              <a:gd name="connsiteX56" fmla="*/ 1357789 w 3333750"/>
              <a:gd name="connsiteY56" fmla="*/ 564463 h 1466850"/>
              <a:gd name="connsiteX57" fmla="*/ 1355884 w 3333750"/>
              <a:gd name="connsiteY57" fmla="*/ 552081 h 1466850"/>
              <a:gd name="connsiteX58" fmla="*/ 1440656 w 3333750"/>
              <a:gd name="connsiteY58" fmla="*/ 551128 h 1466850"/>
              <a:gd name="connsiteX59" fmla="*/ 1467326 w 3333750"/>
              <a:gd name="connsiteY59" fmla="*/ 557796 h 1466850"/>
              <a:gd name="connsiteX60" fmla="*/ 1507331 w 3333750"/>
              <a:gd name="connsiteY60" fmla="*/ 555891 h 1466850"/>
              <a:gd name="connsiteX61" fmla="*/ 1537811 w 3333750"/>
              <a:gd name="connsiteY61" fmla="*/ 564463 h 1466850"/>
              <a:gd name="connsiteX62" fmla="*/ 1555909 w 3333750"/>
              <a:gd name="connsiteY62" fmla="*/ 573036 h 1466850"/>
              <a:gd name="connsiteX63" fmla="*/ 1581626 w 3333750"/>
              <a:gd name="connsiteY63" fmla="*/ 573988 h 1466850"/>
              <a:gd name="connsiteX64" fmla="*/ 1577816 w 3333750"/>
              <a:gd name="connsiteY64" fmla="*/ 655903 h 1466850"/>
              <a:gd name="connsiteX65" fmla="*/ 1534001 w 3333750"/>
              <a:gd name="connsiteY65" fmla="*/ 655903 h 1466850"/>
              <a:gd name="connsiteX66" fmla="*/ 1516856 w 3333750"/>
              <a:gd name="connsiteY66" fmla="*/ 653998 h 1466850"/>
              <a:gd name="connsiteX67" fmla="*/ 1502569 w 3333750"/>
              <a:gd name="connsiteY67" fmla="*/ 653046 h 1466850"/>
              <a:gd name="connsiteX68" fmla="*/ 1497806 w 3333750"/>
              <a:gd name="connsiteY68" fmla="*/ 646378 h 1466850"/>
              <a:gd name="connsiteX69" fmla="*/ 1480661 w 3333750"/>
              <a:gd name="connsiteY69" fmla="*/ 647331 h 1466850"/>
              <a:gd name="connsiteX70" fmla="*/ 1466374 w 3333750"/>
              <a:gd name="connsiteY70" fmla="*/ 652093 h 1466850"/>
              <a:gd name="connsiteX71" fmla="*/ 1427321 w 3333750"/>
              <a:gd name="connsiteY71" fmla="*/ 653046 h 1466850"/>
              <a:gd name="connsiteX72" fmla="*/ 1393031 w 3333750"/>
              <a:gd name="connsiteY72" fmla="*/ 660666 h 1466850"/>
              <a:gd name="connsiteX73" fmla="*/ 1380649 w 3333750"/>
              <a:gd name="connsiteY73" fmla="*/ 671143 h 1466850"/>
              <a:gd name="connsiteX74" fmla="*/ 1329214 w 3333750"/>
              <a:gd name="connsiteY74" fmla="*/ 700671 h 1466850"/>
              <a:gd name="connsiteX75" fmla="*/ 1328261 w 3333750"/>
              <a:gd name="connsiteY75" fmla="*/ 798778 h 1466850"/>
              <a:gd name="connsiteX76" fmla="*/ 1330166 w 3333750"/>
              <a:gd name="connsiteY76" fmla="*/ 802588 h 1466850"/>
              <a:gd name="connsiteX77" fmla="*/ 1098709 w 3333750"/>
              <a:gd name="connsiteY77" fmla="*/ 820686 h 1466850"/>
              <a:gd name="connsiteX78" fmla="*/ 1012031 w 3333750"/>
              <a:gd name="connsiteY78" fmla="*/ 827353 h 1466850"/>
              <a:gd name="connsiteX79" fmla="*/ 1008221 w 3333750"/>
              <a:gd name="connsiteY79" fmla="*/ 843546 h 1466850"/>
              <a:gd name="connsiteX80" fmla="*/ 1014889 w 3333750"/>
              <a:gd name="connsiteY80" fmla="*/ 860691 h 1466850"/>
              <a:gd name="connsiteX81" fmla="*/ 1005364 w 3333750"/>
              <a:gd name="connsiteY81" fmla="*/ 902601 h 1466850"/>
              <a:gd name="connsiteX82" fmla="*/ 1007269 w 3333750"/>
              <a:gd name="connsiteY82" fmla="*/ 937843 h 1466850"/>
              <a:gd name="connsiteX83" fmla="*/ 1021556 w 3333750"/>
              <a:gd name="connsiteY83" fmla="*/ 937843 h 1466850"/>
              <a:gd name="connsiteX84" fmla="*/ 992981 w 3333750"/>
              <a:gd name="connsiteY84" fmla="*/ 954036 h 1466850"/>
              <a:gd name="connsiteX85" fmla="*/ 988219 w 3333750"/>
              <a:gd name="connsiteY85" fmla="*/ 967371 h 1466850"/>
              <a:gd name="connsiteX86" fmla="*/ 975836 w 3333750"/>
              <a:gd name="connsiteY86" fmla="*/ 985468 h 1466850"/>
              <a:gd name="connsiteX87" fmla="*/ 967264 w 3333750"/>
              <a:gd name="connsiteY87" fmla="*/ 1007376 h 1466850"/>
              <a:gd name="connsiteX88" fmla="*/ 925354 w 3333750"/>
              <a:gd name="connsiteY88" fmla="*/ 1011186 h 1466850"/>
              <a:gd name="connsiteX89" fmla="*/ 947261 w 3333750"/>
              <a:gd name="connsiteY89" fmla="*/ 1018806 h 1466850"/>
              <a:gd name="connsiteX90" fmla="*/ 966311 w 3333750"/>
              <a:gd name="connsiteY90" fmla="*/ 1019758 h 1466850"/>
              <a:gd name="connsiteX91" fmla="*/ 972979 w 3333750"/>
              <a:gd name="connsiteY91" fmla="*/ 1031188 h 1466850"/>
              <a:gd name="connsiteX92" fmla="*/ 1049179 w 3333750"/>
              <a:gd name="connsiteY92" fmla="*/ 1066431 h 1466850"/>
              <a:gd name="connsiteX93" fmla="*/ 1110139 w 3333750"/>
              <a:gd name="connsiteY93" fmla="*/ 1042618 h 1466850"/>
              <a:gd name="connsiteX94" fmla="*/ 1147286 w 3333750"/>
              <a:gd name="connsiteY94" fmla="*/ 1042618 h 1466850"/>
              <a:gd name="connsiteX95" fmla="*/ 1316831 w 3333750"/>
              <a:gd name="connsiteY95" fmla="*/ 1046428 h 1466850"/>
              <a:gd name="connsiteX96" fmla="*/ 1360646 w 3333750"/>
              <a:gd name="connsiteY96" fmla="*/ 1047381 h 1466850"/>
              <a:gd name="connsiteX97" fmla="*/ 1389221 w 3333750"/>
              <a:gd name="connsiteY97" fmla="*/ 1093101 h 1466850"/>
              <a:gd name="connsiteX98" fmla="*/ 1376839 w 3333750"/>
              <a:gd name="connsiteY98" fmla="*/ 1149298 h 1466850"/>
              <a:gd name="connsiteX99" fmla="*/ 1377791 w 3333750"/>
              <a:gd name="connsiteY99" fmla="*/ 1163586 h 1466850"/>
              <a:gd name="connsiteX100" fmla="*/ 1389221 w 3333750"/>
              <a:gd name="connsiteY100" fmla="*/ 1165491 h 1466850"/>
              <a:gd name="connsiteX101" fmla="*/ 1384459 w 3333750"/>
              <a:gd name="connsiteY101" fmla="*/ 1195971 h 1466850"/>
              <a:gd name="connsiteX102" fmla="*/ 1349216 w 3333750"/>
              <a:gd name="connsiteY102" fmla="*/ 1187398 h 1466850"/>
              <a:gd name="connsiteX103" fmla="*/ 1333024 w 3333750"/>
              <a:gd name="connsiteY103" fmla="*/ 1271218 h 1466850"/>
              <a:gd name="connsiteX104" fmla="*/ 1348264 w 3333750"/>
              <a:gd name="connsiteY104" fmla="*/ 1308366 h 1466850"/>
              <a:gd name="connsiteX105" fmla="*/ 1385411 w 3333750"/>
              <a:gd name="connsiteY105" fmla="*/ 1297888 h 1466850"/>
              <a:gd name="connsiteX106" fmla="*/ 1393984 w 3333750"/>
              <a:gd name="connsiteY106" fmla="*/ 1268361 h 1466850"/>
              <a:gd name="connsiteX107" fmla="*/ 1424464 w 3333750"/>
              <a:gd name="connsiteY107" fmla="*/ 1252168 h 1466850"/>
              <a:gd name="connsiteX108" fmla="*/ 1434941 w 3333750"/>
              <a:gd name="connsiteY108" fmla="*/ 1221688 h 1466850"/>
              <a:gd name="connsiteX109" fmla="*/ 1437799 w 3333750"/>
              <a:gd name="connsiteY109" fmla="*/ 1186446 h 1466850"/>
              <a:gd name="connsiteX110" fmla="*/ 1521619 w 3333750"/>
              <a:gd name="connsiteY110" fmla="*/ 1196923 h 1466850"/>
              <a:gd name="connsiteX111" fmla="*/ 1613059 w 3333750"/>
              <a:gd name="connsiteY111" fmla="*/ 1211211 h 1466850"/>
              <a:gd name="connsiteX112" fmla="*/ 1645444 w 3333750"/>
              <a:gd name="connsiteY112" fmla="*/ 1224546 h 1466850"/>
              <a:gd name="connsiteX113" fmla="*/ 1646396 w 3333750"/>
              <a:gd name="connsiteY113" fmla="*/ 1266456 h 1466850"/>
              <a:gd name="connsiteX114" fmla="*/ 1643539 w 3333750"/>
              <a:gd name="connsiteY114" fmla="*/ 1353133 h 1466850"/>
              <a:gd name="connsiteX115" fmla="*/ 1637824 w 3333750"/>
              <a:gd name="connsiteY115" fmla="*/ 1359801 h 1466850"/>
              <a:gd name="connsiteX116" fmla="*/ 1639729 w 3333750"/>
              <a:gd name="connsiteY116" fmla="*/ 1378851 h 1466850"/>
              <a:gd name="connsiteX117" fmla="*/ 1646396 w 3333750"/>
              <a:gd name="connsiteY117" fmla="*/ 1416951 h 1466850"/>
              <a:gd name="connsiteX118" fmla="*/ 1668304 w 3333750"/>
              <a:gd name="connsiteY118" fmla="*/ 1461718 h 1466850"/>
              <a:gd name="connsiteX119" fmla="*/ 1678781 w 3333750"/>
              <a:gd name="connsiteY119" fmla="*/ 1432191 h 1466850"/>
              <a:gd name="connsiteX120" fmla="*/ 1687354 w 3333750"/>
              <a:gd name="connsiteY120" fmla="*/ 1371231 h 1466850"/>
              <a:gd name="connsiteX121" fmla="*/ 1675924 w 3333750"/>
              <a:gd name="connsiteY121" fmla="*/ 1315033 h 1466850"/>
              <a:gd name="connsiteX122" fmla="*/ 1674971 w 3333750"/>
              <a:gd name="connsiteY122" fmla="*/ 1231213 h 1466850"/>
              <a:gd name="connsiteX123" fmla="*/ 1744504 w 3333750"/>
              <a:gd name="connsiteY123" fmla="*/ 1209306 h 1466850"/>
              <a:gd name="connsiteX124" fmla="*/ 1887379 w 3333750"/>
              <a:gd name="connsiteY124" fmla="*/ 1184541 h 1466850"/>
              <a:gd name="connsiteX125" fmla="*/ 1887379 w 3333750"/>
              <a:gd name="connsiteY125" fmla="*/ 1222641 h 1466850"/>
              <a:gd name="connsiteX126" fmla="*/ 1897856 w 3333750"/>
              <a:gd name="connsiteY126" fmla="*/ 1235023 h 1466850"/>
              <a:gd name="connsiteX127" fmla="*/ 1899761 w 3333750"/>
              <a:gd name="connsiteY127" fmla="*/ 1268361 h 1466850"/>
              <a:gd name="connsiteX128" fmla="*/ 1935956 w 3333750"/>
              <a:gd name="connsiteY128" fmla="*/ 1273123 h 1466850"/>
              <a:gd name="connsiteX129" fmla="*/ 1955006 w 3333750"/>
              <a:gd name="connsiteY129" fmla="*/ 1313128 h 1466850"/>
              <a:gd name="connsiteX130" fmla="*/ 1991201 w 3333750"/>
              <a:gd name="connsiteY130" fmla="*/ 1294078 h 1466850"/>
              <a:gd name="connsiteX131" fmla="*/ 1992154 w 3333750"/>
              <a:gd name="connsiteY131" fmla="*/ 1236928 h 1466850"/>
              <a:gd name="connsiteX132" fmla="*/ 1981676 w 3333750"/>
              <a:gd name="connsiteY132" fmla="*/ 1192161 h 1466850"/>
              <a:gd name="connsiteX133" fmla="*/ 1938814 w 3333750"/>
              <a:gd name="connsiteY133" fmla="*/ 1195018 h 1466850"/>
              <a:gd name="connsiteX134" fmla="*/ 1937861 w 3333750"/>
              <a:gd name="connsiteY134" fmla="*/ 1180731 h 1466850"/>
              <a:gd name="connsiteX135" fmla="*/ 1937861 w 3333750"/>
              <a:gd name="connsiteY135" fmla="*/ 1168348 h 1466850"/>
              <a:gd name="connsiteX136" fmla="*/ 1945481 w 3333750"/>
              <a:gd name="connsiteY136" fmla="*/ 1166443 h 1466850"/>
              <a:gd name="connsiteX137" fmla="*/ 1952149 w 3333750"/>
              <a:gd name="connsiteY137" fmla="*/ 1162633 h 1466850"/>
              <a:gd name="connsiteX138" fmla="*/ 1955006 w 3333750"/>
              <a:gd name="connsiteY138" fmla="*/ 1155013 h 1466850"/>
              <a:gd name="connsiteX139" fmla="*/ 1952149 w 3333750"/>
              <a:gd name="connsiteY139" fmla="*/ 1140726 h 1466850"/>
              <a:gd name="connsiteX140" fmla="*/ 1951196 w 3333750"/>
              <a:gd name="connsiteY140" fmla="*/ 1148346 h 1466850"/>
              <a:gd name="connsiteX141" fmla="*/ 1950244 w 3333750"/>
              <a:gd name="connsiteY141" fmla="*/ 1122628 h 1466850"/>
              <a:gd name="connsiteX142" fmla="*/ 1948339 w 3333750"/>
              <a:gd name="connsiteY142" fmla="*/ 1104531 h 1466850"/>
              <a:gd name="connsiteX143" fmla="*/ 1940719 w 3333750"/>
              <a:gd name="connsiteY143" fmla="*/ 1095006 h 1466850"/>
              <a:gd name="connsiteX144" fmla="*/ 1935956 w 3333750"/>
              <a:gd name="connsiteY144" fmla="*/ 1090243 h 1466850"/>
              <a:gd name="connsiteX145" fmla="*/ 1943576 w 3333750"/>
              <a:gd name="connsiteY145" fmla="*/ 1077861 h 1466850"/>
              <a:gd name="connsiteX146" fmla="*/ 1962626 w 3333750"/>
              <a:gd name="connsiteY146" fmla="*/ 1048333 h 1466850"/>
              <a:gd name="connsiteX147" fmla="*/ 2002631 w 3333750"/>
              <a:gd name="connsiteY147" fmla="*/ 1047381 h 1466850"/>
              <a:gd name="connsiteX148" fmla="*/ 2089309 w 3333750"/>
              <a:gd name="connsiteY148" fmla="*/ 1045476 h 1466850"/>
              <a:gd name="connsiteX149" fmla="*/ 2175986 w 3333750"/>
              <a:gd name="connsiteY149" fmla="*/ 1043571 h 1466850"/>
              <a:gd name="connsiteX150" fmla="*/ 2215991 w 3333750"/>
              <a:gd name="connsiteY150" fmla="*/ 1042618 h 1466850"/>
              <a:gd name="connsiteX151" fmla="*/ 2340769 w 3333750"/>
              <a:gd name="connsiteY151" fmla="*/ 1052143 h 1466850"/>
              <a:gd name="connsiteX152" fmla="*/ 2362676 w 3333750"/>
              <a:gd name="connsiteY152" fmla="*/ 1019758 h 1466850"/>
              <a:gd name="connsiteX153" fmla="*/ 2399824 w 3333750"/>
              <a:gd name="connsiteY153" fmla="*/ 1015948 h 1466850"/>
              <a:gd name="connsiteX154" fmla="*/ 2365534 w 3333750"/>
              <a:gd name="connsiteY154" fmla="*/ 1006423 h 1466850"/>
              <a:gd name="connsiteX155" fmla="*/ 2350294 w 3333750"/>
              <a:gd name="connsiteY155" fmla="*/ 983563 h 1466850"/>
              <a:gd name="connsiteX156" fmla="*/ 2332196 w 3333750"/>
              <a:gd name="connsiteY156" fmla="*/ 953083 h 1466850"/>
              <a:gd name="connsiteX157" fmla="*/ 2305526 w 3333750"/>
              <a:gd name="connsiteY157" fmla="*/ 938796 h 1466850"/>
              <a:gd name="connsiteX158" fmla="*/ 2322671 w 3333750"/>
              <a:gd name="connsiteY158" fmla="*/ 912126 h 1466850"/>
              <a:gd name="connsiteX159" fmla="*/ 2310289 w 3333750"/>
              <a:gd name="connsiteY159" fmla="*/ 862596 h 1466850"/>
              <a:gd name="connsiteX160" fmla="*/ 2321719 w 3333750"/>
              <a:gd name="connsiteY160" fmla="*/ 847356 h 1466850"/>
              <a:gd name="connsiteX161" fmla="*/ 2315051 w 3333750"/>
              <a:gd name="connsiteY161" fmla="*/ 827353 h 1466850"/>
              <a:gd name="connsiteX162" fmla="*/ 2189321 w 3333750"/>
              <a:gd name="connsiteY162" fmla="*/ 817828 h 1466850"/>
              <a:gd name="connsiteX163" fmla="*/ 2105501 w 3333750"/>
              <a:gd name="connsiteY163" fmla="*/ 810208 h 1466850"/>
              <a:gd name="connsiteX164" fmla="*/ 1999774 w 3333750"/>
              <a:gd name="connsiteY164" fmla="*/ 801636 h 1466850"/>
              <a:gd name="connsiteX165" fmla="*/ 2018824 w 3333750"/>
              <a:gd name="connsiteY165" fmla="*/ 738771 h 1466850"/>
              <a:gd name="connsiteX166" fmla="*/ 2021681 w 3333750"/>
              <a:gd name="connsiteY166" fmla="*/ 679716 h 1466850"/>
              <a:gd name="connsiteX167" fmla="*/ 1962626 w 3333750"/>
              <a:gd name="connsiteY167" fmla="*/ 674953 h 1466850"/>
              <a:gd name="connsiteX168" fmla="*/ 1942624 w 3333750"/>
              <a:gd name="connsiteY168" fmla="*/ 666381 h 1466850"/>
              <a:gd name="connsiteX169" fmla="*/ 1924526 w 3333750"/>
              <a:gd name="connsiteY169" fmla="*/ 657808 h 1466850"/>
              <a:gd name="connsiteX170" fmla="*/ 1887379 w 3333750"/>
              <a:gd name="connsiteY170" fmla="*/ 652093 h 1466850"/>
              <a:gd name="connsiteX171" fmla="*/ 1815941 w 3333750"/>
              <a:gd name="connsiteY171" fmla="*/ 654951 h 1466850"/>
              <a:gd name="connsiteX172" fmla="*/ 1796891 w 3333750"/>
              <a:gd name="connsiteY172" fmla="*/ 639711 h 1466850"/>
              <a:gd name="connsiteX173" fmla="*/ 1789271 w 3333750"/>
              <a:gd name="connsiteY173" fmla="*/ 577798 h 1466850"/>
              <a:gd name="connsiteX174" fmla="*/ 1803559 w 3333750"/>
              <a:gd name="connsiteY174" fmla="*/ 555891 h 1466850"/>
              <a:gd name="connsiteX175" fmla="*/ 1833086 w 3333750"/>
              <a:gd name="connsiteY175" fmla="*/ 555891 h 1466850"/>
              <a:gd name="connsiteX176" fmla="*/ 1874044 w 3333750"/>
              <a:gd name="connsiteY176" fmla="*/ 556843 h 1466850"/>
              <a:gd name="connsiteX177" fmla="*/ 1876901 w 3333750"/>
              <a:gd name="connsiteY177" fmla="*/ 550176 h 1466850"/>
              <a:gd name="connsiteX178" fmla="*/ 1886426 w 3333750"/>
              <a:gd name="connsiteY178" fmla="*/ 550176 h 1466850"/>
              <a:gd name="connsiteX179" fmla="*/ 1908334 w 3333750"/>
              <a:gd name="connsiteY179" fmla="*/ 549223 h 1466850"/>
              <a:gd name="connsiteX180" fmla="*/ 1946434 w 3333750"/>
              <a:gd name="connsiteY180" fmla="*/ 549223 h 1466850"/>
              <a:gd name="connsiteX181" fmla="*/ 1973104 w 3333750"/>
              <a:gd name="connsiteY181" fmla="*/ 550176 h 1466850"/>
              <a:gd name="connsiteX182" fmla="*/ 1978819 w 3333750"/>
              <a:gd name="connsiteY182" fmla="*/ 559701 h 1466850"/>
              <a:gd name="connsiteX183" fmla="*/ 2013109 w 3333750"/>
              <a:gd name="connsiteY183" fmla="*/ 560653 h 1466850"/>
              <a:gd name="connsiteX184" fmla="*/ 2075021 w 3333750"/>
              <a:gd name="connsiteY184" fmla="*/ 561606 h 1466850"/>
              <a:gd name="connsiteX185" fmla="*/ 2116931 w 3333750"/>
              <a:gd name="connsiteY185" fmla="*/ 562558 h 1466850"/>
              <a:gd name="connsiteX186" fmla="*/ 2355056 w 3333750"/>
              <a:gd name="connsiteY186" fmla="*/ 565416 h 1466850"/>
              <a:gd name="connsiteX187" fmla="*/ 2607469 w 3333750"/>
              <a:gd name="connsiteY187" fmla="*/ 571131 h 1466850"/>
              <a:gd name="connsiteX188" fmla="*/ 3336131 w 3333750"/>
              <a:gd name="connsiteY188" fmla="*/ 596848 h 1466850"/>
              <a:gd name="connsiteX189" fmla="*/ 3336131 w 3333750"/>
              <a:gd name="connsiteY189" fmla="*/ 594943 h 1466850"/>
              <a:gd name="connsiteX190" fmla="*/ 3328511 w 3333750"/>
              <a:gd name="connsiteY190" fmla="*/ 594943 h 1466850"/>
              <a:gd name="connsiteX191" fmla="*/ 1124426 w 3333750"/>
              <a:gd name="connsiteY191" fmla="*/ 984516 h 1466850"/>
              <a:gd name="connsiteX192" fmla="*/ 1096804 w 3333750"/>
              <a:gd name="connsiteY192" fmla="*/ 940701 h 1466850"/>
              <a:gd name="connsiteX193" fmla="*/ 1075849 w 3333750"/>
              <a:gd name="connsiteY193" fmla="*/ 928318 h 1466850"/>
              <a:gd name="connsiteX194" fmla="*/ 1075849 w 3333750"/>
              <a:gd name="connsiteY194" fmla="*/ 917841 h 1466850"/>
              <a:gd name="connsiteX195" fmla="*/ 1076801 w 3333750"/>
              <a:gd name="connsiteY195" fmla="*/ 874026 h 1466850"/>
              <a:gd name="connsiteX196" fmla="*/ 1088231 w 3333750"/>
              <a:gd name="connsiteY196" fmla="*/ 857833 h 1466850"/>
              <a:gd name="connsiteX197" fmla="*/ 1144429 w 3333750"/>
              <a:gd name="connsiteY197" fmla="*/ 853071 h 1466850"/>
              <a:gd name="connsiteX198" fmla="*/ 1202531 w 3333750"/>
              <a:gd name="connsiteY198" fmla="*/ 848308 h 1466850"/>
              <a:gd name="connsiteX199" fmla="*/ 1193959 w 3333750"/>
              <a:gd name="connsiteY199" fmla="*/ 895933 h 1466850"/>
              <a:gd name="connsiteX200" fmla="*/ 1205389 w 3333750"/>
              <a:gd name="connsiteY200" fmla="*/ 938796 h 1466850"/>
              <a:gd name="connsiteX201" fmla="*/ 1183481 w 3333750"/>
              <a:gd name="connsiteY201" fmla="*/ 952131 h 1466850"/>
              <a:gd name="connsiteX202" fmla="*/ 1178719 w 3333750"/>
              <a:gd name="connsiteY202" fmla="*/ 974038 h 1466850"/>
              <a:gd name="connsiteX203" fmla="*/ 1203484 w 3333750"/>
              <a:gd name="connsiteY203" fmla="*/ 973086 h 1466850"/>
              <a:gd name="connsiteX204" fmla="*/ 1210151 w 3333750"/>
              <a:gd name="connsiteY204" fmla="*/ 959751 h 1466850"/>
              <a:gd name="connsiteX205" fmla="*/ 1245394 w 3333750"/>
              <a:gd name="connsiteY205" fmla="*/ 957846 h 1466850"/>
              <a:gd name="connsiteX206" fmla="*/ 1266349 w 3333750"/>
              <a:gd name="connsiteY206" fmla="*/ 964513 h 1466850"/>
              <a:gd name="connsiteX207" fmla="*/ 1256824 w 3333750"/>
              <a:gd name="connsiteY207" fmla="*/ 964513 h 1466850"/>
              <a:gd name="connsiteX208" fmla="*/ 1253966 w 3333750"/>
              <a:gd name="connsiteY208" fmla="*/ 973086 h 1466850"/>
              <a:gd name="connsiteX209" fmla="*/ 1277779 w 3333750"/>
              <a:gd name="connsiteY209" fmla="*/ 958798 h 1466850"/>
              <a:gd name="connsiteX210" fmla="*/ 1255871 w 3333750"/>
              <a:gd name="connsiteY210" fmla="*/ 935938 h 1466850"/>
              <a:gd name="connsiteX211" fmla="*/ 1260634 w 3333750"/>
              <a:gd name="connsiteY211" fmla="*/ 899743 h 1466850"/>
              <a:gd name="connsiteX212" fmla="*/ 1318736 w 3333750"/>
              <a:gd name="connsiteY212" fmla="*/ 981658 h 1466850"/>
              <a:gd name="connsiteX213" fmla="*/ 1124426 w 3333750"/>
              <a:gd name="connsiteY213" fmla="*/ 984516 h 1466850"/>
              <a:gd name="connsiteX214" fmla="*/ 1202531 w 3333750"/>
              <a:gd name="connsiteY214" fmla="*/ 961656 h 1466850"/>
              <a:gd name="connsiteX215" fmla="*/ 1195864 w 3333750"/>
              <a:gd name="connsiteY215" fmla="*/ 962608 h 1466850"/>
              <a:gd name="connsiteX216" fmla="*/ 1202531 w 3333750"/>
              <a:gd name="connsiteY216" fmla="*/ 961656 h 1466850"/>
              <a:gd name="connsiteX217" fmla="*/ 1373029 w 3333750"/>
              <a:gd name="connsiteY217" fmla="*/ 980706 h 1466850"/>
              <a:gd name="connsiteX218" fmla="*/ 1339691 w 3333750"/>
              <a:gd name="connsiteY218" fmla="*/ 968323 h 1466850"/>
              <a:gd name="connsiteX219" fmla="*/ 1322546 w 3333750"/>
              <a:gd name="connsiteY219" fmla="*/ 939748 h 1466850"/>
              <a:gd name="connsiteX220" fmla="*/ 1271111 w 3333750"/>
              <a:gd name="connsiteY220" fmla="*/ 865453 h 1466850"/>
              <a:gd name="connsiteX221" fmla="*/ 1259681 w 3333750"/>
              <a:gd name="connsiteY221" fmla="*/ 841641 h 1466850"/>
              <a:gd name="connsiteX222" fmla="*/ 1307306 w 3333750"/>
              <a:gd name="connsiteY222" fmla="*/ 836878 h 1466850"/>
              <a:gd name="connsiteX223" fmla="*/ 1395889 w 3333750"/>
              <a:gd name="connsiteY223" fmla="*/ 841641 h 1466850"/>
              <a:gd name="connsiteX224" fmla="*/ 1373029 w 3333750"/>
              <a:gd name="connsiteY224" fmla="*/ 980706 h 1466850"/>
              <a:gd name="connsiteX225" fmla="*/ 1387316 w 3333750"/>
              <a:gd name="connsiteY225" fmla="*/ 980706 h 1466850"/>
              <a:gd name="connsiteX226" fmla="*/ 1387316 w 3333750"/>
              <a:gd name="connsiteY226" fmla="*/ 980706 h 1466850"/>
              <a:gd name="connsiteX227" fmla="*/ 1387316 w 3333750"/>
              <a:gd name="connsiteY227" fmla="*/ 980706 h 1466850"/>
              <a:gd name="connsiteX228" fmla="*/ 1395889 w 3333750"/>
              <a:gd name="connsiteY228" fmla="*/ 1231213 h 1466850"/>
              <a:gd name="connsiteX229" fmla="*/ 1387316 w 3333750"/>
              <a:gd name="connsiteY229" fmla="*/ 1222641 h 1466850"/>
              <a:gd name="connsiteX230" fmla="*/ 1395889 w 3333750"/>
              <a:gd name="connsiteY230" fmla="*/ 1231213 h 1466850"/>
              <a:gd name="connsiteX231" fmla="*/ 1404461 w 3333750"/>
              <a:gd name="connsiteY231" fmla="*/ 849261 h 1466850"/>
              <a:gd name="connsiteX232" fmla="*/ 1392079 w 3333750"/>
              <a:gd name="connsiteY232" fmla="*/ 910221 h 1466850"/>
              <a:gd name="connsiteX233" fmla="*/ 1378744 w 3333750"/>
              <a:gd name="connsiteY233" fmla="*/ 956893 h 1466850"/>
              <a:gd name="connsiteX234" fmla="*/ 1404461 w 3333750"/>
              <a:gd name="connsiteY234" fmla="*/ 849261 h 1466850"/>
              <a:gd name="connsiteX235" fmla="*/ 1414939 w 3333750"/>
              <a:gd name="connsiteY235" fmla="*/ 810208 h 1466850"/>
              <a:gd name="connsiteX236" fmla="*/ 1392079 w 3333750"/>
              <a:gd name="connsiteY236" fmla="*/ 808303 h 1466850"/>
              <a:gd name="connsiteX237" fmla="*/ 1414939 w 3333750"/>
              <a:gd name="connsiteY237" fmla="*/ 810208 h 1466850"/>
              <a:gd name="connsiteX238" fmla="*/ 1414939 w 3333750"/>
              <a:gd name="connsiteY238" fmla="*/ 810208 h 1466850"/>
              <a:gd name="connsiteX239" fmla="*/ 1578769 w 3333750"/>
              <a:gd name="connsiteY239" fmla="*/ 516838 h 1466850"/>
              <a:gd name="connsiteX240" fmla="*/ 1604486 w 3333750"/>
              <a:gd name="connsiteY240" fmla="*/ 521601 h 1466850"/>
              <a:gd name="connsiteX241" fmla="*/ 1578769 w 3333750"/>
              <a:gd name="connsiteY241" fmla="*/ 516838 h 1466850"/>
              <a:gd name="connsiteX242" fmla="*/ 1557814 w 3333750"/>
              <a:gd name="connsiteY242" fmla="*/ 514933 h 1466850"/>
              <a:gd name="connsiteX243" fmla="*/ 1564481 w 3333750"/>
              <a:gd name="connsiteY243" fmla="*/ 521601 h 1466850"/>
              <a:gd name="connsiteX244" fmla="*/ 1538764 w 3333750"/>
              <a:gd name="connsiteY244" fmla="*/ 521601 h 1466850"/>
              <a:gd name="connsiteX245" fmla="*/ 1557814 w 3333750"/>
              <a:gd name="connsiteY245" fmla="*/ 514933 h 1466850"/>
              <a:gd name="connsiteX246" fmla="*/ 1522571 w 3333750"/>
              <a:gd name="connsiteY246" fmla="*/ 518743 h 1466850"/>
              <a:gd name="connsiteX247" fmla="*/ 1548289 w 3333750"/>
              <a:gd name="connsiteY247" fmla="*/ 512076 h 1466850"/>
              <a:gd name="connsiteX248" fmla="*/ 1522571 w 3333750"/>
              <a:gd name="connsiteY248" fmla="*/ 518743 h 1466850"/>
              <a:gd name="connsiteX249" fmla="*/ 1559719 w 3333750"/>
              <a:gd name="connsiteY249" fmla="*/ 569226 h 1466850"/>
              <a:gd name="connsiteX250" fmla="*/ 1521619 w 3333750"/>
              <a:gd name="connsiteY250" fmla="*/ 551128 h 1466850"/>
              <a:gd name="connsiteX251" fmla="*/ 1563529 w 3333750"/>
              <a:gd name="connsiteY251" fmla="*/ 551128 h 1466850"/>
              <a:gd name="connsiteX252" fmla="*/ 1573054 w 3333750"/>
              <a:gd name="connsiteY252" fmla="*/ 556843 h 1466850"/>
              <a:gd name="connsiteX253" fmla="*/ 1580674 w 3333750"/>
              <a:gd name="connsiteY253" fmla="*/ 570178 h 1466850"/>
              <a:gd name="connsiteX254" fmla="*/ 1559719 w 3333750"/>
              <a:gd name="connsiteY254" fmla="*/ 569226 h 1466850"/>
              <a:gd name="connsiteX255" fmla="*/ 1592104 w 3333750"/>
              <a:gd name="connsiteY255" fmla="*/ 553033 h 1466850"/>
              <a:gd name="connsiteX256" fmla="*/ 1618774 w 3333750"/>
              <a:gd name="connsiteY256" fmla="*/ 563511 h 1466850"/>
              <a:gd name="connsiteX257" fmla="*/ 1590199 w 3333750"/>
              <a:gd name="connsiteY257" fmla="*/ 570178 h 1466850"/>
              <a:gd name="connsiteX258" fmla="*/ 1592104 w 3333750"/>
              <a:gd name="connsiteY258" fmla="*/ 553033 h 1466850"/>
              <a:gd name="connsiteX259" fmla="*/ 1612106 w 3333750"/>
              <a:gd name="connsiteY259" fmla="*/ 635901 h 1466850"/>
              <a:gd name="connsiteX260" fmla="*/ 1592104 w 3333750"/>
              <a:gd name="connsiteY260" fmla="*/ 639711 h 1466850"/>
              <a:gd name="connsiteX261" fmla="*/ 1592104 w 3333750"/>
              <a:gd name="connsiteY261" fmla="*/ 575893 h 1466850"/>
              <a:gd name="connsiteX262" fmla="*/ 1608296 w 3333750"/>
              <a:gd name="connsiteY262" fmla="*/ 573988 h 1466850"/>
              <a:gd name="connsiteX263" fmla="*/ 1620679 w 3333750"/>
              <a:gd name="connsiteY263" fmla="*/ 583513 h 1466850"/>
              <a:gd name="connsiteX264" fmla="*/ 1626394 w 3333750"/>
              <a:gd name="connsiteY264" fmla="*/ 633043 h 1466850"/>
              <a:gd name="connsiteX265" fmla="*/ 1612106 w 3333750"/>
              <a:gd name="connsiteY265" fmla="*/ 635901 h 1466850"/>
              <a:gd name="connsiteX266" fmla="*/ 1935004 w 3333750"/>
              <a:gd name="connsiteY266" fmla="*/ 1231213 h 1466850"/>
              <a:gd name="connsiteX267" fmla="*/ 1935004 w 3333750"/>
              <a:gd name="connsiteY267" fmla="*/ 1231213 h 1466850"/>
              <a:gd name="connsiteX268" fmla="*/ 1935004 w 3333750"/>
              <a:gd name="connsiteY268" fmla="*/ 1231213 h 1466850"/>
              <a:gd name="connsiteX269" fmla="*/ 1946434 w 3333750"/>
              <a:gd name="connsiteY269" fmla="*/ 980706 h 1466850"/>
              <a:gd name="connsiteX270" fmla="*/ 1935004 w 3333750"/>
              <a:gd name="connsiteY270" fmla="*/ 962608 h 1466850"/>
              <a:gd name="connsiteX271" fmla="*/ 1947386 w 3333750"/>
              <a:gd name="connsiteY271" fmla="*/ 962608 h 1466850"/>
              <a:gd name="connsiteX272" fmla="*/ 1946434 w 3333750"/>
              <a:gd name="connsiteY272" fmla="*/ 980706 h 1466850"/>
              <a:gd name="connsiteX273" fmla="*/ 2073116 w 3333750"/>
              <a:gd name="connsiteY273" fmla="*/ 934986 h 1466850"/>
              <a:gd name="connsiteX274" fmla="*/ 2051209 w 3333750"/>
              <a:gd name="connsiteY274" fmla="*/ 954988 h 1466850"/>
              <a:gd name="connsiteX275" fmla="*/ 2073116 w 3333750"/>
              <a:gd name="connsiteY275" fmla="*/ 972133 h 1466850"/>
              <a:gd name="connsiteX276" fmla="*/ 2060734 w 3333750"/>
              <a:gd name="connsiteY276" fmla="*/ 963561 h 1466850"/>
              <a:gd name="connsiteX277" fmla="*/ 2070259 w 3333750"/>
              <a:gd name="connsiteY277" fmla="*/ 963561 h 1466850"/>
              <a:gd name="connsiteX278" fmla="*/ 2077879 w 3333750"/>
              <a:gd name="connsiteY278" fmla="*/ 956893 h 1466850"/>
              <a:gd name="connsiteX279" fmla="*/ 2121694 w 3333750"/>
              <a:gd name="connsiteY279" fmla="*/ 963561 h 1466850"/>
              <a:gd name="connsiteX280" fmla="*/ 2133124 w 3333750"/>
              <a:gd name="connsiteY280" fmla="*/ 972133 h 1466850"/>
              <a:gd name="connsiteX281" fmla="*/ 2146459 w 3333750"/>
              <a:gd name="connsiteY281" fmla="*/ 956893 h 1466850"/>
              <a:gd name="connsiteX282" fmla="*/ 2118836 w 3333750"/>
              <a:gd name="connsiteY282" fmla="*/ 937843 h 1466850"/>
              <a:gd name="connsiteX283" fmla="*/ 2133124 w 3333750"/>
              <a:gd name="connsiteY283" fmla="*/ 934986 h 1466850"/>
              <a:gd name="connsiteX284" fmla="*/ 2133124 w 3333750"/>
              <a:gd name="connsiteY284" fmla="*/ 898791 h 1466850"/>
              <a:gd name="connsiteX285" fmla="*/ 2124551 w 3333750"/>
              <a:gd name="connsiteY285" fmla="*/ 848308 h 1466850"/>
              <a:gd name="connsiteX286" fmla="*/ 2218849 w 3333750"/>
              <a:gd name="connsiteY286" fmla="*/ 855928 h 1466850"/>
              <a:gd name="connsiteX287" fmla="*/ 2245519 w 3333750"/>
              <a:gd name="connsiteY287" fmla="*/ 858786 h 1466850"/>
              <a:gd name="connsiteX288" fmla="*/ 2247424 w 3333750"/>
              <a:gd name="connsiteY288" fmla="*/ 876883 h 1466850"/>
              <a:gd name="connsiteX289" fmla="*/ 2252186 w 3333750"/>
              <a:gd name="connsiteY289" fmla="*/ 934986 h 1466850"/>
              <a:gd name="connsiteX290" fmla="*/ 2208371 w 3333750"/>
              <a:gd name="connsiteY290" fmla="*/ 954988 h 1466850"/>
              <a:gd name="connsiteX291" fmla="*/ 2195989 w 3333750"/>
              <a:gd name="connsiteY291" fmla="*/ 984516 h 1466850"/>
              <a:gd name="connsiteX292" fmla="*/ 2138839 w 3333750"/>
              <a:gd name="connsiteY292" fmla="*/ 983563 h 1466850"/>
              <a:gd name="connsiteX293" fmla="*/ 2006441 w 3333750"/>
              <a:gd name="connsiteY293" fmla="*/ 981658 h 1466850"/>
              <a:gd name="connsiteX294" fmla="*/ 2066449 w 3333750"/>
              <a:gd name="connsiteY294" fmla="*/ 894028 h 1466850"/>
              <a:gd name="connsiteX295" fmla="*/ 2073116 w 3333750"/>
              <a:gd name="connsiteY295" fmla="*/ 934986 h 1466850"/>
              <a:gd name="connsiteX296" fmla="*/ 2123599 w 3333750"/>
              <a:gd name="connsiteY296" fmla="*/ 959751 h 1466850"/>
              <a:gd name="connsiteX297" fmla="*/ 2126456 w 3333750"/>
              <a:gd name="connsiteY297" fmla="*/ 968323 h 1466850"/>
              <a:gd name="connsiteX298" fmla="*/ 2123599 w 3333750"/>
              <a:gd name="connsiteY298" fmla="*/ 959751 h 1466850"/>
              <a:gd name="connsiteX299" fmla="*/ 1960721 w 3333750"/>
              <a:gd name="connsiteY299" fmla="*/ 838783 h 1466850"/>
              <a:gd name="connsiteX300" fmla="*/ 1955959 w 3333750"/>
              <a:gd name="connsiteY300" fmla="*/ 832116 h 1466850"/>
              <a:gd name="connsiteX301" fmla="*/ 2066449 w 3333750"/>
              <a:gd name="connsiteY301" fmla="*/ 841641 h 1466850"/>
              <a:gd name="connsiteX302" fmla="*/ 1992154 w 3333750"/>
              <a:gd name="connsiteY302" fmla="*/ 953083 h 1466850"/>
              <a:gd name="connsiteX303" fmla="*/ 1964531 w 3333750"/>
              <a:gd name="connsiteY303" fmla="*/ 981658 h 1466850"/>
              <a:gd name="connsiteX304" fmla="*/ 1950244 w 3333750"/>
              <a:gd name="connsiteY304" fmla="*/ 959751 h 1466850"/>
              <a:gd name="connsiteX305" fmla="*/ 1930241 w 3333750"/>
              <a:gd name="connsiteY305" fmla="*/ 842593 h 1466850"/>
              <a:gd name="connsiteX306" fmla="*/ 1960721 w 3333750"/>
              <a:gd name="connsiteY306" fmla="*/ 838783 h 1466850"/>
              <a:gd name="connsiteX307" fmla="*/ 1924526 w 3333750"/>
              <a:gd name="connsiteY307" fmla="*/ 846403 h 1466850"/>
              <a:gd name="connsiteX308" fmla="*/ 1946434 w 3333750"/>
              <a:gd name="connsiteY308" fmla="*/ 956893 h 1466850"/>
              <a:gd name="connsiteX309" fmla="*/ 1933099 w 3333750"/>
              <a:gd name="connsiteY309" fmla="*/ 940701 h 1466850"/>
              <a:gd name="connsiteX310" fmla="*/ 1930241 w 3333750"/>
              <a:gd name="connsiteY310" fmla="*/ 912126 h 1466850"/>
              <a:gd name="connsiteX311" fmla="*/ 1924526 w 3333750"/>
              <a:gd name="connsiteY311" fmla="*/ 846403 h 1466850"/>
              <a:gd name="connsiteX312" fmla="*/ 1779746 w 3333750"/>
              <a:gd name="connsiteY312" fmla="*/ 420636 h 1466850"/>
              <a:gd name="connsiteX313" fmla="*/ 1782604 w 3333750"/>
              <a:gd name="connsiteY313" fmla="*/ 456831 h 1466850"/>
              <a:gd name="connsiteX314" fmla="*/ 1773079 w 3333750"/>
              <a:gd name="connsiteY314" fmla="*/ 420636 h 1466850"/>
              <a:gd name="connsiteX315" fmla="*/ 1779746 w 3333750"/>
              <a:gd name="connsiteY315" fmla="*/ 420636 h 1466850"/>
              <a:gd name="connsiteX316" fmla="*/ 1776889 w 3333750"/>
              <a:gd name="connsiteY316" fmla="*/ 399681 h 1466850"/>
              <a:gd name="connsiteX317" fmla="*/ 1775936 w 3333750"/>
              <a:gd name="connsiteY317" fmla="*/ 392061 h 1466850"/>
              <a:gd name="connsiteX318" fmla="*/ 1776889 w 3333750"/>
              <a:gd name="connsiteY318" fmla="*/ 399681 h 1466850"/>
              <a:gd name="connsiteX319" fmla="*/ 1776889 w 3333750"/>
              <a:gd name="connsiteY319" fmla="*/ 382536 h 1466850"/>
              <a:gd name="connsiteX320" fmla="*/ 1775936 w 3333750"/>
              <a:gd name="connsiteY320" fmla="*/ 387298 h 1466850"/>
              <a:gd name="connsiteX321" fmla="*/ 1771174 w 3333750"/>
              <a:gd name="connsiteY321" fmla="*/ 384441 h 1466850"/>
              <a:gd name="connsiteX322" fmla="*/ 1776889 w 3333750"/>
              <a:gd name="connsiteY322" fmla="*/ 382536 h 1466850"/>
              <a:gd name="connsiteX323" fmla="*/ 1774031 w 3333750"/>
              <a:gd name="connsiteY323" fmla="*/ 361581 h 1466850"/>
              <a:gd name="connsiteX324" fmla="*/ 1773079 w 3333750"/>
              <a:gd name="connsiteY324" fmla="*/ 366343 h 1466850"/>
              <a:gd name="connsiteX325" fmla="*/ 1766411 w 3333750"/>
              <a:gd name="connsiteY325" fmla="*/ 364438 h 1466850"/>
              <a:gd name="connsiteX326" fmla="*/ 1774031 w 3333750"/>
              <a:gd name="connsiteY326" fmla="*/ 361581 h 1466850"/>
              <a:gd name="connsiteX327" fmla="*/ 1762601 w 3333750"/>
              <a:gd name="connsiteY327" fmla="*/ 559701 h 1466850"/>
              <a:gd name="connsiteX328" fmla="*/ 1772126 w 3333750"/>
              <a:gd name="connsiteY328" fmla="*/ 566368 h 1466850"/>
              <a:gd name="connsiteX329" fmla="*/ 1746409 w 3333750"/>
              <a:gd name="connsiteY329" fmla="*/ 569226 h 1466850"/>
              <a:gd name="connsiteX330" fmla="*/ 1762601 w 3333750"/>
              <a:gd name="connsiteY330" fmla="*/ 559701 h 1466850"/>
              <a:gd name="connsiteX331" fmla="*/ 1683544 w 3333750"/>
              <a:gd name="connsiteY331" fmla="*/ 497788 h 1466850"/>
              <a:gd name="connsiteX332" fmla="*/ 1682591 w 3333750"/>
              <a:gd name="connsiteY332" fmla="*/ 464451 h 1466850"/>
              <a:gd name="connsiteX333" fmla="*/ 1710214 w 3333750"/>
              <a:gd name="connsiteY333" fmla="*/ 443496 h 1466850"/>
              <a:gd name="connsiteX334" fmla="*/ 1729264 w 3333750"/>
              <a:gd name="connsiteY334" fmla="*/ 440638 h 1466850"/>
              <a:gd name="connsiteX335" fmla="*/ 1734979 w 3333750"/>
              <a:gd name="connsiteY335" fmla="*/ 424446 h 1466850"/>
              <a:gd name="connsiteX336" fmla="*/ 1750219 w 3333750"/>
              <a:gd name="connsiteY336" fmla="*/ 455878 h 1466850"/>
              <a:gd name="connsiteX337" fmla="*/ 1753076 w 3333750"/>
              <a:gd name="connsiteY337" fmla="*/ 482548 h 1466850"/>
              <a:gd name="connsiteX338" fmla="*/ 1738789 w 3333750"/>
              <a:gd name="connsiteY338" fmla="*/ 511123 h 1466850"/>
              <a:gd name="connsiteX339" fmla="*/ 1721644 w 3333750"/>
              <a:gd name="connsiteY339" fmla="*/ 516838 h 1466850"/>
              <a:gd name="connsiteX340" fmla="*/ 1716881 w 3333750"/>
              <a:gd name="connsiteY340" fmla="*/ 513981 h 1466850"/>
              <a:gd name="connsiteX341" fmla="*/ 1711166 w 3333750"/>
              <a:gd name="connsiteY341" fmla="*/ 509218 h 1466850"/>
              <a:gd name="connsiteX342" fmla="*/ 1702594 w 3333750"/>
              <a:gd name="connsiteY342" fmla="*/ 508266 h 1466850"/>
              <a:gd name="connsiteX343" fmla="*/ 1683544 w 3333750"/>
              <a:gd name="connsiteY343" fmla="*/ 497788 h 1466850"/>
              <a:gd name="connsiteX344" fmla="*/ 1737836 w 3333750"/>
              <a:gd name="connsiteY344" fmla="*/ 608278 h 1466850"/>
              <a:gd name="connsiteX345" fmla="*/ 1737836 w 3333750"/>
              <a:gd name="connsiteY345" fmla="*/ 634948 h 1466850"/>
              <a:gd name="connsiteX346" fmla="*/ 1724501 w 3333750"/>
              <a:gd name="connsiteY346" fmla="*/ 646378 h 1466850"/>
              <a:gd name="connsiteX347" fmla="*/ 1711166 w 3333750"/>
              <a:gd name="connsiteY347" fmla="*/ 637806 h 1466850"/>
              <a:gd name="connsiteX348" fmla="*/ 1734979 w 3333750"/>
              <a:gd name="connsiteY348" fmla="*/ 633996 h 1466850"/>
              <a:gd name="connsiteX349" fmla="*/ 1714024 w 3333750"/>
              <a:gd name="connsiteY349" fmla="*/ 624471 h 1466850"/>
              <a:gd name="connsiteX350" fmla="*/ 1725454 w 3333750"/>
              <a:gd name="connsiteY350" fmla="*/ 617803 h 1466850"/>
              <a:gd name="connsiteX351" fmla="*/ 1725454 w 3333750"/>
              <a:gd name="connsiteY351" fmla="*/ 607326 h 1466850"/>
              <a:gd name="connsiteX352" fmla="*/ 1716881 w 3333750"/>
              <a:gd name="connsiteY352" fmla="*/ 604468 h 1466850"/>
              <a:gd name="connsiteX353" fmla="*/ 1721644 w 3333750"/>
              <a:gd name="connsiteY353" fmla="*/ 576846 h 1466850"/>
              <a:gd name="connsiteX354" fmla="*/ 1737836 w 3333750"/>
              <a:gd name="connsiteY354" fmla="*/ 572083 h 1466850"/>
              <a:gd name="connsiteX355" fmla="*/ 1737836 w 3333750"/>
              <a:gd name="connsiteY355" fmla="*/ 608278 h 1466850"/>
              <a:gd name="connsiteX356" fmla="*/ 1737836 w 3333750"/>
              <a:gd name="connsiteY356" fmla="*/ 567321 h 1466850"/>
              <a:gd name="connsiteX357" fmla="*/ 1702594 w 3333750"/>
              <a:gd name="connsiteY357" fmla="*/ 554938 h 1466850"/>
              <a:gd name="connsiteX358" fmla="*/ 1719739 w 3333750"/>
              <a:gd name="connsiteY358" fmla="*/ 553986 h 1466850"/>
              <a:gd name="connsiteX359" fmla="*/ 1737836 w 3333750"/>
              <a:gd name="connsiteY359" fmla="*/ 567321 h 1466850"/>
              <a:gd name="connsiteX360" fmla="*/ 1732121 w 3333750"/>
              <a:gd name="connsiteY360" fmla="*/ 518743 h 1466850"/>
              <a:gd name="connsiteX361" fmla="*/ 1727359 w 3333750"/>
              <a:gd name="connsiteY361" fmla="*/ 518743 h 1466850"/>
              <a:gd name="connsiteX362" fmla="*/ 1755934 w 3333750"/>
              <a:gd name="connsiteY362" fmla="*/ 516838 h 1466850"/>
              <a:gd name="connsiteX363" fmla="*/ 1732121 w 3333750"/>
              <a:gd name="connsiteY363" fmla="*/ 518743 h 1466850"/>
              <a:gd name="connsiteX364" fmla="*/ 1751171 w 3333750"/>
              <a:gd name="connsiteY364" fmla="*/ 655903 h 1466850"/>
              <a:gd name="connsiteX365" fmla="*/ 1746409 w 3333750"/>
              <a:gd name="connsiteY365" fmla="*/ 602563 h 1466850"/>
              <a:gd name="connsiteX366" fmla="*/ 1747361 w 3333750"/>
              <a:gd name="connsiteY366" fmla="*/ 575893 h 1466850"/>
              <a:gd name="connsiteX367" fmla="*/ 1773079 w 3333750"/>
              <a:gd name="connsiteY367" fmla="*/ 569226 h 1466850"/>
              <a:gd name="connsiteX368" fmla="*/ 1785461 w 3333750"/>
              <a:gd name="connsiteY368" fmla="*/ 657808 h 1466850"/>
              <a:gd name="connsiteX369" fmla="*/ 1751171 w 3333750"/>
              <a:gd name="connsiteY369" fmla="*/ 655903 h 1466850"/>
              <a:gd name="connsiteX370" fmla="*/ 1797844 w 3333750"/>
              <a:gd name="connsiteY370" fmla="*/ 554938 h 1466850"/>
              <a:gd name="connsiteX371" fmla="*/ 1786414 w 3333750"/>
              <a:gd name="connsiteY371" fmla="*/ 559701 h 1466850"/>
              <a:gd name="connsiteX372" fmla="*/ 1797844 w 3333750"/>
              <a:gd name="connsiteY372" fmla="*/ 554938 h 1466850"/>
              <a:gd name="connsiteX373" fmla="*/ 1803559 w 3333750"/>
              <a:gd name="connsiteY373" fmla="*/ 522553 h 1466850"/>
              <a:gd name="connsiteX374" fmla="*/ 1781651 w 3333750"/>
              <a:gd name="connsiteY374" fmla="*/ 513028 h 1466850"/>
              <a:gd name="connsiteX375" fmla="*/ 1803559 w 3333750"/>
              <a:gd name="connsiteY375" fmla="*/ 522553 h 146685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</a:cxnLst>
            <a:rect l="l" t="t" r="r" b="b"/>
            <a:pathLst>
              <a:path w="3333750" h="1466850">
                <a:moveTo>
                  <a:pt x="3328511" y="594943"/>
                </a:moveTo>
                <a:cubicBezTo>
                  <a:pt x="3278981" y="594943"/>
                  <a:pt x="3227546" y="586371"/>
                  <a:pt x="3178016" y="583513"/>
                </a:cubicBezTo>
                <a:cubicBezTo>
                  <a:pt x="3117056" y="579703"/>
                  <a:pt x="3056096" y="576846"/>
                  <a:pt x="2994184" y="573988"/>
                </a:cubicBezTo>
                <a:cubicBezTo>
                  <a:pt x="2906554" y="570178"/>
                  <a:pt x="2817971" y="567321"/>
                  <a:pt x="2730341" y="563511"/>
                </a:cubicBezTo>
                <a:cubicBezTo>
                  <a:pt x="2560796" y="556843"/>
                  <a:pt x="2391251" y="550176"/>
                  <a:pt x="2220754" y="544461"/>
                </a:cubicBezTo>
                <a:cubicBezTo>
                  <a:pt x="2157889" y="541603"/>
                  <a:pt x="2095024" y="539698"/>
                  <a:pt x="2032159" y="536841"/>
                </a:cubicBezTo>
                <a:cubicBezTo>
                  <a:pt x="2015966" y="535888"/>
                  <a:pt x="1999774" y="535888"/>
                  <a:pt x="1983581" y="534936"/>
                </a:cubicBezTo>
                <a:cubicBezTo>
                  <a:pt x="1980724" y="534936"/>
                  <a:pt x="1977866" y="534936"/>
                  <a:pt x="1975009" y="534936"/>
                </a:cubicBezTo>
                <a:cubicBezTo>
                  <a:pt x="1973104" y="534936"/>
                  <a:pt x="1971199" y="534936"/>
                  <a:pt x="1968341" y="534936"/>
                </a:cubicBezTo>
                <a:cubicBezTo>
                  <a:pt x="1958816" y="534936"/>
                  <a:pt x="1965484" y="529221"/>
                  <a:pt x="1955959" y="528268"/>
                </a:cubicBezTo>
                <a:cubicBezTo>
                  <a:pt x="1938814" y="528268"/>
                  <a:pt x="1921669" y="527316"/>
                  <a:pt x="1904524" y="527316"/>
                </a:cubicBezTo>
                <a:cubicBezTo>
                  <a:pt x="1894046" y="527316"/>
                  <a:pt x="1869281" y="533031"/>
                  <a:pt x="1871186" y="516838"/>
                </a:cubicBezTo>
                <a:cubicBezTo>
                  <a:pt x="1846421" y="522553"/>
                  <a:pt x="1825466" y="523506"/>
                  <a:pt x="1802606" y="513028"/>
                </a:cubicBezTo>
                <a:cubicBezTo>
                  <a:pt x="1787366" y="506361"/>
                  <a:pt x="1779746" y="509218"/>
                  <a:pt x="1779746" y="493026"/>
                </a:cubicBezTo>
                <a:cubicBezTo>
                  <a:pt x="1779746" y="476833"/>
                  <a:pt x="1790224" y="480643"/>
                  <a:pt x="1805464" y="477786"/>
                </a:cubicBezTo>
                <a:cubicBezTo>
                  <a:pt x="1798796" y="455878"/>
                  <a:pt x="1794034" y="432066"/>
                  <a:pt x="1794986" y="408253"/>
                </a:cubicBezTo>
                <a:cubicBezTo>
                  <a:pt x="1795939" y="396823"/>
                  <a:pt x="1790224" y="384441"/>
                  <a:pt x="1789271" y="371106"/>
                </a:cubicBezTo>
                <a:cubicBezTo>
                  <a:pt x="1788319" y="360628"/>
                  <a:pt x="1794034" y="348246"/>
                  <a:pt x="1783556" y="344436"/>
                </a:cubicBezTo>
                <a:cubicBezTo>
                  <a:pt x="1784509" y="342531"/>
                  <a:pt x="1785461" y="340626"/>
                  <a:pt x="1786414" y="339673"/>
                </a:cubicBezTo>
                <a:cubicBezTo>
                  <a:pt x="1775936" y="339673"/>
                  <a:pt x="1766411" y="343483"/>
                  <a:pt x="1760696" y="336816"/>
                </a:cubicBezTo>
                <a:cubicBezTo>
                  <a:pt x="1755934" y="330148"/>
                  <a:pt x="1756886" y="313956"/>
                  <a:pt x="1760696" y="307288"/>
                </a:cubicBezTo>
                <a:cubicBezTo>
                  <a:pt x="1748314" y="306336"/>
                  <a:pt x="1740694" y="197751"/>
                  <a:pt x="1737836" y="177748"/>
                </a:cubicBezTo>
                <a:cubicBezTo>
                  <a:pt x="1733074" y="141553"/>
                  <a:pt x="1728311" y="105358"/>
                  <a:pt x="1723549" y="69163"/>
                </a:cubicBezTo>
                <a:cubicBezTo>
                  <a:pt x="1722596" y="59638"/>
                  <a:pt x="1721644" y="4393"/>
                  <a:pt x="1709261" y="7251"/>
                </a:cubicBezTo>
                <a:cubicBezTo>
                  <a:pt x="1716881" y="80593"/>
                  <a:pt x="1722596" y="153936"/>
                  <a:pt x="1731169" y="227278"/>
                </a:cubicBezTo>
                <a:cubicBezTo>
                  <a:pt x="1732121" y="237756"/>
                  <a:pt x="1734026" y="249186"/>
                  <a:pt x="1734979" y="259663"/>
                </a:cubicBezTo>
                <a:cubicBezTo>
                  <a:pt x="1735931" y="269188"/>
                  <a:pt x="1726406" y="260616"/>
                  <a:pt x="1726406" y="272998"/>
                </a:cubicBezTo>
                <a:cubicBezTo>
                  <a:pt x="1726406" y="293001"/>
                  <a:pt x="1731169" y="313003"/>
                  <a:pt x="1734026" y="333006"/>
                </a:cubicBezTo>
                <a:cubicBezTo>
                  <a:pt x="1735931" y="343483"/>
                  <a:pt x="1737836" y="354913"/>
                  <a:pt x="1737836" y="365391"/>
                </a:cubicBezTo>
                <a:cubicBezTo>
                  <a:pt x="1737836" y="375868"/>
                  <a:pt x="1749266" y="408253"/>
                  <a:pt x="1733074" y="407301"/>
                </a:cubicBezTo>
                <a:cubicBezTo>
                  <a:pt x="1732121" y="401586"/>
                  <a:pt x="1733074" y="389203"/>
                  <a:pt x="1727359" y="388251"/>
                </a:cubicBezTo>
                <a:cubicBezTo>
                  <a:pt x="1715929" y="386346"/>
                  <a:pt x="1704499" y="384441"/>
                  <a:pt x="1693069" y="383488"/>
                </a:cubicBezTo>
                <a:cubicBezTo>
                  <a:pt x="1683544" y="382536"/>
                  <a:pt x="1686401" y="373963"/>
                  <a:pt x="1685449" y="365391"/>
                </a:cubicBezTo>
                <a:cubicBezTo>
                  <a:pt x="1684496" y="357771"/>
                  <a:pt x="1677829" y="351103"/>
                  <a:pt x="1677829" y="344436"/>
                </a:cubicBezTo>
                <a:cubicBezTo>
                  <a:pt x="1677829" y="341578"/>
                  <a:pt x="1674971" y="331101"/>
                  <a:pt x="1674971" y="325386"/>
                </a:cubicBezTo>
                <a:cubicBezTo>
                  <a:pt x="1674971" y="321576"/>
                  <a:pt x="1666399" y="314908"/>
                  <a:pt x="1662589" y="308241"/>
                </a:cubicBezTo>
                <a:cubicBezTo>
                  <a:pt x="1654969" y="293953"/>
                  <a:pt x="1641634" y="325386"/>
                  <a:pt x="1642586" y="332053"/>
                </a:cubicBezTo>
                <a:cubicBezTo>
                  <a:pt x="1588294" y="329196"/>
                  <a:pt x="1539716" y="350151"/>
                  <a:pt x="1520666" y="404443"/>
                </a:cubicBezTo>
                <a:cubicBezTo>
                  <a:pt x="1512094" y="429208"/>
                  <a:pt x="1533049" y="456831"/>
                  <a:pt x="1552099" y="472071"/>
                </a:cubicBezTo>
                <a:cubicBezTo>
                  <a:pt x="1574959" y="490168"/>
                  <a:pt x="1605439" y="495883"/>
                  <a:pt x="1634014" y="493978"/>
                </a:cubicBezTo>
                <a:cubicBezTo>
                  <a:pt x="1634966" y="511123"/>
                  <a:pt x="1617821" y="508266"/>
                  <a:pt x="1619726" y="522553"/>
                </a:cubicBezTo>
                <a:cubicBezTo>
                  <a:pt x="1594009" y="517791"/>
                  <a:pt x="1560671" y="509218"/>
                  <a:pt x="1535906" y="513028"/>
                </a:cubicBezTo>
                <a:cubicBezTo>
                  <a:pt x="1522571" y="514933"/>
                  <a:pt x="1512094" y="522553"/>
                  <a:pt x="1496854" y="522553"/>
                </a:cubicBezTo>
                <a:cubicBezTo>
                  <a:pt x="1481614" y="522553"/>
                  <a:pt x="1468279" y="522553"/>
                  <a:pt x="1453039" y="519696"/>
                </a:cubicBezTo>
                <a:cubicBezTo>
                  <a:pt x="1454944" y="533031"/>
                  <a:pt x="1433989" y="528268"/>
                  <a:pt x="1426369" y="528268"/>
                </a:cubicBezTo>
                <a:cubicBezTo>
                  <a:pt x="1407319" y="529221"/>
                  <a:pt x="1387316" y="529221"/>
                  <a:pt x="1368266" y="530173"/>
                </a:cubicBezTo>
                <a:cubicBezTo>
                  <a:pt x="1360646" y="530173"/>
                  <a:pt x="1365409" y="542556"/>
                  <a:pt x="1360646" y="542556"/>
                </a:cubicBezTo>
                <a:cubicBezTo>
                  <a:pt x="1356836" y="542556"/>
                  <a:pt x="1353026" y="542556"/>
                  <a:pt x="1349216" y="542556"/>
                </a:cubicBezTo>
                <a:cubicBezTo>
                  <a:pt x="1303496" y="544461"/>
                  <a:pt x="1256824" y="545413"/>
                  <a:pt x="1211104" y="547318"/>
                </a:cubicBezTo>
                <a:cubicBezTo>
                  <a:pt x="1044416" y="553033"/>
                  <a:pt x="878681" y="558748"/>
                  <a:pt x="711994" y="564463"/>
                </a:cubicBezTo>
                <a:cubicBezTo>
                  <a:pt x="604361" y="568273"/>
                  <a:pt x="496729" y="572083"/>
                  <a:pt x="389096" y="575893"/>
                </a:cubicBezTo>
                <a:cubicBezTo>
                  <a:pt x="283369" y="579703"/>
                  <a:pt x="178594" y="593038"/>
                  <a:pt x="71914" y="593038"/>
                </a:cubicBezTo>
                <a:cubicBezTo>
                  <a:pt x="50959" y="593038"/>
                  <a:pt x="28099" y="598753"/>
                  <a:pt x="7144" y="601611"/>
                </a:cubicBezTo>
                <a:cubicBezTo>
                  <a:pt x="46196" y="605421"/>
                  <a:pt x="85249" y="598753"/>
                  <a:pt x="125254" y="596848"/>
                </a:cubicBezTo>
                <a:cubicBezTo>
                  <a:pt x="197644" y="593991"/>
                  <a:pt x="270034" y="592086"/>
                  <a:pt x="342424" y="589228"/>
                </a:cubicBezTo>
                <a:cubicBezTo>
                  <a:pt x="466249" y="581608"/>
                  <a:pt x="589121" y="576846"/>
                  <a:pt x="711994" y="573036"/>
                </a:cubicBezTo>
                <a:cubicBezTo>
                  <a:pt x="927259" y="565416"/>
                  <a:pt x="1142524" y="575893"/>
                  <a:pt x="1357789" y="564463"/>
                </a:cubicBezTo>
                <a:cubicBezTo>
                  <a:pt x="1356836" y="560653"/>
                  <a:pt x="1356836" y="555891"/>
                  <a:pt x="1355884" y="552081"/>
                </a:cubicBezTo>
                <a:cubicBezTo>
                  <a:pt x="1383506" y="552081"/>
                  <a:pt x="1412081" y="551128"/>
                  <a:pt x="1440656" y="551128"/>
                </a:cubicBezTo>
                <a:cubicBezTo>
                  <a:pt x="1455896" y="551128"/>
                  <a:pt x="1453039" y="556843"/>
                  <a:pt x="1467326" y="557796"/>
                </a:cubicBezTo>
                <a:cubicBezTo>
                  <a:pt x="1480661" y="558748"/>
                  <a:pt x="1493996" y="554938"/>
                  <a:pt x="1507331" y="555891"/>
                </a:cubicBezTo>
                <a:cubicBezTo>
                  <a:pt x="1517809" y="555891"/>
                  <a:pt x="1528286" y="559701"/>
                  <a:pt x="1537811" y="564463"/>
                </a:cubicBezTo>
                <a:cubicBezTo>
                  <a:pt x="1542574" y="567321"/>
                  <a:pt x="1550194" y="573036"/>
                  <a:pt x="1555909" y="573036"/>
                </a:cubicBezTo>
                <a:cubicBezTo>
                  <a:pt x="1560671" y="573036"/>
                  <a:pt x="1578769" y="571131"/>
                  <a:pt x="1581626" y="573988"/>
                </a:cubicBezTo>
                <a:cubicBezTo>
                  <a:pt x="1586389" y="578751"/>
                  <a:pt x="1582579" y="655903"/>
                  <a:pt x="1577816" y="655903"/>
                </a:cubicBezTo>
                <a:cubicBezTo>
                  <a:pt x="1563529" y="655903"/>
                  <a:pt x="1548289" y="656856"/>
                  <a:pt x="1534001" y="655903"/>
                </a:cubicBezTo>
                <a:cubicBezTo>
                  <a:pt x="1528286" y="655903"/>
                  <a:pt x="1522571" y="653998"/>
                  <a:pt x="1516856" y="653998"/>
                </a:cubicBezTo>
                <a:cubicBezTo>
                  <a:pt x="1512094" y="653998"/>
                  <a:pt x="1507331" y="653046"/>
                  <a:pt x="1502569" y="653046"/>
                </a:cubicBezTo>
                <a:cubicBezTo>
                  <a:pt x="1495901" y="653046"/>
                  <a:pt x="1501616" y="647331"/>
                  <a:pt x="1497806" y="646378"/>
                </a:cubicBezTo>
                <a:cubicBezTo>
                  <a:pt x="1493996" y="645426"/>
                  <a:pt x="1482566" y="643521"/>
                  <a:pt x="1480661" y="647331"/>
                </a:cubicBezTo>
                <a:cubicBezTo>
                  <a:pt x="1475899" y="653998"/>
                  <a:pt x="1473994" y="652093"/>
                  <a:pt x="1466374" y="652093"/>
                </a:cubicBezTo>
                <a:cubicBezTo>
                  <a:pt x="1453039" y="652093"/>
                  <a:pt x="1439704" y="653046"/>
                  <a:pt x="1427321" y="653046"/>
                </a:cubicBezTo>
                <a:cubicBezTo>
                  <a:pt x="1417796" y="653046"/>
                  <a:pt x="1393031" y="649236"/>
                  <a:pt x="1393031" y="660666"/>
                </a:cubicBezTo>
                <a:cubicBezTo>
                  <a:pt x="1393031" y="664476"/>
                  <a:pt x="1383506" y="669238"/>
                  <a:pt x="1380649" y="671143"/>
                </a:cubicBezTo>
                <a:cubicBezTo>
                  <a:pt x="1362551" y="678763"/>
                  <a:pt x="1344454" y="688288"/>
                  <a:pt x="1329214" y="700671"/>
                </a:cubicBezTo>
                <a:cubicBezTo>
                  <a:pt x="1289209" y="733056"/>
                  <a:pt x="1310164" y="761631"/>
                  <a:pt x="1328261" y="798778"/>
                </a:cubicBezTo>
                <a:cubicBezTo>
                  <a:pt x="1329214" y="799731"/>
                  <a:pt x="1329214" y="801636"/>
                  <a:pt x="1330166" y="802588"/>
                </a:cubicBezTo>
                <a:cubicBezTo>
                  <a:pt x="1253014" y="808303"/>
                  <a:pt x="1175861" y="814971"/>
                  <a:pt x="1098709" y="820686"/>
                </a:cubicBezTo>
                <a:cubicBezTo>
                  <a:pt x="1070134" y="822591"/>
                  <a:pt x="1040606" y="825448"/>
                  <a:pt x="1012031" y="827353"/>
                </a:cubicBezTo>
                <a:cubicBezTo>
                  <a:pt x="1010126" y="827353"/>
                  <a:pt x="1008221" y="842593"/>
                  <a:pt x="1008221" y="843546"/>
                </a:cubicBezTo>
                <a:cubicBezTo>
                  <a:pt x="1004411" y="861643"/>
                  <a:pt x="1011079" y="849261"/>
                  <a:pt x="1014889" y="860691"/>
                </a:cubicBezTo>
                <a:cubicBezTo>
                  <a:pt x="1017746" y="870216"/>
                  <a:pt x="1006316" y="890218"/>
                  <a:pt x="1005364" y="902601"/>
                </a:cubicBezTo>
                <a:cubicBezTo>
                  <a:pt x="1004411" y="914031"/>
                  <a:pt x="1005364" y="926413"/>
                  <a:pt x="1007269" y="937843"/>
                </a:cubicBezTo>
                <a:cubicBezTo>
                  <a:pt x="1009174" y="939748"/>
                  <a:pt x="1018699" y="937843"/>
                  <a:pt x="1021556" y="937843"/>
                </a:cubicBezTo>
                <a:cubicBezTo>
                  <a:pt x="1013936" y="945463"/>
                  <a:pt x="999649" y="946416"/>
                  <a:pt x="992981" y="954036"/>
                </a:cubicBezTo>
                <a:cubicBezTo>
                  <a:pt x="992029" y="954988"/>
                  <a:pt x="990124" y="964513"/>
                  <a:pt x="988219" y="967371"/>
                </a:cubicBezTo>
                <a:cubicBezTo>
                  <a:pt x="984409" y="973086"/>
                  <a:pt x="980599" y="979753"/>
                  <a:pt x="975836" y="985468"/>
                </a:cubicBezTo>
                <a:cubicBezTo>
                  <a:pt x="972026" y="991183"/>
                  <a:pt x="974884" y="1006423"/>
                  <a:pt x="967264" y="1007376"/>
                </a:cubicBezTo>
                <a:cubicBezTo>
                  <a:pt x="952976" y="1008328"/>
                  <a:pt x="939641" y="1010233"/>
                  <a:pt x="925354" y="1011186"/>
                </a:cubicBezTo>
                <a:cubicBezTo>
                  <a:pt x="926306" y="1021663"/>
                  <a:pt x="938689" y="1018806"/>
                  <a:pt x="947261" y="1018806"/>
                </a:cubicBezTo>
                <a:cubicBezTo>
                  <a:pt x="953929" y="1018806"/>
                  <a:pt x="959644" y="1019758"/>
                  <a:pt x="966311" y="1019758"/>
                </a:cubicBezTo>
                <a:cubicBezTo>
                  <a:pt x="974884" y="1020711"/>
                  <a:pt x="972026" y="1022616"/>
                  <a:pt x="972979" y="1031188"/>
                </a:cubicBezTo>
                <a:cubicBezTo>
                  <a:pt x="979646" y="1064526"/>
                  <a:pt x="1020604" y="1071193"/>
                  <a:pt x="1049179" y="1066431"/>
                </a:cubicBezTo>
                <a:cubicBezTo>
                  <a:pt x="1074896" y="1061668"/>
                  <a:pt x="1087279" y="1056906"/>
                  <a:pt x="1110139" y="1042618"/>
                </a:cubicBezTo>
                <a:cubicBezTo>
                  <a:pt x="1117759" y="1037856"/>
                  <a:pt x="1138714" y="1042618"/>
                  <a:pt x="1147286" y="1042618"/>
                </a:cubicBezTo>
                <a:cubicBezTo>
                  <a:pt x="1203484" y="1043571"/>
                  <a:pt x="1260634" y="1044523"/>
                  <a:pt x="1316831" y="1046428"/>
                </a:cubicBezTo>
                <a:cubicBezTo>
                  <a:pt x="1331119" y="1046428"/>
                  <a:pt x="1346359" y="1047381"/>
                  <a:pt x="1360646" y="1047381"/>
                </a:cubicBezTo>
                <a:cubicBezTo>
                  <a:pt x="1367314" y="1047381"/>
                  <a:pt x="1387316" y="1083576"/>
                  <a:pt x="1389221" y="1093101"/>
                </a:cubicBezTo>
                <a:cubicBezTo>
                  <a:pt x="1368266" y="1096911"/>
                  <a:pt x="1374934" y="1134058"/>
                  <a:pt x="1376839" y="1149298"/>
                </a:cubicBezTo>
                <a:cubicBezTo>
                  <a:pt x="1376839" y="1154061"/>
                  <a:pt x="1377791" y="1158823"/>
                  <a:pt x="1377791" y="1163586"/>
                </a:cubicBezTo>
                <a:cubicBezTo>
                  <a:pt x="1377791" y="1166443"/>
                  <a:pt x="1388269" y="1163586"/>
                  <a:pt x="1389221" y="1165491"/>
                </a:cubicBezTo>
                <a:cubicBezTo>
                  <a:pt x="1394936" y="1174063"/>
                  <a:pt x="1384459" y="1187398"/>
                  <a:pt x="1384459" y="1195971"/>
                </a:cubicBezTo>
                <a:cubicBezTo>
                  <a:pt x="1378744" y="1189303"/>
                  <a:pt x="1356836" y="1184541"/>
                  <a:pt x="1349216" y="1187398"/>
                </a:cubicBezTo>
                <a:cubicBezTo>
                  <a:pt x="1332071" y="1195018"/>
                  <a:pt x="1333024" y="1254073"/>
                  <a:pt x="1333024" y="1271218"/>
                </a:cubicBezTo>
                <a:cubicBezTo>
                  <a:pt x="1333024" y="1285506"/>
                  <a:pt x="1333024" y="1302651"/>
                  <a:pt x="1348264" y="1308366"/>
                </a:cubicBezTo>
                <a:cubicBezTo>
                  <a:pt x="1359694" y="1313128"/>
                  <a:pt x="1379696" y="1310271"/>
                  <a:pt x="1385411" y="1297888"/>
                </a:cubicBezTo>
                <a:cubicBezTo>
                  <a:pt x="1391126" y="1286458"/>
                  <a:pt x="1377791" y="1268361"/>
                  <a:pt x="1393984" y="1268361"/>
                </a:cubicBezTo>
                <a:cubicBezTo>
                  <a:pt x="1411129" y="1268361"/>
                  <a:pt x="1428274" y="1274076"/>
                  <a:pt x="1424464" y="1252168"/>
                </a:cubicBezTo>
                <a:cubicBezTo>
                  <a:pt x="1423511" y="1245501"/>
                  <a:pt x="1428274" y="1221688"/>
                  <a:pt x="1434941" y="1221688"/>
                </a:cubicBezTo>
                <a:cubicBezTo>
                  <a:pt x="1440656" y="1221688"/>
                  <a:pt x="1433989" y="1192161"/>
                  <a:pt x="1437799" y="1186446"/>
                </a:cubicBezTo>
                <a:cubicBezTo>
                  <a:pt x="1445419" y="1174063"/>
                  <a:pt x="1510189" y="1194066"/>
                  <a:pt x="1521619" y="1196923"/>
                </a:cubicBezTo>
                <a:cubicBezTo>
                  <a:pt x="1552099" y="1204543"/>
                  <a:pt x="1581626" y="1208353"/>
                  <a:pt x="1613059" y="1211211"/>
                </a:cubicBezTo>
                <a:cubicBezTo>
                  <a:pt x="1621631" y="1212163"/>
                  <a:pt x="1640681" y="1216926"/>
                  <a:pt x="1645444" y="1224546"/>
                </a:cubicBezTo>
                <a:cubicBezTo>
                  <a:pt x="1650206" y="1232166"/>
                  <a:pt x="1645444" y="1256931"/>
                  <a:pt x="1646396" y="1266456"/>
                </a:cubicBezTo>
                <a:cubicBezTo>
                  <a:pt x="1646396" y="1295983"/>
                  <a:pt x="1648301" y="1323606"/>
                  <a:pt x="1643539" y="1353133"/>
                </a:cubicBezTo>
                <a:cubicBezTo>
                  <a:pt x="1642586" y="1356943"/>
                  <a:pt x="1638776" y="1354086"/>
                  <a:pt x="1637824" y="1359801"/>
                </a:cubicBezTo>
                <a:cubicBezTo>
                  <a:pt x="1636871" y="1365516"/>
                  <a:pt x="1638776" y="1373136"/>
                  <a:pt x="1639729" y="1378851"/>
                </a:cubicBezTo>
                <a:cubicBezTo>
                  <a:pt x="1640681" y="1392186"/>
                  <a:pt x="1644491" y="1404568"/>
                  <a:pt x="1646396" y="1416951"/>
                </a:cubicBezTo>
                <a:cubicBezTo>
                  <a:pt x="1648301" y="1428381"/>
                  <a:pt x="1645444" y="1474101"/>
                  <a:pt x="1668304" y="1461718"/>
                </a:cubicBezTo>
                <a:cubicBezTo>
                  <a:pt x="1684496" y="1453146"/>
                  <a:pt x="1671161" y="1446478"/>
                  <a:pt x="1678781" y="1432191"/>
                </a:cubicBezTo>
                <a:cubicBezTo>
                  <a:pt x="1687354" y="1416951"/>
                  <a:pt x="1688306" y="1387423"/>
                  <a:pt x="1687354" y="1371231"/>
                </a:cubicBezTo>
                <a:cubicBezTo>
                  <a:pt x="1685449" y="1351228"/>
                  <a:pt x="1675924" y="1337893"/>
                  <a:pt x="1675924" y="1315033"/>
                </a:cubicBezTo>
                <a:cubicBezTo>
                  <a:pt x="1675924" y="1287411"/>
                  <a:pt x="1674971" y="1258836"/>
                  <a:pt x="1674971" y="1231213"/>
                </a:cubicBezTo>
                <a:cubicBezTo>
                  <a:pt x="1674971" y="1211211"/>
                  <a:pt x="1731169" y="1210258"/>
                  <a:pt x="1744504" y="1209306"/>
                </a:cubicBezTo>
                <a:cubicBezTo>
                  <a:pt x="1793081" y="1204543"/>
                  <a:pt x="1837849" y="1185493"/>
                  <a:pt x="1887379" y="1184541"/>
                </a:cubicBezTo>
                <a:cubicBezTo>
                  <a:pt x="1887379" y="1195971"/>
                  <a:pt x="1883569" y="1213116"/>
                  <a:pt x="1887379" y="1222641"/>
                </a:cubicBezTo>
                <a:cubicBezTo>
                  <a:pt x="1888331" y="1224546"/>
                  <a:pt x="1897856" y="1227403"/>
                  <a:pt x="1897856" y="1235023"/>
                </a:cubicBezTo>
                <a:cubicBezTo>
                  <a:pt x="1898809" y="1246453"/>
                  <a:pt x="1898809" y="1256931"/>
                  <a:pt x="1899761" y="1268361"/>
                </a:cubicBezTo>
                <a:cubicBezTo>
                  <a:pt x="1899761" y="1275028"/>
                  <a:pt x="1935956" y="1261693"/>
                  <a:pt x="1935956" y="1273123"/>
                </a:cubicBezTo>
                <a:cubicBezTo>
                  <a:pt x="1935956" y="1285506"/>
                  <a:pt x="1935956" y="1313128"/>
                  <a:pt x="1955006" y="1313128"/>
                </a:cubicBezTo>
                <a:cubicBezTo>
                  <a:pt x="1969294" y="1313128"/>
                  <a:pt x="1990249" y="1313128"/>
                  <a:pt x="1991201" y="1294078"/>
                </a:cubicBezTo>
                <a:cubicBezTo>
                  <a:pt x="1992154" y="1275028"/>
                  <a:pt x="1992154" y="1255978"/>
                  <a:pt x="1992154" y="1236928"/>
                </a:cubicBezTo>
                <a:cubicBezTo>
                  <a:pt x="1992154" y="1222641"/>
                  <a:pt x="1994059" y="1201686"/>
                  <a:pt x="1981676" y="1192161"/>
                </a:cubicBezTo>
                <a:cubicBezTo>
                  <a:pt x="1967389" y="1181683"/>
                  <a:pt x="1951196" y="1194066"/>
                  <a:pt x="1938814" y="1195018"/>
                </a:cubicBezTo>
                <a:cubicBezTo>
                  <a:pt x="1938814" y="1190256"/>
                  <a:pt x="1937861" y="1185493"/>
                  <a:pt x="1937861" y="1180731"/>
                </a:cubicBezTo>
                <a:cubicBezTo>
                  <a:pt x="1937861" y="1176921"/>
                  <a:pt x="1937861" y="1172158"/>
                  <a:pt x="1937861" y="1168348"/>
                </a:cubicBezTo>
                <a:cubicBezTo>
                  <a:pt x="1937861" y="1163586"/>
                  <a:pt x="1943576" y="1168348"/>
                  <a:pt x="1945481" y="1166443"/>
                </a:cubicBezTo>
                <a:cubicBezTo>
                  <a:pt x="1948339" y="1163586"/>
                  <a:pt x="1952149" y="1168348"/>
                  <a:pt x="1952149" y="1162633"/>
                </a:cubicBezTo>
                <a:cubicBezTo>
                  <a:pt x="1952149" y="1157871"/>
                  <a:pt x="1950244" y="1155966"/>
                  <a:pt x="1955006" y="1155013"/>
                </a:cubicBezTo>
                <a:cubicBezTo>
                  <a:pt x="1963579" y="1153108"/>
                  <a:pt x="1960721" y="1139773"/>
                  <a:pt x="1952149" y="1140726"/>
                </a:cubicBezTo>
                <a:cubicBezTo>
                  <a:pt x="1952149" y="1142631"/>
                  <a:pt x="1951196" y="1145488"/>
                  <a:pt x="1951196" y="1148346"/>
                </a:cubicBezTo>
                <a:cubicBezTo>
                  <a:pt x="1951196" y="1139773"/>
                  <a:pt x="1951196" y="1131201"/>
                  <a:pt x="1950244" y="1122628"/>
                </a:cubicBezTo>
                <a:cubicBezTo>
                  <a:pt x="1949291" y="1116913"/>
                  <a:pt x="1949291" y="1110246"/>
                  <a:pt x="1948339" y="1104531"/>
                </a:cubicBezTo>
                <a:cubicBezTo>
                  <a:pt x="1947386" y="1094053"/>
                  <a:pt x="1944529" y="1100721"/>
                  <a:pt x="1940719" y="1095006"/>
                </a:cubicBezTo>
                <a:cubicBezTo>
                  <a:pt x="1938814" y="1092148"/>
                  <a:pt x="1936909" y="1097863"/>
                  <a:pt x="1935956" y="1090243"/>
                </a:cubicBezTo>
                <a:cubicBezTo>
                  <a:pt x="1935956" y="1088338"/>
                  <a:pt x="1942624" y="1079766"/>
                  <a:pt x="1943576" y="1077861"/>
                </a:cubicBezTo>
                <a:cubicBezTo>
                  <a:pt x="1948339" y="1071193"/>
                  <a:pt x="1955959" y="1052143"/>
                  <a:pt x="1962626" y="1048333"/>
                </a:cubicBezTo>
                <a:cubicBezTo>
                  <a:pt x="1971199" y="1043571"/>
                  <a:pt x="1993106" y="1047381"/>
                  <a:pt x="2002631" y="1047381"/>
                </a:cubicBezTo>
                <a:cubicBezTo>
                  <a:pt x="2031206" y="1046428"/>
                  <a:pt x="2060734" y="1046428"/>
                  <a:pt x="2089309" y="1045476"/>
                </a:cubicBezTo>
                <a:cubicBezTo>
                  <a:pt x="2117884" y="1044523"/>
                  <a:pt x="2147411" y="1044523"/>
                  <a:pt x="2175986" y="1043571"/>
                </a:cubicBezTo>
                <a:cubicBezTo>
                  <a:pt x="2187416" y="1043571"/>
                  <a:pt x="2204561" y="1039761"/>
                  <a:pt x="2215991" y="1042618"/>
                </a:cubicBezTo>
                <a:cubicBezTo>
                  <a:pt x="2245519" y="1065478"/>
                  <a:pt x="2312194" y="1088338"/>
                  <a:pt x="2340769" y="1052143"/>
                </a:cubicBezTo>
                <a:cubicBezTo>
                  <a:pt x="2350294" y="1039761"/>
                  <a:pt x="2346484" y="1021663"/>
                  <a:pt x="2362676" y="1019758"/>
                </a:cubicBezTo>
                <a:cubicBezTo>
                  <a:pt x="2375059" y="1018806"/>
                  <a:pt x="2387441" y="1017853"/>
                  <a:pt x="2399824" y="1015948"/>
                </a:cubicBezTo>
                <a:cubicBezTo>
                  <a:pt x="2387441" y="1010233"/>
                  <a:pt x="2378869" y="1008328"/>
                  <a:pt x="2365534" y="1006423"/>
                </a:cubicBezTo>
                <a:cubicBezTo>
                  <a:pt x="2345531" y="1003566"/>
                  <a:pt x="2359819" y="997851"/>
                  <a:pt x="2350294" y="983563"/>
                </a:cubicBezTo>
                <a:cubicBezTo>
                  <a:pt x="2344579" y="974991"/>
                  <a:pt x="2338864" y="958798"/>
                  <a:pt x="2332196" y="953083"/>
                </a:cubicBezTo>
                <a:cubicBezTo>
                  <a:pt x="2324576" y="946416"/>
                  <a:pt x="2312194" y="946416"/>
                  <a:pt x="2305526" y="938796"/>
                </a:cubicBezTo>
                <a:cubicBezTo>
                  <a:pt x="2325529" y="938796"/>
                  <a:pt x="2322671" y="933081"/>
                  <a:pt x="2322671" y="912126"/>
                </a:cubicBezTo>
                <a:cubicBezTo>
                  <a:pt x="2322671" y="894981"/>
                  <a:pt x="2319814" y="876883"/>
                  <a:pt x="2310289" y="862596"/>
                </a:cubicBezTo>
                <a:cubicBezTo>
                  <a:pt x="2312194" y="855928"/>
                  <a:pt x="2324576" y="857833"/>
                  <a:pt x="2321719" y="847356"/>
                </a:cubicBezTo>
                <a:cubicBezTo>
                  <a:pt x="2320766" y="843546"/>
                  <a:pt x="2317909" y="827353"/>
                  <a:pt x="2315051" y="827353"/>
                </a:cubicBezTo>
                <a:cubicBezTo>
                  <a:pt x="2273141" y="824496"/>
                  <a:pt x="2231231" y="820686"/>
                  <a:pt x="2189321" y="817828"/>
                </a:cubicBezTo>
                <a:cubicBezTo>
                  <a:pt x="2161699" y="815923"/>
                  <a:pt x="2134076" y="810208"/>
                  <a:pt x="2105501" y="810208"/>
                </a:cubicBezTo>
                <a:cubicBezTo>
                  <a:pt x="2071211" y="810208"/>
                  <a:pt x="2034064" y="797826"/>
                  <a:pt x="1999774" y="801636"/>
                </a:cubicBezTo>
                <a:cubicBezTo>
                  <a:pt x="2008346" y="782586"/>
                  <a:pt x="2021681" y="760678"/>
                  <a:pt x="2018824" y="738771"/>
                </a:cubicBezTo>
                <a:cubicBezTo>
                  <a:pt x="2015966" y="719721"/>
                  <a:pt x="2035016" y="699718"/>
                  <a:pt x="2021681" y="679716"/>
                </a:cubicBezTo>
                <a:cubicBezTo>
                  <a:pt x="2009299" y="661618"/>
                  <a:pt x="1978819" y="670191"/>
                  <a:pt x="1962626" y="674953"/>
                </a:cubicBezTo>
                <a:cubicBezTo>
                  <a:pt x="1952149" y="677811"/>
                  <a:pt x="1947386" y="675906"/>
                  <a:pt x="1942624" y="666381"/>
                </a:cubicBezTo>
                <a:cubicBezTo>
                  <a:pt x="1940719" y="661618"/>
                  <a:pt x="1929289" y="659713"/>
                  <a:pt x="1924526" y="657808"/>
                </a:cubicBezTo>
                <a:cubicBezTo>
                  <a:pt x="1913096" y="653046"/>
                  <a:pt x="1899761" y="653046"/>
                  <a:pt x="1887379" y="652093"/>
                </a:cubicBezTo>
                <a:cubicBezTo>
                  <a:pt x="1861661" y="650188"/>
                  <a:pt x="1837849" y="653998"/>
                  <a:pt x="1815941" y="654951"/>
                </a:cubicBezTo>
                <a:cubicBezTo>
                  <a:pt x="1797844" y="655903"/>
                  <a:pt x="1798796" y="657808"/>
                  <a:pt x="1796891" y="639711"/>
                </a:cubicBezTo>
                <a:cubicBezTo>
                  <a:pt x="1794034" y="618756"/>
                  <a:pt x="1792129" y="598753"/>
                  <a:pt x="1789271" y="577798"/>
                </a:cubicBezTo>
                <a:cubicBezTo>
                  <a:pt x="1787366" y="563511"/>
                  <a:pt x="1785461" y="558748"/>
                  <a:pt x="1803559" y="555891"/>
                </a:cubicBezTo>
                <a:cubicBezTo>
                  <a:pt x="1810226" y="554938"/>
                  <a:pt x="1824514" y="555891"/>
                  <a:pt x="1833086" y="555891"/>
                </a:cubicBezTo>
                <a:cubicBezTo>
                  <a:pt x="1848326" y="555891"/>
                  <a:pt x="1859756" y="556843"/>
                  <a:pt x="1874044" y="556843"/>
                </a:cubicBezTo>
                <a:cubicBezTo>
                  <a:pt x="1878806" y="556843"/>
                  <a:pt x="1874044" y="551128"/>
                  <a:pt x="1876901" y="550176"/>
                </a:cubicBezTo>
                <a:cubicBezTo>
                  <a:pt x="1879759" y="549223"/>
                  <a:pt x="1883569" y="550176"/>
                  <a:pt x="1886426" y="550176"/>
                </a:cubicBezTo>
                <a:cubicBezTo>
                  <a:pt x="1894046" y="550176"/>
                  <a:pt x="1900714" y="550176"/>
                  <a:pt x="1908334" y="549223"/>
                </a:cubicBezTo>
                <a:cubicBezTo>
                  <a:pt x="1920716" y="548271"/>
                  <a:pt x="1933099" y="549223"/>
                  <a:pt x="1946434" y="549223"/>
                </a:cubicBezTo>
                <a:cubicBezTo>
                  <a:pt x="1955006" y="549223"/>
                  <a:pt x="1963579" y="549223"/>
                  <a:pt x="1973104" y="550176"/>
                </a:cubicBezTo>
                <a:cubicBezTo>
                  <a:pt x="1982629" y="550176"/>
                  <a:pt x="1973104" y="556843"/>
                  <a:pt x="1978819" y="559701"/>
                </a:cubicBezTo>
                <a:cubicBezTo>
                  <a:pt x="1985486" y="563511"/>
                  <a:pt x="2005489" y="559701"/>
                  <a:pt x="2013109" y="560653"/>
                </a:cubicBezTo>
                <a:cubicBezTo>
                  <a:pt x="2034064" y="560653"/>
                  <a:pt x="2054066" y="561606"/>
                  <a:pt x="2075021" y="561606"/>
                </a:cubicBezTo>
                <a:cubicBezTo>
                  <a:pt x="2089309" y="561606"/>
                  <a:pt x="2102644" y="561606"/>
                  <a:pt x="2116931" y="562558"/>
                </a:cubicBezTo>
                <a:cubicBezTo>
                  <a:pt x="2195989" y="563511"/>
                  <a:pt x="2275999" y="564463"/>
                  <a:pt x="2355056" y="565416"/>
                </a:cubicBezTo>
                <a:cubicBezTo>
                  <a:pt x="2438876" y="566368"/>
                  <a:pt x="2522696" y="568273"/>
                  <a:pt x="2607469" y="571131"/>
                </a:cubicBezTo>
                <a:cubicBezTo>
                  <a:pt x="2850356" y="579703"/>
                  <a:pt x="3093244" y="588276"/>
                  <a:pt x="3336131" y="596848"/>
                </a:cubicBezTo>
                <a:cubicBezTo>
                  <a:pt x="3336131" y="595896"/>
                  <a:pt x="3336131" y="595896"/>
                  <a:pt x="3336131" y="594943"/>
                </a:cubicBezTo>
                <a:cubicBezTo>
                  <a:pt x="3332321" y="594943"/>
                  <a:pt x="3330416" y="594943"/>
                  <a:pt x="3328511" y="594943"/>
                </a:cubicBezTo>
                <a:close/>
                <a:moveTo>
                  <a:pt x="1124426" y="984516"/>
                </a:moveTo>
                <a:cubicBezTo>
                  <a:pt x="1123474" y="965466"/>
                  <a:pt x="1113949" y="949273"/>
                  <a:pt x="1096804" y="940701"/>
                </a:cubicBezTo>
                <a:cubicBezTo>
                  <a:pt x="1087279" y="935938"/>
                  <a:pt x="1079659" y="936891"/>
                  <a:pt x="1075849" y="928318"/>
                </a:cubicBezTo>
                <a:cubicBezTo>
                  <a:pt x="1074896" y="925461"/>
                  <a:pt x="1075849" y="919746"/>
                  <a:pt x="1075849" y="917841"/>
                </a:cubicBezTo>
                <a:cubicBezTo>
                  <a:pt x="1075849" y="903553"/>
                  <a:pt x="1076801" y="888313"/>
                  <a:pt x="1076801" y="874026"/>
                </a:cubicBezTo>
                <a:cubicBezTo>
                  <a:pt x="1076801" y="858786"/>
                  <a:pt x="1074896" y="860691"/>
                  <a:pt x="1088231" y="857833"/>
                </a:cubicBezTo>
                <a:cubicBezTo>
                  <a:pt x="1105376" y="854976"/>
                  <a:pt x="1127284" y="853071"/>
                  <a:pt x="1144429" y="853071"/>
                </a:cubicBezTo>
                <a:cubicBezTo>
                  <a:pt x="1163479" y="853071"/>
                  <a:pt x="1182529" y="847356"/>
                  <a:pt x="1202531" y="848308"/>
                </a:cubicBezTo>
                <a:cubicBezTo>
                  <a:pt x="1199674" y="863548"/>
                  <a:pt x="1193959" y="879741"/>
                  <a:pt x="1193959" y="895933"/>
                </a:cubicBezTo>
                <a:cubicBezTo>
                  <a:pt x="1193959" y="908316"/>
                  <a:pt x="1185386" y="944511"/>
                  <a:pt x="1205389" y="938796"/>
                </a:cubicBezTo>
                <a:cubicBezTo>
                  <a:pt x="1198721" y="944511"/>
                  <a:pt x="1191101" y="948321"/>
                  <a:pt x="1183481" y="952131"/>
                </a:cubicBezTo>
                <a:cubicBezTo>
                  <a:pt x="1174909" y="955941"/>
                  <a:pt x="1178719" y="964513"/>
                  <a:pt x="1178719" y="974038"/>
                </a:cubicBezTo>
                <a:cubicBezTo>
                  <a:pt x="1187291" y="974038"/>
                  <a:pt x="1194911" y="973086"/>
                  <a:pt x="1203484" y="973086"/>
                </a:cubicBezTo>
                <a:cubicBezTo>
                  <a:pt x="1213009" y="973086"/>
                  <a:pt x="1201579" y="960703"/>
                  <a:pt x="1210151" y="959751"/>
                </a:cubicBezTo>
                <a:cubicBezTo>
                  <a:pt x="1221581" y="958798"/>
                  <a:pt x="1233964" y="958798"/>
                  <a:pt x="1245394" y="957846"/>
                </a:cubicBezTo>
                <a:cubicBezTo>
                  <a:pt x="1253966" y="957846"/>
                  <a:pt x="1256824" y="966418"/>
                  <a:pt x="1266349" y="964513"/>
                </a:cubicBezTo>
                <a:cubicBezTo>
                  <a:pt x="1264444" y="973086"/>
                  <a:pt x="1259681" y="972133"/>
                  <a:pt x="1256824" y="964513"/>
                </a:cubicBezTo>
                <a:cubicBezTo>
                  <a:pt x="1255871" y="966418"/>
                  <a:pt x="1253966" y="970228"/>
                  <a:pt x="1253966" y="973086"/>
                </a:cubicBezTo>
                <a:cubicBezTo>
                  <a:pt x="1264444" y="972133"/>
                  <a:pt x="1277779" y="972133"/>
                  <a:pt x="1277779" y="958798"/>
                </a:cubicBezTo>
                <a:cubicBezTo>
                  <a:pt x="1277779" y="942606"/>
                  <a:pt x="1266349" y="946416"/>
                  <a:pt x="1255871" y="935938"/>
                </a:cubicBezTo>
                <a:cubicBezTo>
                  <a:pt x="1265396" y="930223"/>
                  <a:pt x="1260634" y="910221"/>
                  <a:pt x="1260634" y="899743"/>
                </a:cubicBezTo>
                <a:cubicBezTo>
                  <a:pt x="1279684" y="927366"/>
                  <a:pt x="1299686" y="954988"/>
                  <a:pt x="1318736" y="981658"/>
                </a:cubicBezTo>
                <a:cubicBezTo>
                  <a:pt x="1253014" y="981658"/>
                  <a:pt x="1188244" y="983563"/>
                  <a:pt x="1124426" y="984516"/>
                </a:cubicBezTo>
                <a:close/>
                <a:moveTo>
                  <a:pt x="1202531" y="961656"/>
                </a:moveTo>
                <a:cubicBezTo>
                  <a:pt x="1202531" y="969276"/>
                  <a:pt x="1198721" y="970228"/>
                  <a:pt x="1195864" y="962608"/>
                </a:cubicBezTo>
                <a:cubicBezTo>
                  <a:pt x="1197769" y="962608"/>
                  <a:pt x="1199674" y="962608"/>
                  <a:pt x="1202531" y="961656"/>
                </a:cubicBezTo>
                <a:close/>
                <a:moveTo>
                  <a:pt x="1373029" y="980706"/>
                </a:moveTo>
                <a:cubicBezTo>
                  <a:pt x="1353979" y="980706"/>
                  <a:pt x="1350169" y="983563"/>
                  <a:pt x="1339691" y="968323"/>
                </a:cubicBezTo>
                <a:cubicBezTo>
                  <a:pt x="1333976" y="958798"/>
                  <a:pt x="1329214" y="948321"/>
                  <a:pt x="1322546" y="939748"/>
                </a:cubicBezTo>
                <a:cubicBezTo>
                  <a:pt x="1305401" y="914983"/>
                  <a:pt x="1287304" y="889266"/>
                  <a:pt x="1271111" y="865453"/>
                </a:cubicBezTo>
                <a:cubicBezTo>
                  <a:pt x="1269206" y="862596"/>
                  <a:pt x="1254919" y="842593"/>
                  <a:pt x="1259681" y="841641"/>
                </a:cubicBezTo>
                <a:cubicBezTo>
                  <a:pt x="1275874" y="839736"/>
                  <a:pt x="1291114" y="838783"/>
                  <a:pt x="1307306" y="836878"/>
                </a:cubicBezTo>
                <a:cubicBezTo>
                  <a:pt x="1339691" y="834021"/>
                  <a:pt x="1364456" y="829258"/>
                  <a:pt x="1395889" y="841641"/>
                </a:cubicBezTo>
                <a:cubicBezTo>
                  <a:pt x="1369219" y="879741"/>
                  <a:pt x="1374934" y="935938"/>
                  <a:pt x="1373029" y="980706"/>
                </a:cubicBezTo>
                <a:close/>
                <a:moveTo>
                  <a:pt x="1387316" y="980706"/>
                </a:moveTo>
                <a:cubicBezTo>
                  <a:pt x="1371124" y="985468"/>
                  <a:pt x="1387316" y="938796"/>
                  <a:pt x="1387316" y="980706"/>
                </a:cubicBezTo>
                <a:lnTo>
                  <a:pt x="1387316" y="980706"/>
                </a:lnTo>
                <a:close/>
                <a:moveTo>
                  <a:pt x="1395889" y="1231213"/>
                </a:moveTo>
                <a:cubicBezTo>
                  <a:pt x="1391126" y="1232166"/>
                  <a:pt x="1381601" y="1229308"/>
                  <a:pt x="1387316" y="1222641"/>
                </a:cubicBezTo>
                <a:cubicBezTo>
                  <a:pt x="1393031" y="1216926"/>
                  <a:pt x="1396841" y="1226451"/>
                  <a:pt x="1395889" y="1231213"/>
                </a:cubicBezTo>
                <a:close/>
                <a:moveTo>
                  <a:pt x="1404461" y="849261"/>
                </a:moveTo>
                <a:cubicBezTo>
                  <a:pt x="1400651" y="869263"/>
                  <a:pt x="1395889" y="890218"/>
                  <a:pt x="1392079" y="910221"/>
                </a:cubicBezTo>
                <a:cubicBezTo>
                  <a:pt x="1390174" y="921651"/>
                  <a:pt x="1396841" y="961656"/>
                  <a:pt x="1378744" y="956893"/>
                </a:cubicBezTo>
                <a:cubicBezTo>
                  <a:pt x="1380649" y="940701"/>
                  <a:pt x="1387316" y="836878"/>
                  <a:pt x="1404461" y="849261"/>
                </a:cubicBezTo>
                <a:close/>
                <a:moveTo>
                  <a:pt x="1414939" y="810208"/>
                </a:moveTo>
                <a:lnTo>
                  <a:pt x="1392079" y="808303"/>
                </a:lnTo>
                <a:lnTo>
                  <a:pt x="1414939" y="810208"/>
                </a:lnTo>
                <a:lnTo>
                  <a:pt x="1414939" y="810208"/>
                </a:lnTo>
                <a:close/>
                <a:moveTo>
                  <a:pt x="1578769" y="516838"/>
                </a:moveTo>
                <a:cubicBezTo>
                  <a:pt x="1586389" y="516838"/>
                  <a:pt x="1598771" y="515886"/>
                  <a:pt x="1604486" y="521601"/>
                </a:cubicBezTo>
                <a:cubicBezTo>
                  <a:pt x="1597819" y="521601"/>
                  <a:pt x="1577816" y="526363"/>
                  <a:pt x="1578769" y="516838"/>
                </a:cubicBezTo>
                <a:close/>
                <a:moveTo>
                  <a:pt x="1557814" y="514933"/>
                </a:moveTo>
                <a:cubicBezTo>
                  <a:pt x="1563529" y="513981"/>
                  <a:pt x="1569244" y="521601"/>
                  <a:pt x="1564481" y="521601"/>
                </a:cubicBezTo>
                <a:cubicBezTo>
                  <a:pt x="1555909" y="521601"/>
                  <a:pt x="1547336" y="521601"/>
                  <a:pt x="1538764" y="521601"/>
                </a:cubicBezTo>
                <a:cubicBezTo>
                  <a:pt x="1545431" y="518743"/>
                  <a:pt x="1551146" y="514933"/>
                  <a:pt x="1557814" y="514933"/>
                </a:cubicBezTo>
                <a:close/>
                <a:moveTo>
                  <a:pt x="1522571" y="518743"/>
                </a:moveTo>
                <a:lnTo>
                  <a:pt x="1548289" y="512076"/>
                </a:lnTo>
                <a:cubicBezTo>
                  <a:pt x="1540669" y="514933"/>
                  <a:pt x="1524476" y="524458"/>
                  <a:pt x="1522571" y="518743"/>
                </a:cubicBezTo>
                <a:close/>
                <a:moveTo>
                  <a:pt x="1559719" y="569226"/>
                </a:moveTo>
                <a:cubicBezTo>
                  <a:pt x="1547336" y="563511"/>
                  <a:pt x="1534001" y="557796"/>
                  <a:pt x="1521619" y="551128"/>
                </a:cubicBezTo>
                <a:cubicBezTo>
                  <a:pt x="1535906" y="551128"/>
                  <a:pt x="1549241" y="551128"/>
                  <a:pt x="1563529" y="551128"/>
                </a:cubicBezTo>
                <a:cubicBezTo>
                  <a:pt x="1569244" y="551128"/>
                  <a:pt x="1564481" y="555891"/>
                  <a:pt x="1573054" y="556843"/>
                </a:cubicBezTo>
                <a:cubicBezTo>
                  <a:pt x="1580674" y="557796"/>
                  <a:pt x="1581626" y="561606"/>
                  <a:pt x="1580674" y="570178"/>
                </a:cubicBezTo>
                <a:cubicBezTo>
                  <a:pt x="1574006" y="570178"/>
                  <a:pt x="1567339" y="569226"/>
                  <a:pt x="1559719" y="569226"/>
                </a:cubicBezTo>
                <a:close/>
                <a:moveTo>
                  <a:pt x="1592104" y="553033"/>
                </a:moveTo>
                <a:cubicBezTo>
                  <a:pt x="1600676" y="551128"/>
                  <a:pt x="1620679" y="548271"/>
                  <a:pt x="1618774" y="563511"/>
                </a:cubicBezTo>
                <a:cubicBezTo>
                  <a:pt x="1617821" y="573988"/>
                  <a:pt x="1599724" y="569226"/>
                  <a:pt x="1590199" y="570178"/>
                </a:cubicBezTo>
                <a:cubicBezTo>
                  <a:pt x="1590199" y="564463"/>
                  <a:pt x="1591151" y="558748"/>
                  <a:pt x="1592104" y="553033"/>
                </a:cubicBezTo>
                <a:close/>
                <a:moveTo>
                  <a:pt x="1612106" y="635901"/>
                </a:moveTo>
                <a:cubicBezTo>
                  <a:pt x="1615916" y="651141"/>
                  <a:pt x="1592104" y="653046"/>
                  <a:pt x="1592104" y="639711"/>
                </a:cubicBezTo>
                <a:cubicBezTo>
                  <a:pt x="1592104" y="618756"/>
                  <a:pt x="1592104" y="596848"/>
                  <a:pt x="1592104" y="575893"/>
                </a:cubicBezTo>
                <a:cubicBezTo>
                  <a:pt x="1592104" y="572083"/>
                  <a:pt x="1605439" y="573988"/>
                  <a:pt x="1608296" y="573988"/>
                </a:cubicBezTo>
                <a:cubicBezTo>
                  <a:pt x="1619726" y="573988"/>
                  <a:pt x="1619726" y="572083"/>
                  <a:pt x="1620679" y="583513"/>
                </a:cubicBezTo>
                <a:cubicBezTo>
                  <a:pt x="1622584" y="599706"/>
                  <a:pt x="1621631" y="617803"/>
                  <a:pt x="1626394" y="633043"/>
                </a:cubicBezTo>
                <a:cubicBezTo>
                  <a:pt x="1621631" y="633996"/>
                  <a:pt x="1616869" y="634948"/>
                  <a:pt x="1612106" y="635901"/>
                </a:cubicBezTo>
                <a:close/>
                <a:moveTo>
                  <a:pt x="1935004" y="1231213"/>
                </a:moveTo>
                <a:cubicBezTo>
                  <a:pt x="1916906" y="1235023"/>
                  <a:pt x="1940719" y="1211211"/>
                  <a:pt x="1935004" y="1231213"/>
                </a:cubicBezTo>
                <a:lnTo>
                  <a:pt x="1935004" y="1231213"/>
                </a:lnTo>
                <a:close/>
                <a:moveTo>
                  <a:pt x="1946434" y="980706"/>
                </a:moveTo>
                <a:cubicBezTo>
                  <a:pt x="1933099" y="984516"/>
                  <a:pt x="1935956" y="972133"/>
                  <a:pt x="1935004" y="962608"/>
                </a:cubicBezTo>
                <a:cubicBezTo>
                  <a:pt x="1938814" y="961656"/>
                  <a:pt x="1943576" y="961656"/>
                  <a:pt x="1947386" y="962608"/>
                </a:cubicBezTo>
                <a:cubicBezTo>
                  <a:pt x="1947386" y="969276"/>
                  <a:pt x="1947386" y="974991"/>
                  <a:pt x="1946434" y="980706"/>
                </a:cubicBezTo>
                <a:close/>
                <a:moveTo>
                  <a:pt x="2073116" y="934986"/>
                </a:moveTo>
                <a:cubicBezTo>
                  <a:pt x="2063591" y="944511"/>
                  <a:pt x="2051209" y="939748"/>
                  <a:pt x="2051209" y="954988"/>
                </a:cubicBezTo>
                <a:cubicBezTo>
                  <a:pt x="2051209" y="971181"/>
                  <a:pt x="2056924" y="973086"/>
                  <a:pt x="2073116" y="972133"/>
                </a:cubicBezTo>
                <a:cubicBezTo>
                  <a:pt x="2070259" y="970228"/>
                  <a:pt x="2055019" y="969276"/>
                  <a:pt x="2060734" y="963561"/>
                </a:cubicBezTo>
                <a:cubicBezTo>
                  <a:pt x="2061686" y="962608"/>
                  <a:pt x="2068354" y="963561"/>
                  <a:pt x="2070259" y="963561"/>
                </a:cubicBezTo>
                <a:cubicBezTo>
                  <a:pt x="2078831" y="963561"/>
                  <a:pt x="2074069" y="957846"/>
                  <a:pt x="2077879" y="956893"/>
                </a:cubicBezTo>
                <a:cubicBezTo>
                  <a:pt x="2087404" y="954988"/>
                  <a:pt x="2119789" y="954988"/>
                  <a:pt x="2121694" y="963561"/>
                </a:cubicBezTo>
                <a:cubicBezTo>
                  <a:pt x="2123599" y="973086"/>
                  <a:pt x="2123599" y="973086"/>
                  <a:pt x="2133124" y="972133"/>
                </a:cubicBezTo>
                <a:cubicBezTo>
                  <a:pt x="2147411" y="971181"/>
                  <a:pt x="2146459" y="972133"/>
                  <a:pt x="2146459" y="956893"/>
                </a:cubicBezTo>
                <a:cubicBezTo>
                  <a:pt x="2146459" y="949273"/>
                  <a:pt x="2126456" y="941653"/>
                  <a:pt x="2118836" y="937843"/>
                </a:cubicBezTo>
                <a:cubicBezTo>
                  <a:pt x="2123599" y="937843"/>
                  <a:pt x="2133124" y="940701"/>
                  <a:pt x="2133124" y="934986"/>
                </a:cubicBezTo>
                <a:cubicBezTo>
                  <a:pt x="2133124" y="922603"/>
                  <a:pt x="2133124" y="910221"/>
                  <a:pt x="2133124" y="898791"/>
                </a:cubicBezTo>
                <a:cubicBezTo>
                  <a:pt x="2133124" y="881646"/>
                  <a:pt x="2128361" y="864501"/>
                  <a:pt x="2124551" y="848308"/>
                </a:cubicBezTo>
                <a:cubicBezTo>
                  <a:pt x="2155031" y="847356"/>
                  <a:pt x="2188369" y="852118"/>
                  <a:pt x="2218849" y="855928"/>
                </a:cubicBezTo>
                <a:cubicBezTo>
                  <a:pt x="2227421" y="856881"/>
                  <a:pt x="2235994" y="857833"/>
                  <a:pt x="2245519" y="858786"/>
                </a:cubicBezTo>
                <a:cubicBezTo>
                  <a:pt x="2249329" y="858786"/>
                  <a:pt x="2247424" y="873073"/>
                  <a:pt x="2247424" y="876883"/>
                </a:cubicBezTo>
                <a:cubicBezTo>
                  <a:pt x="2247424" y="887361"/>
                  <a:pt x="2241709" y="933081"/>
                  <a:pt x="2252186" y="934986"/>
                </a:cubicBezTo>
                <a:cubicBezTo>
                  <a:pt x="2235994" y="935938"/>
                  <a:pt x="2218849" y="941653"/>
                  <a:pt x="2208371" y="954988"/>
                </a:cubicBezTo>
                <a:cubicBezTo>
                  <a:pt x="2205514" y="959751"/>
                  <a:pt x="2197894" y="984516"/>
                  <a:pt x="2195989" y="984516"/>
                </a:cubicBezTo>
                <a:cubicBezTo>
                  <a:pt x="2176939" y="984516"/>
                  <a:pt x="2157889" y="983563"/>
                  <a:pt x="2138839" y="983563"/>
                </a:cubicBezTo>
                <a:cubicBezTo>
                  <a:pt x="2095024" y="982611"/>
                  <a:pt x="2051209" y="981658"/>
                  <a:pt x="2006441" y="981658"/>
                </a:cubicBezTo>
                <a:cubicBezTo>
                  <a:pt x="2026444" y="952131"/>
                  <a:pt x="2046446" y="923556"/>
                  <a:pt x="2066449" y="894028"/>
                </a:cubicBezTo>
                <a:cubicBezTo>
                  <a:pt x="2067401" y="903553"/>
                  <a:pt x="2062639" y="931176"/>
                  <a:pt x="2073116" y="934986"/>
                </a:cubicBezTo>
                <a:close/>
                <a:moveTo>
                  <a:pt x="2123599" y="959751"/>
                </a:moveTo>
                <a:cubicBezTo>
                  <a:pt x="2126456" y="962608"/>
                  <a:pt x="2129314" y="962608"/>
                  <a:pt x="2126456" y="968323"/>
                </a:cubicBezTo>
                <a:cubicBezTo>
                  <a:pt x="2126456" y="965466"/>
                  <a:pt x="2124551" y="962608"/>
                  <a:pt x="2123599" y="959751"/>
                </a:cubicBezTo>
                <a:close/>
                <a:moveTo>
                  <a:pt x="1960721" y="838783"/>
                </a:moveTo>
                <a:cubicBezTo>
                  <a:pt x="1958816" y="836878"/>
                  <a:pt x="1957864" y="834973"/>
                  <a:pt x="1955959" y="832116"/>
                </a:cubicBezTo>
                <a:cubicBezTo>
                  <a:pt x="1992154" y="834973"/>
                  <a:pt x="2031206" y="841641"/>
                  <a:pt x="2066449" y="841641"/>
                </a:cubicBezTo>
                <a:cubicBezTo>
                  <a:pt x="2044541" y="879741"/>
                  <a:pt x="2015966" y="914983"/>
                  <a:pt x="1992154" y="953083"/>
                </a:cubicBezTo>
                <a:cubicBezTo>
                  <a:pt x="1984534" y="965466"/>
                  <a:pt x="1980724" y="981658"/>
                  <a:pt x="1964531" y="981658"/>
                </a:cubicBezTo>
                <a:cubicBezTo>
                  <a:pt x="1944529" y="981658"/>
                  <a:pt x="1950244" y="977848"/>
                  <a:pt x="1950244" y="959751"/>
                </a:cubicBezTo>
                <a:cubicBezTo>
                  <a:pt x="1949291" y="922603"/>
                  <a:pt x="1952149" y="874978"/>
                  <a:pt x="1930241" y="842593"/>
                </a:cubicBezTo>
                <a:cubicBezTo>
                  <a:pt x="1940719" y="840688"/>
                  <a:pt x="1950244" y="839736"/>
                  <a:pt x="1960721" y="838783"/>
                </a:cubicBezTo>
                <a:close/>
                <a:moveTo>
                  <a:pt x="1924526" y="846403"/>
                </a:moveTo>
                <a:cubicBezTo>
                  <a:pt x="1947386" y="854023"/>
                  <a:pt x="1944529" y="938796"/>
                  <a:pt x="1946434" y="956893"/>
                </a:cubicBezTo>
                <a:cubicBezTo>
                  <a:pt x="1931194" y="958798"/>
                  <a:pt x="1934051" y="954036"/>
                  <a:pt x="1933099" y="940701"/>
                </a:cubicBezTo>
                <a:cubicBezTo>
                  <a:pt x="1933099" y="931176"/>
                  <a:pt x="1932146" y="921651"/>
                  <a:pt x="1930241" y="912126"/>
                </a:cubicBezTo>
                <a:cubicBezTo>
                  <a:pt x="1928336" y="901648"/>
                  <a:pt x="1911191" y="846403"/>
                  <a:pt x="1924526" y="846403"/>
                </a:cubicBezTo>
                <a:close/>
                <a:moveTo>
                  <a:pt x="1779746" y="420636"/>
                </a:moveTo>
                <a:cubicBezTo>
                  <a:pt x="1780699" y="425398"/>
                  <a:pt x="1785461" y="456831"/>
                  <a:pt x="1782604" y="456831"/>
                </a:cubicBezTo>
                <a:cubicBezTo>
                  <a:pt x="1767364" y="456831"/>
                  <a:pt x="1777841" y="431113"/>
                  <a:pt x="1773079" y="420636"/>
                </a:cubicBezTo>
                <a:cubicBezTo>
                  <a:pt x="1775936" y="420636"/>
                  <a:pt x="1777841" y="420636"/>
                  <a:pt x="1779746" y="420636"/>
                </a:cubicBezTo>
                <a:close/>
                <a:moveTo>
                  <a:pt x="1776889" y="399681"/>
                </a:moveTo>
                <a:cubicBezTo>
                  <a:pt x="1774031" y="397776"/>
                  <a:pt x="1772126" y="397776"/>
                  <a:pt x="1775936" y="392061"/>
                </a:cubicBezTo>
                <a:cubicBezTo>
                  <a:pt x="1780699" y="393013"/>
                  <a:pt x="1777841" y="394918"/>
                  <a:pt x="1776889" y="399681"/>
                </a:cubicBezTo>
                <a:close/>
                <a:moveTo>
                  <a:pt x="1776889" y="382536"/>
                </a:moveTo>
                <a:cubicBezTo>
                  <a:pt x="1776889" y="384441"/>
                  <a:pt x="1775936" y="385393"/>
                  <a:pt x="1775936" y="387298"/>
                </a:cubicBezTo>
                <a:cubicBezTo>
                  <a:pt x="1774031" y="386346"/>
                  <a:pt x="1772126" y="385393"/>
                  <a:pt x="1771174" y="384441"/>
                </a:cubicBezTo>
                <a:cubicBezTo>
                  <a:pt x="1773079" y="379678"/>
                  <a:pt x="1774031" y="381583"/>
                  <a:pt x="1776889" y="382536"/>
                </a:cubicBezTo>
                <a:close/>
                <a:moveTo>
                  <a:pt x="1774031" y="361581"/>
                </a:moveTo>
                <a:cubicBezTo>
                  <a:pt x="1774031" y="363486"/>
                  <a:pt x="1773079" y="365391"/>
                  <a:pt x="1773079" y="366343"/>
                </a:cubicBezTo>
                <a:cubicBezTo>
                  <a:pt x="1771174" y="365391"/>
                  <a:pt x="1769269" y="365391"/>
                  <a:pt x="1766411" y="364438"/>
                </a:cubicBezTo>
                <a:cubicBezTo>
                  <a:pt x="1768316" y="363486"/>
                  <a:pt x="1771174" y="362533"/>
                  <a:pt x="1774031" y="361581"/>
                </a:cubicBezTo>
                <a:close/>
                <a:moveTo>
                  <a:pt x="1762601" y="559701"/>
                </a:moveTo>
                <a:cubicBezTo>
                  <a:pt x="1765459" y="561606"/>
                  <a:pt x="1769269" y="564463"/>
                  <a:pt x="1772126" y="566368"/>
                </a:cubicBezTo>
                <a:cubicBezTo>
                  <a:pt x="1763554" y="567321"/>
                  <a:pt x="1754981" y="568273"/>
                  <a:pt x="1746409" y="569226"/>
                </a:cubicBezTo>
                <a:cubicBezTo>
                  <a:pt x="1743551" y="555891"/>
                  <a:pt x="1754029" y="559701"/>
                  <a:pt x="1762601" y="559701"/>
                </a:cubicBezTo>
                <a:close/>
                <a:moveTo>
                  <a:pt x="1683544" y="497788"/>
                </a:moveTo>
                <a:cubicBezTo>
                  <a:pt x="1682591" y="487311"/>
                  <a:pt x="1680686" y="474928"/>
                  <a:pt x="1682591" y="464451"/>
                </a:cubicBezTo>
                <a:cubicBezTo>
                  <a:pt x="1687354" y="443496"/>
                  <a:pt x="1689259" y="446353"/>
                  <a:pt x="1710214" y="443496"/>
                </a:cubicBezTo>
                <a:cubicBezTo>
                  <a:pt x="1714024" y="442543"/>
                  <a:pt x="1726406" y="443496"/>
                  <a:pt x="1729264" y="440638"/>
                </a:cubicBezTo>
                <a:cubicBezTo>
                  <a:pt x="1733074" y="436828"/>
                  <a:pt x="1728311" y="424446"/>
                  <a:pt x="1734979" y="424446"/>
                </a:cubicBezTo>
                <a:cubicBezTo>
                  <a:pt x="1754981" y="424446"/>
                  <a:pt x="1749266" y="439686"/>
                  <a:pt x="1750219" y="455878"/>
                </a:cubicBezTo>
                <a:cubicBezTo>
                  <a:pt x="1751171" y="465403"/>
                  <a:pt x="1751171" y="473023"/>
                  <a:pt x="1753076" y="482548"/>
                </a:cubicBezTo>
                <a:cubicBezTo>
                  <a:pt x="1756886" y="501598"/>
                  <a:pt x="1756886" y="508266"/>
                  <a:pt x="1738789" y="511123"/>
                </a:cubicBezTo>
                <a:cubicBezTo>
                  <a:pt x="1734979" y="512076"/>
                  <a:pt x="1724501" y="516838"/>
                  <a:pt x="1721644" y="516838"/>
                </a:cubicBezTo>
                <a:cubicBezTo>
                  <a:pt x="1717834" y="516838"/>
                  <a:pt x="1717834" y="513981"/>
                  <a:pt x="1716881" y="513981"/>
                </a:cubicBezTo>
                <a:cubicBezTo>
                  <a:pt x="1714024" y="513028"/>
                  <a:pt x="1715929" y="509218"/>
                  <a:pt x="1711166" y="509218"/>
                </a:cubicBezTo>
                <a:cubicBezTo>
                  <a:pt x="1708309" y="509218"/>
                  <a:pt x="1705451" y="510171"/>
                  <a:pt x="1702594" y="508266"/>
                </a:cubicBezTo>
                <a:cubicBezTo>
                  <a:pt x="1696879" y="504456"/>
                  <a:pt x="1690211" y="501598"/>
                  <a:pt x="1683544" y="497788"/>
                </a:cubicBezTo>
                <a:close/>
                <a:moveTo>
                  <a:pt x="1737836" y="608278"/>
                </a:moveTo>
                <a:cubicBezTo>
                  <a:pt x="1737836" y="616851"/>
                  <a:pt x="1737836" y="626376"/>
                  <a:pt x="1737836" y="634948"/>
                </a:cubicBezTo>
                <a:cubicBezTo>
                  <a:pt x="1737836" y="648283"/>
                  <a:pt x="1737836" y="646378"/>
                  <a:pt x="1724501" y="646378"/>
                </a:cubicBezTo>
                <a:cubicBezTo>
                  <a:pt x="1713071" y="646378"/>
                  <a:pt x="1711166" y="649236"/>
                  <a:pt x="1711166" y="637806"/>
                </a:cubicBezTo>
                <a:cubicBezTo>
                  <a:pt x="1711166" y="633043"/>
                  <a:pt x="1730216" y="633996"/>
                  <a:pt x="1734979" y="633996"/>
                </a:cubicBezTo>
                <a:cubicBezTo>
                  <a:pt x="1727359" y="632091"/>
                  <a:pt x="1715929" y="633043"/>
                  <a:pt x="1714024" y="624471"/>
                </a:cubicBezTo>
                <a:cubicBezTo>
                  <a:pt x="1721644" y="625423"/>
                  <a:pt x="1725454" y="624471"/>
                  <a:pt x="1725454" y="617803"/>
                </a:cubicBezTo>
                <a:cubicBezTo>
                  <a:pt x="1725454" y="614946"/>
                  <a:pt x="1726406" y="610183"/>
                  <a:pt x="1725454" y="607326"/>
                </a:cubicBezTo>
                <a:cubicBezTo>
                  <a:pt x="1724501" y="605421"/>
                  <a:pt x="1716881" y="607326"/>
                  <a:pt x="1716881" y="604468"/>
                </a:cubicBezTo>
                <a:cubicBezTo>
                  <a:pt x="1718786" y="594943"/>
                  <a:pt x="1719739" y="586371"/>
                  <a:pt x="1721644" y="576846"/>
                </a:cubicBezTo>
                <a:cubicBezTo>
                  <a:pt x="1722596" y="570178"/>
                  <a:pt x="1732121" y="573036"/>
                  <a:pt x="1737836" y="572083"/>
                </a:cubicBezTo>
                <a:cubicBezTo>
                  <a:pt x="1737836" y="584466"/>
                  <a:pt x="1737836" y="596848"/>
                  <a:pt x="1737836" y="608278"/>
                </a:cubicBezTo>
                <a:close/>
                <a:moveTo>
                  <a:pt x="1737836" y="567321"/>
                </a:moveTo>
                <a:cubicBezTo>
                  <a:pt x="1721644" y="569226"/>
                  <a:pt x="1717834" y="561606"/>
                  <a:pt x="1702594" y="554938"/>
                </a:cubicBezTo>
                <a:cubicBezTo>
                  <a:pt x="1708309" y="553986"/>
                  <a:pt x="1714024" y="553986"/>
                  <a:pt x="1719739" y="553986"/>
                </a:cubicBezTo>
                <a:cubicBezTo>
                  <a:pt x="1735931" y="553033"/>
                  <a:pt x="1737836" y="550176"/>
                  <a:pt x="1737836" y="567321"/>
                </a:cubicBezTo>
                <a:close/>
                <a:moveTo>
                  <a:pt x="1732121" y="518743"/>
                </a:moveTo>
                <a:lnTo>
                  <a:pt x="1727359" y="518743"/>
                </a:lnTo>
                <a:cubicBezTo>
                  <a:pt x="1736884" y="517791"/>
                  <a:pt x="1746409" y="517791"/>
                  <a:pt x="1755934" y="516838"/>
                </a:cubicBezTo>
                <a:cubicBezTo>
                  <a:pt x="1748314" y="519696"/>
                  <a:pt x="1740694" y="518743"/>
                  <a:pt x="1732121" y="518743"/>
                </a:cubicBezTo>
                <a:close/>
                <a:moveTo>
                  <a:pt x="1751171" y="655903"/>
                </a:moveTo>
                <a:cubicBezTo>
                  <a:pt x="1738789" y="656856"/>
                  <a:pt x="1745456" y="611136"/>
                  <a:pt x="1746409" y="602563"/>
                </a:cubicBezTo>
                <a:cubicBezTo>
                  <a:pt x="1746409" y="593991"/>
                  <a:pt x="1746409" y="584466"/>
                  <a:pt x="1747361" y="575893"/>
                </a:cubicBezTo>
                <a:cubicBezTo>
                  <a:pt x="1747361" y="573988"/>
                  <a:pt x="1769269" y="570178"/>
                  <a:pt x="1773079" y="569226"/>
                </a:cubicBezTo>
                <a:cubicBezTo>
                  <a:pt x="1776889" y="598753"/>
                  <a:pt x="1781651" y="628281"/>
                  <a:pt x="1785461" y="657808"/>
                </a:cubicBezTo>
                <a:cubicBezTo>
                  <a:pt x="1774031" y="656856"/>
                  <a:pt x="1762601" y="656856"/>
                  <a:pt x="1751171" y="655903"/>
                </a:cubicBezTo>
                <a:close/>
                <a:moveTo>
                  <a:pt x="1797844" y="554938"/>
                </a:moveTo>
                <a:cubicBezTo>
                  <a:pt x="1794986" y="556843"/>
                  <a:pt x="1790224" y="557796"/>
                  <a:pt x="1786414" y="559701"/>
                </a:cubicBezTo>
                <a:cubicBezTo>
                  <a:pt x="1784509" y="551128"/>
                  <a:pt x="1793081" y="552081"/>
                  <a:pt x="1797844" y="554938"/>
                </a:cubicBezTo>
                <a:close/>
                <a:moveTo>
                  <a:pt x="1803559" y="522553"/>
                </a:moveTo>
                <a:cubicBezTo>
                  <a:pt x="1797844" y="523506"/>
                  <a:pt x="1777841" y="522553"/>
                  <a:pt x="1781651" y="513028"/>
                </a:cubicBezTo>
                <a:cubicBezTo>
                  <a:pt x="1784509" y="506361"/>
                  <a:pt x="1806416" y="514933"/>
                  <a:pt x="1803559" y="52255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286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9" name="Freeform 44">
            <a:extLst>
              <a:ext uri="{FF2B5EF4-FFF2-40B4-BE49-F238E27FC236}">
                <a16:creationId xmlns:a16="http://schemas.microsoft.com/office/drawing/2014/main" id="{AE2DF083-8E34-85DD-2348-D2EB2B6AEF53}"/>
              </a:ext>
            </a:extLst>
          </p:cNvPr>
          <p:cNvSpPr>
            <a:spLocks noEditPoints="1"/>
          </p:cNvSpPr>
          <p:nvPr/>
        </p:nvSpPr>
        <p:spPr bwMode="auto">
          <a:xfrm>
            <a:off x="2711307" y="3996997"/>
            <a:ext cx="798856" cy="1009384"/>
          </a:xfrm>
          <a:custGeom>
            <a:gdLst>
              <a:gd name="T0" fmla="*/ 289 w 578"/>
              <a:gd name="T1" fmla="*/ 265 h 733"/>
              <a:gd name="T2" fmla="*/ 290 w 578"/>
              <a:gd name="T3" fmla="*/ 265 h 733"/>
              <a:gd name="T4" fmla="*/ 288 w 578"/>
              <a:gd name="T5" fmla="*/ 265 h 733"/>
              <a:gd name="T6" fmla="*/ 289 w 578"/>
              <a:gd name="T7" fmla="*/ 265 h 733"/>
              <a:gd name="T8" fmla="*/ 578 w 578"/>
              <a:gd name="T9" fmla="*/ 733 h 733"/>
              <a:gd name="T10" fmla="*/ 425 w 578"/>
              <a:gd name="T11" fmla="*/ 548 h 733"/>
              <a:gd name="T12" fmla="*/ 524 w 578"/>
              <a:gd name="T13" fmla="*/ 548 h 733"/>
              <a:gd name="T14" fmla="*/ 397 w 578"/>
              <a:gd name="T15" fmla="*/ 395 h 733"/>
              <a:gd name="T16" fmla="*/ 479 w 578"/>
              <a:gd name="T17" fmla="*/ 395 h 733"/>
              <a:gd name="T18" fmla="*/ 381 w 578"/>
              <a:gd name="T19" fmla="*/ 265 h 733"/>
              <a:gd name="T20" fmla="*/ 458 w 578"/>
              <a:gd name="T21" fmla="*/ 265 h 733"/>
              <a:gd name="T22" fmla="*/ 354 w 578"/>
              <a:gd name="T23" fmla="*/ 151 h 733"/>
              <a:gd name="T24" fmla="*/ 427 w 578"/>
              <a:gd name="T25" fmla="*/ 151 h 733"/>
              <a:gd name="T26" fmla="*/ 289 w 578"/>
              <a:gd name="T27" fmla="*/ 0 h 733"/>
              <a:gd name="T28" fmla="*/ 151 w 578"/>
              <a:gd name="T29" fmla="*/ 151 h 733"/>
              <a:gd name="T30" fmla="*/ 224 w 578"/>
              <a:gd name="T31" fmla="*/ 151 h 733"/>
              <a:gd name="T32" fmla="*/ 119 w 578"/>
              <a:gd name="T33" fmla="*/ 265 h 733"/>
              <a:gd name="T34" fmla="*/ 197 w 578"/>
              <a:gd name="T35" fmla="*/ 265 h 733"/>
              <a:gd name="T36" fmla="*/ 99 w 578"/>
              <a:gd name="T37" fmla="*/ 395 h 733"/>
              <a:gd name="T38" fmla="*/ 181 w 578"/>
              <a:gd name="T39" fmla="*/ 395 h 733"/>
              <a:gd name="T40" fmla="*/ 54 w 578"/>
              <a:gd name="T41" fmla="*/ 548 h 733"/>
              <a:gd name="T42" fmla="*/ 153 w 578"/>
              <a:gd name="T43" fmla="*/ 548 h 733"/>
              <a:gd name="T44" fmla="*/ 0 w 578"/>
              <a:gd name="T45" fmla="*/ 733 h 733"/>
              <a:gd name="T46" fmla="*/ 578 w 578"/>
              <a:gd name="T47" fmla="*/ 733 h 73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78" h="733">
                <a:moveTo>
                  <a:pt x="289" y="265"/>
                </a:moveTo>
                <a:lnTo>
                  <a:pt x="290" y="265"/>
                </a:lnTo>
                <a:lnTo>
                  <a:pt x="288" y="265"/>
                </a:lnTo>
                <a:lnTo>
                  <a:pt x="289" y="265"/>
                </a:lnTo>
                <a:close/>
                <a:moveTo>
                  <a:pt x="578" y="733"/>
                </a:moveTo>
                <a:lnTo>
                  <a:pt x="425" y="548"/>
                </a:lnTo>
                <a:lnTo>
                  <a:pt x="524" y="548"/>
                </a:lnTo>
                <a:lnTo>
                  <a:pt x="397" y="395"/>
                </a:lnTo>
                <a:lnTo>
                  <a:pt x="479" y="395"/>
                </a:lnTo>
                <a:lnTo>
                  <a:pt x="381" y="265"/>
                </a:lnTo>
                <a:lnTo>
                  <a:pt x="458" y="265"/>
                </a:lnTo>
                <a:lnTo>
                  <a:pt x="354" y="151"/>
                </a:lnTo>
                <a:lnTo>
                  <a:pt x="427" y="151"/>
                </a:lnTo>
                <a:lnTo>
                  <a:pt x="289" y="0"/>
                </a:lnTo>
                <a:lnTo>
                  <a:pt x="151" y="151"/>
                </a:lnTo>
                <a:lnTo>
                  <a:pt x="224" y="151"/>
                </a:lnTo>
                <a:lnTo>
                  <a:pt x="119" y="265"/>
                </a:lnTo>
                <a:lnTo>
                  <a:pt x="197" y="265"/>
                </a:lnTo>
                <a:lnTo>
                  <a:pt x="99" y="395"/>
                </a:lnTo>
                <a:lnTo>
                  <a:pt x="181" y="395"/>
                </a:lnTo>
                <a:lnTo>
                  <a:pt x="54" y="548"/>
                </a:lnTo>
                <a:lnTo>
                  <a:pt x="153" y="548"/>
                </a:lnTo>
                <a:lnTo>
                  <a:pt x="0" y="733"/>
                </a:lnTo>
                <a:lnTo>
                  <a:pt x="578" y="733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286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0" name="Freeform 50">
            <a:extLst>
              <a:ext uri="{FF2B5EF4-FFF2-40B4-BE49-F238E27FC236}">
                <a16:creationId xmlns:a16="http://schemas.microsoft.com/office/drawing/2014/main" id="{8626F649-D467-C485-794C-904DF53FBF14}"/>
              </a:ext>
            </a:extLst>
          </p:cNvPr>
          <p:cNvSpPr/>
          <p:nvPr/>
        </p:nvSpPr>
        <p:spPr bwMode="auto">
          <a:xfrm>
            <a:off x="2958678" y="4093536"/>
            <a:ext cx="878339" cy="912846"/>
          </a:xfrm>
          <a:custGeom>
            <a:gdLst>
              <a:gd name="T0" fmla="*/ 0 w 584"/>
              <a:gd name="T1" fmla="*/ 608 h 608"/>
              <a:gd name="T2" fmla="*/ 151 w 584"/>
              <a:gd name="T3" fmla="*/ 408 h 608"/>
              <a:gd name="T4" fmla="*/ 31 w 584"/>
              <a:gd name="T5" fmla="*/ 408 h 608"/>
              <a:gd name="T6" fmla="*/ 192 w 584"/>
              <a:gd name="T7" fmla="*/ 232 h 608"/>
              <a:gd name="T8" fmla="*/ 80 w 584"/>
              <a:gd name="T9" fmla="*/ 232 h 608"/>
              <a:gd name="T10" fmla="*/ 292 w 584"/>
              <a:gd name="T11" fmla="*/ 0 h 608"/>
              <a:gd name="T12" fmla="*/ 503 w 584"/>
              <a:gd name="T13" fmla="*/ 232 h 608"/>
              <a:gd name="T14" fmla="*/ 391 w 584"/>
              <a:gd name="T15" fmla="*/ 232 h 608"/>
              <a:gd name="T16" fmla="*/ 552 w 584"/>
              <a:gd name="T17" fmla="*/ 408 h 608"/>
              <a:gd name="T18" fmla="*/ 433 w 584"/>
              <a:gd name="T19" fmla="*/ 408 h 608"/>
              <a:gd name="T20" fmla="*/ 584 w 584"/>
              <a:gd name="T21" fmla="*/ 608 h 608"/>
              <a:gd name="T22" fmla="*/ 0 w 584"/>
              <a:gd name="T23" fmla="*/ 608 h 60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84" h="608">
                <a:moveTo>
                  <a:pt x="0" y="608"/>
                </a:moveTo>
                <a:lnTo>
                  <a:pt x="151" y="408"/>
                </a:lnTo>
                <a:lnTo>
                  <a:pt x="31" y="408"/>
                </a:lnTo>
                <a:lnTo>
                  <a:pt x="192" y="232"/>
                </a:lnTo>
                <a:lnTo>
                  <a:pt x="80" y="232"/>
                </a:lnTo>
                <a:lnTo>
                  <a:pt x="292" y="0"/>
                </a:lnTo>
                <a:lnTo>
                  <a:pt x="503" y="232"/>
                </a:lnTo>
                <a:lnTo>
                  <a:pt x="391" y="232"/>
                </a:lnTo>
                <a:lnTo>
                  <a:pt x="552" y="408"/>
                </a:lnTo>
                <a:lnTo>
                  <a:pt x="433" y="408"/>
                </a:lnTo>
                <a:lnTo>
                  <a:pt x="584" y="608"/>
                </a:lnTo>
                <a:lnTo>
                  <a:pt x="0" y="608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286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1" name="Isosceles Triangle 15">
            <a:extLst>
              <a:ext uri="{FF2B5EF4-FFF2-40B4-BE49-F238E27FC236}">
                <a16:creationId xmlns:a16="http://schemas.microsoft.com/office/drawing/2014/main" id="{0E3CC2D9-4621-A84D-E846-0E93BE6DB3CD}"/>
              </a:ext>
            </a:extLst>
          </p:cNvPr>
          <p:cNvSpPr/>
          <p:nvPr/>
        </p:nvSpPr>
        <p:spPr>
          <a:xfrm rot="9991112">
            <a:off x="9617648" y="569100"/>
            <a:ext cx="1985679" cy="611958"/>
          </a:xfrm>
          <a:custGeom>
            <a:rect l="l" t="t" r="r" b="b"/>
            <a:pathLst>
              <a:path w="8427514" h="2597239">
                <a:moveTo>
                  <a:pt x="4226731" y="2597239"/>
                </a:moveTo>
                <a:cubicBezTo>
                  <a:pt x="4151713" y="2593344"/>
                  <a:pt x="4226544" y="1571255"/>
                  <a:pt x="4085641" y="1436961"/>
                </a:cubicBezTo>
                <a:cubicBezTo>
                  <a:pt x="3945097" y="1423791"/>
                  <a:pt x="3830783" y="1321570"/>
                  <a:pt x="3799565" y="1186993"/>
                </a:cubicBezTo>
                <a:cubicBezTo>
                  <a:pt x="3465540" y="1190963"/>
                  <a:pt x="2893896" y="1309190"/>
                  <a:pt x="2893897" y="1243358"/>
                </a:cubicBezTo>
                <a:cubicBezTo>
                  <a:pt x="2878850" y="1173635"/>
                  <a:pt x="3473870" y="1131186"/>
                  <a:pt x="3789402" y="1039632"/>
                </a:cubicBezTo>
                <a:lnTo>
                  <a:pt x="3789402" y="949897"/>
                </a:lnTo>
                <a:lnTo>
                  <a:pt x="47906" y="1257081"/>
                </a:lnTo>
                <a:cubicBezTo>
                  <a:pt x="-132121" y="1267427"/>
                  <a:pt x="240348" y="1141200"/>
                  <a:pt x="420375" y="1120508"/>
                </a:cubicBezTo>
                <a:cubicBezTo>
                  <a:pt x="924509" y="1068703"/>
                  <a:pt x="1278693" y="1044634"/>
                  <a:pt x="1616677" y="1011951"/>
                </a:cubicBezTo>
                <a:lnTo>
                  <a:pt x="1616677" y="899775"/>
                </a:lnTo>
                <a:cubicBezTo>
                  <a:pt x="1616677" y="887559"/>
                  <a:pt x="1626580" y="877656"/>
                  <a:pt x="1638796" y="877656"/>
                </a:cubicBezTo>
                <a:lnTo>
                  <a:pt x="1678877" y="877656"/>
                </a:lnTo>
                <a:cubicBezTo>
                  <a:pt x="1691093" y="877656"/>
                  <a:pt x="1700996" y="887559"/>
                  <a:pt x="1700996" y="899775"/>
                </a:cubicBezTo>
                <a:lnTo>
                  <a:pt x="1700996" y="1003216"/>
                </a:lnTo>
                <a:cubicBezTo>
                  <a:pt x="1874286" y="985864"/>
                  <a:pt x="2046202" y="965062"/>
                  <a:pt x="2235083" y="936195"/>
                </a:cubicBezTo>
                <a:lnTo>
                  <a:pt x="2235083" y="822014"/>
                </a:lnTo>
                <a:cubicBezTo>
                  <a:pt x="2235083" y="809798"/>
                  <a:pt x="2244986" y="799895"/>
                  <a:pt x="2257202" y="799895"/>
                </a:cubicBezTo>
                <a:lnTo>
                  <a:pt x="2297283" y="799895"/>
                </a:lnTo>
                <a:cubicBezTo>
                  <a:pt x="2309499" y="799895"/>
                  <a:pt x="2319402" y="809798"/>
                  <a:pt x="2319402" y="822014"/>
                </a:cubicBezTo>
                <a:lnTo>
                  <a:pt x="2319402" y="922938"/>
                </a:lnTo>
                <a:cubicBezTo>
                  <a:pt x="2499685" y="894212"/>
                  <a:pt x="2696841" y="857660"/>
                  <a:pt x="2925534" y="809594"/>
                </a:cubicBezTo>
                <a:lnTo>
                  <a:pt x="2925534" y="740021"/>
                </a:lnTo>
                <a:cubicBezTo>
                  <a:pt x="2821343" y="727186"/>
                  <a:pt x="2741052" y="638102"/>
                  <a:pt x="2741052" y="530265"/>
                </a:cubicBezTo>
                <a:cubicBezTo>
                  <a:pt x="2741052" y="412855"/>
                  <a:pt x="2836231" y="317676"/>
                  <a:pt x="2953641" y="317676"/>
                </a:cubicBezTo>
                <a:cubicBezTo>
                  <a:pt x="3071051" y="317676"/>
                  <a:pt x="3166230" y="412855"/>
                  <a:pt x="3166230" y="530265"/>
                </a:cubicBezTo>
                <a:cubicBezTo>
                  <a:pt x="3166230" y="628128"/>
                  <a:pt x="3100105" y="710545"/>
                  <a:pt x="3009853" y="734385"/>
                </a:cubicBezTo>
                <a:lnTo>
                  <a:pt x="3009853" y="791386"/>
                </a:lnTo>
                <a:cubicBezTo>
                  <a:pt x="3127996" y="766333"/>
                  <a:pt x="3254362" y="737944"/>
                  <a:pt x="3390843" y="706074"/>
                </a:cubicBezTo>
                <a:lnTo>
                  <a:pt x="3390843" y="168653"/>
                </a:lnTo>
                <a:lnTo>
                  <a:pt x="3359458" y="168653"/>
                </a:lnTo>
                <a:lnTo>
                  <a:pt x="3359458" y="255259"/>
                </a:lnTo>
                <a:cubicBezTo>
                  <a:pt x="3359458" y="269527"/>
                  <a:pt x="3347891" y="281094"/>
                  <a:pt x="3333623" y="281094"/>
                </a:cubicBezTo>
                <a:lnTo>
                  <a:pt x="3272856" y="281094"/>
                </a:lnTo>
                <a:cubicBezTo>
                  <a:pt x="3258588" y="281094"/>
                  <a:pt x="3247021" y="269527"/>
                  <a:pt x="3247021" y="255259"/>
                </a:cubicBezTo>
                <a:lnTo>
                  <a:pt x="3247021" y="25835"/>
                </a:lnTo>
                <a:cubicBezTo>
                  <a:pt x="3247021" y="11567"/>
                  <a:pt x="3258588" y="0"/>
                  <a:pt x="3272856" y="0"/>
                </a:cubicBezTo>
                <a:lnTo>
                  <a:pt x="3333623" y="0"/>
                </a:lnTo>
                <a:cubicBezTo>
                  <a:pt x="3347891" y="0"/>
                  <a:pt x="3359458" y="11567"/>
                  <a:pt x="3359458" y="25835"/>
                </a:cubicBezTo>
                <a:lnTo>
                  <a:pt x="3359458" y="112440"/>
                </a:lnTo>
                <a:lnTo>
                  <a:pt x="3478442" y="112440"/>
                </a:lnTo>
                <a:lnTo>
                  <a:pt x="3478442" y="25835"/>
                </a:lnTo>
                <a:cubicBezTo>
                  <a:pt x="3478442" y="11567"/>
                  <a:pt x="3490009" y="0"/>
                  <a:pt x="3504277" y="0"/>
                </a:cubicBezTo>
                <a:lnTo>
                  <a:pt x="3565044" y="0"/>
                </a:lnTo>
                <a:cubicBezTo>
                  <a:pt x="3579312" y="0"/>
                  <a:pt x="3590879" y="11567"/>
                  <a:pt x="3590879" y="25835"/>
                </a:cubicBezTo>
                <a:lnTo>
                  <a:pt x="3590879" y="255259"/>
                </a:lnTo>
                <a:cubicBezTo>
                  <a:pt x="3590879" y="269527"/>
                  <a:pt x="3579312" y="281094"/>
                  <a:pt x="3565044" y="281094"/>
                </a:cubicBezTo>
                <a:lnTo>
                  <a:pt x="3504277" y="281094"/>
                </a:lnTo>
                <a:cubicBezTo>
                  <a:pt x="3490009" y="281094"/>
                  <a:pt x="3478442" y="269527"/>
                  <a:pt x="3478442" y="255259"/>
                </a:cubicBezTo>
                <a:lnTo>
                  <a:pt x="3478442" y="168653"/>
                </a:lnTo>
                <a:lnTo>
                  <a:pt x="3447055" y="168653"/>
                </a:lnTo>
                <a:lnTo>
                  <a:pt x="3447055" y="692891"/>
                </a:lnTo>
                <a:lnTo>
                  <a:pt x="3447056" y="692891"/>
                </a:lnTo>
                <a:lnTo>
                  <a:pt x="3447056" y="349323"/>
                </a:lnTo>
                <a:lnTo>
                  <a:pt x="3619849" y="651710"/>
                </a:lnTo>
                <a:cubicBezTo>
                  <a:pt x="3679571" y="637288"/>
                  <a:pt x="3741099" y="622243"/>
                  <a:pt x="3804556" y="606555"/>
                </a:cubicBezTo>
                <a:cubicBezTo>
                  <a:pt x="3834161" y="534998"/>
                  <a:pt x="3904681" y="484712"/>
                  <a:pt x="3986946" y="484712"/>
                </a:cubicBezTo>
                <a:lnTo>
                  <a:pt x="4163011" y="484712"/>
                </a:lnTo>
                <a:lnTo>
                  <a:pt x="4178052" y="373728"/>
                </a:lnTo>
                <a:lnTo>
                  <a:pt x="4132718" y="373728"/>
                </a:lnTo>
                <a:lnTo>
                  <a:pt x="4132718" y="317516"/>
                </a:lnTo>
                <a:lnTo>
                  <a:pt x="4185669" y="317516"/>
                </a:lnTo>
                <a:lnTo>
                  <a:pt x="4210475" y="134476"/>
                </a:lnTo>
                <a:lnTo>
                  <a:pt x="4173570" y="134476"/>
                </a:lnTo>
                <a:lnTo>
                  <a:pt x="4173570" y="190698"/>
                </a:lnTo>
                <a:lnTo>
                  <a:pt x="4117358" y="190698"/>
                </a:lnTo>
                <a:lnTo>
                  <a:pt x="4117358" y="22042"/>
                </a:lnTo>
                <a:lnTo>
                  <a:pt x="4173570" y="22042"/>
                </a:lnTo>
                <a:lnTo>
                  <a:pt x="4173570" y="78264"/>
                </a:lnTo>
                <a:lnTo>
                  <a:pt x="4260520" y="78264"/>
                </a:lnTo>
                <a:lnTo>
                  <a:pt x="4260520" y="22042"/>
                </a:lnTo>
                <a:lnTo>
                  <a:pt x="4316732" y="22042"/>
                </a:lnTo>
                <a:lnTo>
                  <a:pt x="4316732" y="190698"/>
                </a:lnTo>
                <a:lnTo>
                  <a:pt x="4260520" y="190698"/>
                </a:lnTo>
                <a:lnTo>
                  <a:pt x="4260520" y="134476"/>
                </a:lnTo>
                <a:lnTo>
                  <a:pt x="4223615" y="134476"/>
                </a:lnTo>
                <a:lnTo>
                  <a:pt x="4248421" y="317516"/>
                </a:lnTo>
                <a:lnTo>
                  <a:pt x="4301374" y="317516"/>
                </a:lnTo>
                <a:lnTo>
                  <a:pt x="4301374" y="373728"/>
                </a:lnTo>
                <a:lnTo>
                  <a:pt x="4256039" y="373728"/>
                </a:lnTo>
                <a:lnTo>
                  <a:pt x="4271080" y="484712"/>
                </a:lnTo>
                <a:lnTo>
                  <a:pt x="4440568" y="484712"/>
                </a:lnTo>
                <a:cubicBezTo>
                  <a:pt x="4522833" y="484712"/>
                  <a:pt x="4593354" y="534998"/>
                  <a:pt x="4622958" y="606555"/>
                </a:cubicBezTo>
                <a:cubicBezTo>
                  <a:pt x="4686415" y="622243"/>
                  <a:pt x="4747943" y="637288"/>
                  <a:pt x="4807665" y="651710"/>
                </a:cubicBezTo>
                <a:lnTo>
                  <a:pt x="4980458" y="349323"/>
                </a:lnTo>
                <a:lnTo>
                  <a:pt x="4980458" y="692891"/>
                </a:lnTo>
                <a:lnTo>
                  <a:pt x="4980459" y="168653"/>
                </a:lnTo>
                <a:lnTo>
                  <a:pt x="4949073" y="168653"/>
                </a:lnTo>
                <a:lnTo>
                  <a:pt x="4949073" y="255259"/>
                </a:lnTo>
                <a:cubicBezTo>
                  <a:pt x="4949073" y="269527"/>
                  <a:pt x="4937506" y="281094"/>
                  <a:pt x="4923238" y="281094"/>
                </a:cubicBezTo>
                <a:lnTo>
                  <a:pt x="4862471" y="281094"/>
                </a:lnTo>
                <a:cubicBezTo>
                  <a:pt x="4848203" y="281094"/>
                  <a:pt x="4836636" y="269527"/>
                  <a:pt x="4836636" y="255259"/>
                </a:cubicBezTo>
                <a:lnTo>
                  <a:pt x="4836636" y="25835"/>
                </a:lnTo>
                <a:cubicBezTo>
                  <a:pt x="4836636" y="11567"/>
                  <a:pt x="4848203" y="0"/>
                  <a:pt x="4862471" y="0"/>
                </a:cubicBezTo>
                <a:lnTo>
                  <a:pt x="4923238" y="0"/>
                </a:lnTo>
                <a:cubicBezTo>
                  <a:pt x="4937506" y="0"/>
                  <a:pt x="4949073" y="11567"/>
                  <a:pt x="4949073" y="25835"/>
                </a:cubicBezTo>
                <a:lnTo>
                  <a:pt x="4949073" y="112440"/>
                </a:lnTo>
                <a:lnTo>
                  <a:pt x="5068056" y="112440"/>
                </a:lnTo>
                <a:lnTo>
                  <a:pt x="5068056" y="25835"/>
                </a:lnTo>
                <a:cubicBezTo>
                  <a:pt x="5068056" y="11567"/>
                  <a:pt x="5079623" y="0"/>
                  <a:pt x="5093891" y="0"/>
                </a:cubicBezTo>
                <a:lnTo>
                  <a:pt x="5154658" y="0"/>
                </a:lnTo>
                <a:cubicBezTo>
                  <a:pt x="5168926" y="0"/>
                  <a:pt x="5180493" y="11567"/>
                  <a:pt x="5180493" y="25835"/>
                </a:cubicBezTo>
                <a:lnTo>
                  <a:pt x="5180493" y="255259"/>
                </a:lnTo>
                <a:cubicBezTo>
                  <a:pt x="5180493" y="269527"/>
                  <a:pt x="5168926" y="281094"/>
                  <a:pt x="5154658" y="281094"/>
                </a:cubicBezTo>
                <a:lnTo>
                  <a:pt x="5093891" y="281094"/>
                </a:lnTo>
                <a:cubicBezTo>
                  <a:pt x="5079623" y="281094"/>
                  <a:pt x="5068056" y="269527"/>
                  <a:pt x="5068056" y="255259"/>
                </a:cubicBezTo>
                <a:lnTo>
                  <a:pt x="5068056" y="168653"/>
                </a:lnTo>
                <a:lnTo>
                  <a:pt x="5036671" y="168653"/>
                </a:lnTo>
                <a:lnTo>
                  <a:pt x="5036671" y="706074"/>
                </a:lnTo>
                <a:cubicBezTo>
                  <a:pt x="5173152" y="737944"/>
                  <a:pt x="5299518" y="766333"/>
                  <a:pt x="5417661" y="791386"/>
                </a:cubicBezTo>
                <a:lnTo>
                  <a:pt x="5417661" y="734385"/>
                </a:lnTo>
                <a:cubicBezTo>
                  <a:pt x="5327409" y="710545"/>
                  <a:pt x="5261284" y="628128"/>
                  <a:pt x="5261284" y="530265"/>
                </a:cubicBezTo>
                <a:cubicBezTo>
                  <a:pt x="5261284" y="412855"/>
                  <a:pt x="5356463" y="317676"/>
                  <a:pt x="5473873" y="317676"/>
                </a:cubicBezTo>
                <a:cubicBezTo>
                  <a:pt x="5591283" y="317676"/>
                  <a:pt x="5686462" y="412855"/>
                  <a:pt x="5686462" y="530265"/>
                </a:cubicBezTo>
                <a:cubicBezTo>
                  <a:pt x="5686462" y="638102"/>
                  <a:pt x="5606171" y="727186"/>
                  <a:pt x="5501980" y="740021"/>
                </a:cubicBezTo>
                <a:lnTo>
                  <a:pt x="5501980" y="809594"/>
                </a:lnTo>
                <a:cubicBezTo>
                  <a:pt x="5730672" y="857660"/>
                  <a:pt x="5927829" y="894211"/>
                  <a:pt x="6108112" y="922938"/>
                </a:cubicBezTo>
                <a:lnTo>
                  <a:pt x="6108112" y="822014"/>
                </a:lnTo>
                <a:cubicBezTo>
                  <a:pt x="6108112" y="809798"/>
                  <a:pt x="6118015" y="799895"/>
                  <a:pt x="6130231" y="799895"/>
                </a:cubicBezTo>
                <a:lnTo>
                  <a:pt x="6170312" y="799895"/>
                </a:lnTo>
                <a:cubicBezTo>
                  <a:pt x="6182528" y="799895"/>
                  <a:pt x="6192431" y="809798"/>
                  <a:pt x="6192431" y="822014"/>
                </a:cubicBezTo>
                <a:lnTo>
                  <a:pt x="6192431" y="936195"/>
                </a:lnTo>
                <a:cubicBezTo>
                  <a:pt x="6381311" y="965062"/>
                  <a:pt x="6553228" y="985864"/>
                  <a:pt x="6726518" y="1003216"/>
                </a:cubicBezTo>
                <a:lnTo>
                  <a:pt x="6726518" y="899775"/>
                </a:lnTo>
                <a:cubicBezTo>
                  <a:pt x="6726518" y="887559"/>
                  <a:pt x="6736421" y="877656"/>
                  <a:pt x="6748637" y="877656"/>
                </a:cubicBezTo>
                <a:lnTo>
                  <a:pt x="6788718" y="877656"/>
                </a:lnTo>
                <a:cubicBezTo>
                  <a:pt x="6800934" y="877656"/>
                  <a:pt x="6810837" y="887559"/>
                  <a:pt x="6810837" y="899775"/>
                </a:cubicBezTo>
                <a:lnTo>
                  <a:pt x="6810837" y="1011951"/>
                </a:lnTo>
                <a:cubicBezTo>
                  <a:pt x="7148821" y="1044634"/>
                  <a:pt x="7503005" y="1068703"/>
                  <a:pt x="8007139" y="1120508"/>
                </a:cubicBezTo>
                <a:cubicBezTo>
                  <a:pt x="8187166" y="1141200"/>
                  <a:pt x="8559635" y="1267427"/>
                  <a:pt x="8379609" y="1257081"/>
                </a:cubicBezTo>
                <a:lnTo>
                  <a:pt x="4638112" y="949897"/>
                </a:lnTo>
                <a:lnTo>
                  <a:pt x="4638112" y="1039632"/>
                </a:lnTo>
                <a:cubicBezTo>
                  <a:pt x="4953644" y="1131186"/>
                  <a:pt x="5548663" y="1173635"/>
                  <a:pt x="5533616" y="1243358"/>
                </a:cubicBezTo>
                <a:cubicBezTo>
                  <a:pt x="5533617" y="1309192"/>
                  <a:pt x="4961926" y="1190954"/>
                  <a:pt x="4627907" y="1186993"/>
                </a:cubicBezTo>
                <a:cubicBezTo>
                  <a:pt x="4598303" y="1315025"/>
                  <a:pt x="4493388" y="1413809"/>
                  <a:pt x="4362270" y="1434905"/>
                </a:cubicBezTo>
                <a:cubicBezTo>
                  <a:pt x="4202604" y="1560230"/>
                  <a:pt x="4292391" y="2593670"/>
                  <a:pt x="4226731" y="259723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ko-KR" altLang="en-US" sz="2701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62" name="Freeform: Shape 76">
            <a:extLst>
              <a:ext uri="{FF2B5EF4-FFF2-40B4-BE49-F238E27FC236}">
                <a16:creationId xmlns:a16="http://schemas.microsoft.com/office/drawing/2014/main" id="{9EF5B8E0-1CE4-0F73-F83B-582E593ABC29}"/>
              </a:ext>
            </a:extLst>
          </p:cNvPr>
          <p:cNvSpPr/>
          <p:nvPr/>
        </p:nvSpPr>
        <p:spPr>
          <a:xfrm>
            <a:off x="820375" y="1896079"/>
            <a:ext cx="894108" cy="440597"/>
          </a:xfrm>
          <a:custGeom>
            <a:gdLst>
              <a:gd name="connsiteX0" fmla="*/ 947996 w 1105177"/>
              <a:gd name="connsiteY0" fmla="*/ 33731 h 544607"/>
              <a:gd name="connsiteX1" fmla="*/ 901613 w 1105177"/>
              <a:gd name="connsiteY1" fmla="*/ 57984 h 544607"/>
              <a:gd name="connsiteX2" fmla="*/ 912530 w 1105177"/>
              <a:gd name="connsiteY2" fmla="*/ 70656 h 544607"/>
              <a:gd name="connsiteX3" fmla="*/ 958913 w 1105177"/>
              <a:gd name="connsiteY3" fmla="*/ 46404 h 544607"/>
              <a:gd name="connsiteX4" fmla="*/ 1033870 w 1105177"/>
              <a:gd name="connsiteY4" fmla="*/ 143 h 544607"/>
              <a:gd name="connsiteX5" fmla="*/ 1103247 w 1105177"/>
              <a:gd name="connsiteY5" fmla="*/ 15235 h 544607"/>
              <a:gd name="connsiteX6" fmla="*/ 747579 w 1105177"/>
              <a:gd name="connsiteY6" fmla="*/ 290925 h 544607"/>
              <a:gd name="connsiteX7" fmla="*/ 643132 w 1105177"/>
              <a:gd name="connsiteY7" fmla="*/ 453876 h 544607"/>
              <a:gd name="connsiteX8" fmla="*/ 509189 w 1105177"/>
              <a:gd name="connsiteY8" fmla="*/ 395157 h 544607"/>
              <a:gd name="connsiteX9" fmla="*/ 132716 w 1105177"/>
              <a:gd name="connsiteY9" fmla="*/ 544607 h 544607"/>
              <a:gd name="connsiteX10" fmla="*/ 140107 w 1105177"/>
              <a:gd name="connsiteY10" fmla="*/ 519588 h 544607"/>
              <a:gd name="connsiteX11" fmla="*/ 0 w 1105177"/>
              <a:gd name="connsiteY11" fmla="*/ 344337 h 544607"/>
              <a:gd name="connsiteX12" fmla="*/ 185757 w 1105177"/>
              <a:gd name="connsiteY12" fmla="*/ 414991 h 544607"/>
              <a:gd name="connsiteX13" fmla="*/ 386758 w 1105177"/>
              <a:gd name="connsiteY13" fmla="*/ 310029 h 544607"/>
              <a:gd name="connsiteX14" fmla="*/ 207074 w 1105177"/>
              <a:gd name="connsiteY14" fmla="*/ 127663 h 544607"/>
              <a:gd name="connsiteX15" fmla="*/ 285092 w 1105177"/>
              <a:gd name="connsiteY15" fmla="*/ 88238 h 544607"/>
              <a:gd name="connsiteX16" fmla="*/ 656781 w 1105177"/>
              <a:gd name="connsiteY16" fmla="*/ 163118 h 544607"/>
              <a:gd name="connsiteX17" fmla="*/ 934696 w 1105177"/>
              <a:gd name="connsiteY17" fmla="*/ 13547 h 544607"/>
              <a:gd name="connsiteX18" fmla="*/ 1033870 w 1105177"/>
              <a:gd name="connsiteY18" fmla="*/ 143 h 54460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105177" h="544607">
                <a:moveTo>
                  <a:pt x="947996" y="33731"/>
                </a:moveTo>
                <a:lnTo>
                  <a:pt x="901613" y="57984"/>
                </a:lnTo>
                <a:lnTo>
                  <a:pt x="912530" y="70656"/>
                </a:lnTo>
                <a:lnTo>
                  <a:pt x="958913" y="46404"/>
                </a:lnTo>
                <a:close/>
                <a:moveTo>
                  <a:pt x="1033870" y="143"/>
                </a:moveTo>
                <a:cubicBezTo>
                  <a:pt x="1068812" y="1103"/>
                  <a:pt x="1098788" y="6812"/>
                  <a:pt x="1103247" y="15235"/>
                </a:cubicBezTo>
                <a:cubicBezTo>
                  <a:pt x="1128769" y="95070"/>
                  <a:pt x="895362" y="201139"/>
                  <a:pt x="747579" y="290925"/>
                </a:cubicBezTo>
                <a:lnTo>
                  <a:pt x="643132" y="453876"/>
                </a:lnTo>
                <a:lnTo>
                  <a:pt x="509189" y="395157"/>
                </a:lnTo>
                <a:cubicBezTo>
                  <a:pt x="382328" y="453417"/>
                  <a:pt x="299307" y="503535"/>
                  <a:pt x="132716" y="544607"/>
                </a:cubicBezTo>
                <a:cubicBezTo>
                  <a:pt x="142486" y="532347"/>
                  <a:pt x="137871" y="525515"/>
                  <a:pt x="140107" y="519588"/>
                </a:cubicBezTo>
                <a:cubicBezTo>
                  <a:pt x="96830" y="461472"/>
                  <a:pt x="49442" y="408785"/>
                  <a:pt x="0" y="344337"/>
                </a:cubicBezTo>
                <a:cubicBezTo>
                  <a:pt x="45936" y="314215"/>
                  <a:pt x="97351" y="328419"/>
                  <a:pt x="185757" y="414991"/>
                </a:cubicBezTo>
                <a:cubicBezTo>
                  <a:pt x="267912" y="391935"/>
                  <a:pt x="331831" y="343443"/>
                  <a:pt x="386758" y="310029"/>
                </a:cubicBezTo>
                <a:lnTo>
                  <a:pt x="207074" y="127663"/>
                </a:lnTo>
                <a:lnTo>
                  <a:pt x="285092" y="88238"/>
                </a:lnTo>
                <a:lnTo>
                  <a:pt x="656781" y="163118"/>
                </a:lnTo>
                <a:lnTo>
                  <a:pt x="934696" y="13547"/>
                </a:lnTo>
                <a:cubicBezTo>
                  <a:pt x="959020" y="2973"/>
                  <a:pt x="998928" y="-817"/>
                  <a:pt x="1033870" y="14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ko-KR" altLang="en-US" sz="2701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63" name="Freeform 31">
            <a:extLst>
              <a:ext uri="{FF2B5EF4-FFF2-40B4-BE49-F238E27FC236}">
                <a16:creationId xmlns:a16="http://schemas.microsoft.com/office/drawing/2014/main" id="{C150B188-B18C-5B08-7C3C-781A1DCFFD8C}"/>
              </a:ext>
            </a:extLst>
          </p:cNvPr>
          <p:cNvSpPr>
            <a:spLocks noChangeAspect="1"/>
          </p:cNvSpPr>
          <p:nvPr/>
        </p:nvSpPr>
        <p:spPr>
          <a:xfrm flipH="1">
            <a:off x="2083317" y="1587601"/>
            <a:ext cx="1353225" cy="923509"/>
          </a:xfrm>
          <a:custGeom>
            <a:rect l="l" t="t" r="r" b="b"/>
            <a:pathLst>
              <a:path w="4114619" h="3035027">
                <a:moveTo>
                  <a:pt x="1706623" y="964003"/>
                </a:moveTo>
                <a:cubicBezTo>
                  <a:pt x="1673002" y="964767"/>
                  <a:pt x="1638305" y="966867"/>
                  <a:pt x="1602517" y="970428"/>
                </a:cubicBezTo>
                <a:cubicBezTo>
                  <a:pt x="1003457" y="1065702"/>
                  <a:pt x="832535" y="1548487"/>
                  <a:pt x="834784" y="1813193"/>
                </a:cubicBezTo>
                <a:cubicBezTo>
                  <a:pt x="279249" y="1932729"/>
                  <a:pt x="246809" y="2324844"/>
                  <a:pt x="278530" y="2510899"/>
                </a:cubicBezTo>
                <a:cubicBezTo>
                  <a:pt x="357144" y="2907966"/>
                  <a:pt x="878476" y="3025951"/>
                  <a:pt x="1060528" y="3028220"/>
                </a:cubicBezTo>
                <a:lnTo>
                  <a:pt x="3365147" y="3035027"/>
                </a:lnTo>
                <a:cubicBezTo>
                  <a:pt x="3652018" y="3018010"/>
                  <a:pt x="3856137" y="2909101"/>
                  <a:pt x="4018881" y="2718507"/>
                </a:cubicBezTo>
                <a:cubicBezTo>
                  <a:pt x="4166453" y="2524512"/>
                  <a:pt x="4118326" y="2249189"/>
                  <a:pt x="4041606" y="2109953"/>
                </a:cubicBezTo>
                <a:cubicBezTo>
                  <a:pt x="3983031" y="2009644"/>
                  <a:pt x="3711620" y="1790446"/>
                  <a:pt x="3366010" y="1847712"/>
                </a:cubicBezTo>
                <a:cubicBezTo>
                  <a:pt x="3402670" y="1652995"/>
                  <a:pt x="3305111" y="1465798"/>
                  <a:pt x="3140917" y="1387281"/>
                </a:cubicBezTo>
                <a:cubicBezTo>
                  <a:pt x="2939269" y="1278394"/>
                  <a:pt x="2697755" y="1327745"/>
                  <a:pt x="2545756" y="1405314"/>
                </a:cubicBezTo>
                <a:cubicBezTo>
                  <a:pt x="2473349" y="1241523"/>
                  <a:pt x="2210948" y="952538"/>
                  <a:pt x="1706623" y="964003"/>
                </a:cubicBezTo>
                <a:close/>
                <a:moveTo>
                  <a:pt x="1291489" y="298"/>
                </a:moveTo>
                <a:cubicBezTo>
                  <a:pt x="1261262" y="985"/>
                  <a:pt x="1230068" y="2873"/>
                  <a:pt x="1197893" y="6075"/>
                </a:cubicBezTo>
                <a:cubicBezTo>
                  <a:pt x="659312" y="91730"/>
                  <a:pt x="505645" y="525775"/>
                  <a:pt x="507667" y="763758"/>
                </a:cubicBezTo>
                <a:cubicBezTo>
                  <a:pt x="8217" y="871226"/>
                  <a:pt x="-20949" y="1223755"/>
                  <a:pt x="7570" y="1391026"/>
                </a:cubicBezTo>
                <a:cubicBezTo>
                  <a:pt x="50640" y="1608564"/>
                  <a:pt x="241514" y="1732929"/>
                  <a:pt x="421358" y="1796630"/>
                </a:cubicBezTo>
                <a:cubicBezTo>
                  <a:pt x="490655" y="1763053"/>
                  <a:pt x="572067" y="1735693"/>
                  <a:pt x="666846" y="1715300"/>
                </a:cubicBezTo>
                <a:cubicBezTo>
                  <a:pt x="664284" y="1413784"/>
                  <a:pt x="858974" y="863866"/>
                  <a:pt x="1541336" y="755343"/>
                </a:cubicBezTo>
                <a:cubicBezTo>
                  <a:pt x="2193557" y="690442"/>
                  <a:pt x="2527763" y="1051697"/>
                  <a:pt x="2615736" y="1250702"/>
                </a:cubicBezTo>
                <a:cubicBezTo>
                  <a:pt x="2788871" y="1162348"/>
                  <a:pt x="3063969" y="1106134"/>
                  <a:pt x="3293657" y="1230163"/>
                </a:cubicBezTo>
                <a:cubicBezTo>
                  <a:pt x="3356880" y="1260396"/>
                  <a:pt x="3411430" y="1304775"/>
                  <a:pt x="3453316" y="1359656"/>
                </a:cubicBezTo>
                <a:cubicBezTo>
                  <a:pt x="3466700" y="1233986"/>
                  <a:pt x="3433709" y="1108535"/>
                  <a:pt x="3390743" y="1030558"/>
                </a:cubicBezTo>
                <a:cubicBezTo>
                  <a:pt x="3338082" y="940376"/>
                  <a:pt x="3094071" y="743307"/>
                  <a:pt x="2783352" y="794792"/>
                </a:cubicBezTo>
                <a:cubicBezTo>
                  <a:pt x="2816311" y="619733"/>
                  <a:pt x="2728601" y="451435"/>
                  <a:pt x="2580984" y="380845"/>
                </a:cubicBezTo>
                <a:cubicBezTo>
                  <a:pt x="2399693" y="282950"/>
                  <a:pt x="2182561" y="327319"/>
                  <a:pt x="2045907" y="397057"/>
                </a:cubicBezTo>
                <a:cubicBezTo>
                  <a:pt x="1980811" y="249801"/>
                  <a:pt x="1744899" y="-10010"/>
                  <a:pt x="1291489" y="298"/>
                </a:cubicBezTo>
                <a:close/>
              </a:path>
            </a:pathLst>
          </a:custGeom>
          <a:solidFill>
            <a:srgbClr val="759774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ko-KR" altLang="en-US" sz="2701" b="0" i="0" u="none" strike="noStrike" kern="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64" name="Freeform 33">
            <a:extLst>
              <a:ext uri="{FF2B5EF4-FFF2-40B4-BE49-F238E27FC236}">
                <a16:creationId xmlns:a16="http://schemas.microsoft.com/office/drawing/2014/main" id="{6B3396A8-BFBE-8B9A-2176-F94707FCB975}"/>
              </a:ext>
            </a:extLst>
          </p:cNvPr>
          <p:cNvSpPr>
            <a:spLocks noChangeAspect="1"/>
          </p:cNvSpPr>
          <p:nvPr/>
        </p:nvSpPr>
        <p:spPr>
          <a:xfrm>
            <a:off x="304865" y="2961023"/>
            <a:ext cx="1235017" cy="578640"/>
          </a:xfrm>
          <a:custGeom>
            <a:rect l="l" t="t" r="r" b="b"/>
            <a:pathLst>
              <a:path w="2601365" h="1217445">
                <a:moveTo>
                  <a:pt x="518058" y="120"/>
                </a:moveTo>
                <a:cubicBezTo>
                  <a:pt x="699936" y="-4015"/>
                  <a:pt x="794568" y="100203"/>
                  <a:pt x="820680" y="159272"/>
                </a:cubicBezTo>
                <a:cubicBezTo>
                  <a:pt x="875496" y="131298"/>
                  <a:pt x="962595" y="113500"/>
                  <a:pt x="1035317" y="152769"/>
                </a:cubicBezTo>
                <a:cubicBezTo>
                  <a:pt x="1094530" y="181085"/>
                  <a:pt x="1129714" y="248595"/>
                  <a:pt x="1116493" y="318816"/>
                </a:cubicBezTo>
                <a:cubicBezTo>
                  <a:pt x="1241132" y="298164"/>
                  <a:pt x="1339013" y="377215"/>
                  <a:pt x="1360137" y="413389"/>
                </a:cubicBezTo>
                <a:cubicBezTo>
                  <a:pt x="1371427" y="433879"/>
                  <a:pt x="1381000" y="462541"/>
                  <a:pt x="1382394" y="494326"/>
                </a:cubicBezTo>
                <a:cubicBezTo>
                  <a:pt x="1429405" y="444430"/>
                  <a:pt x="1497901" y="404502"/>
                  <a:pt x="1593680" y="389269"/>
                </a:cubicBezTo>
                <a:cubicBezTo>
                  <a:pt x="1608036" y="387841"/>
                  <a:pt x="1621954" y="386998"/>
                  <a:pt x="1635441" y="386692"/>
                </a:cubicBezTo>
                <a:cubicBezTo>
                  <a:pt x="1837742" y="382093"/>
                  <a:pt x="1942999" y="498014"/>
                  <a:pt x="1972044" y="563716"/>
                </a:cubicBezTo>
                <a:cubicBezTo>
                  <a:pt x="2033016" y="532600"/>
                  <a:pt x="2129895" y="512804"/>
                  <a:pt x="2210783" y="556482"/>
                </a:cubicBezTo>
                <a:cubicBezTo>
                  <a:pt x="2276646" y="587978"/>
                  <a:pt x="2315780" y="663068"/>
                  <a:pt x="2301075" y="741176"/>
                </a:cubicBezTo>
                <a:cubicBezTo>
                  <a:pt x="2439710" y="718204"/>
                  <a:pt x="2548582" y="806132"/>
                  <a:pt x="2572078" y="846369"/>
                </a:cubicBezTo>
                <a:cubicBezTo>
                  <a:pt x="2602853" y="902221"/>
                  <a:pt x="2622158" y="1012661"/>
                  <a:pt x="2562962" y="1090479"/>
                </a:cubicBezTo>
                <a:cubicBezTo>
                  <a:pt x="2497680" y="1166932"/>
                  <a:pt x="2415802" y="1210619"/>
                  <a:pt x="2300728" y="1217445"/>
                </a:cubicBezTo>
                <a:lnTo>
                  <a:pt x="1376271" y="1214715"/>
                </a:lnTo>
                <a:lnTo>
                  <a:pt x="1371014" y="1214296"/>
                </a:lnTo>
                <a:lnTo>
                  <a:pt x="1349870" y="1217445"/>
                </a:lnTo>
                <a:lnTo>
                  <a:pt x="425412" y="1214715"/>
                </a:lnTo>
                <a:cubicBezTo>
                  <a:pt x="352385" y="1213804"/>
                  <a:pt x="143262" y="1166477"/>
                  <a:pt x="111728" y="1007201"/>
                </a:cubicBezTo>
                <a:cubicBezTo>
                  <a:pt x="99003" y="932568"/>
                  <a:pt x="112016" y="775279"/>
                  <a:pt x="334859" y="727329"/>
                </a:cubicBezTo>
                <a:cubicBezTo>
                  <a:pt x="333957" y="621147"/>
                  <a:pt x="402519" y="427487"/>
                  <a:pt x="642822" y="389269"/>
                </a:cubicBezTo>
                <a:cubicBezTo>
                  <a:pt x="657177" y="387841"/>
                  <a:pt x="671096" y="386999"/>
                  <a:pt x="684582" y="386692"/>
                </a:cubicBezTo>
                <a:cubicBezTo>
                  <a:pt x="886883" y="382093"/>
                  <a:pt x="992141" y="498014"/>
                  <a:pt x="1021185" y="563716"/>
                </a:cubicBezTo>
                <a:cubicBezTo>
                  <a:pt x="1082157" y="532600"/>
                  <a:pt x="1179036" y="512804"/>
                  <a:pt x="1259924" y="556482"/>
                </a:cubicBezTo>
                <a:cubicBezTo>
                  <a:pt x="1281172" y="566643"/>
                  <a:pt x="1299638" y="581341"/>
                  <a:pt x="1313023" y="600362"/>
                </a:cubicBezTo>
                <a:cubicBezTo>
                  <a:pt x="1323561" y="572635"/>
                  <a:pt x="1339067" y="545030"/>
                  <a:pt x="1360422" y="519839"/>
                </a:cubicBezTo>
                <a:cubicBezTo>
                  <a:pt x="1348923" y="509093"/>
                  <a:pt x="1335621" y="500357"/>
                  <a:pt x="1321193" y="493457"/>
                </a:cubicBezTo>
                <a:cubicBezTo>
                  <a:pt x="1229057" y="443705"/>
                  <a:pt x="1118707" y="466254"/>
                  <a:pt x="1049257" y="501696"/>
                </a:cubicBezTo>
                <a:cubicBezTo>
                  <a:pt x="1013968" y="421869"/>
                  <a:pt x="879907" y="276958"/>
                  <a:pt x="618280" y="302992"/>
                </a:cubicBezTo>
                <a:cubicBezTo>
                  <a:pt x="344563" y="346524"/>
                  <a:pt x="266466" y="567113"/>
                  <a:pt x="267494" y="688061"/>
                </a:cubicBezTo>
                <a:cubicBezTo>
                  <a:pt x="229475" y="696241"/>
                  <a:pt x="196818" y="707216"/>
                  <a:pt x="169021" y="720685"/>
                </a:cubicBezTo>
                <a:cubicBezTo>
                  <a:pt x="96879" y="695133"/>
                  <a:pt x="20314" y="645246"/>
                  <a:pt x="3037" y="557984"/>
                </a:cubicBezTo>
                <a:cubicBezTo>
                  <a:pt x="-8404" y="490887"/>
                  <a:pt x="3296" y="349476"/>
                  <a:pt x="203642" y="306367"/>
                </a:cubicBezTo>
                <a:cubicBezTo>
                  <a:pt x="202831" y="210905"/>
                  <a:pt x="264472" y="36796"/>
                  <a:pt x="480514" y="2437"/>
                </a:cubicBezTo>
                <a:cubicBezTo>
                  <a:pt x="493420" y="1153"/>
                  <a:pt x="505933" y="395"/>
                  <a:pt x="518058" y="120"/>
                </a:cubicBezTo>
                <a:close/>
              </a:path>
            </a:pathLst>
          </a:custGeom>
          <a:solidFill>
            <a:srgbClr val="759774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ko-KR" altLang="en-US" sz="2701" b="0" i="0" u="none" strike="noStrike" kern="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65" name="Freeform 33">
            <a:extLst>
              <a:ext uri="{FF2B5EF4-FFF2-40B4-BE49-F238E27FC236}">
                <a16:creationId xmlns:a16="http://schemas.microsoft.com/office/drawing/2014/main" id="{16358959-159B-E0A4-B274-3C9382E3589B}"/>
              </a:ext>
            </a:extLst>
          </p:cNvPr>
          <p:cNvSpPr>
            <a:spLocks noChangeAspect="1"/>
          </p:cNvSpPr>
          <p:nvPr/>
        </p:nvSpPr>
        <p:spPr>
          <a:xfrm>
            <a:off x="9302322" y="1910210"/>
            <a:ext cx="1308166" cy="717300"/>
          </a:xfrm>
          <a:custGeom>
            <a:rect l="l" t="t" r="r" b="b"/>
            <a:pathLst>
              <a:path w="2601365" h="1217445">
                <a:moveTo>
                  <a:pt x="518058" y="120"/>
                </a:moveTo>
                <a:cubicBezTo>
                  <a:pt x="699936" y="-4015"/>
                  <a:pt x="794568" y="100203"/>
                  <a:pt x="820680" y="159272"/>
                </a:cubicBezTo>
                <a:cubicBezTo>
                  <a:pt x="875496" y="131298"/>
                  <a:pt x="962595" y="113500"/>
                  <a:pt x="1035317" y="152769"/>
                </a:cubicBezTo>
                <a:cubicBezTo>
                  <a:pt x="1094530" y="181085"/>
                  <a:pt x="1129714" y="248595"/>
                  <a:pt x="1116493" y="318816"/>
                </a:cubicBezTo>
                <a:cubicBezTo>
                  <a:pt x="1241132" y="298164"/>
                  <a:pt x="1339013" y="377215"/>
                  <a:pt x="1360137" y="413389"/>
                </a:cubicBezTo>
                <a:cubicBezTo>
                  <a:pt x="1371427" y="433879"/>
                  <a:pt x="1381000" y="462541"/>
                  <a:pt x="1382394" y="494326"/>
                </a:cubicBezTo>
                <a:cubicBezTo>
                  <a:pt x="1429405" y="444430"/>
                  <a:pt x="1497901" y="404502"/>
                  <a:pt x="1593680" y="389269"/>
                </a:cubicBezTo>
                <a:cubicBezTo>
                  <a:pt x="1608036" y="387841"/>
                  <a:pt x="1621954" y="386998"/>
                  <a:pt x="1635441" y="386692"/>
                </a:cubicBezTo>
                <a:cubicBezTo>
                  <a:pt x="1837742" y="382093"/>
                  <a:pt x="1942999" y="498014"/>
                  <a:pt x="1972044" y="563716"/>
                </a:cubicBezTo>
                <a:cubicBezTo>
                  <a:pt x="2033016" y="532600"/>
                  <a:pt x="2129895" y="512804"/>
                  <a:pt x="2210783" y="556482"/>
                </a:cubicBezTo>
                <a:cubicBezTo>
                  <a:pt x="2276646" y="587978"/>
                  <a:pt x="2315780" y="663068"/>
                  <a:pt x="2301075" y="741176"/>
                </a:cubicBezTo>
                <a:cubicBezTo>
                  <a:pt x="2439710" y="718204"/>
                  <a:pt x="2548582" y="806132"/>
                  <a:pt x="2572078" y="846369"/>
                </a:cubicBezTo>
                <a:cubicBezTo>
                  <a:pt x="2602853" y="902221"/>
                  <a:pt x="2622158" y="1012661"/>
                  <a:pt x="2562962" y="1090479"/>
                </a:cubicBezTo>
                <a:cubicBezTo>
                  <a:pt x="2497680" y="1166932"/>
                  <a:pt x="2415802" y="1210619"/>
                  <a:pt x="2300728" y="1217445"/>
                </a:cubicBezTo>
                <a:lnTo>
                  <a:pt x="1376271" y="1214715"/>
                </a:lnTo>
                <a:lnTo>
                  <a:pt x="1371014" y="1214296"/>
                </a:lnTo>
                <a:lnTo>
                  <a:pt x="1349870" y="1217445"/>
                </a:lnTo>
                <a:lnTo>
                  <a:pt x="425412" y="1214715"/>
                </a:lnTo>
                <a:cubicBezTo>
                  <a:pt x="352385" y="1213804"/>
                  <a:pt x="143262" y="1166477"/>
                  <a:pt x="111728" y="1007201"/>
                </a:cubicBezTo>
                <a:cubicBezTo>
                  <a:pt x="99003" y="932568"/>
                  <a:pt x="112016" y="775279"/>
                  <a:pt x="334859" y="727329"/>
                </a:cubicBezTo>
                <a:cubicBezTo>
                  <a:pt x="333957" y="621147"/>
                  <a:pt x="402519" y="427487"/>
                  <a:pt x="642822" y="389269"/>
                </a:cubicBezTo>
                <a:cubicBezTo>
                  <a:pt x="657177" y="387841"/>
                  <a:pt x="671096" y="386999"/>
                  <a:pt x="684582" y="386692"/>
                </a:cubicBezTo>
                <a:cubicBezTo>
                  <a:pt x="886883" y="382093"/>
                  <a:pt x="992141" y="498014"/>
                  <a:pt x="1021185" y="563716"/>
                </a:cubicBezTo>
                <a:cubicBezTo>
                  <a:pt x="1082157" y="532600"/>
                  <a:pt x="1179036" y="512804"/>
                  <a:pt x="1259924" y="556482"/>
                </a:cubicBezTo>
                <a:cubicBezTo>
                  <a:pt x="1281172" y="566643"/>
                  <a:pt x="1299638" y="581341"/>
                  <a:pt x="1313023" y="600362"/>
                </a:cubicBezTo>
                <a:cubicBezTo>
                  <a:pt x="1323561" y="572635"/>
                  <a:pt x="1339067" y="545030"/>
                  <a:pt x="1360422" y="519839"/>
                </a:cubicBezTo>
                <a:cubicBezTo>
                  <a:pt x="1348923" y="509093"/>
                  <a:pt x="1335621" y="500357"/>
                  <a:pt x="1321193" y="493457"/>
                </a:cubicBezTo>
                <a:cubicBezTo>
                  <a:pt x="1229057" y="443705"/>
                  <a:pt x="1118707" y="466254"/>
                  <a:pt x="1049257" y="501696"/>
                </a:cubicBezTo>
                <a:cubicBezTo>
                  <a:pt x="1013968" y="421869"/>
                  <a:pt x="879907" y="276958"/>
                  <a:pt x="618280" y="302992"/>
                </a:cubicBezTo>
                <a:cubicBezTo>
                  <a:pt x="344563" y="346524"/>
                  <a:pt x="266466" y="567113"/>
                  <a:pt x="267494" y="688061"/>
                </a:cubicBezTo>
                <a:cubicBezTo>
                  <a:pt x="229475" y="696241"/>
                  <a:pt x="196818" y="707216"/>
                  <a:pt x="169021" y="720685"/>
                </a:cubicBezTo>
                <a:cubicBezTo>
                  <a:pt x="96879" y="695133"/>
                  <a:pt x="20314" y="645246"/>
                  <a:pt x="3037" y="557984"/>
                </a:cubicBezTo>
                <a:cubicBezTo>
                  <a:pt x="-8404" y="490887"/>
                  <a:pt x="3296" y="349476"/>
                  <a:pt x="203642" y="306367"/>
                </a:cubicBezTo>
                <a:cubicBezTo>
                  <a:pt x="202831" y="210905"/>
                  <a:pt x="264472" y="36796"/>
                  <a:pt x="480514" y="2437"/>
                </a:cubicBezTo>
                <a:cubicBezTo>
                  <a:pt x="493420" y="1153"/>
                  <a:pt x="505933" y="395"/>
                  <a:pt x="518058" y="120"/>
                </a:cubicBezTo>
                <a:close/>
              </a:path>
            </a:pathLst>
          </a:custGeom>
          <a:solidFill>
            <a:srgbClr val="759774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ko-KR" altLang="en-US" sz="2701" b="0" i="0" u="none" strike="noStrike" kern="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66" name="TextBox 82">
            <a:extLst>
              <a:ext uri="{FF2B5EF4-FFF2-40B4-BE49-F238E27FC236}">
                <a16:creationId xmlns:a16="http://schemas.microsoft.com/office/drawing/2014/main" id="{60A2F7BF-EDE3-D879-AE39-1F78FA25D095}"/>
              </a:ext>
            </a:extLst>
          </p:cNvPr>
          <p:cNvSpPr txBox="1"/>
          <p:nvPr/>
        </p:nvSpPr>
        <p:spPr>
          <a:xfrm>
            <a:off x="4606792" y="1811505"/>
            <a:ext cx="297971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defTabSz="914286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altLang="ko-KR" sz="14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rPr>
              <a:t>L</a:t>
            </a:r>
            <a:r>
              <a:rPr kumimoji="0" lang="en-US" altLang="ko-KR" sz="14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rPr>
              <a:t>OREM IPSUM DOLOR SIT AMET </a:t>
            </a:r>
            <a:endParaRPr kumimoji="0" lang="ko-KR" altLang="en-US" sz="14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68" name="TextBox 83">
            <a:extLst>
              <a:ext uri="{FF2B5EF4-FFF2-40B4-BE49-F238E27FC236}">
                <a16:creationId xmlns:a16="http://schemas.microsoft.com/office/drawing/2014/main" id="{46BA550A-B55F-C587-24EE-FF49DB44D569}"/>
              </a:ext>
            </a:extLst>
          </p:cNvPr>
          <p:cNvSpPr txBox="1"/>
          <p:nvPr/>
        </p:nvSpPr>
        <p:spPr>
          <a:xfrm>
            <a:off x="3783852" y="1246158"/>
            <a:ext cx="343332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dist" defTabSz="914286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altLang="ko-KR" sz="3200" b="1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</a:rPr>
              <a:t>PRESENTATION</a:t>
            </a:r>
            <a:endParaRPr kumimoji="0" lang="ko-KR" altLang="en-US" sz="3200" b="1" i="0" u="none" strike="noStrike" kern="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70" name="Graphic 3">
            <a:extLst>
              <a:ext uri="{FF2B5EF4-FFF2-40B4-BE49-F238E27FC236}">
                <a16:creationId xmlns:a16="http://schemas.microsoft.com/office/drawing/2014/main" id="{ACA5E44A-362B-7ABC-F2DA-734F66AF62D5}"/>
              </a:ext>
            </a:extLst>
          </p:cNvPr>
          <p:cNvSpPr/>
          <p:nvPr/>
        </p:nvSpPr>
        <p:spPr>
          <a:xfrm flipH="1">
            <a:off x="8021690" y="1109533"/>
            <a:ext cx="844961" cy="647204"/>
          </a:xfrm>
          <a:custGeom>
            <a:gdLst>
              <a:gd name="connsiteX0" fmla="*/ 285036 w 447675"/>
              <a:gd name="connsiteY0" fmla="*/ 7144 h 342900"/>
              <a:gd name="connsiteX1" fmla="*/ 278368 w 447675"/>
              <a:gd name="connsiteY1" fmla="*/ 8096 h 342900"/>
              <a:gd name="connsiteX2" fmla="*/ 264081 w 447675"/>
              <a:gd name="connsiteY2" fmla="*/ 12859 h 342900"/>
              <a:gd name="connsiteX3" fmla="*/ 242173 w 447675"/>
              <a:gd name="connsiteY3" fmla="*/ 29051 h 342900"/>
              <a:gd name="connsiteX4" fmla="*/ 229791 w 447675"/>
              <a:gd name="connsiteY4" fmla="*/ 51911 h 342900"/>
              <a:gd name="connsiteX5" fmla="*/ 231696 w 447675"/>
              <a:gd name="connsiteY5" fmla="*/ 56674 h 342900"/>
              <a:gd name="connsiteX6" fmla="*/ 236458 w 447675"/>
              <a:gd name="connsiteY6" fmla="*/ 61436 h 342900"/>
              <a:gd name="connsiteX7" fmla="*/ 239316 w 447675"/>
              <a:gd name="connsiteY7" fmla="*/ 65246 h 342900"/>
              <a:gd name="connsiteX8" fmla="*/ 240268 w 447675"/>
              <a:gd name="connsiteY8" fmla="*/ 67151 h 342900"/>
              <a:gd name="connsiteX9" fmla="*/ 232648 w 447675"/>
              <a:gd name="connsiteY9" fmla="*/ 67151 h 342900"/>
              <a:gd name="connsiteX10" fmla="*/ 224076 w 447675"/>
              <a:gd name="connsiteY10" fmla="*/ 69056 h 342900"/>
              <a:gd name="connsiteX11" fmla="*/ 218361 w 447675"/>
              <a:gd name="connsiteY11" fmla="*/ 69056 h 342900"/>
              <a:gd name="connsiteX12" fmla="*/ 215503 w 447675"/>
              <a:gd name="connsiteY12" fmla="*/ 68104 h 342900"/>
              <a:gd name="connsiteX13" fmla="*/ 212646 w 447675"/>
              <a:gd name="connsiteY13" fmla="*/ 69056 h 342900"/>
              <a:gd name="connsiteX14" fmla="*/ 210741 w 447675"/>
              <a:gd name="connsiteY14" fmla="*/ 70009 h 342900"/>
              <a:gd name="connsiteX15" fmla="*/ 207883 w 447675"/>
              <a:gd name="connsiteY15" fmla="*/ 65246 h 342900"/>
              <a:gd name="connsiteX16" fmla="*/ 206931 w 447675"/>
              <a:gd name="connsiteY16" fmla="*/ 63341 h 342900"/>
              <a:gd name="connsiteX17" fmla="*/ 201216 w 447675"/>
              <a:gd name="connsiteY17" fmla="*/ 63341 h 342900"/>
              <a:gd name="connsiteX18" fmla="*/ 200263 w 447675"/>
              <a:gd name="connsiteY18" fmla="*/ 65246 h 342900"/>
              <a:gd name="connsiteX19" fmla="*/ 199311 w 447675"/>
              <a:gd name="connsiteY19" fmla="*/ 68104 h 342900"/>
              <a:gd name="connsiteX20" fmla="*/ 195501 w 447675"/>
              <a:gd name="connsiteY20" fmla="*/ 69056 h 342900"/>
              <a:gd name="connsiteX21" fmla="*/ 191691 w 447675"/>
              <a:gd name="connsiteY21" fmla="*/ 68104 h 342900"/>
              <a:gd name="connsiteX22" fmla="*/ 186928 w 447675"/>
              <a:gd name="connsiteY22" fmla="*/ 68104 h 342900"/>
              <a:gd name="connsiteX23" fmla="*/ 183118 w 447675"/>
              <a:gd name="connsiteY23" fmla="*/ 69056 h 342900"/>
              <a:gd name="connsiteX24" fmla="*/ 180261 w 447675"/>
              <a:gd name="connsiteY24" fmla="*/ 69056 h 342900"/>
              <a:gd name="connsiteX25" fmla="*/ 171688 w 447675"/>
              <a:gd name="connsiteY25" fmla="*/ 67151 h 342900"/>
              <a:gd name="connsiteX26" fmla="*/ 158353 w 447675"/>
              <a:gd name="connsiteY26" fmla="*/ 65246 h 342900"/>
              <a:gd name="connsiteX27" fmla="*/ 151686 w 447675"/>
              <a:gd name="connsiteY27" fmla="*/ 66199 h 342900"/>
              <a:gd name="connsiteX28" fmla="*/ 151686 w 447675"/>
              <a:gd name="connsiteY28" fmla="*/ 77629 h 342900"/>
              <a:gd name="connsiteX29" fmla="*/ 151686 w 447675"/>
              <a:gd name="connsiteY29" fmla="*/ 80486 h 342900"/>
              <a:gd name="connsiteX30" fmla="*/ 157401 w 447675"/>
              <a:gd name="connsiteY30" fmla="*/ 80486 h 342900"/>
              <a:gd name="connsiteX31" fmla="*/ 170736 w 447675"/>
              <a:gd name="connsiteY31" fmla="*/ 78581 h 342900"/>
              <a:gd name="connsiteX32" fmla="*/ 184071 w 447675"/>
              <a:gd name="connsiteY32" fmla="*/ 75724 h 342900"/>
              <a:gd name="connsiteX33" fmla="*/ 186928 w 447675"/>
              <a:gd name="connsiteY33" fmla="*/ 76676 h 342900"/>
              <a:gd name="connsiteX34" fmla="*/ 186928 w 447675"/>
              <a:gd name="connsiteY34" fmla="*/ 78581 h 342900"/>
              <a:gd name="connsiteX35" fmla="*/ 185023 w 447675"/>
              <a:gd name="connsiteY35" fmla="*/ 80486 h 342900"/>
              <a:gd name="connsiteX36" fmla="*/ 182166 w 447675"/>
              <a:gd name="connsiteY36" fmla="*/ 79534 h 342900"/>
              <a:gd name="connsiteX37" fmla="*/ 177403 w 447675"/>
              <a:gd name="connsiteY37" fmla="*/ 79534 h 342900"/>
              <a:gd name="connsiteX38" fmla="*/ 174546 w 447675"/>
              <a:gd name="connsiteY38" fmla="*/ 83344 h 342900"/>
              <a:gd name="connsiteX39" fmla="*/ 172641 w 447675"/>
              <a:gd name="connsiteY39" fmla="*/ 83344 h 342900"/>
              <a:gd name="connsiteX40" fmla="*/ 141208 w 447675"/>
              <a:gd name="connsiteY40" fmla="*/ 84296 h 342900"/>
              <a:gd name="connsiteX41" fmla="*/ 106918 w 447675"/>
              <a:gd name="connsiteY41" fmla="*/ 84296 h 342900"/>
              <a:gd name="connsiteX42" fmla="*/ 102156 w 447675"/>
              <a:gd name="connsiteY42" fmla="*/ 82391 h 342900"/>
              <a:gd name="connsiteX43" fmla="*/ 102156 w 447675"/>
              <a:gd name="connsiteY43" fmla="*/ 78581 h 342900"/>
              <a:gd name="connsiteX44" fmla="*/ 99298 w 447675"/>
              <a:gd name="connsiteY44" fmla="*/ 76676 h 342900"/>
              <a:gd name="connsiteX45" fmla="*/ 97393 w 447675"/>
              <a:gd name="connsiteY45" fmla="*/ 78581 h 342900"/>
              <a:gd name="connsiteX46" fmla="*/ 97393 w 447675"/>
              <a:gd name="connsiteY46" fmla="*/ 81439 h 342900"/>
              <a:gd name="connsiteX47" fmla="*/ 95488 w 447675"/>
              <a:gd name="connsiteY47" fmla="*/ 84296 h 342900"/>
              <a:gd name="connsiteX48" fmla="*/ 94536 w 447675"/>
              <a:gd name="connsiteY48" fmla="*/ 88106 h 342900"/>
              <a:gd name="connsiteX49" fmla="*/ 94536 w 447675"/>
              <a:gd name="connsiteY49" fmla="*/ 90964 h 342900"/>
              <a:gd name="connsiteX50" fmla="*/ 78343 w 447675"/>
              <a:gd name="connsiteY50" fmla="*/ 92869 h 342900"/>
              <a:gd name="connsiteX51" fmla="*/ 68818 w 447675"/>
              <a:gd name="connsiteY51" fmla="*/ 92869 h 342900"/>
              <a:gd name="connsiteX52" fmla="*/ 55483 w 447675"/>
              <a:gd name="connsiteY52" fmla="*/ 93821 h 342900"/>
              <a:gd name="connsiteX53" fmla="*/ 41196 w 447675"/>
              <a:gd name="connsiteY53" fmla="*/ 93821 h 342900"/>
              <a:gd name="connsiteX54" fmla="*/ 24051 w 447675"/>
              <a:gd name="connsiteY54" fmla="*/ 92869 h 342900"/>
              <a:gd name="connsiteX55" fmla="*/ 7858 w 447675"/>
              <a:gd name="connsiteY55" fmla="*/ 93821 h 342900"/>
              <a:gd name="connsiteX56" fmla="*/ 7858 w 447675"/>
              <a:gd name="connsiteY56" fmla="*/ 100489 h 342900"/>
              <a:gd name="connsiteX57" fmla="*/ 23098 w 447675"/>
              <a:gd name="connsiteY57" fmla="*/ 100489 h 342900"/>
              <a:gd name="connsiteX58" fmla="*/ 38338 w 447675"/>
              <a:gd name="connsiteY58" fmla="*/ 100489 h 342900"/>
              <a:gd name="connsiteX59" fmla="*/ 41196 w 447675"/>
              <a:gd name="connsiteY59" fmla="*/ 99536 h 342900"/>
              <a:gd name="connsiteX60" fmla="*/ 92631 w 447675"/>
              <a:gd name="connsiteY60" fmla="*/ 99536 h 342900"/>
              <a:gd name="connsiteX61" fmla="*/ 108823 w 447675"/>
              <a:gd name="connsiteY61" fmla="*/ 100489 h 342900"/>
              <a:gd name="connsiteX62" fmla="*/ 108823 w 447675"/>
              <a:gd name="connsiteY62" fmla="*/ 108109 h 342900"/>
              <a:gd name="connsiteX63" fmla="*/ 110728 w 447675"/>
              <a:gd name="connsiteY63" fmla="*/ 108109 h 342900"/>
              <a:gd name="connsiteX64" fmla="*/ 118348 w 447675"/>
              <a:gd name="connsiteY64" fmla="*/ 107156 h 342900"/>
              <a:gd name="connsiteX65" fmla="*/ 125968 w 447675"/>
              <a:gd name="connsiteY65" fmla="*/ 108109 h 342900"/>
              <a:gd name="connsiteX66" fmla="*/ 129778 w 447675"/>
              <a:gd name="connsiteY66" fmla="*/ 108109 h 342900"/>
              <a:gd name="connsiteX67" fmla="*/ 136446 w 447675"/>
              <a:gd name="connsiteY67" fmla="*/ 110014 h 342900"/>
              <a:gd name="connsiteX68" fmla="*/ 142161 w 447675"/>
              <a:gd name="connsiteY68" fmla="*/ 113824 h 342900"/>
              <a:gd name="connsiteX69" fmla="*/ 145971 w 447675"/>
              <a:gd name="connsiteY69" fmla="*/ 115729 h 342900"/>
              <a:gd name="connsiteX70" fmla="*/ 158353 w 447675"/>
              <a:gd name="connsiteY70" fmla="*/ 119539 h 342900"/>
              <a:gd name="connsiteX71" fmla="*/ 163116 w 447675"/>
              <a:gd name="connsiteY71" fmla="*/ 127159 h 342900"/>
              <a:gd name="connsiteX72" fmla="*/ 166926 w 447675"/>
              <a:gd name="connsiteY72" fmla="*/ 131921 h 342900"/>
              <a:gd name="connsiteX73" fmla="*/ 174546 w 447675"/>
              <a:gd name="connsiteY73" fmla="*/ 139541 h 342900"/>
              <a:gd name="connsiteX74" fmla="*/ 180261 w 447675"/>
              <a:gd name="connsiteY74" fmla="*/ 147161 h 342900"/>
              <a:gd name="connsiteX75" fmla="*/ 182166 w 447675"/>
              <a:gd name="connsiteY75" fmla="*/ 151924 h 342900"/>
              <a:gd name="connsiteX76" fmla="*/ 183118 w 447675"/>
              <a:gd name="connsiteY76" fmla="*/ 154781 h 342900"/>
              <a:gd name="connsiteX77" fmla="*/ 177403 w 447675"/>
              <a:gd name="connsiteY77" fmla="*/ 160496 h 342900"/>
              <a:gd name="connsiteX78" fmla="*/ 166926 w 447675"/>
              <a:gd name="connsiteY78" fmla="*/ 175736 h 342900"/>
              <a:gd name="connsiteX79" fmla="*/ 165973 w 447675"/>
              <a:gd name="connsiteY79" fmla="*/ 186214 h 342900"/>
              <a:gd name="connsiteX80" fmla="*/ 165973 w 447675"/>
              <a:gd name="connsiteY80" fmla="*/ 189071 h 342900"/>
              <a:gd name="connsiteX81" fmla="*/ 159306 w 447675"/>
              <a:gd name="connsiteY81" fmla="*/ 210026 h 342900"/>
              <a:gd name="connsiteX82" fmla="*/ 152638 w 447675"/>
              <a:gd name="connsiteY82" fmla="*/ 222409 h 342900"/>
              <a:gd name="connsiteX83" fmla="*/ 143113 w 447675"/>
              <a:gd name="connsiteY83" fmla="*/ 238601 h 342900"/>
              <a:gd name="connsiteX84" fmla="*/ 136446 w 447675"/>
              <a:gd name="connsiteY84" fmla="*/ 250984 h 342900"/>
              <a:gd name="connsiteX85" fmla="*/ 134541 w 447675"/>
              <a:gd name="connsiteY85" fmla="*/ 255746 h 342900"/>
              <a:gd name="connsiteX86" fmla="*/ 138351 w 447675"/>
              <a:gd name="connsiteY86" fmla="*/ 264319 h 342900"/>
              <a:gd name="connsiteX87" fmla="*/ 140256 w 447675"/>
              <a:gd name="connsiteY87" fmla="*/ 267176 h 342900"/>
              <a:gd name="connsiteX88" fmla="*/ 138351 w 447675"/>
              <a:gd name="connsiteY88" fmla="*/ 270986 h 342900"/>
              <a:gd name="connsiteX89" fmla="*/ 133588 w 447675"/>
              <a:gd name="connsiteY89" fmla="*/ 277654 h 342900"/>
              <a:gd name="connsiteX90" fmla="*/ 113586 w 447675"/>
              <a:gd name="connsiteY90" fmla="*/ 303371 h 342900"/>
              <a:gd name="connsiteX91" fmla="*/ 106918 w 447675"/>
              <a:gd name="connsiteY91" fmla="*/ 303371 h 342900"/>
              <a:gd name="connsiteX92" fmla="*/ 92631 w 447675"/>
              <a:gd name="connsiteY92" fmla="*/ 303371 h 342900"/>
              <a:gd name="connsiteX93" fmla="*/ 88821 w 447675"/>
              <a:gd name="connsiteY93" fmla="*/ 305276 h 342900"/>
              <a:gd name="connsiteX94" fmla="*/ 87868 w 447675"/>
              <a:gd name="connsiteY94" fmla="*/ 305276 h 342900"/>
              <a:gd name="connsiteX95" fmla="*/ 85011 w 447675"/>
              <a:gd name="connsiteY95" fmla="*/ 308134 h 342900"/>
              <a:gd name="connsiteX96" fmla="*/ 84058 w 447675"/>
              <a:gd name="connsiteY96" fmla="*/ 311944 h 342900"/>
              <a:gd name="connsiteX97" fmla="*/ 85963 w 447675"/>
              <a:gd name="connsiteY97" fmla="*/ 321469 h 342900"/>
              <a:gd name="connsiteX98" fmla="*/ 95488 w 447675"/>
              <a:gd name="connsiteY98" fmla="*/ 328136 h 342900"/>
              <a:gd name="connsiteX99" fmla="*/ 100251 w 447675"/>
              <a:gd name="connsiteY99" fmla="*/ 330994 h 342900"/>
              <a:gd name="connsiteX100" fmla="*/ 114538 w 447675"/>
              <a:gd name="connsiteY100" fmla="*/ 330041 h 342900"/>
              <a:gd name="connsiteX101" fmla="*/ 114538 w 447675"/>
              <a:gd name="connsiteY101" fmla="*/ 333851 h 342900"/>
              <a:gd name="connsiteX102" fmla="*/ 114538 w 447675"/>
              <a:gd name="connsiteY102" fmla="*/ 336709 h 342900"/>
              <a:gd name="connsiteX103" fmla="*/ 118348 w 447675"/>
              <a:gd name="connsiteY103" fmla="*/ 337661 h 342900"/>
              <a:gd name="connsiteX104" fmla="*/ 132636 w 447675"/>
              <a:gd name="connsiteY104" fmla="*/ 342424 h 342900"/>
              <a:gd name="connsiteX105" fmla="*/ 146923 w 447675"/>
              <a:gd name="connsiteY105" fmla="*/ 344329 h 342900"/>
              <a:gd name="connsiteX106" fmla="*/ 156448 w 447675"/>
              <a:gd name="connsiteY106" fmla="*/ 337661 h 342900"/>
              <a:gd name="connsiteX107" fmla="*/ 158353 w 447675"/>
              <a:gd name="connsiteY107" fmla="*/ 328136 h 342900"/>
              <a:gd name="connsiteX108" fmla="*/ 160258 w 447675"/>
              <a:gd name="connsiteY108" fmla="*/ 313849 h 342900"/>
              <a:gd name="connsiteX109" fmla="*/ 164068 w 447675"/>
              <a:gd name="connsiteY109" fmla="*/ 296704 h 342900"/>
              <a:gd name="connsiteX110" fmla="*/ 167878 w 447675"/>
              <a:gd name="connsiteY110" fmla="*/ 290036 h 342900"/>
              <a:gd name="connsiteX111" fmla="*/ 171688 w 447675"/>
              <a:gd name="connsiteY111" fmla="*/ 287179 h 342900"/>
              <a:gd name="connsiteX112" fmla="*/ 175498 w 447675"/>
              <a:gd name="connsiteY112" fmla="*/ 286226 h 342900"/>
              <a:gd name="connsiteX113" fmla="*/ 179308 w 447675"/>
              <a:gd name="connsiteY113" fmla="*/ 281464 h 342900"/>
              <a:gd name="connsiteX114" fmla="*/ 184071 w 447675"/>
              <a:gd name="connsiteY114" fmla="*/ 274796 h 342900"/>
              <a:gd name="connsiteX115" fmla="*/ 188833 w 447675"/>
              <a:gd name="connsiteY115" fmla="*/ 269081 h 342900"/>
              <a:gd name="connsiteX116" fmla="*/ 191691 w 447675"/>
              <a:gd name="connsiteY116" fmla="*/ 263366 h 342900"/>
              <a:gd name="connsiteX117" fmla="*/ 197406 w 447675"/>
              <a:gd name="connsiteY117" fmla="*/ 252889 h 342900"/>
              <a:gd name="connsiteX118" fmla="*/ 202168 w 447675"/>
              <a:gd name="connsiteY118" fmla="*/ 244316 h 342900"/>
              <a:gd name="connsiteX119" fmla="*/ 203121 w 447675"/>
              <a:gd name="connsiteY119" fmla="*/ 240506 h 342900"/>
              <a:gd name="connsiteX120" fmla="*/ 205978 w 447675"/>
              <a:gd name="connsiteY120" fmla="*/ 229076 h 342900"/>
              <a:gd name="connsiteX121" fmla="*/ 207883 w 447675"/>
              <a:gd name="connsiteY121" fmla="*/ 218599 h 342900"/>
              <a:gd name="connsiteX122" fmla="*/ 206931 w 447675"/>
              <a:gd name="connsiteY122" fmla="*/ 214789 h 342900"/>
              <a:gd name="connsiteX123" fmla="*/ 201216 w 447675"/>
              <a:gd name="connsiteY123" fmla="*/ 202406 h 342900"/>
              <a:gd name="connsiteX124" fmla="*/ 202168 w 447675"/>
              <a:gd name="connsiteY124" fmla="*/ 203359 h 342900"/>
              <a:gd name="connsiteX125" fmla="*/ 204073 w 447675"/>
              <a:gd name="connsiteY125" fmla="*/ 205264 h 342900"/>
              <a:gd name="connsiteX126" fmla="*/ 206931 w 447675"/>
              <a:gd name="connsiteY126" fmla="*/ 210026 h 342900"/>
              <a:gd name="connsiteX127" fmla="*/ 210741 w 447675"/>
              <a:gd name="connsiteY127" fmla="*/ 215741 h 342900"/>
              <a:gd name="connsiteX128" fmla="*/ 212646 w 447675"/>
              <a:gd name="connsiteY128" fmla="*/ 216694 h 342900"/>
              <a:gd name="connsiteX129" fmla="*/ 218361 w 447675"/>
              <a:gd name="connsiteY129" fmla="*/ 220504 h 342900"/>
              <a:gd name="connsiteX130" fmla="*/ 225981 w 447675"/>
              <a:gd name="connsiteY130" fmla="*/ 224314 h 342900"/>
              <a:gd name="connsiteX131" fmla="*/ 229791 w 447675"/>
              <a:gd name="connsiteY131" fmla="*/ 225266 h 342900"/>
              <a:gd name="connsiteX132" fmla="*/ 245031 w 447675"/>
              <a:gd name="connsiteY132" fmla="*/ 227171 h 342900"/>
              <a:gd name="connsiteX133" fmla="*/ 249793 w 447675"/>
              <a:gd name="connsiteY133" fmla="*/ 228124 h 342900"/>
              <a:gd name="connsiteX134" fmla="*/ 256461 w 447675"/>
              <a:gd name="connsiteY134" fmla="*/ 231934 h 342900"/>
              <a:gd name="connsiteX135" fmla="*/ 265033 w 447675"/>
              <a:gd name="connsiteY135" fmla="*/ 244316 h 342900"/>
              <a:gd name="connsiteX136" fmla="*/ 270748 w 447675"/>
              <a:gd name="connsiteY136" fmla="*/ 247174 h 342900"/>
              <a:gd name="connsiteX137" fmla="*/ 296466 w 447675"/>
              <a:gd name="connsiteY137" fmla="*/ 258604 h 342900"/>
              <a:gd name="connsiteX138" fmla="*/ 295513 w 447675"/>
              <a:gd name="connsiteY138" fmla="*/ 265271 h 342900"/>
              <a:gd name="connsiteX139" fmla="*/ 294561 w 447675"/>
              <a:gd name="connsiteY139" fmla="*/ 274796 h 342900"/>
              <a:gd name="connsiteX140" fmla="*/ 294561 w 447675"/>
              <a:gd name="connsiteY140" fmla="*/ 279559 h 342900"/>
              <a:gd name="connsiteX141" fmla="*/ 297418 w 447675"/>
              <a:gd name="connsiteY141" fmla="*/ 293846 h 342900"/>
              <a:gd name="connsiteX142" fmla="*/ 301228 w 447675"/>
              <a:gd name="connsiteY142" fmla="*/ 303371 h 342900"/>
              <a:gd name="connsiteX143" fmla="*/ 305038 w 447675"/>
              <a:gd name="connsiteY143" fmla="*/ 307181 h 342900"/>
              <a:gd name="connsiteX144" fmla="*/ 314563 w 447675"/>
              <a:gd name="connsiteY144" fmla="*/ 312896 h 342900"/>
              <a:gd name="connsiteX145" fmla="*/ 318373 w 447675"/>
              <a:gd name="connsiteY145" fmla="*/ 313849 h 342900"/>
              <a:gd name="connsiteX146" fmla="*/ 325041 w 447675"/>
              <a:gd name="connsiteY146" fmla="*/ 313849 h 342900"/>
              <a:gd name="connsiteX147" fmla="*/ 345996 w 447675"/>
              <a:gd name="connsiteY147" fmla="*/ 310991 h 342900"/>
              <a:gd name="connsiteX148" fmla="*/ 363141 w 447675"/>
              <a:gd name="connsiteY148" fmla="*/ 307181 h 342900"/>
              <a:gd name="connsiteX149" fmla="*/ 372666 w 447675"/>
              <a:gd name="connsiteY149" fmla="*/ 305276 h 342900"/>
              <a:gd name="connsiteX150" fmla="*/ 381238 w 447675"/>
              <a:gd name="connsiteY150" fmla="*/ 303371 h 342900"/>
              <a:gd name="connsiteX151" fmla="*/ 385048 w 447675"/>
              <a:gd name="connsiteY151" fmla="*/ 299561 h 342900"/>
              <a:gd name="connsiteX152" fmla="*/ 387906 w 447675"/>
              <a:gd name="connsiteY152" fmla="*/ 301466 h 342900"/>
              <a:gd name="connsiteX153" fmla="*/ 389811 w 447675"/>
              <a:gd name="connsiteY153" fmla="*/ 310991 h 342900"/>
              <a:gd name="connsiteX154" fmla="*/ 390763 w 447675"/>
              <a:gd name="connsiteY154" fmla="*/ 316706 h 342900"/>
              <a:gd name="connsiteX155" fmla="*/ 388858 w 447675"/>
              <a:gd name="connsiteY155" fmla="*/ 318611 h 342900"/>
              <a:gd name="connsiteX156" fmla="*/ 386953 w 447675"/>
              <a:gd name="connsiteY156" fmla="*/ 324326 h 342900"/>
              <a:gd name="connsiteX157" fmla="*/ 391716 w 447675"/>
              <a:gd name="connsiteY157" fmla="*/ 334804 h 342900"/>
              <a:gd name="connsiteX158" fmla="*/ 406003 w 447675"/>
              <a:gd name="connsiteY158" fmla="*/ 330041 h 342900"/>
              <a:gd name="connsiteX159" fmla="*/ 418386 w 447675"/>
              <a:gd name="connsiteY159" fmla="*/ 323374 h 342900"/>
              <a:gd name="connsiteX160" fmla="*/ 426958 w 447675"/>
              <a:gd name="connsiteY160" fmla="*/ 314801 h 342900"/>
              <a:gd name="connsiteX161" fmla="*/ 425053 w 447675"/>
              <a:gd name="connsiteY161" fmla="*/ 304324 h 342900"/>
              <a:gd name="connsiteX162" fmla="*/ 426958 w 447675"/>
              <a:gd name="connsiteY162" fmla="*/ 300514 h 342900"/>
              <a:gd name="connsiteX163" fmla="*/ 429816 w 447675"/>
              <a:gd name="connsiteY163" fmla="*/ 295751 h 342900"/>
              <a:gd name="connsiteX164" fmla="*/ 430768 w 447675"/>
              <a:gd name="connsiteY164" fmla="*/ 290036 h 342900"/>
              <a:gd name="connsiteX165" fmla="*/ 431721 w 447675"/>
              <a:gd name="connsiteY165" fmla="*/ 282416 h 342900"/>
              <a:gd name="connsiteX166" fmla="*/ 430768 w 447675"/>
              <a:gd name="connsiteY166" fmla="*/ 276701 h 342900"/>
              <a:gd name="connsiteX167" fmla="*/ 429816 w 447675"/>
              <a:gd name="connsiteY167" fmla="*/ 274796 h 342900"/>
              <a:gd name="connsiteX168" fmla="*/ 429816 w 447675"/>
              <a:gd name="connsiteY168" fmla="*/ 273844 h 342900"/>
              <a:gd name="connsiteX169" fmla="*/ 414576 w 447675"/>
              <a:gd name="connsiteY169" fmla="*/ 265271 h 342900"/>
              <a:gd name="connsiteX170" fmla="*/ 404098 w 447675"/>
              <a:gd name="connsiteY170" fmla="*/ 261461 h 342900"/>
              <a:gd name="connsiteX171" fmla="*/ 400288 w 447675"/>
              <a:gd name="connsiteY171" fmla="*/ 260509 h 342900"/>
              <a:gd name="connsiteX172" fmla="*/ 391716 w 447675"/>
              <a:gd name="connsiteY172" fmla="*/ 259556 h 342900"/>
              <a:gd name="connsiteX173" fmla="*/ 385048 w 447675"/>
              <a:gd name="connsiteY173" fmla="*/ 258604 h 342900"/>
              <a:gd name="connsiteX174" fmla="*/ 386001 w 447675"/>
              <a:gd name="connsiteY174" fmla="*/ 257651 h 342900"/>
              <a:gd name="connsiteX175" fmla="*/ 390763 w 447675"/>
              <a:gd name="connsiteY175" fmla="*/ 256699 h 342900"/>
              <a:gd name="connsiteX176" fmla="*/ 397431 w 447675"/>
              <a:gd name="connsiteY176" fmla="*/ 257651 h 342900"/>
              <a:gd name="connsiteX177" fmla="*/ 402193 w 447675"/>
              <a:gd name="connsiteY177" fmla="*/ 256699 h 342900"/>
              <a:gd name="connsiteX178" fmla="*/ 405051 w 447675"/>
              <a:gd name="connsiteY178" fmla="*/ 255746 h 342900"/>
              <a:gd name="connsiteX179" fmla="*/ 410766 w 447675"/>
              <a:gd name="connsiteY179" fmla="*/ 258604 h 342900"/>
              <a:gd name="connsiteX180" fmla="*/ 415528 w 447675"/>
              <a:gd name="connsiteY180" fmla="*/ 261461 h 342900"/>
              <a:gd name="connsiteX181" fmla="*/ 426006 w 447675"/>
              <a:gd name="connsiteY181" fmla="*/ 261461 h 342900"/>
              <a:gd name="connsiteX182" fmla="*/ 430768 w 447675"/>
              <a:gd name="connsiteY182" fmla="*/ 259556 h 342900"/>
              <a:gd name="connsiteX183" fmla="*/ 440293 w 447675"/>
              <a:gd name="connsiteY183" fmla="*/ 252889 h 342900"/>
              <a:gd name="connsiteX184" fmla="*/ 445056 w 447675"/>
              <a:gd name="connsiteY184" fmla="*/ 235744 h 342900"/>
              <a:gd name="connsiteX185" fmla="*/ 446008 w 447675"/>
              <a:gd name="connsiteY185" fmla="*/ 230981 h 342900"/>
              <a:gd name="connsiteX186" fmla="*/ 446008 w 447675"/>
              <a:gd name="connsiteY186" fmla="*/ 213836 h 342900"/>
              <a:gd name="connsiteX187" fmla="*/ 444103 w 447675"/>
              <a:gd name="connsiteY187" fmla="*/ 206216 h 342900"/>
              <a:gd name="connsiteX188" fmla="*/ 437436 w 447675"/>
              <a:gd name="connsiteY188" fmla="*/ 191929 h 342900"/>
              <a:gd name="connsiteX189" fmla="*/ 420291 w 447675"/>
              <a:gd name="connsiteY189" fmla="*/ 181451 h 342900"/>
              <a:gd name="connsiteX190" fmla="*/ 410766 w 447675"/>
              <a:gd name="connsiteY190" fmla="*/ 176689 h 342900"/>
              <a:gd name="connsiteX191" fmla="*/ 409813 w 447675"/>
              <a:gd name="connsiteY191" fmla="*/ 171926 h 342900"/>
              <a:gd name="connsiteX192" fmla="*/ 408861 w 447675"/>
              <a:gd name="connsiteY192" fmla="*/ 169069 h 342900"/>
              <a:gd name="connsiteX193" fmla="*/ 409813 w 447675"/>
              <a:gd name="connsiteY193" fmla="*/ 167164 h 342900"/>
              <a:gd name="connsiteX194" fmla="*/ 411718 w 447675"/>
              <a:gd name="connsiteY194" fmla="*/ 162401 h 342900"/>
              <a:gd name="connsiteX195" fmla="*/ 412671 w 447675"/>
              <a:gd name="connsiteY195" fmla="*/ 150971 h 342900"/>
              <a:gd name="connsiteX196" fmla="*/ 410766 w 447675"/>
              <a:gd name="connsiteY196" fmla="*/ 143351 h 342900"/>
              <a:gd name="connsiteX197" fmla="*/ 406956 w 447675"/>
              <a:gd name="connsiteY197" fmla="*/ 129064 h 342900"/>
              <a:gd name="connsiteX198" fmla="*/ 406003 w 447675"/>
              <a:gd name="connsiteY198" fmla="*/ 124301 h 342900"/>
              <a:gd name="connsiteX199" fmla="*/ 406003 w 447675"/>
              <a:gd name="connsiteY199" fmla="*/ 121444 h 342900"/>
              <a:gd name="connsiteX200" fmla="*/ 403146 w 447675"/>
              <a:gd name="connsiteY200" fmla="*/ 115729 h 342900"/>
              <a:gd name="connsiteX201" fmla="*/ 398383 w 447675"/>
              <a:gd name="connsiteY201" fmla="*/ 104299 h 342900"/>
              <a:gd name="connsiteX202" fmla="*/ 396478 w 447675"/>
              <a:gd name="connsiteY202" fmla="*/ 97631 h 342900"/>
              <a:gd name="connsiteX203" fmla="*/ 385048 w 447675"/>
              <a:gd name="connsiteY203" fmla="*/ 82391 h 342900"/>
              <a:gd name="connsiteX204" fmla="*/ 379333 w 447675"/>
              <a:gd name="connsiteY204" fmla="*/ 74771 h 342900"/>
              <a:gd name="connsiteX205" fmla="*/ 373618 w 447675"/>
              <a:gd name="connsiteY205" fmla="*/ 67151 h 342900"/>
              <a:gd name="connsiteX206" fmla="*/ 369808 w 447675"/>
              <a:gd name="connsiteY206" fmla="*/ 62389 h 342900"/>
              <a:gd name="connsiteX207" fmla="*/ 361236 w 447675"/>
              <a:gd name="connsiteY207" fmla="*/ 55721 h 342900"/>
              <a:gd name="connsiteX208" fmla="*/ 351711 w 447675"/>
              <a:gd name="connsiteY208" fmla="*/ 50959 h 342900"/>
              <a:gd name="connsiteX209" fmla="*/ 345996 w 447675"/>
              <a:gd name="connsiteY209" fmla="*/ 48101 h 342900"/>
              <a:gd name="connsiteX210" fmla="*/ 338376 w 447675"/>
              <a:gd name="connsiteY210" fmla="*/ 48101 h 342900"/>
              <a:gd name="connsiteX211" fmla="*/ 329803 w 447675"/>
              <a:gd name="connsiteY211" fmla="*/ 47149 h 342900"/>
              <a:gd name="connsiteX212" fmla="*/ 317421 w 447675"/>
              <a:gd name="connsiteY212" fmla="*/ 44291 h 342900"/>
              <a:gd name="connsiteX213" fmla="*/ 312658 w 447675"/>
              <a:gd name="connsiteY213" fmla="*/ 43339 h 342900"/>
              <a:gd name="connsiteX214" fmla="*/ 310753 w 447675"/>
              <a:gd name="connsiteY214" fmla="*/ 37624 h 342900"/>
              <a:gd name="connsiteX215" fmla="*/ 303133 w 447675"/>
              <a:gd name="connsiteY215" fmla="*/ 26194 h 342900"/>
              <a:gd name="connsiteX216" fmla="*/ 295513 w 447675"/>
              <a:gd name="connsiteY216" fmla="*/ 18574 h 342900"/>
              <a:gd name="connsiteX217" fmla="*/ 289798 w 447675"/>
              <a:gd name="connsiteY217" fmla="*/ 13811 h 342900"/>
              <a:gd name="connsiteX218" fmla="*/ 285036 w 447675"/>
              <a:gd name="connsiteY218" fmla="*/ 7144 h 342900"/>
              <a:gd name="connsiteX219" fmla="*/ 326946 w 447675"/>
              <a:gd name="connsiteY219" fmla="*/ 40481 h 342900"/>
              <a:gd name="connsiteX220" fmla="*/ 328851 w 447675"/>
              <a:gd name="connsiteY220" fmla="*/ 45244 h 342900"/>
              <a:gd name="connsiteX221" fmla="*/ 324088 w 447675"/>
              <a:gd name="connsiteY221" fmla="*/ 47149 h 342900"/>
              <a:gd name="connsiteX222" fmla="*/ 320278 w 447675"/>
              <a:gd name="connsiteY222" fmla="*/ 48101 h 342900"/>
              <a:gd name="connsiteX223" fmla="*/ 317421 w 447675"/>
              <a:gd name="connsiteY223" fmla="*/ 47149 h 342900"/>
              <a:gd name="connsiteX224" fmla="*/ 315516 w 447675"/>
              <a:gd name="connsiteY224" fmla="*/ 43339 h 342900"/>
              <a:gd name="connsiteX225" fmla="*/ 320278 w 447675"/>
              <a:gd name="connsiteY225" fmla="*/ 39529 h 342900"/>
              <a:gd name="connsiteX226" fmla="*/ 326946 w 447675"/>
              <a:gd name="connsiteY226" fmla="*/ 40481 h 342900"/>
              <a:gd name="connsiteX227" fmla="*/ 256461 w 447675"/>
              <a:gd name="connsiteY227" fmla="*/ 70961 h 342900"/>
              <a:gd name="connsiteX228" fmla="*/ 253603 w 447675"/>
              <a:gd name="connsiteY228" fmla="*/ 74771 h 342900"/>
              <a:gd name="connsiteX229" fmla="*/ 246936 w 447675"/>
              <a:gd name="connsiteY229" fmla="*/ 85249 h 342900"/>
              <a:gd name="connsiteX230" fmla="*/ 245983 w 447675"/>
              <a:gd name="connsiteY230" fmla="*/ 87154 h 342900"/>
              <a:gd name="connsiteX231" fmla="*/ 245031 w 447675"/>
              <a:gd name="connsiteY231" fmla="*/ 87154 h 342900"/>
              <a:gd name="connsiteX232" fmla="*/ 243126 w 447675"/>
              <a:gd name="connsiteY232" fmla="*/ 85249 h 342900"/>
              <a:gd name="connsiteX233" fmla="*/ 238363 w 447675"/>
              <a:gd name="connsiteY233" fmla="*/ 80486 h 342900"/>
              <a:gd name="connsiteX234" fmla="*/ 244078 w 447675"/>
              <a:gd name="connsiteY234" fmla="*/ 79534 h 342900"/>
              <a:gd name="connsiteX235" fmla="*/ 248841 w 447675"/>
              <a:gd name="connsiteY235" fmla="*/ 79534 h 342900"/>
              <a:gd name="connsiteX236" fmla="*/ 248841 w 447675"/>
              <a:gd name="connsiteY236" fmla="*/ 75724 h 342900"/>
              <a:gd name="connsiteX237" fmla="*/ 249793 w 447675"/>
              <a:gd name="connsiteY237" fmla="*/ 70961 h 342900"/>
              <a:gd name="connsiteX238" fmla="*/ 256461 w 447675"/>
              <a:gd name="connsiteY238" fmla="*/ 70961 h 342900"/>
              <a:gd name="connsiteX239" fmla="*/ 223123 w 447675"/>
              <a:gd name="connsiteY239" fmla="*/ 79534 h 342900"/>
              <a:gd name="connsiteX240" fmla="*/ 227886 w 447675"/>
              <a:gd name="connsiteY240" fmla="*/ 81439 h 342900"/>
              <a:gd name="connsiteX241" fmla="*/ 229791 w 447675"/>
              <a:gd name="connsiteY241" fmla="*/ 82391 h 342900"/>
              <a:gd name="connsiteX242" fmla="*/ 221218 w 447675"/>
              <a:gd name="connsiteY242" fmla="*/ 83344 h 342900"/>
              <a:gd name="connsiteX243" fmla="*/ 217408 w 447675"/>
              <a:gd name="connsiteY243" fmla="*/ 83344 h 342900"/>
              <a:gd name="connsiteX244" fmla="*/ 217408 w 447675"/>
              <a:gd name="connsiteY244" fmla="*/ 81439 h 342900"/>
              <a:gd name="connsiteX245" fmla="*/ 218361 w 447675"/>
              <a:gd name="connsiteY245" fmla="*/ 79534 h 342900"/>
              <a:gd name="connsiteX246" fmla="*/ 223123 w 447675"/>
              <a:gd name="connsiteY246" fmla="*/ 79534 h 342900"/>
              <a:gd name="connsiteX247" fmla="*/ 211693 w 447675"/>
              <a:gd name="connsiteY247" fmla="*/ 81439 h 342900"/>
              <a:gd name="connsiteX248" fmla="*/ 196453 w 447675"/>
              <a:gd name="connsiteY248" fmla="*/ 82391 h 342900"/>
              <a:gd name="connsiteX249" fmla="*/ 195501 w 447675"/>
              <a:gd name="connsiteY249" fmla="*/ 81439 h 342900"/>
              <a:gd name="connsiteX250" fmla="*/ 204073 w 447675"/>
              <a:gd name="connsiteY250" fmla="*/ 80486 h 342900"/>
              <a:gd name="connsiteX251" fmla="*/ 211693 w 447675"/>
              <a:gd name="connsiteY251" fmla="*/ 81439 h 342900"/>
              <a:gd name="connsiteX252" fmla="*/ 185023 w 447675"/>
              <a:gd name="connsiteY252" fmla="*/ 101441 h 342900"/>
              <a:gd name="connsiteX253" fmla="*/ 185976 w 447675"/>
              <a:gd name="connsiteY253" fmla="*/ 103346 h 342900"/>
              <a:gd name="connsiteX254" fmla="*/ 178356 w 447675"/>
              <a:gd name="connsiteY254" fmla="*/ 102394 h 342900"/>
              <a:gd name="connsiteX255" fmla="*/ 177403 w 447675"/>
              <a:gd name="connsiteY255" fmla="*/ 100489 h 342900"/>
              <a:gd name="connsiteX256" fmla="*/ 185023 w 447675"/>
              <a:gd name="connsiteY256" fmla="*/ 101441 h 342900"/>
              <a:gd name="connsiteX257" fmla="*/ 208836 w 447675"/>
              <a:gd name="connsiteY257" fmla="*/ 106204 h 342900"/>
              <a:gd name="connsiteX258" fmla="*/ 209788 w 447675"/>
              <a:gd name="connsiteY258" fmla="*/ 109061 h 342900"/>
              <a:gd name="connsiteX259" fmla="*/ 209788 w 447675"/>
              <a:gd name="connsiteY259" fmla="*/ 110966 h 342900"/>
              <a:gd name="connsiteX260" fmla="*/ 207883 w 447675"/>
              <a:gd name="connsiteY260" fmla="*/ 108109 h 342900"/>
              <a:gd name="connsiteX261" fmla="*/ 208836 w 447675"/>
              <a:gd name="connsiteY261" fmla="*/ 106204 h 342900"/>
              <a:gd name="connsiteX262" fmla="*/ 267891 w 447675"/>
              <a:gd name="connsiteY262" fmla="*/ 138589 h 342900"/>
              <a:gd name="connsiteX263" fmla="*/ 269796 w 447675"/>
              <a:gd name="connsiteY263" fmla="*/ 142399 h 342900"/>
              <a:gd name="connsiteX264" fmla="*/ 274558 w 447675"/>
              <a:gd name="connsiteY264" fmla="*/ 150019 h 342900"/>
              <a:gd name="connsiteX265" fmla="*/ 276463 w 447675"/>
              <a:gd name="connsiteY265" fmla="*/ 153829 h 342900"/>
              <a:gd name="connsiteX266" fmla="*/ 278368 w 447675"/>
              <a:gd name="connsiteY266" fmla="*/ 162401 h 342900"/>
              <a:gd name="connsiteX267" fmla="*/ 277416 w 447675"/>
              <a:gd name="connsiteY267" fmla="*/ 172879 h 342900"/>
              <a:gd name="connsiteX268" fmla="*/ 262176 w 447675"/>
              <a:gd name="connsiteY268" fmla="*/ 166211 h 342900"/>
              <a:gd name="connsiteX269" fmla="*/ 249793 w 447675"/>
              <a:gd name="connsiteY269" fmla="*/ 160496 h 342900"/>
              <a:gd name="connsiteX270" fmla="*/ 245983 w 447675"/>
              <a:gd name="connsiteY270" fmla="*/ 159544 h 342900"/>
              <a:gd name="connsiteX271" fmla="*/ 238363 w 447675"/>
              <a:gd name="connsiteY271" fmla="*/ 158591 h 342900"/>
              <a:gd name="connsiteX272" fmla="*/ 231696 w 447675"/>
              <a:gd name="connsiteY272" fmla="*/ 157639 h 342900"/>
              <a:gd name="connsiteX273" fmla="*/ 229791 w 447675"/>
              <a:gd name="connsiteY273" fmla="*/ 153829 h 342900"/>
              <a:gd name="connsiteX274" fmla="*/ 230743 w 447675"/>
              <a:gd name="connsiteY274" fmla="*/ 150971 h 342900"/>
              <a:gd name="connsiteX275" fmla="*/ 238363 w 447675"/>
              <a:gd name="connsiteY275" fmla="*/ 145256 h 342900"/>
              <a:gd name="connsiteX276" fmla="*/ 256461 w 447675"/>
              <a:gd name="connsiteY276" fmla="*/ 139541 h 342900"/>
              <a:gd name="connsiteX277" fmla="*/ 265033 w 447675"/>
              <a:gd name="connsiteY277" fmla="*/ 135731 h 342900"/>
              <a:gd name="connsiteX278" fmla="*/ 267891 w 447675"/>
              <a:gd name="connsiteY278" fmla="*/ 138589 h 3429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</a:cxnLst>
            <a:rect l="l" t="t" r="r" b="b"/>
            <a:pathLst>
              <a:path w="447675" h="342900">
                <a:moveTo>
                  <a:pt x="285036" y="7144"/>
                </a:moveTo>
                <a:cubicBezTo>
                  <a:pt x="285036" y="7144"/>
                  <a:pt x="282178" y="8096"/>
                  <a:pt x="278368" y="8096"/>
                </a:cubicBezTo>
                <a:cubicBezTo>
                  <a:pt x="271701" y="9049"/>
                  <a:pt x="270748" y="9049"/>
                  <a:pt x="264081" y="12859"/>
                </a:cubicBezTo>
                <a:cubicBezTo>
                  <a:pt x="257413" y="15716"/>
                  <a:pt x="246936" y="23336"/>
                  <a:pt x="242173" y="29051"/>
                </a:cubicBezTo>
                <a:cubicBezTo>
                  <a:pt x="240268" y="30956"/>
                  <a:pt x="236458" y="38576"/>
                  <a:pt x="229791" y="51911"/>
                </a:cubicBezTo>
                <a:cubicBezTo>
                  <a:pt x="228838" y="53816"/>
                  <a:pt x="228838" y="55721"/>
                  <a:pt x="231696" y="56674"/>
                </a:cubicBezTo>
                <a:cubicBezTo>
                  <a:pt x="234553" y="57626"/>
                  <a:pt x="234553" y="58579"/>
                  <a:pt x="236458" y="61436"/>
                </a:cubicBezTo>
                <a:cubicBezTo>
                  <a:pt x="237411" y="63341"/>
                  <a:pt x="238363" y="64294"/>
                  <a:pt x="239316" y="65246"/>
                </a:cubicBezTo>
                <a:cubicBezTo>
                  <a:pt x="240268" y="66199"/>
                  <a:pt x="240268" y="66199"/>
                  <a:pt x="240268" y="67151"/>
                </a:cubicBezTo>
                <a:cubicBezTo>
                  <a:pt x="239316" y="67151"/>
                  <a:pt x="236458" y="67151"/>
                  <a:pt x="232648" y="67151"/>
                </a:cubicBezTo>
                <a:cubicBezTo>
                  <a:pt x="225981" y="67151"/>
                  <a:pt x="225981" y="67151"/>
                  <a:pt x="224076" y="69056"/>
                </a:cubicBezTo>
                <a:cubicBezTo>
                  <a:pt x="221218" y="70961"/>
                  <a:pt x="220266" y="70961"/>
                  <a:pt x="218361" y="69056"/>
                </a:cubicBezTo>
                <a:cubicBezTo>
                  <a:pt x="217408" y="68104"/>
                  <a:pt x="216456" y="68104"/>
                  <a:pt x="215503" y="68104"/>
                </a:cubicBezTo>
                <a:cubicBezTo>
                  <a:pt x="214551" y="68104"/>
                  <a:pt x="213598" y="68104"/>
                  <a:pt x="212646" y="69056"/>
                </a:cubicBezTo>
                <a:cubicBezTo>
                  <a:pt x="212646" y="70009"/>
                  <a:pt x="211693" y="70009"/>
                  <a:pt x="210741" y="70009"/>
                </a:cubicBezTo>
                <a:cubicBezTo>
                  <a:pt x="209788" y="70009"/>
                  <a:pt x="207883" y="67151"/>
                  <a:pt x="207883" y="65246"/>
                </a:cubicBezTo>
                <a:cubicBezTo>
                  <a:pt x="207883" y="64294"/>
                  <a:pt x="207883" y="64294"/>
                  <a:pt x="206931" y="63341"/>
                </a:cubicBezTo>
                <a:cubicBezTo>
                  <a:pt x="205978" y="63341"/>
                  <a:pt x="202168" y="63341"/>
                  <a:pt x="201216" y="63341"/>
                </a:cubicBezTo>
                <a:cubicBezTo>
                  <a:pt x="200263" y="63341"/>
                  <a:pt x="200263" y="64294"/>
                  <a:pt x="200263" y="65246"/>
                </a:cubicBezTo>
                <a:cubicBezTo>
                  <a:pt x="200263" y="66199"/>
                  <a:pt x="200263" y="67151"/>
                  <a:pt x="199311" y="68104"/>
                </a:cubicBezTo>
                <a:cubicBezTo>
                  <a:pt x="198358" y="69056"/>
                  <a:pt x="198358" y="69056"/>
                  <a:pt x="195501" y="69056"/>
                </a:cubicBezTo>
                <a:cubicBezTo>
                  <a:pt x="192643" y="69056"/>
                  <a:pt x="192643" y="69056"/>
                  <a:pt x="191691" y="68104"/>
                </a:cubicBezTo>
                <a:cubicBezTo>
                  <a:pt x="190738" y="66199"/>
                  <a:pt x="187881" y="67151"/>
                  <a:pt x="186928" y="68104"/>
                </a:cubicBezTo>
                <a:cubicBezTo>
                  <a:pt x="185976" y="69056"/>
                  <a:pt x="185023" y="69056"/>
                  <a:pt x="183118" y="69056"/>
                </a:cubicBezTo>
                <a:cubicBezTo>
                  <a:pt x="182166" y="69056"/>
                  <a:pt x="180261" y="69056"/>
                  <a:pt x="180261" y="69056"/>
                </a:cubicBezTo>
                <a:cubicBezTo>
                  <a:pt x="180261" y="69056"/>
                  <a:pt x="176451" y="68104"/>
                  <a:pt x="171688" y="67151"/>
                </a:cubicBezTo>
                <a:cubicBezTo>
                  <a:pt x="165021" y="65246"/>
                  <a:pt x="163116" y="65246"/>
                  <a:pt x="158353" y="65246"/>
                </a:cubicBezTo>
                <a:cubicBezTo>
                  <a:pt x="153591" y="65246"/>
                  <a:pt x="151686" y="65246"/>
                  <a:pt x="151686" y="66199"/>
                </a:cubicBezTo>
                <a:cubicBezTo>
                  <a:pt x="150733" y="67151"/>
                  <a:pt x="150733" y="73819"/>
                  <a:pt x="151686" y="77629"/>
                </a:cubicBezTo>
                <a:lnTo>
                  <a:pt x="151686" y="80486"/>
                </a:lnTo>
                <a:lnTo>
                  <a:pt x="157401" y="80486"/>
                </a:lnTo>
                <a:cubicBezTo>
                  <a:pt x="163116" y="80486"/>
                  <a:pt x="164068" y="80486"/>
                  <a:pt x="170736" y="78581"/>
                </a:cubicBezTo>
                <a:cubicBezTo>
                  <a:pt x="177403" y="76676"/>
                  <a:pt x="179308" y="76676"/>
                  <a:pt x="184071" y="75724"/>
                </a:cubicBezTo>
                <a:cubicBezTo>
                  <a:pt x="185976" y="75724"/>
                  <a:pt x="185976" y="75724"/>
                  <a:pt x="186928" y="76676"/>
                </a:cubicBezTo>
                <a:cubicBezTo>
                  <a:pt x="186928" y="77629"/>
                  <a:pt x="187881" y="78581"/>
                  <a:pt x="186928" y="78581"/>
                </a:cubicBezTo>
                <a:cubicBezTo>
                  <a:pt x="186928" y="79534"/>
                  <a:pt x="186928" y="79534"/>
                  <a:pt x="185023" y="80486"/>
                </a:cubicBezTo>
                <a:cubicBezTo>
                  <a:pt x="184071" y="80486"/>
                  <a:pt x="183118" y="80486"/>
                  <a:pt x="182166" y="79534"/>
                </a:cubicBezTo>
                <a:cubicBezTo>
                  <a:pt x="181213" y="78581"/>
                  <a:pt x="179308" y="78581"/>
                  <a:pt x="177403" y="79534"/>
                </a:cubicBezTo>
                <a:cubicBezTo>
                  <a:pt x="176451" y="82391"/>
                  <a:pt x="175498" y="83344"/>
                  <a:pt x="174546" y="83344"/>
                </a:cubicBezTo>
                <a:cubicBezTo>
                  <a:pt x="173593" y="83344"/>
                  <a:pt x="173593" y="83344"/>
                  <a:pt x="172641" y="83344"/>
                </a:cubicBezTo>
                <a:cubicBezTo>
                  <a:pt x="171688" y="84296"/>
                  <a:pt x="165973" y="84296"/>
                  <a:pt x="141208" y="84296"/>
                </a:cubicBezTo>
                <a:cubicBezTo>
                  <a:pt x="124063" y="84296"/>
                  <a:pt x="108823" y="84296"/>
                  <a:pt x="106918" y="84296"/>
                </a:cubicBezTo>
                <a:cubicBezTo>
                  <a:pt x="102156" y="85249"/>
                  <a:pt x="101203" y="84296"/>
                  <a:pt x="102156" y="82391"/>
                </a:cubicBezTo>
                <a:cubicBezTo>
                  <a:pt x="103108" y="81439"/>
                  <a:pt x="103108" y="80486"/>
                  <a:pt x="102156" y="78581"/>
                </a:cubicBezTo>
                <a:cubicBezTo>
                  <a:pt x="101203" y="76676"/>
                  <a:pt x="101203" y="75724"/>
                  <a:pt x="99298" y="76676"/>
                </a:cubicBezTo>
                <a:cubicBezTo>
                  <a:pt x="98346" y="76676"/>
                  <a:pt x="97393" y="76676"/>
                  <a:pt x="97393" y="78581"/>
                </a:cubicBezTo>
                <a:cubicBezTo>
                  <a:pt x="97393" y="79534"/>
                  <a:pt x="97393" y="81439"/>
                  <a:pt x="97393" y="81439"/>
                </a:cubicBezTo>
                <a:cubicBezTo>
                  <a:pt x="98346" y="83344"/>
                  <a:pt x="97393" y="84296"/>
                  <a:pt x="95488" y="84296"/>
                </a:cubicBezTo>
                <a:cubicBezTo>
                  <a:pt x="93583" y="84296"/>
                  <a:pt x="93583" y="85249"/>
                  <a:pt x="94536" y="88106"/>
                </a:cubicBezTo>
                <a:cubicBezTo>
                  <a:pt x="94536" y="90011"/>
                  <a:pt x="94536" y="90011"/>
                  <a:pt x="94536" y="90964"/>
                </a:cubicBezTo>
                <a:cubicBezTo>
                  <a:pt x="94536" y="91916"/>
                  <a:pt x="88821" y="92869"/>
                  <a:pt x="78343" y="92869"/>
                </a:cubicBezTo>
                <a:cubicBezTo>
                  <a:pt x="73581" y="92869"/>
                  <a:pt x="68818" y="92869"/>
                  <a:pt x="68818" y="92869"/>
                </a:cubicBezTo>
                <a:cubicBezTo>
                  <a:pt x="67866" y="92869"/>
                  <a:pt x="62151" y="93821"/>
                  <a:pt x="55483" y="93821"/>
                </a:cubicBezTo>
                <a:cubicBezTo>
                  <a:pt x="45006" y="93821"/>
                  <a:pt x="43101" y="93821"/>
                  <a:pt x="41196" y="93821"/>
                </a:cubicBezTo>
                <a:cubicBezTo>
                  <a:pt x="39291" y="92869"/>
                  <a:pt x="36433" y="92869"/>
                  <a:pt x="24051" y="92869"/>
                </a:cubicBezTo>
                <a:cubicBezTo>
                  <a:pt x="15478" y="92869"/>
                  <a:pt x="7858" y="92869"/>
                  <a:pt x="7858" y="93821"/>
                </a:cubicBezTo>
                <a:cubicBezTo>
                  <a:pt x="6906" y="93821"/>
                  <a:pt x="6906" y="99536"/>
                  <a:pt x="7858" y="100489"/>
                </a:cubicBezTo>
                <a:cubicBezTo>
                  <a:pt x="8811" y="101441"/>
                  <a:pt x="9763" y="101441"/>
                  <a:pt x="23098" y="100489"/>
                </a:cubicBezTo>
                <a:cubicBezTo>
                  <a:pt x="30718" y="100489"/>
                  <a:pt x="37386" y="100489"/>
                  <a:pt x="38338" y="100489"/>
                </a:cubicBezTo>
                <a:cubicBezTo>
                  <a:pt x="39291" y="100489"/>
                  <a:pt x="40243" y="100489"/>
                  <a:pt x="41196" y="99536"/>
                </a:cubicBezTo>
                <a:cubicBezTo>
                  <a:pt x="42148" y="98584"/>
                  <a:pt x="64056" y="98584"/>
                  <a:pt x="92631" y="99536"/>
                </a:cubicBezTo>
                <a:cubicBezTo>
                  <a:pt x="107871" y="99536"/>
                  <a:pt x="108823" y="99536"/>
                  <a:pt x="108823" y="100489"/>
                </a:cubicBezTo>
                <a:cubicBezTo>
                  <a:pt x="108823" y="102394"/>
                  <a:pt x="108823" y="108109"/>
                  <a:pt x="108823" y="108109"/>
                </a:cubicBezTo>
                <a:cubicBezTo>
                  <a:pt x="108823" y="108109"/>
                  <a:pt x="109776" y="108109"/>
                  <a:pt x="110728" y="108109"/>
                </a:cubicBezTo>
                <a:cubicBezTo>
                  <a:pt x="111681" y="107156"/>
                  <a:pt x="112633" y="107156"/>
                  <a:pt x="118348" y="107156"/>
                </a:cubicBezTo>
                <a:cubicBezTo>
                  <a:pt x="122158" y="107156"/>
                  <a:pt x="125016" y="108109"/>
                  <a:pt x="125968" y="108109"/>
                </a:cubicBezTo>
                <a:cubicBezTo>
                  <a:pt x="125968" y="108109"/>
                  <a:pt x="127873" y="108109"/>
                  <a:pt x="129778" y="108109"/>
                </a:cubicBezTo>
                <a:cubicBezTo>
                  <a:pt x="132636" y="108109"/>
                  <a:pt x="132636" y="108109"/>
                  <a:pt x="136446" y="110014"/>
                </a:cubicBezTo>
                <a:cubicBezTo>
                  <a:pt x="138351" y="110966"/>
                  <a:pt x="141208" y="112871"/>
                  <a:pt x="142161" y="113824"/>
                </a:cubicBezTo>
                <a:cubicBezTo>
                  <a:pt x="143113" y="114776"/>
                  <a:pt x="145018" y="114776"/>
                  <a:pt x="145971" y="115729"/>
                </a:cubicBezTo>
                <a:cubicBezTo>
                  <a:pt x="157401" y="117634"/>
                  <a:pt x="158353" y="117634"/>
                  <a:pt x="158353" y="119539"/>
                </a:cubicBezTo>
                <a:cubicBezTo>
                  <a:pt x="158353" y="121444"/>
                  <a:pt x="159306" y="123349"/>
                  <a:pt x="163116" y="127159"/>
                </a:cubicBezTo>
                <a:cubicBezTo>
                  <a:pt x="165973" y="129064"/>
                  <a:pt x="166926" y="130969"/>
                  <a:pt x="166926" y="131921"/>
                </a:cubicBezTo>
                <a:cubicBezTo>
                  <a:pt x="166926" y="133826"/>
                  <a:pt x="170736" y="136684"/>
                  <a:pt x="174546" y="139541"/>
                </a:cubicBezTo>
                <a:cubicBezTo>
                  <a:pt x="178356" y="142399"/>
                  <a:pt x="179308" y="143351"/>
                  <a:pt x="180261" y="147161"/>
                </a:cubicBezTo>
                <a:cubicBezTo>
                  <a:pt x="181213" y="149066"/>
                  <a:pt x="181213" y="150971"/>
                  <a:pt x="182166" y="151924"/>
                </a:cubicBezTo>
                <a:cubicBezTo>
                  <a:pt x="183118" y="152876"/>
                  <a:pt x="183118" y="154781"/>
                  <a:pt x="183118" y="154781"/>
                </a:cubicBezTo>
                <a:cubicBezTo>
                  <a:pt x="183118" y="154781"/>
                  <a:pt x="180261" y="157639"/>
                  <a:pt x="177403" y="160496"/>
                </a:cubicBezTo>
                <a:cubicBezTo>
                  <a:pt x="168831" y="168116"/>
                  <a:pt x="167878" y="169069"/>
                  <a:pt x="166926" y="175736"/>
                </a:cubicBezTo>
                <a:cubicBezTo>
                  <a:pt x="165973" y="181451"/>
                  <a:pt x="165973" y="185261"/>
                  <a:pt x="165973" y="186214"/>
                </a:cubicBezTo>
                <a:cubicBezTo>
                  <a:pt x="165973" y="187166"/>
                  <a:pt x="165973" y="188119"/>
                  <a:pt x="165973" y="189071"/>
                </a:cubicBezTo>
                <a:cubicBezTo>
                  <a:pt x="165021" y="190976"/>
                  <a:pt x="162163" y="201454"/>
                  <a:pt x="159306" y="210026"/>
                </a:cubicBezTo>
                <a:cubicBezTo>
                  <a:pt x="158353" y="212884"/>
                  <a:pt x="156448" y="216694"/>
                  <a:pt x="152638" y="222409"/>
                </a:cubicBezTo>
                <a:cubicBezTo>
                  <a:pt x="148828" y="228124"/>
                  <a:pt x="147876" y="229076"/>
                  <a:pt x="143113" y="238601"/>
                </a:cubicBezTo>
                <a:cubicBezTo>
                  <a:pt x="140256" y="243364"/>
                  <a:pt x="137398" y="249079"/>
                  <a:pt x="136446" y="250984"/>
                </a:cubicBezTo>
                <a:cubicBezTo>
                  <a:pt x="135493" y="252889"/>
                  <a:pt x="134541" y="255746"/>
                  <a:pt x="134541" y="255746"/>
                </a:cubicBezTo>
                <a:cubicBezTo>
                  <a:pt x="134541" y="258604"/>
                  <a:pt x="136446" y="262414"/>
                  <a:pt x="138351" y="264319"/>
                </a:cubicBezTo>
                <a:cubicBezTo>
                  <a:pt x="139303" y="265271"/>
                  <a:pt x="140256" y="267176"/>
                  <a:pt x="140256" y="267176"/>
                </a:cubicBezTo>
                <a:cubicBezTo>
                  <a:pt x="140256" y="267176"/>
                  <a:pt x="139303" y="269081"/>
                  <a:pt x="138351" y="270986"/>
                </a:cubicBezTo>
                <a:cubicBezTo>
                  <a:pt x="137398" y="272891"/>
                  <a:pt x="135493" y="275749"/>
                  <a:pt x="133588" y="277654"/>
                </a:cubicBezTo>
                <a:cubicBezTo>
                  <a:pt x="127873" y="288131"/>
                  <a:pt x="116443" y="301466"/>
                  <a:pt x="113586" y="303371"/>
                </a:cubicBezTo>
                <a:cubicBezTo>
                  <a:pt x="111681" y="304324"/>
                  <a:pt x="111681" y="304324"/>
                  <a:pt x="106918" y="303371"/>
                </a:cubicBezTo>
                <a:cubicBezTo>
                  <a:pt x="101203" y="301466"/>
                  <a:pt x="96441" y="301466"/>
                  <a:pt x="92631" y="303371"/>
                </a:cubicBezTo>
                <a:cubicBezTo>
                  <a:pt x="90726" y="304324"/>
                  <a:pt x="89773" y="304324"/>
                  <a:pt x="88821" y="305276"/>
                </a:cubicBezTo>
                <a:cubicBezTo>
                  <a:pt x="88821" y="305276"/>
                  <a:pt x="87868" y="305276"/>
                  <a:pt x="87868" y="305276"/>
                </a:cubicBezTo>
                <a:cubicBezTo>
                  <a:pt x="86916" y="305276"/>
                  <a:pt x="85011" y="307181"/>
                  <a:pt x="85011" y="308134"/>
                </a:cubicBezTo>
                <a:cubicBezTo>
                  <a:pt x="85011" y="308134"/>
                  <a:pt x="84058" y="310039"/>
                  <a:pt x="84058" y="311944"/>
                </a:cubicBezTo>
                <a:cubicBezTo>
                  <a:pt x="82153" y="315754"/>
                  <a:pt x="82153" y="317659"/>
                  <a:pt x="85963" y="321469"/>
                </a:cubicBezTo>
                <a:cubicBezTo>
                  <a:pt x="87868" y="324326"/>
                  <a:pt x="90726" y="326231"/>
                  <a:pt x="95488" y="328136"/>
                </a:cubicBezTo>
                <a:cubicBezTo>
                  <a:pt x="96441" y="330994"/>
                  <a:pt x="97393" y="330994"/>
                  <a:pt x="100251" y="330994"/>
                </a:cubicBezTo>
                <a:cubicBezTo>
                  <a:pt x="108823" y="329089"/>
                  <a:pt x="114538" y="329089"/>
                  <a:pt x="114538" y="330041"/>
                </a:cubicBezTo>
                <a:cubicBezTo>
                  <a:pt x="114538" y="330041"/>
                  <a:pt x="114538" y="331946"/>
                  <a:pt x="114538" y="333851"/>
                </a:cubicBezTo>
                <a:lnTo>
                  <a:pt x="114538" y="336709"/>
                </a:lnTo>
                <a:lnTo>
                  <a:pt x="118348" y="337661"/>
                </a:lnTo>
                <a:cubicBezTo>
                  <a:pt x="124063" y="339566"/>
                  <a:pt x="131683" y="341471"/>
                  <a:pt x="132636" y="342424"/>
                </a:cubicBezTo>
                <a:cubicBezTo>
                  <a:pt x="135493" y="343376"/>
                  <a:pt x="141208" y="344329"/>
                  <a:pt x="146923" y="344329"/>
                </a:cubicBezTo>
                <a:cubicBezTo>
                  <a:pt x="155496" y="344329"/>
                  <a:pt x="155496" y="344329"/>
                  <a:pt x="156448" y="337661"/>
                </a:cubicBezTo>
                <a:cubicBezTo>
                  <a:pt x="156448" y="335756"/>
                  <a:pt x="158353" y="330994"/>
                  <a:pt x="158353" y="328136"/>
                </a:cubicBezTo>
                <a:cubicBezTo>
                  <a:pt x="159306" y="323374"/>
                  <a:pt x="160258" y="321469"/>
                  <a:pt x="160258" y="313849"/>
                </a:cubicBezTo>
                <a:cubicBezTo>
                  <a:pt x="160258" y="302419"/>
                  <a:pt x="161211" y="300514"/>
                  <a:pt x="164068" y="296704"/>
                </a:cubicBezTo>
                <a:cubicBezTo>
                  <a:pt x="165021" y="294799"/>
                  <a:pt x="166926" y="291941"/>
                  <a:pt x="167878" y="290036"/>
                </a:cubicBezTo>
                <a:cubicBezTo>
                  <a:pt x="169783" y="287179"/>
                  <a:pt x="169783" y="287179"/>
                  <a:pt x="171688" y="287179"/>
                </a:cubicBezTo>
                <a:cubicBezTo>
                  <a:pt x="172641" y="287179"/>
                  <a:pt x="174546" y="287179"/>
                  <a:pt x="175498" y="286226"/>
                </a:cubicBezTo>
                <a:cubicBezTo>
                  <a:pt x="177403" y="285274"/>
                  <a:pt x="178356" y="285274"/>
                  <a:pt x="179308" y="281464"/>
                </a:cubicBezTo>
                <a:cubicBezTo>
                  <a:pt x="180261" y="278606"/>
                  <a:pt x="182166" y="276701"/>
                  <a:pt x="184071" y="274796"/>
                </a:cubicBezTo>
                <a:cubicBezTo>
                  <a:pt x="185976" y="272891"/>
                  <a:pt x="187881" y="270986"/>
                  <a:pt x="188833" y="269081"/>
                </a:cubicBezTo>
                <a:cubicBezTo>
                  <a:pt x="189786" y="267176"/>
                  <a:pt x="191691" y="264319"/>
                  <a:pt x="191691" y="263366"/>
                </a:cubicBezTo>
                <a:cubicBezTo>
                  <a:pt x="192643" y="262414"/>
                  <a:pt x="194548" y="256699"/>
                  <a:pt x="197406" y="252889"/>
                </a:cubicBezTo>
                <a:cubicBezTo>
                  <a:pt x="199311" y="248126"/>
                  <a:pt x="202168" y="244316"/>
                  <a:pt x="202168" y="244316"/>
                </a:cubicBezTo>
                <a:cubicBezTo>
                  <a:pt x="202168" y="244316"/>
                  <a:pt x="203121" y="242411"/>
                  <a:pt x="203121" y="240506"/>
                </a:cubicBezTo>
                <a:cubicBezTo>
                  <a:pt x="203121" y="238601"/>
                  <a:pt x="205026" y="232886"/>
                  <a:pt x="205978" y="229076"/>
                </a:cubicBezTo>
                <a:cubicBezTo>
                  <a:pt x="208836" y="221456"/>
                  <a:pt x="208836" y="220504"/>
                  <a:pt x="207883" y="218599"/>
                </a:cubicBezTo>
                <a:cubicBezTo>
                  <a:pt x="207883" y="217646"/>
                  <a:pt x="206931" y="215741"/>
                  <a:pt x="206931" y="214789"/>
                </a:cubicBezTo>
                <a:cubicBezTo>
                  <a:pt x="205978" y="212884"/>
                  <a:pt x="201216" y="203359"/>
                  <a:pt x="201216" y="202406"/>
                </a:cubicBezTo>
                <a:cubicBezTo>
                  <a:pt x="201216" y="201454"/>
                  <a:pt x="202168" y="202406"/>
                  <a:pt x="202168" y="203359"/>
                </a:cubicBezTo>
                <a:cubicBezTo>
                  <a:pt x="202168" y="204311"/>
                  <a:pt x="203121" y="205264"/>
                  <a:pt x="204073" y="205264"/>
                </a:cubicBezTo>
                <a:cubicBezTo>
                  <a:pt x="205026" y="206216"/>
                  <a:pt x="205978" y="207169"/>
                  <a:pt x="206931" y="210026"/>
                </a:cubicBezTo>
                <a:cubicBezTo>
                  <a:pt x="207883" y="212884"/>
                  <a:pt x="208836" y="214789"/>
                  <a:pt x="210741" y="215741"/>
                </a:cubicBezTo>
                <a:cubicBezTo>
                  <a:pt x="211693" y="216694"/>
                  <a:pt x="212646" y="216694"/>
                  <a:pt x="212646" y="216694"/>
                </a:cubicBezTo>
                <a:cubicBezTo>
                  <a:pt x="212646" y="216694"/>
                  <a:pt x="215503" y="218599"/>
                  <a:pt x="218361" y="220504"/>
                </a:cubicBezTo>
                <a:cubicBezTo>
                  <a:pt x="222171" y="223361"/>
                  <a:pt x="225028" y="224314"/>
                  <a:pt x="225981" y="224314"/>
                </a:cubicBezTo>
                <a:cubicBezTo>
                  <a:pt x="226933" y="224314"/>
                  <a:pt x="228838" y="224314"/>
                  <a:pt x="229791" y="225266"/>
                </a:cubicBezTo>
                <a:cubicBezTo>
                  <a:pt x="231696" y="225266"/>
                  <a:pt x="239316" y="226219"/>
                  <a:pt x="245031" y="227171"/>
                </a:cubicBezTo>
                <a:cubicBezTo>
                  <a:pt x="246936" y="227171"/>
                  <a:pt x="249793" y="227171"/>
                  <a:pt x="249793" y="228124"/>
                </a:cubicBezTo>
                <a:cubicBezTo>
                  <a:pt x="252651" y="229076"/>
                  <a:pt x="255508" y="230029"/>
                  <a:pt x="256461" y="231934"/>
                </a:cubicBezTo>
                <a:cubicBezTo>
                  <a:pt x="261223" y="238601"/>
                  <a:pt x="264081" y="244316"/>
                  <a:pt x="265033" y="244316"/>
                </a:cubicBezTo>
                <a:cubicBezTo>
                  <a:pt x="265986" y="244316"/>
                  <a:pt x="267891" y="246221"/>
                  <a:pt x="270748" y="247174"/>
                </a:cubicBezTo>
                <a:cubicBezTo>
                  <a:pt x="283131" y="251936"/>
                  <a:pt x="295513" y="257651"/>
                  <a:pt x="296466" y="258604"/>
                </a:cubicBezTo>
                <a:cubicBezTo>
                  <a:pt x="297418" y="259556"/>
                  <a:pt x="296466" y="260509"/>
                  <a:pt x="295513" y="265271"/>
                </a:cubicBezTo>
                <a:cubicBezTo>
                  <a:pt x="294561" y="270986"/>
                  <a:pt x="293608" y="271939"/>
                  <a:pt x="294561" y="274796"/>
                </a:cubicBezTo>
                <a:cubicBezTo>
                  <a:pt x="294561" y="277654"/>
                  <a:pt x="294561" y="278606"/>
                  <a:pt x="294561" y="279559"/>
                </a:cubicBezTo>
                <a:cubicBezTo>
                  <a:pt x="292656" y="283369"/>
                  <a:pt x="292656" y="284321"/>
                  <a:pt x="297418" y="293846"/>
                </a:cubicBezTo>
                <a:lnTo>
                  <a:pt x="301228" y="303371"/>
                </a:lnTo>
                <a:lnTo>
                  <a:pt x="305038" y="307181"/>
                </a:lnTo>
                <a:cubicBezTo>
                  <a:pt x="309801" y="311944"/>
                  <a:pt x="310753" y="312896"/>
                  <a:pt x="314563" y="312896"/>
                </a:cubicBezTo>
                <a:cubicBezTo>
                  <a:pt x="316468" y="312896"/>
                  <a:pt x="317421" y="313849"/>
                  <a:pt x="318373" y="313849"/>
                </a:cubicBezTo>
                <a:cubicBezTo>
                  <a:pt x="320278" y="314801"/>
                  <a:pt x="322183" y="314801"/>
                  <a:pt x="325041" y="313849"/>
                </a:cubicBezTo>
                <a:cubicBezTo>
                  <a:pt x="329803" y="310991"/>
                  <a:pt x="332661" y="310991"/>
                  <a:pt x="345996" y="310991"/>
                </a:cubicBezTo>
                <a:cubicBezTo>
                  <a:pt x="350758" y="310991"/>
                  <a:pt x="358378" y="309086"/>
                  <a:pt x="363141" y="307181"/>
                </a:cubicBezTo>
                <a:cubicBezTo>
                  <a:pt x="365046" y="306229"/>
                  <a:pt x="368856" y="305276"/>
                  <a:pt x="372666" y="305276"/>
                </a:cubicBezTo>
                <a:cubicBezTo>
                  <a:pt x="377428" y="304324"/>
                  <a:pt x="379333" y="304324"/>
                  <a:pt x="381238" y="303371"/>
                </a:cubicBezTo>
                <a:cubicBezTo>
                  <a:pt x="384096" y="302419"/>
                  <a:pt x="384096" y="301466"/>
                  <a:pt x="385048" y="299561"/>
                </a:cubicBezTo>
                <a:cubicBezTo>
                  <a:pt x="386001" y="297656"/>
                  <a:pt x="386001" y="297656"/>
                  <a:pt x="387906" y="301466"/>
                </a:cubicBezTo>
                <a:cubicBezTo>
                  <a:pt x="388858" y="304324"/>
                  <a:pt x="389811" y="305276"/>
                  <a:pt x="389811" y="310991"/>
                </a:cubicBezTo>
                <a:lnTo>
                  <a:pt x="390763" y="316706"/>
                </a:lnTo>
                <a:lnTo>
                  <a:pt x="388858" y="318611"/>
                </a:lnTo>
                <a:cubicBezTo>
                  <a:pt x="386953" y="320516"/>
                  <a:pt x="386953" y="322421"/>
                  <a:pt x="386953" y="324326"/>
                </a:cubicBezTo>
                <a:cubicBezTo>
                  <a:pt x="386953" y="325279"/>
                  <a:pt x="390763" y="333851"/>
                  <a:pt x="391716" y="334804"/>
                </a:cubicBezTo>
                <a:cubicBezTo>
                  <a:pt x="393621" y="335756"/>
                  <a:pt x="395526" y="335756"/>
                  <a:pt x="406003" y="330041"/>
                </a:cubicBezTo>
                <a:cubicBezTo>
                  <a:pt x="411718" y="327184"/>
                  <a:pt x="417433" y="324326"/>
                  <a:pt x="418386" y="323374"/>
                </a:cubicBezTo>
                <a:cubicBezTo>
                  <a:pt x="421243" y="322421"/>
                  <a:pt x="426958" y="315754"/>
                  <a:pt x="426958" y="314801"/>
                </a:cubicBezTo>
                <a:cubicBezTo>
                  <a:pt x="426958" y="312896"/>
                  <a:pt x="426006" y="306229"/>
                  <a:pt x="425053" y="304324"/>
                </a:cubicBezTo>
                <a:cubicBezTo>
                  <a:pt x="424101" y="302419"/>
                  <a:pt x="425053" y="301466"/>
                  <a:pt x="426958" y="300514"/>
                </a:cubicBezTo>
                <a:cubicBezTo>
                  <a:pt x="428863" y="299561"/>
                  <a:pt x="429816" y="298609"/>
                  <a:pt x="429816" y="295751"/>
                </a:cubicBezTo>
                <a:cubicBezTo>
                  <a:pt x="429816" y="294799"/>
                  <a:pt x="429816" y="291941"/>
                  <a:pt x="430768" y="290036"/>
                </a:cubicBezTo>
                <a:cubicBezTo>
                  <a:pt x="430768" y="288131"/>
                  <a:pt x="431721" y="285274"/>
                  <a:pt x="431721" y="282416"/>
                </a:cubicBezTo>
                <a:cubicBezTo>
                  <a:pt x="431721" y="278606"/>
                  <a:pt x="431721" y="277654"/>
                  <a:pt x="430768" y="276701"/>
                </a:cubicBezTo>
                <a:cubicBezTo>
                  <a:pt x="429816" y="275749"/>
                  <a:pt x="429816" y="274796"/>
                  <a:pt x="429816" y="274796"/>
                </a:cubicBezTo>
                <a:cubicBezTo>
                  <a:pt x="429816" y="274796"/>
                  <a:pt x="429816" y="273844"/>
                  <a:pt x="429816" y="273844"/>
                </a:cubicBezTo>
                <a:cubicBezTo>
                  <a:pt x="429816" y="273844"/>
                  <a:pt x="417433" y="266224"/>
                  <a:pt x="414576" y="265271"/>
                </a:cubicBezTo>
                <a:cubicBezTo>
                  <a:pt x="413623" y="264319"/>
                  <a:pt x="406956" y="262414"/>
                  <a:pt x="404098" y="261461"/>
                </a:cubicBezTo>
                <a:cubicBezTo>
                  <a:pt x="403146" y="261461"/>
                  <a:pt x="401241" y="260509"/>
                  <a:pt x="400288" y="260509"/>
                </a:cubicBezTo>
                <a:cubicBezTo>
                  <a:pt x="399336" y="260509"/>
                  <a:pt x="395526" y="259556"/>
                  <a:pt x="391716" y="259556"/>
                </a:cubicBezTo>
                <a:cubicBezTo>
                  <a:pt x="387906" y="259556"/>
                  <a:pt x="385048" y="259556"/>
                  <a:pt x="385048" y="258604"/>
                </a:cubicBezTo>
                <a:cubicBezTo>
                  <a:pt x="385048" y="257651"/>
                  <a:pt x="385048" y="257651"/>
                  <a:pt x="386001" y="257651"/>
                </a:cubicBezTo>
                <a:cubicBezTo>
                  <a:pt x="386953" y="255746"/>
                  <a:pt x="387906" y="255746"/>
                  <a:pt x="390763" y="256699"/>
                </a:cubicBezTo>
                <a:cubicBezTo>
                  <a:pt x="391716" y="256699"/>
                  <a:pt x="394573" y="257651"/>
                  <a:pt x="397431" y="257651"/>
                </a:cubicBezTo>
                <a:cubicBezTo>
                  <a:pt x="401241" y="257651"/>
                  <a:pt x="401241" y="257651"/>
                  <a:pt x="402193" y="256699"/>
                </a:cubicBezTo>
                <a:cubicBezTo>
                  <a:pt x="403146" y="255746"/>
                  <a:pt x="403146" y="255746"/>
                  <a:pt x="405051" y="255746"/>
                </a:cubicBezTo>
                <a:cubicBezTo>
                  <a:pt x="406956" y="255746"/>
                  <a:pt x="407908" y="255746"/>
                  <a:pt x="410766" y="258604"/>
                </a:cubicBezTo>
                <a:cubicBezTo>
                  <a:pt x="412671" y="259556"/>
                  <a:pt x="414576" y="261461"/>
                  <a:pt x="415528" y="261461"/>
                </a:cubicBezTo>
                <a:cubicBezTo>
                  <a:pt x="418386" y="262414"/>
                  <a:pt x="425053" y="262414"/>
                  <a:pt x="426006" y="261461"/>
                </a:cubicBezTo>
                <a:cubicBezTo>
                  <a:pt x="426958" y="261461"/>
                  <a:pt x="428863" y="260509"/>
                  <a:pt x="430768" y="259556"/>
                </a:cubicBezTo>
                <a:cubicBezTo>
                  <a:pt x="434578" y="257651"/>
                  <a:pt x="439341" y="254794"/>
                  <a:pt x="440293" y="252889"/>
                </a:cubicBezTo>
                <a:cubicBezTo>
                  <a:pt x="441246" y="250984"/>
                  <a:pt x="443151" y="246221"/>
                  <a:pt x="445056" y="235744"/>
                </a:cubicBezTo>
                <a:cubicBezTo>
                  <a:pt x="445056" y="234791"/>
                  <a:pt x="446008" y="231934"/>
                  <a:pt x="446008" y="230981"/>
                </a:cubicBezTo>
                <a:cubicBezTo>
                  <a:pt x="446961" y="227171"/>
                  <a:pt x="446961" y="217646"/>
                  <a:pt x="446008" y="213836"/>
                </a:cubicBezTo>
                <a:cubicBezTo>
                  <a:pt x="446008" y="211931"/>
                  <a:pt x="445056" y="209074"/>
                  <a:pt x="444103" y="206216"/>
                </a:cubicBezTo>
                <a:cubicBezTo>
                  <a:pt x="443151" y="200501"/>
                  <a:pt x="441246" y="196691"/>
                  <a:pt x="437436" y="191929"/>
                </a:cubicBezTo>
                <a:cubicBezTo>
                  <a:pt x="429816" y="182404"/>
                  <a:pt x="428863" y="181451"/>
                  <a:pt x="420291" y="181451"/>
                </a:cubicBezTo>
                <a:cubicBezTo>
                  <a:pt x="413623" y="180499"/>
                  <a:pt x="411718" y="180499"/>
                  <a:pt x="410766" y="176689"/>
                </a:cubicBezTo>
                <a:cubicBezTo>
                  <a:pt x="410766" y="175736"/>
                  <a:pt x="409813" y="172879"/>
                  <a:pt x="409813" y="171926"/>
                </a:cubicBezTo>
                <a:cubicBezTo>
                  <a:pt x="409813" y="170974"/>
                  <a:pt x="408861" y="169069"/>
                  <a:pt x="408861" y="169069"/>
                </a:cubicBezTo>
                <a:cubicBezTo>
                  <a:pt x="408861" y="168116"/>
                  <a:pt x="408861" y="168116"/>
                  <a:pt x="409813" y="167164"/>
                </a:cubicBezTo>
                <a:cubicBezTo>
                  <a:pt x="410766" y="166211"/>
                  <a:pt x="411718" y="164306"/>
                  <a:pt x="411718" y="162401"/>
                </a:cubicBezTo>
                <a:cubicBezTo>
                  <a:pt x="413623" y="155734"/>
                  <a:pt x="413623" y="155734"/>
                  <a:pt x="412671" y="150971"/>
                </a:cubicBezTo>
                <a:cubicBezTo>
                  <a:pt x="411718" y="148114"/>
                  <a:pt x="411718" y="145256"/>
                  <a:pt x="410766" y="143351"/>
                </a:cubicBezTo>
                <a:cubicBezTo>
                  <a:pt x="409813" y="138589"/>
                  <a:pt x="407908" y="131921"/>
                  <a:pt x="406956" y="129064"/>
                </a:cubicBezTo>
                <a:cubicBezTo>
                  <a:pt x="406003" y="127159"/>
                  <a:pt x="406003" y="125254"/>
                  <a:pt x="406003" y="124301"/>
                </a:cubicBezTo>
                <a:cubicBezTo>
                  <a:pt x="406003" y="123349"/>
                  <a:pt x="406003" y="122396"/>
                  <a:pt x="406003" y="121444"/>
                </a:cubicBezTo>
                <a:cubicBezTo>
                  <a:pt x="406003" y="121444"/>
                  <a:pt x="404098" y="118586"/>
                  <a:pt x="403146" y="115729"/>
                </a:cubicBezTo>
                <a:cubicBezTo>
                  <a:pt x="402193" y="112871"/>
                  <a:pt x="400288" y="108109"/>
                  <a:pt x="398383" y="104299"/>
                </a:cubicBezTo>
                <a:cubicBezTo>
                  <a:pt x="397431" y="101441"/>
                  <a:pt x="396478" y="98584"/>
                  <a:pt x="396478" y="97631"/>
                </a:cubicBezTo>
                <a:cubicBezTo>
                  <a:pt x="396478" y="96679"/>
                  <a:pt x="394573" y="93821"/>
                  <a:pt x="385048" y="82391"/>
                </a:cubicBezTo>
                <a:cubicBezTo>
                  <a:pt x="384096" y="80486"/>
                  <a:pt x="381238" y="76676"/>
                  <a:pt x="379333" y="74771"/>
                </a:cubicBezTo>
                <a:cubicBezTo>
                  <a:pt x="377428" y="71914"/>
                  <a:pt x="374571" y="68104"/>
                  <a:pt x="373618" y="67151"/>
                </a:cubicBezTo>
                <a:cubicBezTo>
                  <a:pt x="372666" y="65246"/>
                  <a:pt x="370761" y="63341"/>
                  <a:pt x="369808" y="62389"/>
                </a:cubicBezTo>
                <a:cubicBezTo>
                  <a:pt x="367903" y="59531"/>
                  <a:pt x="366951" y="58579"/>
                  <a:pt x="361236" y="55721"/>
                </a:cubicBezTo>
                <a:cubicBezTo>
                  <a:pt x="358378" y="54769"/>
                  <a:pt x="354568" y="51911"/>
                  <a:pt x="351711" y="50959"/>
                </a:cubicBezTo>
                <a:lnTo>
                  <a:pt x="345996" y="48101"/>
                </a:lnTo>
                <a:lnTo>
                  <a:pt x="338376" y="48101"/>
                </a:lnTo>
                <a:cubicBezTo>
                  <a:pt x="334566" y="48101"/>
                  <a:pt x="330756" y="48101"/>
                  <a:pt x="329803" y="47149"/>
                </a:cubicBezTo>
                <a:cubicBezTo>
                  <a:pt x="324088" y="45244"/>
                  <a:pt x="321231" y="44291"/>
                  <a:pt x="317421" y="44291"/>
                </a:cubicBezTo>
                <a:cubicBezTo>
                  <a:pt x="314563" y="44291"/>
                  <a:pt x="313611" y="44291"/>
                  <a:pt x="312658" y="43339"/>
                </a:cubicBezTo>
                <a:cubicBezTo>
                  <a:pt x="312658" y="43339"/>
                  <a:pt x="311706" y="40481"/>
                  <a:pt x="310753" y="37624"/>
                </a:cubicBezTo>
                <a:cubicBezTo>
                  <a:pt x="308848" y="30956"/>
                  <a:pt x="307896" y="30004"/>
                  <a:pt x="303133" y="26194"/>
                </a:cubicBezTo>
                <a:cubicBezTo>
                  <a:pt x="301228" y="24289"/>
                  <a:pt x="297418" y="20479"/>
                  <a:pt x="295513" y="18574"/>
                </a:cubicBezTo>
                <a:cubicBezTo>
                  <a:pt x="293608" y="16669"/>
                  <a:pt x="290751" y="14764"/>
                  <a:pt x="289798" y="13811"/>
                </a:cubicBezTo>
                <a:cubicBezTo>
                  <a:pt x="289798" y="7144"/>
                  <a:pt x="285036" y="7144"/>
                  <a:pt x="285036" y="7144"/>
                </a:cubicBezTo>
                <a:close/>
                <a:moveTo>
                  <a:pt x="326946" y="40481"/>
                </a:moveTo>
                <a:cubicBezTo>
                  <a:pt x="330756" y="42386"/>
                  <a:pt x="331708" y="43339"/>
                  <a:pt x="328851" y="45244"/>
                </a:cubicBezTo>
                <a:cubicBezTo>
                  <a:pt x="327898" y="46196"/>
                  <a:pt x="325993" y="47149"/>
                  <a:pt x="324088" y="47149"/>
                </a:cubicBezTo>
                <a:cubicBezTo>
                  <a:pt x="323136" y="47149"/>
                  <a:pt x="321231" y="47149"/>
                  <a:pt x="320278" y="48101"/>
                </a:cubicBezTo>
                <a:cubicBezTo>
                  <a:pt x="319326" y="48101"/>
                  <a:pt x="318373" y="48101"/>
                  <a:pt x="317421" y="47149"/>
                </a:cubicBezTo>
                <a:cubicBezTo>
                  <a:pt x="316468" y="45244"/>
                  <a:pt x="315516" y="45244"/>
                  <a:pt x="315516" y="43339"/>
                </a:cubicBezTo>
                <a:cubicBezTo>
                  <a:pt x="315516" y="40481"/>
                  <a:pt x="316468" y="39529"/>
                  <a:pt x="320278" y="39529"/>
                </a:cubicBezTo>
                <a:cubicBezTo>
                  <a:pt x="323136" y="39529"/>
                  <a:pt x="325041" y="40481"/>
                  <a:pt x="326946" y="40481"/>
                </a:cubicBezTo>
                <a:close/>
                <a:moveTo>
                  <a:pt x="256461" y="70961"/>
                </a:moveTo>
                <a:cubicBezTo>
                  <a:pt x="256461" y="70961"/>
                  <a:pt x="255508" y="72866"/>
                  <a:pt x="253603" y="74771"/>
                </a:cubicBezTo>
                <a:cubicBezTo>
                  <a:pt x="249793" y="79534"/>
                  <a:pt x="246936" y="83344"/>
                  <a:pt x="246936" y="85249"/>
                </a:cubicBezTo>
                <a:cubicBezTo>
                  <a:pt x="246936" y="86201"/>
                  <a:pt x="246936" y="86201"/>
                  <a:pt x="245983" y="87154"/>
                </a:cubicBezTo>
                <a:cubicBezTo>
                  <a:pt x="245031" y="88106"/>
                  <a:pt x="245031" y="88106"/>
                  <a:pt x="245031" y="87154"/>
                </a:cubicBezTo>
                <a:cubicBezTo>
                  <a:pt x="245031" y="87154"/>
                  <a:pt x="244078" y="86201"/>
                  <a:pt x="243126" y="85249"/>
                </a:cubicBezTo>
                <a:cubicBezTo>
                  <a:pt x="240268" y="84296"/>
                  <a:pt x="238363" y="81439"/>
                  <a:pt x="238363" y="80486"/>
                </a:cubicBezTo>
                <a:cubicBezTo>
                  <a:pt x="238363" y="79534"/>
                  <a:pt x="239316" y="79534"/>
                  <a:pt x="244078" y="79534"/>
                </a:cubicBezTo>
                <a:lnTo>
                  <a:pt x="248841" y="79534"/>
                </a:lnTo>
                <a:lnTo>
                  <a:pt x="248841" y="75724"/>
                </a:lnTo>
                <a:cubicBezTo>
                  <a:pt x="248841" y="73819"/>
                  <a:pt x="248841" y="70961"/>
                  <a:pt x="249793" y="70961"/>
                </a:cubicBezTo>
                <a:cubicBezTo>
                  <a:pt x="251698" y="70009"/>
                  <a:pt x="255508" y="70009"/>
                  <a:pt x="256461" y="70961"/>
                </a:cubicBezTo>
                <a:close/>
                <a:moveTo>
                  <a:pt x="223123" y="79534"/>
                </a:moveTo>
                <a:cubicBezTo>
                  <a:pt x="225028" y="80486"/>
                  <a:pt x="225981" y="81439"/>
                  <a:pt x="227886" y="81439"/>
                </a:cubicBezTo>
                <a:cubicBezTo>
                  <a:pt x="228838" y="81439"/>
                  <a:pt x="229791" y="81439"/>
                  <a:pt x="229791" y="82391"/>
                </a:cubicBezTo>
                <a:cubicBezTo>
                  <a:pt x="229791" y="83344"/>
                  <a:pt x="227886" y="83344"/>
                  <a:pt x="221218" y="83344"/>
                </a:cubicBezTo>
                <a:lnTo>
                  <a:pt x="217408" y="83344"/>
                </a:lnTo>
                <a:lnTo>
                  <a:pt x="217408" y="81439"/>
                </a:lnTo>
                <a:cubicBezTo>
                  <a:pt x="217408" y="80486"/>
                  <a:pt x="217408" y="79534"/>
                  <a:pt x="218361" y="79534"/>
                </a:cubicBezTo>
                <a:cubicBezTo>
                  <a:pt x="220266" y="77629"/>
                  <a:pt x="220266" y="77629"/>
                  <a:pt x="223123" y="79534"/>
                </a:cubicBezTo>
                <a:close/>
                <a:moveTo>
                  <a:pt x="211693" y="81439"/>
                </a:moveTo>
                <a:cubicBezTo>
                  <a:pt x="211693" y="82391"/>
                  <a:pt x="199311" y="83344"/>
                  <a:pt x="196453" y="82391"/>
                </a:cubicBezTo>
                <a:cubicBezTo>
                  <a:pt x="194548" y="82391"/>
                  <a:pt x="194548" y="82391"/>
                  <a:pt x="195501" y="81439"/>
                </a:cubicBezTo>
                <a:cubicBezTo>
                  <a:pt x="196453" y="80486"/>
                  <a:pt x="198358" y="80486"/>
                  <a:pt x="204073" y="80486"/>
                </a:cubicBezTo>
                <a:cubicBezTo>
                  <a:pt x="207883" y="81439"/>
                  <a:pt x="211693" y="81439"/>
                  <a:pt x="211693" y="81439"/>
                </a:cubicBezTo>
                <a:close/>
                <a:moveTo>
                  <a:pt x="185023" y="101441"/>
                </a:moveTo>
                <a:cubicBezTo>
                  <a:pt x="185976" y="102394"/>
                  <a:pt x="185976" y="102394"/>
                  <a:pt x="185976" y="103346"/>
                </a:cubicBezTo>
                <a:cubicBezTo>
                  <a:pt x="185023" y="104299"/>
                  <a:pt x="181213" y="104299"/>
                  <a:pt x="178356" y="102394"/>
                </a:cubicBezTo>
                <a:cubicBezTo>
                  <a:pt x="176451" y="101441"/>
                  <a:pt x="176451" y="101441"/>
                  <a:pt x="177403" y="100489"/>
                </a:cubicBezTo>
                <a:cubicBezTo>
                  <a:pt x="181213" y="100489"/>
                  <a:pt x="183118" y="100489"/>
                  <a:pt x="185023" y="101441"/>
                </a:cubicBezTo>
                <a:close/>
                <a:moveTo>
                  <a:pt x="208836" y="106204"/>
                </a:moveTo>
                <a:cubicBezTo>
                  <a:pt x="208836" y="107156"/>
                  <a:pt x="208836" y="108109"/>
                  <a:pt x="209788" y="109061"/>
                </a:cubicBezTo>
                <a:cubicBezTo>
                  <a:pt x="209788" y="110014"/>
                  <a:pt x="209788" y="110966"/>
                  <a:pt x="209788" y="110966"/>
                </a:cubicBezTo>
                <a:cubicBezTo>
                  <a:pt x="208836" y="111919"/>
                  <a:pt x="207883" y="111919"/>
                  <a:pt x="207883" y="108109"/>
                </a:cubicBezTo>
                <a:cubicBezTo>
                  <a:pt x="207883" y="104299"/>
                  <a:pt x="208836" y="103346"/>
                  <a:pt x="208836" y="106204"/>
                </a:cubicBezTo>
                <a:close/>
                <a:moveTo>
                  <a:pt x="267891" y="138589"/>
                </a:moveTo>
                <a:cubicBezTo>
                  <a:pt x="269796" y="139541"/>
                  <a:pt x="269796" y="140494"/>
                  <a:pt x="269796" y="142399"/>
                </a:cubicBezTo>
                <a:cubicBezTo>
                  <a:pt x="269796" y="145256"/>
                  <a:pt x="272653" y="150019"/>
                  <a:pt x="274558" y="150019"/>
                </a:cubicBezTo>
                <a:cubicBezTo>
                  <a:pt x="275511" y="150019"/>
                  <a:pt x="275511" y="150971"/>
                  <a:pt x="276463" y="153829"/>
                </a:cubicBezTo>
                <a:cubicBezTo>
                  <a:pt x="276463" y="154781"/>
                  <a:pt x="277416" y="158591"/>
                  <a:pt x="278368" y="162401"/>
                </a:cubicBezTo>
                <a:cubicBezTo>
                  <a:pt x="280273" y="170021"/>
                  <a:pt x="280273" y="171926"/>
                  <a:pt x="277416" y="172879"/>
                </a:cubicBezTo>
                <a:cubicBezTo>
                  <a:pt x="275511" y="172879"/>
                  <a:pt x="275511" y="172879"/>
                  <a:pt x="262176" y="166211"/>
                </a:cubicBezTo>
                <a:cubicBezTo>
                  <a:pt x="256461" y="163354"/>
                  <a:pt x="250746" y="160496"/>
                  <a:pt x="249793" y="160496"/>
                </a:cubicBezTo>
                <a:cubicBezTo>
                  <a:pt x="248841" y="160496"/>
                  <a:pt x="246936" y="160496"/>
                  <a:pt x="245983" y="159544"/>
                </a:cubicBezTo>
                <a:cubicBezTo>
                  <a:pt x="244078" y="159544"/>
                  <a:pt x="241221" y="158591"/>
                  <a:pt x="238363" y="158591"/>
                </a:cubicBezTo>
                <a:cubicBezTo>
                  <a:pt x="235506" y="158591"/>
                  <a:pt x="232648" y="157639"/>
                  <a:pt x="231696" y="157639"/>
                </a:cubicBezTo>
                <a:cubicBezTo>
                  <a:pt x="228838" y="157639"/>
                  <a:pt x="228838" y="156686"/>
                  <a:pt x="229791" y="153829"/>
                </a:cubicBezTo>
                <a:cubicBezTo>
                  <a:pt x="230743" y="151924"/>
                  <a:pt x="230743" y="151924"/>
                  <a:pt x="230743" y="150971"/>
                </a:cubicBezTo>
                <a:cubicBezTo>
                  <a:pt x="228838" y="147161"/>
                  <a:pt x="229791" y="146209"/>
                  <a:pt x="238363" y="145256"/>
                </a:cubicBezTo>
                <a:cubicBezTo>
                  <a:pt x="245031" y="144304"/>
                  <a:pt x="246936" y="144304"/>
                  <a:pt x="256461" y="139541"/>
                </a:cubicBezTo>
                <a:cubicBezTo>
                  <a:pt x="260271" y="137636"/>
                  <a:pt x="265033" y="135731"/>
                  <a:pt x="265033" y="135731"/>
                </a:cubicBezTo>
                <a:cubicBezTo>
                  <a:pt x="265986" y="136684"/>
                  <a:pt x="266938" y="136684"/>
                  <a:pt x="267891" y="13858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286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3F573C"/>
              </a:solidFill>
              <a:effectLst/>
              <a:uLnTx/>
              <a:uFillTx/>
            </a:endParaRPr>
          </a:p>
        </p:txBody>
      </p:sp>
      <p:grpSp>
        <p:nvGrpSpPr>
          <p:cNvPr id="71" name="Group 87">
            <a:extLst>
              <a:ext uri="{FF2B5EF4-FFF2-40B4-BE49-F238E27FC236}">
                <a16:creationId xmlns:a16="http://schemas.microsoft.com/office/drawing/2014/main" id="{F27118C4-65DC-A8BD-5201-2EE88779C015}"/>
              </a:ext>
            </a:extLst>
          </p:cNvPr>
          <p:cNvGrpSpPr/>
          <p:nvPr/>
        </p:nvGrpSpPr>
        <p:grpSpPr>
          <a:xfrm>
            <a:off x="861766" y="5421267"/>
            <a:ext cx="2715078" cy="1107996"/>
            <a:chOff x="5889060" y="3872747"/>
            <a:chExt cx="2527679" cy="1107996"/>
          </a:xfrm>
        </p:grpSpPr>
        <p:sp>
          <p:nvSpPr>
            <p:cNvPr id="72" name="TextBox 88">
              <a:extLst>
                <a:ext uri="{FF2B5EF4-FFF2-40B4-BE49-F238E27FC236}">
                  <a16:creationId xmlns:a16="http://schemas.microsoft.com/office/drawing/2014/main" id="{570AFBAA-B08D-0E12-3913-F603FB232BF9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286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1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You can simply impress your audience and add a unique zing and appeal to  your Presentations. Easy to change colors, photos and Text. </a:t>
              </a:r>
              <a:endParaRPr kumimoji="0" lang="ko-KR" altLang="en-US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TextBox 89">
              <a:extLst>
                <a:ext uri="{FF2B5EF4-FFF2-40B4-BE49-F238E27FC236}">
                  <a16:creationId xmlns:a16="http://schemas.microsoft.com/office/drawing/2014/main" id="{771681AC-9D74-C09B-D12B-138A88067C35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286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14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Your Text  Here</a:t>
              </a:r>
              <a:endParaRPr kumimoji="0" lang="ko-KR" altLang="en-US" sz="1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74" name="Group 90">
            <a:extLst>
              <a:ext uri="{FF2B5EF4-FFF2-40B4-BE49-F238E27FC236}">
                <a16:creationId xmlns:a16="http://schemas.microsoft.com/office/drawing/2014/main" id="{0B05DAED-E4C5-90C0-F8E2-9DC6EB69E7A0}"/>
              </a:ext>
            </a:extLst>
          </p:cNvPr>
          <p:cNvGrpSpPr/>
          <p:nvPr/>
        </p:nvGrpSpPr>
        <p:grpSpPr>
          <a:xfrm>
            <a:off x="4736614" y="5421267"/>
            <a:ext cx="2715078" cy="1107996"/>
            <a:chOff x="5889060" y="3872747"/>
            <a:chExt cx="2527679" cy="1107996"/>
          </a:xfrm>
        </p:grpSpPr>
        <p:sp>
          <p:nvSpPr>
            <p:cNvPr id="75" name="TextBox 91">
              <a:extLst>
                <a:ext uri="{FF2B5EF4-FFF2-40B4-BE49-F238E27FC236}">
                  <a16:creationId xmlns:a16="http://schemas.microsoft.com/office/drawing/2014/main" id="{4AAEBE8C-7ABD-75EF-06E0-96AAB1AA0E20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1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You can simply impress your audience and add a unique zing and appeal to  your Presentations. Easy to change colors, photos and Text. </a:t>
              </a:r>
              <a:endParaRPr kumimoji="0" lang="ko-KR" altLang="en-US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TextBox 92">
              <a:extLst>
                <a:ext uri="{FF2B5EF4-FFF2-40B4-BE49-F238E27FC236}">
                  <a16:creationId xmlns:a16="http://schemas.microsoft.com/office/drawing/2014/main" id="{E4489F0D-60B7-855F-1236-F2A29224734B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14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Your Text  Here</a:t>
              </a:r>
              <a:endParaRPr kumimoji="0" lang="ko-KR" altLang="en-US" sz="1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77" name="Group 93">
            <a:extLst>
              <a:ext uri="{FF2B5EF4-FFF2-40B4-BE49-F238E27FC236}">
                <a16:creationId xmlns:a16="http://schemas.microsoft.com/office/drawing/2014/main" id="{5563D4F1-16F7-F8DE-8618-8E002E4E95B1}"/>
              </a:ext>
            </a:extLst>
          </p:cNvPr>
          <p:cNvGrpSpPr/>
          <p:nvPr/>
        </p:nvGrpSpPr>
        <p:grpSpPr>
          <a:xfrm>
            <a:off x="8611462" y="5421267"/>
            <a:ext cx="2715078" cy="1107996"/>
            <a:chOff x="5889060" y="3872747"/>
            <a:chExt cx="2527679" cy="1107996"/>
          </a:xfrm>
        </p:grpSpPr>
        <p:sp>
          <p:nvSpPr>
            <p:cNvPr id="78" name="TextBox 94">
              <a:extLst>
                <a:ext uri="{FF2B5EF4-FFF2-40B4-BE49-F238E27FC236}">
                  <a16:creationId xmlns:a16="http://schemas.microsoft.com/office/drawing/2014/main" id="{5CF4C297-960C-C7EF-2476-7CB7817358D1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286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1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You can simply impress your audience and add a unique zing and appeal to  your Presentations. Easy to change colors, photos and Text. </a:t>
              </a:r>
              <a:endParaRPr kumimoji="0" lang="ko-KR" altLang="en-US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TextBox 95">
              <a:extLst>
                <a:ext uri="{FF2B5EF4-FFF2-40B4-BE49-F238E27FC236}">
                  <a16:creationId xmlns:a16="http://schemas.microsoft.com/office/drawing/2014/main" id="{9F2ADC98-FAEE-8C48-522C-FF8B833613BA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286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14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Your Text  Here</a:t>
              </a:r>
              <a:endParaRPr kumimoji="0" lang="ko-KR" altLang="en-US" sz="1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3005954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478910F4-E4CC-42D9-8647-E06650FF4C1A}"/>
              </a:ext>
            </a:extLst>
          </p:cNvPr>
          <p:cNvSpPr/>
          <p:nvPr/>
        </p:nvSpPr>
        <p:spPr>
          <a:xfrm>
            <a:off x="5854931" y="1157676"/>
            <a:ext cx="3841519" cy="404297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DFCB838-6C0B-2A92-0A62-64DDF0B8FA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85"/>
          <a:stretch>
            <a:fillRect/>
          </a:stretch>
        </p:blipFill>
        <p:spPr>
          <a:xfrm flipH="1">
            <a:off x="5816831" y="-1803"/>
            <a:ext cx="6400800" cy="6859803"/>
          </a:xfrm>
          <a:prstGeom prst="rect">
            <a:avLst/>
          </a:prstGeom>
        </p:spPr>
      </p:pic>
      <p:sp>
        <p:nvSpPr>
          <p:cNvPr id="2" name="TextBox 2">
            <a:extLst>
              <a:ext uri="{FF2B5EF4-FFF2-40B4-BE49-F238E27FC236}">
                <a16:creationId xmlns:a16="http://schemas.microsoft.com/office/drawing/2014/main" id="{E515DDEA-6D73-0945-55C3-8B1CAECF9646}"/>
              </a:ext>
            </a:extLst>
          </p:cNvPr>
          <p:cNvSpPr txBox="1"/>
          <p:nvPr/>
        </p:nvSpPr>
        <p:spPr>
          <a:xfrm>
            <a:off x="8684057" y="5435112"/>
            <a:ext cx="2052000" cy="30777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ko-KR" sz="1400" b="1" i="1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Portfolio Presentation</a:t>
            </a:r>
            <a:endParaRPr kumimoji="0" lang="ko-KR" altLang="en-US" sz="1400" b="1" i="1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6C9FBB40-BBA1-CD6C-25E0-AEFDC0580C1E}"/>
              </a:ext>
            </a:extLst>
          </p:cNvPr>
          <p:cNvSpPr txBox="1"/>
          <p:nvPr/>
        </p:nvSpPr>
        <p:spPr>
          <a:xfrm>
            <a:off x="1586085" y="1654076"/>
            <a:ext cx="31797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286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ko-KR" sz="18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2669248A-8531-3E30-87D1-F3BA32A178E5}"/>
              </a:ext>
            </a:extLst>
          </p:cNvPr>
          <p:cNvSpPr txBox="1"/>
          <p:nvPr/>
        </p:nvSpPr>
        <p:spPr>
          <a:xfrm>
            <a:off x="791308" y="4935753"/>
            <a:ext cx="4992866" cy="1614272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1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r>
              <a:rPr kumimoji="0" lang="en-US" altLang="ko-KR" sz="400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/>
                <a:cs typeface="Arial"/>
              </a:rPr>
              <a:t>Modern Portfolio Presentation</a:t>
            </a:r>
          </a:p>
        </p:txBody>
      </p:sp>
      <p:sp>
        <p:nvSpPr>
          <p:cNvPr id="5" name="Freeform: Shape 9">
            <a:extLst>
              <a:ext uri="{FF2B5EF4-FFF2-40B4-BE49-F238E27FC236}">
                <a16:creationId xmlns:a16="http://schemas.microsoft.com/office/drawing/2014/main" id="{951D6C27-085D-9ABB-C776-C9BFDB1E6A88}"/>
              </a:ext>
            </a:extLst>
          </p:cNvPr>
          <p:cNvSpPr/>
          <p:nvPr/>
        </p:nvSpPr>
        <p:spPr>
          <a:xfrm>
            <a:off x="791308" y="1157676"/>
            <a:ext cx="631114" cy="496400"/>
          </a:xfrm>
          <a:custGeom>
            <a:rect l="l" t="t" r="r" b="b"/>
            <a:pathLst>
              <a:path w="959899" h="755005">
                <a:moveTo>
                  <a:pt x="891601" y="0"/>
                </a:moveTo>
                <a:lnTo>
                  <a:pt x="959899" y="144047"/>
                </a:lnTo>
                <a:cubicBezTo>
                  <a:pt x="890359" y="167227"/>
                  <a:pt x="840481" y="199513"/>
                  <a:pt x="810264" y="240906"/>
                </a:cubicBezTo>
                <a:cubicBezTo>
                  <a:pt x="780048" y="282299"/>
                  <a:pt x="764111" y="337351"/>
                  <a:pt x="762456" y="406063"/>
                </a:cubicBezTo>
                <a:lnTo>
                  <a:pt x="931338" y="406063"/>
                </a:lnTo>
                <a:lnTo>
                  <a:pt x="931338" y="755005"/>
                </a:lnTo>
                <a:lnTo>
                  <a:pt x="582397" y="755005"/>
                </a:lnTo>
                <a:lnTo>
                  <a:pt x="582397" y="505406"/>
                </a:lnTo>
                <a:cubicBezTo>
                  <a:pt x="582397" y="403580"/>
                  <a:pt x="591296" y="323692"/>
                  <a:pt x="609095" y="265742"/>
                </a:cubicBezTo>
                <a:cubicBezTo>
                  <a:pt x="626894" y="207792"/>
                  <a:pt x="660008" y="155637"/>
                  <a:pt x="708438" y="109277"/>
                </a:cubicBezTo>
                <a:cubicBezTo>
                  <a:pt x="756868" y="62917"/>
                  <a:pt x="817922" y="26491"/>
                  <a:pt x="891601" y="0"/>
                </a:cubicBezTo>
                <a:close/>
                <a:moveTo>
                  <a:pt x="309204" y="0"/>
                </a:moveTo>
                <a:lnTo>
                  <a:pt x="377502" y="144047"/>
                </a:lnTo>
                <a:cubicBezTo>
                  <a:pt x="307962" y="167227"/>
                  <a:pt x="258084" y="199513"/>
                  <a:pt x="227867" y="240906"/>
                </a:cubicBezTo>
                <a:cubicBezTo>
                  <a:pt x="197650" y="282299"/>
                  <a:pt x="181714" y="337351"/>
                  <a:pt x="180059" y="406063"/>
                </a:cubicBezTo>
                <a:lnTo>
                  <a:pt x="348941" y="406063"/>
                </a:lnTo>
                <a:lnTo>
                  <a:pt x="348941" y="755005"/>
                </a:lnTo>
                <a:lnTo>
                  <a:pt x="0" y="755005"/>
                </a:lnTo>
                <a:lnTo>
                  <a:pt x="0" y="505406"/>
                </a:lnTo>
                <a:cubicBezTo>
                  <a:pt x="0" y="404408"/>
                  <a:pt x="8899" y="324726"/>
                  <a:pt x="26698" y="266363"/>
                </a:cubicBezTo>
                <a:cubicBezTo>
                  <a:pt x="44497" y="207999"/>
                  <a:pt x="77404" y="155637"/>
                  <a:pt x="125420" y="109277"/>
                </a:cubicBezTo>
                <a:cubicBezTo>
                  <a:pt x="173436" y="62917"/>
                  <a:pt x="234697" y="26491"/>
                  <a:pt x="30920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flat" cmpd="sng" algn="ctr">
            <a:solidFill>
              <a:srgbClr val="3F573C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12345191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Freeform: Shape 7">
            <a:extLst>
              <a:ext uri="{FF2B5EF4-FFF2-40B4-BE49-F238E27FC236}">
                <a16:creationId xmlns:a16="http://schemas.microsoft.com/office/drawing/2014/main" id="{8C4B9E77-1D6F-08F8-7F9A-81449E5B13ED}"/>
              </a:ext>
            </a:extLst>
          </p:cNvPr>
          <p:cNvSpPr/>
          <p:nvPr/>
        </p:nvSpPr>
        <p:spPr>
          <a:xfrm>
            <a:off x="-1" y="824966"/>
            <a:ext cx="12192001" cy="6033034"/>
          </a:xfrm>
          <a:custGeom>
            <a:gdLst>
              <a:gd name="connsiteX0" fmla="*/ 1525965 w 12192001"/>
              <a:gd name="connsiteY0" fmla="*/ 5409993 h 6033034"/>
              <a:gd name="connsiteX1" fmla="*/ 1507251 w 12192001"/>
              <a:gd name="connsiteY1" fmla="*/ 5423094 h 6033034"/>
              <a:gd name="connsiteX2" fmla="*/ 1527836 w 12192001"/>
              <a:gd name="connsiteY2" fmla="*/ 5439934 h 6033034"/>
              <a:gd name="connsiteX3" fmla="*/ 1548420 w 12192001"/>
              <a:gd name="connsiteY3" fmla="*/ 5424964 h 6033034"/>
              <a:gd name="connsiteX4" fmla="*/ 1525965 w 12192001"/>
              <a:gd name="connsiteY4" fmla="*/ 5409993 h 6033034"/>
              <a:gd name="connsiteX5" fmla="*/ 1849703 w 12192001"/>
              <a:gd name="connsiteY5" fmla="*/ 5395023 h 6033034"/>
              <a:gd name="connsiteX6" fmla="*/ 1844090 w 12192001"/>
              <a:gd name="connsiteY6" fmla="*/ 5406250 h 6033034"/>
              <a:gd name="connsiteX7" fmla="*/ 1915199 w 12192001"/>
              <a:gd name="connsiteY7" fmla="*/ 5445549 h 6033034"/>
              <a:gd name="connsiteX8" fmla="*/ 1920813 w 12192001"/>
              <a:gd name="connsiteY8" fmla="*/ 5434322 h 6033034"/>
              <a:gd name="connsiteX9" fmla="*/ 1849703 w 12192001"/>
              <a:gd name="connsiteY9" fmla="*/ 5395023 h 6033034"/>
              <a:gd name="connsiteX10" fmla="*/ 1716839 w 12192001"/>
              <a:gd name="connsiteY10" fmla="*/ 5320170 h 6033034"/>
              <a:gd name="connsiteX11" fmla="*/ 1709355 w 12192001"/>
              <a:gd name="connsiteY11" fmla="*/ 5329528 h 6033034"/>
              <a:gd name="connsiteX12" fmla="*/ 1771108 w 12192001"/>
              <a:gd name="connsiteY12" fmla="*/ 5451162 h 6033034"/>
              <a:gd name="connsiteX13" fmla="*/ 1772980 w 12192001"/>
              <a:gd name="connsiteY13" fmla="*/ 5453035 h 6033034"/>
              <a:gd name="connsiteX14" fmla="*/ 1896487 w 12192001"/>
              <a:gd name="connsiteY14" fmla="*/ 5475490 h 6033034"/>
              <a:gd name="connsiteX15" fmla="*/ 1716839 w 12192001"/>
              <a:gd name="connsiteY15" fmla="*/ 5320170 h 6033034"/>
              <a:gd name="connsiteX16" fmla="*/ 9611947 w 12192001"/>
              <a:gd name="connsiteY16" fmla="*/ 5295844 h 6033034"/>
              <a:gd name="connsiteX17" fmla="*/ 9610076 w 12192001"/>
              <a:gd name="connsiteY17" fmla="*/ 5441806 h 6033034"/>
              <a:gd name="connsiteX18" fmla="*/ 9810309 w 12192001"/>
              <a:gd name="connsiteY18" fmla="*/ 5505431 h 6033034"/>
              <a:gd name="connsiteX19" fmla="*/ 9757912 w 12192001"/>
              <a:gd name="connsiteY19" fmla="*/ 5342625 h 6033034"/>
              <a:gd name="connsiteX20" fmla="*/ 9611947 w 12192001"/>
              <a:gd name="connsiteY20" fmla="*/ 5295844 h 6033034"/>
              <a:gd name="connsiteX21" fmla="*/ 1419299 w 12192001"/>
              <a:gd name="connsiteY21" fmla="*/ 5155494 h 6033034"/>
              <a:gd name="connsiteX22" fmla="*/ 1424914 w 12192001"/>
              <a:gd name="connsiteY22" fmla="*/ 5192920 h 6033034"/>
              <a:gd name="connsiteX23" fmla="*/ 1436142 w 12192001"/>
              <a:gd name="connsiteY23" fmla="*/ 5235961 h 6033034"/>
              <a:gd name="connsiteX24" fmla="*/ 1546548 w 12192001"/>
              <a:gd name="connsiteY24" fmla="*/ 5249059 h 6033034"/>
              <a:gd name="connsiteX25" fmla="*/ 1557776 w 12192001"/>
              <a:gd name="connsiteY25" fmla="*/ 5209762 h 6033034"/>
              <a:gd name="connsiteX26" fmla="*/ 1419299 w 12192001"/>
              <a:gd name="connsiteY26" fmla="*/ 5155494 h 6033034"/>
              <a:gd name="connsiteX27" fmla="*/ 2555193 w 12192001"/>
              <a:gd name="connsiteY27" fmla="*/ 5127425 h 6033034"/>
              <a:gd name="connsiteX28" fmla="*/ 2463496 w 12192001"/>
              <a:gd name="connsiteY28" fmla="*/ 5187307 h 6033034"/>
              <a:gd name="connsiteX29" fmla="*/ 2469111 w 12192001"/>
              <a:gd name="connsiteY29" fmla="*/ 5204147 h 6033034"/>
              <a:gd name="connsiteX30" fmla="*/ 2519636 w 12192001"/>
              <a:gd name="connsiteY30" fmla="*/ 5256545 h 6033034"/>
              <a:gd name="connsiteX31" fmla="*/ 2534607 w 12192001"/>
              <a:gd name="connsiteY31" fmla="*/ 5177949 h 6033034"/>
              <a:gd name="connsiteX32" fmla="*/ 2555193 w 12192001"/>
              <a:gd name="connsiteY32" fmla="*/ 5127425 h 6033034"/>
              <a:gd name="connsiteX33" fmla="*/ 1508889 w 12192001"/>
              <a:gd name="connsiteY33" fmla="*/ 5035261 h 6033034"/>
              <a:gd name="connsiteX34" fmla="*/ 1479181 w 12192001"/>
              <a:gd name="connsiteY34" fmla="*/ 5046957 h 6033034"/>
              <a:gd name="connsiteX35" fmla="*/ 1481053 w 12192001"/>
              <a:gd name="connsiteY35" fmla="*/ 5093741 h 6033034"/>
              <a:gd name="connsiteX36" fmla="*/ 1490409 w 12192001"/>
              <a:gd name="connsiteY36" fmla="*/ 5121810 h 6033034"/>
              <a:gd name="connsiteX37" fmla="*/ 1522222 w 12192001"/>
              <a:gd name="connsiteY37" fmla="*/ 5144265 h 6033034"/>
              <a:gd name="connsiteX38" fmla="*/ 1563392 w 12192001"/>
              <a:gd name="connsiteY38" fmla="*/ 5161109 h 6033034"/>
              <a:gd name="connsiteX39" fmla="*/ 1585847 w 12192001"/>
              <a:gd name="connsiteY39" fmla="*/ 5148008 h 6033034"/>
              <a:gd name="connsiteX40" fmla="*/ 1537192 w 12192001"/>
              <a:gd name="connsiteY40" fmla="*/ 5048829 h 6033034"/>
              <a:gd name="connsiteX41" fmla="*/ 1508889 w 12192001"/>
              <a:gd name="connsiteY41" fmla="*/ 5035261 h 6033034"/>
              <a:gd name="connsiteX42" fmla="*/ 2325018 w 12192001"/>
              <a:gd name="connsiteY42" fmla="*/ 4968361 h 6033034"/>
              <a:gd name="connsiteX43" fmla="*/ 2289464 w 12192001"/>
              <a:gd name="connsiteY43" fmla="*/ 5035728 h 6033034"/>
              <a:gd name="connsiteX44" fmla="*/ 2281980 w 12192001"/>
              <a:gd name="connsiteY44" fmla="*/ 5075027 h 6033034"/>
              <a:gd name="connsiteX45" fmla="*/ 2250165 w 12192001"/>
              <a:gd name="connsiteY45" fmla="*/ 5095610 h 6033034"/>
              <a:gd name="connsiteX46" fmla="*/ 2235195 w 12192001"/>
              <a:gd name="connsiteY46" fmla="*/ 5170464 h 6033034"/>
              <a:gd name="connsiteX47" fmla="*/ 2287592 w 12192001"/>
              <a:gd name="connsiteY47" fmla="*/ 5228476 h 6033034"/>
              <a:gd name="connsiteX48" fmla="*/ 2345604 w 12192001"/>
              <a:gd name="connsiteY48" fmla="*/ 5198534 h 6033034"/>
              <a:gd name="connsiteX49" fmla="*/ 2351218 w 12192001"/>
              <a:gd name="connsiteY49" fmla="*/ 5168593 h 6033034"/>
              <a:gd name="connsiteX50" fmla="*/ 2341862 w 12192001"/>
              <a:gd name="connsiteY50" fmla="*/ 5136780 h 6033034"/>
              <a:gd name="connsiteX51" fmla="*/ 2341862 w 12192001"/>
              <a:gd name="connsiteY51" fmla="*/ 5103096 h 6033034"/>
              <a:gd name="connsiteX52" fmla="*/ 2313791 w 12192001"/>
              <a:gd name="connsiteY52" fmla="*/ 5024500 h 6033034"/>
              <a:gd name="connsiteX53" fmla="*/ 2317533 w 12192001"/>
              <a:gd name="connsiteY53" fmla="*/ 5003917 h 6033034"/>
              <a:gd name="connsiteX54" fmla="*/ 2325018 w 12192001"/>
              <a:gd name="connsiteY54" fmla="*/ 4968361 h 6033034"/>
              <a:gd name="connsiteX55" fmla="*/ 2517766 w 12192001"/>
              <a:gd name="connsiteY55" fmla="*/ 4859824 h 6033034"/>
              <a:gd name="connsiteX56" fmla="*/ 2465369 w 12192001"/>
              <a:gd name="connsiteY56" fmla="*/ 4902865 h 6033034"/>
              <a:gd name="connsiteX57" fmla="*/ 2470982 w 12192001"/>
              <a:gd name="connsiteY57" fmla="*/ 4912221 h 6033034"/>
              <a:gd name="connsiteX58" fmla="*/ 2530864 w 12192001"/>
              <a:gd name="connsiteY58" fmla="*/ 4962749 h 6033034"/>
              <a:gd name="connsiteX59" fmla="*/ 2570163 w 12192001"/>
              <a:gd name="connsiteY59" fmla="*/ 4893508 h 6033034"/>
              <a:gd name="connsiteX60" fmla="*/ 2517766 w 12192001"/>
              <a:gd name="connsiteY60" fmla="*/ 4859824 h 6033034"/>
              <a:gd name="connsiteX61" fmla="*/ 1853445 w 12192001"/>
              <a:gd name="connsiteY61" fmla="*/ 4844854 h 6033034"/>
              <a:gd name="connsiteX62" fmla="*/ 1827247 w 12192001"/>
              <a:gd name="connsiteY62" fmla="*/ 4900993 h 6033034"/>
              <a:gd name="connsiteX63" fmla="*/ 1832862 w 12192001"/>
              <a:gd name="connsiteY63" fmla="*/ 4910351 h 6033034"/>
              <a:gd name="connsiteX64" fmla="*/ 1877774 w 12192001"/>
              <a:gd name="connsiteY64" fmla="*/ 4887895 h 6033034"/>
              <a:gd name="connsiteX65" fmla="*/ 1853445 w 12192001"/>
              <a:gd name="connsiteY65" fmla="*/ 4844854 h 6033034"/>
              <a:gd name="connsiteX66" fmla="*/ 2759165 w 12192001"/>
              <a:gd name="connsiteY66" fmla="*/ 4828012 h 6033034"/>
              <a:gd name="connsiteX67" fmla="*/ 2734839 w 12192001"/>
              <a:gd name="connsiteY67" fmla="*/ 4839241 h 6033034"/>
              <a:gd name="connsiteX68" fmla="*/ 2723612 w 12192001"/>
              <a:gd name="connsiteY68" fmla="*/ 4900993 h 6033034"/>
              <a:gd name="connsiteX69" fmla="*/ 2766651 w 12192001"/>
              <a:gd name="connsiteY69" fmla="*/ 4880410 h 6033034"/>
              <a:gd name="connsiteX70" fmla="*/ 2774136 w 12192001"/>
              <a:gd name="connsiteY70" fmla="*/ 4841111 h 6033034"/>
              <a:gd name="connsiteX71" fmla="*/ 2759165 w 12192001"/>
              <a:gd name="connsiteY71" fmla="*/ 4828012 h 6033034"/>
              <a:gd name="connsiteX72" fmla="*/ 2306306 w 12192001"/>
              <a:gd name="connsiteY72" fmla="*/ 4768130 h 6033034"/>
              <a:gd name="connsiteX73" fmla="*/ 2343732 w 12192001"/>
              <a:gd name="connsiteY73" fmla="*/ 4826140 h 6033034"/>
              <a:gd name="connsiteX74" fmla="*/ 2306306 w 12192001"/>
              <a:gd name="connsiteY74" fmla="*/ 4768130 h 6033034"/>
              <a:gd name="connsiteX75" fmla="*/ 2528994 w 12192001"/>
              <a:gd name="connsiteY75" fmla="*/ 4702633 h 6033034"/>
              <a:gd name="connsiteX76" fmla="*/ 2512151 w 12192001"/>
              <a:gd name="connsiteY76" fmla="*/ 4756903 h 6033034"/>
              <a:gd name="connsiteX77" fmla="*/ 2528994 w 12192001"/>
              <a:gd name="connsiteY77" fmla="*/ 4760645 h 6033034"/>
              <a:gd name="connsiteX78" fmla="*/ 2538350 w 12192001"/>
              <a:gd name="connsiteY78" fmla="*/ 4704505 h 6033034"/>
              <a:gd name="connsiteX79" fmla="*/ 2528994 w 12192001"/>
              <a:gd name="connsiteY79" fmla="*/ 4702633 h 6033034"/>
              <a:gd name="connsiteX80" fmla="*/ 3045479 w 12192001"/>
              <a:gd name="connsiteY80" fmla="*/ 4685792 h 6033034"/>
              <a:gd name="connsiteX81" fmla="*/ 2961268 w 12192001"/>
              <a:gd name="connsiteY81" fmla="*/ 4704505 h 6033034"/>
              <a:gd name="connsiteX82" fmla="*/ 2959398 w 12192001"/>
              <a:gd name="connsiteY82" fmla="*/ 4713861 h 6033034"/>
              <a:gd name="connsiteX83" fmla="*/ 2948170 w 12192001"/>
              <a:gd name="connsiteY83" fmla="*/ 4781229 h 6033034"/>
              <a:gd name="connsiteX84" fmla="*/ 2950041 w 12192001"/>
              <a:gd name="connsiteY84" fmla="*/ 4801814 h 6033034"/>
              <a:gd name="connsiteX85" fmla="*/ 2936942 w 12192001"/>
              <a:gd name="connsiteY85" fmla="*/ 4938420 h 6033034"/>
              <a:gd name="connsiteX86" fmla="*/ 2890159 w 12192001"/>
              <a:gd name="connsiteY86" fmla="*/ 4987075 h 6033034"/>
              <a:gd name="connsiteX87" fmla="*/ 2878930 w 12192001"/>
              <a:gd name="connsiteY87" fmla="*/ 5009530 h 6033034"/>
              <a:gd name="connsiteX88" fmla="*/ 2848989 w 12192001"/>
              <a:gd name="connsiteY88" fmla="*/ 5041343 h 6033034"/>
              <a:gd name="connsiteX89" fmla="*/ 2858347 w 12192001"/>
              <a:gd name="connsiteY89" fmla="*/ 5056314 h 6033034"/>
              <a:gd name="connsiteX90" fmla="*/ 2931327 w 12192001"/>
              <a:gd name="connsiteY90" fmla="*/ 5018888 h 6033034"/>
              <a:gd name="connsiteX91" fmla="*/ 2983724 w 12192001"/>
              <a:gd name="connsiteY91" fmla="*/ 4912221 h 6033034"/>
              <a:gd name="connsiteX92" fmla="*/ 3066062 w 12192001"/>
              <a:gd name="connsiteY92" fmla="*/ 4764387 h 6033034"/>
              <a:gd name="connsiteX93" fmla="*/ 3045479 w 12192001"/>
              <a:gd name="connsiteY93" fmla="*/ 4685792 h 6033034"/>
              <a:gd name="connsiteX94" fmla="*/ 2810159 w 12192001"/>
              <a:gd name="connsiteY94" fmla="*/ 4682049 h 6033034"/>
              <a:gd name="connsiteX95" fmla="*/ 2777879 w 12192001"/>
              <a:gd name="connsiteY95" fmla="*/ 4682050 h 6033034"/>
              <a:gd name="connsiteX96" fmla="*/ 2772266 w 12192001"/>
              <a:gd name="connsiteY96" fmla="*/ 4691405 h 6033034"/>
              <a:gd name="connsiteX97" fmla="*/ 2830276 w 12192001"/>
              <a:gd name="connsiteY97" fmla="*/ 4760645 h 6033034"/>
              <a:gd name="connsiteX98" fmla="*/ 2843376 w 12192001"/>
              <a:gd name="connsiteY98" fmla="*/ 4756903 h 6033034"/>
              <a:gd name="connsiteX99" fmla="*/ 2834018 w 12192001"/>
              <a:gd name="connsiteY99" fmla="*/ 4687662 h 6033034"/>
              <a:gd name="connsiteX100" fmla="*/ 2810159 w 12192001"/>
              <a:gd name="connsiteY100" fmla="*/ 4682049 h 6033034"/>
              <a:gd name="connsiteX101" fmla="*/ 2874486 w 12192001"/>
              <a:gd name="connsiteY101" fmla="*/ 4665910 h 6033034"/>
              <a:gd name="connsiteX102" fmla="*/ 2863959 w 12192001"/>
              <a:gd name="connsiteY102" fmla="*/ 4668949 h 6033034"/>
              <a:gd name="connsiteX103" fmla="*/ 2863959 w 12192001"/>
              <a:gd name="connsiteY103" fmla="*/ 4725089 h 6033034"/>
              <a:gd name="connsiteX104" fmla="*/ 2880803 w 12192001"/>
              <a:gd name="connsiteY104" fmla="*/ 4738189 h 6033034"/>
              <a:gd name="connsiteX105" fmla="*/ 2916357 w 12192001"/>
              <a:gd name="connsiteY105" fmla="*/ 4713861 h 6033034"/>
              <a:gd name="connsiteX106" fmla="*/ 2925715 w 12192001"/>
              <a:gd name="connsiteY106" fmla="*/ 4691405 h 6033034"/>
              <a:gd name="connsiteX107" fmla="*/ 2892031 w 12192001"/>
              <a:gd name="connsiteY107" fmla="*/ 4667079 h 6033034"/>
              <a:gd name="connsiteX108" fmla="*/ 2874486 w 12192001"/>
              <a:gd name="connsiteY108" fmla="*/ 4665910 h 6033034"/>
              <a:gd name="connsiteX109" fmla="*/ 3092260 w 12192001"/>
              <a:gd name="connsiteY109" fmla="*/ 4665206 h 6033034"/>
              <a:gd name="connsiteX110" fmla="*/ 3081033 w 12192001"/>
              <a:gd name="connsiteY110" fmla="*/ 4668949 h 6033034"/>
              <a:gd name="connsiteX111" fmla="*/ 3094133 w 12192001"/>
              <a:gd name="connsiteY111" fmla="*/ 4711991 h 6033034"/>
              <a:gd name="connsiteX112" fmla="*/ 3129687 w 12192001"/>
              <a:gd name="connsiteY112" fmla="*/ 4706376 h 6033034"/>
              <a:gd name="connsiteX113" fmla="*/ 3127817 w 12192001"/>
              <a:gd name="connsiteY113" fmla="*/ 4693277 h 6033034"/>
              <a:gd name="connsiteX114" fmla="*/ 3092260 w 12192001"/>
              <a:gd name="connsiteY114" fmla="*/ 4665206 h 6033034"/>
              <a:gd name="connsiteX115" fmla="*/ 2212740 w 12192001"/>
              <a:gd name="connsiteY115" fmla="*/ 4659593 h 6033034"/>
              <a:gd name="connsiteX116" fmla="*/ 2190283 w 12192001"/>
              <a:gd name="connsiteY116" fmla="*/ 4678307 h 6033034"/>
              <a:gd name="connsiteX117" fmla="*/ 2212740 w 12192001"/>
              <a:gd name="connsiteY117" fmla="*/ 4736317 h 6033034"/>
              <a:gd name="connsiteX118" fmla="*/ 2194026 w 12192001"/>
              <a:gd name="connsiteY118" fmla="*/ 4844854 h 6033034"/>
              <a:gd name="connsiteX119" fmla="*/ 2184671 w 12192001"/>
              <a:gd name="connsiteY119" fmla="*/ 4878538 h 6033034"/>
              <a:gd name="connsiteX120" fmla="*/ 2199641 w 12192001"/>
              <a:gd name="connsiteY120" fmla="*/ 4930934 h 6033034"/>
              <a:gd name="connsiteX121" fmla="*/ 2188413 w 12192001"/>
              <a:gd name="connsiteY121" fmla="*/ 4977719 h 6033034"/>
              <a:gd name="connsiteX122" fmla="*/ 2197769 w 12192001"/>
              <a:gd name="connsiteY122" fmla="*/ 4988947 h 6033034"/>
              <a:gd name="connsiteX123" fmla="*/ 2248296 w 12192001"/>
              <a:gd name="connsiteY123" fmla="*/ 4959006 h 6033034"/>
              <a:gd name="connsiteX124" fmla="*/ 2295077 w 12192001"/>
              <a:gd name="connsiteY124" fmla="*/ 4914094 h 6033034"/>
              <a:gd name="connsiteX125" fmla="*/ 2310048 w 12192001"/>
              <a:gd name="connsiteY125" fmla="*/ 4882280 h 6033034"/>
              <a:gd name="connsiteX126" fmla="*/ 2242681 w 12192001"/>
              <a:gd name="connsiteY126" fmla="*/ 4678307 h 6033034"/>
              <a:gd name="connsiteX127" fmla="*/ 2212740 w 12192001"/>
              <a:gd name="connsiteY127" fmla="*/ 4659593 h 6033034"/>
              <a:gd name="connsiteX128" fmla="*/ 2674957 w 12192001"/>
              <a:gd name="connsiteY128" fmla="*/ 4642751 h 6033034"/>
              <a:gd name="connsiteX129" fmla="*/ 2616945 w 12192001"/>
              <a:gd name="connsiteY129" fmla="*/ 4652109 h 6033034"/>
              <a:gd name="connsiteX130" fmla="*/ 2633787 w 12192001"/>
              <a:gd name="connsiteY130" fmla="*/ 4680177 h 6033034"/>
              <a:gd name="connsiteX131" fmla="*/ 2678700 w 12192001"/>
              <a:gd name="connsiteY131" fmla="*/ 4650236 h 6033034"/>
              <a:gd name="connsiteX132" fmla="*/ 2674957 w 12192001"/>
              <a:gd name="connsiteY132" fmla="*/ 4642751 h 6033034"/>
              <a:gd name="connsiteX133" fmla="*/ 2454141 w 12192001"/>
              <a:gd name="connsiteY133" fmla="*/ 4586612 h 6033034"/>
              <a:gd name="connsiteX134" fmla="*/ 2435428 w 12192001"/>
              <a:gd name="connsiteY134" fmla="*/ 4592226 h 6033034"/>
              <a:gd name="connsiteX135" fmla="*/ 2448526 w 12192001"/>
              <a:gd name="connsiteY135" fmla="*/ 4614682 h 6033034"/>
              <a:gd name="connsiteX136" fmla="*/ 2457883 w 12192001"/>
              <a:gd name="connsiteY136" fmla="*/ 4653978 h 6033034"/>
              <a:gd name="connsiteX137" fmla="*/ 2467239 w 12192001"/>
              <a:gd name="connsiteY137" fmla="*/ 4738189 h 6033034"/>
              <a:gd name="connsiteX138" fmla="*/ 2493438 w 12192001"/>
              <a:gd name="connsiteY138" fmla="*/ 4674564 h 6033034"/>
              <a:gd name="connsiteX139" fmla="*/ 2478467 w 12192001"/>
              <a:gd name="connsiteY139" fmla="*/ 4612810 h 6033034"/>
              <a:gd name="connsiteX140" fmla="*/ 2454141 w 12192001"/>
              <a:gd name="connsiteY140" fmla="*/ 4586612 h 6033034"/>
              <a:gd name="connsiteX141" fmla="*/ 2588877 w 12192001"/>
              <a:gd name="connsiteY141" fmla="*/ 4356439 h 6033034"/>
              <a:gd name="connsiteX142" fmla="*/ 2605717 w 12192001"/>
              <a:gd name="connsiteY142" fmla="*/ 4391993 h 6033034"/>
              <a:gd name="connsiteX143" fmla="*/ 2646887 w 12192001"/>
              <a:gd name="connsiteY143" fmla="*/ 4371410 h 6033034"/>
              <a:gd name="connsiteX144" fmla="*/ 2643144 w 12192001"/>
              <a:gd name="connsiteY144" fmla="*/ 4363924 h 6033034"/>
              <a:gd name="connsiteX145" fmla="*/ 2588877 w 12192001"/>
              <a:gd name="connsiteY145" fmla="*/ 4356439 h 6033034"/>
              <a:gd name="connsiteX146" fmla="*/ 9967499 w 12192001"/>
              <a:gd name="connsiteY146" fmla="*/ 2472017 h 6033034"/>
              <a:gd name="connsiteX147" fmla="*/ 9827150 w 12192001"/>
              <a:gd name="connsiteY147" fmla="*/ 2524414 h 6033034"/>
              <a:gd name="connsiteX148" fmla="*/ 9845863 w 12192001"/>
              <a:gd name="connsiteY148" fmla="*/ 2569325 h 6033034"/>
              <a:gd name="connsiteX149" fmla="*/ 9896388 w 12192001"/>
              <a:gd name="connsiteY149" fmla="*/ 2535641 h 6033034"/>
              <a:gd name="connsiteX150" fmla="*/ 9948785 w 12192001"/>
              <a:gd name="connsiteY150" fmla="*/ 2500087 h 6033034"/>
              <a:gd name="connsiteX151" fmla="*/ 9967499 w 12192001"/>
              <a:gd name="connsiteY151" fmla="*/ 2472017 h 6033034"/>
              <a:gd name="connsiteX152" fmla="*/ 8848448 w 12192001"/>
              <a:gd name="connsiteY152" fmla="*/ 0 h 6033034"/>
              <a:gd name="connsiteX153" fmla="*/ 9819665 w 12192001"/>
              <a:gd name="connsiteY153" fmla="*/ 1682318 h 6033034"/>
              <a:gd name="connsiteX154" fmla="*/ 9819665 w 12192001"/>
              <a:gd name="connsiteY154" fmla="*/ 1663605 h 6033034"/>
              <a:gd name="connsiteX155" fmla="*/ 9815922 w 12192001"/>
              <a:gd name="connsiteY155" fmla="*/ 1650506 h 6033034"/>
              <a:gd name="connsiteX156" fmla="*/ 9737326 w 12192001"/>
              <a:gd name="connsiteY156" fmla="*/ 1427819 h 6033034"/>
              <a:gd name="connsiteX157" fmla="*/ 9617562 w 12192001"/>
              <a:gd name="connsiteY157" fmla="*/ 1044198 h 6033034"/>
              <a:gd name="connsiteX158" fmla="*/ 9557680 w 12192001"/>
              <a:gd name="connsiteY158" fmla="*/ 870164 h 6033034"/>
              <a:gd name="connsiteX159" fmla="*/ 9591364 w 12192001"/>
              <a:gd name="connsiteY159" fmla="*/ 819639 h 6033034"/>
              <a:gd name="connsiteX160" fmla="*/ 9645633 w 12192001"/>
              <a:gd name="connsiteY160" fmla="*/ 976830 h 6033034"/>
              <a:gd name="connsiteX161" fmla="*/ 9772882 w 12192001"/>
              <a:gd name="connsiteY161" fmla="*/ 1341737 h 6033034"/>
              <a:gd name="connsiteX162" fmla="*/ 9804694 w 12192001"/>
              <a:gd name="connsiteY162" fmla="*/ 1394135 h 6033034"/>
              <a:gd name="connsiteX163" fmla="*/ 9810309 w 12192001"/>
              <a:gd name="connsiteY163" fmla="*/ 1410978 h 6033034"/>
              <a:gd name="connsiteX164" fmla="*/ 9902002 w 12192001"/>
              <a:gd name="connsiteY164" fmla="*/ 1704775 h 6033034"/>
              <a:gd name="connsiteX165" fmla="*/ 10062937 w 12192001"/>
              <a:gd name="connsiteY165" fmla="*/ 2163249 h 6033034"/>
              <a:gd name="connsiteX166" fmla="*/ 10120947 w 12192001"/>
              <a:gd name="connsiteY166" fmla="*/ 2299855 h 6033034"/>
              <a:gd name="connsiteX167" fmla="*/ 10156503 w 12192001"/>
              <a:gd name="connsiteY167" fmla="*/ 2331668 h 6033034"/>
              <a:gd name="connsiteX168" fmla="*/ 10163988 w 12192001"/>
              <a:gd name="connsiteY168" fmla="*/ 2324183 h 6033034"/>
              <a:gd name="connsiteX169" fmla="*/ 10177086 w 12192001"/>
              <a:gd name="connsiteY169" fmla="*/ 2367222 h 6033034"/>
              <a:gd name="connsiteX170" fmla="*/ 10186444 w 12192001"/>
              <a:gd name="connsiteY170" fmla="*/ 2337281 h 6033034"/>
              <a:gd name="connsiteX171" fmla="*/ 10250069 w 12192001"/>
              <a:gd name="connsiteY171" fmla="*/ 2397163 h 6033034"/>
              <a:gd name="connsiteX172" fmla="*/ 10478371 w 12192001"/>
              <a:gd name="connsiteY172" fmla="*/ 2453303 h 6033034"/>
              <a:gd name="connsiteX173" fmla="*/ 10613105 w 12192001"/>
              <a:gd name="connsiteY173" fmla="*/ 2490730 h 6033034"/>
              <a:gd name="connsiteX174" fmla="*/ 10643047 w 12192001"/>
              <a:gd name="connsiteY174" fmla="*/ 2511315 h 6033034"/>
              <a:gd name="connsiteX175" fmla="*/ 10744098 w 12192001"/>
              <a:gd name="connsiteY175" fmla="*/ 2603009 h 6033034"/>
              <a:gd name="connsiteX176" fmla="*/ 10732870 w 12192001"/>
              <a:gd name="connsiteY176" fmla="*/ 2662891 h 6033034"/>
              <a:gd name="connsiteX177" fmla="*/ 10672988 w 12192001"/>
              <a:gd name="connsiteY177" fmla="*/ 2702190 h 6033034"/>
              <a:gd name="connsiteX178" fmla="*/ 10676731 w 12192001"/>
              <a:gd name="connsiteY178" fmla="*/ 2707803 h 6033034"/>
              <a:gd name="connsiteX179" fmla="*/ 10781525 w 12192001"/>
              <a:gd name="connsiteY179" fmla="*/ 2788271 h 6033034"/>
              <a:gd name="connsiteX180" fmla="*/ 10832049 w 12192001"/>
              <a:gd name="connsiteY180" fmla="*/ 2840668 h 6033034"/>
              <a:gd name="connsiteX181" fmla="*/ 10899419 w 12192001"/>
              <a:gd name="connsiteY181" fmla="*/ 2864995 h 6033034"/>
              <a:gd name="connsiteX182" fmla="*/ 10944329 w 12192001"/>
              <a:gd name="connsiteY182" fmla="*/ 2859382 h 6033034"/>
              <a:gd name="connsiteX183" fmla="*/ 10992984 w 12192001"/>
              <a:gd name="connsiteY183" fmla="*/ 2962303 h 6033034"/>
              <a:gd name="connsiteX184" fmla="*/ 10985500 w 12192001"/>
              <a:gd name="connsiteY184" fmla="*/ 3093296 h 6033034"/>
              <a:gd name="connsiteX185" fmla="*/ 10921872 w 12192001"/>
              <a:gd name="connsiteY185" fmla="*/ 3329083 h 6033034"/>
              <a:gd name="connsiteX186" fmla="*/ 10880706 w 12192001"/>
              <a:gd name="connsiteY186" fmla="*/ 3396450 h 6033034"/>
              <a:gd name="connsiteX187" fmla="*/ 10953686 w 12192001"/>
              <a:gd name="connsiteY187" fmla="*/ 3460075 h 6033034"/>
              <a:gd name="connsiteX188" fmla="*/ 10948073 w 12192001"/>
              <a:gd name="connsiteY188" fmla="*/ 3516214 h 6033034"/>
              <a:gd name="connsiteX189" fmla="*/ 10910647 w 12192001"/>
              <a:gd name="connsiteY189" fmla="*/ 3645336 h 6033034"/>
              <a:gd name="connsiteX190" fmla="*/ 10878834 w 12192001"/>
              <a:gd name="connsiteY190" fmla="*/ 3918549 h 6033034"/>
              <a:gd name="connsiteX191" fmla="*/ 10873220 w 12192001"/>
              <a:gd name="connsiteY191" fmla="*/ 3978432 h 6033034"/>
              <a:gd name="connsiteX192" fmla="*/ 10764683 w 12192001"/>
              <a:gd name="connsiteY192" fmla="*/ 4141237 h 6033034"/>
              <a:gd name="connsiteX193" fmla="*/ 10540125 w 12192001"/>
              <a:gd name="connsiteY193" fmla="*/ 4184277 h 6033034"/>
              <a:gd name="connsiteX194" fmla="*/ 10459657 w 12192001"/>
              <a:gd name="connsiteY194" fmla="*/ 4186148 h 6033034"/>
              <a:gd name="connsiteX195" fmla="*/ 10149017 w 12192001"/>
              <a:gd name="connsiteY195" fmla="*/ 4118780 h 6033034"/>
              <a:gd name="connsiteX196" fmla="*/ 10223870 w 12192001"/>
              <a:gd name="connsiteY196" fmla="*/ 4210476 h 6033034"/>
              <a:gd name="connsiteX197" fmla="*/ 10250069 w 12192001"/>
              <a:gd name="connsiteY197" fmla="*/ 4242288 h 6033034"/>
              <a:gd name="connsiteX198" fmla="*/ 10293110 w 12192001"/>
              <a:gd name="connsiteY198" fmla="*/ 4333983 h 6033034"/>
              <a:gd name="connsiteX199" fmla="*/ 10248196 w 12192001"/>
              <a:gd name="connsiteY199" fmla="*/ 4397608 h 6033034"/>
              <a:gd name="connsiteX200" fmla="*/ 10229484 w 12192001"/>
              <a:gd name="connsiteY200" fmla="*/ 4468719 h 6033034"/>
              <a:gd name="connsiteX201" fmla="*/ 10201415 w 12192001"/>
              <a:gd name="connsiteY201" fmla="*/ 4530471 h 6033034"/>
              <a:gd name="connsiteX202" fmla="*/ 10207030 w 12192001"/>
              <a:gd name="connsiteY202" fmla="*/ 4642751 h 6033034"/>
              <a:gd name="connsiteX203" fmla="*/ 10311824 w 12192001"/>
              <a:gd name="connsiteY203" fmla="*/ 4659593 h 6033034"/>
              <a:gd name="connsiteX204" fmla="*/ 10326792 w 12192001"/>
              <a:gd name="connsiteY204" fmla="*/ 4708248 h 6033034"/>
              <a:gd name="connsiteX205" fmla="*/ 10220128 w 12192001"/>
              <a:gd name="connsiteY205" fmla="*/ 4655850 h 6033034"/>
              <a:gd name="connsiteX206" fmla="*/ 10242583 w 12192001"/>
              <a:gd name="connsiteY206" fmla="*/ 4807427 h 6033034"/>
              <a:gd name="connsiteX207" fmla="*/ 10255684 w 12192001"/>
              <a:gd name="connsiteY207" fmla="*/ 4824271 h 6033034"/>
              <a:gd name="connsiteX208" fmla="*/ 10324922 w 12192001"/>
              <a:gd name="connsiteY208" fmla="*/ 5116197 h 6033034"/>
              <a:gd name="connsiteX209" fmla="*/ 10323050 w 12192001"/>
              <a:gd name="connsiteY209" fmla="*/ 5149880 h 6033034"/>
              <a:gd name="connsiteX210" fmla="*/ 10302466 w 12192001"/>
              <a:gd name="connsiteY210" fmla="*/ 5224733 h 6033034"/>
              <a:gd name="connsiteX211" fmla="*/ 10347377 w 12192001"/>
              <a:gd name="connsiteY211" fmla="*/ 5273387 h 6033034"/>
              <a:gd name="connsiteX212" fmla="*/ 10440944 w 12192001"/>
              <a:gd name="connsiteY212" fmla="*/ 5344498 h 6033034"/>
              <a:gd name="connsiteX213" fmla="*/ 10467142 w 12192001"/>
              <a:gd name="connsiteY213" fmla="*/ 5357596 h 6033034"/>
              <a:gd name="connsiteX214" fmla="*/ 10517669 w 12192001"/>
              <a:gd name="connsiteY214" fmla="*/ 5441806 h 6033034"/>
              <a:gd name="connsiteX215" fmla="*/ 10549480 w 12192001"/>
              <a:gd name="connsiteY215" fmla="*/ 5509174 h 6033034"/>
              <a:gd name="connsiteX216" fmla="*/ 10594392 w 12192001"/>
              <a:gd name="connsiteY216" fmla="*/ 5557829 h 6033034"/>
              <a:gd name="connsiteX217" fmla="*/ 10620590 w 12192001"/>
              <a:gd name="connsiteY217" fmla="*/ 5572799 h 6033034"/>
              <a:gd name="connsiteX218" fmla="*/ 10738483 w 12192001"/>
              <a:gd name="connsiteY218" fmla="*/ 5584027 h 6033034"/>
              <a:gd name="connsiteX219" fmla="*/ 10790880 w 12192001"/>
              <a:gd name="connsiteY219" fmla="*/ 5535372 h 6033034"/>
              <a:gd name="connsiteX220" fmla="*/ 10830179 w 12192001"/>
              <a:gd name="connsiteY220" fmla="*/ 5496074 h 6033034"/>
              <a:gd name="connsiteX221" fmla="*/ 10905032 w 12192001"/>
              <a:gd name="connsiteY221" fmla="*/ 5432450 h 6033034"/>
              <a:gd name="connsiteX222" fmla="*/ 10931230 w 12192001"/>
              <a:gd name="connsiteY222" fmla="*/ 5402507 h 6033034"/>
              <a:gd name="connsiteX223" fmla="*/ 11022927 w 12192001"/>
              <a:gd name="connsiteY223" fmla="*/ 5372566 h 6033034"/>
              <a:gd name="connsiteX224" fmla="*/ 11079066 w 12192001"/>
              <a:gd name="connsiteY224" fmla="*/ 5447420 h 6033034"/>
              <a:gd name="connsiteX225" fmla="*/ 11125847 w 12192001"/>
              <a:gd name="connsiteY225" fmla="*/ 5404380 h 6033034"/>
              <a:gd name="connsiteX226" fmla="*/ 11133333 w 12192001"/>
              <a:gd name="connsiteY226" fmla="*/ 5411865 h 6033034"/>
              <a:gd name="connsiteX227" fmla="*/ 11146432 w 12192001"/>
              <a:gd name="connsiteY227" fmla="*/ 5363211 h 6033034"/>
              <a:gd name="connsiteX228" fmla="*/ 11204443 w 12192001"/>
              <a:gd name="connsiteY228" fmla="*/ 5464263 h 6033034"/>
              <a:gd name="connsiteX229" fmla="*/ 11228771 w 12192001"/>
              <a:gd name="connsiteY229" fmla="*/ 5400638 h 6033034"/>
              <a:gd name="connsiteX230" fmla="*/ 11256840 w 12192001"/>
              <a:gd name="connsiteY230" fmla="*/ 5409993 h 6033034"/>
              <a:gd name="connsiteX231" fmla="*/ 11253098 w 12192001"/>
              <a:gd name="connsiteY231" fmla="*/ 5366953 h 6033034"/>
              <a:gd name="connsiteX232" fmla="*/ 11260583 w 12192001"/>
              <a:gd name="connsiteY232" fmla="*/ 5365081 h 6033034"/>
              <a:gd name="connsiteX233" fmla="*/ 11281167 w 12192001"/>
              <a:gd name="connsiteY233" fmla="*/ 5424964 h 6033034"/>
              <a:gd name="connsiteX234" fmla="*/ 11350407 w 12192001"/>
              <a:gd name="connsiteY234" fmla="*/ 5370696 h 6033034"/>
              <a:gd name="connsiteX235" fmla="*/ 11374733 w 12192001"/>
              <a:gd name="connsiteY235" fmla="*/ 5432450 h 6033034"/>
              <a:gd name="connsiteX236" fmla="*/ 11361634 w 12192001"/>
              <a:gd name="connsiteY236" fmla="*/ 5351983 h 6033034"/>
              <a:gd name="connsiteX237" fmla="*/ 11384091 w 12192001"/>
              <a:gd name="connsiteY237" fmla="*/ 5363211 h 6033034"/>
              <a:gd name="connsiteX238" fmla="*/ 11384091 w 12192001"/>
              <a:gd name="connsiteY238" fmla="*/ 5265903 h 6033034"/>
              <a:gd name="connsiteX239" fmla="*/ 11391575 w 12192001"/>
              <a:gd name="connsiteY239" fmla="*/ 5262160 h 6033034"/>
              <a:gd name="connsiteX240" fmla="*/ 11440230 w 12192001"/>
              <a:gd name="connsiteY240" fmla="*/ 5365081 h 6033034"/>
              <a:gd name="connsiteX241" fmla="*/ 11447715 w 12192001"/>
              <a:gd name="connsiteY241" fmla="*/ 5265903 h 6033034"/>
              <a:gd name="connsiteX242" fmla="*/ 11455201 w 12192001"/>
              <a:gd name="connsiteY242" fmla="*/ 5265903 h 6033034"/>
              <a:gd name="connsiteX243" fmla="*/ 11462685 w 12192001"/>
              <a:gd name="connsiteY243" fmla="*/ 5357596 h 6033034"/>
              <a:gd name="connsiteX244" fmla="*/ 11488885 w 12192001"/>
              <a:gd name="connsiteY244" fmla="*/ 5320170 h 6033034"/>
              <a:gd name="connsiteX245" fmla="*/ 11509470 w 12192001"/>
              <a:gd name="connsiteY245" fmla="*/ 5439934 h 6033034"/>
              <a:gd name="connsiteX246" fmla="*/ 11520695 w 12192001"/>
              <a:gd name="connsiteY246" fmla="*/ 5439934 h 6033034"/>
              <a:gd name="connsiteX247" fmla="*/ 11543152 w 12192001"/>
              <a:gd name="connsiteY247" fmla="*/ 5370696 h 6033034"/>
              <a:gd name="connsiteX248" fmla="*/ 11554382 w 12192001"/>
              <a:gd name="connsiteY248" fmla="*/ 5451162 h 6033034"/>
              <a:gd name="connsiteX249" fmla="*/ 11563737 w 12192001"/>
              <a:gd name="connsiteY249" fmla="*/ 5451162 h 6033034"/>
              <a:gd name="connsiteX250" fmla="*/ 11573095 w 12192001"/>
              <a:gd name="connsiteY250" fmla="*/ 5419351 h 6033034"/>
              <a:gd name="connsiteX251" fmla="*/ 11578708 w 12192001"/>
              <a:gd name="connsiteY251" fmla="*/ 5419351 h 6033034"/>
              <a:gd name="connsiteX252" fmla="*/ 11584323 w 12192001"/>
              <a:gd name="connsiteY252" fmla="*/ 5451162 h 6033034"/>
              <a:gd name="connsiteX253" fmla="*/ 11631104 w 12192001"/>
              <a:gd name="connsiteY253" fmla="*/ 5402507 h 6033034"/>
              <a:gd name="connsiteX254" fmla="*/ 11634847 w 12192001"/>
              <a:gd name="connsiteY254" fmla="*/ 5466132 h 6033034"/>
              <a:gd name="connsiteX255" fmla="*/ 11636718 w 12192001"/>
              <a:gd name="connsiteY255" fmla="*/ 5466132 h 6033034"/>
              <a:gd name="connsiteX256" fmla="*/ 11642333 w 12192001"/>
              <a:gd name="connsiteY256" fmla="*/ 5413736 h 6033034"/>
              <a:gd name="connsiteX257" fmla="*/ 11661045 w 12192001"/>
              <a:gd name="connsiteY257" fmla="*/ 5443677 h 6033034"/>
              <a:gd name="connsiteX258" fmla="*/ 11664788 w 12192001"/>
              <a:gd name="connsiteY258" fmla="*/ 5434322 h 6033034"/>
              <a:gd name="connsiteX259" fmla="*/ 11677889 w 12192001"/>
              <a:gd name="connsiteY259" fmla="*/ 5481103 h 6033034"/>
              <a:gd name="connsiteX260" fmla="*/ 11687245 w 12192001"/>
              <a:gd name="connsiteY260" fmla="*/ 5453035 h 6033034"/>
              <a:gd name="connsiteX261" fmla="*/ 11698472 w 12192001"/>
              <a:gd name="connsiteY261" fmla="*/ 5466132 h 6033034"/>
              <a:gd name="connsiteX262" fmla="*/ 11657304 w 12192001"/>
              <a:gd name="connsiteY262" fmla="*/ 5363211 h 6033034"/>
              <a:gd name="connsiteX263" fmla="*/ 11681631 w 12192001"/>
              <a:gd name="connsiteY263" fmla="*/ 5368824 h 6033034"/>
              <a:gd name="connsiteX264" fmla="*/ 11681631 w 12192001"/>
              <a:gd name="connsiteY264" fmla="*/ 5361339 h 6033034"/>
              <a:gd name="connsiteX265" fmla="*/ 11763967 w 12192001"/>
              <a:gd name="connsiteY265" fmla="*/ 5454905 h 6033034"/>
              <a:gd name="connsiteX266" fmla="*/ 11780811 w 12192001"/>
              <a:gd name="connsiteY266" fmla="*/ 5436191 h 6033034"/>
              <a:gd name="connsiteX267" fmla="*/ 11797654 w 12192001"/>
              <a:gd name="connsiteY267" fmla="*/ 5482976 h 6033034"/>
              <a:gd name="connsiteX268" fmla="*/ 11810752 w 12192001"/>
              <a:gd name="connsiteY268" fmla="*/ 5479233 h 6033034"/>
              <a:gd name="connsiteX269" fmla="*/ 11784553 w 12192001"/>
              <a:gd name="connsiteY269" fmla="*/ 5331397 h 6033034"/>
              <a:gd name="connsiteX270" fmla="*/ 11793911 w 12192001"/>
              <a:gd name="connsiteY270" fmla="*/ 5327654 h 6033034"/>
              <a:gd name="connsiteX271" fmla="*/ 11848178 w 12192001"/>
              <a:gd name="connsiteY271" fmla="*/ 5492332 h 6033034"/>
              <a:gd name="connsiteX272" fmla="*/ 11857533 w 12192001"/>
              <a:gd name="connsiteY272" fmla="*/ 5490461 h 6033034"/>
              <a:gd name="connsiteX273" fmla="*/ 11846308 w 12192001"/>
              <a:gd name="connsiteY273" fmla="*/ 5383795 h 6033034"/>
              <a:gd name="connsiteX274" fmla="*/ 11851921 w 12192001"/>
              <a:gd name="connsiteY274" fmla="*/ 5348240 h 6033034"/>
              <a:gd name="connsiteX275" fmla="*/ 11874377 w 12192001"/>
              <a:gd name="connsiteY275" fmla="*/ 5374439 h 6033034"/>
              <a:gd name="connsiteX276" fmla="*/ 11885605 w 12192001"/>
              <a:gd name="connsiteY276" fmla="*/ 5402507 h 6033034"/>
              <a:gd name="connsiteX277" fmla="*/ 11883734 w 12192001"/>
              <a:gd name="connsiteY277" fmla="*/ 5293972 h 6033034"/>
              <a:gd name="connsiteX278" fmla="*/ 11835079 w 12192001"/>
              <a:gd name="connsiteY278" fmla="*/ 5196662 h 6033034"/>
              <a:gd name="connsiteX279" fmla="*/ 11820108 w 12192001"/>
              <a:gd name="connsiteY279" fmla="*/ 5172336 h 6033034"/>
              <a:gd name="connsiteX280" fmla="*/ 11758355 w 12192001"/>
              <a:gd name="connsiteY280" fmla="*/ 5065669 h 6033034"/>
              <a:gd name="connsiteX281" fmla="*/ 11763967 w 12192001"/>
              <a:gd name="connsiteY281" fmla="*/ 5043214 h 6033034"/>
              <a:gd name="connsiteX282" fmla="*/ 11969813 w 12192001"/>
              <a:gd name="connsiteY282" fmla="*/ 5264030 h 6033034"/>
              <a:gd name="connsiteX283" fmla="*/ 11964201 w 12192001"/>
              <a:gd name="connsiteY283" fmla="*/ 5220991 h 6033034"/>
              <a:gd name="connsiteX284" fmla="*/ 12027825 w 12192001"/>
              <a:gd name="connsiteY284" fmla="*/ 5295844 h 6033034"/>
              <a:gd name="connsiteX285" fmla="*/ 11973556 w 12192001"/>
              <a:gd name="connsiteY285" fmla="*/ 5183564 h 6033034"/>
              <a:gd name="connsiteX286" fmla="*/ 12070866 w 12192001"/>
              <a:gd name="connsiteY286" fmla="*/ 5269645 h 6033034"/>
              <a:gd name="connsiteX287" fmla="*/ 12063379 w 12192001"/>
              <a:gd name="connsiteY287" fmla="*/ 5157366 h 6033034"/>
              <a:gd name="connsiteX288" fmla="*/ 12123262 w 12192001"/>
              <a:gd name="connsiteY288" fmla="*/ 5194792 h 6033034"/>
              <a:gd name="connsiteX289" fmla="*/ 12104548 w 12192001"/>
              <a:gd name="connsiteY289" fmla="*/ 5056314 h 6033034"/>
              <a:gd name="connsiteX290" fmla="*/ 12108293 w 12192001"/>
              <a:gd name="connsiteY290" fmla="*/ 5054442 h 6033034"/>
              <a:gd name="connsiteX291" fmla="*/ 12121391 w 12192001"/>
              <a:gd name="connsiteY291" fmla="*/ 5091869 h 6033034"/>
              <a:gd name="connsiteX292" fmla="*/ 12127006 w 12192001"/>
              <a:gd name="connsiteY292" fmla="*/ 5091869 h 6033034"/>
              <a:gd name="connsiteX293" fmla="*/ 12121391 w 12192001"/>
              <a:gd name="connsiteY293" fmla="*/ 5024500 h 6033034"/>
              <a:gd name="connsiteX294" fmla="*/ 12130749 w 12192001"/>
              <a:gd name="connsiteY294" fmla="*/ 5022631 h 6033034"/>
              <a:gd name="connsiteX295" fmla="*/ 12143847 w 12192001"/>
              <a:gd name="connsiteY295" fmla="*/ 5091869 h 6033034"/>
              <a:gd name="connsiteX296" fmla="*/ 12155075 w 12192001"/>
              <a:gd name="connsiteY296" fmla="*/ 5071284 h 6033034"/>
              <a:gd name="connsiteX297" fmla="*/ 12171917 w 12192001"/>
              <a:gd name="connsiteY297" fmla="*/ 5189177 h 6033034"/>
              <a:gd name="connsiteX298" fmla="*/ 12183146 w 12192001"/>
              <a:gd name="connsiteY298" fmla="*/ 5189177 h 6033034"/>
              <a:gd name="connsiteX299" fmla="*/ 12192001 w 12192001"/>
              <a:gd name="connsiteY299" fmla="*/ 5138128 h 6033034"/>
              <a:gd name="connsiteX300" fmla="*/ 12192001 w 12192001"/>
              <a:gd name="connsiteY300" fmla="*/ 6033034 h 6033034"/>
              <a:gd name="connsiteX301" fmla="*/ 0 w 12192001"/>
              <a:gd name="connsiteY301" fmla="*/ 6033034 h 6033034"/>
              <a:gd name="connsiteX302" fmla="*/ 135 w 12192001"/>
              <a:gd name="connsiteY302" fmla="*/ 5958993 h 6033034"/>
              <a:gd name="connsiteX303" fmla="*/ 293 w 12192001"/>
              <a:gd name="connsiteY303" fmla="*/ 5348573 h 6033034"/>
              <a:gd name="connsiteX304" fmla="*/ 96254 w 12192001"/>
              <a:gd name="connsiteY304" fmla="*/ 5323171 h 6033034"/>
              <a:gd name="connsiteX305" fmla="*/ 312822 w 12192001"/>
              <a:gd name="connsiteY305" fmla="*/ 5311139 h 6033034"/>
              <a:gd name="connsiteX306" fmla="*/ 348917 w 12192001"/>
              <a:gd name="connsiteY306" fmla="*/ 5323171 h 6033034"/>
              <a:gd name="connsiteX307" fmla="*/ 469233 w 12192001"/>
              <a:gd name="connsiteY307" fmla="*/ 5347234 h 6033034"/>
              <a:gd name="connsiteX308" fmla="*/ 625643 w 12192001"/>
              <a:gd name="connsiteY308" fmla="*/ 5407392 h 6033034"/>
              <a:gd name="connsiteX309" fmla="*/ 757990 w 12192001"/>
              <a:gd name="connsiteY309" fmla="*/ 5407392 h 6033034"/>
              <a:gd name="connsiteX310" fmla="*/ 860817 w 12192001"/>
              <a:gd name="connsiteY310" fmla="*/ 5378013 h 6033034"/>
              <a:gd name="connsiteX311" fmla="*/ 882230 w 12192001"/>
              <a:gd name="connsiteY311" fmla="*/ 5383795 h 6033034"/>
              <a:gd name="connsiteX312" fmla="*/ 973924 w 12192001"/>
              <a:gd name="connsiteY312" fmla="*/ 5370696 h 6033034"/>
              <a:gd name="connsiteX313" fmla="*/ 1127373 w 12192001"/>
              <a:gd name="connsiteY313" fmla="*/ 5378181 h 6033034"/>
              <a:gd name="connsiteX314" fmla="*/ 1250880 w 12192001"/>
              <a:gd name="connsiteY314" fmla="*/ 5398765 h 6033034"/>
              <a:gd name="connsiteX315" fmla="*/ 1269593 w 12192001"/>
              <a:gd name="connsiteY315" fmla="*/ 5391280 h 6033034"/>
              <a:gd name="connsiteX316" fmla="*/ 1346318 w 12192001"/>
              <a:gd name="connsiteY316" fmla="*/ 5322042 h 6033034"/>
              <a:gd name="connsiteX317" fmla="*/ 1380002 w 12192001"/>
              <a:gd name="connsiteY317" fmla="*/ 5267772 h 6033034"/>
              <a:gd name="connsiteX318" fmla="*/ 1336960 w 12192001"/>
              <a:gd name="connsiteY318" fmla="*/ 5168593 h 6033034"/>
              <a:gd name="connsiteX319" fmla="*/ 1277078 w 12192001"/>
              <a:gd name="connsiteY319" fmla="*/ 5181692 h 6033034"/>
              <a:gd name="connsiteX320" fmla="*/ 1258365 w 12192001"/>
              <a:gd name="connsiteY320" fmla="*/ 5224733 h 6033034"/>
              <a:gd name="connsiteX321" fmla="*/ 1121759 w 12192001"/>
              <a:gd name="connsiteY321" fmla="*/ 5277130 h 6033034"/>
              <a:gd name="connsiteX322" fmla="*/ 1084333 w 12192001"/>
              <a:gd name="connsiteY322" fmla="*/ 5295844 h 6033034"/>
              <a:gd name="connsiteX323" fmla="*/ 1020708 w 12192001"/>
              <a:gd name="connsiteY323" fmla="*/ 5301456 h 6033034"/>
              <a:gd name="connsiteX324" fmla="*/ 979539 w 12192001"/>
              <a:gd name="connsiteY324" fmla="*/ 5234088 h 6033034"/>
              <a:gd name="connsiteX325" fmla="*/ 1076847 w 12192001"/>
              <a:gd name="connsiteY325" fmla="*/ 5134909 h 6033034"/>
              <a:gd name="connsiteX326" fmla="*/ 1247137 w 12192001"/>
              <a:gd name="connsiteY326" fmla="*/ 5151751 h 6033034"/>
              <a:gd name="connsiteX327" fmla="*/ 1320120 w 12192001"/>
              <a:gd name="connsiteY327" fmla="*/ 5108711 h 6033034"/>
              <a:gd name="connsiteX328" fmla="*/ 1363159 w 12192001"/>
              <a:gd name="connsiteY328" fmla="*/ 5114324 h 6033034"/>
              <a:gd name="connsiteX329" fmla="*/ 1430527 w 12192001"/>
              <a:gd name="connsiteY329" fmla="*/ 5078770 h 6033034"/>
              <a:gd name="connsiteX330" fmla="*/ 1456725 w 12192001"/>
              <a:gd name="connsiteY330" fmla="*/ 5002045 h 6033034"/>
              <a:gd name="connsiteX331" fmla="*/ 1381872 w 12192001"/>
              <a:gd name="connsiteY331" fmla="*/ 5002045 h 6033034"/>
              <a:gd name="connsiteX332" fmla="*/ 1290178 w 12192001"/>
              <a:gd name="connsiteY332" fmla="*/ 4987075 h 6033034"/>
              <a:gd name="connsiteX333" fmla="*/ 1204916 w 12192001"/>
              <a:gd name="connsiteY333" fmla="*/ 4966286 h 6033034"/>
              <a:gd name="connsiteX334" fmla="*/ 1174156 w 12192001"/>
              <a:gd name="connsiteY334" fmla="*/ 4973976 h 6033034"/>
              <a:gd name="connsiteX335" fmla="*/ 1097432 w 12192001"/>
              <a:gd name="connsiteY335" fmla="*/ 4975846 h 6033034"/>
              <a:gd name="connsiteX336" fmla="*/ 1060005 w 12192001"/>
              <a:gd name="connsiteY336" fmla="*/ 4975846 h 6033034"/>
              <a:gd name="connsiteX337" fmla="*/ 1034155 w 12192001"/>
              <a:gd name="connsiteY337" fmla="*/ 4991788 h 6033034"/>
              <a:gd name="connsiteX338" fmla="*/ 962527 w 12192001"/>
              <a:gd name="connsiteY338" fmla="*/ 4926129 h 6033034"/>
              <a:gd name="connsiteX339" fmla="*/ 1121920 w 12192001"/>
              <a:gd name="connsiteY339" fmla="*/ 4850628 h 6033034"/>
              <a:gd name="connsiteX340" fmla="*/ 1129245 w 12192001"/>
              <a:gd name="connsiteY340" fmla="*/ 4848597 h 6033034"/>
              <a:gd name="connsiteX341" fmla="*/ 1149828 w 12192001"/>
              <a:gd name="connsiteY341" fmla="*/ 4854212 h 6033034"/>
              <a:gd name="connsiteX342" fmla="*/ 1232166 w 12192001"/>
              <a:gd name="connsiteY342" fmla="*/ 4865439 h 6033034"/>
              <a:gd name="connsiteX343" fmla="*/ 1318247 w 12192001"/>
              <a:gd name="connsiteY343" fmla="*/ 4876667 h 6033034"/>
              <a:gd name="connsiteX344" fmla="*/ 1348188 w 12192001"/>
              <a:gd name="connsiteY344" fmla="*/ 4919707 h 6033034"/>
              <a:gd name="connsiteX345" fmla="*/ 1359416 w 12192001"/>
              <a:gd name="connsiteY345" fmla="*/ 4932806 h 6033034"/>
              <a:gd name="connsiteX346" fmla="*/ 1445497 w 12192001"/>
              <a:gd name="connsiteY346" fmla="*/ 4962749 h 6033034"/>
              <a:gd name="connsiteX347" fmla="*/ 1509122 w 12192001"/>
              <a:gd name="connsiteY347" fmla="*/ 4876667 h 6033034"/>
              <a:gd name="connsiteX348" fmla="*/ 1537192 w 12192001"/>
              <a:gd name="connsiteY348" fmla="*/ 4880410 h 6033034"/>
              <a:gd name="connsiteX349" fmla="*/ 1630759 w 12192001"/>
              <a:gd name="connsiteY349" fmla="*/ 4942162 h 6033034"/>
              <a:gd name="connsiteX350" fmla="*/ 1627016 w 12192001"/>
              <a:gd name="connsiteY350" fmla="*/ 4910351 h 6033034"/>
              <a:gd name="connsiteX351" fmla="*/ 1533450 w 12192001"/>
              <a:gd name="connsiteY351" fmla="*/ 4773743 h 6033034"/>
              <a:gd name="connsiteX352" fmla="*/ 1497895 w 12192001"/>
              <a:gd name="connsiteY352" fmla="*/ 4764387 h 6033034"/>
              <a:gd name="connsiteX353" fmla="*/ 1194740 w 12192001"/>
              <a:gd name="connsiteY353" fmla="*/ 4758772 h 6033034"/>
              <a:gd name="connsiteX354" fmla="*/ 1174156 w 12192001"/>
              <a:gd name="connsiteY354" fmla="*/ 4711991 h 6033034"/>
              <a:gd name="connsiteX355" fmla="*/ 1271466 w 12192001"/>
              <a:gd name="connsiteY355" fmla="*/ 4657721 h 6033034"/>
              <a:gd name="connsiteX356" fmla="*/ 1321990 w 12192001"/>
              <a:gd name="connsiteY356" fmla="*/ 4650236 h 6033034"/>
              <a:gd name="connsiteX357" fmla="*/ 1329476 w 12192001"/>
              <a:gd name="connsiteY357" fmla="*/ 4614682 h 6033034"/>
              <a:gd name="connsiteX358" fmla="*/ 1260237 w 12192001"/>
              <a:gd name="connsiteY358" fmla="*/ 4571641 h 6033034"/>
              <a:gd name="connsiteX359" fmla="*/ 1226554 w 12192001"/>
              <a:gd name="connsiteY359" fmla="*/ 4614682 h 6033034"/>
              <a:gd name="connsiteX360" fmla="*/ 1170413 w 12192001"/>
              <a:gd name="connsiteY360" fmla="*/ 4640880 h 6033034"/>
              <a:gd name="connsiteX361" fmla="*/ 1147958 w 12192001"/>
              <a:gd name="connsiteY361" fmla="*/ 4601582 h 6033034"/>
              <a:gd name="connsiteX362" fmla="*/ 1138600 w 12192001"/>
              <a:gd name="connsiteY362" fmla="*/ 4577256 h 6033034"/>
              <a:gd name="connsiteX363" fmla="*/ 1104916 w 12192001"/>
              <a:gd name="connsiteY363" fmla="*/ 4594096 h 6033034"/>
              <a:gd name="connsiteX364" fmla="*/ 1089946 w 12192001"/>
              <a:gd name="connsiteY364" fmla="*/ 4508016 h 6033034"/>
              <a:gd name="connsiteX365" fmla="*/ 1091818 w 12192001"/>
              <a:gd name="connsiteY365" fmla="*/ 4493045 h 6033034"/>
              <a:gd name="connsiteX366" fmla="*/ 1129245 w 12192001"/>
              <a:gd name="connsiteY366" fmla="*/ 4478075 h 6033034"/>
              <a:gd name="connsiteX367" fmla="*/ 1314505 w 12192001"/>
              <a:gd name="connsiteY367" fmla="*/ 4470589 h 6033034"/>
              <a:gd name="connsiteX368" fmla="*/ 1351931 w 12192001"/>
              <a:gd name="connsiteY368" fmla="*/ 4472461 h 6033034"/>
              <a:gd name="connsiteX369" fmla="*/ 1396843 w 12192001"/>
              <a:gd name="connsiteY369" fmla="*/ 4543572 h 6033034"/>
              <a:gd name="connsiteX370" fmla="*/ 1434270 w 12192001"/>
              <a:gd name="connsiteY370" fmla="*/ 4575383 h 6033034"/>
              <a:gd name="connsiteX371" fmla="*/ 1462340 w 12192001"/>
              <a:gd name="connsiteY371" fmla="*/ 4586612 h 6033034"/>
              <a:gd name="connsiteX372" fmla="*/ 1514737 w 12192001"/>
              <a:gd name="connsiteY372" fmla="*/ 4665206 h 6033034"/>
              <a:gd name="connsiteX373" fmla="*/ 1634502 w 12192001"/>
              <a:gd name="connsiteY373" fmla="*/ 4871052 h 6033034"/>
              <a:gd name="connsiteX374" fmla="*/ 1690641 w 12192001"/>
              <a:gd name="connsiteY374" fmla="*/ 4970233 h 6033034"/>
              <a:gd name="connsiteX375" fmla="*/ 1722453 w 12192001"/>
              <a:gd name="connsiteY375" fmla="*/ 4915964 h 6033034"/>
              <a:gd name="connsiteX376" fmla="*/ 1767365 w 12192001"/>
              <a:gd name="connsiteY376" fmla="*/ 4882280 h 6033034"/>
              <a:gd name="connsiteX377" fmla="*/ 1793563 w 12192001"/>
              <a:gd name="connsiteY377" fmla="*/ 4867309 h 6033034"/>
              <a:gd name="connsiteX378" fmla="*/ 1772980 w 12192001"/>
              <a:gd name="connsiteY378" fmla="*/ 4842983 h 6033034"/>
              <a:gd name="connsiteX379" fmla="*/ 1705612 w 12192001"/>
              <a:gd name="connsiteY379" fmla="*/ 4762515 h 6033034"/>
              <a:gd name="connsiteX380" fmla="*/ 1743039 w 12192001"/>
              <a:gd name="connsiteY380" fmla="*/ 4653978 h 6033034"/>
              <a:gd name="connsiteX381" fmla="*/ 1765494 w 12192001"/>
              <a:gd name="connsiteY381" fmla="*/ 4644623 h 6033034"/>
              <a:gd name="connsiteX382" fmla="*/ 1887129 w 12192001"/>
              <a:gd name="connsiteY382" fmla="*/ 4640880 h 6033034"/>
              <a:gd name="connsiteX383" fmla="*/ 1920813 w 12192001"/>
              <a:gd name="connsiteY383" fmla="*/ 4655850 h 6033034"/>
              <a:gd name="connsiteX384" fmla="*/ 1902100 w 12192001"/>
              <a:gd name="connsiteY384" fmla="*/ 4682050 h 6033034"/>
              <a:gd name="connsiteX385" fmla="*/ 1881516 w 12192001"/>
              <a:gd name="connsiteY385" fmla="*/ 4747545 h 6033034"/>
              <a:gd name="connsiteX386" fmla="*/ 1877774 w 12192001"/>
              <a:gd name="connsiteY386" fmla="*/ 4794328 h 6033034"/>
              <a:gd name="connsiteX387" fmla="*/ 1933913 w 12192001"/>
              <a:gd name="connsiteY387" fmla="*/ 4865439 h 6033034"/>
              <a:gd name="connsiteX388" fmla="*/ 1988180 w 12192001"/>
              <a:gd name="connsiteY388" fmla="*/ 4882280 h 6033034"/>
              <a:gd name="connsiteX389" fmla="*/ 2048063 w 12192001"/>
              <a:gd name="connsiteY389" fmla="*/ 4923450 h 6033034"/>
              <a:gd name="connsiteX390" fmla="*/ 2063034 w 12192001"/>
              <a:gd name="connsiteY390" fmla="*/ 4942162 h 6033034"/>
              <a:gd name="connsiteX391" fmla="*/ 2104203 w 12192001"/>
              <a:gd name="connsiteY391" fmla="*/ 5015145 h 6033034"/>
              <a:gd name="connsiteX392" fmla="*/ 2119173 w 12192001"/>
              <a:gd name="connsiteY392" fmla="*/ 5013273 h 6033034"/>
              <a:gd name="connsiteX393" fmla="*/ 2136016 w 12192001"/>
              <a:gd name="connsiteY393" fmla="*/ 4904736 h 6033034"/>
              <a:gd name="connsiteX394" fmla="*/ 2089232 w 12192001"/>
              <a:gd name="connsiteY394" fmla="*/ 4908479 h 6033034"/>
              <a:gd name="connsiteX395" fmla="*/ 2076134 w 12192001"/>
              <a:gd name="connsiteY395" fmla="*/ 4884153 h 6033034"/>
              <a:gd name="connsiteX396" fmla="*/ 2186540 w 12192001"/>
              <a:gd name="connsiteY396" fmla="*/ 4717604 h 6033034"/>
              <a:gd name="connsiteX397" fmla="*/ 2134144 w 12192001"/>
              <a:gd name="connsiteY397" fmla="*/ 4683920 h 6033034"/>
              <a:gd name="connsiteX398" fmla="*/ 2115430 w 12192001"/>
              <a:gd name="connsiteY398" fmla="*/ 4667079 h 6033034"/>
              <a:gd name="connsiteX399" fmla="*/ 2132273 w 12192001"/>
              <a:gd name="connsiteY399" fmla="*/ 4646494 h 6033034"/>
              <a:gd name="connsiteX400" fmla="*/ 2171571 w 12192001"/>
              <a:gd name="connsiteY400" fmla="*/ 4541699 h 6033034"/>
              <a:gd name="connsiteX401" fmla="*/ 2184671 w 12192001"/>
              <a:gd name="connsiteY401" fmla="*/ 4506145 h 6033034"/>
              <a:gd name="connsiteX402" fmla="*/ 2182799 w 12192001"/>
              <a:gd name="connsiteY402" fmla="*/ 4444391 h 6033034"/>
              <a:gd name="connsiteX403" fmla="*/ 2169700 w 12192001"/>
              <a:gd name="connsiteY403" fmla="*/ 4371410 h 6033034"/>
              <a:gd name="connsiteX404" fmla="*/ 2175313 w 12192001"/>
              <a:gd name="connsiteY404" fmla="*/ 4362052 h 6033034"/>
              <a:gd name="connsiteX405" fmla="*/ 2143502 w 12192001"/>
              <a:gd name="connsiteY405" fmla="*/ 4347082 h 6033034"/>
              <a:gd name="connsiteX406" fmla="*/ 2149114 w 12192001"/>
              <a:gd name="connsiteY406" fmla="*/ 4315271 h 6033034"/>
              <a:gd name="connsiteX407" fmla="*/ 2184671 w 12192001"/>
              <a:gd name="connsiteY407" fmla="*/ 4317140 h 6033034"/>
              <a:gd name="connsiteX408" fmla="*/ 2238938 w 12192001"/>
              <a:gd name="connsiteY408" fmla="*/ 4343339 h 6033034"/>
              <a:gd name="connsiteX409" fmla="*/ 2285721 w 12192001"/>
              <a:gd name="connsiteY409" fmla="*/ 4322755 h 6033034"/>
              <a:gd name="connsiteX410" fmla="*/ 2311921 w 12192001"/>
              <a:gd name="connsiteY410" fmla="*/ 4294685 h 6033034"/>
              <a:gd name="connsiteX411" fmla="*/ 2377416 w 12192001"/>
              <a:gd name="connsiteY411" fmla="*/ 4328368 h 6033034"/>
              <a:gd name="connsiteX412" fmla="*/ 2418584 w 12192001"/>
              <a:gd name="connsiteY412" fmla="*/ 4397608 h 6033034"/>
              <a:gd name="connsiteX413" fmla="*/ 2484083 w 12192001"/>
              <a:gd name="connsiteY413" fmla="*/ 4478075 h 6033034"/>
              <a:gd name="connsiteX414" fmla="*/ 2499053 w 12192001"/>
              <a:gd name="connsiteY414" fmla="*/ 4509888 h 6033034"/>
              <a:gd name="connsiteX415" fmla="*/ 2530864 w 12192001"/>
              <a:gd name="connsiteY415" fmla="*/ 4547314 h 6033034"/>
              <a:gd name="connsiteX416" fmla="*/ 2519636 w 12192001"/>
              <a:gd name="connsiteY416" fmla="*/ 4614682 h 6033034"/>
              <a:gd name="connsiteX417" fmla="*/ 2560805 w 12192001"/>
              <a:gd name="connsiteY417" fmla="*/ 4566027 h 6033034"/>
              <a:gd name="connsiteX418" fmla="*/ 2572033 w 12192001"/>
              <a:gd name="connsiteY418" fmla="*/ 4571641 h 6033034"/>
              <a:gd name="connsiteX419" fmla="*/ 2562677 w 12192001"/>
              <a:gd name="connsiteY419" fmla="*/ 4607197 h 6033034"/>
              <a:gd name="connsiteX420" fmla="*/ 2583262 w 12192001"/>
              <a:gd name="connsiteY420" fmla="*/ 4652109 h 6033034"/>
              <a:gd name="connsiteX421" fmla="*/ 2650629 w 12192001"/>
              <a:gd name="connsiteY421" fmla="*/ 4601582 h 6033034"/>
              <a:gd name="connsiteX422" fmla="*/ 2643144 w 12192001"/>
              <a:gd name="connsiteY422" fmla="*/ 4580998 h 6033034"/>
              <a:gd name="connsiteX423" fmla="*/ 2615075 w 12192001"/>
              <a:gd name="connsiteY423" fmla="*/ 4562284 h 6033034"/>
              <a:gd name="connsiteX424" fmla="*/ 2605717 w 12192001"/>
              <a:gd name="connsiteY424" fmla="*/ 4506145 h 6033034"/>
              <a:gd name="connsiteX425" fmla="*/ 2573906 w 12192001"/>
              <a:gd name="connsiteY425" fmla="*/ 4545442 h 6033034"/>
              <a:gd name="connsiteX426" fmla="*/ 2564548 w 12192001"/>
              <a:gd name="connsiteY426" fmla="*/ 4541699 h 6033034"/>
              <a:gd name="connsiteX427" fmla="*/ 2579519 w 12192001"/>
              <a:gd name="connsiteY427" fmla="*/ 4487431 h 6033034"/>
              <a:gd name="connsiteX428" fmla="*/ 2579519 w 12192001"/>
              <a:gd name="connsiteY428" fmla="*/ 4367667 h 6033034"/>
              <a:gd name="connsiteX429" fmla="*/ 2510281 w 12192001"/>
              <a:gd name="connsiteY429" fmla="*/ 4380766 h 6033034"/>
              <a:gd name="connsiteX430" fmla="*/ 2472854 w 12192001"/>
              <a:gd name="connsiteY430" fmla="*/ 4330241 h 6033034"/>
              <a:gd name="connsiteX431" fmla="*/ 2463496 w 12192001"/>
              <a:gd name="connsiteY431" fmla="*/ 4290942 h 6033034"/>
              <a:gd name="connsiteX432" fmla="*/ 2463496 w 12192001"/>
              <a:gd name="connsiteY432" fmla="*/ 4174919 h 6033034"/>
              <a:gd name="connsiteX433" fmla="*/ 2500923 w 12192001"/>
              <a:gd name="connsiteY433" fmla="*/ 4152464 h 6033034"/>
              <a:gd name="connsiteX434" fmla="*/ 2547707 w 12192001"/>
              <a:gd name="connsiteY434" fmla="*/ 4176793 h 6033034"/>
              <a:gd name="connsiteX435" fmla="*/ 2590746 w 12192001"/>
              <a:gd name="connsiteY435" fmla="*/ 4249773 h 6033034"/>
              <a:gd name="connsiteX436" fmla="*/ 2618818 w 12192001"/>
              <a:gd name="connsiteY436" fmla="*/ 4283456 h 6033034"/>
              <a:gd name="connsiteX437" fmla="*/ 2658114 w 12192001"/>
              <a:gd name="connsiteY437" fmla="*/ 4264744 h 6033034"/>
              <a:gd name="connsiteX438" fmla="*/ 2676828 w 12192001"/>
              <a:gd name="connsiteY438" fmla="*/ 4244160 h 6033034"/>
              <a:gd name="connsiteX439" fmla="*/ 2738582 w 12192001"/>
              <a:gd name="connsiteY439" fmla="*/ 4247903 h 6033034"/>
              <a:gd name="connsiteX440" fmla="*/ 2759165 w 12192001"/>
              <a:gd name="connsiteY440" fmla="*/ 4257258 h 6033034"/>
              <a:gd name="connsiteX441" fmla="*/ 2768523 w 12192001"/>
              <a:gd name="connsiteY441" fmla="*/ 4320883 h 6033034"/>
              <a:gd name="connsiteX442" fmla="*/ 2781622 w 12192001"/>
              <a:gd name="connsiteY442" fmla="*/ 4470589 h 6033034"/>
              <a:gd name="connsiteX443" fmla="*/ 2860217 w 12192001"/>
              <a:gd name="connsiteY443" fmla="*/ 4519243 h 6033034"/>
              <a:gd name="connsiteX444" fmla="*/ 2983724 w 12192001"/>
              <a:gd name="connsiteY444" fmla="*/ 4504273 h 6033034"/>
              <a:gd name="connsiteX445" fmla="*/ 2994952 w 12192001"/>
              <a:gd name="connsiteY445" fmla="*/ 4446263 h 6033034"/>
              <a:gd name="connsiteX446" fmla="*/ 2957526 w 12192001"/>
              <a:gd name="connsiteY446" fmla="*/ 4472461 h 6033034"/>
              <a:gd name="connsiteX447" fmla="*/ 2907001 w 12192001"/>
              <a:gd name="connsiteY447" fmla="*/ 4444391 h 6033034"/>
              <a:gd name="connsiteX448" fmla="*/ 2938812 w 12192001"/>
              <a:gd name="connsiteY448" fmla="*/ 4363924 h 6033034"/>
              <a:gd name="connsiteX449" fmla="*/ 2951913 w 12192001"/>
              <a:gd name="connsiteY449" fmla="*/ 4367667 h 6033034"/>
              <a:gd name="connsiteX450" fmla="*/ 3006180 w 12192001"/>
              <a:gd name="connsiteY450" fmla="*/ 4332111 h 6033034"/>
              <a:gd name="connsiteX451" fmla="*/ 3008849 w 12192001"/>
              <a:gd name="connsiteY451" fmla="*/ 4137337 h 6033034"/>
              <a:gd name="connsiteX452" fmla="*/ 3030518 w 12192001"/>
              <a:gd name="connsiteY452" fmla="*/ 4140433 h 6033034"/>
              <a:gd name="connsiteX453" fmla="*/ 3026766 w 12192001"/>
              <a:gd name="connsiteY453" fmla="*/ 4208604 h 6033034"/>
              <a:gd name="connsiteX454" fmla="*/ 3030509 w 12192001"/>
              <a:gd name="connsiteY454" fmla="*/ 4279715 h 6033034"/>
              <a:gd name="connsiteX455" fmla="*/ 3067934 w 12192001"/>
              <a:gd name="connsiteY455" fmla="*/ 4320883 h 6033034"/>
              <a:gd name="connsiteX456" fmla="*/ 3140915 w 12192001"/>
              <a:gd name="connsiteY456" fmla="*/ 4347082 h 6033034"/>
              <a:gd name="connsiteX457" fmla="*/ 3148401 w 12192001"/>
              <a:gd name="connsiteY457" fmla="*/ 4391993 h 6033034"/>
              <a:gd name="connsiteX458" fmla="*/ 3131559 w 12192001"/>
              <a:gd name="connsiteY458" fmla="*/ 4427549 h 6033034"/>
              <a:gd name="connsiteX459" fmla="*/ 3052964 w 12192001"/>
              <a:gd name="connsiteY459" fmla="*/ 4491174 h 6033034"/>
              <a:gd name="connsiteX460" fmla="*/ 3013666 w 12192001"/>
              <a:gd name="connsiteY460" fmla="*/ 4509888 h 6033034"/>
              <a:gd name="connsiteX461" fmla="*/ 3036121 w 12192001"/>
              <a:gd name="connsiteY461" fmla="*/ 4562284 h 6033034"/>
              <a:gd name="connsiteX462" fmla="*/ 3090391 w 12192001"/>
              <a:gd name="connsiteY462" fmla="*/ 4594096 h 6033034"/>
              <a:gd name="connsiteX463" fmla="*/ 3109104 w 12192001"/>
              <a:gd name="connsiteY463" fmla="*/ 4599711 h 6033034"/>
              <a:gd name="connsiteX464" fmla="*/ 3150273 w 12192001"/>
              <a:gd name="connsiteY464" fmla="*/ 4537957 h 6033034"/>
              <a:gd name="connsiteX465" fmla="*/ 3185827 w 12192001"/>
              <a:gd name="connsiteY465" fmla="*/ 4446263 h 6033034"/>
              <a:gd name="connsiteX466" fmla="*/ 3251324 w 12192001"/>
              <a:gd name="connsiteY466" fmla="*/ 4440648 h 6033034"/>
              <a:gd name="connsiteX467" fmla="*/ 3268165 w 12192001"/>
              <a:gd name="connsiteY467" fmla="*/ 4468719 h 6033034"/>
              <a:gd name="connsiteX468" fmla="*/ 3270037 w 12192001"/>
              <a:gd name="connsiteY468" fmla="*/ 4571641 h 6033034"/>
              <a:gd name="connsiteX469" fmla="*/ 3249452 w 12192001"/>
              <a:gd name="connsiteY469" fmla="*/ 4683920 h 6033034"/>
              <a:gd name="connsiteX470" fmla="*/ 3225126 w 12192001"/>
              <a:gd name="connsiteY470" fmla="*/ 4704505 h 6033034"/>
              <a:gd name="connsiteX471" fmla="*/ 3140915 w 12192001"/>
              <a:gd name="connsiteY471" fmla="*/ 4725089 h 6033034"/>
              <a:gd name="connsiteX472" fmla="*/ 3094133 w 12192001"/>
              <a:gd name="connsiteY472" fmla="*/ 4760645 h 6033034"/>
              <a:gd name="connsiteX473" fmla="*/ 2998695 w 12192001"/>
              <a:gd name="connsiteY473" fmla="*/ 4930934 h 6033034"/>
              <a:gd name="connsiteX474" fmla="*/ 2972496 w 12192001"/>
              <a:gd name="connsiteY474" fmla="*/ 5000174 h 6033034"/>
              <a:gd name="connsiteX475" fmla="*/ 3174599 w 12192001"/>
              <a:gd name="connsiteY475" fmla="*/ 4957134 h 6033034"/>
              <a:gd name="connsiteX476" fmla="*/ 3225126 w 12192001"/>
              <a:gd name="connsiteY476" fmla="*/ 4786844 h 6033034"/>
              <a:gd name="connsiteX477" fmla="*/ 3228869 w 12192001"/>
              <a:gd name="connsiteY477" fmla="*/ 4753160 h 6033034"/>
              <a:gd name="connsiteX478" fmla="*/ 3268165 w 12192001"/>
              <a:gd name="connsiteY478" fmla="*/ 4730704 h 6033034"/>
              <a:gd name="connsiteX479" fmla="*/ 3296236 w 12192001"/>
              <a:gd name="connsiteY479" fmla="*/ 4711991 h 6033034"/>
              <a:gd name="connsiteX480" fmla="*/ 3311206 w 12192001"/>
              <a:gd name="connsiteY480" fmla="*/ 4663336 h 6033034"/>
              <a:gd name="connsiteX481" fmla="*/ 3404772 w 12192001"/>
              <a:gd name="connsiteY481" fmla="*/ 4650236 h 6033034"/>
              <a:gd name="connsiteX482" fmla="*/ 3414128 w 12192001"/>
              <a:gd name="connsiteY482" fmla="*/ 4650236 h 6033034"/>
              <a:gd name="connsiteX483" fmla="*/ 3477753 w 12192001"/>
              <a:gd name="connsiteY483" fmla="*/ 4618425 h 6033034"/>
              <a:gd name="connsiteX484" fmla="*/ 3561964 w 12192001"/>
              <a:gd name="connsiteY484" fmla="*/ 4631523 h 6033034"/>
              <a:gd name="connsiteX485" fmla="*/ 3567576 w 12192001"/>
              <a:gd name="connsiteY485" fmla="*/ 4607197 h 6033034"/>
              <a:gd name="connsiteX486" fmla="*/ 3591905 w 12192001"/>
              <a:gd name="connsiteY486" fmla="*/ 4599711 h 6033034"/>
              <a:gd name="connsiteX487" fmla="*/ 3649915 w 12192001"/>
              <a:gd name="connsiteY487" fmla="*/ 4674564 h 6033034"/>
              <a:gd name="connsiteX488" fmla="*/ 3640559 w 12192001"/>
              <a:gd name="connsiteY488" fmla="*/ 4695147 h 6033034"/>
              <a:gd name="connsiteX489" fmla="*/ 3558221 w 12192001"/>
              <a:gd name="connsiteY489" fmla="*/ 4762515 h 6033034"/>
              <a:gd name="connsiteX490" fmla="*/ 3548864 w 12192001"/>
              <a:gd name="connsiteY490" fmla="*/ 4816785 h 6033034"/>
              <a:gd name="connsiteX491" fmla="*/ 3539508 w 12192001"/>
              <a:gd name="connsiteY491" fmla="*/ 4889766 h 6033034"/>
              <a:gd name="connsiteX492" fmla="*/ 3616231 w 12192001"/>
              <a:gd name="connsiteY492" fmla="*/ 4889766 h 6033034"/>
              <a:gd name="connsiteX493" fmla="*/ 3758452 w 12192001"/>
              <a:gd name="connsiteY493" fmla="*/ 4867309 h 6033034"/>
              <a:gd name="connsiteX494" fmla="*/ 3788393 w 12192001"/>
              <a:gd name="connsiteY494" fmla="*/ 4871052 h 6033034"/>
              <a:gd name="connsiteX495" fmla="*/ 3960555 w 12192001"/>
              <a:gd name="connsiteY495" fmla="*/ 4828012 h 6033034"/>
              <a:gd name="connsiteX496" fmla="*/ 4381603 w 12192001"/>
              <a:gd name="connsiteY496" fmla="*/ 4726961 h 6033034"/>
              <a:gd name="connsiteX497" fmla="*/ 4744640 w 12192001"/>
              <a:gd name="connsiteY497" fmla="*/ 4719476 h 6033034"/>
              <a:gd name="connsiteX498" fmla="*/ 4826978 w 12192001"/>
              <a:gd name="connsiteY498" fmla="*/ 4717604 h 6033034"/>
              <a:gd name="connsiteX499" fmla="*/ 4864405 w 12192001"/>
              <a:gd name="connsiteY499" fmla="*/ 4723219 h 6033034"/>
              <a:gd name="connsiteX500" fmla="*/ 5023465 w 12192001"/>
              <a:gd name="connsiteY500" fmla="*/ 4771873 h 6033034"/>
              <a:gd name="connsiteX501" fmla="*/ 5107677 w 12192001"/>
              <a:gd name="connsiteY501" fmla="*/ 4758772 h 6033034"/>
              <a:gd name="connsiteX502" fmla="*/ 5145102 w 12192001"/>
              <a:gd name="connsiteY502" fmla="*/ 4751288 h 6033034"/>
              <a:gd name="connsiteX503" fmla="*/ 5309779 w 12192001"/>
              <a:gd name="connsiteY503" fmla="*/ 4783101 h 6033034"/>
              <a:gd name="connsiteX504" fmla="*/ 5369661 w 12192001"/>
              <a:gd name="connsiteY504" fmla="*/ 4805557 h 6033034"/>
              <a:gd name="connsiteX505" fmla="*/ 5410831 w 12192001"/>
              <a:gd name="connsiteY505" fmla="*/ 4816785 h 6033034"/>
              <a:gd name="connsiteX506" fmla="*/ 5517495 w 12192001"/>
              <a:gd name="connsiteY506" fmla="*/ 4839241 h 6033034"/>
              <a:gd name="connsiteX507" fmla="*/ 5603576 w 12192001"/>
              <a:gd name="connsiteY507" fmla="*/ 4865439 h 6033034"/>
              <a:gd name="connsiteX508" fmla="*/ 5665331 w 12192001"/>
              <a:gd name="connsiteY508" fmla="*/ 4848597 h 6033034"/>
              <a:gd name="connsiteX509" fmla="*/ 5755154 w 12192001"/>
              <a:gd name="connsiteY509" fmla="*/ 4826140 h 6033034"/>
              <a:gd name="connsiteX510" fmla="*/ 5783223 w 12192001"/>
              <a:gd name="connsiteY510" fmla="*/ 4869182 h 6033034"/>
              <a:gd name="connsiteX511" fmla="*/ 5801936 w 12192001"/>
              <a:gd name="connsiteY511" fmla="*/ 4917836 h 6033034"/>
              <a:gd name="connsiteX512" fmla="*/ 5835620 w 12192001"/>
              <a:gd name="connsiteY512" fmla="*/ 4882280 h 6033034"/>
              <a:gd name="connsiteX513" fmla="*/ 5867434 w 12192001"/>
              <a:gd name="connsiteY513" fmla="*/ 4854212 h 6033034"/>
              <a:gd name="connsiteX514" fmla="*/ 5916087 w 12192001"/>
              <a:gd name="connsiteY514" fmla="*/ 4964618 h 6033034"/>
              <a:gd name="connsiteX515" fmla="*/ 5961000 w 12192001"/>
              <a:gd name="connsiteY515" fmla="*/ 4994559 h 6033034"/>
              <a:gd name="connsiteX516" fmla="*/ 6097604 w 12192001"/>
              <a:gd name="connsiteY516" fmla="*/ 5003917 h 6033034"/>
              <a:gd name="connsiteX517" fmla="*/ 6159359 w 12192001"/>
              <a:gd name="connsiteY517" fmla="*/ 5017016 h 6033034"/>
              <a:gd name="connsiteX518" fmla="*/ 6294095 w 12192001"/>
              <a:gd name="connsiteY518" fmla="*/ 5043214 h 6033034"/>
              <a:gd name="connsiteX519" fmla="*/ 6361462 w 12192001"/>
              <a:gd name="connsiteY519" fmla="*/ 5065669 h 6033034"/>
              <a:gd name="connsiteX520" fmla="*/ 6395146 w 12192001"/>
              <a:gd name="connsiteY520" fmla="*/ 5084383 h 6033034"/>
              <a:gd name="connsiteX521" fmla="*/ 6440058 w 12192001"/>
              <a:gd name="connsiteY521" fmla="*/ 5082513 h 6033034"/>
              <a:gd name="connsiteX522" fmla="*/ 6436315 w 12192001"/>
              <a:gd name="connsiteY522" fmla="*/ 5056314 h 6033034"/>
              <a:gd name="connsiteX523" fmla="*/ 6443801 w 12192001"/>
              <a:gd name="connsiteY523" fmla="*/ 5050699 h 6033034"/>
              <a:gd name="connsiteX524" fmla="*/ 6477485 w 12192001"/>
              <a:gd name="connsiteY524" fmla="*/ 5101225 h 6033034"/>
              <a:gd name="connsiteX525" fmla="*/ 6483098 w 12192001"/>
              <a:gd name="connsiteY525" fmla="*/ 5099353 h 6033034"/>
              <a:gd name="connsiteX526" fmla="*/ 6468126 w 12192001"/>
              <a:gd name="connsiteY526" fmla="*/ 4970233 h 6033034"/>
              <a:gd name="connsiteX527" fmla="*/ 6475612 w 12192001"/>
              <a:gd name="connsiteY527" fmla="*/ 4968361 h 6033034"/>
              <a:gd name="connsiteX528" fmla="*/ 6488712 w 12192001"/>
              <a:gd name="connsiteY528" fmla="*/ 5022631 h 6033034"/>
              <a:gd name="connsiteX529" fmla="*/ 6494325 w 12192001"/>
              <a:gd name="connsiteY529" fmla="*/ 5022631 h 6033034"/>
              <a:gd name="connsiteX530" fmla="*/ 6483098 w 12192001"/>
              <a:gd name="connsiteY530" fmla="*/ 4930934 h 6033034"/>
              <a:gd name="connsiteX531" fmla="*/ 6486839 w 12192001"/>
              <a:gd name="connsiteY531" fmla="*/ 4930934 h 6033034"/>
              <a:gd name="connsiteX532" fmla="*/ 6531752 w 12192001"/>
              <a:gd name="connsiteY532" fmla="*/ 5093741 h 6033034"/>
              <a:gd name="connsiteX533" fmla="*/ 6539237 w 12192001"/>
              <a:gd name="connsiteY533" fmla="*/ 5091869 h 6033034"/>
              <a:gd name="connsiteX534" fmla="*/ 6544851 w 12192001"/>
              <a:gd name="connsiteY534" fmla="*/ 5063799 h 6033034"/>
              <a:gd name="connsiteX535" fmla="*/ 6556079 w 12192001"/>
              <a:gd name="connsiteY535" fmla="*/ 5108711 h 6033034"/>
              <a:gd name="connsiteX536" fmla="*/ 6580405 w 12192001"/>
              <a:gd name="connsiteY536" fmla="*/ 5080640 h 6033034"/>
              <a:gd name="connsiteX537" fmla="*/ 6584148 w 12192001"/>
              <a:gd name="connsiteY537" fmla="*/ 5129294 h 6033034"/>
              <a:gd name="connsiteX538" fmla="*/ 6599120 w 12192001"/>
              <a:gd name="connsiteY538" fmla="*/ 5089998 h 6033034"/>
              <a:gd name="connsiteX539" fmla="*/ 6610348 w 12192001"/>
              <a:gd name="connsiteY539" fmla="*/ 5127425 h 6033034"/>
              <a:gd name="connsiteX540" fmla="*/ 6630932 w 12192001"/>
              <a:gd name="connsiteY540" fmla="*/ 5075027 h 6033034"/>
              <a:gd name="connsiteX541" fmla="*/ 6638418 w 12192001"/>
              <a:gd name="connsiteY541" fmla="*/ 5121810 h 6033034"/>
              <a:gd name="connsiteX542" fmla="*/ 6645902 w 12192001"/>
              <a:gd name="connsiteY542" fmla="*/ 5121810 h 6033034"/>
              <a:gd name="connsiteX543" fmla="*/ 6649645 w 12192001"/>
              <a:gd name="connsiteY543" fmla="*/ 5088126 h 6033034"/>
              <a:gd name="connsiteX544" fmla="*/ 6673971 w 12192001"/>
              <a:gd name="connsiteY544" fmla="*/ 5129294 h 6033034"/>
              <a:gd name="connsiteX545" fmla="*/ 6687072 w 12192001"/>
              <a:gd name="connsiteY545" fmla="*/ 5123682 h 6033034"/>
              <a:gd name="connsiteX546" fmla="*/ 6660874 w 12192001"/>
              <a:gd name="connsiteY546" fmla="*/ 4987075 h 6033034"/>
              <a:gd name="connsiteX547" fmla="*/ 6668359 w 12192001"/>
              <a:gd name="connsiteY547" fmla="*/ 4985204 h 6033034"/>
              <a:gd name="connsiteX548" fmla="*/ 6700171 w 12192001"/>
              <a:gd name="connsiteY548" fmla="*/ 5127425 h 6033034"/>
              <a:gd name="connsiteX549" fmla="*/ 6705786 w 12192001"/>
              <a:gd name="connsiteY549" fmla="*/ 5127425 h 6033034"/>
              <a:gd name="connsiteX550" fmla="*/ 6711398 w 12192001"/>
              <a:gd name="connsiteY550" fmla="*/ 5093741 h 6033034"/>
              <a:gd name="connsiteX551" fmla="*/ 6735727 w 12192001"/>
              <a:gd name="connsiteY551" fmla="*/ 5138652 h 6033034"/>
              <a:gd name="connsiteX552" fmla="*/ 6789994 w 12192001"/>
              <a:gd name="connsiteY552" fmla="*/ 5164850 h 6033034"/>
              <a:gd name="connsiteX553" fmla="*/ 6789994 w 12192001"/>
              <a:gd name="connsiteY553" fmla="*/ 5048829 h 6033034"/>
              <a:gd name="connsiteX554" fmla="*/ 6795609 w 12192001"/>
              <a:gd name="connsiteY554" fmla="*/ 5048829 h 6033034"/>
              <a:gd name="connsiteX555" fmla="*/ 6803094 w 12192001"/>
              <a:gd name="connsiteY555" fmla="*/ 5151751 h 6033034"/>
              <a:gd name="connsiteX556" fmla="*/ 6829292 w 12192001"/>
              <a:gd name="connsiteY556" fmla="*/ 5181692 h 6033034"/>
              <a:gd name="connsiteX557" fmla="*/ 6952801 w 12192001"/>
              <a:gd name="connsiteY557" fmla="*/ 5232218 h 6033034"/>
              <a:gd name="connsiteX558" fmla="*/ 6978999 w 12192001"/>
              <a:gd name="connsiteY558" fmla="*/ 5247189 h 6033034"/>
              <a:gd name="connsiteX559" fmla="*/ 6988354 w 12192001"/>
              <a:gd name="connsiteY559" fmla="*/ 5217248 h 6033034"/>
              <a:gd name="connsiteX560" fmla="*/ 6993969 w 12192001"/>
              <a:gd name="connsiteY560" fmla="*/ 5217248 h 6033034"/>
              <a:gd name="connsiteX561" fmla="*/ 7001454 w 12192001"/>
              <a:gd name="connsiteY561" fmla="*/ 5252802 h 6033034"/>
              <a:gd name="connsiteX562" fmla="*/ 7050110 w 12192001"/>
              <a:gd name="connsiteY562" fmla="*/ 5264030 h 6033034"/>
              <a:gd name="connsiteX563" fmla="*/ 7050110 w 12192001"/>
              <a:gd name="connsiteY563" fmla="*/ 5108711 h 6033034"/>
              <a:gd name="connsiteX564" fmla="*/ 7057594 w 12192001"/>
              <a:gd name="connsiteY564" fmla="*/ 5108711 h 6033034"/>
              <a:gd name="connsiteX565" fmla="*/ 7057594 w 12192001"/>
              <a:gd name="connsiteY565" fmla="*/ 5262160 h 6033034"/>
              <a:gd name="connsiteX566" fmla="*/ 7121218 w 12192001"/>
              <a:gd name="connsiteY566" fmla="*/ 5234088 h 6033034"/>
              <a:gd name="connsiteX567" fmla="*/ 7175485 w 12192001"/>
              <a:gd name="connsiteY567" fmla="*/ 5280873 h 6033034"/>
              <a:gd name="connsiteX568" fmla="*/ 7237241 w 12192001"/>
              <a:gd name="connsiteY568" fmla="*/ 5308942 h 6033034"/>
              <a:gd name="connsiteX569" fmla="*/ 7501096 w 12192001"/>
              <a:gd name="connsiteY569" fmla="*/ 5380052 h 6033034"/>
              <a:gd name="connsiteX570" fmla="*/ 7532909 w 12192001"/>
              <a:gd name="connsiteY570" fmla="*/ 5393152 h 6033034"/>
              <a:gd name="connsiteX571" fmla="*/ 7716299 w 12192001"/>
              <a:gd name="connsiteY571" fmla="*/ 5406250 h 6033034"/>
              <a:gd name="connsiteX572" fmla="*/ 7744368 w 12192001"/>
              <a:gd name="connsiteY572" fmla="*/ 5421221 h 6033034"/>
              <a:gd name="connsiteX573" fmla="*/ 7924015 w 12192001"/>
              <a:gd name="connsiteY573" fmla="*/ 5464263 h 6033034"/>
              <a:gd name="connsiteX574" fmla="*/ 7983898 w 12192001"/>
              <a:gd name="connsiteY574" fmla="*/ 5430579 h 6033034"/>
              <a:gd name="connsiteX575" fmla="*/ 8137346 w 12192001"/>
              <a:gd name="connsiteY575" fmla="*/ 5482976 h 6033034"/>
              <a:gd name="connsiteX576" fmla="*/ 8148574 w 12192001"/>
              <a:gd name="connsiteY576" fmla="*/ 5428707 h 6033034"/>
              <a:gd name="connsiteX577" fmla="*/ 8189742 w 12192001"/>
              <a:gd name="connsiteY577" fmla="*/ 5312684 h 6033034"/>
              <a:gd name="connsiteX578" fmla="*/ 8320737 w 12192001"/>
              <a:gd name="connsiteY578" fmla="*/ 5338883 h 6033034"/>
              <a:gd name="connsiteX579" fmla="*/ 8305765 w 12192001"/>
              <a:gd name="connsiteY579" fmla="*/ 5438064 h 6033034"/>
              <a:gd name="connsiteX580" fmla="*/ 8281439 w 12192001"/>
              <a:gd name="connsiteY580" fmla="*/ 5469875 h 6033034"/>
              <a:gd name="connsiteX581" fmla="*/ 8318865 w 12192001"/>
              <a:gd name="connsiteY581" fmla="*/ 5482976 h 6033034"/>
              <a:gd name="connsiteX582" fmla="*/ 8436757 w 12192001"/>
              <a:gd name="connsiteY582" fmla="*/ 5492332 h 6033034"/>
              <a:gd name="connsiteX583" fmla="*/ 8455470 w 12192001"/>
              <a:gd name="connsiteY583" fmla="*/ 5468006 h 6033034"/>
              <a:gd name="connsiteX584" fmla="*/ 8459214 w 12192001"/>
              <a:gd name="connsiteY584" fmla="*/ 5404380 h 6033034"/>
              <a:gd name="connsiteX585" fmla="*/ 8558393 w 12192001"/>
              <a:gd name="connsiteY585" fmla="*/ 5316427 h 6033034"/>
              <a:gd name="connsiteX586" fmla="*/ 8608921 w 12192001"/>
              <a:gd name="connsiteY586" fmla="*/ 5355726 h 6033034"/>
              <a:gd name="connsiteX587" fmla="*/ 8644475 w 12192001"/>
              <a:gd name="connsiteY587" fmla="*/ 5458648 h 6033034"/>
              <a:gd name="connsiteX588" fmla="*/ 8771725 w 12192001"/>
              <a:gd name="connsiteY588" fmla="*/ 5490461 h 6033034"/>
              <a:gd name="connsiteX589" fmla="*/ 8945759 w 12192001"/>
              <a:gd name="connsiteY589" fmla="*/ 5415608 h 6033034"/>
              <a:gd name="connsiteX590" fmla="*/ 8962599 w 12192001"/>
              <a:gd name="connsiteY590" fmla="*/ 5413736 h 6033034"/>
              <a:gd name="connsiteX591" fmla="*/ 9132890 w 12192001"/>
              <a:gd name="connsiteY591" fmla="*/ 5423094 h 6033034"/>
              <a:gd name="connsiteX592" fmla="*/ 9168445 w 12192001"/>
              <a:gd name="connsiteY592" fmla="*/ 5424964 h 6033034"/>
              <a:gd name="connsiteX593" fmla="*/ 9245170 w 12192001"/>
              <a:gd name="connsiteY593" fmla="*/ 5080640 h 6033034"/>
              <a:gd name="connsiteX594" fmla="*/ 9179673 w 12192001"/>
              <a:gd name="connsiteY594" fmla="*/ 4966490 h 6033034"/>
              <a:gd name="connsiteX595" fmla="*/ 9131018 w 12192001"/>
              <a:gd name="connsiteY595" fmla="*/ 4975846 h 6033034"/>
              <a:gd name="connsiteX596" fmla="*/ 9220842 w 12192001"/>
              <a:gd name="connsiteY596" fmla="*/ 4693277 h 6033034"/>
              <a:gd name="connsiteX597" fmla="*/ 9263884 w 12192001"/>
              <a:gd name="connsiteY597" fmla="*/ 4622168 h 6033034"/>
              <a:gd name="connsiteX598" fmla="*/ 9297565 w 12192001"/>
              <a:gd name="connsiteY598" fmla="*/ 4483690 h 6033034"/>
              <a:gd name="connsiteX599" fmla="*/ 9301309 w 12192001"/>
              <a:gd name="connsiteY599" fmla="*/ 4450006 h 6033034"/>
              <a:gd name="connsiteX600" fmla="*/ 9306923 w 12192001"/>
              <a:gd name="connsiteY600" fmla="*/ 4380766 h 6033034"/>
              <a:gd name="connsiteX601" fmla="*/ 9305052 w 12192001"/>
              <a:gd name="connsiteY601" fmla="*/ 4324626 h 6033034"/>
              <a:gd name="connsiteX602" fmla="*/ 9385518 w 12192001"/>
              <a:gd name="connsiteY602" fmla="*/ 4131881 h 6033034"/>
              <a:gd name="connsiteX603" fmla="*/ 9394876 w 12192001"/>
              <a:gd name="connsiteY603" fmla="*/ 4073868 h 6033034"/>
              <a:gd name="connsiteX604" fmla="*/ 9340606 w 12192001"/>
              <a:gd name="connsiteY604" fmla="*/ 4055155 h 6033034"/>
              <a:gd name="connsiteX605" fmla="*/ 9291953 w 12192001"/>
              <a:gd name="connsiteY605" fmla="*/ 4053285 h 6033034"/>
              <a:gd name="connsiteX606" fmla="*/ 9245170 w 12192001"/>
              <a:gd name="connsiteY606" fmla="*/ 4103810 h 6033034"/>
              <a:gd name="connsiteX607" fmla="*/ 9168445 w 12192001"/>
              <a:gd name="connsiteY607" fmla="*/ 4217961 h 6033034"/>
              <a:gd name="connsiteX608" fmla="*/ 9170317 w 12192001"/>
              <a:gd name="connsiteY608" fmla="*/ 4266616 h 6033034"/>
              <a:gd name="connsiteX609" fmla="*/ 9189031 w 12192001"/>
              <a:gd name="connsiteY609" fmla="*/ 4317140 h 6033034"/>
              <a:gd name="connsiteX610" fmla="*/ 9132890 w 12192001"/>
              <a:gd name="connsiteY610" fmla="*/ 4333983 h 6033034"/>
              <a:gd name="connsiteX611" fmla="*/ 9125406 w 12192001"/>
              <a:gd name="connsiteY611" fmla="*/ 4352696 h 6033034"/>
              <a:gd name="connsiteX612" fmla="*/ 9110433 w 12192001"/>
              <a:gd name="connsiteY612" fmla="*/ 4328368 h 6033034"/>
              <a:gd name="connsiteX613" fmla="*/ 9095465 w 12192001"/>
              <a:gd name="connsiteY613" fmla="*/ 4365795 h 6033034"/>
              <a:gd name="connsiteX614" fmla="*/ 9084235 w 12192001"/>
              <a:gd name="connsiteY614" fmla="*/ 4358309 h 6033034"/>
              <a:gd name="connsiteX615" fmla="*/ 9033709 w 12192001"/>
              <a:gd name="connsiteY615" fmla="*/ 4259130 h 6033034"/>
              <a:gd name="connsiteX616" fmla="*/ 8970085 w 12192001"/>
              <a:gd name="connsiteY616" fmla="*/ 4227317 h 6033034"/>
              <a:gd name="connsiteX617" fmla="*/ 8928915 w 12192001"/>
              <a:gd name="connsiteY617" fmla="*/ 4201119 h 6033034"/>
              <a:gd name="connsiteX618" fmla="*/ 8936401 w 12192001"/>
              <a:gd name="connsiteY618" fmla="*/ 4253515 h 6033034"/>
              <a:gd name="connsiteX619" fmla="*/ 8936401 w 12192001"/>
              <a:gd name="connsiteY619" fmla="*/ 4274101 h 6033034"/>
              <a:gd name="connsiteX620" fmla="*/ 8902717 w 12192001"/>
              <a:gd name="connsiteY620" fmla="*/ 4472461 h 6033034"/>
              <a:gd name="connsiteX621" fmla="*/ 8893362 w 12192001"/>
              <a:gd name="connsiteY621" fmla="*/ 4551057 h 6033034"/>
              <a:gd name="connsiteX622" fmla="*/ 8857806 w 12192001"/>
              <a:gd name="connsiteY622" fmla="*/ 4569770 h 6033034"/>
              <a:gd name="connsiteX623" fmla="*/ 8833479 w 12192001"/>
              <a:gd name="connsiteY623" fmla="*/ 4534214 h 6033034"/>
              <a:gd name="connsiteX624" fmla="*/ 8859675 w 12192001"/>
              <a:gd name="connsiteY624" fmla="*/ 4360182 h 6033034"/>
              <a:gd name="connsiteX625" fmla="*/ 8812894 w 12192001"/>
              <a:gd name="connsiteY625" fmla="*/ 4118780 h 6033034"/>
              <a:gd name="connsiteX626" fmla="*/ 8734298 w 12192001"/>
              <a:gd name="connsiteY626" fmla="*/ 4025214 h 6033034"/>
              <a:gd name="connsiteX627" fmla="*/ 8736168 w 12192001"/>
              <a:gd name="connsiteY627" fmla="*/ 4017729 h 6033034"/>
              <a:gd name="connsiteX628" fmla="*/ 8760496 w 12192001"/>
              <a:gd name="connsiteY628" fmla="*/ 3808140 h 6033034"/>
              <a:gd name="connsiteX629" fmla="*/ 8805408 w 12192001"/>
              <a:gd name="connsiteY629" fmla="*/ 3753873 h 6033034"/>
              <a:gd name="connsiteX630" fmla="*/ 8885875 w 12192001"/>
              <a:gd name="connsiteY630" fmla="*/ 3729545 h 6033034"/>
              <a:gd name="connsiteX631" fmla="*/ 8885875 w 12192001"/>
              <a:gd name="connsiteY631" fmla="*/ 3714574 h 6033034"/>
              <a:gd name="connsiteX632" fmla="*/ 8846578 w 12192001"/>
              <a:gd name="connsiteY632" fmla="*/ 3712704 h 6033034"/>
              <a:gd name="connsiteX633" fmla="*/ 8824121 w 12192001"/>
              <a:gd name="connsiteY633" fmla="*/ 3671536 h 6033034"/>
              <a:gd name="connsiteX634" fmla="*/ 8872776 w 12192001"/>
              <a:gd name="connsiteY634" fmla="*/ 3619138 h 6033034"/>
              <a:gd name="connsiteX635" fmla="*/ 8831607 w 12192001"/>
              <a:gd name="connsiteY635" fmla="*/ 3501243 h 6033034"/>
              <a:gd name="connsiteX636" fmla="*/ 8820379 w 12192001"/>
              <a:gd name="connsiteY636" fmla="*/ 3432006 h 6033034"/>
              <a:gd name="connsiteX637" fmla="*/ 8824121 w 12192001"/>
              <a:gd name="connsiteY637" fmla="*/ 3415163 h 6033034"/>
              <a:gd name="connsiteX638" fmla="*/ 8869033 w 12192001"/>
              <a:gd name="connsiteY638" fmla="*/ 3317854 h 6033034"/>
              <a:gd name="connsiteX639" fmla="*/ 8947629 w 12192001"/>
              <a:gd name="connsiteY639" fmla="*/ 3325340 h 6033034"/>
              <a:gd name="connsiteX640" fmla="*/ 8947629 w 12192001"/>
              <a:gd name="connsiteY640" fmla="*/ 3091426 h 6033034"/>
              <a:gd name="connsiteX641" fmla="*/ 8928915 w 12192001"/>
              <a:gd name="connsiteY641" fmla="*/ 3136338 h 6033034"/>
              <a:gd name="connsiteX642" fmla="*/ 8919560 w 12192001"/>
              <a:gd name="connsiteY642" fmla="*/ 3134464 h 6033034"/>
              <a:gd name="connsiteX643" fmla="*/ 8927046 w 12192001"/>
              <a:gd name="connsiteY643" fmla="*/ 3091426 h 6033034"/>
              <a:gd name="connsiteX644" fmla="*/ 9003768 w 12192001"/>
              <a:gd name="connsiteY644" fmla="*/ 2973531 h 6033034"/>
              <a:gd name="connsiteX645" fmla="*/ 9011254 w 12192001"/>
              <a:gd name="connsiteY645" fmla="*/ 2966045 h 6033034"/>
              <a:gd name="connsiteX646" fmla="*/ 9095465 w 12192001"/>
              <a:gd name="connsiteY646" fmla="*/ 2911778 h 6033034"/>
              <a:gd name="connsiteX647" fmla="*/ 9136633 w 12192001"/>
              <a:gd name="connsiteY647" fmla="*/ 2962303 h 6033034"/>
              <a:gd name="connsiteX648" fmla="*/ 9207743 w 12192001"/>
              <a:gd name="connsiteY648" fmla="*/ 2923007 h 6033034"/>
              <a:gd name="connsiteX649" fmla="*/ 9301309 w 12192001"/>
              <a:gd name="connsiteY649" fmla="*/ 2812597 h 6033034"/>
              <a:gd name="connsiteX650" fmla="*/ 9288210 w 12192001"/>
              <a:gd name="connsiteY650" fmla="*/ 2810727 h 6033034"/>
              <a:gd name="connsiteX651" fmla="*/ 9265753 w 12192001"/>
              <a:gd name="connsiteY651" fmla="*/ 2743359 h 6033034"/>
              <a:gd name="connsiteX652" fmla="*/ 9276981 w 12192001"/>
              <a:gd name="connsiteY652" fmla="*/ 2593653 h 6033034"/>
              <a:gd name="connsiteX653" fmla="*/ 9213357 w 12192001"/>
              <a:gd name="connsiteY653" fmla="*/ 2505700 h 6033034"/>
              <a:gd name="connsiteX654" fmla="*/ 9138504 w 12192001"/>
              <a:gd name="connsiteY654" fmla="*/ 2432719 h 6033034"/>
              <a:gd name="connsiteX655" fmla="*/ 9129146 w 12192001"/>
              <a:gd name="connsiteY655" fmla="*/ 2374708 h 6033034"/>
              <a:gd name="connsiteX656" fmla="*/ 9117920 w 12192001"/>
              <a:gd name="connsiteY656" fmla="*/ 2333539 h 6033034"/>
              <a:gd name="connsiteX657" fmla="*/ 9067393 w 12192001"/>
              <a:gd name="connsiteY657" fmla="*/ 2359737 h 6033034"/>
              <a:gd name="connsiteX658" fmla="*/ 9059909 w 12192001"/>
              <a:gd name="connsiteY658" fmla="*/ 2348510 h 6033034"/>
              <a:gd name="connsiteX659" fmla="*/ 9078621 w 12192001"/>
              <a:gd name="connsiteY659" fmla="*/ 2331668 h 6033034"/>
              <a:gd name="connsiteX660" fmla="*/ 9095465 w 12192001"/>
              <a:gd name="connsiteY660" fmla="*/ 2277399 h 6033034"/>
              <a:gd name="connsiteX661" fmla="*/ 9058038 w 12192001"/>
              <a:gd name="connsiteY661" fmla="*/ 2183833 h 6033034"/>
              <a:gd name="connsiteX662" fmla="*/ 9028094 w 12192001"/>
              <a:gd name="connsiteY662" fmla="*/ 2118338 h 6033034"/>
              <a:gd name="connsiteX663" fmla="*/ 9022482 w 12192001"/>
              <a:gd name="connsiteY663" fmla="*/ 2056583 h 6033034"/>
              <a:gd name="connsiteX664" fmla="*/ 9050553 w 12192001"/>
              <a:gd name="connsiteY664" fmla="*/ 1931205 h 6033034"/>
              <a:gd name="connsiteX665" fmla="*/ 9147860 w 12192001"/>
              <a:gd name="connsiteY665" fmla="*/ 1824539 h 6033034"/>
              <a:gd name="connsiteX666" fmla="*/ 9265753 w 12192001"/>
              <a:gd name="connsiteY666" fmla="*/ 1781500 h 6033034"/>
              <a:gd name="connsiteX667" fmla="*/ 9497798 w 12192001"/>
              <a:gd name="connsiteY667" fmla="*/ 1788984 h 6033034"/>
              <a:gd name="connsiteX668" fmla="*/ 9619434 w 12192001"/>
              <a:gd name="connsiteY668" fmla="*/ 1860095 h 6033034"/>
              <a:gd name="connsiteX669" fmla="*/ 9707385 w 12192001"/>
              <a:gd name="connsiteY669" fmla="*/ 2064068 h 6033034"/>
              <a:gd name="connsiteX670" fmla="*/ 9729842 w 12192001"/>
              <a:gd name="connsiteY670" fmla="*/ 2131436 h 6033034"/>
              <a:gd name="connsiteX671" fmla="*/ 9735457 w 12192001"/>
              <a:gd name="connsiteY671" fmla="*/ 2150149 h 6033034"/>
              <a:gd name="connsiteX672" fmla="*/ 9739198 w 12192001"/>
              <a:gd name="connsiteY672" fmla="*/ 2206289 h 6033034"/>
              <a:gd name="connsiteX673" fmla="*/ 9733583 w 12192001"/>
              <a:gd name="connsiteY673" fmla="*/ 2251200 h 6033034"/>
              <a:gd name="connsiteX674" fmla="*/ 9686800 w 12192001"/>
              <a:gd name="connsiteY674" fmla="*/ 2303597 h 6033034"/>
              <a:gd name="connsiteX675" fmla="*/ 9647503 w 12192001"/>
              <a:gd name="connsiteY675" fmla="*/ 2312955 h 6033034"/>
              <a:gd name="connsiteX676" fmla="*/ 9679316 w 12192001"/>
              <a:gd name="connsiteY676" fmla="*/ 2335411 h 6033034"/>
              <a:gd name="connsiteX677" fmla="*/ 9615690 w 12192001"/>
              <a:gd name="connsiteY677" fmla="*/ 2400906 h 6033034"/>
              <a:gd name="connsiteX678" fmla="*/ 9615690 w 12192001"/>
              <a:gd name="connsiteY678" fmla="*/ 2472017 h 6033034"/>
              <a:gd name="connsiteX679" fmla="*/ 9765395 w 12192001"/>
              <a:gd name="connsiteY679" fmla="*/ 2486988 h 6033034"/>
              <a:gd name="connsiteX680" fmla="*/ 9817793 w 12192001"/>
              <a:gd name="connsiteY680" fmla="*/ 2466403 h 6033034"/>
              <a:gd name="connsiteX681" fmla="*/ 9870192 w 12192001"/>
              <a:gd name="connsiteY681" fmla="*/ 2472017 h 6033034"/>
              <a:gd name="connsiteX682" fmla="*/ 9905745 w 12192001"/>
              <a:gd name="connsiteY682" fmla="*/ 2475759 h 6033034"/>
              <a:gd name="connsiteX683" fmla="*/ 9995569 w 12192001"/>
              <a:gd name="connsiteY683" fmla="*/ 2464531 h 6033034"/>
              <a:gd name="connsiteX684" fmla="*/ 10016154 w 12192001"/>
              <a:gd name="connsiteY684" fmla="*/ 2466403 h 6033034"/>
              <a:gd name="connsiteX685" fmla="*/ 10006798 w 12192001"/>
              <a:gd name="connsiteY685" fmla="*/ 2432719 h 6033034"/>
              <a:gd name="connsiteX686" fmla="*/ 10047966 w 12192001"/>
              <a:gd name="connsiteY686" fmla="*/ 2442075 h 6033034"/>
              <a:gd name="connsiteX687" fmla="*/ 10117204 w 12192001"/>
              <a:gd name="connsiteY687" fmla="*/ 2395294 h 6033034"/>
              <a:gd name="connsiteX688" fmla="*/ 10027381 w 12192001"/>
              <a:gd name="connsiteY688" fmla="*/ 2183833 h 6033034"/>
              <a:gd name="connsiteX689" fmla="*/ 9980598 w 12192001"/>
              <a:gd name="connsiteY689" fmla="*/ 2200676 h 6033034"/>
              <a:gd name="connsiteX690" fmla="*/ 9958143 w 12192001"/>
              <a:gd name="connsiteY690" fmla="*/ 2170734 h 6033034"/>
              <a:gd name="connsiteX691" fmla="*/ 9911358 w 12192001"/>
              <a:gd name="connsiteY691" fmla="*/ 1977988 h 6033034"/>
              <a:gd name="connsiteX692" fmla="*/ 9771010 w 12192001"/>
              <a:gd name="connsiteY692" fmla="*/ 1665477 h 6033034"/>
              <a:gd name="connsiteX693" fmla="*/ 9196513 w 12192001"/>
              <a:gd name="connsiteY693" fmla="*/ 619407 h 6033034"/>
              <a:gd name="connsiteX694" fmla="*/ 8861548 w 12192001"/>
              <a:gd name="connsiteY694" fmla="*/ 78596 h 6033034"/>
              <a:gd name="connsiteX695" fmla="*/ 8848448 w 12192001"/>
              <a:gd name="connsiteY695" fmla="*/ 0 h 603303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</a:cxnLst>
            <a:rect l="l" t="t" r="r" b="b"/>
            <a:pathLst>
              <a:path w="12192001" h="6033034">
                <a:moveTo>
                  <a:pt x="1525965" y="5409993"/>
                </a:moveTo>
                <a:cubicBezTo>
                  <a:pt x="1520350" y="5409993"/>
                  <a:pt x="1512865" y="5419351"/>
                  <a:pt x="1507251" y="5423094"/>
                </a:cubicBezTo>
                <a:cubicBezTo>
                  <a:pt x="1512865" y="5428707"/>
                  <a:pt x="1520350" y="5434322"/>
                  <a:pt x="1527836" y="5439934"/>
                </a:cubicBezTo>
                <a:cubicBezTo>
                  <a:pt x="1535321" y="5434322"/>
                  <a:pt x="1540935" y="5428707"/>
                  <a:pt x="1548420" y="5424964"/>
                </a:cubicBezTo>
                <a:cubicBezTo>
                  <a:pt x="1540935" y="5419351"/>
                  <a:pt x="1533450" y="5409993"/>
                  <a:pt x="1525965" y="5409993"/>
                </a:cubicBezTo>
                <a:close/>
                <a:moveTo>
                  <a:pt x="1849703" y="5395023"/>
                </a:moveTo>
                <a:cubicBezTo>
                  <a:pt x="1847832" y="5398765"/>
                  <a:pt x="1845960" y="5402507"/>
                  <a:pt x="1844090" y="5406250"/>
                </a:cubicBezTo>
                <a:cubicBezTo>
                  <a:pt x="1862803" y="5428707"/>
                  <a:pt x="1883386" y="5449292"/>
                  <a:pt x="1915199" y="5445549"/>
                </a:cubicBezTo>
                <a:cubicBezTo>
                  <a:pt x="1917070" y="5441806"/>
                  <a:pt x="1918942" y="5438064"/>
                  <a:pt x="1920813" y="5434322"/>
                </a:cubicBezTo>
                <a:cubicBezTo>
                  <a:pt x="1898357" y="5419351"/>
                  <a:pt x="1874031" y="5406250"/>
                  <a:pt x="1849703" y="5395023"/>
                </a:cubicBezTo>
                <a:close/>
                <a:moveTo>
                  <a:pt x="1716839" y="5320170"/>
                </a:moveTo>
                <a:cubicBezTo>
                  <a:pt x="1714967" y="5323913"/>
                  <a:pt x="1711225" y="5327654"/>
                  <a:pt x="1709355" y="5329528"/>
                </a:cubicBezTo>
                <a:cubicBezTo>
                  <a:pt x="1729938" y="5370696"/>
                  <a:pt x="1750523" y="5409993"/>
                  <a:pt x="1771108" y="5451162"/>
                </a:cubicBezTo>
                <a:cubicBezTo>
                  <a:pt x="1771108" y="5453035"/>
                  <a:pt x="1772980" y="5453035"/>
                  <a:pt x="1772980" y="5453035"/>
                </a:cubicBezTo>
                <a:cubicBezTo>
                  <a:pt x="1812276" y="5460520"/>
                  <a:pt x="1853445" y="5468006"/>
                  <a:pt x="1896487" y="5475490"/>
                </a:cubicBezTo>
                <a:cubicBezTo>
                  <a:pt x="1832862" y="5419351"/>
                  <a:pt x="1774849" y="5368824"/>
                  <a:pt x="1716839" y="5320170"/>
                </a:cubicBezTo>
                <a:close/>
                <a:moveTo>
                  <a:pt x="9611947" y="5295844"/>
                </a:moveTo>
                <a:cubicBezTo>
                  <a:pt x="9593234" y="5314557"/>
                  <a:pt x="9589493" y="5406250"/>
                  <a:pt x="9610076" y="5441806"/>
                </a:cubicBezTo>
                <a:cubicBezTo>
                  <a:pt x="9641890" y="5494204"/>
                  <a:pt x="9735457" y="5524145"/>
                  <a:pt x="9810309" y="5505431"/>
                </a:cubicBezTo>
                <a:cubicBezTo>
                  <a:pt x="9791596" y="5447420"/>
                  <a:pt x="9772882" y="5389410"/>
                  <a:pt x="9757912" y="5342625"/>
                </a:cubicBezTo>
                <a:cubicBezTo>
                  <a:pt x="9707385" y="5323913"/>
                  <a:pt x="9662474" y="5310814"/>
                  <a:pt x="9611947" y="5295844"/>
                </a:cubicBezTo>
                <a:close/>
                <a:moveTo>
                  <a:pt x="1419299" y="5155494"/>
                </a:moveTo>
                <a:cubicBezTo>
                  <a:pt x="1423041" y="5172336"/>
                  <a:pt x="1423041" y="5181692"/>
                  <a:pt x="1424914" y="5192920"/>
                </a:cubicBezTo>
                <a:cubicBezTo>
                  <a:pt x="1428656" y="5207890"/>
                  <a:pt x="1428656" y="5234088"/>
                  <a:pt x="1436142" y="5235961"/>
                </a:cubicBezTo>
                <a:cubicBezTo>
                  <a:pt x="1471695" y="5245317"/>
                  <a:pt x="1509122" y="5249059"/>
                  <a:pt x="1546548" y="5249059"/>
                </a:cubicBezTo>
                <a:cubicBezTo>
                  <a:pt x="1550291" y="5249059"/>
                  <a:pt x="1559649" y="5211633"/>
                  <a:pt x="1557776" y="5209762"/>
                </a:cubicBezTo>
                <a:cubicBezTo>
                  <a:pt x="1514737" y="5191050"/>
                  <a:pt x="1477310" y="5153623"/>
                  <a:pt x="1419299" y="5155494"/>
                </a:cubicBezTo>
                <a:close/>
                <a:moveTo>
                  <a:pt x="2555193" y="5127425"/>
                </a:moveTo>
                <a:cubicBezTo>
                  <a:pt x="2525251" y="5148008"/>
                  <a:pt x="2495310" y="5166721"/>
                  <a:pt x="2463496" y="5187307"/>
                </a:cubicBezTo>
                <a:cubicBezTo>
                  <a:pt x="2465369" y="5194792"/>
                  <a:pt x="2467239" y="5200405"/>
                  <a:pt x="2469111" y="5204147"/>
                </a:cubicBezTo>
                <a:cubicBezTo>
                  <a:pt x="2485952" y="5222861"/>
                  <a:pt x="2480340" y="5267772"/>
                  <a:pt x="2519636" y="5256545"/>
                </a:cubicBezTo>
                <a:cubicBezTo>
                  <a:pt x="2560805" y="5243446"/>
                  <a:pt x="2540222" y="5207890"/>
                  <a:pt x="2534607" y="5177949"/>
                </a:cubicBezTo>
                <a:cubicBezTo>
                  <a:pt x="2553320" y="5168593"/>
                  <a:pt x="2575776" y="5159235"/>
                  <a:pt x="2555193" y="5127425"/>
                </a:cubicBezTo>
                <a:close/>
                <a:moveTo>
                  <a:pt x="1508889" y="5035261"/>
                </a:moveTo>
                <a:cubicBezTo>
                  <a:pt x="1498362" y="5036197"/>
                  <a:pt x="1487602" y="5041342"/>
                  <a:pt x="1479181" y="5046957"/>
                </a:cubicBezTo>
                <a:cubicBezTo>
                  <a:pt x="1471695" y="5052572"/>
                  <a:pt x="1479181" y="5076898"/>
                  <a:pt x="1481053" y="5093741"/>
                </a:cubicBezTo>
                <a:cubicBezTo>
                  <a:pt x="1482923" y="5103096"/>
                  <a:pt x="1492281" y="5114324"/>
                  <a:pt x="1490409" y="5121810"/>
                </a:cubicBezTo>
                <a:cubicBezTo>
                  <a:pt x="1482923" y="5149880"/>
                  <a:pt x="1497895" y="5151751"/>
                  <a:pt x="1522222" y="5144265"/>
                </a:cubicBezTo>
                <a:cubicBezTo>
                  <a:pt x="1535321" y="5149880"/>
                  <a:pt x="1548420" y="5159235"/>
                  <a:pt x="1563392" y="5161109"/>
                </a:cubicBezTo>
                <a:cubicBezTo>
                  <a:pt x="1569005" y="5162978"/>
                  <a:pt x="1585847" y="5148008"/>
                  <a:pt x="1585847" y="5148008"/>
                </a:cubicBezTo>
                <a:cubicBezTo>
                  <a:pt x="1570877" y="5114324"/>
                  <a:pt x="1555906" y="5078770"/>
                  <a:pt x="1537192" y="5048829"/>
                </a:cubicBezTo>
                <a:cubicBezTo>
                  <a:pt x="1529708" y="5037601"/>
                  <a:pt x="1519415" y="5034326"/>
                  <a:pt x="1508889" y="5035261"/>
                </a:cubicBezTo>
                <a:close/>
                <a:moveTo>
                  <a:pt x="2325018" y="4968361"/>
                </a:moveTo>
                <a:cubicBezTo>
                  <a:pt x="2283849" y="4970233"/>
                  <a:pt x="2267009" y="5003917"/>
                  <a:pt x="2289464" y="5035728"/>
                </a:cubicBezTo>
                <a:cubicBezTo>
                  <a:pt x="2300692" y="5052572"/>
                  <a:pt x="2304435" y="5065669"/>
                  <a:pt x="2281980" y="5075027"/>
                </a:cubicBezTo>
                <a:cubicBezTo>
                  <a:pt x="2270751" y="5080640"/>
                  <a:pt x="2261394" y="5089998"/>
                  <a:pt x="2250165" y="5095610"/>
                </a:cubicBezTo>
                <a:cubicBezTo>
                  <a:pt x="2231453" y="5106839"/>
                  <a:pt x="2222098" y="5153623"/>
                  <a:pt x="2235195" y="5170464"/>
                </a:cubicBezTo>
                <a:cubicBezTo>
                  <a:pt x="2253908" y="5191050"/>
                  <a:pt x="2272622" y="5211633"/>
                  <a:pt x="2287592" y="5228476"/>
                </a:cubicBezTo>
                <a:cubicBezTo>
                  <a:pt x="2308178" y="5217248"/>
                  <a:pt x="2326891" y="5206020"/>
                  <a:pt x="2345604" y="5198534"/>
                </a:cubicBezTo>
                <a:cubicBezTo>
                  <a:pt x="2364317" y="5191050"/>
                  <a:pt x="2368060" y="5183564"/>
                  <a:pt x="2351218" y="5168593"/>
                </a:cubicBezTo>
                <a:cubicBezTo>
                  <a:pt x="2343732" y="5161109"/>
                  <a:pt x="2343732" y="5148008"/>
                  <a:pt x="2341862" y="5136780"/>
                </a:cubicBezTo>
                <a:cubicBezTo>
                  <a:pt x="2339989" y="5125553"/>
                  <a:pt x="2343732" y="5114324"/>
                  <a:pt x="2341862" y="5103096"/>
                </a:cubicBezTo>
                <a:cubicBezTo>
                  <a:pt x="2338119" y="5075027"/>
                  <a:pt x="2349347" y="5041343"/>
                  <a:pt x="2313791" y="5024500"/>
                </a:cubicBezTo>
                <a:cubicBezTo>
                  <a:pt x="2311921" y="5024500"/>
                  <a:pt x="2315663" y="5011402"/>
                  <a:pt x="2317533" y="5003917"/>
                </a:cubicBezTo>
                <a:cubicBezTo>
                  <a:pt x="2319406" y="4992690"/>
                  <a:pt x="2321276" y="4981461"/>
                  <a:pt x="2325018" y="4968361"/>
                </a:cubicBezTo>
                <a:close/>
                <a:moveTo>
                  <a:pt x="2517766" y="4859824"/>
                </a:moveTo>
                <a:cubicBezTo>
                  <a:pt x="2499053" y="4861696"/>
                  <a:pt x="2482210" y="4887895"/>
                  <a:pt x="2465369" y="4902865"/>
                </a:cubicBezTo>
                <a:cubicBezTo>
                  <a:pt x="2467239" y="4906608"/>
                  <a:pt x="2469111" y="4908479"/>
                  <a:pt x="2470982" y="4912221"/>
                </a:cubicBezTo>
                <a:cubicBezTo>
                  <a:pt x="2517766" y="4889766"/>
                  <a:pt x="2519636" y="4927191"/>
                  <a:pt x="2530864" y="4962749"/>
                </a:cubicBezTo>
                <a:cubicBezTo>
                  <a:pt x="2547707" y="4934677"/>
                  <a:pt x="2570163" y="4914094"/>
                  <a:pt x="2570163" y="4893508"/>
                </a:cubicBezTo>
                <a:cubicBezTo>
                  <a:pt x="2570163" y="4882280"/>
                  <a:pt x="2534607" y="4857954"/>
                  <a:pt x="2517766" y="4859824"/>
                </a:cubicBezTo>
                <a:close/>
                <a:moveTo>
                  <a:pt x="1853445" y="4844854"/>
                </a:moveTo>
                <a:cubicBezTo>
                  <a:pt x="1840348" y="4871052"/>
                  <a:pt x="1834732" y="4886023"/>
                  <a:pt x="1827247" y="4900993"/>
                </a:cubicBezTo>
                <a:cubicBezTo>
                  <a:pt x="1829119" y="4904736"/>
                  <a:pt x="1830990" y="4908479"/>
                  <a:pt x="1832862" y="4910351"/>
                </a:cubicBezTo>
                <a:cubicBezTo>
                  <a:pt x="1847832" y="4902865"/>
                  <a:pt x="1862803" y="4895380"/>
                  <a:pt x="1877774" y="4887895"/>
                </a:cubicBezTo>
                <a:cubicBezTo>
                  <a:pt x="1870289" y="4876667"/>
                  <a:pt x="1864674" y="4863567"/>
                  <a:pt x="1853445" y="4844854"/>
                </a:cubicBezTo>
                <a:close/>
                <a:moveTo>
                  <a:pt x="2759165" y="4828012"/>
                </a:moveTo>
                <a:cubicBezTo>
                  <a:pt x="2751680" y="4828012"/>
                  <a:pt x="2736710" y="4833626"/>
                  <a:pt x="2734839" y="4839241"/>
                </a:cubicBezTo>
                <a:cubicBezTo>
                  <a:pt x="2729224" y="4856081"/>
                  <a:pt x="2729224" y="4874795"/>
                  <a:pt x="2723612" y="4900993"/>
                </a:cubicBezTo>
                <a:cubicBezTo>
                  <a:pt x="2744195" y="4891638"/>
                  <a:pt x="2759165" y="4889766"/>
                  <a:pt x="2766651" y="4880410"/>
                </a:cubicBezTo>
                <a:cubicBezTo>
                  <a:pt x="2774136" y="4871052"/>
                  <a:pt x="2774136" y="4854212"/>
                  <a:pt x="2774136" y="4841111"/>
                </a:cubicBezTo>
                <a:cubicBezTo>
                  <a:pt x="2774136" y="4835498"/>
                  <a:pt x="2762908" y="4828012"/>
                  <a:pt x="2759165" y="4828012"/>
                </a:cubicBezTo>
                <a:close/>
                <a:moveTo>
                  <a:pt x="2306306" y="4768130"/>
                </a:moveTo>
                <a:cubicBezTo>
                  <a:pt x="2317533" y="4786844"/>
                  <a:pt x="2328761" y="4801814"/>
                  <a:pt x="2343732" y="4826140"/>
                </a:cubicBezTo>
                <a:cubicBezTo>
                  <a:pt x="2345604" y="4773743"/>
                  <a:pt x="2341862" y="4770001"/>
                  <a:pt x="2306306" y="4768130"/>
                </a:cubicBezTo>
                <a:close/>
                <a:moveTo>
                  <a:pt x="2528994" y="4702633"/>
                </a:moveTo>
                <a:cubicBezTo>
                  <a:pt x="2523379" y="4721346"/>
                  <a:pt x="2517766" y="4738189"/>
                  <a:pt x="2512151" y="4756903"/>
                </a:cubicBezTo>
                <a:cubicBezTo>
                  <a:pt x="2517766" y="4758772"/>
                  <a:pt x="2523379" y="4758772"/>
                  <a:pt x="2528994" y="4760645"/>
                </a:cubicBezTo>
                <a:cubicBezTo>
                  <a:pt x="2532736" y="4741932"/>
                  <a:pt x="2536479" y="4723219"/>
                  <a:pt x="2538350" y="4704505"/>
                </a:cubicBezTo>
                <a:cubicBezTo>
                  <a:pt x="2534607" y="4704505"/>
                  <a:pt x="2532736" y="4702633"/>
                  <a:pt x="2528994" y="4702633"/>
                </a:cubicBezTo>
                <a:close/>
                <a:moveTo>
                  <a:pt x="3045479" y="4685792"/>
                </a:moveTo>
                <a:cubicBezTo>
                  <a:pt x="3017408" y="4683920"/>
                  <a:pt x="2989339" y="4697020"/>
                  <a:pt x="2961268" y="4704505"/>
                </a:cubicBezTo>
                <a:cubicBezTo>
                  <a:pt x="2959398" y="4704505"/>
                  <a:pt x="2957526" y="4711991"/>
                  <a:pt x="2959398" y="4713861"/>
                </a:cubicBezTo>
                <a:cubicBezTo>
                  <a:pt x="2985597" y="4741932"/>
                  <a:pt x="2968753" y="4760645"/>
                  <a:pt x="2948170" y="4781229"/>
                </a:cubicBezTo>
                <a:cubicBezTo>
                  <a:pt x="2944427" y="4784972"/>
                  <a:pt x="2946298" y="4796199"/>
                  <a:pt x="2950041" y="4801814"/>
                </a:cubicBezTo>
                <a:cubicBezTo>
                  <a:pt x="2968753" y="4850469"/>
                  <a:pt x="2946298" y="4893508"/>
                  <a:pt x="2936942" y="4938420"/>
                </a:cubicBezTo>
                <a:cubicBezTo>
                  <a:pt x="2886416" y="4932806"/>
                  <a:pt x="2884545" y="4936549"/>
                  <a:pt x="2890159" y="4987075"/>
                </a:cubicBezTo>
                <a:cubicBezTo>
                  <a:pt x="2890159" y="4994559"/>
                  <a:pt x="2884545" y="5003917"/>
                  <a:pt x="2878930" y="5009530"/>
                </a:cubicBezTo>
                <a:cubicBezTo>
                  <a:pt x="2869574" y="5022631"/>
                  <a:pt x="2858347" y="5031986"/>
                  <a:pt x="2848989" y="5041343"/>
                </a:cubicBezTo>
                <a:cubicBezTo>
                  <a:pt x="2852732" y="5046957"/>
                  <a:pt x="2856475" y="5050699"/>
                  <a:pt x="2858347" y="5056314"/>
                </a:cubicBezTo>
                <a:cubicBezTo>
                  <a:pt x="2882673" y="5041343"/>
                  <a:pt x="2914486" y="5050699"/>
                  <a:pt x="2931327" y="5018888"/>
                </a:cubicBezTo>
                <a:cubicBezTo>
                  <a:pt x="2950041" y="4983332"/>
                  <a:pt x="2965011" y="4947777"/>
                  <a:pt x="2983724" y="4912221"/>
                </a:cubicBezTo>
                <a:cubicBezTo>
                  <a:pt x="3009923" y="4861696"/>
                  <a:pt x="3039864" y="4814913"/>
                  <a:pt x="3066062" y="4764387"/>
                </a:cubicBezTo>
                <a:cubicBezTo>
                  <a:pt x="3079163" y="4741932"/>
                  <a:pt x="3066062" y="4687662"/>
                  <a:pt x="3045479" y="4685792"/>
                </a:cubicBezTo>
                <a:close/>
                <a:moveTo>
                  <a:pt x="2810159" y="4682049"/>
                </a:moveTo>
                <a:cubicBezTo>
                  <a:pt x="2799399" y="4682049"/>
                  <a:pt x="2787236" y="4682985"/>
                  <a:pt x="2777879" y="4682050"/>
                </a:cubicBezTo>
                <a:cubicBezTo>
                  <a:pt x="2776008" y="4685792"/>
                  <a:pt x="2774136" y="4687662"/>
                  <a:pt x="2772266" y="4691405"/>
                </a:cubicBezTo>
                <a:cubicBezTo>
                  <a:pt x="2790979" y="4713861"/>
                  <a:pt x="2809692" y="4738189"/>
                  <a:pt x="2830276" y="4760645"/>
                </a:cubicBezTo>
                <a:cubicBezTo>
                  <a:pt x="2834018" y="4758772"/>
                  <a:pt x="2839633" y="4758772"/>
                  <a:pt x="2843376" y="4756903"/>
                </a:cubicBezTo>
                <a:cubicBezTo>
                  <a:pt x="2841504" y="4734446"/>
                  <a:pt x="2843376" y="4706376"/>
                  <a:pt x="2834018" y="4687662"/>
                </a:cubicBezTo>
                <a:cubicBezTo>
                  <a:pt x="2830276" y="4682985"/>
                  <a:pt x="2820920" y="4682050"/>
                  <a:pt x="2810159" y="4682049"/>
                </a:cubicBezTo>
                <a:close/>
                <a:moveTo>
                  <a:pt x="2874486" y="4665910"/>
                </a:moveTo>
                <a:cubicBezTo>
                  <a:pt x="2868638" y="4666611"/>
                  <a:pt x="2863959" y="4668014"/>
                  <a:pt x="2863959" y="4668949"/>
                </a:cubicBezTo>
                <a:cubicBezTo>
                  <a:pt x="2862090" y="4687662"/>
                  <a:pt x="2862090" y="4706376"/>
                  <a:pt x="2863959" y="4725089"/>
                </a:cubicBezTo>
                <a:cubicBezTo>
                  <a:pt x="2863959" y="4730704"/>
                  <a:pt x="2878930" y="4740060"/>
                  <a:pt x="2880803" y="4738189"/>
                </a:cubicBezTo>
                <a:cubicBezTo>
                  <a:pt x="2893900" y="4732574"/>
                  <a:pt x="2907001" y="4723219"/>
                  <a:pt x="2916357" y="4713861"/>
                </a:cubicBezTo>
                <a:cubicBezTo>
                  <a:pt x="2923841" y="4708248"/>
                  <a:pt x="2923841" y="4697020"/>
                  <a:pt x="2925715" y="4691405"/>
                </a:cubicBezTo>
                <a:cubicBezTo>
                  <a:pt x="2912614" y="4680177"/>
                  <a:pt x="2903258" y="4670821"/>
                  <a:pt x="2892031" y="4667079"/>
                </a:cubicBezTo>
                <a:cubicBezTo>
                  <a:pt x="2887352" y="4665207"/>
                  <a:pt x="2880333" y="4665207"/>
                  <a:pt x="2874486" y="4665910"/>
                </a:cubicBezTo>
                <a:close/>
                <a:moveTo>
                  <a:pt x="3092260" y="4665206"/>
                </a:moveTo>
                <a:cubicBezTo>
                  <a:pt x="3088519" y="4667079"/>
                  <a:pt x="3084776" y="4667079"/>
                  <a:pt x="3081033" y="4668949"/>
                </a:cubicBezTo>
                <a:cubicBezTo>
                  <a:pt x="3084776" y="4683920"/>
                  <a:pt x="3086648" y="4698890"/>
                  <a:pt x="3094133" y="4711991"/>
                </a:cubicBezTo>
                <a:cubicBezTo>
                  <a:pt x="3097875" y="4717604"/>
                  <a:pt x="3116589" y="4710118"/>
                  <a:pt x="3129687" y="4706376"/>
                </a:cubicBezTo>
                <a:cubicBezTo>
                  <a:pt x="3129687" y="4702633"/>
                  <a:pt x="3127817" y="4698890"/>
                  <a:pt x="3127817" y="4693277"/>
                </a:cubicBezTo>
                <a:cubicBezTo>
                  <a:pt x="3116589" y="4683920"/>
                  <a:pt x="3103489" y="4674564"/>
                  <a:pt x="3092260" y="4665206"/>
                </a:cubicBezTo>
                <a:close/>
                <a:moveTo>
                  <a:pt x="2212740" y="4659593"/>
                </a:moveTo>
                <a:cubicBezTo>
                  <a:pt x="2205254" y="4659593"/>
                  <a:pt x="2188413" y="4672692"/>
                  <a:pt x="2190283" y="4678307"/>
                </a:cubicBezTo>
                <a:cubicBezTo>
                  <a:pt x="2194026" y="4698890"/>
                  <a:pt x="2197769" y="4723219"/>
                  <a:pt x="2212740" y="4736317"/>
                </a:cubicBezTo>
                <a:cubicBezTo>
                  <a:pt x="2261394" y="4786844"/>
                  <a:pt x="2257651" y="4820528"/>
                  <a:pt x="2194026" y="4844854"/>
                </a:cubicBezTo>
                <a:cubicBezTo>
                  <a:pt x="2175313" y="4852339"/>
                  <a:pt x="2165957" y="4867309"/>
                  <a:pt x="2184671" y="4878538"/>
                </a:cubicBezTo>
                <a:cubicBezTo>
                  <a:pt x="2210869" y="4893508"/>
                  <a:pt x="2203384" y="4912221"/>
                  <a:pt x="2199641" y="4930934"/>
                </a:cubicBezTo>
                <a:cubicBezTo>
                  <a:pt x="2199641" y="4949648"/>
                  <a:pt x="2192156" y="4962749"/>
                  <a:pt x="2188413" y="4977719"/>
                </a:cubicBezTo>
                <a:cubicBezTo>
                  <a:pt x="2192156" y="4981461"/>
                  <a:pt x="2195898" y="4985204"/>
                  <a:pt x="2197769" y="4988947"/>
                </a:cubicBezTo>
                <a:cubicBezTo>
                  <a:pt x="2214612" y="4979589"/>
                  <a:pt x="2233325" y="4970233"/>
                  <a:pt x="2248296" y="4959006"/>
                </a:cubicBezTo>
                <a:cubicBezTo>
                  <a:pt x="2265136" y="4945905"/>
                  <a:pt x="2276365" y="4921579"/>
                  <a:pt x="2295077" y="4914094"/>
                </a:cubicBezTo>
                <a:cubicBezTo>
                  <a:pt x="2313791" y="4904736"/>
                  <a:pt x="2315663" y="4899123"/>
                  <a:pt x="2310048" y="4882280"/>
                </a:cubicBezTo>
                <a:cubicBezTo>
                  <a:pt x="2287592" y="4814913"/>
                  <a:pt x="2267009" y="4745675"/>
                  <a:pt x="2242681" y="4678307"/>
                </a:cubicBezTo>
                <a:cubicBezTo>
                  <a:pt x="2238938" y="4668949"/>
                  <a:pt x="2223967" y="4661464"/>
                  <a:pt x="2212740" y="4659593"/>
                </a:cubicBezTo>
                <a:close/>
                <a:moveTo>
                  <a:pt x="2674957" y="4642751"/>
                </a:moveTo>
                <a:cubicBezTo>
                  <a:pt x="2658114" y="4644623"/>
                  <a:pt x="2641273" y="4648366"/>
                  <a:pt x="2616945" y="4652109"/>
                </a:cubicBezTo>
                <a:cubicBezTo>
                  <a:pt x="2622560" y="4663336"/>
                  <a:pt x="2628173" y="4670821"/>
                  <a:pt x="2633787" y="4680177"/>
                </a:cubicBezTo>
                <a:cubicBezTo>
                  <a:pt x="2648759" y="4670821"/>
                  <a:pt x="2663729" y="4659593"/>
                  <a:pt x="2678700" y="4650236"/>
                </a:cubicBezTo>
                <a:cubicBezTo>
                  <a:pt x="2676828" y="4648366"/>
                  <a:pt x="2674957" y="4644623"/>
                  <a:pt x="2674957" y="4642751"/>
                </a:cubicBezTo>
                <a:close/>
                <a:moveTo>
                  <a:pt x="2454141" y="4586612"/>
                </a:moveTo>
                <a:cubicBezTo>
                  <a:pt x="2450399" y="4584741"/>
                  <a:pt x="2442913" y="4590353"/>
                  <a:pt x="2435428" y="4592226"/>
                </a:cubicBezTo>
                <a:cubicBezTo>
                  <a:pt x="2439170" y="4599711"/>
                  <a:pt x="2444784" y="4607197"/>
                  <a:pt x="2448526" y="4614682"/>
                </a:cubicBezTo>
                <a:cubicBezTo>
                  <a:pt x="2452268" y="4627780"/>
                  <a:pt x="2456011" y="4640880"/>
                  <a:pt x="2457883" y="4653978"/>
                </a:cubicBezTo>
                <a:cubicBezTo>
                  <a:pt x="2461626" y="4680177"/>
                  <a:pt x="2463496" y="4706376"/>
                  <a:pt x="2467239" y="4738189"/>
                </a:cubicBezTo>
                <a:cubicBezTo>
                  <a:pt x="2476597" y="4710118"/>
                  <a:pt x="2485952" y="4691405"/>
                  <a:pt x="2493438" y="4674564"/>
                </a:cubicBezTo>
                <a:cubicBezTo>
                  <a:pt x="2487825" y="4650236"/>
                  <a:pt x="2485952" y="4631523"/>
                  <a:pt x="2478467" y="4612810"/>
                </a:cubicBezTo>
                <a:cubicBezTo>
                  <a:pt x="2474725" y="4601582"/>
                  <a:pt x="2463496" y="4594096"/>
                  <a:pt x="2454141" y="4586612"/>
                </a:cubicBezTo>
                <a:close/>
                <a:moveTo>
                  <a:pt x="2588877" y="4356439"/>
                </a:moveTo>
                <a:cubicBezTo>
                  <a:pt x="2596361" y="4371410"/>
                  <a:pt x="2600104" y="4380766"/>
                  <a:pt x="2605717" y="4391993"/>
                </a:cubicBezTo>
                <a:cubicBezTo>
                  <a:pt x="2618818" y="4384508"/>
                  <a:pt x="2633787" y="4378895"/>
                  <a:pt x="2646887" y="4371410"/>
                </a:cubicBezTo>
                <a:cubicBezTo>
                  <a:pt x="2645016" y="4369538"/>
                  <a:pt x="2645016" y="4365795"/>
                  <a:pt x="2643144" y="4363924"/>
                </a:cubicBezTo>
                <a:cubicBezTo>
                  <a:pt x="2628173" y="4362052"/>
                  <a:pt x="2613203" y="4360182"/>
                  <a:pt x="2588877" y="4356439"/>
                </a:cubicBezTo>
                <a:close/>
                <a:moveTo>
                  <a:pt x="9967499" y="2472017"/>
                </a:moveTo>
                <a:cubicBezTo>
                  <a:pt x="9918846" y="2490730"/>
                  <a:pt x="9873932" y="2507573"/>
                  <a:pt x="9827150" y="2524414"/>
                </a:cubicBezTo>
                <a:cubicBezTo>
                  <a:pt x="9832765" y="2539384"/>
                  <a:pt x="9838378" y="2550612"/>
                  <a:pt x="9845863" y="2569325"/>
                </a:cubicBezTo>
                <a:cubicBezTo>
                  <a:pt x="9864577" y="2556228"/>
                  <a:pt x="9883290" y="2548742"/>
                  <a:pt x="9896388" y="2535641"/>
                </a:cubicBezTo>
                <a:cubicBezTo>
                  <a:pt x="9911358" y="2520670"/>
                  <a:pt x="9918846" y="2494472"/>
                  <a:pt x="9948785" y="2500087"/>
                </a:cubicBezTo>
                <a:cubicBezTo>
                  <a:pt x="9952528" y="2500087"/>
                  <a:pt x="9958143" y="2485117"/>
                  <a:pt x="9967499" y="2472017"/>
                </a:cubicBezTo>
                <a:close/>
                <a:moveTo>
                  <a:pt x="8848448" y="0"/>
                </a:moveTo>
                <a:cubicBezTo>
                  <a:pt x="9187158" y="552040"/>
                  <a:pt x="9527739" y="1098465"/>
                  <a:pt x="9819665" y="1682318"/>
                </a:cubicBezTo>
                <a:cubicBezTo>
                  <a:pt x="9819665" y="1671091"/>
                  <a:pt x="9821535" y="1667348"/>
                  <a:pt x="9819665" y="1663605"/>
                </a:cubicBezTo>
                <a:cubicBezTo>
                  <a:pt x="9819665" y="1657992"/>
                  <a:pt x="9817793" y="1654249"/>
                  <a:pt x="9815922" y="1650506"/>
                </a:cubicBezTo>
                <a:cubicBezTo>
                  <a:pt x="9789724" y="1575654"/>
                  <a:pt x="9761653" y="1502672"/>
                  <a:pt x="9737326" y="1427819"/>
                </a:cubicBezTo>
                <a:cubicBezTo>
                  <a:pt x="9696158" y="1300569"/>
                  <a:pt x="9656861" y="1171449"/>
                  <a:pt x="9617562" y="1044198"/>
                </a:cubicBezTo>
                <a:cubicBezTo>
                  <a:pt x="9598848" y="986186"/>
                  <a:pt x="9580135" y="928176"/>
                  <a:pt x="9557680" y="870164"/>
                </a:cubicBezTo>
                <a:cubicBezTo>
                  <a:pt x="9546452" y="838352"/>
                  <a:pt x="9552065" y="821510"/>
                  <a:pt x="9591364" y="819639"/>
                </a:cubicBezTo>
                <a:cubicBezTo>
                  <a:pt x="9610076" y="870164"/>
                  <a:pt x="9626920" y="924434"/>
                  <a:pt x="9645633" y="976830"/>
                </a:cubicBezTo>
                <a:cubicBezTo>
                  <a:pt x="9688672" y="1098465"/>
                  <a:pt x="9729842" y="1220103"/>
                  <a:pt x="9772882" y="1341737"/>
                </a:cubicBezTo>
                <a:cubicBezTo>
                  <a:pt x="9780366" y="1360451"/>
                  <a:pt x="9793466" y="1377294"/>
                  <a:pt x="9804694" y="1394135"/>
                </a:cubicBezTo>
                <a:cubicBezTo>
                  <a:pt x="9808437" y="1399750"/>
                  <a:pt x="9810309" y="1405363"/>
                  <a:pt x="9810309" y="1410978"/>
                </a:cubicBezTo>
                <a:cubicBezTo>
                  <a:pt x="9819665" y="1515771"/>
                  <a:pt x="9870192" y="1607466"/>
                  <a:pt x="9902002" y="1704775"/>
                </a:cubicBezTo>
                <a:cubicBezTo>
                  <a:pt x="9952528" y="1858223"/>
                  <a:pt x="10006798" y="2011672"/>
                  <a:pt x="10062937" y="2163249"/>
                </a:cubicBezTo>
                <a:cubicBezTo>
                  <a:pt x="10079777" y="2210032"/>
                  <a:pt x="10100363" y="2254944"/>
                  <a:pt x="10120947" y="2299855"/>
                </a:cubicBezTo>
                <a:cubicBezTo>
                  <a:pt x="10126562" y="2312955"/>
                  <a:pt x="10145275" y="2320441"/>
                  <a:pt x="10156503" y="2331668"/>
                </a:cubicBezTo>
                <a:cubicBezTo>
                  <a:pt x="10158373" y="2329796"/>
                  <a:pt x="10162118" y="2327925"/>
                  <a:pt x="10163988" y="2324183"/>
                </a:cubicBezTo>
                <a:cubicBezTo>
                  <a:pt x="10167731" y="2337281"/>
                  <a:pt x="10171474" y="2352251"/>
                  <a:pt x="10177086" y="2367222"/>
                </a:cubicBezTo>
                <a:cubicBezTo>
                  <a:pt x="10180831" y="2355995"/>
                  <a:pt x="10184573" y="2346639"/>
                  <a:pt x="10186444" y="2337281"/>
                </a:cubicBezTo>
                <a:cubicBezTo>
                  <a:pt x="10192057" y="2376580"/>
                  <a:pt x="10212642" y="2389679"/>
                  <a:pt x="10250069" y="2397163"/>
                </a:cubicBezTo>
                <a:cubicBezTo>
                  <a:pt x="10326792" y="2412134"/>
                  <a:pt x="10401645" y="2432719"/>
                  <a:pt x="10478371" y="2453303"/>
                </a:cubicBezTo>
                <a:cubicBezTo>
                  <a:pt x="10523282" y="2464531"/>
                  <a:pt x="10568194" y="2477631"/>
                  <a:pt x="10613105" y="2490730"/>
                </a:cubicBezTo>
                <a:cubicBezTo>
                  <a:pt x="10624333" y="2494472"/>
                  <a:pt x="10633691" y="2503830"/>
                  <a:pt x="10643047" y="2511315"/>
                </a:cubicBezTo>
                <a:cubicBezTo>
                  <a:pt x="10676731" y="2541256"/>
                  <a:pt x="10710415" y="2573068"/>
                  <a:pt x="10744098" y="2603009"/>
                </a:cubicBezTo>
                <a:cubicBezTo>
                  <a:pt x="10766554" y="2623595"/>
                  <a:pt x="10762811" y="2644178"/>
                  <a:pt x="10732870" y="2662891"/>
                </a:cubicBezTo>
                <a:cubicBezTo>
                  <a:pt x="10714156" y="2675992"/>
                  <a:pt x="10693573" y="2689089"/>
                  <a:pt x="10672988" y="2702190"/>
                </a:cubicBezTo>
                <a:cubicBezTo>
                  <a:pt x="10674860" y="2705933"/>
                  <a:pt x="10676731" y="2707803"/>
                  <a:pt x="10676731" y="2707803"/>
                </a:cubicBezTo>
                <a:cubicBezTo>
                  <a:pt x="10751583" y="2705933"/>
                  <a:pt x="10759068" y="2709676"/>
                  <a:pt x="10781525" y="2788271"/>
                </a:cubicBezTo>
                <a:cubicBezTo>
                  <a:pt x="10789009" y="2816340"/>
                  <a:pt x="10803980" y="2833183"/>
                  <a:pt x="10832049" y="2840668"/>
                </a:cubicBezTo>
                <a:cubicBezTo>
                  <a:pt x="10854508" y="2846281"/>
                  <a:pt x="10876963" y="2859382"/>
                  <a:pt x="10899419" y="2864995"/>
                </a:cubicBezTo>
                <a:cubicBezTo>
                  <a:pt x="10912517" y="2868737"/>
                  <a:pt x="10929360" y="2863124"/>
                  <a:pt x="10944329" y="2859382"/>
                </a:cubicBezTo>
                <a:cubicBezTo>
                  <a:pt x="10989243" y="2881837"/>
                  <a:pt x="10998598" y="2909906"/>
                  <a:pt x="10992984" y="2962303"/>
                </a:cubicBezTo>
                <a:cubicBezTo>
                  <a:pt x="10987369" y="3005344"/>
                  <a:pt x="10994855" y="3050256"/>
                  <a:pt x="10985500" y="3093296"/>
                </a:cubicBezTo>
                <a:cubicBezTo>
                  <a:pt x="10968657" y="3173763"/>
                  <a:pt x="10946201" y="3252359"/>
                  <a:pt x="10921872" y="3329083"/>
                </a:cubicBezTo>
                <a:cubicBezTo>
                  <a:pt x="10914390" y="3351538"/>
                  <a:pt x="10895676" y="3372123"/>
                  <a:pt x="10880706" y="3396450"/>
                </a:cubicBezTo>
                <a:cubicBezTo>
                  <a:pt x="10903160" y="3415163"/>
                  <a:pt x="10933102" y="3433876"/>
                  <a:pt x="10953686" y="3460075"/>
                </a:cubicBezTo>
                <a:cubicBezTo>
                  <a:pt x="10963042" y="3471302"/>
                  <a:pt x="10957428" y="3501243"/>
                  <a:pt x="10948073" y="3516214"/>
                </a:cubicBezTo>
                <a:cubicBezTo>
                  <a:pt x="10923745" y="3557384"/>
                  <a:pt x="10914390" y="3600425"/>
                  <a:pt x="10910647" y="3645336"/>
                </a:cubicBezTo>
                <a:cubicBezTo>
                  <a:pt x="10901289" y="3737030"/>
                  <a:pt x="10890061" y="3828726"/>
                  <a:pt x="10878834" y="3918549"/>
                </a:cubicBezTo>
                <a:cubicBezTo>
                  <a:pt x="10876963" y="3939134"/>
                  <a:pt x="10875091" y="3959719"/>
                  <a:pt x="10873220" y="3978432"/>
                </a:cubicBezTo>
                <a:cubicBezTo>
                  <a:pt x="10867605" y="4053285"/>
                  <a:pt x="10813335" y="4096325"/>
                  <a:pt x="10764683" y="4141237"/>
                </a:cubicBezTo>
                <a:cubicBezTo>
                  <a:pt x="10699186" y="4201119"/>
                  <a:pt x="10620590" y="4195505"/>
                  <a:pt x="10540125" y="4184277"/>
                </a:cubicBezTo>
                <a:cubicBezTo>
                  <a:pt x="10513924" y="4180534"/>
                  <a:pt x="10485855" y="4182405"/>
                  <a:pt x="10459657" y="4186148"/>
                </a:cubicBezTo>
                <a:cubicBezTo>
                  <a:pt x="10349250" y="4197376"/>
                  <a:pt x="10240714" y="4195505"/>
                  <a:pt x="10149017" y="4118780"/>
                </a:cubicBezTo>
                <a:cubicBezTo>
                  <a:pt x="10175217" y="4146852"/>
                  <a:pt x="10171474" y="4199248"/>
                  <a:pt x="10223870" y="4210476"/>
                </a:cubicBezTo>
                <a:cubicBezTo>
                  <a:pt x="10235099" y="4212347"/>
                  <a:pt x="10242583" y="4231060"/>
                  <a:pt x="10250069" y="4242288"/>
                </a:cubicBezTo>
                <a:cubicBezTo>
                  <a:pt x="10265040" y="4270359"/>
                  <a:pt x="10276267" y="4300300"/>
                  <a:pt x="10293110" y="4333983"/>
                </a:cubicBezTo>
                <a:cubicBezTo>
                  <a:pt x="10246326" y="4339597"/>
                  <a:pt x="10244455" y="4363924"/>
                  <a:pt x="10248196" y="4397608"/>
                </a:cubicBezTo>
                <a:cubicBezTo>
                  <a:pt x="10250069" y="4420065"/>
                  <a:pt x="10236971" y="4446263"/>
                  <a:pt x="10229484" y="4468719"/>
                </a:cubicBezTo>
                <a:cubicBezTo>
                  <a:pt x="10222000" y="4489302"/>
                  <a:pt x="10208899" y="4509888"/>
                  <a:pt x="10201415" y="4530471"/>
                </a:cubicBezTo>
                <a:cubicBezTo>
                  <a:pt x="10188316" y="4567898"/>
                  <a:pt x="10171474" y="4605324"/>
                  <a:pt x="10207030" y="4642751"/>
                </a:cubicBezTo>
                <a:cubicBezTo>
                  <a:pt x="10238841" y="4648366"/>
                  <a:pt x="10276267" y="4653978"/>
                  <a:pt x="10311824" y="4659593"/>
                </a:cubicBezTo>
                <a:cubicBezTo>
                  <a:pt x="10317436" y="4678307"/>
                  <a:pt x="10323050" y="4693277"/>
                  <a:pt x="10326792" y="4708248"/>
                </a:cubicBezTo>
                <a:cubicBezTo>
                  <a:pt x="10300596" y="4661464"/>
                  <a:pt x="10259426" y="4653978"/>
                  <a:pt x="10220128" y="4655850"/>
                </a:cubicBezTo>
                <a:cubicBezTo>
                  <a:pt x="10227613" y="4706376"/>
                  <a:pt x="10235099" y="4756903"/>
                  <a:pt x="10242583" y="4807427"/>
                </a:cubicBezTo>
                <a:cubicBezTo>
                  <a:pt x="10244455" y="4813042"/>
                  <a:pt x="10250069" y="4820528"/>
                  <a:pt x="10255684" y="4824271"/>
                </a:cubicBezTo>
                <a:cubicBezTo>
                  <a:pt x="10351120" y="4906608"/>
                  <a:pt x="10375449" y="5003917"/>
                  <a:pt x="10324922" y="5116197"/>
                </a:cubicBezTo>
                <a:cubicBezTo>
                  <a:pt x="10321179" y="5125553"/>
                  <a:pt x="10319308" y="5140523"/>
                  <a:pt x="10323050" y="5149880"/>
                </a:cubicBezTo>
                <a:cubicBezTo>
                  <a:pt x="10336150" y="5181692"/>
                  <a:pt x="10330537" y="5206020"/>
                  <a:pt x="10302466" y="5224733"/>
                </a:cubicBezTo>
                <a:cubicBezTo>
                  <a:pt x="10308079" y="5250932"/>
                  <a:pt x="10315566" y="5265903"/>
                  <a:pt x="10347377" y="5273387"/>
                </a:cubicBezTo>
                <a:cubicBezTo>
                  <a:pt x="10384804" y="5282743"/>
                  <a:pt x="10431588" y="5293972"/>
                  <a:pt x="10440944" y="5344498"/>
                </a:cubicBezTo>
                <a:cubicBezTo>
                  <a:pt x="10442816" y="5350111"/>
                  <a:pt x="10457785" y="5355726"/>
                  <a:pt x="10467142" y="5357596"/>
                </a:cubicBezTo>
                <a:cubicBezTo>
                  <a:pt x="10515796" y="5370696"/>
                  <a:pt x="10530767" y="5393152"/>
                  <a:pt x="10517669" y="5441806"/>
                </a:cubicBezTo>
                <a:cubicBezTo>
                  <a:pt x="10510181" y="5473618"/>
                  <a:pt x="10510181" y="5496074"/>
                  <a:pt x="10549480" y="5509174"/>
                </a:cubicBezTo>
                <a:cubicBezTo>
                  <a:pt x="10568194" y="5514787"/>
                  <a:pt x="10579421" y="5542858"/>
                  <a:pt x="10594392" y="5557829"/>
                </a:cubicBezTo>
                <a:cubicBezTo>
                  <a:pt x="10601878" y="5565314"/>
                  <a:pt x="10611235" y="5572799"/>
                  <a:pt x="10620590" y="5572799"/>
                </a:cubicBezTo>
                <a:cubicBezTo>
                  <a:pt x="10659888" y="5578412"/>
                  <a:pt x="10699186" y="5578412"/>
                  <a:pt x="10738483" y="5584027"/>
                </a:cubicBezTo>
                <a:cubicBezTo>
                  <a:pt x="10781525" y="5591513"/>
                  <a:pt x="10800238" y="5574669"/>
                  <a:pt x="10790880" y="5535372"/>
                </a:cubicBezTo>
                <a:cubicBezTo>
                  <a:pt x="10805853" y="5520402"/>
                  <a:pt x="10818950" y="5511044"/>
                  <a:pt x="10830179" y="5496074"/>
                </a:cubicBezTo>
                <a:cubicBezTo>
                  <a:pt x="10850762" y="5468006"/>
                  <a:pt x="10869476" y="5441806"/>
                  <a:pt x="10905032" y="5432450"/>
                </a:cubicBezTo>
                <a:cubicBezTo>
                  <a:pt x="10916259" y="5428707"/>
                  <a:pt x="10927487" y="5413736"/>
                  <a:pt x="10931230" y="5402507"/>
                </a:cubicBezTo>
                <a:cubicBezTo>
                  <a:pt x="10951816" y="5357596"/>
                  <a:pt x="10979885" y="5351983"/>
                  <a:pt x="11022927" y="5372566"/>
                </a:cubicBezTo>
                <a:cubicBezTo>
                  <a:pt x="11056608" y="5389410"/>
                  <a:pt x="11071579" y="5415608"/>
                  <a:pt x="11079066" y="5447420"/>
                </a:cubicBezTo>
                <a:cubicBezTo>
                  <a:pt x="11095906" y="5432450"/>
                  <a:pt x="11110877" y="5419351"/>
                  <a:pt x="11125847" y="5404380"/>
                </a:cubicBezTo>
                <a:cubicBezTo>
                  <a:pt x="11127718" y="5406250"/>
                  <a:pt x="11131461" y="5409993"/>
                  <a:pt x="11133333" y="5411865"/>
                </a:cubicBezTo>
                <a:cubicBezTo>
                  <a:pt x="11137076" y="5396895"/>
                  <a:pt x="11142691" y="5380052"/>
                  <a:pt x="11146432" y="5363211"/>
                </a:cubicBezTo>
                <a:cubicBezTo>
                  <a:pt x="11165145" y="5396895"/>
                  <a:pt x="11183857" y="5430579"/>
                  <a:pt x="11204443" y="5464263"/>
                </a:cubicBezTo>
                <a:cubicBezTo>
                  <a:pt x="11211929" y="5445549"/>
                  <a:pt x="11219413" y="5424964"/>
                  <a:pt x="11228771" y="5400638"/>
                </a:cubicBezTo>
                <a:cubicBezTo>
                  <a:pt x="11236257" y="5402507"/>
                  <a:pt x="11245613" y="5406250"/>
                  <a:pt x="11256840" y="5409993"/>
                </a:cubicBezTo>
                <a:cubicBezTo>
                  <a:pt x="11254970" y="5395023"/>
                  <a:pt x="11254970" y="5381924"/>
                  <a:pt x="11253098" y="5366953"/>
                </a:cubicBezTo>
                <a:cubicBezTo>
                  <a:pt x="11254970" y="5366953"/>
                  <a:pt x="11258710" y="5365081"/>
                  <a:pt x="11260583" y="5365081"/>
                </a:cubicBezTo>
                <a:cubicBezTo>
                  <a:pt x="11268068" y="5385667"/>
                  <a:pt x="11273683" y="5404380"/>
                  <a:pt x="11281167" y="5424964"/>
                </a:cubicBezTo>
                <a:cubicBezTo>
                  <a:pt x="11303624" y="5408122"/>
                  <a:pt x="11326081" y="5391280"/>
                  <a:pt x="11350407" y="5370696"/>
                </a:cubicBezTo>
                <a:cubicBezTo>
                  <a:pt x="11357891" y="5387537"/>
                  <a:pt x="11365377" y="5406250"/>
                  <a:pt x="11374733" y="5432450"/>
                </a:cubicBezTo>
                <a:cubicBezTo>
                  <a:pt x="11369120" y="5402507"/>
                  <a:pt x="11365377" y="5378181"/>
                  <a:pt x="11361634" y="5351983"/>
                </a:cubicBezTo>
                <a:cubicBezTo>
                  <a:pt x="11370990" y="5355726"/>
                  <a:pt x="11376605" y="5359469"/>
                  <a:pt x="11384091" y="5363211"/>
                </a:cubicBezTo>
                <a:cubicBezTo>
                  <a:pt x="11384091" y="5329528"/>
                  <a:pt x="11384091" y="5297713"/>
                  <a:pt x="11384091" y="5265903"/>
                </a:cubicBezTo>
                <a:cubicBezTo>
                  <a:pt x="11385963" y="5264030"/>
                  <a:pt x="11389703" y="5264030"/>
                  <a:pt x="11391575" y="5262160"/>
                </a:cubicBezTo>
                <a:cubicBezTo>
                  <a:pt x="11406546" y="5293972"/>
                  <a:pt x="11421517" y="5323913"/>
                  <a:pt x="11440230" y="5365081"/>
                </a:cubicBezTo>
                <a:cubicBezTo>
                  <a:pt x="11443973" y="5325785"/>
                  <a:pt x="11445843" y="5295844"/>
                  <a:pt x="11447715" y="5265903"/>
                </a:cubicBezTo>
                <a:cubicBezTo>
                  <a:pt x="11449586" y="5265903"/>
                  <a:pt x="11453330" y="5265903"/>
                  <a:pt x="11455201" y="5265903"/>
                </a:cubicBezTo>
                <a:cubicBezTo>
                  <a:pt x="11457073" y="5293972"/>
                  <a:pt x="11460816" y="5322042"/>
                  <a:pt x="11462685" y="5357596"/>
                </a:cubicBezTo>
                <a:cubicBezTo>
                  <a:pt x="11475786" y="5338883"/>
                  <a:pt x="11483270" y="5329528"/>
                  <a:pt x="11488885" y="5320170"/>
                </a:cubicBezTo>
                <a:cubicBezTo>
                  <a:pt x="11496369" y="5359469"/>
                  <a:pt x="11501982" y="5398765"/>
                  <a:pt x="11509470" y="5439934"/>
                </a:cubicBezTo>
                <a:cubicBezTo>
                  <a:pt x="11513212" y="5439934"/>
                  <a:pt x="11516955" y="5439934"/>
                  <a:pt x="11520695" y="5439934"/>
                </a:cubicBezTo>
                <a:cubicBezTo>
                  <a:pt x="11528184" y="5417479"/>
                  <a:pt x="11535668" y="5396895"/>
                  <a:pt x="11543152" y="5370696"/>
                </a:cubicBezTo>
                <a:cubicBezTo>
                  <a:pt x="11546896" y="5400638"/>
                  <a:pt x="11550639" y="5424964"/>
                  <a:pt x="11554382" y="5451162"/>
                </a:cubicBezTo>
                <a:cubicBezTo>
                  <a:pt x="11558122" y="5451162"/>
                  <a:pt x="11561865" y="5451162"/>
                  <a:pt x="11563737" y="5451162"/>
                </a:cubicBezTo>
                <a:cubicBezTo>
                  <a:pt x="11567480" y="5439934"/>
                  <a:pt x="11569352" y="5428707"/>
                  <a:pt x="11573095" y="5419351"/>
                </a:cubicBezTo>
                <a:cubicBezTo>
                  <a:pt x="11574965" y="5419351"/>
                  <a:pt x="11576836" y="5419351"/>
                  <a:pt x="11578708" y="5419351"/>
                </a:cubicBezTo>
                <a:cubicBezTo>
                  <a:pt x="11580578" y="5432450"/>
                  <a:pt x="11582451" y="5443677"/>
                  <a:pt x="11584323" y="5451162"/>
                </a:cubicBezTo>
                <a:cubicBezTo>
                  <a:pt x="11597421" y="5438064"/>
                  <a:pt x="11612392" y="5423094"/>
                  <a:pt x="11631104" y="5402507"/>
                </a:cubicBezTo>
                <a:cubicBezTo>
                  <a:pt x="11632975" y="5430579"/>
                  <a:pt x="11634847" y="5449292"/>
                  <a:pt x="11634847" y="5466132"/>
                </a:cubicBezTo>
                <a:cubicBezTo>
                  <a:pt x="11634847" y="5466132"/>
                  <a:pt x="11636718" y="5466132"/>
                  <a:pt x="11636718" y="5466132"/>
                </a:cubicBezTo>
                <a:cubicBezTo>
                  <a:pt x="11638590" y="5451162"/>
                  <a:pt x="11640462" y="5436191"/>
                  <a:pt x="11642333" y="5413736"/>
                </a:cubicBezTo>
                <a:cubicBezTo>
                  <a:pt x="11651689" y="5428707"/>
                  <a:pt x="11655430" y="5436191"/>
                  <a:pt x="11661045" y="5443677"/>
                </a:cubicBezTo>
                <a:cubicBezTo>
                  <a:pt x="11662919" y="5439934"/>
                  <a:pt x="11664788" y="5438064"/>
                  <a:pt x="11664788" y="5434322"/>
                </a:cubicBezTo>
                <a:cubicBezTo>
                  <a:pt x="11668531" y="5447420"/>
                  <a:pt x="11672274" y="5460520"/>
                  <a:pt x="11677889" y="5481103"/>
                </a:cubicBezTo>
                <a:cubicBezTo>
                  <a:pt x="11681631" y="5468006"/>
                  <a:pt x="11685374" y="5460520"/>
                  <a:pt x="11687245" y="5453035"/>
                </a:cubicBezTo>
                <a:cubicBezTo>
                  <a:pt x="11690988" y="5456777"/>
                  <a:pt x="11694729" y="5462391"/>
                  <a:pt x="11698472" y="5466132"/>
                </a:cubicBezTo>
                <a:cubicBezTo>
                  <a:pt x="11722801" y="5417479"/>
                  <a:pt x="11676016" y="5396895"/>
                  <a:pt x="11657304" y="5363211"/>
                </a:cubicBezTo>
                <a:cubicBezTo>
                  <a:pt x="11664788" y="5365081"/>
                  <a:pt x="11672274" y="5366953"/>
                  <a:pt x="11681631" y="5368824"/>
                </a:cubicBezTo>
                <a:cubicBezTo>
                  <a:pt x="11681631" y="5363211"/>
                  <a:pt x="11681631" y="5357596"/>
                  <a:pt x="11681631" y="5361339"/>
                </a:cubicBezTo>
                <a:cubicBezTo>
                  <a:pt x="11705958" y="5389410"/>
                  <a:pt x="11734028" y="5421221"/>
                  <a:pt x="11763967" y="5454905"/>
                </a:cubicBezTo>
                <a:cubicBezTo>
                  <a:pt x="11773325" y="5445549"/>
                  <a:pt x="11777068" y="5439934"/>
                  <a:pt x="11780811" y="5436191"/>
                </a:cubicBezTo>
                <a:cubicBezTo>
                  <a:pt x="11786424" y="5453035"/>
                  <a:pt x="11792039" y="5468006"/>
                  <a:pt x="11797654" y="5482976"/>
                </a:cubicBezTo>
                <a:cubicBezTo>
                  <a:pt x="11801394" y="5481103"/>
                  <a:pt x="11805137" y="5481103"/>
                  <a:pt x="11810752" y="5479233"/>
                </a:cubicBezTo>
                <a:cubicBezTo>
                  <a:pt x="11801394" y="5430579"/>
                  <a:pt x="11792039" y="5380052"/>
                  <a:pt x="11784553" y="5331397"/>
                </a:cubicBezTo>
                <a:cubicBezTo>
                  <a:pt x="11788296" y="5329528"/>
                  <a:pt x="11792039" y="5329528"/>
                  <a:pt x="11793911" y="5327654"/>
                </a:cubicBezTo>
                <a:cubicBezTo>
                  <a:pt x="11812624" y="5381924"/>
                  <a:pt x="11831338" y="5438064"/>
                  <a:pt x="11848178" y="5492332"/>
                </a:cubicBezTo>
                <a:cubicBezTo>
                  <a:pt x="11851921" y="5492332"/>
                  <a:pt x="11853793" y="5490461"/>
                  <a:pt x="11857533" y="5490461"/>
                </a:cubicBezTo>
                <a:cubicBezTo>
                  <a:pt x="11853793" y="5454905"/>
                  <a:pt x="11850050" y="5419351"/>
                  <a:pt x="11846308" y="5383795"/>
                </a:cubicBezTo>
                <a:cubicBezTo>
                  <a:pt x="11846308" y="5372566"/>
                  <a:pt x="11850050" y="5359469"/>
                  <a:pt x="11851921" y="5348240"/>
                </a:cubicBezTo>
                <a:cubicBezTo>
                  <a:pt x="11859405" y="5357596"/>
                  <a:pt x="11866891" y="5365081"/>
                  <a:pt x="11874377" y="5374439"/>
                </a:cubicBezTo>
                <a:cubicBezTo>
                  <a:pt x="11878119" y="5380052"/>
                  <a:pt x="11879990" y="5387537"/>
                  <a:pt x="11885605" y="5402507"/>
                </a:cubicBezTo>
                <a:cubicBezTo>
                  <a:pt x="11894960" y="5359469"/>
                  <a:pt x="11902447" y="5327654"/>
                  <a:pt x="11883734" y="5293972"/>
                </a:cubicBezTo>
                <a:cubicBezTo>
                  <a:pt x="11866891" y="5262160"/>
                  <a:pt x="11851921" y="5228476"/>
                  <a:pt x="11835079" y="5196662"/>
                </a:cubicBezTo>
                <a:cubicBezTo>
                  <a:pt x="11831338" y="5187307"/>
                  <a:pt x="11827595" y="5176079"/>
                  <a:pt x="11820108" y="5172336"/>
                </a:cubicBezTo>
                <a:cubicBezTo>
                  <a:pt x="11775197" y="5149880"/>
                  <a:pt x="11786424" y="5095610"/>
                  <a:pt x="11758355" y="5065669"/>
                </a:cubicBezTo>
                <a:cubicBezTo>
                  <a:pt x="11756485" y="5063799"/>
                  <a:pt x="11760227" y="5060057"/>
                  <a:pt x="11763967" y="5043214"/>
                </a:cubicBezTo>
                <a:cubicBezTo>
                  <a:pt x="11823849" y="5131168"/>
                  <a:pt x="11876247" y="5215376"/>
                  <a:pt x="11969813" y="5264030"/>
                </a:cubicBezTo>
                <a:cubicBezTo>
                  <a:pt x="11967942" y="5250932"/>
                  <a:pt x="11967942" y="5241574"/>
                  <a:pt x="11964201" y="5220991"/>
                </a:cubicBezTo>
                <a:cubicBezTo>
                  <a:pt x="11986656" y="5249059"/>
                  <a:pt x="12003498" y="5269645"/>
                  <a:pt x="12027825" y="5295844"/>
                </a:cubicBezTo>
                <a:cubicBezTo>
                  <a:pt x="12042796" y="5237831"/>
                  <a:pt x="11979171" y="5232218"/>
                  <a:pt x="11973556" y="5183564"/>
                </a:cubicBezTo>
                <a:cubicBezTo>
                  <a:pt x="12009112" y="5215376"/>
                  <a:pt x="12037182" y="5239703"/>
                  <a:pt x="12070866" y="5269645"/>
                </a:cubicBezTo>
                <a:cubicBezTo>
                  <a:pt x="12068994" y="5230346"/>
                  <a:pt x="12067122" y="5200405"/>
                  <a:pt x="12063379" y="5157366"/>
                </a:cubicBezTo>
                <a:cubicBezTo>
                  <a:pt x="12085835" y="5172336"/>
                  <a:pt x="12100805" y="5181692"/>
                  <a:pt x="12123262" y="5194792"/>
                </a:cubicBezTo>
                <a:cubicBezTo>
                  <a:pt x="12115778" y="5146138"/>
                  <a:pt x="12110163" y="5101225"/>
                  <a:pt x="12104548" y="5056314"/>
                </a:cubicBezTo>
                <a:cubicBezTo>
                  <a:pt x="12106420" y="5056314"/>
                  <a:pt x="12108293" y="5054442"/>
                  <a:pt x="12108293" y="5054442"/>
                </a:cubicBezTo>
                <a:cubicBezTo>
                  <a:pt x="12112035" y="5067542"/>
                  <a:pt x="12117649" y="5078770"/>
                  <a:pt x="12121391" y="5091869"/>
                </a:cubicBezTo>
                <a:cubicBezTo>
                  <a:pt x="12123262" y="5091869"/>
                  <a:pt x="12125134" y="5091869"/>
                  <a:pt x="12127006" y="5091869"/>
                </a:cubicBezTo>
                <a:cubicBezTo>
                  <a:pt x="12125134" y="5069412"/>
                  <a:pt x="12123262" y="5046957"/>
                  <a:pt x="12121391" y="5024500"/>
                </a:cubicBezTo>
                <a:cubicBezTo>
                  <a:pt x="12125134" y="5024500"/>
                  <a:pt x="12127006" y="5022631"/>
                  <a:pt x="12130749" y="5022631"/>
                </a:cubicBezTo>
                <a:cubicBezTo>
                  <a:pt x="12134492" y="5043214"/>
                  <a:pt x="12140104" y="5065669"/>
                  <a:pt x="12143847" y="5091869"/>
                </a:cubicBezTo>
                <a:cubicBezTo>
                  <a:pt x="12149462" y="5082513"/>
                  <a:pt x="12151332" y="5076898"/>
                  <a:pt x="12155075" y="5071284"/>
                </a:cubicBezTo>
                <a:cubicBezTo>
                  <a:pt x="12160687" y="5112454"/>
                  <a:pt x="12166302" y="5149880"/>
                  <a:pt x="12171917" y="5189177"/>
                </a:cubicBezTo>
                <a:cubicBezTo>
                  <a:pt x="12175658" y="5189177"/>
                  <a:pt x="12179401" y="5189177"/>
                  <a:pt x="12183146" y="5189177"/>
                </a:cubicBezTo>
                <a:lnTo>
                  <a:pt x="12192001" y="5138128"/>
                </a:lnTo>
                <a:lnTo>
                  <a:pt x="12192001" y="6033034"/>
                </a:lnTo>
                <a:lnTo>
                  <a:pt x="0" y="6033034"/>
                </a:lnTo>
                <a:lnTo>
                  <a:pt x="135" y="5958993"/>
                </a:lnTo>
                <a:lnTo>
                  <a:pt x="293" y="5348573"/>
                </a:lnTo>
                <a:lnTo>
                  <a:pt x="96254" y="5323171"/>
                </a:lnTo>
                <a:lnTo>
                  <a:pt x="312822" y="5311139"/>
                </a:lnTo>
                <a:cubicBezTo>
                  <a:pt x="312822" y="5311139"/>
                  <a:pt x="336559" y="5320319"/>
                  <a:pt x="348917" y="5323171"/>
                </a:cubicBezTo>
                <a:cubicBezTo>
                  <a:pt x="388769" y="5332368"/>
                  <a:pt x="429128" y="5339213"/>
                  <a:pt x="469233" y="5347234"/>
                </a:cubicBezTo>
                <a:lnTo>
                  <a:pt x="625643" y="5407392"/>
                </a:lnTo>
                <a:lnTo>
                  <a:pt x="757990" y="5407392"/>
                </a:lnTo>
                <a:lnTo>
                  <a:pt x="860817" y="5378013"/>
                </a:lnTo>
                <a:lnTo>
                  <a:pt x="882230" y="5383795"/>
                </a:lnTo>
                <a:cubicBezTo>
                  <a:pt x="914042" y="5381924"/>
                  <a:pt x="943983" y="5372566"/>
                  <a:pt x="973924" y="5370696"/>
                </a:cubicBezTo>
                <a:cubicBezTo>
                  <a:pt x="1024451" y="5370696"/>
                  <a:pt x="1074975" y="5355726"/>
                  <a:pt x="1127373" y="5378181"/>
                </a:cubicBezTo>
                <a:cubicBezTo>
                  <a:pt x="1164798" y="5393152"/>
                  <a:pt x="1209710" y="5393152"/>
                  <a:pt x="1250880" y="5398765"/>
                </a:cubicBezTo>
                <a:cubicBezTo>
                  <a:pt x="1256495" y="5398765"/>
                  <a:pt x="1265850" y="5395023"/>
                  <a:pt x="1269593" y="5391280"/>
                </a:cubicBezTo>
                <a:cubicBezTo>
                  <a:pt x="1295792" y="5368824"/>
                  <a:pt x="1321990" y="5346368"/>
                  <a:pt x="1346318" y="5322042"/>
                </a:cubicBezTo>
                <a:cubicBezTo>
                  <a:pt x="1361289" y="5307071"/>
                  <a:pt x="1381872" y="5282743"/>
                  <a:pt x="1380002" y="5267772"/>
                </a:cubicBezTo>
                <a:cubicBezTo>
                  <a:pt x="1374386" y="5235961"/>
                  <a:pt x="1353803" y="5207890"/>
                  <a:pt x="1336960" y="5168593"/>
                </a:cubicBezTo>
                <a:cubicBezTo>
                  <a:pt x="1320120" y="5219118"/>
                  <a:pt x="1295792" y="5183564"/>
                  <a:pt x="1277078" y="5181692"/>
                </a:cubicBezTo>
                <a:cubicBezTo>
                  <a:pt x="1269593" y="5196662"/>
                  <a:pt x="1267723" y="5213505"/>
                  <a:pt x="1258365" y="5224733"/>
                </a:cubicBezTo>
                <a:cubicBezTo>
                  <a:pt x="1220939" y="5262160"/>
                  <a:pt x="1177899" y="5288358"/>
                  <a:pt x="1121759" y="5277130"/>
                </a:cubicBezTo>
                <a:cubicBezTo>
                  <a:pt x="1110531" y="5275258"/>
                  <a:pt x="1091818" y="5284616"/>
                  <a:pt x="1084333" y="5295844"/>
                </a:cubicBezTo>
                <a:cubicBezTo>
                  <a:pt x="1063748" y="5325785"/>
                  <a:pt x="1039421" y="5312684"/>
                  <a:pt x="1020708" y="5301456"/>
                </a:cubicBezTo>
                <a:cubicBezTo>
                  <a:pt x="996379" y="5286486"/>
                  <a:pt x="962695" y="5262160"/>
                  <a:pt x="979539" y="5234088"/>
                </a:cubicBezTo>
                <a:cubicBezTo>
                  <a:pt x="1003865" y="5194792"/>
                  <a:pt x="1037549" y="5148008"/>
                  <a:pt x="1076847" y="5134909"/>
                </a:cubicBezTo>
                <a:cubicBezTo>
                  <a:pt x="1129245" y="5118067"/>
                  <a:pt x="1190997" y="5119939"/>
                  <a:pt x="1247137" y="5151751"/>
                </a:cubicBezTo>
                <a:cubicBezTo>
                  <a:pt x="1254622" y="5110582"/>
                  <a:pt x="1280821" y="5099353"/>
                  <a:pt x="1320120" y="5108711"/>
                </a:cubicBezTo>
                <a:cubicBezTo>
                  <a:pt x="1335091" y="5112454"/>
                  <a:pt x="1348188" y="5110582"/>
                  <a:pt x="1363159" y="5114324"/>
                </a:cubicBezTo>
                <a:cubicBezTo>
                  <a:pt x="1396843" y="5121810"/>
                  <a:pt x="1417428" y="5104968"/>
                  <a:pt x="1430527" y="5078770"/>
                </a:cubicBezTo>
                <a:cubicBezTo>
                  <a:pt x="1439885" y="5054442"/>
                  <a:pt x="1445497" y="5031986"/>
                  <a:pt x="1456725" y="5002045"/>
                </a:cubicBezTo>
                <a:cubicBezTo>
                  <a:pt x="1428656" y="5002045"/>
                  <a:pt x="1404329" y="5003917"/>
                  <a:pt x="1381872" y="5002045"/>
                </a:cubicBezTo>
                <a:cubicBezTo>
                  <a:pt x="1350060" y="4998302"/>
                  <a:pt x="1318247" y="4996431"/>
                  <a:pt x="1290178" y="4987075"/>
                </a:cubicBezTo>
                <a:cubicBezTo>
                  <a:pt x="1260704" y="4977251"/>
                  <a:pt x="1234389" y="4964268"/>
                  <a:pt x="1204916" y="4966286"/>
                </a:cubicBezTo>
                <a:cubicBezTo>
                  <a:pt x="1195092" y="4966959"/>
                  <a:pt x="1184917" y="4969297"/>
                  <a:pt x="1174156" y="4973976"/>
                </a:cubicBezTo>
                <a:cubicBezTo>
                  <a:pt x="1153571" y="4983332"/>
                  <a:pt x="1123630" y="4975846"/>
                  <a:pt x="1097432" y="4975846"/>
                </a:cubicBezTo>
                <a:cubicBezTo>
                  <a:pt x="1084333" y="4975846"/>
                  <a:pt x="1067490" y="4970233"/>
                  <a:pt x="1060005" y="4975846"/>
                </a:cubicBezTo>
                <a:lnTo>
                  <a:pt x="1034155" y="4991788"/>
                </a:lnTo>
                <a:lnTo>
                  <a:pt x="962527" y="4926129"/>
                </a:lnTo>
                <a:lnTo>
                  <a:pt x="1121920" y="4850628"/>
                </a:lnTo>
                <a:lnTo>
                  <a:pt x="1129245" y="4848597"/>
                </a:lnTo>
                <a:cubicBezTo>
                  <a:pt x="1134857" y="4846726"/>
                  <a:pt x="1144215" y="4850469"/>
                  <a:pt x="1149828" y="4854212"/>
                </a:cubicBezTo>
                <a:cubicBezTo>
                  <a:pt x="1176026" y="4872924"/>
                  <a:pt x="1202225" y="4871052"/>
                  <a:pt x="1232166" y="4865439"/>
                </a:cubicBezTo>
                <a:cubicBezTo>
                  <a:pt x="1260237" y="4861696"/>
                  <a:pt x="1292049" y="4867309"/>
                  <a:pt x="1318247" y="4876667"/>
                </a:cubicBezTo>
                <a:cubicBezTo>
                  <a:pt x="1331348" y="4882280"/>
                  <a:pt x="1338832" y="4904736"/>
                  <a:pt x="1348188" y="4919707"/>
                </a:cubicBezTo>
                <a:cubicBezTo>
                  <a:pt x="1351931" y="4925322"/>
                  <a:pt x="1353803" y="4930934"/>
                  <a:pt x="1359416" y="4932806"/>
                </a:cubicBezTo>
                <a:cubicBezTo>
                  <a:pt x="1385615" y="4942162"/>
                  <a:pt x="1411813" y="4951520"/>
                  <a:pt x="1445497" y="4962749"/>
                </a:cubicBezTo>
                <a:cubicBezTo>
                  <a:pt x="1438011" y="4912221"/>
                  <a:pt x="1479181" y="4899123"/>
                  <a:pt x="1509122" y="4876667"/>
                </a:cubicBezTo>
                <a:cubicBezTo>
                  <a:pt x="1514737" y="4872924"/>
                  <a:pt x="1535321" y="4876667"/>
                  <a:pt x="1537192" y="4880410"/>
                </a:cubicBezTo>
                <a:cubicBezTo>
                  <a:pt x="1550291" y="4929064"/>
                  <a:pt x="1597075" y="4923450"/>
                  <a:pt x="1630759" y="4942162"/>
                </a:cubicBezTo>
                <a:cubicBezTo>
                  <a:pt x="1632630" y="4929064"/>
                  <a:pt x="1630759" y="4917836"/>
                  <a:pt x="1627016" y="4910351"/>
                </a:cubicBezTo>
                <a:cubicBezTo>
                  <a:pt x="1597075" y="4863567"/>
                  <a:pt x="1567134" y="4818656"/>
                  <a:pt x="1533450" y="4773743"/>
                </a:cubicBezTo>
                <a:cubicBezTo>
                  <a:pt x="1527836" y="4766258"/>
                  <a:pt x="1509122" y="4762515"/>
                  <a:pt x="1497895" y="4764387"/>
                </a:cubicBezTo>
                <a:cubicBezTo>
                  <a:pt x="1396843" y="4796199"/>
                  <a:pt x="1295792" y="4764387"/>
                  <a:pt x="1194740" y="4758772"/>
                </a:cubicBezTo>
                <a:cubicBezTo>
                  <a:pt x="1166671" y="4756903"/>
                  <a:pt x="1159186" y="4736317"/>
                  <a:pt x="1174156" y="4711991"/>
                </a:cubicBezTo>
                <a:cubicBezTo>
                  <a:pt x="1196613" y="4676435"/>
                  <a:pt x="1230296" y="4659593"/>
                  <a:pt x="1271466" y="4657721"/>
                </a:cubicBezTo>
                <a:cubicBezTo>
                  <a:pt x="1288306" y="4657721"/>
                  <a:pt x="1305148" y="4655850"/>
                  <a:pt x="1321990" y="4650236"/>
                </a:cubicBezTo>
                <a:cubicBezTo>
                  <a:pt x="1340703" y="4644623"/>
                  <a:pt x="1346318" y="4625909"/>
                  <a:pt x="1329476" y="4614682"/>
                </a:cubicBezTo>
                <a:cubicBezTo>
                  <a:pt x="1310762" y="4597839"/>
                  <a:pt x="1286436" y="4588484"/>
                  <a:pt x="1260237" y="4571641"/>
                </a:cubicBezTo>
                <a:cubicBezTo>
                  <a:pt x="1249009" y="4586612"/>
                  <a:pt x="1239651" y="4603454"/>
                  <a:pt x="1226554" y="4614682"/>
                </a:cubicBezTo>
                <a:cubicBezTo>
                  <a:pt x="1209710" y="4627780"/>
                  <a:pt x="1190997" y="4637138"/>
                  <a:pt x="1170413" y="4640880"/>
                </a:cubicBezTo>
                <a:cubicBezTo>
                  <a:pt x="1166671" y="4642751"/>
                  <a:pt x="1155443" y="4616553"/>
                  <a:pt x="1147958" y="4601582"/>
                </a:cubicBezTo>
                <a:cubicBezTo>
                  <a:pt x="1144215" y="4594096"/>
                  <a:pt x="1142343" y="4586612"/>
                  <a:pt x="1138600" y="4577256"/>
                </a:cubicBezTo>
                <a:cubicBezTo>
                  <a:pt x="1127373" y="4582869"/>
                  <a:pt x="1116144" y="4588484"/>
                  <a:pt x="1104916" y="4594096"/>
                </a:cubicBezTo>
                <a:cubicBezTo>
                  <a:pt x="1089946" y="4566027"/>
                  <a:pt x="1063748" y="4541699"/>
                  <a:pt x="1089946" y="4508016"/>
                </a:cubicBezTo>
                <a:cubicBezTo>
                  <a:pt x="1091818" y="4504273"/>
                  <a:pt x="1089946" y="4498660"/>
                  <a:pt x="1091818" y="4493045"/>
                </a:cubicBezTo>
                <a:cubicBezTo>
                  <a:pt x="1095561" y="4464976"/>
                  <a:pt x="1106788" y="4461233"/>
                  <a:pt x="1129245" y="4478075"/>
                </a:cubicBezTo>
                <a:cubicBezTo>
                  <a:pt x="1183512" y="4515501"/>
                  <a:pt x="1262108" y="4511758"/>
                  <a:pt x="1314505" y="4470589"/>
                </a:cubicBezTo>
                <a:cubicBezTo>
                  <a:pt x="1321990" y="4464976"/>
                  <a:pt x="1348188" y="4464976"/>
                  <a:pt x="1351931" y="4472461"/>
                </a:cubicBezTo>
                <a:cubicBezTo>
                  <a:pt x="1366902" y="4494917"/>
                  <a:pt x="1396843" y="4508016"/>
                  <a:pt x="1396843" y="4543572"/>
                </a:cubicBezTo>
                <a:cubicBezTo>
                  <a:pt x="1396843" y="4554800"/>
                  <a:pt x="1419299" y="4566027"/>
                  <a:pt x="1434270" y="4575383"/>
                </a:cubicBezTo>
                <a:cubicBezTo>
                  <a:pt x="1443626" y="4580998"/>
                  <a:pt x="1462340" y="4584741"/>
                  <a:pt x="1462340" y="4586612"/>
                </a:cubicBezTo>
                <a:cubicBezTo>
                  <a:pt x="1456725" y="4627780"/>
                  <a:pt x="1497895" y="4637138"/>
                  <a:pt x="1514737" y="4665206"/>
                </a:cubicBezTo>
                <a:cubicBezTo>
                  <a:pt x="1554034" y="4734446"/>
                  <a:pt x="1593333" y="4801814"/>
                  <a:pt x="1634502" y="4871052"/>
                </a:cubicBezTo>
                <a:cubicBezTo>
                  <a:pt x="1651342" y="4900993"/>
                  <a:pt x="1668186" y="4930934"/>
                  <a:pt x="1690641" y="4970233"/>
                </a:cubicBezTo>
                <a:cubicBezTo>
                  <a:pt x="1703740" y="4947777"/>
                  <a:pt x="1718710" y="4932806"/>
                  <a:pt x="1722453" y="4915964"/>
                </a:cubicBezTo>
                <a:cubicBezTo>
                  <a:pt x="1728068" y="4887895"/>
                  <a:pt x="1739296" y="4878538"/>
                  <a:pt x="1767365" y="4882280"/>
                </a:cubicBezTo>
                <a:cubicBezTo>
                  <a:pt x="1774849" y="4884153"/>
                  <a:pt x="1784207" y="4872924"/>
                  <a:pt x="1793563" y="4867309"/>
                </a:cubicBezTo>
                <a:cubicBezTo>
                  <a:pt x="1786078" y="4859824"/>
                  <a:pt x="1780464" y="4850469"/>
                  <a:pt x="1772980" y="4842983"/>
                </a:cubicBezTo>
                <a:cubicBezTo>
                  <a:pt x="1750523" y="4816785"/>
                  <a:pt x="1718710" y="4792456"/>
                  <a:pt x="1705612" y="4762515"/>
                </a:cubicBezTo>
                <a:cubicBezTo>
                  <a:pt x="1688769" y="4721346"/>
                  <a:pt x="1726195" y="4689534"/>
                  <a:pt x="1743039" y="4653978"/>
                </a:cubicBezTo>
                <a:cubicBezTo>
                  <a:pt x="1746782" y="4648366"/>
                  <a:pt x="1758009" y="4644623"/>
                  <a:pt x="1765494" y="4644623"/>
                </a:cubicBezTo>
                <a:cubicBezTo>
                  <a:pt x="1806664" y="4642751"/>
                  <a:pt x="1847832" y="4640880"/>
                  <a:pt x="1887129" y="4640880"/>
                </a:cubicBezTo>
                <a:cubicBezTo>
                  <a:pt x="1898357" y="4640880"/>
                  <a:pt x="1909584" y="4652109"/>
                  <a:pt x="1920813" y="4655850"/>
                </a:cubicBezTo>
                <a:cubicBezTo>
                  <a:pt x="1915199" y="4665206"/>
                  <a:pt x="1909584" y="4676435"/>
                  <a:pt x="1902100" y="4682050"/>
                </a:cubicBezTo>
                <a:cubicBezTo>
                  <a:pt x="1877774" y="4698890"/>
                  <a:pt x="1872158" y="4719476"/>
                  <a:pt x="1881516" y="4747545"/>
                </a:cubicBezTo>
                <a:cubicBezTo>
                  <a:pt x="1885258" y="4760645"/>
                  <a:pt x="1881516" y="4779358"/>
                  <a:pt x="1877774" y="4794328"/>
                </a:cubicBezTo>
                <a:cubicBezTo>
                  <a:pt x="1870289" y="4820528"/>
                  <a:pt x="1909584" y="4876667"/>
                  <a:pt x="1933913" y="4865439"/>
                </a:cubicBezTo>
                <a:cubicBezTo>
                  <a:pt x="1961982" y="4852339"/>
                  <a:pt x="1971340" y="4867309"/>
                  <a:pt x="1988180" y="4882280"/>
                </a:cubicBezTo>
                <a:cubicBezTo>
                  <a:pt x="2005024" y="4899123"/>
                  <a:pt x="2027479" y="4908479"/>
                  <a:pt x="2048063" y="4923450"/>
                </a:cubicBezTo>
                <a:cubicBezTo>
                  <a:pt x="2053678" y="4927191"/>
                  <a:pt x="2059291" y="4934677"/>
                  <a:pt x="2063034" y="4942162"/>
                </a:cubicBezTo>
                <a:cubicBezTo>
                  <a:pt x="2076134" y="4966490"/>
                  <a:pt x="2091104" y="4990816"/>
                  <a:pt x="2104203" y="5015145"/>
                </a:cubicBezTo>
                <a:cubicBezTo>
                  <a:pt x="2109818" y="5015145"/>
                  <a:pt x="2113561" y="5015145"/>
                  <a:pt x="2119173" y="5013273"/>
                </a:cubicBezTo>
                <a:cubicBezTo>
                  <a:pt x="2124788" y="4979589"/>
                  <a:pt x="2130401" y="4944035"/>
                  <a:pt x="2136016" y="4904736"/>
                </a:cubicBezTo>
                <a:cubicBezTo>
                  <a:pt x="2115430" y="4906608"/>
                  <a:pt x="2102332" y="4908479"/>
                  <a:pt x="2089232" y="4908479"/>
                </a:cubicBezTo>
                <a:cubicBezTo>
                  <a:pt x="2083618" y="4899123"/>
                  <a:pt x="2078005" y="4886023"/>
                  <a:pt x="2076134" y="4884153"/>
                </a:cubicBezTo>
                <a:cubicBezTo>
                  <a:pt x="2104203" y="4814913"/>
                  <a:pt x="2128531" y="4756903"/>
                  <a:pt x="2186540" y="4717604"/>
                </a:cubicBezTo>
                <a:cubicBezTo>
                  <a:pt x="2162214" y="4702633"/>
                  <a:pt x="2149114" y="4693277"/>
                  <a:pt x="2134144" y="4683920"/>
                </a:cubicBezTo>
                <a:cubicBezTo>
                  <a:pt x="2126658" y="4678307"/>
                  <a:pt x="2115430" y="4672692"/>
                  <a:pt x="2115430" y="4667079"/>
                </a:cubicBezTo>
                <a:cubicBezTo>
                  <a:pt x="2115430" y="4659593"/>
                  <a:pt x="2124788" y="4650236"/>
                  <a:pt x="2132273" y="4646494"/>
                </a:cubicBezTo>
                <a:cubicBezTo>
                  <a:pt x="2171571" y="4620294"/>
                  <a:pt x="2182799" y="4588484"/>
                  <a:pt x="2171571" y="4541699"/>
                </a:cubicBezTo>
                <a:cubicBezTo>
                  <a:pt x="2169700" y="4532343"/>
                  <a:pt x="2175313" y="4513631"/>
                  <a:pt x="2184671" y="4506145"/>
                </a:cubicBezTo>
                <a:cubicBezTo>
                  <a:pt x="2218355" y="4481816"/>
                  <a:pt x="2220224" y="4470589"/>
                  <a:pt x="2182799" y="4444391"/>
                </a:cubicBezTo>
                <a:cubicBezTo>
                  <a:pt x="2152857" y="4423807"/>
                  <a:pt x="2149114" y="4401351"/>
                  <a:pt x="2169700" y="4371410"/>
                </a:cubicBezTo>
                <a:cubicBezTo>
                  <a:pt x="2173443" y="4367667"/>
                  <a:pt x="2175313" y="4362052"/>
                  <a:pt x="2175313" y="4362052"/>
                </a:cubicBezTo>
                <a:cubicBezTo>
                  <a:pt x="2162214" y="4356439"/>
                  <a:pt x="2147244" y="4354567"/>
                  <a:pt x="2143502" y="4347082"/>
                </a:cubicBezTo>
                <a:cubicBezTo>
                  <a:pt x="2139759" y="4339597"/>
                  <a:pt x="2141629" y="4319012"/>
                  <a:pt x="2149114" y="4315271"/>
                </a:cubicBezTo>
                <a:cubicBezTo>
                  <a:pt x="2158472" y="4309656"/>
                  <a:pt x="2173443" y="4313397"/>
                  <a:pt x="2184671" y="4317140"/>
                </a:cubicBezTo>
                <a:cubicBezTo>
                  <a:pt x="2203384" y="4324626"/>
                  <a:pt x="2222098" y="4333983"/>
                  <a:pt x="2238938" y="4343339"/>
                </a:cubicBezTo>
                <a:cubicBezTo>
                  <a:pt x="2268879" y="4360182"/>
                  <a:pt x="2274494" y="4356439"/>
                  <a:pt x="2285721" y="4322755"/>
                </a:cubicBezTo>
                <a:cubicBezTo>
                  <a:pt x="2289464" y="4311528"/>
                  <a:pt x="2306306" y="4292814"/>
                  <a:pt x="2311921" y="4294685"/>
                </a:cubicBezTo>
                <a:cubicBezTo>
                  <a:pt x="2334376" y="4302170"/>
                  <a:pt x="2356832" y="4313397"/>
                  <a:pt x="2377416" y="4328368"/>
                </a:cubicBezTo>
                <a:cubicBezTo>
                  <a:pt x="2401744" y="4345212"/>
                  <a:pt x="2405487" y="4371410"/>
                  <a:pt x="2418584" y="4397608"/>
                </a:cubicBezTo>
                <a:cubicBezTo>
                  <a:pt x="2433555" y="4427549"/>
                  <a:pt x="2461626" y="4451875"/>
                  <a:pt x="2484083" y="4478075"/>
                </a:cubicBezTo>
                <a:cubicBezTo>
                  <a:pt x="2491567" y="4487431"/>
                  <a:pt x="2502795" y="4504273"/>
                  <a:pt x="2499053" y="4509888"/>
                </a:cubicBezTo>
                <a:cubicBezTo>
                  <a:pt x="2470982" y="4551057"/>
                  <a:pt x="2495310" y="4551057"/>
                  <a:pt x="2530864" y="4547314"/>
                </a:cubicBezTo>
                <a:cubicBezTo>
                  <a:pt x="2527121" y="4569770"/>
                  <a:pt x="2525251" y="4586612"/>
                  <a:pt x="2519636" y="4614682"/>
                </a:cubicBezTo>
                <a:cubicBezTo>
                  <a:pt x="2538350" y="4594096"/>
                  <a:pt x="2549578" y="4580998"/>
                  <a:pt x="2560805" y="4566027"/>
                </a:cubicBezTo>
                <a:cubicBezTo>
                  <a:pt x="2564548" y="4567898"/>
                  <a:pt x="2568290" y="4569770"/>
                  <a:pt x="2572033" y="4571641"/>
                </a:cubicBezTo>
                <a:cubicBezTo>
                  <a:pt x="2568290" y="4582869"/>
                  <a:pt x="2566420" y="4595968"/>
                  <a:pt x="2562677" y="4607197"/>
                </a:cubicBezTo>
                <a:cubicBezTo>
                  <a:pt x="2555193" y="4633395"/>
                  <a:pt x="2566420" y="4659593"/>
                  <a:pt x="2583262" y="4652109"/>
                </a:cubicBezTo>
                <a:cubicBezTo>
                  <a:pt x="2607589" y="4640880"/>
                  <a:pt x="2628173" y="4620294"/>
                  <a:pt x="2650629" y="4601582"/>
                </a:cubicBezTo>
                <a:cubicBezTo>
                  <a:pt x="2652501" y="4599711"/>
                  <a:pt x="2646887" y="4586612"/>
                  <a:pt x="2643144" y="4580998"/>
                </a:cubicBezTo>
                <a:cubicBezTo>
                  <a:pt x="2635658" y="4573513"/>
                  <a:pt x="2626302" y="4569770"/>
                  <a:pt x="2615075" y="4562284"/>
                </a:cubicBezTo>
                <a:cubicBezTo>
                  <a:pt x="2633787" y="4539829"/>
                  <a:pt x="2633787" y="4521115"/>
                  <a:pt x="2605717" y="4506145"/>
                </a:cubicBezTo>
                <a:cubicBezTo>
                  <a:pt x="2594489" y="4519243"/>
                  <a:pt x="2583262" y="4532343"/>
                  <a:pt x="2573906" y="4545442"/>
                </a:cubicBezTo>
                <a:cubicBezTo>
                  <a:pt x="2570163" y="4543572"/>
                  <a:pt x="2568290" y="4541699"/>
                  <a:pt x="2564548" y="4541699"/>
                </a:cubicBezTo>
                <a:cubicBezTo>
                  <a:pt x="2570163" y="4522986"/>
                  <a:pt x="2568290" y="4502402"/>
                  <a:pt x="2579519" y="4487431"/>
                </a:cubicBezTo>
                <a:cubicBezTo>
                  <a:pt x="2615075" y="4442520"/>
                  <a:pt x="2577648" y="4403222"/>
                  <a:pt x="2579519" y="4367667"/>
                </a:cubicBezTo>
                <a:cubicBezTo>
                  <a:pt x="2551450" y="4373280"/>
                  <a:pt x="2530864" y="4377023"/>
                  <a:pt x="2510281" y="4380766"/>
                </a:cubicBezTo>
                <a:cubicBezTo>
                  <a:pt x="2465369" y="4388250"/>
                  <a:pt x="2480340" y="4350824"/>
                  <a:pt x="2472854" y="4330241"/>
                </a:cubicBezTo>
                <a:cubicBezTo>
                  <a:pt x="2469111" y="4317140"/>
                  <a:pt x="2463496" y="4304042"/>
                  <a:pt x="2463496" y="4290942"/>
                </a:cubicBezTo>
                <a:cubicBezTo>
                  <a:pt x="2461626" y="4251646"/>
                  <a:pt x="2459754" y="4214219"/>
                  <a:pt x="2463496" y="4174919"/>
                </a:cubicBezTo>
                <a:cubicBezTo>
                  <a:pt x="2463496" y="4165564"/>
                  <a:pt x="2489695" y="4152464"/>
                  <a:pt x="2500923" y="4152464"/>
                </a:cubicBezTo>
                <a:cubicBezTo>
                  <a:pt x="2517766" y="4154336"/>
                  <a:pt x="2536479" y="4163692"/>
                  <a:pt x="2547707" y="4176793"/>
                </a:cubicBezTo>
                <a:cubicBezTo>
                  <a:pt x="2564548" y="4199248"/>
                  <a:pt x="2575776" y="4225446"/>
                  <a:pt x="2590746" y="4249773"/>
                </a:cubicBezTo>
                <a:cubicBezTo>
                  <a:pt x="2598232" y="4262873"/>
                  <a:pt x="2607589" y="4279715"/>
                  <a:pt x="2618818" y="4283456"/>
                </a:cubicBezTo>
                <a:cubicBezTo>
                  <a:pt x="2630045" y="4285330"/>
                  <a:pt x="2645016" y="4274101"/>
                  <a:pt x="2658114" y="4264744"/>
                </a:cubicBezTo>
                <a:cubicBezTo>
                  <a:pt x="2667472" y="4257258"/>
                  <a:pt x="2673085" y="4247903"/>
                  <a:pt x="2676828" y="4244160"/>
                </a:cubicBezTo>
                <a:cubicBezTo>
                  <a:pt x="2701155" y="4246031"/>
                  <a:pt x="2719869" y="4246031"/>
                  <a:pt x="2738582" y="4247903"/>
                </a:cubicBezTo>
                <a:cubicBezTo>
                  <a:pt x="2746067" y="4247903"/>
                  <a:pt x="2757296" y="4253515"/>
                  <a:pt x="2759165" y="4257258"/>
                </a:cubicBezTo>
                <a:cubicBezTo>
                  <a:pt x="2764780" y="4277844"/>
                  <a:pt x="2770393" y="4300300"/>
                  <a:pt x="2768523" y="4320883"/>
                </a:cubicBezTo>
                <a:cubicBezTo>
                  <a:pt x="2764780" y="4371410"/>
                  <a:pt x="2762908" y="4421934"/>
                  <a:pt x="2781622" y="4470589"/>
                </a:cubicBezTo>
                <a:cubicBezTo>
                  <a:pt x="2792849" y="4500530"/>
                  <a:pt x="2828405" y="4522986"/>
                  <a:pt x="2860217" y="4519243"/>
                </a:cubicBezTo>
                <a:cubicBezTo>
                  <a:pt x="2899515" y="4515501"/>
                  <a:pt x="2938812" y="4509888"/>
                  <a:pt x="2983724" y="4504273"/>
                </a:cubicBezTo>
                <a:cubicBezTo>
                  <a:pt x="2985597" y="4491174"/>
                  <a:pt x="2991210" y="4468719"/>
                  <a:pt x="2994952" y="4446263"/>
                </a:cubicBezTo>
                <a:cubicBezTo>
                  <a:pt x="2978111" y="4455618"/>
                  <a:pt x="2965011" y="4474332"/>
                  <a:pt x="2957526" y="4472461"/>
                </a:cubicBezTo>
                <a:cubicBezTo>
                  <a:pt x="2938812" y="4466846"/>
                  <a:pt x="2905129" y="4451875"/>
                  <a:pt x="2907001" y="4444391"/>
                </a:cubicBezTo>
                <a:cubicBezTo>
                  <a:pt x="2910743" y="4416322"/>
                  <a:pt x="2925715" y="4390123"/>
                  <a:pt x="2938812" y="4363924"/>
                </a:cubicBezTo>
                <a:cubicBezTo>
                  <a:pt x="2938812" y="4363924"/>
                  <a:pt x="2948170" y="4365795"/>
                  <a:pt x="2951913" y="4367667"/>
                </a:cubicBezTo>
                <a:cubicBezTo>
                  <a:pt x="2996825" y="4384508"/>
                  <a:pt x="3006180" y="4378895"/>
                  <a:pt x="3006180" y="4332111"/>
                </a:cubicBezTo>
                <a:lnTo>
                  <a:pt x="3008849" y="4137337"/>
                </a:lnTo>
                <a:lnTo>
                  <a:pt x="3030518" y="4140433"/>
                </a:lnTo>
                <a:lnTo>
                  <a:pt x="3026766" y="4208604"/>
                </a:lnTo>
                <a:cubicBezTo>
                  <a:pt x="3026766" y="4232932"/>
                  <a:pt x="3030509" y="4257258"/>
                  <a:pt x="3030509" y="4279715"/>
                </a:cubicBezTo>
                <a:cubicBezTo>
                  <a:pt x="3030509" y="4304042"/>
                  <a:pt x="3043607" y="4315271"/>
                  <a:pt x="3067934" y="4320883"/>
                </a:cubicBezTo>
                <a:cubicBezTo>
                  <a:pt x="3092260" y="4326498"/>
                  <a:pt x="3118460" y="4335854"/>
                  <a:pt x="3140915" y="4347082"/>
                </a:cubicBezTo>
                <a:cubicBezTo>
                  <a:pt x="3165244" y="4358309"/>
                  <a:pt x="3163371" y="4373280"/>
                  <a:pt x="3148401" y="4391993"/>
                </a:cubicBezTo>
                <a:cubicBezTo>
                  <a:pt x="3140915" y="4401351"/>
                  <a:pt x="3133430" y="4416322"/>
                  <a:pt x="3131559" y="4427549"/>
                </a:cubicBezTo>
                <a:cubicBezTo>
                  <a:pt x="3127817" y="4457490"/>
                  <a:pt x="3082905" y="4491174"/>
                  <a:pt x="3052964" y="4491174"/>
                </a:cubicBezTo>
                <a:cubicBezTo>
                  <a:pt x="3039864" y="4491174"/>
                  <a:pt x="3013666" y="4504273"/>
                  <a:pt x="3013666" y="4509888"/>
                </a:cubicBezTo>
                <a:cubicBezTo>
                  <a:pt x="3015538" y="4528601"/>
                  <a:pt x="3023023" y="4549185"/>
                  <a:pt x="3036121" y="4562284"/>
                </a:cubicBezTo>
                <a:cubicBezTo>
                  <a:pt x="3051092" y="4577256"/>
                  <a:pt x="3071677" y="4584741"/>
                  <a:pt x="3090391" y="4594096"/>
                </a:cubicBezTo>
                <a:cubicBezTo>
                  <a:pt x="3096003" y="4597839"/>
                  <a:pt x="3107231" y="4601582"/>
                  <a:pt x="3109104" y="4599711"/>
                </a:cubicBezTo>
                <a:cubicBezTo>
                  <a:pt x="3124075" y="4579126"/>
                  <a:pt x="3140915" y="4560412"/>
                  <a:pt x="3150273" y="4537957"/>
                </a:cubicBezTo>
                <a:cubicBezTo>
                  <a:pt x="3163371" y="4508016"/>
                  <a:pt x="3167114" y="4472461"/>
                  <a:pt x="3185827" y="4446263"/>
                </a:cubicBezTo>
                <a:cubicBezTo>
                  <a:pt x="3195185" y="4435035"/>
                  <a:pt x="3228869" y="4438778"/>
                  <a:pt x="3251324" y="4440648"/>
                </a:cubicBezTo>
                <a:cubicBezTo>
                  <a:pt x="3258810" y="4440648"/>
                  <a:pt x="3268165" y="4459361"/>
                  <a:pt x="3268165" y="4468719"/>
                </a:cubicBezTo>
                <a:cubicBezTo>
                  <a:pt x="3271908" y="4502402"/>
                  <a:pt x="3283136" y="4543572"/>
                  <a:pt x="3270037" y="4571641"/>
                </a:cubicBezTo>
                <a:cubicBezTo>
                  <a:pt x="3251324" y="4609067"/>
                  <a:pt x="3264422" y="4648366"/>
                  <a:pt x="3249452" y="4683920"/>
                </a:cubicBezTo>
                <a:cubicBezTo>
                  <a:pt x="3245709" y="4693277"/>
                  <a:pt x="3234481" y="4700762"/>
                  <a:pt x="3225126" y="4704505"/>
                </a:cubicBezTo>
                <a:cubicBezTo>
                  <a:pt x="3197055" y="4711991"/>
                  <a:pt x="3167114" y="4715733"/>
                  <a:pt x="3140915" y="4725089"/>
                </a:cubicBezTo>
                <a:cubicBezTo>
                  <a:pt x="3122202" y="4732574"/>
                  <a:pt x="3103489" y="4743802"/>
                  <a:pt x="3094133" y="4760645"/>
                </a:cubicBezTo>
                <a:cubicBezTo>
                  <a:pt x="3060450" y="4814913"/>
                  <a:pt x="3030509" y="4872924"/>
                  <a:pt x="2998695" y="4930934"/>
                </a:cubicBezTo>
                <a:cubicBezTo>
                  <a:pt x="2987467" y="4951520"/>
                  <a:pt x="2981854" y="4973976"/>
                  <a:pt x="2972496" y="5000174"/>
                </a:cubicBezTo>
                <a:cubicBezTo>
                  <a:pt x="3045479" y="4985204"/>
                  <a:pt x="3109104" y="4972104"/>
                  <a:pt x="3174599" y="4957134"/>
                </a:cubicBezTo>
                <a:cubicBezTo>
                  <a:pt x="3189570" y="4906608"/>
                  <a:pt x="3208283" y="4846726"/>
                  <a:pt x="3225126" y="4786844"/>
                </a:cubicBezTo>
                <a:cubicBezTo>
                  <a:pt x="3228869" y="4775616"/>
                  <a:pt x="3221383" y="4758772"/>
                  <a:pt x="3228869" y="4753160"/>
                </a:cubicBezTo>
                <a:cubicBezTo>
                  <a:pt x="3238224" y="4741932"/>
                  <a:pt x="3255067" y="4738189"/>
                  <a:pt x="3268165" y="4730704"/>
                </a:cubicBezTo>
                <a:cubicBezTo>
                  <a:pt x="3277522" y="4725089"/>
                  <a:pt x="3290621" y="4721346"/>
                  <a:pt x="3296236" y="4711991"/>
                </a:cubicBezTo>
                <a:cubicBezTo>
                  <a:pt x="3303721" y="4697020"/>
                  <a:pt x="3301849" y="4667079"/>
                  <a:pt x="3311206" y="4663336"/>
                </a:cubicBezTo>
                <a:cubicBezTo>
                  <a:pt x="3341147" y="4652109"/>
                  <a:pt x="3371088" y="4624037"/>
                  <a:pt x="3404772" y="4650236"/>
                </a:cubicBezTo>
                <a:cubicBezTo>
                  <a:pt x="3406643" y="4652109"/>
                  <a:pt x="3408515" y="4650236"/>
                  <a:pt x="3414128" y="4650236"/>
                </a:cubicBezTo>
                <a:cubicBezTo>
                  <a:pt x="3417871" y="4609067"/>
                  <a:pt x="3445942" y="4610939"/>
                  <a:pt x="3477753" y="4618425"/>
                </a:cubicBezTo>
                <a:cubicBezTo>
                  <a:pt x="3503951" y="4624037"/>
                  <a:pt x="3532023" y="4625909"/>
                  <a:pt x="3561964" y="4631523"/>
                </a:cubicBezTo>
                <a:cubicBezTo>
                  <a:pt x="3563835" y="4624037"/>
                  <a:pt x="3563835" y="4612810"/>
                  <a:pt x="3567576" y="4607197"/>
                </a:cubicBezTo>
                <a:cubicBezTo>
                  <a:pt x="3573191" y="4601582"/>
                  <a:pt x="3588162" y="4595968"/>
                  <a:pt x="3591905" y="4599711"/>
                </a:cubicBezTo>
                <a:cubicBezTo>
                  <a:pt x="3612488" y="4624037"/>
                  <a:pt x="3631202" y="4648366"/>
                  <a:pt x="3649915" y="4674564"/>
                </a:cubicBezTo>
                <a:cubicBezTo>
                  <a:pt x="3651787" y="4678307"/>
                  <a:pt x="3646172" y="4689534"/>
                  <a:pt x="3640559" y="4695147"/>
                </a:cubicBezTo>
                <a:cubicBezTo>
                  <a:pt x="3612488" y="4717604"/>
                  <a:pt x="3582547" y="4736317"/>
                  <a:pt x="3558221" y="4762515"/>
                </a:cubicBezTo>
                <a:cubicBezTo>
                  <a:pt x="3546993" y="4773743"/>
                  <a:pt x="3550736" y="4798071"/>
                  <a:pt x="3548864" y="4816785"/>
                </a:cubicBezTo>
                <a:cubicBezTo>
                  <a:pt x="3545121" y="4842983"/>
                  <a:pt x="3543250" y="4869182"/>
                  <a:pt x="3539508" y="4889766"/>
                </a:cubicBezTo>
                <a:cubicBezTo>
                  <a:pt x="3565707" y="4889766"/>
                  <a:pt x="3590033" y="4889766"/>
                  <a:pt x="3616231" y="4889766"/>
                </a:cubicBezTo>
                <a:cubicBezTo>
                  <a:pt x="3642429" y="4854212"/>
                  <a:pt x="3715412" y="4842983"/>
                  <a:pt x="3758452" y="4867309"/>
                </a:cubicBezTo>
                <a:cubicBezTo>
                  <a:pt x="3765936" y="4872924"/>
                  <a:pt x="3779037" y="4872924"/>
                  <a:pt x="3788393" y="4871052"/>
                </a:cubicBezTo>
                <a:cubicBezTo>
                  <a:pt x="3846404" y="4857954"/>
                  <a:pt x="3902545" y="4841111"/>
                  <a:pt x="3960555" y="4828012"/>
                </a:cubicBezTo>
                <a:cubicBezTo>
                  <a:pt x="4100905" y="4794328"/>
                  <a:pt x="4241252" y="4760645"/>
                  <a:pt x="4381603" y="4726961"/>
                </a:cubicBezTo>
                <a:cubicBezTo>
                  <a:pt x="4501368" y="4698890"/>
                  <a:pt x="4623002" y="4706376"/>
                  <a:pt x="4744640" y="4719476"/>
                </a:cubicBezTo>
                <a:cubicBezTo>
                  <a:pt x="4770838" y="4723219"/>
                  <a:pt x="4798908" y="4717604"/>
                  <a:pt x="4826978" y="4717604"/>
                </a:cubicBezTo>
                <a:cubicBezTo>
                  <a:pt x="4840076" y="4717604"/>
                  <a:pt x="4855046" y="4717604"/>
                  <a:pt x="4864405" y="4723219"/>
                </a:cubicBezTo>
                <a:cubicBezTo>
                  <a:pt x="4913059" y="4755031"/>
                  <a:pt x="4969199" y="4764387"/>
                  <a:pt x="5023465" y="4771873"/>
                </a:cubicBezTo>
                <a:cubicBezTo>
                  <a:pt x="5049665" y="4775616"/>
                  <a:pt x="5079604" y="4764387"/>
                  <a:pt x="5107677" y="4758772"/>
                </a:cubicBezTo>
                <a:cubicBezTo>
                  <a:pt x="5120774" y="4756903"/>
                  <a:pt x="5137618" y="4745675"/>
                  <a:pt x="5145102" y="4751288"/>
                </a:cubicBezTo>
                <a:cubicBezTo>
                  <a:pt x="5195628" y="4788715"/>
                  <a:pt x="5259253" y="4756903"/>
                  <a:pt x="5309779" y="4783101"/>
                </a:cubicBezTo>
                <a:cubicBezTo>
                  <a:pt x="5328493" y="4792456"/>
                  <a:pt x="5349077" y="4798071"/>
                  <a:pt x="5369661" y="4805557"/>
                </a:cubicBezTo>
                <a:cubicBezTo>
                  <a:pt x="5382760" y="4809300"/>
                  <a:pt x="5399602" y="4818656"/>
                  <a:pt x="5410831" y="4816785"/>
                </a:cubicBezTo>
                <a:cubicBezTo>
                  <a:pt x="5451999" y="4803685"/>
                  <a:pt x="5483811" y="4822397"/>
                  <a:pt x="5517495" y="4839241"/>
                </a:cubicBezTo>
                <a:cubicBezTo>
                  <a:pt x="5543693" y="4850469"/>
                  <a:pt x="5573634" y="4857954"/>
                  <a:pt x="5603576" y="4865439"/>
                </a:cubicBezTo>
                <a:cubicBezTo>
                  <a:pt x="5627903" y="4871052"/>
                  <a:pt x="5644744" y="4861696"/>
                  <a:pt x="5665331" y="4848597"/>
                </a:cubicBezTo>
                <a:cubicBezTo>
                  <a:pt x="5689657" y="4831755"/>
                  <a:pt x="5725213" y="4828012"/>
                  <a:pt x="5755154" y="4826140"/>
                </a:cubicBezTo>
                <a:cubicBezTo>
                  <a:pt x="5777610" y="4824271"/>
                  <a:pt x="5788837" y="4841111"/>
                  <a:pt x="5783223" y="4869182"/>
                </a:cubicBezTo>
                <a:cubicBezTo>
                  <a:pt x="5779480" y="4884153"/>
                  <a:pt x="5790707" y="4914094"/>
                  <a:pt x="5801936" y="4917836"/>
                </a:cubicBezTo>
                <a:cubicBezTo>
                  <a:pt x="5824392" y="4925322"/>
                  <a:pt x="5831877" y="4904736"/>
                  <a:pt x="5835620" y="4882280"/>
                </a:cubicBezTo>
                <a:cubicBezTo>
                  <a:pt x="5837491" y="4871052"/>
                  <a:pt x="5850590" y="4861696"/>
                  <a:pt x="5867434" y="4854212"/>
                </a:cubicBezTo>
                <a:cubicBezTo>
                  <a:pt x="5854333" y="4906608"/>
                  <a:pt x="5888017" y="4936549"/>
                  <a:pt x="5916087" y="4964618"/>
                </a:cubicBezTo>
                <a:cubicBezTo>
                  <a:pt x="5929186" y="4977719"/>
                  <a:pt x="5946029" y="4994559"/>
                  <a:pt x="5961000" y="4994559"/>
                </a:cubicBezTo>
                <a:cubicBezTo>
                  <a:pt x="6005910" y="4992690"/>
                  <a:pt x="6048950" y="5022631"/>
                  <a:pt x="6097604" y="5003917"/>
                </a:cubicBezTo>
                <a:cubicBezTo>
                  <a:pt x="6114447" y="4998302"/>
                  <a:pt x="6140646" y="5007660"/>
                  <a:pt x="6159359" y="5017016"/>
                </a:cubicBezTo>
                <a:cubicBezTo>
                  <a:pt x="6202398" y="5037601"/>
                  <a:pt x="6241698" y="5056314"/>
                  <a:pt x="6294095" y="5043214"/>
                </a:cubicBezTo>
                <a:cubicBezTo>
                  <a:pt x="6312809" y="5037601"/>
                  <a:pt x="6339006" y="5056314"/>
                  <a:pt x="6361462" y="5065669"/>
                </a:cubicBezTo>
                <a:cubicBezTo>
                  <a:pt x="6372690" y="5069412"/>
                  <a:pt x="6383918" y="5076898"/>
                  <a:pt x="6395146" y="5084383"/>
                </a:cubicBezTo>
                <a:cubicBezTo>
                  <a:pt x="6408244" y="5084383"/>
                  <a:pt x="6423215" y="5082513"/>
                  <a:pt x="6440058" y="5082513"/>
                </a:cubicBezTo>
                <a:cubicBezTo>
                  <a:pt x="6438185" y="5075027"/>
                  <a:pt x="6438185" y="5065669"/>
                  <a:pt x="6436315" y="5056314"/>
                </a:cubicBezTo>
                <a:cubicBezTo>
                  <a:pt x="6438185" y="5054442"/>
                  <a:pt x="6441928" y="5052572"/>
                  <a:pt x="6443801" y="5050699"/>
                </a:cubicBezTo>
                <a:cubicBezTo>
                  <a:pt x="6455028" y="5067542"/>
                  <a:pt x="6466256" y="5084383"/>
                  <a:pt x="6477485" y="5101225"/>
                </a:cubicBezTo>
                <a:cubicBezTo>
                  <a:pt x="6479355" y="5101225"/>
                  <a:pt x="6481227" y="5099353"/>
                  <a:pt x="6483098" y="5099353"/>
                </a:cubicBezTo>
                <a:cubicBezTo>
                  <a:pt x="6477485" y="5056314"/>
                  <a:pt x="6473742" y="5013273"/>
                  <a:pt x="6468126" y="4970233"/>
                </a:cubicBezTo>
                <a:cubicBezTo>
                  <a:pt x="6469999" y="4970233"/>
                  <a:pt x="6473742" y="4968361"/>
                  <a:pt x="6475612" y="4968361"/>
                </a:cubicBezTo>
                <a:cubicBezTo>
                  <a:pt x="6479355" y="4987075"/>
                  <a:pt x="6483098" y="5003917"/>
                  <a:pt x="6488712" y="5022631"/>
                </a:cubicBezTo>
                <a:cubicBezTo>
                  <a:pt x="6490582" y="5022631"/>
                  <a:pt x="6492455" y="5022631"/>
                  <a:pt x="6494325" y="5022631"/>
                </a:cubicBezTo>
                <a:cubicBezTo>
                  <a:pt x="6490582" y="4992690"/>
                  <a:pt x="6486839" y="4960875"/>
                  <a:pt x="6483098" y="4930934"/>
                </a:cubicBezTo>
                <a:cubicBezTo>
                  <a:pt x="6484969" y="4930934"/>
                  <a:pt x="6486839" y="4930934"/>
                  <a:pt x="6486839" y="4930934"/>
                </a:cubicBezTo>
                <a:cubicBezTo>
                  <a:pt x="6501810" y="4985204"/>
                  <a:pt x="6516782" y="5039471"/>
                  <a:pt x="6531752" y="5093741"/>
                </a:cubicBezTo>
                <a:cubicBezTo>
                  <a:pt x="6533624" y="5093741"/>
                  <a:pt x="6535494" y="5093741"/>
                  <a:pt x="6539237" y="5091869"/>
                </a:cubicBezTo>
                <a:cubicBezTo>
                  <a:pt x="6541108" y="5082513"/>
                  <a:pt x="6542980" y="5073155"/>
                  <a:pt x="6544851" y="5063799"/>
                </a:cubicBezTo>
                <a:cubicBezTo>
                  <a:pt x="6548594" y="5078770"/>
                  <a:pt x="6552337" y="5093741"/>
                  <a:pt x="6556079" y="5108711"/>
                </a:cubicBezTo>
                <a:cubicBezTo>
                  <a:pt x="6563565" y="5101225"/>
                  <a:pt x="6569178" y="5093741"/>
                  <a:pt x="6580405" y="5080640"/>
                </a:cubicBezTo>
                <a:cubicBezTo>
                  <a:pt x="6582278" y="5099353"/>
                  <a:pt x="6582278" y="5108711"/>
                  <a:pt x="6584148" y="5129294"/>
                </a:cubicBezTo>
                <a:cubicBezTo>
                  <a:pt x="6591634" y="5112454"/>
                  <a:pt x="6595377" y="5103096"/>
                  <a:pt x="6599120" y="5089998"/>
                </a:cubicBezTo>
                <a:cubicBezTo>
                  <a:pt x="6602862" y="5101225"/>
                  <a:pt x="6604733" y="5108711"/>
                  <a:pt x="6610348" y="5127425"/>
                </a:cubicBezTo>
                <a:cubicBezTo>
                  <a:pt x="6619704" y="5103096"/>
                  <a:pt x="6627190" y="5088126"/>
                  <a:pt x="6630932" y="5075027"/>
                </a:cubicBezTo>
                <a:cubicBezTo>
                  <a:pt x="6632803" y="5088126"/>
                  <a:pt x="6636546" y="5104968"/>
                  <a:pt x="6638418" y="5121810"/>
                </a:cubicBezTo>
                <a:cubicBezTo>
                  <a:pt x="6640287" y="5121810"/>
                  <a:pt x="6644030" y="5121810"/>
                  <a:pt x="6645902" y="5121810"/>
                </a:cubicBezTo>
                <a:cubicBezTo>
                  <a:pt x="6647773" y="5108711"/>
                  <a:pt x="6649645" y="5095610"/>
                  <a:pt x="6649645" y="5088126"/>
                </a:cubicBezTo>
                <a:cubicBezTo>
                  <a:pt x="6655258" y="5099353"/>
                  <a:pt x="6664617" y="5114324"/>
                  <a:pt x="6673971" y="5129294"/>
                </a:cubicBezTo>
                <a:cubicBezTo>
                  <a:pt x="6677714" y="5127425"/>
                  <a:pt x="6681457" y="5125553"/>
                  <a:pt x="6687072" y="5123682"/>
                </a:cubicBezTo>
                <a:cubicBezTo>
                  <a:pt x="6677714" y="5078770"/>
                  <a:pt x="6670228" y="5033858"/>
                  <a:pt x="6660874" y="4987075"/>
                </a:cubicBezTo>
                <a:cubicBezTo>
                  <a:pt x="6662744" y="4987075"/>
                  <a:pt x="6666487" y="4985204"/>
                  <a:pt x="6668359" y="4985204"/>
                </a:cubicBezTo>
                <a:cubicBezTo>
                  <a:pt x="6679587" y="5031986"/>
                  <a:pt x="6690814" y="5078770"/>
                  <a:pt x="6700171" y="5127425"/>
                </a:cubicBezTo>
                <a:cubicBezTo>
                  <a:pt x="6702043" y="5127425"/>
                  <a:pt x="6703914" y="5127425"/>
                  <a:pt x="6705786" y="5127425"/>
                </a:cubicBezTo>
                <a:cubicBezTo>
                  <a:pt x="6707657" y="5116197"/>
                  <a:pt x="6709527" y="5106839"/>
                  <a:pt x="6711398" y="5093741"/>
                </a:cubicBezTo>
                <a:cubicBezTo>
                  <a:pt x="6726369" y="5104968"/>
                  <a:pt x="6702043" y="5134909"/>
                  <a:pt x="6735727" y="5138652"/>
                </a:cubicBezTo>
                <a:cubicBezTo>
                  <a:pt x="6752567" y="5140523"/>
                  <a:pt x="6769411" y="5153623"/>
                  <a:pt x="6789994" y="5164850"/>
                </a:cubicBezTo>
                <a:cubicBezTo>
                  <a:pt x="6789994" y="5119939"/>
                  <a:pt x="6789994" y="5084383"/>
                  <a:pt x="6789994" y="5048829"/>
                </a:cubicBezTo>
                <a:cubicBezTo>
                  <a:pt x="6791866" y="5048829"/>
                  <a:pt x="6793737" y="5048829"/>
                  <a:pt x="6795609" y="5048829"/>
                </a:cubicBezTo>
                <a:cubicBezTo>
                  <a:pt x="6797480" y="5082513"/>
                  <a:pt x="6803094" y="5118067"/>
                  <a:pt x="6803094" y="5151751"/>
                </a:cubicBezTo>
                <a:cubicBezTo>
                  <a:pt x="6803094" y="5172336"/>
                  <a:pt x="6810579" y="5183564"/>
                  <a:pt x="6829292" y="5181692"/>
                </a:cubicBezTo>
                <a:cubicBezTo>
                  <a:pt x="6881690" y="5174206"/>
                  <a:pt x="6917243" y="5202277"/>
                  <a:pt x="6952801" y="5232218"/>
                </a:cubicBezTo>
                <a:cubicBezTo>
                  <a:pt x="6960285" y="5237831"/>
                  <a:pt x="6969641" y="5241574"/>
                  <a:pt x="6978999" y="5247189"/>
                </a:cubicBezTo>
                <a:cubicBezTo>
                  <a:pt x="6982741" y="5235961"/>
                  <a:pt x="6986483" y="5226604"/>
                  <a:pt x="6988354" y="5217248"/>
                </a:cubicBezTo>
                <a:cubicBezTo>
                  <a:pt x="6990226" y="5217248"/>
                  <a:pt x="6992096" y="5217248"/>
                  <a:pt x="6993969" y="5217248"/>
                </a:cubicBezTo>
                <a:cubicBezTo>
                  <a:pt x="6995839" y="5228476"/>
                  <a:pt x="6997711" y="5239703"/>
                  <a:pt x="7001454" y="5252802"/>
                </a:cubicBezTo>
                <a:cubicBezTo>
                  <a:pt x="7014552" y="5256545"/>
                  <a:pt x="7029523" y="5260288"/>
                  <a:pt x="7050110" y="5264030"/>
                </a:cubicBezTo>
                <a:cubicBezTo>
                  <a:pt x="7050110" y="5209762"/>
                  <a:pt x="7050110" y="5159235"/>
                  <a:pt x="7050110" y="5108711"/>
                </a:cubicBezTo>
                <a:cubicBezTo>
                  <a:pt x="7051979" y="5108711"/>
                  <a:pt x="7053851" y="5108711"/>
                  <a:pt x="7057594" y="5108711"/>
                </a:cubicBezTo>
                <a:cubicBezTo>
                  <a:pt x="7057594" y="5161109"/>
                  <a:pt x="7057594" y="5213505"/>
                  <a:pt x="7057594" y="5262160"/>
                </a:cubicBezTo>
                <a:cubicBezTo>
                  <a:pt x="7078177" y="5250932"/>
                  <a:pt x="7102506" y="5230346"/>
                  <a:pt x="7121218" y="5234088"/>
                </a:cubicBezTo>
                <a:cubicBezTo>
                  <a:pt x="7141803" y="5237831"/>
                  <a:pt x="7160515" y="5262160"/>
                  <a:pt x="7175485" y="5280873"/>
                </a:cubicBezTo>
                <a:cubicBezTo>
                  <a:pt x="7192329" y="5301456"/>
                  <a:pt x="7211041" y="5310814"/>
                  <a:pt x="7237241" y="5308942"/>
                </a:cubicBezTo>
                <a:cubicBezTo>
                  <a:pt x="7334549" y="5299587"/>
                  <a:pt x="7424373" y="5318299"/>
                  <a:pt x="7501096" y="5380052"/>
                </a:cubicBezTo>
                <a:cubicBezTo>
                  <a:pt x="7510454" y="5387537"/>
                  <a:pt x="7523552" y="5396895"/>
                  <a:pt x="7532909" y="5393152"/>
                </a:cubicBezTo>
                <a:cubicBezTo>
                  <a:pt x="7596534" y="5368824"/>
                  <a:pt x="7654544" y="5421221"/>
                  <a:pt x="7716299" y="5406250"/>
                </a:cubicBezTo>
                <a:cubicBezTo>
                  <a:pt x="7723784" y="5404380"/>
                  <a:pt x="7735012" y="5415608"/>
                  <a:pt x="7744368" y="5421221"/>
                </a:cubicBezTo>
                <a:cubicBezTo>
                  <a:pt x="7796765" y="5466132"/>
                  <a:pt x="7860390" y="5471747"/>
                  <a:pt x="7924015" y="5464263"/>
                </a:cubicBezTo>
                <a:cubicBezTo>
                  <a:pt x="7944601" y="5462391"/>
                  <a:pt x="7963313" y="5441806"/>
                  <a:pt x="7983898" y="5430579"/>
                </a:cubicBezTo>
                <a:cubicBezTo>
                  <a:pt x="8013839" y="5518530"/>
                  <a:pt x="8062492" y="5507302"/>
                  <a:pt x="8137346" y="5482976"/>
                </a:cubicBezTo>
                <a:cubicBezTo>
                  <a:pt x="8165416" y="5473618"/>
                  <a:pt x="8157932" y="5447420"/>
                  <a:pt x="8148574" y="5428707"/>
                </a:cubicBezTo>
                <a:cubicBezTo>
                  <a:pt x="8126117" y="5376309"/>
                  <a:pt x="8137346" y="5340755"/>
                  <a:pt x="8189742" y="5312684"/>
                </a:cubicBezTo>
                <a:cubicBezTo>
                  <a:pt x="8232784" y="5290229"/>
                  <a:pt x="8296409" y="5303328"/>
                  <a:pt x="8320737" y="5338883"/>
                </a:cubicBezTo>
                <a:cubicBezTo>
                  <a:pt x="8343191" y="5374439"/>
                  <a:pt x="8337578" y="5409993"/>
                  <a:pt x="8305765" y="5438064"/>
                </a:cubicBezTo>
                <a:cubicBezTo>
                  <a:pt x="8296409" y="5447420"/>
                  <a:pt x="8288924" y="5458648"/>
                  <a:pt x="8281439" y="5469875"/>
                </a:cubicBezTo>
                <a:cubicBezTo>
                  <a:pt x="8294539" y="5473618"/>
                  <a:pt x="8305765" y="5481103"/>
                  <a:pt x="8318865" y="5482976"/>
                </a:cubicBezTo>
                <a:cubicBezTo>
                  <a:pt x="8358164" y="5488589"/>
                  <a:pt x="8397460" y="5492332"/>
                  <a:pt x="8436757" y="5492332"/>
                </a:cubicBezTo>
                <a:cubicBezTo>
                  <a:pt x="8442372" y="5492332"/>
                  <a:pt x="8453599" y="5477361"/>
                  <a:pt x="8455470" y="5468006"/>
                </a:cubicBezTo>
                <a:cubicBezTo>
                  <a:pt x="8459214" y="5447420"/>
                  <a:pt x="8455470" y="5424964"/>
                  <a:pt x="8459214" y="5404380"/>
                </a:cubicBezTo>
                <a:cubicBezTo>
                  <a:pt x="8468570" y="5359469"/>
                  <a:pt x="8511610" y="5322042"/>
                  <a:pt x="8558393" y="5316427"/>
                </a:cubicBezTo>
                <a:cubicBezTo>
                  <a:pt x="8588334" y="5312684"/>
                  <a:pt x="8601435" y="5327654"/>
                  <a:pt x="8608921" y="5355726"/>
                </a:cubicBezTo>
                <a:cubicBezTo>
                  <a:pt x="8618277" y="5391280"/>
                  <a:pt x="8627633" y="5426836"/>
                  <a:pt x="8644475" y="5458648"/>
                </a:cubicBezTo>
                <a:cubicBezTo>
                  <a:pt x="8668803" y="5501688"/>
                  <a:pt x="8726812" y="5511044"/>
                  <a:pt x="8771725" y="5490461"/>
                </a:cubicBezTo>
                <a:cubicBezTo>
                  <a:pt x="8827864" y="5462391"/>
                  <a:pt x="8887747" y="5439934"/>
                  <a:pt x="8945759" y="5415608"/>
                </a:cubicBezTo>
                <a:cubicBezTo>
                  <a:pt x="8951372" y="5413736"/>
                  <a:pt x="8958856" y="5411865"/>
                  <a:pt x="8962599" y="5413736"/>
                </a:cubicBezTo>
                <a:cubicBezTo>
                  <a:pt x="9018739" y="5441806"/>
                  <a:pt x="9076751" y="5421221"/>
                  <a:pt x="9132890" y="5423094"/>
                </a:cubicBezTo>
                <a:cubicBezTo>
                  <a:pt x="9144119" y="5423094"/>
                  <a:pt x="9155347" y="5424964"/>
                  <a:pt x="9168445" y="5424964"/>
                </a:cubicBezTo>
                <a:cubicBezTo>
                  <a:pt x="9155347" y="5299587"/>
                  <a:pt x="9155347" y="5177949"/>
                  <a:pt x="9245170" y="5080640"/>
                </a:cubicBezTo>
                <a:cubicBezTo>
                  <a:pt x="9222713" y="5039471"/>
                  <a:pt x="9202128" y="5003917"/>
                  <a:pt x="9179673" y="4966490"/>
                </a:cubicBezTo>
                <a:cubicBezTo>
                  <a:pt x="9166572" y="4968361"/>
                  <a:pt x="9149732" y="4972104"/>
                  <a:pt x="9131018" y="4975846"/>
                </a:cubicBezTo>
                <a:cubicBezTo>
                  <a:pt x="9160960" y="4880410"/>
                  <a:pt x="9189031" y="4786844"/>
                  <a:pt x="9220842" y="4693277"/>
                </a:cubicBezTo>
                <a:cubicBezTo>
                  <a:pt x="9230200" y="4667079"/>
                  <a:pt x="9247040" y="4644623"/>
                  <a:pt x="9263884" y="4622168"/>
                </a:cubicBezTo>
                <a:cubicBezTo>
                  <a:pt x="9295695" y="4580998"/>
                  <a:pt x="9308793" y="4536086"/>
                  <a:pt x="9297565" y="4483690"/>
                </a:cubicBezTo>
                <a:cubicBezTo>
                  <a:pt x="9295695" y="4474332"/>
                  <a:pt x="9301309" y="4461233"/>
                  <a:pt x="9301309" y="4450006"/>
                </a:cubicBezTo>
                <a:cubicBezTo>
                  <a:pt x="9303180" y="4427549"/>
                  <a:pt x="9306923" y="4405094"/>
                  <a:pt x="9306923" y="4380766"/>
                </a:cubicBezTo>
                <a:cubicBezTo>
                  <a:pt x="9306923" y="4362052"/>
                  <a:pt x="9299437" y="4341469"/>
                  <a:pt x="9305052" y="4324626"/>
                </a:cubicBezTo>
                <a:cubicBezTo>
                  <a:pt x="9329379" y="4259130"/>
                  <a:pt x="9357450" y="4195505"/>
                  <a:pt x="9385518" y="4131881"/>
                </a:cubicBezTo>
                <a:cubicBezTo>
                  <a:pt x="9394876" y="4111295"/>
                  <a:pt x="9411717" y="4090711"/>
                  <a:pt x="9394876" y="4073868"/>
                </a:cubicBezTo>
                <a:cubicBezTo>
                  <a:pt x="9383646" y="4060770"/>
                  <a:pt x="9359320" y="4058898"/>
                  <a:pt x="9340606" y="4055155"/>
                </a:cubicBezTo>
                <a:cubicBezTo>
                  <a:pt x="9323766" y="4051412"/>
                  <a:pt x="9306923" y="4053285"/>
                  <a:pt x="9291953" y="4053285"/>
                </a:cubicBezTo>
                <a:cubicBezTo>
                  <a:pt x="9254526" y="4049542"/>
                  <a:pt x="9258269" y="4086968"/>
                  <a:pt x="9245170" y="4103810"/>
                </a:cubicBezTo>
                <a:cubicBezTo>
                  <a:pt x="9217099" y="4139366"/>
                  <a:pt x="9198386" y="4182405"/>
                  <a:pt x="9168445" y="4217961"/>
                </a:cubicBezTo>
                <a:cubicBezTo>
                  <a:pt x="9151604" y="4238545"/>
                  <a:pt x="9153475" y="4255388"/>
                  <a:pt x="9170317" y="4266616"/>
                </a:cubicBezTo>
                <a:cubicBezTo>
                  <a:pt x="9190901" y="4281587"/>
                  <a:pt x="9202128" y="4298427"/>
                  <a:pt x="9189031" y="4317140"/>
                </a:cubicBezTo>
                <a:cubicBezTo>
                  <a:pt x="9181545" y="4328368"/>
                  <a:pt x="9157217" y="4328368"/>
                  <a:pt x="9132890" y="4333983"/>
                </a:cubicBezTo>
                <a:cubicBezTo>
                  <a:pt x="9132890" y="4332111"/>
                  <a:pt x="9129146" y="4341469"/>
                  <a:pt x="9125406" y="4352696"/>
                </a:cubicBezTo>
                <a:cubicBezTo>
                  <a:pt x="9121661" y="4345212"/>
                  <a:pt x="9117920" y="4341469"/>
                  <a:pt x="9110433" y="4328368"/>
                </a:cubicBezTo>
                <a:cubicBezTo>
                  <a:pt x="9104820" y="4341469"/>
                  <a:pt x="9101077" y="4352696"/>
                  <a:pt x="9095465" y="4365795"/>
                </a:cubicBezTo>
                <a:cubicBezTo>
                  <a:pt x="9091719" y="4363924"/>
                  <a:pt x="9087979" y="4362052"/>
                  <a:pt x="9084235" y="4358309"/>
                </a:cubicBezTo>
                <a:cubicBezTo>
                  <a:pt x="9067393" y="4326498"/>
                  <a:pt x="9052423" y="4292814"/>
                  <a:pt x="9033709" y="4259130"/>
                </a:cubicBezTo>
                <a:cubicBezTo>
                  <a:pt x="9005641" y="4266616"/>
                  <a:pt x="8981313" y="4264744"/>
                  <a:pt x="8970085" y="4227317"/>
                </a:cubicBezTo>
                <a:cubicBezTo>
                  <a:pt x="8966342" y="4216089"/>
                  <a:pt x="8945759" y="4210476"/>
                  <a:pt x="8928915" y="4201119"/>
                </a:cubicBezTo>
                <a:cubicBezTo>
                  <a:pt x="8930787" y="4221704"/>
                  <a:pt x="8934529" y="4236675"/>
                  <a:pt x="8936401" y="4253515"/>
                </a:cubicBezTo>
                <a:cubicBezTo>
                  <a:pt x="8936401" y="4261001"/>
                  <a:pt x="8940144" y="4270359"/>
                  <a:pt x="8936401" y="4274101"/>
                </a:cubicBezTo>
                <a:cubicBezTo>
                  <a:pt x="8891490" y="4333983"/>
                  <a:pt x="8910202" y="4406964"/>
                  <a:pt x="8902717" y="4472461"/>
                </a:cubicBezTo>
                <a:cubicBezTo>
                  <a:pt x="8898974" y="4498660"/>
                  <a:pt x="8900846" y="4526728"/>
                  <a:pt x="8893362" y="4551057"/>
                </a:cubicBezTo>
                <a:cubicBezTo>
                  <a:pt x="8889619" y="4560412"/>
                  <a:pt x="8869033" y="4569770"/>
                  <a:pt x="8857806" y="4569770"/>
                </a:cubicBezTo>
                <a:cubicBezTo>
                  <a:pt x="8837222" y="4569770"/>
                  <a:pt x="8829734" y="4554800"/>
                  <a:pt x="8833479" y="4534214"/>
                </a:cubicBezTo>
                <a:cubicBezTo>
                  <a:pt x="8840963" y="4476204"/>
                  <a:pt x="8844707" y="4416322"/>
                  <a:pt x="8859675" y="4360182"/>
                </a:cubicBezTo>
                <a:cubicBezTo>
                  <a:pt x="8882134" y="4270359"/>
                  <a:pt x="8863420" y="4191763"/>
                  <a:pt x="8812894" y="4118780"/>
                </a:cubicBezTo>
                <a:cubicBezTo>
                  <a:pt x="8762368" y="4120652"/>
                  <a:pt x="8724943" y="4077611"/>
                  <a:pt x="8734298" y="4025214"/>
                </a:cubicBezTo>
                <a:cubicBezTo>
                  <a:pt x="8734298" y="4023344"/>
                  <a:pt x="8736168" y="4019601"/>
                  <a:pt x="8736168" y="4017729"/>
                </a:cubicBezTo>
                <a:cubicBezTo>
                  <a:pt x="8732427" y="3946618"/>
                  <a:pt x="8760496" y="3879251"/>
                  <a:pt x="8760496" y="3808140"/>
                </a:cubicBezTo>
                <a:cubicBezTo>
                  <a:pt x="8760496" y="3778199"/>
                  <a:pt x="8771725" y="3759486"/>
                  <a:pt x="8805408" y="3753873"/>
                </a:cubicBezTo>
                <a:cubicBezTo>
                  <a:pt x="8833479" y="3750130"/>
                  <a:pt x="8859675" y="3737030"/>
                  <a:pt x="8885875" y="3729545"/>
                </a:cubicBezTo>
                <a:cubicBezTo>
                  <a:pt x="8885875" y="3723932"/>
                  <a:pt x="8885875" y="3720189"/>
                  <a:pt x="8885875" y="3714574"/>
                </a:cubicBezTo>
                <a:cubicBezTo>
                  <a:pt x="8872776" y="3714574"/>
                  <a:pt x="8854063" y="3718317"/>
                  <a:pt x="8846578" y="3712704"/>
                </a:cubicBezTo>
                <a:cubicBezTo>
                  <a:pt x="8835349" y="3703346"/>
                  <a:pt x="8831607" y="3686506"/>
                  <a:pt x="8824121" y="3671536"/>
                </a:cubicBezTo>
                <a:cubicBezTo>
                  <a:pt x="8872776" y="3654692"/>
                  <a:pt x="8872776" y="3654692"/>
                  <a:pt x="8872776" y="3619138"/>
                </a:cubicBezTo>
                <a:cubicBezTo>
                  <a:pt x="8809151" y="3598553"/>
                  <a:pt x="8803536" y="3585454"/>
                  <a:pt x="8831607" y="3501243"/>
                </a:cubicBezTo>
                <a:cubicBezTo>
                  <a:pt x="8812894" y="3480660"/>
                  <a:pt x="8792308" y="3460075"/>
                  <a:pt x="8820379" y="3432006"/>
                </a:cubicBezTo>
                <a:cubicBezTo>
                  <a:pt x="8824121" y="3428263"/>
                  <a:pt x="8825994" y="3420778"/>
                  <a:pt x="8824121" y="3415163"/>
                </a:cubicBezTo>
                <a:cubicBezTo>
                  <a:pt x="8814766" y="3372123"/>
                  <a:pt x="8857806" y="3353410"/>
                  <a:pt x="8869033" y="3317854"/>
                </a:cubicBezTo>
                <a:cubicBezTo>
                  <a:pt x="8876519" y="3291656"/>
                  <a:pt x="8915816" y="3297271"/>
                  <a:pt x="8947629" y="3325340"/>
                </a:cubicBezTo>
                <a:cubicBezTo>
                  <a:pt x="8947629" y="3246744"/>
                  <a:pt x="8947629" y="3170020"/>
                  <a:pt x="8947629" y="3091426"/>
                </a:cubicBezTo>
                <a:cubicBezTo>
                  <a:pt x="8940144" y="3108266"/>
                  <a:pt x="8934529" y="3121366"/>
                  <a:pt x="8928915" y="3136338"/>
                </a:cubicBezTo>
                <a:cubicBezTo>
                  <a:pt x="8925172" y="3136338"/>
                  <a:pt x="8923300" y="3134464"/>
                  <a:pt x="8919560" y="3134464"/>
                </a:cubicBezTo>
                <a:cubicBezTo>
                  <a:pt x="8921431" y="3119494"/>
                  <a:pt x="8921431" y="3102654"/>
                  <a:pt x="8927046" y="3091426"/>
                </a:cubicBezTo>
                <a:cubicBezTo>
                  <a:pt x="8951372" y="3052127"/>
                  <a:pt x="8977570" y="3012829"/>
                  <a:pt x="9003768" y="2973531"/>
                </a:cubicBezTo>
                <a:cubicBezTo>
                  <a:pt x="9005641" y="2969788"/>
                  <a:pt x="9009382" y="2966045"/>
                  <a:pt x="9011254" y="2966045"/>
                </a:cubicBezTo>
                <a:cubicBezTo>
                  <a:pt x="9050553" y="2967917"/>
                  <a:pt x="9071136" y="2939847"/>
                  <a:pt x="9095465" y="2911778"/>
                </a:cubicBezTo>
                <a:cubicBezTo>
                  <a:pt x="9110433" y="2930492"/>
                  <a:pt x="9123534" y="2945462"/>
                  <a:pt x="9136633" y="2962303"/>
                </a:cubicBezTo>
                <a:cubicBezTo>
                  <a:pt x="9153475" y="2936104"/>
                  <a:pt x="9155347" y="2883708"/>
                  <a:pt x="9207743" y="2923007"/>
                </a:cubicBezTo>
                <a:cubicBezTo>
                  <a:pt x="9239555" y="2885580"/>
                  <a:pt x="9271367" y="2850024"/>
                  <a:pt x="9301309" y="2812597"/>
                </a:cubicBezTo>
                <a:cubicBezTo>
                  <a:pt x="9297565" y="2812597"/>
                  <a:pt x="9291953" y="2812597"/>
                  <a:pt x="9288210" y="2810727"/>
                </a:cubicBezTo>
                <a:cubicBezTo>
                  <a:pt x="9280724" y="2788271"/>
                  <a:pt x="9265753" y="2765815"/>
                  <a:pt x="9265753" y="2743359"/>
                </a:cubicBezTo>
                <a:cubicBezTo>
                  <a:pt x="9265753" y="2692833"/>
                  <a:pt x="9269496" y="2642308"/>
                  <a:pt x="9276981" y="2593653"/>
                </a:cubicBezTo>
                <a:cubicBezTo>
                  <a:pt x="9280724" y="2558098"/>
                  <a:pt x="9248913" y="2511315"/>
                  <a:pt x="9213357" y="2505700"/>
                </a:cubicBezTo>
                <a:cubicBezTo>
                  <a:pt x="9153475" y="2496344"/>
                  <a:pt x="9149732" y="2492601"/>
                  <a:pt x="9138504" y="2432719"/>
                </a:cubicBezTo>
                <a:cubicBezTo>
                  <a:pt x="9134761" y="2414007"/>
                  <a:pt x="9132890" y="2395294"/>
                  <a:pt x="9129146" y="2374708"/>
                </a:cubicBezTo>
                <a:cubicBezTo>
                  <a:pt x="9127275" y="2361610"/>
                  <a:pt x="9121661" y="2346639"/>
                  <a:pt x="9117920" y="2333539"/>
                </a:cubicBezTo>
                <a:cubicBezTo>
                  <a:pt x="9101077" y="2342896"/>
                  <a:pt x="9084235" y="2350382"/>
                  <a:pt x="9067393" y="2359737"/>
                </a:cubicBezTo>
                <a:cubicBezTo>
                  <a:pt x="9065521" y="2355995"/>
                  <a:pt x="9063650" y="2352251"/>
                  <a:pt x="9059909" y="2348510"/>
                </a:cubicBezTo>
                <a:cubicBezTo>
                  <a:pt x="9065521" y="2342896"/>
                  <a:pt x="9071136" y="2335411"/>
                  <a:pt x="9078621" y="2331668"/>
                </a:cubicBezTo>
                <a:cubicBezTo>
                  <a:pt x="9108563" y="2318568"/>
                  <a:pt x="9110433" y="2303597"/>
                  <a:pt x="9095465" y="2277399"/>
                </a:cubicBezTo>
                <a:cubicBezTo>
                  <a:pt x="9078621" y="2249330"/>
                  <a:pt x="9067393" y="2217516"/>
                  <a:pt x="9058038" y="2183833"/>
                </a:cubicBezTo>
                <a:cubicBezTo>
                  <a:pt x="9052423" y="2159506"/>
                  <a:pt x="9052423" y="2137051"/>
                  <a:pt x="9028094" y="2118338"/>
                </a:cubicBezTo>
                <a:cubicBezTo>
                  <a:pt x="9016867" y="2108980"/>
                  <a:pt x="9020612" y="2077169"/>
                  <a:pt x="9022482" y="2056583"/>
                </a:cubicBezTo>
                <a:cubicBezTo>
                  <a:pt x="9028094" y="2013544"/>
                  <a:pt x="9031839" y="1968632"/>
                  <a:pt x="9050553" y="1931205"/>
                </a:cubicBezTo>
                <a:cubicBezTo>
                  <a:pt x="9071136" y="1890036"/>
                  <a:pt x="9087979" y="1837639"/>
                  <a:pt x="9147860" y="1824539"/>
                </a:cubicBezTo>
                <a:cubicBezTo>
                  <a:pt x="9189031" y="1815184"/>
                  <a:pt x="9226457" y="1792727"/>
                  <a:pt x="9265753" y="1781500"/>
                </a:cubicBezTo>
                <a:cubicBezTo>
                  <a:pt x="9342479" y="1762786"/>
                  <a:pt x="9421073" y="1766529"/>
                  <a:pt x="9497798" y="1788984"/>
                </a:cubicBezTo>
                <a:cubicBezTo>
                  <a:pt x="9544581" y="1802083"/>
                  <a:pt x="9585750" y="1824539"/>
                  <a:pt x="9619434" y="1860095"/>
                </a:cubicBezTo>
                <a:cubicBezTo>
                  <a:pt x="9673701" y="1916234"/>
                  <a:pt x="9703642" y="1985472"/>
                  <a:pt x="9707385" y="2064068"/>
                </a:cubicBezTo>
                <a:cubicBezTo>
                  <a:pt x="9707385" y="2090266"/>
                  <a:pt x="9707385" y="2114595"/>
                  <a:pt x="9729842" y="2131436"/>
                </a:cubicBezTo>
                <a:cubicBezTo>
                  <a:pt x="9733583" y="2135178"/>
                  <a:pt x="9735457" y="2142664"/>
                  <a:pt x="9735457" y="2150149"/>
                </a:cubicBezTo>
                <a:cubicBezTo>
                  <a:pt x="9737326" y="2166992"/>
                  <a:pt x="9737326" y="2181963"/>
                  <a:pt x="9739198" y="2206289"/>
                </a:cubicBezTo>
                <a:cubicBezTo>
                  <a:pt x="9727969" y="2215647"/>
                  <a:pt x="9726099" y="2226875"/>
                  <a:pt x="9733583" y="2251200"/>
                </a:cubicBezTo>
                <a:cubicBezTo>
                  <a:pt x="9744812" y="2281142"/>
                  <a:pt x="9707385" y="2290499"/>
                  <a:pt x="9686800" y="2303597"/>
                </a:cubicBezTo>
                <a:cubicBezTo>
                  <a:pt x="9677444" y="2309213"/>
                  <a:pt x="9664346" y="2309213"/>
                  <a:pt x="9647503" y="2312955"/>
                </a:cubicBezTo>
                <a:cubicBezTo>
                  <a:pt x="9658731" y="2320441"/>
                  <a:pt x="9664346" y="2324183"/>
                  <a:pt x="9679316" y="2335411"/>
                </a:cubicBezTo>
                <a:cubicBezTo>
                  <a:pt x="9656861" y="2359737"/>
                  <a:pt x="9638147" y="2382193"/>
                  <a:pt x="9615690" y="2400906"/>
                </a:cubicBezTo>
                <a:cubicBezTo>
                  <a:pt x="9593234" y="2421492"/>
                  <a:pt x="9591364" y="2438333"/>
                  <a:pt x="9615690" y="2472017"/>
                </a:cubicBezTo>
                <a:cubicBezTo>
                  <a:pt x="9668086" y="2451433"/>
                  <a:pt x="9716743" y="2458918"/>
                  <a:pt x="9765395" y="2486988"/>
                </a:cubicBezTo>
                <a:cubicBezTo>
                  <a:pt x="9782238" y="2479502"/>
                  <a:pt x="9800952" y="2473889"/>
                  <a:pt x="9817793" y="2466403"/>
                </a:cubicBezTo>
                <a:cubicBezTo>
                  <a:pt x="9836505" y="2457045"/>
                  <a:pt x="9851478" y="2457045"/>
                  <a:pt x="9870192" y="2472017"/>
                </a:cubicBezTo>
                <a:cubicBezTo>
                  <a:pt x="9877675" y="2479502"/>
                  <a:pt x="9902002" y="2481374"/>
                  <a:pt x="9905745" y="2475759"/>
                </a:cubicBezTo>
                <a:cubicBezTo>
                  <a:pt x="9933814" y="2442075"/>
                  <a:pt x="9961885" y="2445818"/>
                  <a:pt x="9995569" y="2464531"/>
                </a:cubicBezTo>
                <a:cubicBezTo>
                  <a:pt x="9999312" y="2466403"/>
                  <a:pt x="10006798" y="2464531"/>
                  <a:pt x="10016154" y="2466403"/>
                </a:cubicBezTo>
                <a:cubicBezTo>
                  <a:pt x="10012412" y="2455176"/>
                  <a:pt x="10010539" y="2447690"/>
                  <a:pt x="10006798" y="2432719"/>
                </a:cubicBezTo>
                <a:cubicBezTo>
                  <a:pt x="10023638" y="2436462"/>
                  <a:pt x="10036739" y="2440205"/>
                  <a:pt x="10047966" y="2442075"/>
                </a:cubicBezTo>
                <a:cubicBezTo>
                  <a:pt x="10055451" y="2391550"/>
                  <a:pt x="10059194" y="2389679"/>
                  <a:pt x="10117204" y="2395294"/>
                </a:cubicBezTo>
                <a:cubicBezTo>
                  <a:pt x="10085392" y="2320441"/>
                  <a:pt x="10055451" y="2249330"/>
                  <a:pt x="10027381" y="2183833"/>
                </a:cubicBezTo>
                <a:cubicBezTo>
                  <a:pt x="10008667" y="2191318"/>
                  <a:pt x="9993699" y="2202546"/>
                  <a:pt x="9980598" y="2200676"/>
                </a:cubicBezTo>
                <a:cubicBezTo>
                  <a:pt x="9971241" y="2198803"/>
                  <a:pt x="9960015" y="2181963"/>
                  <a:pt x="9958143" y="2170734"/>
                </a:cubicBezTo>
                <a:cubicBezTo>
                  <a:pt x="9941301" y="2107110"/>
                  <a:pt x="9933814" y="2039742"/>
                  <a:pt x="9911358" y="1977988"/>
                </a:cubicBezTo>
                <a:cubicBezTo>
                  <a:pt x="9870192" y="1871323"/>
                  <a:pt x="9825280" y="1766529"/>
                  <a:pt x="9771010" y="1665477"/>
                </a:cubicBezTo>
                <a:cubicBezTo>
                  <a:pt x="9582008" y="1315539"/>
                  <a:pt x="9393004" y="965603"/>
                  <a:pt x="9196513" y="619407"/>
                </a:cubicBezTo>
                <a:cubicBezTo>
                  <a:pt x="9091719" y="434147"/>
                  <a:pt x="8973827" y="258243"/>
                  <a:pt x="8861548" y="78596"/>
                </a:cubicBezTo>
                <a:cubicBezTo>
                  <a:pt x="8831607" y="31812"/>
                  <a:pt x="8829734" y="31812"/>
                  <a:pt x="8848448" y="0"/>
                </a:cubicBezTo>
                <a:close/>
              </a:path>
            </a:pathLst>
          </a:custGeom>
          <a:solidFill>
            <a:srgbClr val="242E2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자유형 25">
            <a:extLst>
              <a:ext uri="{FF2B5EF4-FFF2-40B4-BE49-F238E27FC236}">
                <a16:creationId xmlns:a16="http://schemas.microsoft.com/office/drawing/2014/main" id="{A83375D0-E7ED-F905-0615-08AC1913D951}"/>
              </a:ext>
            </a:extLst>
          </p:cNvPr>
          <p:cNvSpPr/>
          <p:nvPr/>
        </p:nvSpPr>
        <p:spPr>
          <a:xfrm flipV="1">
            <a:off x="626808" y="3040455"/>
            <a:ext cx="7680960" cy="45719"/>
          </a:xfrm>
          <a:custGeom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noFill/>
          <a:ln w="19050" cap="flat" cmpd="sng" algn="ctr">
            <a:solidFill>
              <a:sysClr val="window" lastClr="FFFFFF">
                <a:lumMod val="65000"/>
              </a:sysClr>
            </a:solidFill>
            <a:prstDash val="sysDot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5" name="자유형 27">
            <a:extLst>
              <a:ext uri="{FF2B5EF4-FFF2-40B4-BE49-F238E27FC236}">
                <a16:creationId xmlns:a16="http://schemas.microsoft.com/office/drawing/2014/main" id="{32F88AAF-DC08-3FDD-B3A1-3AFCDFD64148}"/>
              </a:ext>
            </a:extLst>
          </p:cNvPr>
          <p:cNvSpPr/>
          <p:nvPr/>
        </p:nvSpPr>
        <p:spPr>
          <a:xfrm flipV="1">
            <a:off x="626808" y="3951125"/>
            <a:ext cx="7680960" cy="45719"/>
          </a:xfrm>
          <a:custGeom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noFill/>
          <a:ln w="19050" cap="flat" cmpd="sng" algn="ctr">
            <a:solidFill>
              <a:sysClr val="window" lastClr="FFFFFF">
                <a:lumMod val="65000"/>
              </a:sysClr>
            </a:solidFill>
            <a:prstDash val="sysDot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6" name="Oval 10">
            <a:extLst>
              <a:ext uri="{FF2B5EF4-FFF2-40B4-BE49-F238E27FC236}">
                <a16:creationId xmlns:a16="http://schemas.microsoft.com/office/drawing/2014/main" id="{F21FC7DE-085B-F393-B6F9-DF265F89766E}"/>
              </a:ext>
            </a:extLst>
          </p:cNvPr>
          <p:cNvSpPr/>
          <p:nvPr/>
        </p:nvSpPr>
        <p:spPr>
          <a:xfrm>
            <a:off x="588749" y="3232008"/>
            <a:ext cx="573285" cy="573285"/>
          </a:xfrm>
          <a:prstGeom prst="ellipse">
            <a:avLst/>
          </a:prstGeom>
          <a:solidFill>
            <a:srgbClr val="242E26"/>
          </a:solidFill>
          <a:ln w="158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JM" sz="27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2</a:t>
            </a:r>
          </a:p>
        </p:txBody>
      </p:sp>
      <p:sp>
        <p:nvSpPr>
          <p:cNvPr id="17" name="Oval 10">
            <a:extLst>
              <a:ext uri="{FF2B5EF4-FFF2-40B4-BE49-F238E27FC236}">
                <a16:creationId xmlns:a16="http://schemas.microsoft.com/office/drawing/2014/main" id="{7F4AA215-759E-9B23-5C7B-3AF4AC5B947D}"/>
              </a:ext>
            </a:extLst>
          </p:cNvPr>
          <p:cNvSpPr/>
          <p:nvPr/>
        </p:nvSpPr>
        <p:spPr>
          <a:xfrm>
            <a:off x="588748" y="4142679"/>
            <a:ext cx="573285" cy="573285"/>
          </a:xfrm>
          <a:prstGeom prst="ellipse">
            <a:avLst/>
          </a:prstGeom>
          <a:solidFill>
            <a:srgbClr val="242E26"/>
          </a:solidFill>
          <a:ln w="158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JM" sz="27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3</a:t>
            </a:r>
          </a:p>
        </p:txBody>
      </p:sp>
      <p:sp>
        <p:nvSpPr>
          <p:cNvPr id="18" name="Oval 10">
            <a:extLst>
              <a:ext uri="{FF2B5EF4-FFF2-40B4-BE49-F238E27FC236}">
                <a16:creationId xmlns:a16="http://schemas.microsoft.com/office/drawing/2014/main" id="{95268048-D02B-B4DD-7A3F-0F62F26978EA}"/>
              </a:ext>
            </a:extLst>
          </p:cNvPr>
          <p:cNvSpPr/>
          <p:nvPr/>
        </p:nvSpPr>
        <p:spPr>
          <a:xfrm>
            <a:off x="580932" y="2321337"/>
            <a:ext cx="573285" cy="573285"/>
          </a:xfrm>
          <a:prstGeom prst="ellipse">
            <a:avLst/>
          </a:prstGeom>
          <a:solidFill>
            <a:srgbClr val="242E26"/>
          </a:solidFill>
          <a:ln w="158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JM" sz="27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1</a:t>
            </a:r>
          </a:p>
        </p:txBody>
      </p:sp>
      <p:sp>
        <p:nvSpPr>
          <p:cNvPr id="19" name="TextBox 8">
            <a:extLst>
              <a:ext uri="{FF2B5EF4-FFF2-40B4-BE49-F238E27FC236}">
                <a16:creationId xmlns:a16="http://schemas.microsoft.com/office/drawing/2014/main" id="{0E3C87DE-B6D3-34A5-ED60-EE66DD47C010}"/>
              </a:ext>
            </a:extLst>
          </p:cNvPr>
          <p:cNvSpPr txBox="1"/>
          <p:nvPr/>
        </p:nvSpPr>
        <p:spPr>
          <a:xfrm>
            <a:off x="1380833" y="4110567"/>
            <a:ext cx="4082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286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ko-KR" sz="12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</a:rPr>
              <a:t>You can simply impress your audience and add a unique zing and appeal to your Reports and Presentations with our Templates. </a:t>
            </a:r>
          </a:p>
        </p:txBody>
      </p:sp>
      <p:sp>
        <p:nvSpPr>
          <p:cNvPr id="20" name="TextBox 9">
            <a:extLst>
              <a:ext uri="{FF2B5EF4-FFF2-40B4-BE49-F238E27FC236}">
                <a16:creationId xmlns:a16="http://schemas.microsoft.com/office/drawing/2014/main" id="{00416FD1-81E1-2784-9FB2-8E3BD47BCB6E}"/>
              </a:ext>
            </a:extLst>
          </p:cNvPr>
          <p:cNvSpPr txBox="1"/>
          <p:nvPr/>
        </p:nvSpPr>
        <p:spPr>
          <a:xfrm>
            <a:off x="1380832" y="3199897"/>
            <a:ext cx="4082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286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ko-KR" sz="12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</a:rPr>
              <a:t>You can simply impress your audience and add a unique zing and appeal to your Reports and Presentations with our Templates. </a:t>
            </a:r>
          </a:p>
        </p:txBody>
      </p:sp>
      <p:sp>
        <p:nvSpPr>
          <p:cNvPr id="21" name="TextBox 10">
            <a:extLst>
              <a:ext uri="{FF2B5EF4-FFF2-40B4-BE49-F238E27FC236}">
                <a16:creationId xmlns:a16="http://schemas.microsoft.com/office/drawing/2014/main" id="{0DE528A0-0EF0-E1F6-BEFD-D0153A517B68}"/>
              </a:ext>
            </a:extLst>
          </p:cNvPr>
          <p:cNvSpPr txBox="1"/>
          <p:nvPr/>
        </p:nvSpPr>
        <p:spPr>
          <a:xfrm>
            <a:off x="1380831" y="2289227"/>
            <a:ext cx="4082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286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ko-KR" sz="12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</a:rPr>
              <a:t>You can simply impress your audience and add a unique zing and appeal to your Reports and Presentations with our Templates. </a:t>
            </a:r>
          </a:p>
        </p:txBody>
      </p:sp>
      <p:sp>
        <p:nvSpPr>
          <p:cNvPr id="22" name="TextBox 11">
            <a:extLst>
              <a:ext uri="{FF2B5EF4-FFF2-40B4-BE49-F238E27FC236}">
                <a16:creationId xmlns:a16="http://schemas.microsoft.com/office/drawing/2014/main" id="{0BD174F3-B38E-1D50-038B-54953AA18773}"/>
              </a:ext>
            </a:extLst>
          </p:cNvPr>
          <p:cNvSpPr txBox="1"/>
          <p:nvPr/>
        </p:nvSpPr>
        <p:spPr>
          <a:xfrm>
            <a:off x="6118723" y="2254035"/>
            <a:ext cx="1740892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defTabSz="914286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ko-KR" sz="4000" b="0" i="0" u="none" strike="noStrike" kern="0" cap="none" spc="0" normalizeH="0" baseline="0" noProof="0">
                <a:ln>
                  <a:noFill/>
                </a:ln>
                <a:solidFill>
                  <a:srgbClr val="242E26"/>
                </a:solidFill>
                <a:effectLst/>
                <a:uLnTx/>
                <a:uFillTx/>
              </a:rPr>
              <a:t>A </a:t>
            </a:r>
            <a:r>
              <a:rPr kumimoji="0" lang="en-US" altLang="ko-KR" sz="2000" b="0" i="0" u="none" strike="noStrike" kern="0" cap="none" spc="0" normalizeH="0" baseline="0" noProof="0">
                <a:ln>
                  <a:noFill/>
                </a:ln>
                <a:solidFill>
                  <a:srgbClr val="242E26"/>
                </a:solidFill>
                <a:effectLst/>
                <a:uLnTx/>
                <a:uFillTx/>
              </a:rPr>
              <a:t>Contents</a:t>
            </a:r>
          </a:p>
        </p:txBody>
      </p:sp>
      <p:sp>
        <p:nvSpPr>
          <p:cNvPr id="23" name="TextBox 12">
            <a:extLst>
              <a:ext uri="{FF2B5EF4-FFF2-40B4-BE49-F238E27FC236}">
                <a16:creationId xmlns:a16="http://schemas.microsoft.com/office/drawing/2014/main" id="{3CDFF363-B547-3A40-C4E9-154827A8BCD2}"/>
              </a:ext>
            </a:extLst>
          </p:cNvPr>
          <p:cNvSpPr txBox="1"/>
          <p:nvPr/>
        </p:nvSpPr>
        <p:spPr>
          <a:xfrm>
            <a:off x="6118723" y="3164706"/>
            <a:ext cx="1740892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defTabSz="914286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ko-KR" sz="4000" b="0" i="0" u="none" strike="noStrike" kern="0" cap="none" spc="0" normalizeH="0" baseline="0" noProof="0">
                <a:ln>
                  <a:noFill/>
                </a:ln>
                <a:solidFill>
                  <a:srgbClr val="242E26"/>
                </a:solidFill>
                <a:effectLst/>
                <a:uLnTx/>
                <a:uFillTx/>
              </a:rPr>
              <a:t>B </a:t>
            </a:r>
            <a:r>
              <a:rPr kumimoji="0" lang="en-US" altLang="ko-KR" sz="2000" b="0" i="0" u="none" strike="noStrike" kern="0" cap="none" spc="0" normalizeH="0" baseline="0" noProof="0">
                <a:ln>
                  <a:noFill/>
                </a:ln>
                <a:solidFill>
                  <a:srgbClr val="242E26"/>
                </a:solidFill>
                <a:effectLst/>
                <a:uLnTx/>
                <a:uFillTx/>
              </a:rPr>
              <a:t>Contents</a:t>
            </a:r>
          </a:p>
        </p:txBody>
      </p:sp>
      <p:sp>
        <p:nvSpPr>
          <p:cNvPr id="24" name="TextBox 13">
            <a:extLst>
              <a:ext uri="{FF2B5EF4-FFF2-40B4-BE49-F238E27FC236}">
                <a16:creationId xmlns:a16="http://schemas.microsoft.com/office/drawing/2014/main" id="{AEB0CED4-253C-7D32-E512-B6C2D3D644ED}"/>
              </a:ext>
            </a:extLst>
          </p:cNvPr>
          <p:cNvSpPr txBox="1"/>
          <p:nvPr/>
        </p:nvSpPr>
        <p:spPr>
          <a:xfrm>
            <a:off x="6118723" y="4075377"/>
            <a:ext cx="1740892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defTabSz="914286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ko-KR" sz="4000" b="0" i="0" u="none" strike="noStrike" kern="0" cap="none" spc="0" normalizeH="0" baseline="0" noProof="0">
                <a:ln>
                  <a:noFill/>
                </a:ln>
                <a:solidFill>
                  <a:srgbClr val="242E26"/>
                </a:solidFill>
                <a:effectLst/>
                <a:uLnTx/>
                <a:uFillTx/>
              </a:rPr>
              <a:t>C </a:t>
            </a:r>
            <a:r>
              <a:rPr kumimoji="0" lang="en-US" altLang="ko-KR" sz="2000" b="0" i="0" u="none" strike="noStrike" kern="0" cap="none" spc="0" normalizeH="0" baseline="0" noProof="0">
                <a:ln>
                  <a:noFill/>
                </a:ln>
                <a:solidFill>
                  <a:srgbClr val="242E26"/>
                </a:solidFill>
                <a:effectLst/>
                <a:uLnTx/>
                <a:uFillTx/>
              </a:rPr>
              <a:t>Contents</a:t>
            </a: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6FA26DF5-983E-FABC-6C8F-A9B260FD15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-109753"/>
            <a:ext cx="6096000" cy="6952627"/>
          </a:xfrm>
          <a:prstGeom prst="rect">
            <a:avLst/>
          </a:prstGeom>
        </p:spPr>
      </p:pic>
      <p:sp>
        <p:nvSpPr>
          <p:cNvPr id="27" name="TextBox 1">
            <a:extLst>
              <a:ext uri="{FF2B5EF4-FFF2-40B4-BE49-F238E27FC236}">
                <a16:creationId xmlns:a16="http://schemas.microsoft.com/office/drawing/2014/main" id="{A1C7BFC5-2127-5851-A0F1-D566B2A1A0C3}"/>
              </a:ext>
            </a:extLst>
          </p:cNvPr>
          <p:cNvSpPr txBox="1"/>
          <p:nvPr/>
        </p:nvSpPr>
        <p:spPr>
          <a:xfrm>
            <a:off x="406812" y="243314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defTabSz="914286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ko-KR" sz="54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</a:rPr>
              <a:t>Infographic Style</a:t>
            </a:r>
            <a:endParaRPr kumimoji="0" lang="ko-KR" altLang="en-US" sz="5400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</a:endParaRPr>
          </a:p>
        </p:txBody>
      </p:sp>
      <p:sp>
        <p:nvSpPr>
          <p:cNvPr id="28" name="TextBox 2">
            <a:extLst>
              <a:ext uri="{FF2B5EF4-FFF2-40B4-BE49-F238E27FC236}">
                <a16:creationId xmlns:a16="http://schemas.microsoft.com/office/drawing/2014/main" id="{C3309A99-2A62-2E94-105D-FFC97B725F2F}"/>
              </a:ext>
            </a:extLst>
          </p:cNvPr>
          <p:cNvSpPr txBox="1"/>
          <p:nvPr/>
        </p:nvSpPr>
        <p:spPr>
          <a:xfrm>
            <a:off x="406812" y="1273197"/>
            <a:ext cx="616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286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ko-KR" sz="12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</a:rPr>
              <a:t>Get a modern PowerPoint  Presentation that is beautifully designed. </a:t>
            </a:r>
            <a:r>
              <a:rPr kumimoji="0" lang="en-US" altLang="ko-KR" sz="12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ea typeface="FZShuTi" pitchFamily="2" charset="-122"/>
              </a:rPr>
              <a:t>I hope and I believe that this Template will your Time.</a:t>
            </a:r>
            <a:endParaRPr kumimoji="0" lang="en-US" altLang="ko-KR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941391330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6" name="Imagen 15">
            <a:extLst>
              <a:ext uri="{FF2B5EF4-FFF2-40B4-BE49-F238E27FC236}">
                <a16:creationId xmlns:a16="http://schemas.microsoft.com/office/drawing/2014/main" id="{3A597A04-2A7A-33C8-F136-9606056722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30" y="1612446"/>
            <a:ext cx="6697262" cy="4112088"/>
          </a:xfrm>
          <a:prstGeom prst="rect">
            <a:avLst/>
          </a:prstGeom>
          <a:effectLst>
            <a:glow rad="101600">
              <a:schemeClr val="bg1">
                <a:alpha val="47000"/>
              </a:schemeClr>
            </a:glow>
          </a:effectLst>
        </p:spPr>
      </p:pic>
      <p:sp>
        <p:nvSpPr>
          <p:cNvPr id="8" name="TextBox 1">
            <a:extLst>
              <a:ext uri="{FF2B5EF4-FFF2-40B4-BE49-F238E27FC236}">
                <a16:creationId xmlns:a16="http://schemas.microsoft.com/office/drawing/2014/main" id="{7B221CD5-F887-6C7B-115A-0F4A1C56253E}"/>
              </a:ext>
            </a:extLst>
          </p:cNvPr>
          <p:cNvSpPr txBox="1"/>
          <p:nvPr/>
        </p:nvSpPr>
        <p:spPr>
          <a:xfrm>
            <a:off x="765501" y="147062"/>
            <a:ext cx="5656319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defTabSz="914286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ko-KR" sz="5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Infographic</a:t>
            </a:r>
            <a:r>
              <a:rPr kumimoji="0" lang="en-US" altLang="ko-KR" sz="5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ko-KR" sz="54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</a:rPr>
              <a:t>Style</a:t>
            </a:r>
            <a:endParaRPr kumimoji="0" lang="ko-KR" altLang="en-US" sz="5400" b="0" i="0" u="none" strike="noStrike" kern="0" cap="none" spc="0" normalizeH="0" baseline="0" noProof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AC6D87EB-901F-D048-AF1F-550650E8FE80}"/>
              </a:ext>
            </a:extLst>
          </p:cNvPr>
          <p:cNvSpPr txBox="1"/>
          <p:nvPr/>
        </p:nvSpPr>
        <p:spPr>
          <a:xfrm>
            <a:off x="765501" y="1027106"/>
            <a:ext cx="5630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286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ko-KR" sz="12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Get a modern PowerPoint  Presentation that is beautifully designed. </a:t>
            </a:r>
            <a:r>
              <a:rPr kumimoji="0" lang="en-US" altLang="ko-KR" sz="12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FZShuTi" pitchFamily="2" charset="-122"/>
              </a:rPr>
              <a:t>I hope and I believe that this Template will your Time.</a:t>
            </a:r>
            <a:endParaRPr kumimoji="0" lang="en-US" altLang="ko-KR" sz="12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D33F0EE2-CD54-9626-077E-A47EC402B490}"/>
              </a:ext>
            </a:extLst>
          </p:cNvPr>
          <p:cNvSpPr txBox="1"/>
          <p:nvPr/>
        </p:nvSpPr>
        <p:spPr>
          <a:xfrm>
            <a:off x="831148" y="4546727"/>
            <a:ext cx="3972157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defTabSz="914286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altLang="ko-KR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L</a:t>
            </a:r>
            <a:r>
              <a:rPr kumimoji="0" lang="en-US" altLang="ko-KR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OREM IPSUM</a:t>
            </a:r>
          </a:p>
          <a:p>
            <a:pPr marL="0" marR="0" lvl="0" indent="0" defTabSz="914286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ko-KR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DOLOR SIT AMET, </a:t>
            </a:r>
            <a:endParaRPr kumimoji="0" lang="ko-KR" altLang="en-US" sz="3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3" name="TextBox 10">
            <a:extLst>
              <a:ext uri="{FF2B5EF4-FFF2-40B4-BE49-F238E27FC236}">
                <a16:creationId xmlns:a16="http://schemas.microsoft.com/office/drawing/2014/main" id="{0CE34223-A4B2-2E78-9A7B-A96560B2B374}"/>
              </a:ext>
            </a:extLst>
          </p:cNvPr>
          <p:cNvSpPr txBox="1"/>
          <p:nvPr/>
        </p:nvSpPr>
        <p:spPr>
          <a:xfrm>
            <a:off x="912551" y="5873030"/>
            <a:ext cx="4082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286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ko-KR" sz="12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You can simply impress your audience and add a unique zing and appeal to your Reports and Presentations with our Templates. 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E24A6EFB-CBD5-ED3A-51F5-C1FB9EB318E6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56" y="2266717"/>
            <a:ext cx="6227176" cy="150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607502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3" name="Marcador de posición de imagen 12">
            <a:extLst>
              <a:ext uri="{FF2B5EF4-FFF2-40B4-BE49-F238E27FC236}">
                <a16:creationId xmlns:a16="http://schemas.microsoft.com/office/drawing/2014/main" id="{C750185A-DC32-9B19-DE52-03E2DF1B89A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16811" r="16811"/>
          <a:stretch>
            <a:fillRect/>
          </a:stretch>
        </p:blipFill>
        <p:spPr/>
      </p:pic>
      <p:sp>
        <p:nvSpPr>
          <p:cNvPr id="7" name="TextBox 4">
            <a:extLst>
              <a:ext uri="{FF2B5EF4-FFF2-40B4-BE49-F238E27FC236}">
                <a16:creationId xmlns:a16="http://schemas.microsoft.com/office/drawing/2014/main" id="{C20EC32B-7005-007C-7F4A-7BA9A3E32E43}"/>
              </a:ext>
            </a:extLst>
          </p:cNvPr>
          <p:cNvSpPr txBox="1"/>
          <p:nvPr/>
        </p:nvSpPr>
        <p:spPr>
          <a:xfrm>
            <a:off x="7000355" y="4008191"/>
            <a:ext cx="38909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286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ko-KR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kumimoji="0" lang="en-US" altLang="ko-KR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HY견명조" pitchFamily="18" charset="-127"/>
              </a:rPr>
              <a:t>I hope and I believe that this Template will your Time, Money and Reputation. </a:t>
            </a:r>
            <a:r>
              <a:rPr kumimoji="0" lang="en-US" altLang="ko-KR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You can simply impress your audience and add a unique zing and appeal to your Presentations. </a:t>
            </a:r>
            <a:endParaRPr kumimoji="0" lang="ko-KR" altLang="en-US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928775F0-F463-4597-472A-952E0EC21A30}"/>
              </a:ext>
            </a:extLst>
          </p:cNvPr>
          <p:cNvSpPr txBox="1"/>
          <p:nvPr/>
        </p:nvSpPr>
        <p:spPr>
          <a:xfrm>
            <a:off x="7000355" y="3186177"/>
            <a:ext cx="38909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286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ko-KR" sz="1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Get a modern PowerPoint  Presentation that is beautifully designed. </a:t>
            </a:r>
            <a:endParaRPr kumimoji="0" lang="ko-KR" altLang="en-US" sz="14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0" name="TextBox 2">
            <a:extLst>
              <a:ext uri="{FF2B5EF4-FFF2-40B4-BE49-F238E27FC236}">
                <a16:creationId xmlns:a16="http://schemas.microsoft.com/office/drawing/2014/main" id="{403BCB05-F95D-2B73-1BCC-D618CD1D39D5}"/>
              </a:ext>
            </a:extLst>
          </p:cNvPr>
          <p:cNvSpPr txBox="1"/>
          <p:nvPr/>
        </p:nvSpPr>
        <p:spPr>
          <a:xfrm>
            <a:off x="952670" y="2999080"/>
            <a:ext cx="1799583" cy="859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286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ko-KR" sz="2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Portfolio Designed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4208EA65-539C-B810-08E0-324FEFDED64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466" y="1589777"/>
            <a:ext cx="4623853" cy="1115324"/>
          </a:xfrm>
          <a:prstGeom prst="rect">
            <a:avLst/>
          </a:prstGeom>
        </p:spPr>
      </p:pic>
      <p:sp>
        <p:nvSpPr>
          <p:cNvPr id="15" name="Parallelogram 5">
            <a:extLst>
              <a:ext uri="{FF2B5EF4-FFF2-40B4-BE49-F238E27FC236}">
                <a16:creationId xmlns:a16="http://schemas.microsoft.com/office/drawing/2014/main" id="{90B9200B-A57D-6914-AB39-F47019DBBBFD}"/>
              </a:ext>
            </a:extLst>
          </p:cNvPr>
          <p:cNvSpPr/>
          <p:nvPr/>
        </p:nvSpPr>
        <p:spPr>
          <a:xfrm>
            <a:off x="1031479" y="7607"/>
            <a:ext cx="2672390" cy="2722010"/>
          </a:xfrm>
          <a:custGeom>
            <a:gdLst>
              <a:gd name="connsiteX0" fmla="*/ 0 w 7181850"/>
              <a:gd name="connsiteY0" fmla="*/ 7315200 h 7315200"/>
              <a:gd name="connsiteX1" fmla="*/ 5391150 w 7181850"/>
              <a:gd name="connsiteY1" fmla="*/ 19050 h 7315200"/>
              <a:gd name="connsiteX2" fmla="*/ 7181850 w 7181850"/>
              <a:gd name="connsiteY2" fmla="*/ 0 h 7315200"/>
              <a:gd name="connsiteX3" fmla="*/ 1885950 w 7181850"/>
              <a:gd name="connsiteY3" fmla="*/ 7315200 h 7315200"/>
              <a:gd name="connsiteX4" fmla="*/ 0 w 7181850"/>
              <a:gd name="connsiteY4" fmla="*/ 7315200 h 73152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81850" h="7315200">
                <a:moveTo>
                  <a:pt x="0" y="7315200"/>
                </a:moveTo>
                <a:lnTo>
                  <a:pt x="5391150" y="19050"/>
                </a:lnTo>
                <a:lnTo>
                  <a:pt x="7181850" y="0"/>
                </a:lnTo>
                <a:lnTo>
                  <a:pt x="1885950" y="7315200"/>
                </a:lnTo>
                <a:lnTo>
                  <a:pt x="0" y="7315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6700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arallelogram 5">
            <a:extLst>
              <a:ext uri="{FF2B5EF4-FFF2-40B4-BE49-F238E27FC236}">
                <a16:creationId xmlns:a16="http://schemas.microsoft.com/office/drawing/2014/main" id="{2EC490F6-0314-5DE7-41F3-05487C75C77E}"/>
              </a:ext>
            </a:extLst>
          </p:cNvPr>
          <p:cNvSpPr/>
          <p:nvPr/>
        </p:nvSpPr>
        <p:spPr>
          <a:xfrm rot="10800000">
            <a:off x="-661194" y="814730"/>
            <a:ext cx="2672390" cy="2722010"/>
          </a:xfrm>
          <a:custGeom>
            <a:gdLst>
              <a:gd name="connsiteX0" fmla="*/ 0 w 7181850"/>
              <a:gd name="connsiteY0" fmla="*/ 7315200 h 7315200"/>
              <a:gd name="connsiteX1" fmla="*/ 5391150 w 7181850"/>
              <a:gd name="connsiteY1" fmla="*/ 19050 h 7315200"/>
              <a:gd name="connsiteX2" fmla="*/ 7181850 w 7181850"/>
              <a:gd name="connsiteY2" fmla="*/ 0 h 7315200"/>
              <a:gd name="connsiteX3" fmla="*/ 1885950 w 7181850"/>
              <a:gd name="connsiteY3" fmla="*/ 7315200 h 7315200"/>
              <a:gd name="connsiteX4" fmla="*/ 0 w 7181850"/>
              <a:gd name="connsiteY4" fmla="*/ 7315200 h 73152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81850" h="7315200">
                <a:moveTo>
                  <a:pt x="0" y="7315200"/>
                </a:moveTo>
                <a:lnTo>
                  <a:pt x="5391150" y="19050"/>
                </a:lnTo>
                <a:lnTo>
                  <a:pt x="7181850" y="0"/>
                </a:lnTo>
                <a:lnTo>
                  <a:pt x="1885950" y="7315200"/>
                </a:lnTo>
                <a:lnTo>
                  <a:pt x="0" y="7315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6700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492956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Cover and End Slide Master">
  <a:themeElements>
    <a:clrScheme name="ALLPPT-ORGANIC FOOD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FD594"/>
      </a:accent1>
      <a:accent2>
        <a:srgbClr val="718E37"/>
      </a:accent2>
      <a:accent3>
        <a:srgbClr val="E3AE00"/>
      </a:accent3>
      <a:accent4>
        <a:srgbClr val="9A7037"/>
      </a:accent4>
      <a:accent5>
        <a:srgbClr val="4A5A2B"/>
      </a:accent5>
      <a:accent6>
        <a:srgbClr val="5F473B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Arial"/>
      </a:majorFont>
      <a:minorFont>
        <a:latin typeface="Arial"/>
        <a:ea typeface="Arial Unicode MS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r="http://schemas.openxmlformats.org/officeDocument/2006/relationships" xmlns:a="http://schemas.openxmlformats.org/drawingml/2006/main">
  <a:clrScheme name="Aarmy Soldier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3F573C"/>
    </a:accent1>
    <a:accent2>
      <a:srgbClr val="537152"/>
    </a:accent2>
    <a:accent3>
      <a:srgbClr val="638564"/>
    </a:accent3>
    <a:accent4>
      <a:srgbClr val="759774"/>
    </a:accent4>
    <a:accent5>
      <a:srgbClr val="564A44"/>
    </a:accent5>
    <a:accent6>
      <a:srgbClr val="9C9493"/>
    </a:accent6>
    <a:hlink>
      <a:srgbClr val="0C0C0C"/>
    </a:hlink>
    <a:folHlink>
      <a:srgbClr val="0C0C0C"/>
    </a:folHlink>
  </a:clrScheme>
  <a:fontScheme name="MAX-THEME FONT">
    <a:majorFont>
      <a:latin typeface="Arial"/>
      <a:ea typeface="Arial Unicode MS"/>
      <a:cs typeface="Arial"/>
    </a:majorFont>
    <a:minorFont>
      <a:latin typeface="Arial"/>
      <a:ea typeface="Arial Unicode MS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:vt="http://schemas.openxmlformats.org/officeDocument/2006/docPropsVTypes" xmlns="http://schemas.openxmlformats.org/officeDocument/2006/extended-properties">
  <Manager>slidesppt.net</Manager>
  <Company/>
  <PresentationFormat>Panorámica</PresentationFormat>
  <Paragraphs>163</Paragraphs>
  <Slides>24</Slides>
  <Notes>0</Notes>
  <TotalTime>1173</TotalTime>
  <HiddenSlides>0</HiddenSlides>
  <MMClips>0</MMClips>
  <ScaleCrop>0</ScaleCrop>
  <HeadingPairs>
    <vt:vector baseType="variant" size="6">
      <vt:variant>
        <vt:lpstr>Fonts used</vt:lpstr>
      </vt:variant>
      <vt:variant>
        <vt:i4>18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baseType="lpstr" size="43">
      <vt:lpstr>Arial</vt:lpstr>
      <vt:lpstr>Arial Unicode MS</vt:lpstr>
      <vt:lpstr>Calibri Light</vt:lpstr>
      <vt:lpstr>Calibri</vt:lpstr>
      <vt:lpstr>Century Gothic</vt:lpstr>
      <vt:lpstr>Aharoni</vt:lpstr>
      <vt:lpstr>FZShuTi</vt:lpstr>
      <vt:lpstr>HY견명조</vt:lpstr>
      <vt:lpstr>Trebuchet MS</vt:lpstr>
      <vt:lpstr>맑은 고딕</vt:lpstr>
      <vt:lpstr>Roboto</vt:lpstr>
      <vt:lpstr>Source Sans Pro</vt:lpstr>
      <vt:lpstr>Rubik</vt:lpstr>
      <vt:lpstr>Montserrat</vt:lpstr>
      <vt:lpstr>Assistant Light</vt:lpstr>
      <vt:lpstr>Kanit Light</vt:lpstr>
      <vt:lpstr>Barlow</vt:lpstr>
      <vt:lpstr>Bahnschrift</vt:lpstr>
      <vt:lpstr>Cover and End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Presentacion de counter strike</dc:title>
  <cp:category>slidesppt.net</cp:category>
  <dc:creator>slidesppt.net</dc:creator>
  <cp:lastModifiedBy>Franklin</cp:lastModifiedBy>
  <cp:revision>80</cp:revision>
  <dcterms:created xsi:type="dcterms:W3CDTF">2019-04-04T05:32:41Z</dcterms:created>
  <dcterms:modified xsi:type="dcterms:W3CDTF">2023-11-14T19:11:44Z</dcterms:modified>
</cp:coreProperties>
</file>