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314" r:id="rId3"/>
    <p:sldId id="357" r:id="rId4"/>
    <p:sldId id="317" r:id="rId5"/>
    <p:sldId id="316" r:id="rId6"/>
    <p:sldId id="358" r:id="rId7"/>
    <p:sldId id="260" r:id="rId8"/>
    <p:sldId id="359" r:id="rId9"/>
    <p:sldId id="360" r:id="rId10"/>
    <p:sldId id="266" r:id="rId11"/>
    <p:sldId id="362" r:id="rId12"/>
    <p:sldId id="363" r:id="rId13"/>
    <p:sldId id="364" r:id="rId14"/>
    <p:sldId id="367" r:id="rId15"/>
    <p:sldId id="368" r:id="rId16"/>
    <p:sldId id="365" r:id="rId17"/>
    <p:sldId id="366" r:id="rId18"/>
    <p:sldId id="292" r:id="rId19"/>
    <p:sldId id="282" r:id="rId20"/>
    <p:sldId id="293" r:id="rId21"/>
    <p:sldId id="1079" r:id="rId22"/>
    <p:sldId id="1071" r:id="rId23"/>
    <p:sldId id="323" r:id="rId24"/>
    <p:sldId id="436" r:id="rId25"/>
    <p:sldId id="437" r:id="rId26"/>
    <p:sldId id="1078" r:id="rId27"/>
  </p:sldIdLst>
  <p:sldSz cx="12192000" cy="6858000"/>
  <p:notesSz cx="6858000" cy="9144000"/>
  <p:custDataLst>
    <p:tags r:id="rId29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BEFCFCD-0A49-4536-80B3-A971249D96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A176454-E950-4DC0-A891-3CC5F290382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fld id="{BA036036-6C5B-4C43-A36E-60159173D332}" type="datetime1">
              <a:rPr lang="en-US"/>
              <a:pPr lvl="0"/>
              <a:t>12/8/2023</a:t>
            </a:fld>
            <a:endParaRPr 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04ABACFD-7B88-4504-9D7C-4BF51E0A3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78E310A1-D932-4B29-B8D4-C0CB147FD5D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lvl="0"/>
            <a:r>
              <a:rPr lang="ko-KR"/>
              <a:t>마스터 텍스트 스타일 편집</a:t>
            </a:r>
          </a:p>
          <a:p>
            <a:pPr lvl="1"/>
            <a:r>
              <a:rPr lang="ko-KR"/>
              <a:t>둘째 수준</a:t>
            </a:r>
          </a:p>
          <a:p>
            <a:pPr lvl="2"/>
            <a:r>
              <a:rPr lang="ko-KR"/>
              <a:t>셋째 수준</a:t>
            </a:r>
          </a:p>
          <a:p>
            <a:pPr lvl="3"/>
            <a:r>
              <a:rPr lang="ko-KR"/>
              <a:t>넷째 수준</a:t>
            </a:r>
          </a:p>
          <a:p>
            <a:pPr lvl="4"/>
            <a:r>
              <a:rPr lang="ko-KR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1456F-2857-4AA1-B224-782B1058959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9AB689-15AE-43E2-A904-0C6A655F9A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fld id="{92F9AC71-E4F8-4795-9FE4-DEEB429C7F27}" type="slidenum"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73143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marR="0" lvl="0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A339FEC-60CB-4E3C-A631-37ABB99BC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C238EAF-97F0-444A-91F9-1D3652AB13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190E31-28A7-4FE7-B062-BF72ABC8EA0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A60AF7-D5A0-4277-8EF3-552D5D16ADA7}" type="slidenum">
              <a:pPr/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9B48C0E-F6BB-4635-934F-C22195269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8A8E586-614C-45D6-9743-D99AC75EDB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4CBA94-2E8C-4155-97BC-FAEE55CEE8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6F7351-7D95-48C8-AB61-4936B152AEDE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E8408B9-B5F9-462E-812F-39EA01224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2B547F-8E89-455B-B850-B82D369024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976D77-DCD4-407D-B540-41B7816C573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FD8846-A9ED-4F73-A324-03B2106DFE27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D8BD8D7-AB3A-46F9-9BD6-BF9ABFE5C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21C8C66-61A9-4A3A-B139-36BD17D443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>
              <a:ea typeface="等线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B3E085-A53D-4491-A1FB-3A8AC0D0BBC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F900C6-2429-4BBB-A927-9DF53BB3EBF1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等线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91BB70-907D-43B1-8A4A-4EB640317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E5E87CD-FE79-41B1-BCB6-685DCB9C61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spc="0" baseline="0" dirty="0">
                <a:solidFill>
                  <a:srgbClr val="FFA70C"/>
                </a:solidFill>
                <a:effectLst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slidesppt.net</a:t>
            </a:r>
            <a:endParaRPr lang="es-PE" dirty="0">
              <a:effectLst/>
            </a:endParaRPr>
          </a:p>
          <a:p>
            <a:endParaRPr lang="LID4096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0930A6-5294-47D2-9B5C-7BB404A3B5E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772AB1-EA3D-47FB-8E06-D5E24D93F856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等线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CD8599A-F51A-47B6-8D79-392AA0A1C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3155809-E6E0-40FF-9369-030F153F20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/>
            <a:r>
              <a:rPr lang="en-US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/>
            <a:endParaRPr 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6BCB48E-D8A3-4DD9-AACD-7D5B4E378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13FBD45-FD14-4B23-AD4A-C78AF018E2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391E21-2906-4647-88A5-08FE36868A3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341668-9C01-48FA-B888-25061B40F414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6499682-C6BD-4412-82D4-AE8DBA54D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6CE7AF8-8C50-4651-99EC-0D16BB91B5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80C123-4120-4E1F-9311-41E0C21FECB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5314D-D30B-4B47-AE94-A05A34270653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A6FDC97-BF38-40D4-BAD7-D05016CBA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705171F-998B-4929-9C6A-CC2A59E206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AA212F-F54C-439A-B998-A12B6EAFA6C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035A17-C574-45F9-BA7D-8A72517A411D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5DFBD5-E162-49EE-8C9A-5B899D597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D18E058-E5D0-426E-B705-112CB597DE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F73514-2ADC-4EF3-B528-5A91E43416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510969-B0D7-4EB0-9E29-0C03ABB8C0A0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195C00-ED33-4558-90F4-7E23D784F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B3B1FC8-BD16-47EC-BFC5-F1F0D0B725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2F3DBB-7728-4C45-A53B-DFC007EEB42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59E863-A892-41FE-AFCC-6ED318B95BE8}" type="slidenum">
              <a:pPr/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DDC9351-1F24-49B8-A860-F7F61DFD1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EBBB59-EF28-4DF2-B02B-7D84A18365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1C75FE-9167-463F-AACD-7E1959BD8D5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6478FC-1FDF-4EEE-9052-FE6E4EBD56DB}" type="slidenum">
              <a:pPr/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95;g70f1f795cd_0_20:notes">
            <a:extLst>
              <a:ext uri="{FF2B5EF4-FFF2-40B4-BE49-F238E27FC236}">
                <a16:creationId xmlns:a16="http://schemas.microsoft.com/office/drawing/2014/main" id="{8730E4ED-ECC8-4F11-8BEA-F704698A4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96;g70f1f795cd_0_20:notes">
            <a:extLst>
              <a:ext uri="{FF2B5EF4-FFF2-40B4-BE49-F238E27FC236}">
                <a16:creationId xmlns:a16="http://schemas.microsoft.com/office/drawing/2014/main" id="{1A4B104A-762E-4C9E-98E3-EFF64E2741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94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BD9A93-06E7-4386-B07A-4E73032B8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D3A88AC-9B99-4B9D-A209-8AEAA76B96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 dirty="0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B106EE-5345-453E-959E-8ACD2469F4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2B6B0B-E5A0-4D62-8952-3E86683265A8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5;g7fe0ef0084_2_62:notes">
            <a:extLst>
              <a:ext uri="{FF2B5EF4-FFF2-40B4-BE49-F238E27FC236}">
                <a16:creationId xmlns:a16="http://schemas.microsoft.com/office/drawing/2014/main" id="{C40301A7-AFDB-4C8D-A3CC-371F57E3A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16;g7fe0ef0084_2_62:notes">
            <a:extLst>
              <a:ext uri="{FF2B5EF4-FFF2-40B4-BE49-F238E27FC236}">
                <a16:creationId xmlns:a16="http://schemas.microsoft.com/office/drawing/2014/main" id="{1961C27B-0E24-4714-B8D2-128A202B4E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7955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73AEF29-21DF-420C-AE60-65D81AF21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0BA807-2BBD-4F71-93AA-49C3A145A6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023DC6-8513-460E-8B51-60201983676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D3F606-C753-4243-8F38-7847C5D29D07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78BFFFA-5812-4526-AA6F-583AAF753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7DB8C01-53F4-498C-A1D5-DD8602FF8B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D510E7-D460-4729-A43D-9B7D5A07029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2D2C73-0512-4804-B30F-703045FEB795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33BECF3-A12D-4984-AC53-8E6EF5C7C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BAF00FD-E756-4261-B5B2-E9F7756210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B23653-8941-4BAA-B71C-BDD084823F0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949902-CE81-4B6C-A822-956C72CD8628}" type="slidenum"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">
            <a:extLst>
              <a:ext uri="{FF2B5EF4-FFF2-40B4-BE49-F238E27FC236}">
                <a16:creationId xmlns:a16="http://schemas.microsoft.com/office/drawing/2014/main" id="{79741616-482E-46E1-8C1E-C6E2611D1413}"/>
              </a:ext>
            </a:extLst>
          </p:cNvPr>
          <p:cNvSpPr/>
          <p:nvPr/>
        </p:nvSpPr>
        <p:spPr>
          <a:xfrm>
            <a:off x="5384801" y="1302654"/>
            <a:ext cx="5994404" cy="4252682"/>
          </a:xfrm>
          <a:prstGeom prst="rect">
            <a:avLst/>
          </a:prstGeom>
          <a:noFill/>
          <a:ln w="76196" cap="flat">
            <a:solidFill>
              <a:srgbClr val="FFA70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직사각형 4">
            <a:extLst>
              <a:ext uri="{FF2B5EF4-FFF2-40B4-BE49-F238E27FC236}">
                <a16:creationId xmlns:a16="http://schemas.microsoft.com/office/drawing/2014/main" id="{BA74C844-9E08-43A9-BA1F-C808D7754A1D}"/>
              </a:ext>
            </a:extLst>
          </p:cNvPr>
          <p:cNvSpPr/>
          <p:nvPr/>
        </p:nvSpPr>
        <p:spPr>
          <a:xfrm>
            <a:off x="333829" y="0"/>
            <a:ext cx="478971" cy="1814288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4" name="직사각형 8">
            <a:extLst>
              <a:ext uri="{FF2B5EF4-FFF2-40B4-BE49-F238E27FC236}">
                <a16:creationId xmlns:a16="http://schemas.microsoft.com/office/drawing/2014/main" id="{C8DCB3FD-30C9-404D-AE5A-7D85F46AB5D6}"/>
              </a:ext>
            </a:extLst>
          </p:cNvPr>
          <p:cNvSpPr/>
          <p:nvPr/>
        </p:nvSpPr>
        <p:spPr>
          <a:xfrm>
            <a:off x="11379195" y="4325258"/>
            <a:ext cx="813596" cy="813596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8B9760A-7E84-4C8A-9619-8B10386CD12A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2801" y="0"/>
            <a:ext cx="4122060" cy="55553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827998" rIns="91440" bIns="45720" anchor="ctr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96046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81FF3F29-AAA1-417D-AFEA-599495DCA990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571500" y="571500"/>
            <a:ext cx="11048996" cy="22732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827998" rIns="91440" bIns="45720" anchor="ctr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직사각형 11">
            <a:extLst>
              <a:ext uri="{FF2B5EF4-FFF2-40B4-BE49-F238E27FC236}">
                <a16:creationId xmlns:a16="http://schemas.microsoft.com/office/drawing/2014/main" id="{5ADB085A-B18C-4963-8085-F881D38ACE3E}"/>
              </a:ext>
            </a:extLst>
          </p:cNvPr>
          <p:cNvSpPr/>
          <p:nvPr/>
        </p:nvSpPr>
        <p:spPr>
          <a:xfrm>
            <a:off x="0" y="3702048"/>
            <a:ext cx="571500" cy="57150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4" name="직사각형 13">
            <a:extLst>
              <a:ext uri="{FF2B5EF4-FFF2-40B4-BE49-F238E27FC236}">
                <a16:creationId xmlns:a16="http://schemas.microsoft.com/office/drawing/2014/main" id="{975CA028-4397-45FE-A6C8-459AEF7D5987}"/>
              </a:ext>
            </a:extLst>
          </p:cNvPr>
          <p:cNvSpPr/>
          <p:nvPr/>
        </p:nvSpPr>
        <p:spPr>
          <a:xfrm>
            <a:off x="11620496" y="5274003"/>
            <a:ext cx="285951" cy="1583996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EF8D1C-2811-406F-93F6-BA0EC445E8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88" y="36719"/>
            <a:ext cx="1186413" cy="6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354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7">
            <a:extLst>
              <a:ext uri="{FF2B5EF4-FFF2-40B4-BE49-F238E27FC236}">
                <a16:creationId xmlns:a16="http://schemas.microsoft.com/office/drawing/2014/main" id="{2EE432F6-2129-4B8E-9D64-F931F4F0308E}"/>
              </a:ext>
            </a:extLst>
          </p:cNvPr>
          <p:cNvSpPr/>
          <p:nvPr/>
        </p:nvSpPr>
        <p:spPr>
          <a:xfrm>
            <a:off x="0" y="571500"/>
            <a:ext cx="571500" cy="57150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그림 개체 틀 12">
            <a:extLst>
              <a:ext uri="{FF2B5EF4-FFF2-40B4-BE49-F238E27FC236}">
                <a16:creationId xmlns:a16="http://schemas.microsoft.com/office/drawing/2014/main" id="{E2C51FF5-93FF-444D-A982-FB4FEBA9321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5053321" y="3742483"/>
            <a:ext cx="3234699" cy="19470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2F9377B9-958B-4221-A925-DDDC37A57B0A}"/>
              </a:ext>
            </a:extLst>
          </p:cNvPr>
          <p:cNvSpPr txBox="1">
            <a:spLocks noGrp="1"/>
          </p:cNvSpPr>
          <p:nvPr>
            <p:ph type="pic" sz="quarter" idx="1"/>
          </p:nvPr>
        </p:nvSpPr>
        <p:spPr>
          <a:xfrm>
            <a:off x="5053321" y="1608886"/>
            <a:ext cx="3234699" cy="19470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그림 개체 틀 12">
            <a:extLst>
              <a:ext uri="{FF2B5EF4-FFF2-40B4-BE49-F238E27FC236}">
                <a16:creationId xmlns:a16="http://schemas.microsoft.com/office/drawing/2014/main" id="{73D3A0EB-7A00-4658-851F-3C9D2C6BF287}"/>
              </a:ext>
            </a:extLst>
          </p:cNvPr>
          <p:cNvSpPr txBox="1">
            <a:spLocks noGrp="1"/>
          </p:cNvSpPr>
          <p:nvPr>
            <p:ph type="pic" sz="quarter" idx="2"/>
          </p:nvPr>
        </p:nvSpPr>
        <p:spPr>
          <a:xfrm>
            <a:off x="8469620" y="3742483"/>
            <a:ext cx="3234699" cy="19470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C362FBF6-7655-4F02-BB40-84016FE71D6B}"/>
              </a:ext>
            </a:extLst>
          </p:cNvPr>
          <p:cNvSpPr txBox="1">
            <a:spLocks noGrp="1"/>
          </p:cNvSpPr>
          <p:nvPr>
            <p:ph type="pic" sz="quarter" idx="3"/>
          </p:nvPr>
        </p:nvSpPr>
        <p:spPr>
          <a:xfrm>
            <a:off x="8469620" y="1608886"/>
            <a:ext cx="3234699" cy="19470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7A7962-0EE4-48B8-A46F-EF10E54A28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88" y="36719"/>
            <a:ext cx="1186413" cy="6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39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BEF82CC6-F4D3-4CBD-9CAB-7F2F79DB67D6}"/>
              </a:ext>
            </a:extLst>
          </p:cNvPr>
          <p:cNvSpPr/>
          <p:nvPr/>
        </p:nvSpPr>
        <p:spPr>
          <a:xfrm>
            <a:off x="0" y="571500"/>
            <a:ext cx="571500" cy="57150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9A9F1EF7-11DC-4257-BF19-069A00917B12}"/>
              </a:ext>
            </a:extLst>
          </p:cNvPr>
          <p:cNvSpPr/>
          <p:nvPr/>
        </p:nvSpPr>
        <p:spPr>
          <a:xfrm>
            <a:off x="11620496" y="5274003"/>
            <a:ext cx="107999" cy="1583996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D67D85-344F-4E4C-89CB-BA2D67A8A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88" y="36719"/>
            <a:ext cx="1186413" cy="6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45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915D23A3-5196-4B91-9C96-632F27A7A951}"/>
              </a:ext>
            </a:extLst>
          </p:cNvPr>
          <p:cNvSpPr/>
          <p:nvPr/>
        </p:nvSpPr>
        <p:spPr>
          <a:xfrm>
            <a:off x="6096003" y="571500"/>
            <a:ext cx="5524503" cy="571500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6F457A36-D7FC-4394-99DE-36A10F4DF982}"/>
              </a:ext>
            </a:extLst>
          </p:cNvPr>
          <p:cNvSpPr/>
          <p:nvPr/>
        </p:nvSpPr>
        <p:spPr>
          <a:xfrm>
            <a:off x="0" y="571500"/>
            <a:ext cx="571500" cy="57150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59BF4C-1AD7-4752-B1F0-C006EB07F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88" y="36719"/>
            <a:ext cx="1186413" cy="6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229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cus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2192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5446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091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33A5D3-FF41-492E-8FA6-732451E02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4800" b="0" i="0" u="none" strike="noStrike" cap="none" spc="0" baseline="0">
                <a:solidFill>
                  <a:srgbClr val="27348B"/>
                </a:solidFill>
                <a:uFillTx/>
                <a:latin typeface="Poppins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73695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804B7A2-CDA5-4446-B604-BFEE86A8128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123480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A77688-8DE4-447A-BBF7-D75C7D1E5B54}"/>
              </a:ext>
            </a:extLst>
          </p:cNvPr>
          <p:cNvSpPr/>
          <p:nvPr/>
        </p:nvSpPr>
        <p:spPr>
          <a:xfrm>
            <a:off x="354019" y="1131597"/>
            <a:ext cx="3560765" cy="5402558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951B9E8-0388-4243-83F2-95BBFA4AF7E9}"/>
              </a:ext>
            </a:extLst>
          </p:cNvPr>
          <p:cNvSpPr/>
          <p:nvPr/>
        </p:nvSpPr>
        <p:spPr>
          <a:xfrm>
            <a:off x="456477" y="1296674"/>
            <a:ext cx="130878" cy="426576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DA4131A4-B8D0-4C81-BB1C-3ABAD52A791E}"/>
              </a:ext>
            </a:extLst>
          </p:cNvPr>
          <p:cNvGrpSpPr/>
          <p:nvPr/>
        </p:nvGrpSpPr>
        <p:grpSpPr>
          <a:xfrm>
            <a:off x="1396051" y="1837559"/>
            <a:ext cx="2232251" cy="1861362"/>
            <a:chOff x="1396051" y="1837559"/>
            <a:chExt cx="2232251" cy="186136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FDA6C5CB-0F68-4755-A2C7-9C3DD46B5FA2}"/>
                </a:ext>
              </a:extLst>
            </p:cNvPr>
            <p:cNvSpPr txBox="1"/>
            <p:nvPr/>
          </p:nvSpPr>
          <p:spPr>
            <a:xfrm>
              <a:off x="1396051" y="1837559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DB934700-FA84-449D-84D7-DE7F18CFE0E4}"/>
                </a:ext>
              </a:extLst>
            </p:cNvPr>
            <p:cNvSpPr txBox="1"/>
            <p:nvPr/>
          </p:nvSpPr>
          <p:spPr>
            <a:xfrm>
              <a:off x="1396051" y="2683261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56A31CDD-8DC2-4426-B1B5-FCB0D8215D1A}"/>
              </a:ext>
            </a:extLst>
          </p:cNvPr>
          <p:cNvSpPr txBox="1"/>
          <p:nvPr/>
        </p:nvSpPr>
        <p:spPr>
          <a:xfrm>
            <a:off x="1613193" y="5849288"/>
            <a:ext cx="22319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747238E-E9D7-4F95-880D-0E97D7BD3E1F}"/>
              </a:ext>
            </a:extLst>
          </p:cNvPr>
          <p:cNvSpPr txBox="1"/>
          <p:nvPr/>
        </p:nvSpPr>
        <p:spPr>
          <a:xfrm>
            <a:off x="910998" y="4221967"/>
            <a:ext cx="2717295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4884AF46-C814-42EC-B3BB-29D15294237D}"/>
              </a:ext>
            </a:extLst>
          </p:cNvPr>
          <p:cNvGrpSpPr/>
          <p:nvPr/>
        </p:nvGrpSpPr>
        <p:grpSpPr>
          <a:xfrm>
            <a:off x="567165" y="5403426"/>
            <a:ext cx="976451" cy="976451"/>
            <a:chOff x="567165" y="5403426"/>
            <a:chExt cx="976451" cy="976451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292F9F21-B495-4F97-BCFD-839D05992F65}"/>
                </a:ext>
              </a:extLst>
            </p:cNvPr>
            <p:cNvSpPr/>
            <p:nvPr/>
          </p:nvSpPr>
          <p:spPr>
            <a:xfrm rot="10799991">
              <a:off x="567165" y="5403426"/>
              <a:ext cx="976451" cy="976451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1DD53281-F610-4464-A425-D587B611FE3C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5CC4E2B2-1E8A-4F2E-928F-D6CBF67680DB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6B4BD202-C21F-4278-9628-7D5CB6D73824}"/>
                  </a:ext>
                </a:extLst>
              </p:cNvPr>
              <p:cNvSpPr/>
              <p:nvPr/>
            </p:nvSpPr>
            <p:spPr>
              <a:xfrm>
                <a:off x="1135163" y="5684879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7507174-B6EE-4518-9DAF-65FF827831A5}"/>
                  </a:ext>
                </a:extLst>
              </p:cNvPr>
              <p:cNvSpPr/>
              <p:nvPr/>
            </p:nvSpPr>
            <p:spPr>
              <a:xfrm>
                <a:off x="1135163" y="5730636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36F6F9D0-779B-4432-9209-B496A48AA903}"/>
              </a:ext>
            </a:extLst>
          </p:cNvPr>
          <p:cNvSpPr/>
          <p:nvPr/>
        </p:nvSpPr>
        <p:spPr>
          <a:xfrm rot="5400013">
            <a:off x="2598577" y="5216752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256022F6-73C8-4DFD-86B4-F58D5771A8C4}"/>
              </a:ext>
            </a:extLst>
          </p:cNvPr>
          <p:cNvGrpSpPr/>
          <p:nvPr/>
        </p:nvGrpSpPr>
        <p:grpSpPr>
          <a:xfrm>
            <a:off x="2855936" y="1296683"/>
            <a:ext cx="905777" cy="910358"/>
            <a:chOff x="2855936" y="1296683"/>
            <a:chExt cx="905777" cy="91035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EFE2DD44-BC75-4754-92E8-45FEE44A47A0}"/>
                </a:ext>
              </a:extLst>
            </p:cNvPr>
            <p:cNvSpPr/>
            <p:nvPr/>
          </p:nvSpPr>
          <p:spPr>
            <a:xfrm rot="10799991">
              <a:off x="3632372" y="1301264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81FE8862-70A8-49C6-B035-01BAF884FC99}"/>
                </a:ext>
              </a:extLst>
            </p:cNvPr>
            <p:cNvSpPr/>
            <p:nvPr/>
          </p:nvSpPr>
          <p:spPr>
            <a:xfrm rot="5400013">
              <a:off x="3244154" y="908465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B25462DD-8E70-4F7F-9DCE-91A08F0688BA}"/>
              </a:ext>
            </a:extLst>
          </p:cNvPr>
          <p:cNvGrpSpPr/>
          <p:nvPr/>
        </p:nvGrpSpPr>
        <p:grpSpPr>
          <a:xfrm>
            <a:off x="627241" y="5458035"/>
            <a:ext cx="849367" cy="849367"/>
            <a:chOff x="627241" y="5458035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F804B6B5-B08A-4EA2-8079-9D3251CEF75B}"/>
                </a:ext>
              </a:extLst>
            </p:cNvPr>
            <p:cNvSpPr/>
            <p:nvPr/>
          </p:nvSpPr>
          <p:spPr>
            <a:xfrm>
              <a:off x="627241" y="5458035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4D67E944-F9BC-4672-B5AA-C54D6DAA36BA}"/>
                </a:ext>
              </a:extLst>
            </p:cNvPr>
            <p:cNvSpPr/>
            <p:nvPr/>
          </p:nvSpPr>
          <p:spPr>
            <a:xfrm>
              <a:off x="736503" y="5562377"/>
              <a:ext cx="662007" cy="640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81036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3">
            <a:extLst>
              <a:ext uri="{FF2B5EF4-FFF2-40B4-BE49-F238E27FC236}">
                <a16:creationId xmlns:a16="http://schemas.microsoft.com/office/drawing/2014/main" id="{C5310375-6522-4E3B-9207-8CABDA8A95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9997" y="4150461"/>
            <a:ext cx="2752001" cy="905195"/>
          </a:xfrm>
        </p:spPr>
        <p:txBody>
          <a:bodyPr anchor="b" anchorCtr="1"/>
          <a:lstStyle>
            <a:lvl1pPr algn="ctr">
              <a:defRPr sz="5333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7;p3">
            <a:extLst>
              <a:ext uri="{FF2B5EF4-FFF2-40B4-BE49-F238E27FC236}">
                <a16:creationId xmlns:a16="http://schemas.microsoft.com/office/drawing/2014/main" id="{D46F5A98-E68C-4206-BF85-544A26C200A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43096" y="5034637"/>
            <a:ext cx="3625997" cy="7967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8;p3">
            <a:extLst>
              <a:ext uri="{FF2B5EF4-FFF2-40B4-BE49-F238E27FC236}">
                <a16:creationId xmlns:a16="http://schemas.microsoft.com/office/drawing/2014/main" id="{68629106-1B5A-49A3-94C6-9CAB529721F0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6987100" y="1210434"/>
            <a:ext cx="2138000" cy="1644005"/>
          </a:xfrm>
        </p:spPr>
        <p:txBody>
          <a:bodyPr anchor="ctr" anchorCtr="1"/>
          <a:lstStyle>
            <a:lvl1pPr algn="ctr">
              <a:defRPr sz="16000"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5" name="Grupo 6">
            <a:extLst>
              <a:ext uri="{FF2B5EF4-FFF2-40B4-BE49-F238E27FC236}">
                <a16:creationId xmlns:a16="http://schemas.microsoft.com/office/drawing/2014/main" id="{6CACE7CB-3ACE-4C04-8160-78B9D589AD86}"/>
              </a:ext>
            </a:extLst>
          </p:cNvPr>
          <p:cNvGrpSpPr/>
          <p:nvPr/>
        </p:nvGrpSpPr>
        <p:grpSpPr>
          <a:xfrm>
            <a:off x="1" y="6521452"/>
            <a:ext cx="12191999" cy="336547"/>
            <a:chOff x="0" y="4891089"/>
            <a:chExt cx="9143999" cy="25241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91CB57E-9AF5-4505-A96E-9F5BC4ACE6AE}"/>
                </a:ext>
              </a:extLst>
            </p:cNvPr>
            <p:cNvSpPr/>
            <p:nvPr/>
          </p:nvSpPr>
          <p:spPr>
            <a:xfrm>
              <a:off x="429045" y="4891089"/>
              <a:ext cx="8714954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2"/>
                <a:gd name="f7" fmla="val 221"/>
                <a:gd name="f8" fmla="+- 0 0 -90"/>
                <a:gd name="f9" fmla="*/ f3 1 7152"/>
                <a:gd name="f10" fmla="*/ f4 1 22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152"/>
                <a:gd name="f19" fmla="*/ f15 1 221"/>
                <a:gd name="f20" fmla="*/ 0 f16 1"/>
                <a:gd name="f21" fmla="*/ 0 f15 1"/>
                <a:gd name="f22" fmla="*/ 7152 f16 1"/>
                <a:gd name="f23" fmla="*/ 221 f15 1"/>
                <a:gd name="f24" fmla="+- f17 0 f1"/>
                <a:gd name="f25" fmla="*/ f20 1 7152"/>
                <a:gd name="f26" fmla="*/ f21 1 221"/>
                <a:gd name="f27" fmla="*/ f22 1 7152"/>
                <a:gd name="f28" fmla="*/ f23 1 221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7152" h="22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3AE39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Rectángulo 8">
              <a:extLst>
                <a:ext uri="{FF2B5EF4-FFF2-40B4-BE49-F238E27FC236}">
                  <a16:creationId xmlns:a16="http://schemas.microsoft.com/office/drawing/2014/main" id="{A43E7488-21D9-4EB7-AF18-A50DF723DE58}"/>
                </a:ext>
              </a:extLst>
            </p:cNvPr>
            <p:cNvSpPr/>
            <p:nvPr/>
          </p:nvSpPr>
          <p:spPr>
            <a:xfrm>
              <a:off x="0" y="4891089"/>
              <a:ext cx="366710" cy="25241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  <p:sp>
          <p:nvSpPr>
            <p:cNvPr id="8" name="Rectángulo 9">
              <a:extLst>
                <a:ext uri="{FF2B5EF4-FFF2-40B4-BE49-F238E27FC236}">
                  <a16:creationId xmlns:a16="http://schemas.microsoft.com/office/drawing/2014/main" id="{6E72AD8F-5FD1-49DC-9E81-C98D47F40C66}"/>
                </a:ext>
              </a:extLst>
            </p:cNvPr>
            <p:cNvSpPr/>
            <p:nvPr/>
          </p:nvSpPr>
          <p:spPr>
            <a:xfrm>
              <a:off x="366710" y="4891089"/>
              <a:ext cx="2300465" cy="252410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6218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3B8418F5-64B4-480C-930C-F99EF64314A2}"/>
              </a:ext>
            </a:extLst>
          </p:cNvPr>
          <p:cNvSpPr/>
          <p:nvPr/>
        </p:nvSpPr>
        <p:spPr>
          <a:xfrm>
            <a:off x="624114" y="624114"/>
            <a:ext cx="3672111" cy="1872343"/>
          </a:xfrm>
          <a:prstGeom prst="rect">
            <a:avLst/>
          </a:prstGeom>
          <a:noFill/>
          <a:ln w="76196" cap="flat">
            <a:solidFill>
              <a:srgbClr val="FFA70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직사각형 8">
            <a:extLst>
              <a:ext uri="{FF2B5EF4-FFF2-40B4-BE49-F238E27FC236}">
                <a16:creationId xmlns:a16="http://schemas.microsoft.com/office/drawing/2014/main" id="{5DA78BF9-8836-495E-AB65-1C145B552120}"/>
              </a:ext>
            </a:extLst>
          </p:cNvPr>
          <p:cNvSpPr/>
          <p:nvPr/>
        </p:nvSpPr>
        <p:spPr>
          <a:xfrm>
            <a:off x="0" y="1248229"/>
            <a:ext cx="624114" cy="624114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4" name="직사각형 12">
            <a:extLst>
              <a:ext uri="{FF2B5EF4-FFF2-40B4-BE49-F238E27FC236}">
                <a16:creationId xmlns:a16="http://schemas.microsoft.com/office/drawing/2014/main" id="{02DC60F8-6B83-4ECA-8C72-8B82D6319C06}"/>
              </a:ext>
            </a:extLst>
          </p:cNvPr>
          <p:cNvSpPr/>
          <p:nvPr/>
        </p:nvSpPr>
        <p:spPr>
          <a:xfrm>
            <a:off x="11379195" y="5043711"/>
            <a:ext cx="411745" cy="1814288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2374712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1;p13">
            <a:extLst>
              <a:ext uri="{FF2B5EF4-FFF2-40B4-BE49-F238E27FC236}">
                <a16:creationId xmlns:a16="http://schemas.microsoft.com/office/drawing/2014/main" id="{A3712FAF-DB75-417D-93AF-5C2098EEA8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9854" y="4150461"/>
            <a:ext cx="2752001" cy="905195"/>
          </a:xfrm>
        </p:spPr>
        <p:txBody>
          <a:bodyPr anchor="b" anchorCtr="1"/>
          <a:lstStyle>
            <a:lvl1pPr algn="ctr">
              <a:defRPr sz="5333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42;p13">
            <a:extLst>
              <a:ext uri="{FF2B5EF4-FFF2-40B4-BE49-F238E27FC236}">
                <a16:creationId xmlns:a16="http://schemas.microsoft.com/office/drawing/2014/main" id="{F93B7572-AC42-4313-8809-B34F6950A6C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22954" y="5034637"/>
            <a:ext cx="3625997" cy="7967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343;p13">
            <a:extLst>
              <a:ext uri="{FF2B5EF4-FFF2-40B4-BE49-F238E27FC236}">
                <a16:creationId xmlns:a16="http://schemas.microsoft.com/office/drawing/2014/main" id="{D46C8FBC-1891-4BF2-8748-50B84DF07826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3066945" y="1210434"/>
            <a:ext cx="2138000" cy="1644005"/>
          </a:xfrm>
        </p:spPr>
        <p:txBody>
          <a:bodyPr anchor="ctr" anchorCtr="1"/>
          <a:lstStyle>
            <a:lvl1pPr algn="ctr">
              <a:defRPr sz="16000"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B3B23834-2A91-47D9-9788-B9256CE70106}"/>
              </a:ext>
            </a:extLst>
          </p:cNvPr>
          <p:cNvSpPr/>
          <p:nvPr/>
        </p:nvSpPr>
        <p:spPr>
          <a:xfrm>
            <a:off x="200302" y="6670767"/>
            <a:ext cx="11791407" cy="1872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67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8746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339A6D-965E-4083-BD2E-BBD4C69FD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98115"/>
            <a:ext cx="11905164" cy="8928873"/>
          </a:xfrm>
          <a:prstGeom prst="rect">
            <a:avLst/>
          </a:prstGeom>
        </p:spPr>
      </p:pic>
      <p:sp>
        <p:nvSpPr>
          <p:cNvPr id="3" name="직사각형 5">
            <a:extLst>
              <a:ext uri="{FF2B5EF4-FFF2-40B4-BE49-F238E27FC236}">
                <a16:creationId xmlns:a16="http://schemas.microsoft.com/office/drawing/2014/main" id="{AC1B232B-9846-4B8B-AA9D-F642448C7523}"/>
              </a:ext>
            </a:extLst>
          </p:cNvPr>
          <p:cNvSpPr/>
          <p:nvPr/>
        </p:nvSpPr>
        <p:spPr>
          <a:xfrm>
            <a:off x="3098801" y="1302654"/>
            <a:ext cx="5994404" cy="4252682"/>
          </a:xfrm>
          <a:prstGeom prst="rect">
            <a:avLst/>
          </a:prstGeom>
          <a:noFill/>
          <a:ln w="76196" cap="flat">
            <a:solidFill>
              <a:srgbClr val="FFA70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63935066-BB15-4C4B-8172-FD5C09FB1342}"/>
              </a:ext>
            </a:extLst>
          </p:cNvPr>
          <p:cNvSpPr/>
          <p:nvPr/>
        </p:nvSpPr>
        <p:spPr>
          <a:xfrm rot="5400013">
            <a:off x="10416863" y="3422499"/>
            <a:ext cx="451466" cy="3098801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5" name="직사각형 9">
            <a:extLst>
              <a:ext uri="{FF2B5EF4-FFF2-40B4-BE49-F238E27FC236}">
                <a16:creationId xmlns:a16="http://schemas.microsoft.com/office/drawing/2014/main" id="{C15697D1-0A5B-4F94-B41D-882E057B02A4}"/>
              </a:ext>
            </a:extLst>
          </p:cNvPr>
          <p:cNvSpPr/>
          <p:nvPr/>
        </p:nvSpPr>
        <p:spPr>
          <a:xfrm>
            <a:off x="406798" y="0"/>
            <a:ext cx="813596" cy="813596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072DFF6-9080-44DA-9892-EE0DC1C573BC}"/>
              </a:ext>
            </a:extLst>
          </p:cNvPr>
          <p:cNvSpPr/>
          <p:nvPr userDrawn="1"/>
        </p:nvSpPr>
        <p:spPr>
          <a:xfrm rot="5400013">
            <a:off x="1323667" y="3422498"/>
            <a:ext cx="451466" cy="3098801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978884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70B6082E-7B87-46C5-988C-58045EF6D43C}"/>
              </a:ext>
            </a:extLst>
          </p:cNvPr>
          <p:cNvSpPr/>
          <p:nvPr/>
        </p:nvSpPr>
        <p:spPr>
          <a:xfrm>
            <a:off x="625641" y="0"/>
            <a:ext cx="404868" cy="2051995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71F9BDF7-BB6C-4DEE-ABD6-E9B6031D37D6}"/>
              </a:ext>
            </a:extLst>
          </p:cNvPr>
          <p:cNvSpPr/>
          <p:nvPr/>
        </p:nvSpPr>
        <p:spPr>
          <a:xfrm>
            <a:off x="10778672" y="0"/>
            <a:ext cx="571500" cy="57150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385621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D302449E-F86E-495F-9743-B8C0C1E2A4C3}"/>
              </a:ext>
            </a:extLst>
          </p:cNvPr>
          <p:cNvSpPr/>
          <p:nvPr/>
        </p:nvSpPr>
        <p:spPr>
          <a:xfrm>
            <a:off x="500515" y="0"/>
            <a:ext cx="449317" cy="1583996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222CBD87-F328-47EA-9674-A8A4140E90B6}"/>
              </a:ext>
            </a:extLst>
          </p:cNvPr>
          <p:cNvSpPr/>
          <p:nvPr/>
        </p:nvSpPr>
        <p:spPr>
          <a:xfrm>
            <a:off x="11620496" y="3143250"/>
            <a:ext cx="571500" cy="57150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9EE406C4-B39A-48A3-ACDE-F7BB7D6CF2D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7498445" y="0"/>
            <a:ext cx="4122060" cy="6286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827998" rIns="91440" bIns="45720" anchor="ctr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2ADFCA-8AC9-4A9D-9F7E-8ACDEBBDF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653"/>
            <a:ext cx="1186413" cy="6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036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AF9CC900-A268-462B-9E4C-F1C6DAC4158D}"/>
              </a:ext>
            </a:extLst>
          </p:cNvPr>
          <p:cNvSpPr/>
          <p:nvPr/>
        </p:nvSpPr>
        <p:spPr>
          <a:xfrm>
            <a:off x="769257" y="761996"/>
            <a:ext cx="5994404" cy="5333996"/>
          </a:xfrm>
          <a:prstGeom prst="rect">
            <a:avLst/>
          </a:prstGeom>
          <a:noFill/>
          <a:ln w="76196" cap="flat">
            <a:solidFill>
              <a:srgbClr val="FFA70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27FE3E6F-4BE0-4283-8D9A-73279148C2DC}"/>
              </a:ext>
            </a:extLst>
          </p:cNvPr>
          <p:cNvSpPr/>
          <p:nvPr/>
        </p:nvSpPr>
        <p:spPr>
          <a:xfrm>
            <a:off x="0" y="4325258"/>
            <a:ext cx="769257" cy="813596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67B83C1D-E340-4B98-89BA-E07263110B3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7300688" y="761996"/>
            <a:ext cx="4122060" cy="5333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827998" rIns="91440" bIns="45720" anchor="ctr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978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D76F5592-1332-4090-B64B-DE9E24BED2AF}"/>
              </a:ext>
            </a:extLst>
          </p:cNvPr>
          <p:cNvSpPr/>
          <p:nvPr/>
        </p:nvSpPr>
        <p:spPr>
          <a:xfrm>
            <a:off x="11378400" y="4325258"/>
            <a:ext cx="813596" cy="813596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C9B4CC33-2140-4D98-9256-F75EED748297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7835895" y="0"/>
            <a:ext cx="3542504" cy="4673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827998" rIns="91440" bIns="45720" anchor="ctr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AAE6BA95-FF66-4401-9CDB-34FDE0D392AF}"/>
              </a:ext>
            </a:extLst>
          </p:cNvPr>
          <p:cNvSpPr txBox="1">
            <a:spLocks noGrp="1"/>
          </p:cNvSpPr>
          <p:nvPr>
            <p:ph type="pic" sz="quarter" idx="1"/>
          </p:nvPr>
        </p:nvSpPr>
        <p:spPr>
          <a:xfrm>
            <a:off x="7835895" y="4787898"/>
            <a:ext cx="3542504" cy="20701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827998" rIns="91440" bIns="45720" anchor="ctr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23701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E5F765E2-D8DC-48A5-A31A-8CC1B66C7881}"/>
              </a:ext>
            </a:extLst>
          </p:cNvPr>
          <p:cNvSpPr/>
          <p:nvPr/>
        </p:nvSpPr>
        <p:spPr>
          <a:xfrm>
            <a:off x="571500" y="0"/>
            <a:ext cx="107999" cy="1583996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직사각형 7">
            <a:extLst>
              <a:ext uri="{FF2B5EF4-FFF2-40B4-BE49-F238E27FC236}">
                <a16:creationId xmlns:a16="http://schemas.microsoft.com/office/drawing/2014/main" id="{7F4E3450-458C-43A5-B676-67CABDEBE933}"/>
              </a:ext>
            </a:extLst>
          </p:cNvPr>
          <p:cNvSpPr/>
          <p:nvPr/>
        </p:nvSpPr>
        <p:spPr>
          <a:xfrm>
            <a:off x="11620496" y="6044787"/>
            <a:ext cx="571500" cy="57150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266254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>
            <a:extLst>
              <a:ext uri="{FF2B5EF4-FFF2-40B4-BE49-F238E27FC236}">
                <a16:creationId xmlns:a16="http://schemas.microsoft.com/office/drawing/2014/main" id="{12AC5DB0-1BE7-4F7F-892F-E1BCE9EF34FD}"/>
              </a:ext>
            </a:extLst>
          </p:cNvPr>
          <p:cNvSpPr/>
          <p:nvPr/>
        </p:nvSpPr>
        <p:spPr>
          <a:xfrm>
            <a:off x="0" y="571500"/>
            <a:ext cx="571500" cy="57150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E9428ADD-4E6A-4ACE-87C9-E5FC6E976E38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571500" y="571500"/>
            <a:ext cx="5608316" cy="571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vert="horz" wrap="square" lIns="91440" tIns="827998" rIns="91440" bIns="45720" anchor="ctr" anchorCtr="1" compatLnSpc="1">
            <a:noAutofit/>
          </a:bodyPr>
          <a:lstStyle>
            <a:defPPr/>
            <a:lvl1pPr marL="0" marR="0" lvl="0" indent="0" fontAlgn="auto">
              <a:spcAft>
                <a:spcPct val="0"/>
              </a:spcAft>
              <a:buNone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0C3171-4D24-4B3C-B1F4-642AFF3B4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88" y="36719"/>
            <a:ext cx="1186413" cy="6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217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6FF80FD8-13FD-4080-979F-6C1D31A219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132" y="531807"/>
            <a:ext cx="5268690" cy="5715000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AEB029C1-0E5A-4BB0-A77C-046988683697}"/>
              </a:ext>
            </a:extLst>
          </p:cNvPr>
          <p:cNvSpPr txBox="1"/>
          <p:nvPr/>
        </p:nvSpPr>
        <p:spPr>
          <a:xfrm>
            <a:off x="6580543" y="4673662"/>
            <a:ext cx="370652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  <a:cs typeface="Arial" panose="020B0604020202020204" pitchFamily="34" charset="0"/>
              </a:rPr>
              <a:t>Insert the sub title of your presentation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3EF4B595-01C8-4ABE-B6D3-C45A2773F5F5}"/>
              </a:ext>
            </a:extLst>
          </p:cNvPr>
          <p:cNvSpPr txBox="1"/>
          <p:nvPr/>
        </p:nvSpPr>
        <p:spPr>
          <a:xfrm>
            <a:off x="5799463" y="4099108"/>
            <a:ext cx="5268690" cy="462759"/>
          </a:xfrm>
          <a:prstGeom prst="rect">
            <a:avLst/>
          </a:prstGeom>
          <a:solidFill>
            <a:srgbClr val="FFA70C"/>
          </a:solidFill>
          <a:ln cap="flat">
            <a:noFill/>
          </a:ln>
        </p:spPr>
        <p:txBody>
          <a:bodyPr vert="horz" wrap="square" lIns="91440" tIns="46798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Free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Template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F0CBEE7E-E745-4705-847F-A8134D47FCF9}"/>
              </a:ext>
            </a:extLst>
          </p:cNvPr>
          <p:cNvSpPr txBox="1"/>
          <p:nvPr/>
        </p:nvSpPr>
        <p:spPr>
          <a:xfrm>
            <a:off x="5862714" y="2745565"/>
            <a:ext cx="5268690" cy="14465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CYPRUS CUSTOMS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FD648215-65C1-4EA4-B84B-242BDDBB69BC}"/>
              </a:ext>
            </a:extLst>
          </p:cNvPr>
          <p:cNvSpPr txBox="1"/>
          <p:nvPr/>
        </p:nvSpPr>
        <p:spPr>
          <a:xfrm>
            <a:off x="9729755" y="6327524"/>
            <a:ext cx="223180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1200" cap="none" spc="0" baseline="0" dirty="0">
                <a:solidFill>
                  <a:srgbClr val="FFA70C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19798B07-D9EC-4888-94C2-8616C9B241F0}"/>
              </a:ext>
            </a:extLst>
          </p:cNvPr>
          <p:cNvGrpSpPr/>
          <p:nvPr/>
        </p:nvGrpSpPr>
        <p:grpSpPr>
          <a:xfrm>
            <a:off x="11194157" y="109276"/>
            <a:ext cx="845097" cy="845097"/>
            <a:chOff x="11616162" y="6096350"/>
            <a:chExt cx="423092" cy="423092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106E9F4C-C27C-49F3-94D4-7550EE80FB97}"/>
                </a:ext>
              </a:extLst>
            </p:cNvPr>
            <p:cNvSpPr/>
            <p:nvPr/>
          </p:nvSpPr>
          <p:spPr>
            <a:xfrm>
              <a:off x="11616162" y="6096350"/>
              <a:ext cx="423092" cy="42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78A667DB-9137-4FB1-879E-C6E9D447902E}"/>
                </a:ext>
              </a:extLst>
            </p:cNvPr>
            <p:cNvSpPr/>
            <p:nvPr/>
          </p:nvSpPr>
          <p:spPr>
            <a:xfrm>
              <a:off x="11670587" y="6148325"/>
              <a:ext cx="329769" cy="3191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22" name="직사각형 4">
            <a:extLst>
              <a:ext uri="{FF2B5EF4-FFF2-40B4-BE49-F238E27FC236}">
                <a16:creationId xmlns:a16="http://schemas.microsoft.com/office/drawing/2014/main" id="{5CDE1DC3-7D75-4600-823E-A76DE5B1982B}"/>
              </a:ext>
            </a:extLst>
          </p:cNvPr>
          <p:cNvSpPr/>
          <p:nvPr/>
        </p:nvSpPr>
        <p:spPr>
          <a:xfrm>
            <a:off x="4796939" y="5043712"/>
            <a:ext cx="478971" cy="1814288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73912BB4-E840-4549-ACE6-B1E3C6E0F5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729" y="-239674"/>
            <a:ext cx="4870155" cy="365261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474636A-8A08-4C6A-A657-23C284861B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95" y="3441927"/>
            <a:ext cx="4174052" cy="3130539"/>
          </a:xfrm>
          <a:prstGeom prst="rect">
            <a:avLst/>
          </a:prstGeom>
        </p:spPr>
      </p:pic>
      <p:sp>
        <p:nvSpPr>
          <p:cNvPr id="31" name="직사각형 4">
            <a:extLst>
              <a:ext uri="{FF2B5EF4-FFF2-40B4-BE49-F238E27FC236}">
                <a16:creationId xmlns:a16="http://schemas.microsoft.com/office/drawing/2014/main" id="{2CAF2A22-0BB3-4F19-818C-0B5A8CE0B9CA}"/>
              </a:ext>
            </a:extLst>
          </p:cNvPr>
          <p:cNvSpPr/>
          <p:nvPr/>
        </p:nvSpPr>
        <p:spPr>
          <a:xfrm>
            <a:off x="4796938" y="9394"/>
            <a:ext cx="478971" cy="1814288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>
            <a:extLst>
              <a:ext uri="{FF2B5EF4-FFF2-40B4-BE49-F238E27FC236}">
                <a16:creationId xmlns:a16="http://schemas.microsoft.com/office/drawing/2014/main" id="{42FFF12F-3803-491C-9E44-53F39544B56B}"/>
              </a:ext>
            </a:extLst>
          </p:cNvPr>
          <p:cNvGrpSpPr/>
          <p:nvPr/>
        </p:nvGrpSpPr>
        <p:grpSpPr>
          <a:xfrm>
            <a:off x="4561600" y="-1"/>
            <a:ext cx="7653637" cy="6857999"/>
            <a:chOff x="3421200" y="-1"/>
            <a:chExt cx="5740228" cy="5143499"/>
          </a:xfrm>
        </p:grpSpPr>
        <p:sp>
          <p:nvSpPr>
            <p:cNvPr id="3" name="Flecha: cheurón 11">
              <a:extLst>
                <a:ext uri="{FF2B5EF4-FFF2-40B4-BE49-F238E27FC236}">
                  <a16:creationId xmlns:a16="http://schemas.microsoft.com/office/drawing/2014/main" id="{B0F20EE5-F59A-4269-A07F-768F671B1022}"/>
                </a:ext>
              </a:extLst>
            </p:cNvPr>
            <p:cNvSpPr/>
            <p:nvPr/>
          </p:nvSpPr>
          <p:spPr>
            <a:xfrm rot="10799991">
              <a:off x="3421200" y="-1"/>
              <a:ext cx="3430783" cy="5143499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7 f33 1"/>
                <a:gd name="f42" fmla="*/ f36 f33 1"/>
                <a:gd name="f43" fmla="*/ f39 1 2"/>
                <a:gd name="f44" fmla="min f40 f39"/>
                <a:gd name="f45" fmla="+- f15 f43 0"/>
                <a:gd name="f46" fmla="*/ f44 f16 1"/>
                <a:gd name="f47" fmla="*/ f46 1 100000"/>
                <a:gd name="f48" fmla="*/ f45 f33 1"/>
                <a:gd name="f49" fmla="+- f36 0 f47"/>
                <a:gd name="f50" fmla="*/ f47 f33 1"/>
                <a:gd name="f51" fmla="*/ f49 1 2"/>
                <a:gd name="f52" fmla="+- f49 0 f47"/>
                <a:gd name="f53" fmla="*/ f49 f33 1"/>
                <a:gd name="f54" fmla="?: f52 f47 f15"/>
                <a:gd name="f55" fmla="?: f52 f49 f36"/>
                <a:gd name="f56" fmla="*/ f51 f33 1"/>
                <a:gd name="f57" fmla="*/ f54 f33 1"/>
                <a:gd name="f58" fmla="*/ f55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6" y="f38"/>
                </a:cxn>
                <a:cxn ang="f31">
                  <a:pos x="f50" y="f48"/>
                </a:cxn>
                <a:cxn ang="f32">
                  <a:pos x="f56" y="f41"/>
                </a:cxn>
              </a:cxnLst>
              <a:rect l="f57" t="f38" r="f58" b="f41"/>
              <a:pathLst>
                <a:path>
                  <a:moveTo>
                    <a:pt x="f38" y="f38"/>
                  </a:moveTo>
                  <a:lnTo>
                    <a:pt x="f53" y="f38"/>
                  </a:lnTo>
                  <a:lnTo>
                    <a:pt x="f42" y="f48"/>
                  </a:lnTo>
                  <a:lnTo>
                    <a:pt x="f53" y="f41"/>
                  </a:lnTo>
                  <a:lnTo>
                    <a:pt x="f38" y="f41"/>
                  </a:lnTo>
                  <a:lnTo>
                    <a:pt x="f50" y="f48"/>
                  </a:lnTo>
                  <a:close/>
                </a:path>
              </a:pathLst>
            </a:custGeom>
            <a:solidFill>
              <a:srgbClr val="FDCB62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67" kern="0">
                <a:solidFill>
                  <a:srgbClr val="212E36"/>
                </a:solidFill>
                <a:latin typeface="Arial"/>
              </a:endParaRPr>
            </a:p>
          </p:txBody>
        </p:sp>
        <p:sp>
          <p:nvSpPr>
            <p:cNvPr id="4" name="Forma libre: forma 12">
              <a:extLst>
                <a:ext uri="{FF2B5EF4-FFF2-40B4-BE49-F238E27FC236}">
                  <a16:creationId xmlns:a16="http://schemas.microsoft.com/office/drawing/2014/main" id="{279A63A6-D5B4-4997-8088-B50B2EBC60F9}"/>
                </a:ext>
              </a:extLst>
            </p:cNvPr>
            <p:cNvSpPr/>
            <p:nvPr/>
          </p:nvSpPr>
          <p:spPr>
            <a:xfrm rot="10799991">
              <a:off x="4458203" y="-1"/>
              <a:ext cx="4703225" cy="514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70965"/>
                <a:gd name="f7" fmla="val 6857999"/>
                <a:gd name="f8" fmla="val 2"/>
                <a:gd name="f9" fmla="val 3955619"/>
                <a:gd name="f10" fmla="val 4833257"/>
                <a:gd name="f11" fmla="val 6270963"/>
                <a:gd name="f12" fmla="val 4877533"/>
                <a:gd name="f13" fmla="+- 0 0 -90"/>
                <a:gd name="f14" fmla="*/ f3 1 6270965"/>
                <a:gd name="f15" fmla="*/ f4 1 685799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6270965"/>
                <a:gd name="f24" fmla="*/ f20 1 6857999"/>
                <a:gd name="f25" fmla="*/ 2 f21 1"/>
                <a:gd name="f26" fmla="*/ 0 f20 1"/>
                <a:gd name="f27" fmla="*/ 3955619 f21 1"/>
                <a:gd name="f28" fmla="*/ 6270965 f21 1"/>
                <a:gd name="f29" fmla="*/ 4833257 f20 1"/>
                <a:gd name="f30" fmla="*/ 6270963 f21 1"/>
                <a:gd name="f31" fmla="*/ 4877533 f21 1"/>
                <a:gd name="f32" fmla="*/ 6857999 f20 1"/>
                <a:gd name="f33" fmla="*/ 0 f21 1"/>
                <a:gd name="f34" fmla="+- f22 0 f1"/>
                <a:gd name="f35" fmla="*/ f25 1 6270965"/>
                <a:gd name="f36" fmla="*/ f26 1 6857999"/>
                <a:gd name="f37" fmla="*/ f27 1 6270965"/>
                <a:gd name="f38" fmla="*/ f28 1 6270965"/>
                <a:gd name="f39" fmla="*/ f29 1 6857999"/>
                <a:gd name="f40" fmla="*/ f30 1 6270965"/>
                <a:gd name="f41" fmla="*/ f31 1 6270965"/>
                <a:gd name="f42" fmla="*/ f32 1 6857999"/>
                <a:gd name="f43" fmla="*/ f33 1 6270965"/>
                <a:gd name="f44" fmla="*/ f16 1 f23"/>
                <a:gd name="f45" fmla="*/ f17 1 f23"/>
                <a:gd name="f46" fmla="*/ f16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3"/>
                <a:gd name="f52" fmla="*/ f39 1 f24"/>
                <a:gd name="f53" fmla="*/ f40 1 f23"/>
                <a:gd name="f54" fmla="*/ f41 1 f23"/>
                <a:gd name="f55" fmla="*/ f42 1 f24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4 1"/>
                <a:gd name="f65" fmla="*/ f52 f15 1"/>
                <a:gd name="f66" fmla="*/ f53 f14 1"/>
                <a:gd name="f67" fmla="*/ f54 f14 1"/>
                <a:gd name="f68" fmla="*/ f55 f15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5"/>
                </a:cxn>
                <a:cxn ang="f34">
                  <a:pos x="f66" y="f65"/>
                </a:cxn>
                <a:cxn ang="f34">
                  <a:pos x="f67" y="f68"/>
                </a:cxn>
                <a:cxn ang="f34">
                  <a:pos x="f69" y="f68"/>
                </a:cxn>
                <a:cxn ang="f34">
                  <a:pos x="f69" y="f65"/>
                </a:cxn>
                <a:cxn ang="f34">
                  <a:pos x="f61" y="f65"/>
                </a:cxn>
              </a:cxnLst>
              <a:rect l="f57" t="f60" r="f58" b="f59"/>
              <a:pathLst>
                <a:path w="6270965" h="6857999">
                  <a:moveTo>
                    <a:pt x="f8" y="f5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11" y="f10"/>
                  </a:lnTo>
                  <a:lnTo>
                    <a:pt x="f12" y="f7"/>
                  </a:lnTo>
                  <a:lnTo>
                    <a:pt x="f5" y="f7"/>
                  </a:lnTo>
                  <a:lnTo>
                    <a:pt x="f5" y="f10"/>
                  </a:lnTo>
                  <a:lnTo>
                    <a:pt x="f8" y="f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FDCB62"/>
                </a:solidFill>
                <a:latin typeface="Arial"/>
              </a:endParaRPr>
            </a:p>
          </p:txBody>
        </p:sp>
      </p:grpSp>
      <p:sp>
        <p:nvSpPr>
          <p:cNvPr id="16" name="Google Shape;1498;p39">
            <a:extLst>
              <a:ext uri="{FF2B5EF4-FFF2-40B4-BE49-F238E27FC236}">
                <a16:creationId xmlns:a16="http://schemas.microsoft.com/office/drawing/2014/main" id="{EC62D7C1-3346-4DB7-A2B8-6F5B4D76EF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01555" y="1156343"/>
            <a:ext cx="2138000" cy="1644005"/>
          </a:xfrm>
        </p:spPr>
        <p:txBody>
          <a:bodyPr anchor="ctr"/>
          <a:lstStyle/>
          <a:p>
            <a:pPr lvl="0"/>
            <a:r>
              <a:rPr lang="en-US" sz="27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BC001AEE-06BE-4387-BF27-67D9971A7690}"/>
              </a:ext>
            </a:extLst>
          </p:cNvPr>
          <p:cNvSpPr txBox="1"/>
          <p:nvPr/>
        </p:nvSpPr>
        <p:spPr>
          <a:xfrm>
            <a:off x="8166682" y="3429000"/>
            <a:ext cx="3273277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Slide title here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EBB5756E-FD87-4237-B491-216BDF6F0047}"/>
              </a:ext>
            </a:extLst>
          </p:cNvPr>
          <p:cNvSpPr txBox="1"/>
          <p:nvPr/>
        </p:nvSpPr>
        <p:spPr>
          <a:xfrm>
            <a:off x="8201555" y="4774377"/>
            <a:ext cx="498299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Lorem ipsum dolor sit amet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0E4F7FB2-0BB2-4D2F-B76B-1C110A8124B9}"/>
              </a:ext>
            </a:extLst>
          </p:cNvPr>
          <p:cNvSpPr txBox="1"/>
          <p:nvPr/>
        </p:nvSpPr>
        <p:spPr>
          <a:xfrm>
            <a:off x="8201555" y="5257981"/>
            <a:ext cx="2972240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uFillTx/>
                <a:latin typeface="Poppins Light"/>
                <a:ea typeface="Arial Unicode MS"/>
              </a:rPr>
              <a:t>Lorem ipsum dolor sit amet, consectetur adipiscing elit, sed do eiusmod tempor incididunt ut labore et dolore magna aliqua</a:t>
            </a:r>
            <a:r>
              <a:rPr lang="en-US" sz="1100" dirty="0">
                <a:latin typeface="Poppins Light"/>
                <a:ea typeface="Arial Unicode MS"/>
              </a:rPr>
              <a:t>.</a:t>
            </a:r>
            <a:endParaRPr lang="en-US" sz="1100" b="0" i="0" u="none" strike="noStrike" kern="1200" cap="none" spc="0" baseline="0" dirty="0">
              <a:uFillTx/>
              <a:latin typeface="Poppins Light"/>
              <a:ea typeface="Arial Unicode MS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516F65B-FA0C-4BED-8CFF-F7853F1875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1539" y="57329"/>
            <a:ext cx="9142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406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E9ACA6-044E-43C8-A83A-53FAC430CEB8}"/>
              </a:ext>
            </a:extLst>
          </p:cNvPr>
          <p:cNvSpPr txBox="1"/>
          <p:nvPr/>
        </p:nvSpPr>
        <p:spPr>
          <a:xfrm>
            <a:off x="677259" y="3753017"/>
            <a:ext cx="270941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Slide 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096AE-82A1-4A36-AD03-F7887C09A3F1}"/>
              </a:ext>
            </a:extLst>
          </p:cNvPr>
          <p:cNvSpPr txBox="1"/>
          <p:nvPr/>
        </p:nvSpPr>
        <p:spPr>
          <a:xfrm>
            <a:off x="3744001" y="3702213"/>
            <a:ext cx="350519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Lorem ipsum dolor sit amet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7503E-0F64-47A4-8D1F-1C92CDEA22EF}"/>
              </a:ext>
            </a:extLst>
          </p:cNvPr>
          <p:cNvSpPr txBox="1"/>
          <p:nvPr/>
        </p:nvSpPr>
        <p:spPr>
          <a:xfrm>
            <a:off x="3744001" y="4137175"/>
            <a:ext cx="350519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2F32F-4FBB-45A1-9CF1-67A01836DD3A}"/>
              </a:ext>
            </a:extLst>
          </p:cNvPr>
          <p:cNvSpPr txBox="1"/>
          <p:nvPr/>
        </p:nvSpPr>
        <p:spPr>
          <a:xfrm>
            <a:off x="7706398" y="3702213"/>
            <a:ext cx="350519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Consectetur adipiscing elit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7B5C4-4202-4155-9EA8-74E2FA410A3C}"/>
              </a:ext>
            </a:extLst>
          </p:cNvPr>
          <p:cNvSpPr txBox="1"/>
          <p:nvPr/>
        </p:nvSpPr>
        <p:spPr>
          <a:xfrm>
            <a:off x="7706398" y="4137175"/>
            <a:ext cx="350519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Ut enim ad minim veniam, quis nostrud exercitation ullamco laboris nisi ut aliquip ex ea commodo consequat.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C4A3F-FF3B-421A-9E9E-FBCF402D37F5}"/>
              </a:ext>
            </a:extLst>
          </p:cNvPr>
          <p:cNvSpPr txBox="1"/>
          <p:nvPr/>
        </p:nvSpPr>
        <p:spPr>
          <a:xfrm>
            <a:off x="3744001" y="5143097"/>
            <a:ext cx="350519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Duis aute irure dolor in reprehenderit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7A7EE-8E44-45F7-9310-4D51C7475EB3}"/>
              </a:ext>
            </a:extLst>
          </p:cNvPr>
          <p:cNvSpPr txBox="1"/>
          <p:nvPr/>
        </p:nvSpPr>
        <p:spPr>
          <a:xfrm>
            <a:off x="3744001" y="5824837"/>
            <a:ext cx="350519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Duis aute irure dolor in reprehenderit in voluptate velit esse cillum dolore eu fugiat nulla pariatur.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E97EA1-491C-460E-A8F5-A432A583BE03}"/>
              </a:ext>
            </a:extLst>
          </p:cNvPr>
          <p:cNvSpPr txBox="1"/>
          <p:nvPr/>
        </p:nvSpPr>
        <p:spPr>
          <a:xfrm>
            <a:off x="7706398" y="5143097"/>
            <a:ext cx="350519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In voluptate velit esse cillum dolore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063B3-48BE-4442-BED2-1BEFFF68499F}"/>
              </a:ext>
            </a:extLst>
          </p:cNvPr>
          <p:cNvSpPr txBox="1"/>
          <p:nvPr/>
        </p:nvSpPr>
        <p:spPr>
          <a:xfrm>
            <a:off x="7706398" y="5824837"/>
            <a:ext cx="3505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Excepteur sint occaecat cupidatat non proident!</a:t>
            </a:r>
          </a:p>
        </p:txBody>
      </p:sp>
      <p:sp>
        <p:nvSpPr>
          <p:cNvPr id="12" name="Gráfico 14">
            <a:extLst>
              <a:ext uri="{FF2B5EF4-FFF2-40B4-BE49-F238E27FC236}">
                <a16:creationId xmlns:a16="http://schemas.microsoft.com/office/drawing/2014/main" id="{00A5A84E-B29F-49EF-AD3C-252C7FA13F56}"/>
              </a:ext>
            </a:extLst>
          </p:cNvPr>
          <p:cNvSpPr/>
          <p:nvPr/>
        </p:nvSpPr>
        <p:spPr>
          <a:xfrm>
            <a:off x="1530330" y="4631728"/>
            <a:ext cx="1009186" cy="1735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9184"/>
              <a:gd name="f7" fmla="val 1735963"/>
              <a:gd name="f8" fmla="val 432126"/>
              <a:gd name="f9" fmla="val 435171"/>
              <a:gd name="f10" fmla="val 468191"/>
              <a:gd name="f11" fmla="val 334857"/>
              <a:gd name="f12" fmla="val 501152"/>
              <a:gd name="f13" fmla="val 233348"/>
              <a:gd name="f14" fmla="val 541516"/>
              <a:gd name="f15" fmla="val 134945"/>
              <a:gd name="f16" fmla="val 587135"/>
              <a:gd name="f17" fmla="val 23406"/>
              <a:gd name="f18" fmla="val 711811"/>
              <a:gd name="f19" fmla="val -1"/>
              <a:gd name="f20" fmla="val 790868"/>
              <a:gd name="f21" fmla="val 84788"/>
              <a:gd name="f22" fmla="val 831471"/>
              <a:gd name="f23" fmla="val 128258"/>
              <a:gd name="f24" fmla="val 838875"/>
              <a:gd name="f25" fmla="val 179848"/>
              <a:gd name="f26" fmla="val 821440"/>
              <a:gd name="f27" fmla="val 234781"/>
              <a:gd name="f28" fmla="val 779165"/>
              <a:gd name="f29" fmla="val 367100"/>
              <a:gd name="f30" fmla="val 736173"/>
              <a:gd name="f31" fmla="val 499180"/>
              <a:gd name="f32" fmla="val 692226"/>
              <a:gd name="f33" fmla="val 631260"/>
              <a:gd name="f34" fmla="val 678134"/>
              <a:gd name="f35" fmla="val 673774"/>
              <a:gd name="f36" fmla="val 664520"/>
              <a:gd name="f37" fmla="val 702674"/>
              <a:gd name="f38" fmla="val 691449"/>
              <a:gd name="f39" fmla="val 840069"/>
              <a:gd name="f40" fmla="val 675208"/>
              <a:gd name="f41" fmla="val 900019"/>
              <a:gd name="f42" fmla="val 734679"/>
              <a:gd name="f43" fmla="val 902169"/>
              <a:gd name="f44" fmla="val 844069"/>
              <a:gd name="f45" fmla="val 902885"/>
              <a:gd name="f46" fmla="val 879418"/>
              <a:gd name="f47" fmla="val 912678"/>
              <a:gd name="f48" fmla="val 900436"/>
              <a:gd name="f49" fmla="val 942772"/>
              <a:gd name="f50" fmla="val 921454"/>
              <a:gd name="f51" fmla="val 1026844"/>
              <a:gd name="f52" fmla="val 980449"/>
              <a:gd name="f53" fmla="val 1032099"/>
              <a:gd name="f54" fmla="val 1072403"/>
              <a:gd name="f55" fmla="val 952803"/>
              <a:gd name="f56" fmla="val 1136174"/>
              <a:gd name="f57" fmla="val 895481"/>
              <a:gd name="f58" fmla="val 1182510"/>
              <a:gd name="f59" fmla="val 844607"/>
              <a:gd name="f60" fmla="val 1225740"/>
              <a:gd name="f61" fmla="val 858460"/>
              <a:gd name="f62" fmla="val 1309574"/>
              <a:gd name="f63" fmla="val 860849"/>
              <a:gd name="f64" fmla="val 1324143"/>
              <a:gd name="f65" fmla="val 852250"/>
              <a:gd name="f66" fmla="val 1344923"/>
              <a:gd name="f67" fmla="val 841980"/>
              <a:gd name="f68" fmla="val 1356626"/>
              <a:gd name="f69" fmla="val 769372"/>
              <a:gd name="f70" fmla="val 1438549"/>
              <a:gd name="f71" fmla="val 762684"/>
              <a:gd name="f72" fmla="val 1536713"/>
              <a:gd name="f73" fmla="val 770089"/>
              <a:gd name="f74" fmla="val 1637983"/>
              <a:gd name="f75" fmla="val 775104"/>
              <a:gd name="f76" fmla="val 1706292"/>
              <a:gd name="f77" fmla="val 746443"/>
              <a:gd name="f78" fmla="val 1736386"/>
              <a:gd name="f79" fmla="val 676940"/>
              <a:gd name="f80" fmla="val 1735431"/>
              <a:gd name="f81" fmla="val 545099"/>
              <a:gd name="f82" fmla="val 1733281"/>
              <a:gd name="f83" fmla="val 413258"/>
              <a:gd name="f84" fmla="val 1732803"/>
              <a:gd name="f85" fmla="val 281655"/>
              <a:gd name="f86" fmla="val 1735908"/>
              <a:gd name="f87" fmla="val 207375"/>
              <a:gd name="f88" fmla="val 1737580"/>
              <a:gd name="f89" fmla="val 175132"/>
              <a:gd name="f90" fmla="val 1701515"/>
              <a:gd name="f91" fmla="val 183491"/>
              <a:gd name="f92" fmla="val 1633922"/>
              <a:gd name="f93" fmla="val 197822"/>
              <a:gd name="f94" fmla="val 1519278"/>
              <a:gd name="f95" fmla="val 158890"/>
              <a:gd name="f96" fmla="val 1429951"/>
              <a:gd name="f97" fmla="val 72668"/>
              <a:gd name="f98" fmla="val 1356865"/>
              <a:gd name="f99" fmla="val 51889"/>
              <a:gd name="f100" fmla="val 1339190"/>
              <a:gd name="f101" fmla="val 37558"/>
              <a:gd name="f102" fmla="val 1316261"/>
              <a:gd name="f103" fmla="val 33976"/>
              <a:gd name="f104" fmla="val 1288078"/>
              <a:gd name="f105" fmla="val 23466"/>
              <a:gd name="f106" fmla="val 1205916"/>
              <a:gd name="f107" fmla="val 14390"/>
              <a:gd name="f108" fmla="val 1123515"/>
              <a:gd name="f109" fmla="val 2209"/>
              <a:gd name="f110" fmla="val 1041353"/>
              <a:gd name="f111" fmla="val -5672"/>
              <a:gd name="f112" fmla="val 988330"/>
              <a:gd name="f113" fmla="val 6986"/>
              <a:gd name="f114" fmla="val 945816"/>
              <a:gd name="f115" fmla="val 49023"/>
              <a:gd name="f116" fmla="val 911423"/>
              <a:gd name="f117" fmla="val 113988"/>
              <a:gd name="f118" fmla="val 858400"/>
              <a:gd name="f119" fmla="val 135484"/>
              <a:gd name="f120" fmla="val 795823"/>
              <a:gd name="f121" fmla="val 127602"/>
              <a:gd name="f122" fmla="val 706974"/>
              <a:gd name="f123" fmla="val 112077"/>
              <a:gd name="f124" fmla="val 529991"/>
              <a:gd name="f125" fmla="val 117570"/>
              <a:gd name="f126" fmla="val 351337"/>
              <a:gd name="f127" fmla="val 106106"/>
              <a:gd name="f128" fmla="val 173399"/>
              <a:gd name="f129" fmla="val 99657"/>
              <a:gd name="f130" fmla="val 69741"/>
              <a:gd name="f131" fmla="val 156024"/>
              <a:gd name="f132" fmla="val 5015"/>
              <a:gd name="f133" fmla="val 242724"/>
              <a:gd name="f134" fmla="val 238"/>
              <a:gd name="f135" fmla="val 328707"/>
              <a:gd name="f136" fmla="val -4300"/>
              <a:gd name="f137" fmla="val 389851"/>
              <a:gd name="f138" fmla="val 56366"/>
              <a:gd name="f139" fmla="val 399644"/>
              <a:gd name="f140" fmla="val 157635"/>
              <a:gd name="f141" fmla="val 408481"/>
              <a:gd name="f142" fmla="val 249112"/>
              <a:gd name="f143" fmla="val 397255"/>
              <a:gd name="f144" fmla="val 342022"/>
              <a:gd name="f145" fmla="val 475834"/>
              <a:gd name="f146" fmla="val 1640849"/>
              <a:gd name="f147" fmla="val 519781"/>
              <a:gd name="f148" fmla="val 563729"/>
              <a:gd name="f149" fmla="val 1639416"/>
              <a:gd name="f150" fmla="val 607437"/>
              <a:gd name="f151" fmla="val 1641326"/>
              <a:gd name="f152" fmla="val 652339"/>
              <a:gd name="f153" fmla="val 1642998"/>
              <a:gd name="f154" fmla="val 679806"/>
              <a:gd name="f155" fmla="val 1626757"/>
              <a:gd name="f156" fmla="val 674074"/>
              <a:gd name="f157" fmla="val 1578511"/>
              <a:gd name="f158" fmla="val 662848"/>
              <a:gd name="f159" fmla="val 1483690"/>
              <a:gd name="f160" fmla="val 693659"/>
              <a:gd name="f161" fmla="val 1403678"/>
              <a:gd name="f162" fmla="val 746682"/>
              <a:gd name="f163" fmla="val 1325815"/>
              <a:gd name="f164" fmla="val 780120"/>
              <a:gd name="f165" fmla="val 1276852"/>
              <a:gd name="f166" fmla="val 778926"/>
              <a:gd name="f167" fmla="val 1224785"/>
              <a:gd name="f168" fmla="val 730202"/>
              <a:gd name="f169" fmla="val 1173911"/>
              <a:gd name="f170" fmla="val 696047"/>
              <a:gd name="f171" fmla="val 1138324"/>
              <a:gd name="f172" fmla="val 668103"/>
              <a:gd name="f173" fmla="val 1104886"/>
              <a:gd name="f174" fmla="val 616513"/>
              <a:gd name="f175" fmla="val 1092943"/>
              <a:gd name="f176" fmla="val 577343"/>
              <a:gd name="f177" fmla="val 1083868"/>
              <a:gd name="f178" fmla="val 552025"/>
              <a:gd name="f179" fmla="val 1050191"/>
              <a:gd name="f180" fmla="val 538172"/>
              <a:gd name="f181" fmla="val 1011498"/>
              <a:gd name="f182" fmla="val 529096"/>
              <a:gd name="f183" fmla="val 985942"/>
              <a:gd name="f184" fmla="val 523125"/>
              <a:gd name="f185" fmla="val 955370"/>
              <a:gd name="f186" fmla="val 484910"/>
              <a:gd name="f187" fmla="val 971372"/>
              <a:gd name="f188" fmla="val 439053"/>
              <a:gd name="f189" fmla="val 990719"/>
              <a:gd name="f190" fmla="val 477267"/>
              <a:gd name="f191" fmla="val 1016514"/>
              <a:gd name="f192" fmla="val 484672"/>
              <a:gd name="f193" fmla="val 1035382"/>
              <a:gd name="f194" fmla="val 508795"/>
              <a:gd name="f195" fmla="val 1097004"/>
              <a:gd name="f196" fmla="val 534351"/>
              <a:gd name="f197" fmla="val 1157909"/>
              <a:gd name="f198" fmla="val 530052"/>
              <a:gd name="f199" fmla="val 1225501"/>
              <a:gd name="f200" fmla="val 528380"/>
              <a:gd name="f201" fmla="val 1252968"/>
              <a:gd name="f202" fmla="val 516199"/>
              <a:gd name="f203" fmla="val 1279241"/>
              <a:gd name="f204" fmla="val 482283"/>
              <a:gd name="f205" fmla="val 1280674"/>
              <a:gd name="f206" fmla="val 456727"/>
              <a:gd name="f207" fmla="val 1281629"/>
              <a:gd name="f208" fmla="val 438097"/>
              <a:gd name="f209" fmla="val 1265388"/>
              <a:gd name="f210" fmla="val 1241026"/>
              <a:gd name="f211" fmla="val 438336"/>
              <a:gd name="f212" fmla="val 1143339"/>
              <a:gd name="f213" fmla="val 390329"/>
              <a:gd name="f214" fmla="val 1063805"/>
              <a:gd name="f215" fmla="val 344949"/>
              <a:gd name="f216" fmla="val 983076"/>
              <a:gd name="f217" fmla="val 319392"/>
              <a:gd name="f218" fmla="val 937696"/>
              <a:gd name="f219" fmla="val 335634"/>
              <a:gd name="f220" fmla="val 907840"/>
              <a:gd name="f221" fmla="val 383163"/>
              <a:gd name="f222" fmla="val 894704"/>
              <a:gd name="f223" fmla="val 423050"/>
              <a:gd name="f224" fmla="val 883478"/>
              <a:gd name="f225" fmla="val 463653"/>
              <a:gd name="f226" fmla="val 875358"/>
              <a:gd name="f227" fmla="val 504257"/>
              <a:gd name="f228" fmla="val 866521"/>
              <a:gd name="f229" fmla="val 525514"/>
              <a:gd name="f230" fmla="val 861744"/>
              <a:gd name="f231" fmla="val 553936"/>
              <a:gd name="f232" fmla="val 861266"/>
              <a:gd name="f233" fmla="val 551548"/>
              <a:gd name="f234" fmla="val 832366"/>
              <a:gd name="f235" fmla="val 549398"/>
              <a:gd name="f236" fmla="val 805616"/>
              <a:gd name="f237" fmla="val 520976"/>
              <a:gd name="f238" fmla="val 804421"/>
              <a:gd name="f239" fmla="val 499719"/>
              <a:gd name="f240" fmla="val 801316"/>
              <a:gd name="f241" fmla="val 378387"/>
              <a:gd name="f242" fmla="val 783881"/>
              <a:gd name="f243" fmla="val 262309"/>
              <a:gd name="f244" fmla="val 780537"/>
              <a:gd name="f245" fmla="val 186118"/>
              <a:gd name="f246" fmla="val 904258"/>
              <a:gd name="f247" fmla="val 169877"/>
              <a:gd name="f248" fmla="val 930769"/>
              <a:gd name="f249" fmla="val 143604"/>
              <a:gd name="f250" fmla="val 951071"/>
              <a:gd name="f251" fmla="val 121870"/>
              <a:gd name="f252" fmla="val 974239"/>
              <a:gd name="f253" fmla="val 108017"/>
              <a:gd name="f254" fmla="val 989047"/>
              <a:gd name="f255" fmla="val 98224"/>
              <a:gd name="f256" fmla="val 1005766"/>
              <a:gd name="f257" fmla="val 100135"/>
              <a:gd name="f258" fmla="val 1026784"/>
              <a:gd name="f259" fmla="val 112555"/>
              <a:gd name="f260" fmla="val 1159103"/>
              <a:gd name="f261" fmla="val 107061"/>
              <a:gd name="f262" fmla="val 1297393"/>
              <a:gd name="f263" fmla="val 231976"/>
              <a:gd name="f264" fmla="val 1390064"/>
              <a:gd name="f265" fmla="val 260876"/>
              <a:gd name="f266" fmla="val 1411560"/>
              <a:gd name="f267" fmla="val 280939"/>
              <a:gd name="f268" fmla="val 1442370"/>
              <a:gd name="f269" fmla="val 284999"/>
              <a:gd name="f270" fmla="val 1482735"/>
              <a:gd name="f271" fmla="val 289776"/>
              <a:gd name="f272" fmla="val 1532414"/>
              <a:gd name="f273" fmla="val 261354"/>
              <a:gd name="f274" fmla="val 1595707"/>
              <a:gd name="f275" fmla="val 304107"/>
              <a:gd name="f276" fmla="val 1628668"/>
              <a:gd name="f277" fmla="val 345665"/>
              <a:gd name="f278" fmla="val 1660912"/>
              <a:gd name="f279" fmla="val 408003"/>
              <a:gd name="f280" fmla="val 1636550"/>
              <a:gd name="f281" fmla="val 461026"/>
              <a:gd name="f282" fmla="val 465803"/>
              <a:gd name="f283" fmla="val 470819"/>
              <a:gd name="f284" fmla="val 475596"/>
              <a:gd name="f285" fmla="val 511661"/>
              <a:gd name="f286" fmla="val 704346"/>
              <a:gd name="f287" fmla="val 554175"/>
              <a:gd name="f288" fmla="val 710317"/>
              <a:gd name="f289" fmla="val 571849"/>
              <a:gd name="f290" fmla="val 685239"/>
              <a:gd name="f291" fmla="val 583791"/>
              <a:gd name="f292" fmla="val 648696"/>
              <a:gd name="f293" fmla="val 628455"/>
              <a:gd name="f294" fmla="val 512078"/>
              <a:gd name="f295" fmla="val 674313"/>
              <a:gd name="f296" fmla="val 376176"/>
              <a:gd name="f297" fmla="val 719454"/>
              <a:gd name="f298" fmla="val 239797"/>
              <a:gd name="f299" fmla="val 731635"/>
              <a:gd name="f300" fmla="val 202777"/>
              <a:gd name="f301" fmla="val 751220"/>
              <a:gd name="f302" fmla="val 158830"/>
              <a:gd name="f303" fmla="val 697003"/>
              <a:gd name="f304" fmla="val 141872"/>
              <a:gd name="f305" fmla="val 647323"/>
              <a:gd name="f306" fmla="val 126347"/>
              <a:gd name="f307" fmla="val 629171"/>
              <a:gd name="f308" fmla="val 167189"/>
              <a:gd name="f309" fmla="val 615796"/>
              <a:gd name="f310" fmla="val 205643"/>
              <a:gd name="f311" fmla="val 565162"/>
              <a:gd name="f312" fmla="val 350381"/>
              <a:gd name="f313" fmla="val 516915"/>
              <a:gd name="f314" fmla="val 496075"/>
              <a:gd name="f315" fmla="val 463892"/>
              <a:gd name="f316" fmla="val 640098"/>
              <a:gd name="f317" fmla="val 444546"/>
              <a:gd name="f318" fmla="val 692882"/>
              <a:gd name="f319" fmla="val 462698"/>
              <a:gd name="f320" fmla="val 707212"/>
              <a:gd name="f321" fmla="val 326797"/>
              <a:gd name="f322" fmla="val 561518"/>
              <a:gd name="f323" fmla="val 317482"/>
              <a:gd name="f324" fmla="val 434454"/>
              <a:gd name="f325" fmla="val 308406"/>
              <a:gd name="f326" fmla="val 308106"/>
              <a:gd name="f327" fmla="val 298613"/>
              <a:gd name="f328" fmla="val 181997"/>
              <a:gd name="f329" fmla="val 295747"/>
              <a:gd name="f330" fmla="val 145932"/>
              <a:gd name="f331" fmla="val 297658"/>
              <a:gd name="f332" fmla="val 99358"/>
              <a:gd name="f333" fmla="val 247023"/>
              <a:gd name="f334" fmla="val 100791"/>
              <a:gd name="f335" fmla="val 196866"/>
              <a:gd name="f336" fmla="val 102224"/>
              <a:gd name="f337" fmla="val 198299"/>
              <a:gd name="f338" fmla="val 147843"/>
              <a:gd name="f339" fmla="val 200210"/>
              <a:gd name="f340" fmla="val 184386"/>
              <a:gd name="f341" fmla="val 208331"/>
              <a:gd name="f342" fmla="val 344888"/>
              <a:gd name="f343" fmla="val 218123"/>
              <a:gd name="f344" fmla="val 505151"/>
              <a:gd name="f345" fmla="val 226005"/>
              <a:gd name="f346" fmla="val 665654"/>
              <a:gd name="f347" fmla="val 227677"/>
              <a:gd name="f348" fmla="val 699570"/>
              <a:gd name="f349" fmla="val 237947"/>
              <a:gd name="f350" fmla="val 703152"/>
              <a:gd name="f351" fmla="val 271385"/>
              <a:gd name="f352" fmla="val 696226"/>
              <a:gd name="f353" fmla="val 362384"/>
              <a:gd name="f354" fmla="val 677118"/>
              <a:gd name="f355" fmla="val 311750"/>
              <a:gd name="f356" fmla="val 607376"/>
              <a:gd name="f357" fmla="val 672880"/>
              <a:gd name="f358" fmla="val 1008871"/>
              <a:gd name="f359" fmla="val 1006960"/>
              <a:gd name="f360" fmla="val 688404"/>
              <a:gd name="f361" fmla="val 693420"/>
              <a:gd name="f362" fmla="val 1002661"/>
              <a:gd name="f363" fmla="val 745010"/>
              <a:gd name="f364" fmla="val 957042"/>
              <a:gd name="f365" fmla="val 781792"/>
              <a:gd name="f366" fmla="val 900914"/>
              <a:gd name="f367" fmla="val 803765"/>
              <a:gd name="f368" fmla="val 835710"/>
              <a:gd name="f369" fmla="val 809498"/>
              <a:gd name="f370" fmla="val 818752"/>
              <a:gd name="f371" fmla="val 796361"/>
              <a:gd name="f372" fmla="val 803227"/>
              <a:gd name="f373" fmla="val 781075"/>
              <a:gd name="f374" fmla="val 793674"/>
              <a:gd name="f375" fmla="val 761968"/>
              <a:gd name="f376" fmla="val 781970"/>
              <a:gd name="f377" fmla="val 742383"/>
              <a:gd name="f378" fmla="val 785314"/>
              <a:gd name="f379" fmla="val 727813"/>
              <a:gd name="f380" fmla="val 800600"/>
              <a:gd name="f381" fmla="val 687449"/>
              <a:gd name="f382" fmla="val 842875"/>
              <a:gd name="f383" fmla="val 655444"/>
              <a:gd name="f384" fmla="val 891838"/>
              <a:gd name="f385" fmla="val 632515"/>
              <a:gd name="f386" fmla="val 945339"/>
              <a:gd name="f387" fmla="val 618185"/>
              <a:gd name="f388" fmla="val 978777"/>
              <a:gd name="f389" fmla="val 639919"/>
              <a:gd name="f390" fmla="val 999556"/>
              <a:gd name="f391" fmla="+- 0 0 -90"/>
              <a:gd name="f392" fmla="*/ f3 1 1009184"/>
              <a:gd name="f393" fmla="*/ f4 1 1735963"/>
              <a:gd name="f394" fmla="val f5"/>
              <a:gd name="f395" fmla="val f6"/>
              <a:gd name="f396" fmla="val f7"/>
              <a:gd name="f397" fmla="*/ f391 f0 1"/>
              <a:gd name="f398" fmla="+- f396 0 f394"/>
              <a:gd name="f399" fmla="+- f395 0 f394"/>
              <a:gd name="f400" fmla="*/ f397 1 f2"/>
              <a:gd name="f401" fmla="*/ f399 1 1009184"/>
              <a:gd name="f402" fmla="*/ f398 1 1735963"/>
              <a:gd name="f403" fmla="*/ 432126 f399 1"/>
              <a:gd name="f404" fmla="*/ 435171 f398 1"/>
              <a:gd name="f405" fmla="*/ 541516 f399 1"/>
              <a:gd name="f406" fmla="*/ 134945 f398 1"/>
              <a:gd name="f407" fmla="*/ 790868 f399 1"/>
              <a:gd name="f408" fmla="*/ 84788 f398 1"/>
              <a:gd name="f409" fmla="*/ 821440 f399 1"/>
              <a:gd name="f410" fmla="*/ 234781 f398 1"/>
              <a:gd name="f411" fmla="*/ 692226 f399 1"/>
              <a:gd name="f412" fmla="*/ 631260 f398 1"/>
              <a:gd name="f413" fmla="*/ 736173 f399 1"/>
              <a:gd name="f414" fmla="*/ 691449 f398 1"/>
              <a:gd name="f415" fmla="*/ 902169 f399 1"/>
              <a:gd name="f416" fmla="*/ 844069 f398 1"/>
              <a:gd name="f417" fmla="*/ 942772 f399 1"/>
              <a:gd name="f418" fmla="*/ 921454 f398 1"/>
              <a:gd name="f419" fmla="*/ 952803 f399 1"/>
              <a:gd name="f420" fmla="*/ 1136174 f398 1"/>
              <a:gd name="f421" fmla="*/ 858460 f399 1"/>
              <a:gd name="f422" fmla="*/ 1309574 f398 1"/>
              <a:gd name="f423" fmla="*/ 841980 f399 1"/>
              <a:gd name="f424" fmla="*/ 1356626 f398 1"/>
              <a:gd name="f425" fmla="*/ 770089 f399 1"/>
              <a:gd name="f426" fmla="*/ 1637983 f398 1"/>
              <a:gd name="f427" fmla="*/ 676940 f399 1"/>
              <a:gd name="f428" fmla="*/ 1735431 f398 1"/>
              <a:gd name="f429" fmla="*/ 281655 f399 1"/>
              <a:gd name="f430" fmla="*/ 1735908 f398 1"/>
              <a:gd name="f431" fmla="*/ 183491 f399 1"/>
              <a:gd name="f432" fmla="*/ 1633922 f398 1"/>
              <a:gd name="f433" fmla="*/ 72668 f399 1"/>
              <a:gd name="f434" fmla="*/ 1356865 f398 1"/>
              <a:gd name="f435" fmla="*/ 33976 f399 1"/>
              <a:gd name="f436" fmla="*/ 1288078 f398 1"/>
              <a:gd name="f437" fmla="*/ 2209 f399 1"/>
              <a:gd name="f438" fmla="*/ 1041353 f398 1"/>
              <a:gd name="f439" fmla="*/ 49023 f399 1"/>
              <a:gd name="f440" fmla="*/ 911423 f398 1"/>
              <a:gd name="f441" fmla="*/ 127602 f399 1"/>
              <a:gd name="f442" fmla="*/ 706974 f398 1"/>
              <a:gd name="f443" fmla="*/ 106106 f399 1"/>
              <a:gd name="f444" fmla="*/ 173399 f398 1"/>
              <a:gd name="f445" fmla="*/ 242724 f399 1"/>
              <a:gd name="f446" fmla="*/ 238 f398 1"/>
              <a:gd name="f447" fmla="*/ 399644 f399 1"/>
              <a:gd name="f448" fmla="*/ 157635 f398 1"/>
              <a:gd name="f449" fmla="*/ 475834 f399 1"/>
              <a:gd name="f450" fmla="*/ 1640849 f398 1"/>
              <a:gd name="f451" fmla="*/ 607437 f399 1"/>
              <a:gd name="f452" fmla="*/ 1641326 f398 1"/>
              <a:gd name="f453" fmla="*/ 674074 f399 1"/>
              <a:gd name="f454" fmla="*/ 1578511 f398 1"/>
              <a:gd name="f455" fmla="*/ 746682 f399 1"/>
              <a:gd name="f456" fmla="*/ 1325815 f398 1"/>
              <a:gd name="f457" fmla="*/ 730202 f399 1"/>
              <a:gd name="f458" fmla="*/ 1173911 f398 1"/>
              <a:gd name="f459" fmla="*/ 616513 f399 1"/>
              <a:gd name="f460" fmla="*/ 1092943 f398 1"/>
              <a:gd name="f461" fmla="*/ 538172 f399 1"/>
              <a:gd name="f462" fmla="*/ 1011498 f398 1"/>
              <a:gd name="f463" fmla="*/ 484910 f399 1"/>
              <a:gd name="f464" fmla="*/ 971372 f398 1"/>
              <a:gd name="f465" fmla="*/ 484672 f399 1"/>
              <a:gd name="f466" fmla="*/ 1035382 f398 1"/>
              <a:gd name="f467" fmla="*/ 530052 f399 1"/>
              <a:gd name="f468" fmla="*/ 1225501 f398 1"/>
              <a:gd name="f469" fmla="*/ 482283 f399 1"/>
              <a:gd name="f470" fmla="*/ 1280674 f398 1"/>
              <a:gd name="f471" fmla="*/ 438097 f399 1"/>
              <a:gd name="f472" fmla="*/ 1241026 f398 1"/>
              <a:gd name="f473" fmla="*/ 344949 f399 1"/>
              <a:gd name="f474" fmla="*/ 983076 f398 1"/>
              <a:gd name="f475" fmla="*/ 383163 f399 1"/>
              <a:gd name="f476" fmla="*/ 894704 f398 1"/>
              <a:gd name="f477" fmla="*/ 504257 f399 1"/>
              <a:gd name="f478" fmla="*/ 866521 f398 1"/>
              <a:gd name="f479" fmla="*/ 551548 f399 1"/>
              <a:gd name="f480" fmla="*/ 832366 f398 1"/>
              <a:gd name="f481" fmla="*/ 499719 f399 1"/>
              <a:gd name="f482" fmla="*/ 801316 f398 1"/>
              <a:gd name="f483" fmla="*/ 186118 f399 1"/>
              <a:gd name="f484" fmla="*/ 904258 f398 1"/>
              <a:gd name="f485" fmla="*/ 121870 f399 1"/>
              <a:gd name="f486" fmla="*/ 974239 f398 1"/>
              <a:gd name="f487" fmla="*/ 100135 f399 1"/>
              <a:gd name="f488" fmla="*/ 1026784 f398 1"/>
              <a:gd name="f489" fmla="*/ 231976 f399 1"/>
              <a:gd name="f490" fmla="*/ 1390064 f398 1"/>
              <a:gd name="f491" fmla="*/ 284999 f399 1"/>
              <a:gd name="f492" fmla="*/ 1482735 f398 1"/>
              <a:gd name="f493" fmla="*/ 304107 f399 1"/>
              <a:gd name="f494" fmla="*/ 1628668 f398 1"/>
              <a:gd name="f495" fmla="*/ 461026 f399 1"/>
              <a:gd name="f496" fmla="*/ 475596 f399 1"/>
              <a:gd name="f497" fmla="*/ 511661 f399 1"/>
              <a:gd name="f498" fmla="*/ 704346 f398 1"/>
              <a:gd name="f499" fmla="*/ 583791 f399 1"/>
              <a:gd name="f500" fmla="*/ 648696 f398 1"/>
              <a:gd name="f501" fmla="*/ 719454 f399 1"/>
              <a:gd name="f502" fmla="*/ 239797 f398 1"/>
              <a:gd name="f503" fmla="*/ 697003 f399 1"/>
              <a:gd name="f504" fmla="*/ 141872 f398 1"/>
              <a:gd name="f505" fmla="*/ 615796 f399 1"/>
              <a:gd name="f506" fmla="*/ 205643 f398 1"/>
              <a:gd name="f507" fmla="*/ 463892 f399 1"/>
              <a:gd name="f508" fmla="*/ 640098 f398 1"/>
              <a:gd name="f509" fmla="*/ 326797 f399 1"/>
              <a:gd name="f510" fmla="*/ 561518 f398 1"/>
              <a:gd name="f511" fmla="*/ 298613 f399 1"/>
              <a:gd name="f512" fmla="*/ 181997 f398 1"/>
              <a:gd name="f513" fmla="*/ 247023 f399 1"/>
              <a:gd name="f514" fmla="*/ 100791 f398 1"/>
              <a:gd name="f515" fmla="*/ 200210 f399 1"/>
              <a:gd name="f516" fmla="*/ 184386 f398 1"/>
              <a:gd name="f517" fmla="*/ 226005 f399 1"/>
              <a:gd name="f518" fmla="*/ 665654 f398 1"/>
              <a:gd name="f519" fmla="*/ 271385 f399 1"/>
              <a:gd name="f520" fmla="*/ 696226 f398 1"/>
              <a:gd name="f521" fmla="*/ 672880 f399 1"/>
              <a:gd name="f522" fmla="*/ 1008871 f398 1"/>
              <a:gd name="f523" fmla="*/ 693420 f399 1"/>
              <a:gd name="f524" fmla="*/ 1002661 f398 1"/>
              <a:gd name="f525" fmla="*/ 803765 f399 1"/>
              <a:gd name="f526" fmla="*/ 835710 f398 1"/>
              <a:gd name="f527" fmla="*/ 781075 f399 1"/>
              <a:gd name="f528" fmla="*/ 793674 f398 1"/>
              <a:gd name="f529" fmla="*/ 727813 f399 1"/>
              <a:gd name="f530" fmla="*/ 800600 f398 1"/>
              <a:gd name="f531" fmla="*/ 632515 f399 1"/>
              <a:gd name="f532" fmla="*/ 945339 f398 1"/>
              <a:gd name="f533" fmla="+- f400 0 f1"/>
              <a:gd name="f534" fmla="*/ f403 1 1009184"/>
              <a:gd name="f535" fmla="*/ f404 1 1735963"/>
              <a:gd name="f536" fmla="*/ f405 1 1009184"/>
              <a:gd name="f537" fmla="*/ f406 1 1735963"/>
              <a:gd name="f538" fmla="*/ f407 1 1009184"/>
              <a:gd name="f539" fmla="*/ f408 1 1735963"/>
              <a:gd name="f540" fmla="*/ f409 1 1009184"/>
              <a:gd name="f541" fmla="*/ f410 1 1735963"/>
              <a:gd name="f542" fmla="*/ f411 1 1009184"/>
              <a:gd name="f543" fmla="*/ f412 1 1735963"/>
              <a:gd name="f544" fmla="*/ f413 1 1009184"/>
              <a:gd name="f545" fmla="*/ f414 1 1735963"/>
              <a:gd name="f546" fmla="*/ f415 1 1009184"/>
              <a:gd name="f547" fmla="*/ f416 1 1735963"/>
              <a:gd name="f548" fmla="*/ f417 1 1009184"/>
              <a:gd name="f549" fmla="*/ f418 1 1735963"/>
              <a:gd name="f550" fmla="*/ f419 1 1009184"/>
              <a:gd name="f551" fmla="*/ f420 1 1735963"/>
              <a:gd name="f552" fmla="*/ f421 1 1009184"/>
              <a:gd name="f553" fmla="*/ f422 1 1735963"/>
              <a:gd name="f554" fmla="*/ f423 1 1009184"/>
              <a:gd name="f555" fmla="*/ f424 1 1735963"/>
              <a:gd name="f556" fmla="*/ f425 1 1009184"/>
              <a:gd name="f557" fmla="*/ f426 1 1735963"/>
              <a:gd name="f558" fmla="*/ f427 1 1009184"/>
              <a:gd name="f559" fmla="*/ f428 1 1735963"/>
              <a:gd name="f560" fmla="*/ f429 1 1009184"/>
              <a:gd name="f561" fmla="*/ f430 1 1735963"/>
              <a:gd name="f562" fmla="*/ f431 1 1009184"/>
              <a:gd name="f563" fmla="*/ f432 1 1735963"/>
              <a:gd name="f564" fmla="*/ f433 1 1009184"/>
              <a:gd name="f565" fmla="*/ f434 1 1735963"/>
              <a:gd name="f566" fmla="*/ f435 1 1009184"/>
              <a:gd name="f567" fmla="*/ f436 1 1735963"/>
              <a:gd name="f568" fmla="*/ f437 1 1009184"/>
              <a:gd name="f569" fmla="*/ f438 1 1735963"/>
              <a:gd name="f570" fmla="*/ f439 1 1009184"/>
              <a:gd name="f571" fmla="*/ f440 1 1735963"/>
              <a:gd name="f572" fmla="*/ f441 1 1009184"/>
              <a:gd name="f573" fmla="*/ f442 1 1735963"/>
              <a:gd name="f574" fmla="*/ f443 1 1009184"/>
              <a:gd name="f575" fmla="*/ f444 1 1735963"/>
              <a:gd name="f576" fmla="*/ f445 1 1009184"/>
              <a:gd name="f577" fmla="*/ f446 1 1735963"/>
              <a:gd name="f578" fmla="*/ f447 1 1009184"/>
              <a:gd name="f579" fmla="*/ f448 1 1735963"/>
              <a:gd name="f580" fmla="*/ f449 1 1009184"/>
              <a:gd name="f581" fmla="*/ f450 1 1735963"/>
              <a:gd name="f582" fmla="*/ f451 1 1009184"/>
              <a:gd name="f583" fmla="*/ f452 1 1735963"/>
              <a:gd name="f584" fmla="*/ f453 1 1009184"/>
              <a:gd name="f585" fmla="*/ f454 1 1735963"/>
              <a:gd name="f586" fmla="*/ f455 1 1009184"/>
              <a:gd name="f587" fmla="*/ f456 1 1735963"/>
              <a:gd name="f588" fmla="*/ f457 1 1009184"/>
              <a:gd name="f589" fmla="*/ f458 1 1735963"/>
              <a:gd name="f590" fmla="*/ f459 1 1009184"/>
              <a:gd name="f591" fmla="*/ f460 1 1735963"/>
              <a:gd name="f592" fmla="*/ f461 1 1009184"/>
              <a:gd name="f593" fmla="*/ f462 1 1735963"/>
              <a:gd name="f594" fmla="*/ f463 1 1009184"/>
              <a:gd name="f595" fmla="*/ f464 1 1735963"/>
              <a:gd name="f596" fmla="*/ f465 1 1009184"/>
              <a:gd name="f597" fmla="*/ f466 1 1735963"/>
              <a:gd name="f598" fmla="*/ f467 1 1009184"/>
              <a:gd name="f599" fmla="*/ f468 1 1735963"/>
              <a:gd name="f600" fmla="*/ f469 1 1009184"/>
              <a:gd name="f601" fmla="*/ f470 1 1735963"/>
              <a:gd name="f602" fmla="*/ f471 1 1009184"/>
              <a:gd name="f603" fmla="*/ f472 1 1735963"/>
              <a:gd name="f604" fmla="*/ f473 1 1009184"/>
              <a:gd name="f605" fmla="*/ f474 1 1735963"/>
              <a:gd name="f606" fmla="*/ f475 1 1009184"/>
              <a:gd name="f607" fmla="*/ f476 1 1735963"/>
              <a:gd name="f608" fmla="*/ f477 1 1009184"/>
              <a:gd name="f609" fmla="*/ f478 1 1735963"/>
              <a:gd name="f610" fmla="*/ f479 1 1009184"/>
              <a:gd name="f611" fmla="*/ f480 1 1735963"/>
              <a:gd name="f612" fmla="*/ f481 1 1009184"/>
              <a:gd name="f613" fmla="*/ f482 1 1735963"/>
              <a:gd name="f614" fmla="*/ f483 1 1009184"/>
              <a:gd name="f615" fmla="*/ f484 1 1735963"/>
              <a:gd name="f616" fmla="*/ f485 1 1009184"/>
              <a:gd name="f617" fmla="*/ f486 1 1735963"/>
              <a:gd name="f618" fmla="*/ f487 1 1009184"/>
              <a:gd name="f619" fmla="*/ f488 1 1735963"/>
              <a:gd name="f620" fmla="*/ f489 1 1009184"/>
              <a:gd name="f621" fmla="*/ f490 1 1735963"/>
              <a:gd name="f622" fmla="*/ f491 1 1009184"/>
              <a:gd name="f623" fmla="*/ f492 1 1735963"/>
              <a:gd name="f624" fmla="*/ f493 1 1009184"/>
              <a:gd name="f625" fmla="*/ f494 1 1735963"/>
              <a:gd name="f626" fmla="*/ f495 1 1009184"/>
              <a:gd name="f627" fmla="*/ f496 1 1009184"/>
              <a:gd name="f628" fmla="*/ f497 1 1009184"/>
              <a:gd name="f629" fmla="*/ f498 1 1735963"/>
              <a:gd name="f630" fmla="*/ f499 1 1009184"/>
              <a:gd name="f631" fmla="*/ f500 1 1735963"/>
              <a:gd name="f632" fmla="*/ f501 1 1009184"/>
              <a:gd name="f633" fmla="*/ f502 1 1735963"/>
              <a:gd name="f634" fmla="*/ f503 1 1009184"/>
              <a:gd name="f635" fmla="*/ f504 1 1735963"/>
              <a:gd name="f636" fmla="*/ f505 1 1009184"/>
              <a:gd name="f637" fmla="*/ f506 1 1735963"/>
              <a:gd name="f638" fmla="*/ f507 1 1009184"/>
              <a:gd name="f639" fmla="*/ f508 1 1735963"/>
              <a:gd name="f640" fmla="*/ f509 1 1009184"/>
              <a:gd name="f641" fmla="*/ f510 1 1735963"/>
              <a:gd name="f642" fmla="*/ f511 1 1009184"/>
              <a:gd name="f643" fmla="*/ f512 1 1735963"/>
              <a:gd name="f644" fmla="*/ f513 1 1009184"/>
              <a:gd name="f645" fmla="*/ f514 1 1735963"/>
              <a:gd name="f646" fmla="*/ f515 1 1009184"/>
              <a:gd name="f647" fmla="*/ f516 1 1735963"/>
              <a:gd name="f648" fmla="*/ f517 1 1009184"/>
              <a:gd name="f649" fmla="*/ f518 1 1735963"/>
              <a:gd name="f650" fmla="*/ f519 1 1009184"/>
              <a:gd name="f651" fmla="*/ f520 1 1735963"/>
              <a:gd name="f652" fmla="*/ f521 1 1009184"/>
              <a:gd name="f653" fmla="*/ f522 1 1735963"/>
              <a:gd name="f654" fmla="*/ f523 1 1009184"/>
              <a:gd name="f655" fmla="*/ f524 1 1735963"/>
              <a:gd name="f656" fmla="*/ f525 1 1009184"/>
              <a:gd name="f657" fmla="*/ f526 1 1735963"/>
              <a:gd name="f658" fmla="*/ f527 1 1009184"/>
              <a:gd name="f659" fmla="*/ f528 1 1735963"/>
              <a:gd name="f660" fmla="*/ f529 1 1009184"/>
              <a:gd name="f661" fmla="*/ f530 1 1735963"/>
              <a:gd name="f662" fmla="*/ f531 1 1009184"/>
              <a:gd name="f663" fmla="*/ f532 1 1735963"/>
              <a:gd name="f664" fmla="*/ f394 1 f401"/>
              <a:gd name="f665" fmla="*/ f395 1 f401"/>
              <a:gd name="f666" fmla="*/ f394 1 f402"/>
              <a:gd name="f667" fmla="*/ f396 1 f402"/>
              <a:gd name="f668" fmla="*/ f534 1 f401"/>
              <a:gd name="f669" fmla="*/ f535 1 f402"/>
              <a:gd name="f670" fmla="*/ f536 1 f401"/>
              <a:gd name="f671" fmla="*/ f537 1 f402"/>
              <a:gd name="f672" fmla="*/ f538 1 f401"/>
              <a:gd name="f673" fmla="*/ f539 1 f402"/>
              <a:gd name="f674" fmla="*/ f540 1 f401"/>
              <a:gd name="f675" fmla="*/ f541 1 f402"/>
              <a:gd name="f676" fmla="*/ f542 1 f401"/>
              <a:gd name="f677" fmla="*/ f543 1 f402"/>
              <a:gd name="f678" fmla="*/ f544 1 f401"/>
              <a:gd name="f679" fmla="*/ f545 1 f402"/>
              <a:gd name="f680" fmla="*/ f546 1 f401"/>
              <a:gd name="f681" fmla="*/ f547 1 f402"/>
              <a:gd name="f682" fmla="*/ f548 1 f401"/>
              <a:gd name="f683" fmla="*/ f549 1 f402"/>
              <a:gd name="f684" fmla="*/ f550 1 f401"/>
              <a:gd name="f685" fmla="*/ f551 1 f402"/>
              <a:gd name="f686" fmla="*/ f552 1 f401"/>
              <a:gd name="f687" fmla="*/ f553 1 f402"/>
              <a:gd name="f688" fmla="*/ f554 1 f401"/>
              <a:gd name="f689" fmla="*/ f555 1 f402"/>
              <a:gd name="f690" fmla="*/ f556 1 f401"/>
              <a:gd name="f691" fmla="*/ f557 1 f402"/>
              <a:gd name="f692" fmla="*/ f558 1 f401"/>
              <a:gd name="f693" fmla="*/ f559 1 f402"/>
              <a:gd name="f694" fmla="*/ f560 1 f401"/>
              <a:gd name="f695" fmla="*/ f561 1 f402"/>
              <a:gd name="f696" fmla="*/ f562 1 f401"/>
              <a:gd name="f697" fmla="*/ f563 1 f402"/>
              <a:gd name="f698" fmla="*/ f564 1 f401"/>
              <a:gd name="f699" fmla="*/ f565 1 f402"/>
              <a:gd name="f700" fmla="*/ f566 1 f401"/>
              <a:gd name="f701" fmla="*/ f567 1 f402"/>
              <a:gd name="f702" fmla="*/ f568 1 f401"/>
              <a:gd name="f703" fmla="*/ f569 1 f402"/>
              <a:gd name="f704" fmla="*/ f570 1 f401"/>
              <a:gd name="f705" fmla="*/ f571 1 f402"/>
              <a:gd name="f706" fmla="*/ f572 1 f401"/>
              <a:gd name="f707" fmla="*/ f573 1 f402"/>
              <a:gd name="f708" fmla="*/ f574 1 f401"/>
              <a:gd name="f709" fmla="*/ f575 1 f402"/>
              <a:gd name="f710" fmla="*/ f576 1 f401"/>
              <a:gd name="f711" fmla="*/ f577 1 f402"/>
              <a:gd name="f712" fmla="*/ f578 1 f401"/>
              <a:gd name="f713" fmla="*/ f579 1 f402"/>
              <a:gd name="f714" fmla="*/ f580 1 f401"/>
              <a:gd name="f715" fmla="*/ f581 1 f402"/>
              <a:gd name="f716" fmla="*/ f582 1 f401"/>
              <a:gd name="f717" fmla="*/ f583 1 f402"/>
              <a:gd name="f718" fmla="*/ f584 1 f401"/>
              <a:gd name="f719" fmla="*/ f585 1 f402"/>
              <a:gd name="f720" fmla="*/ f586 1 f401"/>
              <a:gd name="f721" fmla="*/ f587 1 f402"/>
              <a:gd name="f722" fmla="*/ f588 1 f401"/>
              <a:gd name="f723" fmla="*/ f589 1 f402"/>
              <a:gd name="f724" fmla="*/ f590 1 f401"/>
              <a:gd name="f725" fmla="*/ f591 1 f402"/>
              <a:gd name="f726" fmla="*/ f592 1 f401"/>
              <a:gd name="f727" fmla="*/ f593 1 f402"/>
              <a:gd name="f728" fmla="*/ f594 1 f401"/>
              <a:gd name="f729" fmla="*/ f595 1 f402"/>
              <a:gd name="f730" fmla="*/ f596 1 f401"/>
              <a:gd name="f731" fmla="*/ f597 1 f402"/>
              <a:gd name="f732" fmla="*/ f598 1 f401"/>
              <a:gd name="f733" fmla="*/ f599 1 f402"/>
              <a:gd name="f734" fmla="*/ f600 1 f401"/>
              <a:gd name="f735" fmla="*/ f601 1 f402"/>
              <a:gd name="f736" fmla="*/ f602 1 f401"/>
              <a:gd name="f737" fmla="*/ f603 1 f402"/>
              <a:gd name="f738" fmla="*/ f604 1 f401"/>
              <a:gd name="f739" fmla="*/ f605 1 f402"/>
              <a:gd name="f740" fmla="*/ f606 1 f401"/>
              <a:gd name="f741" fmla="*/ f607 1 f402"/>
              <a:gd name="f742" fmla="*/ f608 1 f401"/>
              <a:gd name="f743" fmla="*/ f609 1 f402"/>
              <a:gd name="f744" fmla="*/ f610 1 f401"/>
              <a:gd name="f745" fmla="*/ f611 1 f402"/>
              <a:gd name="f746" fmla="*/ f612 1 f401"/>
              <a:gd name="f747" fmla="*/ f613 1 f402"/>
              <a:gd name="f748" fmla="*/ f614 1 f401"/>
              <a:gd name="f749" fmla="*/ f615 1 f402"/>
              <a:gd name="f750" fmla="*/ f616 1 f401"/>
              <a:gd name="f751" fmla="*/ f617 1 f402"/>
              <a:gd name="f752" fmla="*/ f618 1 f401"/>
              <a:gd name="f753" fmla="*/ f619 1 f402"/>
              <a:gd name="f754" fmla="*/ f620 1 f401"/>
              <a:gd name="f755" fmla="*/ f621 1 f402"/>
              <a:gd name="f756" fmla="*/ f622 1 f401"/>
              <a:gd name="f757" fmla="*/ f623 1 f402"/>
              <a:gd name="f758" fmla="*/ f624 1 f401"/>
              <a:gd name="f759" fmla="*/ f625 1 f402"/>
              <a:gd name="f760" fmla="*/ f626 1 f401"/>
              <a:gd name="f761" fmla="*/ f627 1 f401"/>
              <a:gd name="f762" fmla="*/ f628 1 f401"/>
              <a:gd name="f763" fmla="*/ f629 1 f402"/>
              <a:gd name="f764" fmla="*/ f630 1 f401"/>
              <a:gd name="f765" fmla="*/ f631 1 f402"/>
              <a:gd name="f766" fmla="*/ f632 1 f401"/>
              <a:gd name="f767" fmla="*/ f633 1 f402"/>
              <a:gd name="f768" fmla="*/ f634 1 f401"/>
              <a:gd name="f769" fmla="*/ f635 1 f402"/>
              <a:gd name="f770" fmla="*/ f636 1 f401"/>
              <a:gd name="f771" fmla="*/ f637 1 f402"/>
              <a:gd name="f772" fmla="*/ f638 1 f401"/>
              <a:gd name="f773" fmla="*/ f639 1 f402"/>
              <a:gd name="f774" fmla="*/ f640 1 f401"/>
              <a:gd name="f775" fmla="*/ f641 1 f402"/>
              <a:gd name="f776" fmla="*/ f642 1 f401"/>
              <a:gd name="f777" fmla="*/ f643 1 f402"/>
              <a:gd name="f778" fmla="*/ f644 1 f401"/>
              <a:gd name="f779" fmla="*/ f645 1 f402"/>
              <a:gd name="f780" fmla="*/ f646 1 f401"/>
              <a:gd name="f781" fmla="*/ f647 1 f402"/>
              <a:gd name="f782" fmla="*/ f648 1 f401"/>
              <a:gd name="f783" fmla="*/ f649 1 f402"/>
              <a:gd name="f784" fmla="*/ f650 1 f401"/>
              <a:gd name="f785" fmla="*/ f651 1 f402"/>
              <a:gd name="f786" fmla="*/ f652 1 f401"/>
              <a:gd name="f787" fmla="*/ f653 1 f402"/>
              <a:gd name="f788" fmla="*/ f654 1 f401"/>
              <a:gd name="f789" fmla="*/ f655 1 f402"/>
              <a:gd name="f790" fmla="*/ f656 1 f401"/>
              <a:gd name="f791" fmla="*/ f657 1 f402"/>
              <a:gd name="f792" fmla="*/ f658 1 f401"/>
              <a:gd name="f793" fmla="*/ f659 1 f402"/>
              <a:gd name="f794" fmla="*/ f660 1 f401"/>
              <a:gd name="f795" fmla="*/ f661 1 f402"/>
              <a:gd name="f796" fmla="*/ f662 1 f401"/>
              <a:gd name="f797" fmla="*/ f663 1 f402"/>
              <a:gd name="f798" fmla="*/ f664 f392 1"/>
              <a:gd name="f799" fmla="*/ f665 f392 1"/>
              <a:gd name="f800" fmla="*/ f667 f393 1"/>
              <a:gd name="f801" fmla="*/ f666 f393 1"/>
              <a:gd name="f802" fmla="*/ f668 f392 1"/>
              <a:gd name="f803" fmla="*/ f669 f393 1"/>
              <a:gd name="f804" fmla="*/ f670 f392 1"/>
              <a:gd name="f805" fmla="*/ f671 f393 1"/>
              <a:gd name="f806" fmla="*/ f672 f392 1"/>
              <a:gd name="f807" fmla="*/ f673 f393 1"/>
              <a:gd name="f808" fmla="*/ f674 f392 1"/>
              <a:gd name="f809" fmla="*/ f675 f393 1"/>
              <a:gd name="f810" fmla="*/ f676 f392 1"/>
              <a:gd name="f811" fmla="*/ f677 f393 1"/>
              <a:gd name="f812" fmla="*/ f678 f392 1"/>
              <a:gd name="f813" fmla="*/ f679 f393 1"/>
              <a:gd name="f814" fmla="*/ f680 f392 1"/>
              <a:gd name="f815" fmla="*/ f681 f393 1"/>
              <a:gd name="f816" fmla="*/ f682 f392 1"/>
              <a:gd name="f817" fmla="*/ f683 f393 1"/>
              <a:gd name="f818" fmla="*/ f684 f392 1"/>
              <a:gd name="f819" fmla="*/ f685 f393 1"/>
              <a:gd name="f820" fmla="*/ f686 f392 1"/>
              <a:gd name="f821" fmla="*/ f687 f393 1"/>
              <a:gd name="f822" fmla="*/ f688 f392 1"/>
              <a:gd name="f823" fmla="*/ f689 f393 1"/>
              <a:gd name="f824" fmla="*/ f690 f392 1"/>
              <a:gd name="f825" fmla="*/ f691 f393 1"/>
              <a:gd name="f826" fmla="*/ f692 f392 1"/>
              <a:gd name="f827" fmla="*/ f693 f393 1"/>
              <a:gd name="f828" fmla="*/ f694 f392 1"/>
              <a:gd name="f829" fmla="*/ f695 f393 1"/>
              <a:gd name="f830" fmla="*/ f696 f392 1"/>
              <a:gd name="f831" fmla="*/ f697 f393 1"/>
              <a:gd name="f832" fmla="*/ f698 f392 1"/>
              <a:gd name="f833" fmla="*/ f699 f393 1"/>
              <a:gd name="f834" fmla="*/ f700 f392 1"/>
              <a:gd name="f835" fmla="*/ f701 f393 1"/>
              <a:gd name="f836" fmla="*/ f702 f392 1"/>
              <a:gd name="f837" fmla="*/ f703 f393 1"/>
              <a:gd name="f838" fmla="*/ f704 f392 1"/>
              <a:gd name="f839" fmla="*/ f705 f393 1"/>
              <a:gd name="f840" fmla="*/ f706 f392 1"/>
              <a:gd name="f841" fmla="*/ f707 f393 1"/>
              <a:gd name="f842" fmla="*/ f708 f392 1"/>
              <a:gd name="f843" fmla="*/ f709 f393 1"/>
              <a:gd name="f844" fmla="*/ f710 f392 1"/>
              <a:gd name="f845" fmla="*/ f711 f393 1"/>
              <a:gd name="f846" fmla="*/ f712 f392 1"/>
              <a:gd name="f847" fmla="*/ f713 f393 1"/>
              <a:gd name="f848" fmla="*/ f714 f392 1"/>
              <a:gd name="f849" fmla="*/ f715 f393 1"/>
              <a:gd name="f850" fmla="*/ f716 f392 1"/>
              <a:gd name="f851" fmla="*/ f717 f393 1"/>
              <a:gd name="f852" fmla="*/ f718 f392 1"/>
              <a:gd name="f853" fmla="*/ f719 f393 1"/>
              <a:gd name="f854" fmla="*/ f720 f392 1"/>
              <a:gd name="f855" fmla="*/ f721 f393 1"/>
              <a:gd name="f856" fmla="*/ f722 f392 1"/>
              <a:gd name="f857" fmla="*/ f723 f393 1"/>
              <a:gd name="f858" fmla="*/ f724 f392 1"/>
              <a:gd name="f859" fmla="*/ f725 f393 1"/>
              <a:gd name="f860" fmla="*/ f726 f392 1"/>
              <a:gd name="f861" fmla="*/ f727 f393 1"/>
              <a:gd name="f862" fmla="*/ f728 f392 1"/>
              <a:gd name="f863" fmla="*/ f729 f393 1"/>
              <a:gd name="f864" fmla="*/ f730 f392 1"/>
              <a:gd name="f865" fmla="*/ f731 f393 1"/>
              <a:gd name="f866" fmla="*/ f732 f392 1"/>
              <a:gd name="f867" fmla="*/ f733 f393 1"/>
              <a:gd name="f868" fmla="*/ f734 f392 1"/>
              <a:gd name="f869" fmla="*/ f735 f393 1"/>
              <a:gd name="f870" fmla="*/ f736 f392 1"/>
              <a:gd name="f871" fmla="*/ f737 f393 1"/>
              <a:gd name="f872" fmla="*/ f738 f392 1"/>
              <a:gd name="f873" fmla="*/ f739 f393 1"/>
              <a:gd name="f874" fmla="*/ f740 f392 1"/>
              <a:gd name="f875" fmla="*/ f741 f393 1"/>
              <a:gd name="f876" fmla="*/ f742 f392 1"/>
              <a:gd name="f877" fmla="*/ f743 f393 1"/>
              <a:gd name="f878" fmla="*/ f744 f392 1"/>
              <a:gd name="f879" fmla="*/ f745 f393 1"/>
              <a:gd name="f880" fmla="*/ f746 f392 1"/>
              <a:gd name="f881" fmla="*/ f747 f393 1"/>
              <a:gd name="f882" fmla="*/ f748 f392 1"/>
              <a:gd name="f883" fmla="*/ f749 f393 1"/>
              <a:gd name="f884" fmla="*/ f750 f392 1"/>
              <a:gd name="f885" fmla="*/ f751 f393 1"/>
              <a:gd name="f886" fmla="*/ f752 f392 1"/>
              <a:gd name="f887" fmla="*/ f753 f393 1"/>
              <a:gd name="f888" fmla="*/ f754 f392 1"/>
              <a:gd name="f889" fmla="*/ f755 f393 1"/>
              <a:gd name="f890" fmla="*/ f756 f392 1"/>
              <a:gd name="f891" fmla="*/ f757 f393 1"/>
              <a:gd name="f892" fmla="*/ f758 f392 1"/>
              <a:gd name="f893" fmla="*/ f759 f393 1"/>
              <a:gd name="f894" fmla="*/ f760 f392 1"/>
              <a:gd name="f895" fmla="*/ f761 f392 1"/>
              <a:gd name="f896" fmla="*/ f762 f392 1"/>
              <a:gd name="f897" fmla="*/ f763 f393 1"/>
              <a:gd name="f898" fmla="*/ f764 f392 1"/>
              <a:gd name="f899" fmla="*/ f765 f393 1"/>
              <a:gd name="f900" fmla="*/ f766 f392 1"/>
              <a:gd name="f901" fmla="*/ f767 f393 1"/>
              <a:gd name="f902" fmla="*/ f768 f392 1"/>
              <a:gd name="f903" fmla="*/ f769 f393 1"/>
              <a:gd name="f904" fmla="*/ f770 f392 1"/>
              <a:gd name="f905" fmla="*/ f771 f393 1"/>
              <a:gd name="f906" fmla="*/ f772 f392 1"/>
              <a:gd name="f907" fmla="*/ f773 f393 1"/>
              <a:gd name="f908" fmla="*/ f774 f392 1"/>
              <a:gd name="f909" fmla="*/ f775 f393 1"/>
              <a:gd name="f910" fmla="*/ f776 f392 1"/>
              <a:gd name="f911" fmla="*/ f777 f393 1"/>
              <a:gd name="f912" fmla="*/ f778 f392 1"/>
              <a:gd name="f913" fmla="*/ f779 f393 1"/>
              <a:gd name="f914" fmla="*/ f780 f392 1"/>
              <a:gd name="f915" fmla="*/ f781 f393 1"/>
              <a:gd name="f916" fmla="*/ f782 f392 1"/>
              <a:gd name="f917" fmla="*/ f783 f393 1"/>
              <a:gd name="f918" fmla="*/ f784 f392 1"/>
              <a:gd name="f919" fmla="*/ f785 f393 1"/>
              <a:gd name="f920" fmla="*/ f786 f392 1"/>
              <a:gd name="f921" fmla="*/ f787 f393 1"/>
              <a:gd name="f922" fmla="*/ f788 f392 1"/>
              <a:gd name="f923" fmla="*/ f789 f393 1"/>
              <a:gd name="f924" fmla="*/ f790 f392 1"/>
              <a:gd name="f925" fmla="*/ f791 f393 1"/>
              <a:gd name="f926" fmla="*/ f792 f392 1"/>
              <a:gd name="f927" fmla="*/ f793 f393 1"/>
              <a:gd name="f928" fmla="*/ f794 f392 1"/>
              <a:gd name="f929" fmla="*/ f795 f393 1"/>
              <a:gd name="f930" fmla="*/ f796 f392 1"/>
              <a:gd name="f931" fmla="*/ f797 f3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3">
                <a:pos x="f802" y="f803"/>
              </a:cxn>
              <a:cxn ang="f533">
                <a:pos x="f804" y="f805"/>
              </a:cxn>
              <a:cxn ang="f533">
                <a:pos x="f806" y="f807"/>
              </a:cxn>
              <a:cxn ang="f533">
                <a:pos x="f808" y="f809"/>
              </a:cxn>
              <a:cxn ang="f533">
                <a:pos x="f810" y="f811"/>
              </a:cxn>
              <a:cxn ang="f533">
                <a:pos x="f812" y="f813"/>
              </a:cxn>
              <a:cxn ang="f533">
                <a:pos x="f814" y="f815"/>
              </a:cxn>
              <a:cxn ang="f533">
                <a:pos x="f816" y="f817"/>
              </a:cxn>
              <a:cxn ang="f533">
                <a:pos x="f818" y="f819"/>
              </a:cxn>
              <a:cxn ang="f533">
                <a:pos x="f820" y="f821"/>
              </a:cxn>
              <a:cxn ang="f533">
                <a:pos x="f822" y="f823"/>
              </a:cxn>
              <a:cxn ang="f533">
                <a:pos x="f824" y="f825"/>
              </a:cxn>
              <a:cxn ang="f533">
                <a:pos x="f826" y="f827"/>
              </a:cxn>
              <a:cxn ang="f533">
                <a:pos x="f828" y="f829"/>
              </a:cxn>
              <a:cxn ang="f533">
                <a:pos x="f830" y="f831"/>
              </a:cxn>
              <a:cxn ang="f533">
                <a:pos x="f832" y="f833"/>
              </a:cxn>
              <a:cxn ang="f533">
                <a:pos x="f834" y="f835"/>
              </a:cxn>
              <a:cxn ang="f533">
                <a:pos x="f836" y="f837"/>
              </a:cxn>
              <a:cxn ang="f533">
                <a:pos x="f838" y="f839"/>
              </a:cxn>
              <a:cxn ang="f533">
                <a:pos x="f840" y="f841"/>
              </a:cxn>
              <a:cxn ang="f533">
                <a:pos x="f842" y="f843"/>
              </a:cxn>
              <a:cxn ang="f533">
                <a:pos x="f844" y="f845"/>
              </a:cxn>
              <a:cxn ang="f533">
                <a:pos x="f846" y="f847"/>
              </a:cxn>
              <a:cxn ang="f533">
                <a:pos x="f802" y="f803"/>
              </a:cxn>
              <a:cxn ang="f533">
                <a:pos x="f848" y="f849"/>
              </a:cxn>
              <a:cxn ang="f533">
                <a:pos x="f850" y="f851"/>
              </a:cxn>
              <a:cxn ang="f533">
                <a:pos x="f852" y="f853"/>
              </a:cxn>
              <a:cxn ang="f533">
                <a:pos x="f854" y="f855"/>
              </a:cxn>
              <a:cxn ang="f533">
                <a:pos x="f856" y="f857"/>
              </a:cxn>
              <a:cxn ang="f533">
                <a:pos x="f858" y="f859"/>
              </a:cxn>
              <a:cxn ang="f533">
                <a:pos x="f860" y="f861"/>
              </a:cxn>
              <a:cxn ang="f533">
                <a:pos x="f862" y="f863"/>
              </a:cxn>
              <a:cxn ang="f533">
                <a:pos x="f864" y="f865"/>
              </a:cxn>
              <a:cxn ang="f533">
                <a:pos x="f866" y="f867"/>
              </a:cxn>
              <a:cxn ang="f533">
                <a:pos x="f868" y="f869"/>
              </a:cxn>
              <a:cxn ang="f533">
                <a:pos x="f870" y="f871"/>
              </a:cxn>
              <a:cxn ang="f533">
                <a:pos x="f872" y="f873"/>
              </a:cxn>
              <a:cxn ang="f533">
                <a:pos x="f874" y="f875"/>
              </a:cxn>
              <a:cxn ang="f533">
                <a:pos x="f876" y="f877"/>
              </a:cxn>
              <a:cxn ang="f533">
                <a:pos x="f878" y="f879"/>
              </a:cxn>
              <a:cxn ang="f533">
                <a:pos x="f880" y="f881"/>
              </a:cxn>
              <a:cxn ang="f533">
                <a:pos x="f882" y="f883"/>
              </a:cxn>
              <a:cxn ang="f533">
                <a:pos x="f884" y="f885"/>
              </a:cxn>
              <a:cxn ang="f533">
                <a:pos x="f886" y="f887"/>
              </a:cxn>
              <a:cxn ang="f533">
                <a:pos x="f888" y="f889"/>
              </a:cxn>
              <a:cxn ang="f533">
                <a:pos x="f890" y="f891"/>
              </a:cxn>
              <a:cxn ang="f533">
                <a:pos x="f892" y="f893"/>
              </a:cxn>
              <a:cxn ang="f533">
                <a:pos x="f894" y="f849"/>
              </a:cxn>
              <a:cxn ang="f533">
                <a:pos x="f895" y="f849"/>
              </a:cxn>
              <a:cxn ang="f533">
                <a:pos x="f896" y="f897"/>
              </a:cxn>
              <a:cxn ang="f533">
                <a:pos x="f898" y="f899"/>
              </a:cxn>
              <a:cxn ang="f533">
                <a:pos x="f900" y="f901"/>
              </a:cxn>
              <a:cxn ang="f533">
                <a:pos x="f902" y="f903"/>
              </a:cxn>
              <a:cxn ang="f533">
                <a:pos x="f904" y="f905"/>
              </a:cxn>
              <a:cxn ang="f533">
                <a:pos x="f906" y="f907"/>
              </a:cxn>
              <a:cxn ang="f533">
                <a:pos x="f896" y="f897"/>
              </a:cxn>
              <a:cxn ang="f533">
                <a:pos x="f908" y="f909"/>
              </a:cxn>
              <a:cxn ang="f533">
                <a:pos x="f910" y="f911"/>
              </a:cxn>
              <a:cxn ang="f533">
                <a:pos x="f912" y="f913"/>
              </a:cxn>
              <a:cxn ang="f533">
                <a:pos x="f914" y="f915"/>
              </a:cxn>
              <a:cxn ang="f533">
                <a:pos x="f916" y="f917"/>
              </a:cxn>
              <a:cxn ang="f533">
                <a:pos x="f918" y="f919"/>
              </a:cxn>
              <a:cxn ang="f533">
                <a:pos x="f908" y="f909"/>
              </a:cxn>
              <a:cxn ang="f533">
                <a:pos x="f920" y="f921"/>
              </a:cxn>
              <a:cxn ang="f533">
                <a:pos x="f922" y="f923"/>
              </a:cxn>
              <a:cxn ang="f533">
                <a:pos x="f924" y="f925"/>
              </a:cxn>
              <a:cxn ang="f533">
                <a:pos x="f926" y="f927"/>
              </a:cxn>
              <a:cxn ang="f533">
                <a:pos x="f928" y="f929"/>
              </a:cxn>
              <a:cxn ang="f533">
                <a:pos x="f930" y="f931"/>
              </a:cxn>
              <a:cxn ang="f533">
                <a:pos x="f920" y="f921"/>
              </a:cxn>
            </a:cxnLst>
            <a:rect l="f798" t="f801" r="f799" b="f800"/>
            <a:pathLst>
              <a:path w="1009184" h="173596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8" y="f9"/>
                </a:cubicBezTo>
                <a:close/>
                <a:moveTo>
                  <a:pt x="f145" y="f146"/>
                </a:moveTo>
                <a:cubicBezTo>
                  <a:pt x="f147" y="f146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08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146"/>
                </a:cubicBezTo>
                <a:cubicBezTo>
                  <a:pt x="f282" y="f151"/>
                  <a:pt x="f283" y="f146"/>
                  <a:pt x="f284" y="f146"/>
                </a:cubicBezTo>
                <a:close/>
                <a:moveTo>
                  <a:pt x="f285" y="f286"/>
                </a:move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285" y="f286"/>
                </a:cubicBezTo>
                <a:close/>
                <a:moveTo>
                  <a:pt x="f321" y="f322"/>
                </a:moveTo>
                <a:cubicBezTo>
                  <a:pt x="f323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42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21" y="f322"/>
                </a:cubicBezTo>
                <a:close/>
                <a:moveTo>
                  <a:pt x="f357" y="f358"/>
                </a:moveTo>
                <a:cubicBezTo>
                  <a:pt x="f154" y="f359"/>
                  <a:pt x="f360" y="f359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57" y="f358"/>
                </a:cubicBezTo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CFAACF3-1797-496D-8136-555DE8095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7" b="15316"/>
          <a:stretch/>
        </p:blipFill>
        <p:spPr>
          <a:xfrm>
            <a:off x="677259" y="1384103"/>
            <a:ext cx="11010035" cy="15469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ágrima 24">
            <a:extLst>
              <a:ext uri="{FF2B5EF4-FFF2-40B4-BE49-F238E27FC236}">
                <a16:creationId xmlns:a16="http://schemas.microsoft.com/office/drawing/2014/main" id="{B5C6FD5D-08B8-478F-AD6A-4E644713358E}"/>
              </a:ext>
            </a:extLst>
          </p:cNvPr>
          <p:cNvSpPr/>
          <p:nvPr/>
        </p:nvSpPr>
        <p:spPr>
          <a:xfrm>
            <a:off x="7159857" y="-18240"/>
            <a:ext cx="5046785" cy="5046785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E3ED4AD-126F-4F67-AF5A-4D9F1215BA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0332"/>
            <a:ext cx="12216630" cy="318269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4CF9A57-5EAA-404C-9ECA-D0D8F6263BE9}"/>
              </a:ext>
            </a:extLst>
          </p:cNvPr>
          <p:cNvSpPr txBox="1"/>
          <p:nvPr/>
        </p:nvSpPr>
        <p:spPr>
          <a:xfrm>
            <a:off x="1790706" y="611751"/>
            <a:ext cx="861059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Our GOALS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7F26E48-0E75-4059-B158-058E26849362}"/>
              </a:ext>
            </a:extLst>
          </p:cNvPr>
          <p:cNvSpPr txBox="1"/>
          <p:nvPr/>
        </p:nvSpPr>
        <p:spPr>
          <a:xfrm>
            <a:off x="2458382" y="1134971"/>
            <a:ext cx="794291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5" name="직사각형 3">
            <a:extLst>
              <a:ext uri="{FF2B5EF4-FFF2-40B4-BE49-F238E27FC236}">
                <a16:creationId xmlns:a16="http://schemas.microsoft.com/office/drawing/2014/main" id="{B699D4E6-84D2-42E1-B19C-9A6B5FB44BBF}"/>
              </a:ext>
            </a:extLst>
          </p:cNvPr>
          <p:cNvSpPr/>
          <p:nvPr/>
        </p:nvSpPr>
        <p:spPr>
          <a:xfrm>
            <a:off x="4567638" y="1892872"/>
            <a:ext cx="3056729" cy="4490362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E004707-5792-46EE-AFA5-DE4FBF1A251B}"/>
              </a:ext>
            </a:extLst>
          </p:cNvPr>
          <p:cNvSpPr txBox="1"/>
          <p:nvPr/>
        </p:nvSpPr>
        <p:spPr>
          <a:xfrm>
            <a:off x="4881945" y="4218547"/>
            <a:ext cx="2428116" cy="6521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423E986B-F3A9-4C3C-AF17-F0DBB41EB03E}"/>
              </a:ext>
            </a:extLst>
          </p:cNvPr>
          <p:cNvSpPr/>
          <p:nvPr/>
        </p:nvSpPr>
        <p:spPr>
          <a:xfrm>
            <a:off x="4881935" y="3771506"/>
            <a:ext cx="2428116" cy="36788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3FA725D3-C9C9-46B0-8831-7F3E60064742}"/>
              </a:ext>
            </a:extLst>
          </p:cNvPr>
          <p:cNvSpPr/>
          <p:nvPr/>
        </p:nvSpPr>
        <p:spPr>
          <a:xfrm>
            <a:off x="4881935" y="2540331"/>
            <a:ext cx="2428116" cy="7023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FFFFFF"/>
                </a:solidFill>
                <a:uFillTx/>
                <a:latin typeface="Poppins Black"/>
                <a:ea typeface="Arial Unicode MS"/>
              </a:rPr>
              <a:t>80%</a:t>
            </a:r>
          </a:p>
        </p:txBody>
      </p:sp>
      <p:cxnSp>
        <p:nvCxnSpPr>
          <p:cNvPr id="9" name="직선 연결선 7">
            <a:extLst>
              <a:ext uri="{FF2B5EF4-FFF2-40B4-BE49-F238E27FC236}">
                <a16:creationId xmlns:a16="http://schemas.microsoft.com/office/drawing/2014/main" id="{DA0BF659-2546-4C3A-88CD-4445A7D09F0A}"/>
              </a:ext>
            </a:extLst>
          </p:cNvPr>
          <p:cNvCxnSpPr/>
          <p:nvPr/>
        </p:nvCxnSpPr>
        <p:spPr>
          <a:xfrm>
            <a:off x="5506041" y="3510290"/>
            <a:ext cx="1200607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10" name="사각형: 둥근 모서리 8">
            <a:extLst>
              <a:ext uri="{FF2B5EF4-FFF2-40B4-BE49-F238E27FC236}">
                <a16:creationId xmlns:a16="http://schemas.microsoft.com/office/drawing/2014/main" id="{FE52B35F-19C7-43F1-9BFB-AAC4FEF41FA6}"/>
              </a:ext>
            </a:extLst>
          </p:cNvPr>
          <p:cNvSpPr/>
          <p:nvPr/>
        </p:nvSpPr>
        <p:spPr>
          <a:xfrm>
            <a:off x="5161047" y="5323106"/>
            <a:ext cx="1883718" cy="340083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528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</a:t>
            </a:r>
          </a:p>
        </p:txBody>
      </p:sp>
      <p:sp>
        <p:nvSpPr>
          <p:cNvPr id="11" name="직사각형 9">
            <a:extLst>
              <a:ext uri="{FF2B5EF4-FFF2-40B4-BE49-F238E27FC236}">
                <a16:creationId xmlns:a16="http://schemas.microsoft.com/office/drawing/2014/main" id="{9D7F34C7-2DBB-4F45-BF3D-DCE1D315B5AA}"/>
              </a:ext>
            </a:extLst>
          </p:cNvPr>
          <p:cNvSpPr/>
          <p:nvPr/>
        </p:nvSpPr>
        <p:spPr>
          <a:xfrm>
            <a:off x="1136343" y="2071856"/>
            <a:ext cx="2813051" cy="4132393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7DD8B9D9-3F2E-4D94-B0E9-7715CAD39293}"/>
              </a:ext>
            </a:extLst>
          </p:cNvPr>
          <p:cNvSpPr txBox="1"/>
          <p:nvPr/>
        </p:nvSpPr>
        <p:spPr>
          <a:xfrm>
            <a:off x="1425586" y="4212128"/>
            <a:ext cx="223455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13" name="직사각형 11">
            <a:extLst>
              <a:ext uri="{FF2B5EF4-FFF2-40B4-BE49-F238E27FC236}">
                <a16:creationId xmlns:a16="http://schemas.microsoft.com/office/drawing/2014/main" id="{E9FDC3CC-AEDE-4841-8FF4-307A1E7F0DBA}"/>
              </a:ext>
            </a:extLst>
          </p:cNvPr>
          <p:cNvSpPr/>
          <p:nvPr/>
        </p:nvSpPr>
        <p:spPr>
          <a:xfrm>
            <a:off x="1425586" y="3800731"/>
            <a:ext cx="2234555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14" name="직사각형 12">
            <a:extLst>
              <a:ext uri="{FF2B5EF4-FFF2-40B4-BE49-F238E27FC236}">
                <a16:creationId xmlns:a16="http://schemas.microsoft.com/office/drawing/2014/main" id="{44E9BEA5-57CE-447D-9F3A-1FF43B8FC0E7}"/>
              </a:ext>
            </a:extLst>
          </p:cNvPr>
          <p:cNvSpPr/>
          <p:nvPr/>
        </p:nvSpPr>
        <p:spPr>
          <a:xfrm>
            <a:off x="1425586" y="2734485"/>
            <a:ext cx="223455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Poppins Black"/>
                <a:ea typeface="Arial Unicode MS"/>
              </a:rPr>
              <a:t>60%</a:t>
            </a:r>
          </a:p>
        </p:txBody>
      </p:sp>
      <p:cxnSp>
        <p:nvCxnSpPr>
          <p:cNvPr id="15" name="직선 연결선 13">
            <a:extLst>
              <a:ext uri="{FF2B5EF4-FFF2-40B4-BE49-F238E27FC236}">
                <a16:creationId xmlns:a16="http://schemas.microsoft.com/office/drawing/2014/main" id="{70B7DA8D-1E5D-410B-84DC-F97CEBE4A9FD}"/>
              </a:ext>
            </a:extLst>
          </p:cNvPr>
          <p:cNvCxnSpPr/>
          <p:nvPr/>
        </p:nvCxnSpPr>
        <p:spPr>
          <a:xfrm>
            <a:off x="1999939" y="3560335"/>
            <a:ext cx="1104897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16" name="사각형: 둥근 모서리 14">
            <a:extLst>
              <a:ext uri="{FF2B5EF4-FFF2-40B4-BE49-F238E27FC236}">
                <a16:creationId xmlns:a16="http://schemas.microsoft.com/office/drawing/2014/main" id="{F7CC49B2-FD18-4B71-892F-87E2044CF2C4}"/>
              </a:ext>
            </a:extLst>
          </p:cNvPr>
          <p:cNvSpPr/>
          <p:nvPr/>
        </p:nvSpPr>
        <p:spPr>
          <a:xfrm>
            <a:off x="1682441" y="5228639"/>
            <a:ext cx="1733546" cy="3129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528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</a:t>
            </a:r>
          </a:p>
        </p:txBody>
      </p:sp>
      <p:sp>
        <p:nvSpPr>
          <p:cNvPr id="17" name="직사각형 15">
            <a:extLst>
              <a:ext uri="{FF2B5EF4-FFF2-40B4-BE49-F238E27FC236}">
                <a16:creationId xmlns:a16="http://schemas.microsoft.com/office/drawing/2014/main" id="{A705FFCD-15D6-4CDC-891A-ED664D6B8B59}"/>
              </a:ext>
            </a:extLst>
          </p:cNvPr>
          <p:cNvSpPr/>
          <p:nvPr/>
        </p:nvSpPr>
        <p:spPr>
          <a:xfrm>
            <a:off x="8248464" y="2071856"/>
            <a:ext cx="2813051" cy="4132393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D921AA53-D605-4994-ADDA-C082EC61EFEE}"/>
              </a:ext>
            </a:extLst>
          </p:cNvPr>
          <p:cNvSpPr txBox="1"/>
          <p:nvPr/>
        </p:nvSpPr>
        <p:spPr>
          <a:xfrm>
            <a:off x="8537707" y="4212128"/>
            <a:ext cx="223455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19" name="직사각형 17">
            <a:extLst>
              <a:ext uri="{FF2B5EF4-FFF2-40B4-BE49-F238E27FC236}">
                <a16:creationId xmlns:a16="http://schemas.microsoft.com/office/drawing/2014/main" id="{376D8E95-74A4-4786-90D3-C8704DE9D055}"/>
              </a:ext>
            </a:extLst>
          </p:cNvPr>
          <p:cNvSpPr/>
          <p:nvPr/>
        </p:nvSpPr>
        <p:spPr>
          <a:xfrm>
            <a:off x="8537707" y="3800731"/>
            <a:ext cx="2234555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20" name="직사각형 18">
            <a:extLst>
              <a:ext uri="{FF2B5EF4-FFF2-40B4-BE49-F238E27FC236}">
                <a16:creationId xmlns:a16="http://schemas.microsoft.com/office/drawing/2014/main" id="{5BD8ADBD-8D97-4E3B-8972-5091083A3152}"/>
              </a:ext>
            </a:extLst>
          </p:cNvPr>
          <p:cNvSpPr/>
          <p:nvPr/>
        </p:nvSpPr>
        <p:spPr>
          <a:xfrm>
            <a:off x="8537707" y="2734485"/>
            <a:ext cx="223455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Poppins Black"/>
                <a:ea typeface="Arial Unicode MS"/>
              </a:rPr>
              <a:t>70%</a:t>
            </a:r>
          </a:p>
        </p:txBody>
      </p:sp>
      <p:cxnSp>
        <p:nvCxnSpPr>
          <p:cNvPr id="21" name="직선 연결선 19">
            <a:extLst>
              <a:ext uri="{FF2B5EF4-FFF2-40B4-BE49-F238E27FC236}">
                <a16:creationId xmlns:a16="http://schemas.microsoft.com/office/drawing/2014/main" id="{C9507488-166A-42AB-84EB-8D235F0ECA33}"/>
              </a:ext>
            </a:extLst>
          </p:cNvPr>
          <p:cNvCxnSpPr/>
          <p:nvPr/>
        </p:nvCxnSpPr>
        <p:spPr>
          <a:xfrm>
            <a:off x="9112060" y="3560335"/>
            <a:ext cx="1104896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22" name="사각형: 둥근 모서리 20">
            <a:extLst>
              <a:ext uri="{FF2B5EF4-FFF2-40B4-BE49-F238E27FC236}">
                <a16:creationId xmlns:a16="http://schemas.microsoft.com/office/drawing/2014/main" id="{3F026F71-08BE-46CA-8DEB-5E59AC3A25EB}"/>
              </a:ext>
            </a:extLst>
          </p:cNvPr>
          <p:cNvSpPr/>
          <p:nvPr/>
        </p:nvSpPr>
        <p:spPr>
          <a:xfrm>
            <a:off x="8794562" y="5228639"/>
            <a:ext cx="1733546" cy="3129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528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7327614D-28BE-421C-AB3B-FD84FFDD8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113" y="0"/>
            <a:ext cx="611070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59DB7E-84DA-47F6-ACB0-38AE4A8131DA}"/>
              </a:ext>
            </a:extLst>
          </p:cNvPr>
          <p:cNvSpPr txBox="1"/>
          <p:nvPr/>
        </p:nvSpPr>
        <p:spPr>
          <a:xfrm>
            <a:off x="7117527" y="565404"/>
            <a:ext cx="3273277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Slide 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4D069-27BA-4F54-BAF5-45E0A0DF68F2}"/>
              </a:ext>
            </a:extLst>
          </p:cNvPr>
          <p:cNvSpPr txBox="1"/>
          <p:nvPr/>
        </p:nvSpPr>
        <p:spPr>
          <a:xfrm>
            <a:off x="7152400" y="1910781"/>
            <a:ext cx="498299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Lorem ipsum dolor sit amet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CD937-F0A2-4E5A-8EC5-FB351704CA00}"/>
              </a:ext>
            </a:extLst>
          </p:cNvPr>
          <p:cNvSpPr txBox="1"/>
          <p:nvPr/>
        </p:nvSpPr>
        <p:spPr>
          <a:xfrm>
            <a:off x="7064253" y="2381385"/>
            <a:ext cx="3863549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noProof="1">
                <a:uFillTx/>
                <a:latin typeface="Poppins Light"/>
                <a:ea typeface="Arial Unicode MS"/>
              </a:rPr>
              <a:t>Lorem ipsum dolor sit amet, consectetur adipiscing elit, sed do eiusmod tempor incididunt ut labore et dolore magna aliqua.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noProof="1">
                <a:uFillTx/>
                <a:latin typeface="Poppins Light"/>
                <a:ea typeface="Arial Unicode MS"/>
              </a:rPr>
              <a:t>Ut enim ad minim veniam, quis nostrud exercitation ullamco laboris nisi ut aliquip ex ea commodes consequat.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456875E-F302-47F5-A646-33FD09A71612}"/>
              </a:ext>
            </a:extLst>
          </p:cNvPr>
          <p:cNvSpPr/>
          <p:nvPr/>
        </p:nvSpPr>
        <p:spPr>
          <a:xfrm>
            <a:off x="7152400" y="4434739"/>
            <a:ext cx="827897" cy="827897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7" name="직사각형 7">
            <a:extLst>
              <a:ext uri="{FF2B5EF4-FFF2-40B4-BE49-F238E27FC236}">
                <a16:creationId xmlns:a16="http://schemas.microsoft.com/office/drawing/2014/main" id="{C0C0822C-B2CA-4C23-893D-767CDFE82779}"/>
              </a:ext>
            </a:extLst>
          </p:cNvPr>
          <p:cNvSpPr/>
          <p:nvPr/>
        </p:nvSpPr>
        <p:spPr>
          <a:xfrm>
            <a:off x="6784564" y="5384572"/>
            <a:ext cx="1563569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grpSp>
        <p:nvGrpSpPr>
          <p:cNvPr id="8" name="그룹 8">
            <a:extLst>
              <a:ext uri="{FF2B5EF4-FFF2-40B4-BE49-F238E27FC236}">
                <a16:creationId xmlns:a16="http://schemas.microsoft.com/office/drawing/2014/main" id="{182011E7-427A-414F-9235-94AB2CF32E10}"/>
              </a:ext>
            </a:extLst>
          </p:cNvPr>
          <p:cNvGrpSpPr/>
          <p:nvPr/>
        </p:nvGrpSpPr>
        <p:grpSpPr>
          <a:xfrm>
            <a:off x="7452661" y="4680621"/>
            <a:ext cx="309560" cy="308582"/>
            <a:chOff x="7452661" y="4680621"/>
            <a:chExt cx="309560" cy="308582"/>
          </a:xfrm>
        </p:grpSpPr>
        <p:sp>
          <p:nvSpPr>
            <p:cNvPr id="9" name="자유형: 도형 9">
              <a:extLst>
                <a:ext uri="{FF2B5EF4-FFF2-40B4-BE49-F238E27FC236}">
                  <a16:creationId xmlns:a16="http://schemas.microsoft.com/office/drawing/2014/main" id="{C4323C91-2D34-419D-9145-20D88A17E2D0}"/>
                </a:ext>
              </a:extLst>
            </p:cNvPr>
            <p:cNvSpPr/>
            <p:nvPr/>
          </p:nvSpPr>
          <p:spPr>
            <a:xfrm>
              <a:off x="7452661" y="4680621"/>
              <a:ext cx="203216" cy="308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7175"/>
                <a:gd name="f7" fmla="val 390525"/>
                <a:gd name="f8" fmla="val 240316"/>
                <a:gd name="f9" fmla="val 7144"/>
                <a:gd name="f10" fmla="val 18288"/>
                <a:gd name="f11" fmla="val 12192"/>
                <a:gd name="f12" fmla="val 12097"/>
                <a:gd name="f13" fmla="val 375000"/>
                <a:gd name="f14" fmla="val 381095"/>
                <a:gd name="f15" fmla="val 386144"/>
                <a:gd name="f16" fmla="val 246412"/>
                <a:gd name="f17" fmla="val 251460"/>
                <a:gd name="f18" fmla="val 381190"/>
                <a:gd name="f19" fmla="val 246507"/>
                <a:gd name="f20" fmla="val 229267"/>
                <a:gd name="f21" fmla="val 29432"/>
                <a:gd name="f22" fmla="val 141161"/>
                <a:gd name="f23" fmla="val 363950"/>
                <a:gd name="f24" fmla="val 163354"/>
                <a:gd name="f25" fmla="+- 0 0 -90"/>
                <a:gd name="f26" fmla="*/ f3 1 257175"/>
                <a:gd name="f27" fmla="*/ f4 1 39052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57175"/>
                <a:gd name="f36" fmla="*/ f32 1 390525"/>
                <a:gd name="f37" fmla="*/ 240316 f33 1"/>
                <a:gd name="f38" fmla="*/ 7144 f32 1"/>
                <a:gd name="f39" fmla="*/ 18288 f33 1"/>
                <a:gd name="f40" fmla="*/ 7144 f33 1"/>
                <a:gd name="f41" fmla="*/ 18288 f32 1"/>
                <a:gd name="f42" fmla="*/ 375000 f32 1"/>
                <a:gd name="f43" fmla="*/ 386144 f32 1"/>
                <a:gd name="f44" fmla="*/ 251460 f33 1"/>
                <a:gd name="f45" fmla="*/ 229267 f33 1"/>
                <a:gd name="f46" fmla="*/ 29432 f32 1"/>
                <a:gd name="f47" fmla="*/ 141161 f32 1"/>
                <a:gd name="f48" fmla="*/ 29432 f33 1"/>
                <a:gd name="f49" fmla="*/ 363950 f32 1"/>
                <a:gd name="f50" fmla="*/ 163354 f32 1"/>
                <a:gd name="f51" fmla="+- f34 0 f1"/>
                <a:gd name="f52" fmla="*/ f37 1 257175"/>
                <a:gd name="f53" fmla="*/ f38 1 390525"/>
                <a:gd name="f54" fmla="*/ f39 1 257175"/>
                <a:gd name="f55" fmla="*/ f40 1 257175"/>
                <a:gd name="f56" fmla="*/ f41 1 390525"/>
                <a:gd name="f57" fmla="*/ f42 1 390525"/>
                <a:gd name="f58" fmla="*/ f43 1 390525"/>
                <a:gd name="f59" fmla="*/ f44 1 257175"/>
                <a:gd name="f60" fmla="*/ f45 1 257175"/>
                <a:gd name="f61" fmla="*/ f46 1 390525"/>
                <a:gd name="f62" fmla="*/ f47 1 390525"/>
                <a:gd name="f63" fmla="*/ f48 1 257175"/>
                <a:gd name="f64" fmla="*/ f49 1 390525"/>
                <a:gd name="f65" fmla="*/ f50 1 390525"/>
                <a:gd name="f66" fmla="*/ f28 1 f35"/>
                <a:gd name="f67" fmla="*/ f29 1 f35"/>
                <a:gd name="f68" fmla="*/ f28 1 f36"/>
                <a:gd name="f69" fmla="*/ f30 1 f36"/>
                <a:gd name="f70" fmla="*/ f52 1 f35"/>
                <a:gd name="f71" fmla="*/ f53 1 f36"/>
                <a:gd name="f72" fmla="*/ f54 1 f35"/>
                <a:gd name="f73" fmla="*/ f55 1 f35"/>
                <a:gd name="f74" fmla="*/ f56 1 f36"/>
                <a:gd name="f75" fmla="*/ f57 1 f36"/>
                <a:gd name="f76" fmla="*/ f58 1 f36"/>
                <a:gd name="f77" fmla="*/ f59 1 f35"/>
                <a:gd name="f78" fmla="*/ f60 1 f35"/>
                <a:gd name="f79" fmla="*/ f61 1 f36"/>
                <a:gd name="f80" fmla="*/ f62 1 f36"/>
                <a:gd name="f81" fmla="*/ f63 1 f35"/>
                <a:gd name="f82" fmla="*/ f64 1 f36"/>
                <a:gd name="f83" fmla="*/ f65 1 f36"/>
                <a:gd name="f84" fmla="*/ f66 f26 1"/>
                <a:gd name="f85" fmla="*/ f67 f26 1"/>
                <a:gd name="f86" fmla="*/ f69 f27 1"/>
                <a:gd name="f87" fmla="*/ f68 f27 1"/>
                <a:gd name="f88" fmla="*/ f70 f26 1"/>
                <a:gd name="f89" fmla="*/ f71 f27 1"/>
                <a:gd name="f90" fmla="*/ f72 f26 1"/>
                <a:gd name="f91" fmla="*/ f73 f26 1"/>
                <a:gd name="f92" fmla="*/ f74 f27 1"/>
                <a:gd name="f93" fmla="*/ f75 f27 1"/>
                <a:gd name="f94" fmla="*/ f76 f27 1"/>
                <a:gd name="f95" fmla="*/ f77 f26 1"/>
                <a:gd name="f96" fmla="*/ f78 f26 1"/>
                <a:gd name="f97" fmla="*/ f79 f27 1"/>
                <a:gd name="f98" fmla="*/ f80 f27 1"/>
                <a:gd name="f99" fmla="*/ f81 f26 1"/>
                <a:gd name="f100" fmla="*/ f82 f27 1"/>
                <a:gd name="f101" fmla="*/ f83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8" y="f89"/>
                </a:cxn>
                <a:cxn ang="f51">
                  <a:pos x="f90" y="f89"/>
                </a:cxn>
                <a:cxn ang="f51">
                  <a:pos x="f91" y="f92"/>
                </a:cxn>
                <a:cxn ang="f51">
                  <a:pos x="f91" y="f93"/>
                </a:cxn>
                <a:cxn ang="f51">
                  <a:pos x="f90" y="f94"/>
                </a:cxn>
                <a:cxn ang="f51">
                  <a:pos x="f88" y="f94"/>
                </a:cxn>
                <a:cxn ang="f51">
                  <a:pos x="f95" y="f93"/>
                </a:cxn>
                <a:cxn ang="f51">
                  <a:pos x="f95" y="f92"/>
                </a:cxn>
                <a:cxn ang="f51">
                  <a:pos x="f88" y="f89"/>
                </a:cxn>
                <a:cxn ang="f51">
                  <a:pos x="f96" y="f97"/>
                </a:cxn>
                <a:cxn ang="f51">
                  <a:pos x="f96" y="f98"/>
                </a:cxn>
                <a:cxn ang="f51">
                  <a:pos x="f99" y="f98"/>
                </a:cxn>
                <a:cxn ang="f51">
                  <a:pos x="f99" y="f97"/>
                </a:cxn>
                <a:cxn ang="f51">
                  <a:pos x="f96" y="f97"/>
                </a:cxn>
                <a:cxn ang="f51">
                  <a:pos x="f99" y="f100"/>
                </a:cxn>
                <a:cxn ang="f51">
                  <a:pos x="f99" y="f101"/>
                </a:cxn>
                <a:cxn ang="f51">
                  <a:pos x="f96" y="f101"/>
                </a:cxn>
                <a:cxn ang="f51">
                  <a:pos x="f96" y="f100"/>
                </a:cxn>
                <a:cxn ang="f51">
                  <a:pos x="f99" y="f100"/>
                </a:cxn>
              </a:cxnLst>
              <a:rect l="f84" t="f87" r="f85" b="f86"/>
              <a:pathLst>
                <a:path w="257175" h="39052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lnTo>
                    <a:pt x="f9" y="f13"/>
                  </a:lnTo>
                  <a:cubicBezTo>
                    <a:pt x="f9" y="f14"/>
                    <a:pt x="f12" y="f15"/>
                    <a:pt x="f10" y="f15"/>
                  </a:cubicBezTo>
                  <a:lnTo>
                    <a:pt x="f8" y="f15"/>
                  </a:lnTo>
                  <a:cubicBezTo>
                    <a:pt x="f16" y="f15"/>
                    <a:pt x="f17" y="f18"/>
                    <a:pt x="f17" y="f13"/>
                  </a:cubicBezTo>
                  <a:lnTo>
                    <a:pt x="f17" y="f10"/>
                  </a:lnTo>
                  <a:cubicBezTo>
                    <a:pt x="f17" y="f11"/>
                    <a:pt x="f19" y="f9"/>
                    <a:pt x="f8" y="f9"/>
                  </a:cubicBezTo>
                  <a:close/>
                  <a:moveTo>
                    <a:pt x="f20" y="f21"/>
                  </a:moveTo>
                  <a:lnTo>
                    <a:pt x="f20" y="f22"/>
                  </a:lnTo>
                  <a:lnTo>
                    <a:pt x="f21" y="f22"/>
                  </a:lnTo>
                  <a:lnTo>
                    <a:pt x="f21" y="f21"/>
                  </a:lnTo>
                  <a:lnTo>
                    <a:pt x="f20" y="f21"/>
                  </a:lnTo>
                  <a:close/>
                  <a:moveTo>
                    <a:pt x="f21" y="f23"/>
                  </a:moveTo>
                  <a:lnTo>
                    <a:pt x="f21" y="f24"/>
                  </a:lnTo>
                  <a:lnTo>
                    <a:pt x="f20" y="f24"/>
                  </a:lnTo>
                  <a:lnTo>
                    <a:pt x="f20" y="f23"/>
                  </a:lnTo>
                  <a:lnTo>
                    <a:pt x="f21" y="f23"/>
                  </a:ln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" name="자유형: 도형 10">
              <a:extLst>
                <a:ext uri="{FF2B5EF4-FFF2-40B4-BE49-F238E27FC236}">
                  <a16:creationId xmlns:a16="http://schemas.microsoft.com/office/drawing/2014/main" id="{124E40D1-0061-4735-AB86-4AA4EE5232B7}"/>
                </a:ext>
              </a:extLst>
            </p:cNvPr>
            <p:cNvSpPr/>
            <p:nvPr/>
          </p:nvSpPr>
          <p:spPr>
            <a:xfrm>
              <a:off x="7487738" y="4716301"/>
              <a:ext cx="127951" cy="60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925"/>
                <a:gd name="f7" fmla="val 76200"/>
                <a:gd name="f8" fmla="val 18288"/>
                <a:gd name="f9" fmla="val 73819"/>
                <a:gd name="f10" fmla="val 151543"/>
                <a:gd name="f11" fmla="val 157639"/>
                <a:gd name="f12" fmla="val 162687"/>
                <a:gd name="f13" fmla="val 68866"/>
                <a:gd name="f14" fmla="val 62674"/>
                <a:gd name="f15" fmla="val 12192"/>
                <a:gd name="f16" fmla="val 157734"/>
                <a:gd name="f17" fmla="val 7144"/>
                <a:gd name="f18" fmla="val 12097"/>
                <a:gd name="f19" fmla="val 7239"/>
                <a:gd name="f20" fmla="val 29432"/>
                <a:gd name="f21" fmla="val 140494"/>
                <a:gd name="f22" fmla="val 51625"/>
                <a:gd name="f23" fmla="+- 0 0 -90"/>
                <a:gd name="f24" fmla="*/ f3 1 161925"/>
                <a:gd name="f25" fmla="*/ f4 1 7620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61925"/>
                <a:gd name="f34" fmla="*/ f30 1 76200"/>
                <a:gd name="f35" fmla="*/ 18288 f31 1"/>
                <a:gd name="f36" fmla="*/ 73819 f30 1"/>
                <a:gd name="f37" fmla="*/ 151543 f31 1"/>
                <a:gd name="f38" fmla="*/ 162687 f31 1"/>
                <a:gd name="f39" fmla="*/ 62674 f30 1"/>
                <a:gd name="f40" fmla="*/ 18288 f30 1"/>
                <a:gd name="f41" fmla="*/ 7144 f30 1"/>
                <a:gd name="f42" fmla="*/ 7144 f31 1"/>
                <a:gd name="f43" fmla="*/ 29432 f31 1"/>
                <a:gd name="f44" fmla="*/ 29432 f30 1"/>
                <a:gd name="f45" fmla="*/ 140494 f31 1"/>
                <a:gd name="f46" fmla="*/ 51625 f30 1"/>
                <a:gd name="f47" fmla="+- f32 0 f1"/>
                <a:gd name="f48" fmla="*/ f35 1 161925"/>
                <a:gd name="f49" fmla="*/ f36 1 76200"/>
                <a:gd name="f50" fmla="*/ f37 1 161925"/>
                <a:gd name="f51" fmla="*/ f38 1 161925"/>
                <a:gd name="f52" fmla="*/ f39 1 76200"/>
                <a:gd name="f53" fmla="*/ f40 1 76200"/>
                <a:gd name="f54" fmla="*/ f41 1 76200"/>
                <a:gd name="f55" fmla="*/ f42 1 161925"/>
                <a:gd name="f56" fmla="*/ f43 1 161925"/>
                <a:gd name="f57" fmla="*/ f44 1 76200"/>
                <a:gd name="f58" fmla="*/ f45 1 161925"/>
                <a:gd name="f59" fmla="*/ f46 1 7620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3"/>
                <a:gd name="f68" fmla="*/ f52 1 f34"/>
                <a:gd name="f69" fmla="*/ f53 1 f34"/>
                <a:gd name="f70" fmla="*/ f54 1 f34"/>
                <a:gd name="f71" fmla="*/ f55 1 f33"/>
                <a:gd name="f72" fmla="*/ f56 1 f33"/>
                <a:gd name="f73" fmla="*/ f57 1 f34"/>
                <a:gd name="f74" fmla="*/ f58 1 f33"/>
                <a:gd name="f75" fmla="*/ f59 1 f34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4 1"/>
                <a:gd name="f84" fmla="*/ f68 f25 1"/>
                <a:gd name="f85" fmla="*/ f69 f25 1"/>
                <a:gd name="f86" fmla="*/ f70 f25 1"/>
                <a:gd name="f87" fmla="*/ f71 f24 1"/>
                <a:gd name="f88" fmla="*/ f72 f24 1"/>
                <a:gd name="f89" fmla="*/ f73 f25 1"/>
                <a:gd name="f90" fmla="*/ f74 f24 1"/>
                <a:gd name="f91" fmla="*/ f7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1"/>
                </a:cxn>
                <a:cxn ang="f47">
                  <a:pos x="f83" y="f84"/>
                </a:cxn>
                <a:cxn ang="f47">
                  <a:pos x="f83" y="f85"/>
                </a:cxn>
                <a:cxn ang="f47">
                  <a:pos x="f82" y="f86"/>
                </a:cxn>
                <a:cxn ang="f47">
                  <a:pos x="f80" y="f86"/>
                </a:cxn>
                <a:cxn ang="f47">
                  <a:pos x="f87" y="f85"/>
                </a:cxn>
                <a:cxn ang="f47">
                  <a:pos x="f87" y="f84"/>
                </a:cxn>
                <a:cxn ang="f47">
                  <a:pos x="f80" y="f81"/>
                </a:cxn>
                <a:cxn ang="f47">
                  <a:pos x="f88" y="f89"/>
                </a:cxn>
                <a:cxn ang="f47">
                  <a:pos x="f90" y="f89"/>
                </a:cxn>
                <a:cxn ang="f47">
                  <a:pos x="f90" y="f91"/>
                </a:cxn>
                <a:cxn ang="f47">
                  <a:pos x="f88" y="f91"/>
                </a:cxn>
                <a:cxn ang="f47">
                  <a:pos x="f88" y="f89"/>
                </a:cxn>
              </a:cxnLst>
              <a:rect l="f76" t="f79" r="f77" b="f78"/>
              <a:pathLst>
                <a:path w="161925" h="76200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8"/>
                  </a:lnTo>
                  <a:cubicBezTo>
                    <a:pt x="f12" y="f15"/>
                    <a:pt x="f16" y="f17"/>
                    <a:pt x="f10" y="f17"/>
                  </a:cubicBezTo>
                  <a:lnTo>
                    <a:pt x="f8" y="f17"/>
                  </a:lnTo>
                  <a:cubicBezTo>
                    <a:pt x="f15" y="f17"/>
                    <a:pt x="f17" y="f18"/>
                    <a:pt x="f17" y="f8"/>
                  </a:cubicBezTo>
                  <a:lnTo>
                    <a:pt x="f17" y="f14"/>
                  </a:lnTo>
                  <a:cubicBezTo>
                    <a:pt x="f19" y="f13"/>
                    <a:pt x="f15" y="f9"/>
                    <a:pt x="f8" y="f9"/>
                  </a:cubicBezTo>
                  <a:close/>
                  <a:moveTo>
                    <a:pt x="f20" y="f20"/>
                  </a:moveTo>
                  <a:lnTo>
                    <a:pt x="f21" y="f20"/>
                  </a:lnTo>
                  <a:lnTo>
                    <a:pt x="f21" y="f22"/>
                  </a:lnTo>
                  <a:lnTo>
                    <a:pt x="f20" y="f22"/>
                  </a:lnTo>
                  <a:lnTo>
                    <a:pt x="f20" y="f20"/>
                  </a:ln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" name="자유형: 도형 11">
              <a:extLst>
                <a:ext uri="{FF2B5EF4-FFF2-40B4-BE49-F238E27FC236}">
                  <a16:creationId xmlns:a16="http://schemas.microsoft.com/office/drawing/2014/main" id="{57FF5C08-7266-465A-99B8-6A66F9DA0383}"/>
                </a:ext>
              </a:extLst>
            </p:cNvPr>
            <p:cNvSpPr/>
            <p:nvPr/>
          </p:nvSpPr>
          <p:spPr>
            <a:xfrm>
              <a:off x="7487509" y="4821594"/>
              <a:ext cx="127951" cy="127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925"/>
                <a:gd name="f7" fmla="val 84867"/>
                <a:gd name="f8" fmla="val 7144"/>
                <a:gd name="f9" fmla="val 42005"/>
                <a:gd name="f10" fmla="val 127730"/>
                <a:gd name="f11" fmla="val 162592"/>
                <a:gd name="f12" fmla="val 140398"/>
                <a:gd name="f13" fmla="val 54292"/>
                <a:gd name="f14" fmla="val 29337"/>
                <a:gd name="f15" fmla="val 115538"/>
                <a:gd name="f16" fmla="val 54197"/>
                <a:gd name="f17" fmla="val 115443"/>
                <a:gd name="f18" fmla="+- 0 0 -90"/>
                <a:gd name="f19" fmla="*/ f3 1 161925"/>
                <a:gd name="f20" fmla="*/ f4 1 161925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161925"/>
                <a:gd name="f27" fmla="*/ 84867 f24 1"/>
                <a:gd name="f28" fmla="*/ 7144 f24 1"/>
                <a:gd name="f29" fmla="*/ 162592 f24 1"/>
                <a:gd name="f30" fmla="*/ 140398 f24 1"/>
                <a:gd name="f31" fmla="*/ 29337 f24 1"/>
                <a:gd name="f32" fmla="+- f25 0 f1"/>
                <a:gd name="f33" fmla="*/ f27 1 161925"/>
                <a:gd name="f34" fmla="*/ f28 1 161925"/>
                <a:gd name="f35" fmla="*/ f29 1 161925"/>
                <a:gd name="f36" fmla="*/ f30 1 161925"/>
                <a:gd name="f37" fmla="*/ f31 1 161925"/>
                <a:gd name="f38" fmla="*/ f21 1 f26"/>
                <a:gd name="f39" fmla="*/ f22 1 f26"/>
                <a:gd name="f40" fmla="*/ f33 1 f26"/>
                <a:gd name="f41" fmla="*/ f34 1 f26"/>
                <a:gd name="f42" fmla="*/ f35 1 f26"/>
                <a:gd name="f43" fmla="*/ f36 1 f26"/>
                <a:gd name="f44" fmla="*/ f37 1 f26"/>
                <a:gd name="f45" fmla="*/ f38 f19 1"/>
                <a:gd name="f46" fmla="*/ f39 f19 1"/>
                <a:gd name="f47" fmla="*/ f39 f20 1"/>
                <a:gd name="f48" fmla="*/ f38 f20 1"/>
                <a:gd name="f49" fmla="*/ f40 f19 1"/>
                <a:gd name="f50" fmla="*/ f41 f20 1"/>
                <a:gd name="f51" fmla="*/ f41 f19 1"/>
                <a:gd name="f52" fmla="*/ f40 f20 1"/>
                <a:gd name="f53" fmla="*/ f42 f20 1"/>
                <a:gd name="f54" fmla="*/ f42 f19 1"/>
                <a:gd name="f55" fmla="*/ f43 f20 1"/>
                <a:gd name="f56" fmla="*/ f44 f19 1"/>
                <a:gd name="f57" fmla="*/ f44 f20 1"/>
                <a:gd name="f58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3"/>
                </a:cxn>
                <a:cxn ang="f32">
                  <a:pos x="f54" y="f52"/>
                </a:cxn>
                <a:cxn ang="f32">
                  <a:pos x="f49" y="f50"/>
                </a:cxn>
                <a:cxn ang="f32">
                  <a:pos x="f49" y="f55"/>
                </a:cxn>
                <a:cxn ang="f32">
                  <a:pos x="f56" y="f52"/>
                </a:cxn>
                <a:cxn ang="f32">
                  <a:pos x="f49" y="f57"/>
                </a:cxn>
                <a:cxn ang="f32">
                  <a:pos x="f58" y="f52"/>
                </a:cxn>
                <a:cxn ang="f32">
                  <a:pos x="f49" y="f55"/>
                </a:cxn>
              </a:cxnLst>
              <a:rect l="f45" t="f48" r="f46" b="f47"/>
              <a:pathLst>
                <a:path w="161925" h="161925">
                  <a:moveTo>
                    <a:pt x="f7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7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7" y="f8"/>
                  </a:cubicBezTo>
                  <a:close/>
                  <a:moveTo>
                    <a:pt x="f7" y="f12"/>
                  </a:moveTo>
                  <a:cubicBezTo>
                    <a:pt x="f13" y="f12"/>
                    <a:pt x="f14" y="f15"/>
                    <a:pt x="f14" y="f7"/>
                  </a:cubicBezTo>
                  <a:cubicBezTo>
                    <a:pt x="f14" y="f16"/>
                    <a:pt x="f16" y="f14"/>
                    <a:pt x="f7" y="f14"/>
                  </a:cubicBezTo>
                  <a:cubicBezTo>
                    <a:pt x="f15" y="f14"/>
                    <a:pt x="f12" y="f16"/>
                    <a:pt x="f12" y="f7"/>
                  </a:cubicBezTo>
                  <a:cubicBezTo>
                    <a:pt x="f12" y="f15"/>
                    <a:pt x="f17" y="f12"/>
                    <a:pt x="f7" y="f12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" name="자유형: 도형 12">
              <a:extLst>
                <a:ext uri="{FF2B5EF4-FFF2-40B4-BE49-F238E27FC236}">
                  <a16:creationId xmlns:a16="http://schemas.microsoft.com/office/drawing/2014/main" id="{C4392BD9-D9D8-44A9-9BF0-2914FD1A67E2}"/>
                </a:ext>
              </a:extLst>
            </p:cNvPr>
            <p:cNvSpPr/>
            <p:nvPr/>
          </p:nvSpPr>
          <p:spPr>
            <a:xfrm>
              <a:off x="7522585" y="4856671"/>
              <a:ext cx="60213" cy="60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200"/>
                <a:gd name="f7" fmla="val 40481"/>
                <a:gd name="f8" fmla="val 7144"/>
                <a:gd name="f9" fmla="val 22098"/>
                <a:gd name="f10" fmla="val 58864"/>
                <a:gd name="f11" fmla="val 73819"/>
                <a:gd name="f12" fmla="val 58865"/>
                <a:gd name="f13" fmla="val 73724"/>
                <a:gd name="f14" fmla="val 51531"/>
                <a:gd name="f15" fmla="val 34385"/>
                <a:gd name="f16" fmla="val 29337"/>
                <a:gd name="f17" fmla="val 46577"/>
                <a:gd name="f18" fmla="val 40386"/>
                <a:gd name="f19" fmla="val 34290"/>
                <a:gd name="f20" fmla="val 29242"/>
                <a:gd name="f21" fmla="val 46673"/>
                <a:gd name="f22" fmla="val 51626"/>
                <a:gd name="f23" fmla="val 34195"/>
                <a:gd name="f24" fmla="val 51530"/>
                <a:gd name="f25" fmla="+- 0 0 -90"/>
                <a:gd name="f26" fmla="*/ f3 1 76200"/>
                <a:gd name="f27" fmla="*/ f4 1 76200"/>
                <a:gd name="f28" fmla="val f5"/>
                <a:gd name="f29" fmla="val f6"/>
                <a:gd name="f30" fmla="*/ f25 f0 1"/>
                <a:gd name="f31" fmla="+- f29 0 f28"/>
                <a:gd name="f32" fmla="*/ f30 1 f2"/>
                <a:gd name="f33" fmla="*/ f31 1 76200"/>
                <a:gd name="f34" fmla="*/ 40481 f31 1"/>
                <a:gd name="f35" fmla="*/ 7144 f31 1"/>
                <a:gd name="f36" fmla="*/ 73819 f31 1"/>
                <a:gd name="f37" fmla="*/ 51531 f31 1"/>
                <a:gd name="f38" fmla="*/ 29337 f31 1"/>
                <a:gd name="f39" fmla="*/ 40386 f31 1"/>
                <a:gd name="f40" fmla="*/ 29242 f31 1"/>
                <a:gd name="f41" fmla="*/ 51626 f31 1"/>
                <a:gd name="f42" fmla="+- f32 0 f1"/>
                <a:gd name="f43" fmla="*/ f34 1 76200"/>
                <a:gd name="f44" fmla="*/ f35 1 76200"/>
                <a:gd name="f45" fmla="*/ f36 1 76200"/>
                <a:gd name="f46" fmla="*/ f37 1 76200"/>
                <a:gd name="f47" fmla="*/ f38 1 76200"/>
                <a:gd name="f48" fmla="*/ f39 1 76200"/>
                <a:gd name="f49" fmla="*/ f40 1 76200"/>
                <a:gd name="f50" fmla="*/ f41 1 76200"/>
                <a:gd name="f51" fmla="*/ f28 1 f33"/>
                <a:gd name="f52" fmla="*/ f29 1 f33"/>
                <a:gd name="f53" fmla="*/ f43 1 f33"/>
                <a:gd name="f54" fmla="*/ f44 1 f33"/>
                <a:gd name="f55" fmla="*/ f45 1 f33"/>
                <a:gd name="f56" fmla="*/ f46 1 f33"/>
                <a:gd name="f57" fmla="*/ f47 1 f33"/>
                <a:gd name="f58" fmla="*/ f48 1 f33"/>
                <a:gd name="f59" fmla="*/ f49 1 f33"/>
                <a:gd name="f60" fmla="*/ f50 1 f33"/>
                <a:gd name="f61" fmla="*/ f51 f26 1"/>
                <a:gd name="f62" fmla="*/ f52 f26 1"/>
                <a:gd name="f63" fmla="*/ f52 f27 1"/>
                <a:gd name="f64" fmla="*/ f51 f27 1"/>
                <a:gd name="f65" fmla="*/ f53 f26 1"/>
                <a:gd name="f66" fmla="*/ f54 f27 1"/>
                <a:gd name="f67" fmla="*/ f54 f26 1"/>
                <a:gd name="f68" fmla="*/ f53 f27 1"/>
                <a:gd name="f69" fmla="*/ f55 f27 1"/>
                <a:gd name="f70" fmla="*/ f55 f26 1"/>
                <a:gd name="f71" fmla="*/ f56 f27 1"/>
                <a:gd name="f72" fmla="*/ f57 f26 1"/>
                <a:gd name="f73" fmla="*/ f58 f27 1"/>
                <a:gd name="f74" fmla="*/ f59 f27 1"/>
                <a:gd name="f75" fmla="*/ f6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5" y="f69"/>
                </a:cxn>
                <a:cxn ang="f42">
                  <a:pos x="f70" y="f68"/>
                </a:cxn>
                <a:cxn ang="f42">
                  <a:pos x="f65" y="f66"/>
                </a:cxn>
                <a:cxn ang="f42">
                  <a:pos x="f65" y="f71"/>
                </a:cxn>
                <a:cxn ang="f42">
                  <a:pos x="f72" y="f73"/>
                </a:cxn>
                <a:cxn ang="f42">
                  <a:pos x="f65" y="f74"/>
                </a:cxn>
                <a:cxn ang="f42">
                  <a:pos x="f75" y="f73"/>
                </a:cxn>
                <a:cxn ang="f42">
                  <a:pos x="f65" y="f71"/>
                </a:cxn>
              </a:cxnLst>
              <a:rect l="f61" t="f64" r="f62" b="f63"/>
              <a:pathLst>
                <a:path w="76200" h="76200">
                  <a:moveTo>
                    <a:pt x="f7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7" y="f11"/>
                  </a:cubicBezTo>
                  <a:cubicBezTo>
                    <a:pt x="f12" y="f11"/>
                    <a:pt x="f11" y="f10"/>
                    <a:pt x="f11" y="f7"/>
                  </a:cubicBezTo>
                  <a:cubicBezTo>
                    <a:pt x="f13" y="f9"/>
                    <a:pt x="f12" y="f8"/>
                    <a:pt x="f7" y="f8"/>
                  </a:cubicBezTo>
                  <a:close/>
                  <a:moveTo>
                    <a:pt x="f7" y="f14"/>
                  </a:moveTo>
                  <a:cubicBezTo>
                    <a:pt x="f15" y="f14"/>
                    <a:pt x="f16" y="f17"/>
                    <a:pt x="f16" y="f18"/>
                  </a:cubicBezTo>
                  <a:cubicBezTo>
                    <a:pt x="f16" y="f19"/>
                    <a:pt x="f19" y="f20"/>
                    <a:pt x="f7" y="f20"/>
                  </a:cubicBezTo>
                  <a:cubicBezTo>
                    <a:pt x="f21" y="f20"/>
                    <a:pt x="f22" y="f23"/>
                    <a:pt x="f22" y="f18"/>
                  </a:cubicBezTo>
                  <a:cubicBezTo>
                    <a:pt x="f24" y="f17"/>
                    <a:pt x="f17" y="f14"/>
                    <a:pt x="f7" y="f14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" name="자유형: 도형 13">
              <a:extLst>
                <a:ext uri="{FF2B5EF4-FFF2-40B4-BE49-F238E27FC236}">
                  <a16:creationId xmlns:a16="http://schemas.microsoft.com/office/drawing/2014/main" id="{D761CA9F-72DD-4B11-8DBE-AD3BF2FA8FFA}"/>
                </a:ext>
              </a:extLst>
            </p:cNvPr>
            <p:cNvSpPr/>
            <p:nvPr/>
          </p:nvSpPr>
          <p:spPr>
            <a:xfrm>
              <a:off x="7664372" y="4698836"/>
              <a:ext cx="97840" cy="127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25"/>
                <a:gd name="f7" fmla="val 161925"/>
                <a:gd name="f8" fmla="val 73827"/>
                <a:gd name="f9" fmla="val 129636"/>
                <a:gd name="f10" fmla="val 31243"/>
                <a:gd name="f11" fmla="val 86781"/>
                <a:gd name="f12" fmla="val 35815"/>
                <a:gd name="f13" fmla="val 96020"/>
                <a:gd name="f14" fmla="val 48198"/>
                <a:gd name="f15" fmla="val 62675"/>
                <a:gd name="f16" fmla="val 67914"/>
                <a:gd name="f17" fmla="val 99735"/>
                <a:gd name="f18" fmla="val 72486"/>
                <a:gd name="f19" fmla="val 104783"/>
                <a:gd name="f20" fmla="val 73534"/>
                <a:gd name="f21" fmla="val 111927"/>
                <a:gd name="f22" fmla="val 74963"/>
                <a:gd name="f23" fmla="val 118213"/>
                <a:gd name="f24" fmla="val 69533"/>
                <a:gd name="f25" fmla="val 31910"/>
                <a:gd name="f26" fmla="val 93067"/>
                <a:gd name="f27" fmla="val 6954"/>
                <a:gd name="f28" fmla="val 62302"/>
                <a:gd name="f29" fmla="val 7145"/>
                <a:gd name="f30" fmla="val 56396"/>
                <a:gd name="f31" fmla="val 51634"/>
                <a:gd name="f32" fmla="val 12002"/>
                <a:gd name="f33" fmla="val 17908"/>
                <a:gd name="f34" fmla="val 97823"/>
                <a:gd name="f35" fmla="val 44871"/>
                <a:gd name="f36" fmla="val 95441"/>
                <a:gd name="f37" fmla="val 37060"/>
                <a:gd name="f38" fmla="val 95156"/>
                <a:gd name="f39" fmla="val 29059"/>
                <a:gd name="f40" fmla="val 19534"/>
                <a:gd name="f41" fmla="val 101061"/>
                <a:gd name="f42" fmla="val 12010"/>
                <a:gd name="f43" fmla="val 108776"/>
                <a:gd name="f44" fmla="val 8866"/>
                <a:gd name="f45" fmla="val 118397"/>
                <a:gd name="f46" fmla="val 389"/>
                <a:gd name="f47" fmla="val 144972"/>
                <a:gd name="f48" fmla="val 24583"/>
                <a:gd name="f49" fmla="val 169165"/>
                <a:gd name="f50" fmla="val 51157"/>
                <a:gd name="f51" fmla="val 160878"/>
                <a:gd name="f52" fmla="val 63635"/>
                <a:gd name="f53" fmla="val 156878"/>
                <a:gd name="f54" fmla="val 142685"/>
                <a:gd name="f55" fmla="val 40108"/>
                <a:gd name="f56" fmla="val 118111"/>
                <a:gd name="f57" fmla="val 46204"/>
                <a:gd name="f58" fmla="val 51253"/>
                <a:gd name="f59" fmla="val 123064"/>
                <a:gd name="f60" fmla="val 129255"/>
                <a:gd name="f61" fmla="val 135447"/>
                <a:gd name="f62" fmla="val 46300"/>
                <a:gd name="f63" fmla="val 140400"/>
                <a:gd name="f64" fmla="val 34012"/>
                <a:gd name="f65" fmla="val 28964"/>
                <a:gd name="f66" fmla="+- 0 0 -90"/>
                <a:gd name="f67" fmla="*/ f3 1 123825"/>
                <a:gd name="f68" fmla="*/ f4 1 161925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23825"/>
                <a:gd name="f77" fmla="*/ f73 1 161925"/>
                <a:gd name="f78" fmla="*/ 73827 f74 1"/>
                <a:gd name="f79" fmla="*/ 129636 f73 1"/>
                <a:gd name="f80" fmla="*/ 31243 f73 1"/>
                <a:gd name="f81" fmla="*/ 96020 f74 1"/>
                <a:gd name="f82" fmla="*/ 62675 f73 1"/>
                <a:gd name="f83" fmla="*/ 104783 f74 1"/>
                <a:gd name="f84" fmla="*/ 73534 f73 1"/>
                <a:gd name="f85" fmla="*/ 118213 f74 1"/>
                <a:gd name="f86" fmla="*/ 62302 f74 1"/>
                <a:gd name="f87" fmla="*/ 7145 f73 1"/>
                <a:gd name="f88" fmla="*/ 51634 f74 1"/>
                <a:gd name="f89" fmla="*/ 17908 f73 1"/>
                <a:gd name="f90" fmla="*/ 97823 f73 1"/>
                <a:gd name="f91" fmla="*/ 29059 f74 1"/>
                <a:gd name="f92" fmla="*/ 8866 f74 1"/>
                <a:gd name="f93" fmla="*/ 118397 f73 1"/>
                <a:gd name="f94" fmla="*/ 51157 f74 1"/>
                <a:gd name="f95" fmla="*/ 160878 f73 1"/>
                <a:gd name="f96" fmla="*/ 40108 f74 1"/>
                <a:gd name="f97" fmla="*/ 118111 f73 1"/>
                <a:gd name="f98" fmla="*/ 51253 f74 1"/>
                <a:gd name="f99" fmla="*/ 129255 f73 1"/>
                <a:gd name="f100" fmla="*/ 140400 f73 1"/>
                <a:gd name="f101" fmla="*/ 28964 f74 1"/>
                <a:gd name="f102" fmla="+- f75 0 f1"/>
                <a:gd name="f103" fmla="*/ f78 1 123825"/>
                <a:gd name="f104" fmla="*/ f79 1 161925"/>
                <a:gd name="f105" fmla="*/ f80 1 161925"/>
                <a:gd name="f106" fmla="*/ f81 1 123825"/>
                <a:gd name="f107" fmla="*/ f82 1 161925"/>
                <a:gd name="f108" fmla="*/ f83 1 123825"/>
                <a:gd name="f109" fmla="*/ f84 1 161925"/>
                <a:gd name="f110" fmla="*/ f85 1 123825"/>
                <a:gd name="f111" fmla="*/ f86 1 123825"/>
                <a:gd name="f112" fmla="*/ f87 1 161925"/>
                <a:gd name="f113" fmla="*/ f88 1 123825"/>
                <a:gd name="f114" fmla="*/ f89 1 161925"/>
                <a:gd name="f115" fmla="*/ f90 1 161925"/>
                <a:gd name="f116" fmla="*/ f91 1 123825"/>
                <a:gd name="f117" fmla="*/ f92 1 123825"/>
                <a:gd name="f118" fmla="*/ f93 1 161925"/>
                <a:gd name="f119" fmla="*/ f94 1 123825"/>
                <a:gd name="f120" fmla="*/ f95 1 161925"/>
                <a:gd name="f121" fmla="*/ f96 1 123825"/>
                <a:gd name="f122" fmla="*/ f97 1 161925"/>
                <a:gd name="f123" fmla="*/ f98 1 123825"/>
                <a:gd name="f124" fmla="*/ f99 1 161925"/>
                <a:gd name="f125" fmla="*/ f100 1 161925"/>
                <a:gd name="f126" fmla="*/ f101 1 123825"/>
                <a:gd name="f127" fmla="*/ f69 1 f76"/>
                <a:gd name="f128" fmla="*/ f70 1 f76"/>
                <a:gd name="f129" fmla="*/ f69 1 f77"/>
                <a:gd name="f130" fmla="*/ f71 1 f77"/>
                <a:gd name="f131" fmla="*/ f103 1 f76"/>
                <a:gd name="f132" fmla="*/ f104 1 f77"/>
                <a:gd name="f133" fmla="*/ f105 1 f77"/>
                <a:gd name="f134" fmla="*/ f106 1 f76"/>
                <a:gd name="f135" fmla="*/ f107 1 f77"/>
                <a:gd name="f136" fmla="*/ f108 1 f76"/>
                <a:gd name="f137" fmla="*/ f109 1 f77"/>
                <a:gd name="f138" fmla="*/ f110 1 f76"/>
                <a:gd name="f139" fmla="*/ f111 1 f76"/>
                <a:gd name="f140" fmla="*/ f112 1 f77"/>
                <a:gd name="f141" fmla="*/ f113 1 f76"/>
                <a:gd name="f142" fmla="*/ f114 1 f77"/>
                <a:gd name="f143" fmla="*/ f115 1 f77"/>
                <a:gd name="f144" fmla="*/ f116 1 f76"/>
                <a:gd name="f145" fmla="*/ f117 1 f76"/>
                <a:gd name="f146" fmla="*/ f118 1 f77"/>
                <a:gd name="f147" fmla="*/ f119 1 f76"/>
                <a:gd name="f148" fmla="*/ f120 1 f77"/>
                <a:gd name="f149" fmla="*/ f121 1 f76"/>
                <a:gd name="f150" fmla="*/ f122 1 f77"/>
                <a:gd name="f151" fmla="*/ f123 1 f76"/>
                <a:gd name="f152" fmla="*/ f124 1 f77"/>
                <a:gd name="f153" fmla="*/ f125 1 f77"/>
                <a:gd name="f154" fmla="*/ f126 1 f76"/>
                <a:gd name="f155" fmla="*/ f127 f67 1"/>
                <a:gd name="f156" fmla="*/ f128 f67 1"/>
                <a:gd name="f157" fmla="*/ f130 f68 1"/>
                <a:gd name="f158" fmla="*/ f129 f68 1"/>
                <a:gd name="f159" fmla="*/ f131 f67 1"/>
                <a:gd name="f160" fmla="*/ f132 f68 1"/>
                <a:gd name="f161" fmla="*/ f133 f68 1"/>
                <a:gd name="f162" fmla="*/ f134 f67 1"/>
                <a:gd name="f163" fmla="*/ f135 f68 1"/>
                <a:gd name="f164" fmla="*/ f136 f67 1"/>
                <a:gd name="f165" fmla="*/ f137 f68 1"/>
                <a:gd name="f166" fmla="*/ f138 f67 1"/>
                <a:gd name="f167" fmla="*/ f139 f67 1"/>
                <a:gd name="f168" fmla="*/ f140 f68 1"/>
                <a:gd name="f169" fmla="*/ f141 f67 1"/>
                <a:gd name="f170" fmla="*/ f142 f68 1"/>
                <a:gd name="f171" fmla="*/ f143 f68 1"/>
                <a:gd name="f172" fmla="*/ f144 f67 1"/>
                <a:gd name="f173" fmla="*/ f145 f67 1"/>
                <a:gd name="f174" fmla="*/ f146 f68 1"/>
                <a:gd name="f175" fmla="*/ f147 f67 1"/>
                <a:gd name="f176" fmla="*/ f148 f68 1"/>
                <a:gd name="f177" fmla="*/ f149 f67 1"/>
                <a:gd name="f178" fmla="*/ f150 f68 1"/>
                <a:gd name="f179" fmla="*/ f151 f67 1"/>
                <a:gd name="f180" fmla="*/ f152 f68 1"/>
                <a:gd name="f181" fmla="*/ f153 f68 1"/>
                <a:gd name="f182" fmla="*/ f15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59" y="f160"/>
                </a:cxn>
                <a:cxn ang="f102">
                  <a:pos x="f159" y="f161"/>
                </a:cxn>
                <a:cxn ang="f102">
                  <a:pos x="f162" y="f163"/>
                </a:cxn>
                <a:cxn ang="f102">
                  <a:pos x="f164" y="f165"/>
                </a:cxn>
                <a:cxn ang="f102">
                  <a:pos x="f166" y="f163"/>
                </a:cxn>
                <a:cxn ang="f102">
                  <a:pos x="f167" y="f168"/>
                </a:cxn>
                <a:cxn ang="f102">
                  <a:pos x="f169" y="f170"/>
                </a:cxn>
                <a:cxn ang="f102">
                  <a:pos x="f169" y="f171"/>
                </a:cxn>
                <a:cxn ang="f102">
                  <a:pos x="f172" y="f171"/>
                </a:cxn>
                <a:cxn ang="f102">
                  <a:pos x="f173" y="f174"/>
                </a:cxn>
                <a:cxn ang="f102">
                  <a:pos x="f175" y="f176"/>
                </a:cxn>
                <a:cxn ang="f102">
                  <a:pos x="f159" y="f160"/>
                </a:cxn>
                <a:cxn ang="f102">
                  <a:pos x="f177" y="f178"/>
                </a:cxn>
                <a:cxn ang="f102">
                  <a:pos x="f179" y="f180"/>
                </a:cxn>
                <a:cxn ang="f102">
                  <a:pos x="f177" y="f181"/>
                </a:cxn>
                <a:cxn ang="f102">
                  <a:pos x="f182" y="f180"/>
                </a:cxn>
                <a:cxn ang="f102">
                  <a:pos x="f177" y="f178"/>
                </a:cxn>
              </a:cxnLst>
              <a:rect l="f155" t="f158" r="f156" b="f157"/>
              <a:pathLst>
                <a:path w="123825" h="161925">
                  <a:moveTo>
                    <a:pt x="f8" y="f9"/>
                  </a:moveTo>
                  <a:lnTo>
                    <a:pt x="f8" y="f10"/>
                  </a:ln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3" y="f15"/>
                  </a:cubicBezTo>
                  <a:cubicBezTo>
                    <a:pt x="f23" y="f25"/>
                    <a:pt x="f26" y="f27"/>
                    <a:pt x="f28" y="f29"/>
                  </a:cubicBezTo>
                  <a:cubicBezTo>
                    <a:pt x="f30" y="f29"/>
                    <a:pt x="f31" y="f32"/>
                    <a:pt x="f31" y="f33"/>
                  </a:cubicBezTo>
                  <a:lnTo>
                    <a:pt x="f31" y="f34"/>
                  </a:lnTo>
                  <a:cubicBezTo>
                    <a:pt x="f35" y="f36"/>
                    <a:pt x="f37" y="f38"/>
                    <a:pt x="f39" y="f34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8" y="f54"/>
                    <a:pt x="f8" y="f9"/>
                  </a:cubicBezTo>
                  <a:close/>
                  <a:moveTo>
                    <a:pt x="f55" y="f56"/>
                  </a:moveTo>
                  <a:cubicBezTo>
                    <a:pt x="f57" y="f56"/>
                    <a:pt x="f58" y="f59"/>
                    <a:pt x="f58" y="f60"/>
                  </a:cubicBezTo>
                  <a:cubicBezTo>
                    <a:pt x="f58" y="f61"/>
                    <a:pt x="f62" y="f63"/>
                    <a:pt x="f55" y="f63"/>
                  </a:cubicBezTo>
                  <a:cubicBezTo>
                    <a:pt x="f64" y="f63"/>
                    <a:pt x="f65" y="f61"/>
                    <a:pt x="f65" y="f60"/>
                  </a:cubicBezTo>
                  <a:cubicBezTo>
                    <a:pt x="f65" y="f59"/>
                    <a:pt x="f64" y="f56"/>
                    <a:pt x="f55" y="f56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" name="자유형: 도형 14">
              <a:extLst>
                <a:ext uri="{FF2B5EF4-FFF2-40B4-BE49-F238E27FC236}">
                  <a16:creationId xmlns:a16="http://schemas.microsoft.com/office/drawing/2014/main" id="{790AADA8-9DA5-44F9-B951-FA74169523AD}"/>
                </a:ext>
              </a:extLst>
            </p:cNvPr>
            <p:cNvSpPr/>
            <p:nvPr/>
          </p:nvSpPr>
          <p:spPr>
            <a:xfrm>
              <a:off x="7664381" y="4839050"/>
              <a:ext cx="97840" cy="127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25"/>
                <a:gd name="f7" fmla="val 161925"/>
                <a:gd name="f8" fmla="val 87154"/>
                <a:gd name="f9" fmla="val 96107"/>
                <a:gd name="f10" fmla="val 82486"/>
                <a:gd name="f11" fmla="val 95821"/>
                <a:gd name="f12" fmla="val 77914"/>
                <a:gd name="f13" fmla="val 96488"/>
                <a:gd name="f14" fmla="val 73819"/>
                <a:gd name="f15" fmla="val 97917"/>
                <a:gd name="f16" fmla="val 18288"/>
                <a:gd name="f17" fmla="val 12192"/>
                <a:gd name="f18" fmla="val 68866"/>
                <a:gd name="f19" fmla="val 7144"/>
                <a:gd name="f20" fmla="val 62674"/>
                <a:gd name="f21" fmla="val 32194"/>
                <a:gd name="f22" fmla="val 7334"/>
                <a:gd name="f23" fmla="val 31813"/>
                <a:gd name="f24" fmla="val 62293"/>
                <a:gd name="f25" fmla="val 68103"/>
                <a:gd name="f26" fmla="val 11430"/>
                <a:gd name="f27" fmla="val 73152"/>
                <a:gd name="f28" fmla="val 17145"/>
                <a:gd name="f29" fmla="val 73723"/>
                <a:gd name="f30" fmla="val 23717"/>
                <a:gd name="f31" fmla="val 74295"/>
                <a:gd name="f32" fmla="val 29337"/>
                <a:gd name="f33" fmla="val 69152"/>
                <a:gd name="f34" fmla="val 62675"/>
                <a:gd name="f35" fmla="val 48196"/>
                <a:gd name="f36" fmla="val 38576"/>
                <a:gd name="f37" fmla="val 35814"/>
                <a:gd name="f38" fmla="val 51530"/>
                <a:gd name="f39" fmla="val 31242"/>
                <a:gd name="f40" fmla="val 128778"/>
                <a:gd name="f41" fmla="val 145923"/>
                <a:gd name="f42" fmla="val 65532"/>
                <a:gd name="f43" fmla="val 161354"/>
                <a:gd name="f44" fmla="val 82582"/>
                <a:gd name="f45" fmla="val 162496"/>
                <a:gd name="f46" fmla="val 102775"/>
                <a:gd name="f47" fmla="val 163830"/>
                <a:gd name="f48" fmla="val 119539"/>
                <a:gd name="f49" fmla="val 147066"/>
                <a:gd name="f50" fmla="val 118015"/>
                <a:gd name="f51" fmla="val 126778"/>
                <a:gd name="f52" fmla="val 116872"/>
                <a:gd name="f53" fmla="val 110490"/>
                <a:gd name="f54" fmla="val 103632"/>
                <a:gd name="f55" fmla="val 97250"/>
                <a:gd name="f56" fmla="val 84487"/>
                <a:gd name="f57" fmla="val 140494"/>
                <a:gd name="f58" fmla="val 78391"/>
                <a:gd name="f59" fmla="val 73342"/>
                <a:gd name="f60" fmla="val 135541"/>
                <a:gd name="f61" fmla="val 129350"/>
                <a:gd name="f62" fmla="val 123254"/>
                <a:gd name="f63" fmla="val 78296"/>
                <a:gd name="f64" fmla="val 118205"/>
                <a:gd name="f65" fmla="val 90678"/>
                <a:gd name="f66" fmla="val 95631"/>
                <a:gd name="f67" fmla="val 123158"/>
                <a:gd name="f68" fmla="val 135445"/>
                <a:gd name="f69" fmla="+- 0 0 -90"/>
                <a:gd name="f70" fmla="*/ f3 1 123825"/>
                <a:gd name="f71" fmla="*/ f4 1 161925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123825"/>
                <a:gd name="f80" fmla="*/ f76 1 161925"/>
                <a:gd name="f81" fmla="*/ 87154 f77 1"/>
                <a:gd name="f82" fmla="*/ 96107 f76 1"/>
                <a:gd name="f83" fmla="*/ 73819 f77 1"/>
                <a:gd name="f84" fmla="*/ 97917 f76 1"/>
                <a:gd name="f85" fmla="*/ 18288 f76 1"/>
                <a:gd name="f86" fmla="*/ 62674 f77 1"/>
                <a:gd name="f87" fmla="*/ 7144 f76 1"/>
                <a:gd name="f88" fmla="*/ 7144 f77 1"/>
                <a:gd name="f89" fmla="*/ 62293 f76 1"/>
                <a:gd name="f90" fmla="*/ 17145 f77 1"/>
                <a:gd name="f91" fmla="*/ 73723 f76 1"/>
                <a:gd name="f92" fmla="*/ 29337 f77 1"/>
                <a:gd name="f93" fmla="*/ 62675 f76 1"/>
                <a:gd name="f94" fmla="*/ 51530 f77 1"/>
                <a:gd name="f95" fmla="*/ 31242 f76 1"/>
                <a:gd name="f96" fmla="*/ 128778 f76 1"/>
                <a:gd name="f97" fmla="*/ 82582 f77 1"/>
                <a:gd name="f98" fmla="*/ 162496 f76 1"/>
                <a:gd name="f99" fmla="*/ 118015 f77 1"/>
                <a:gd name="f100" fmla="*/ 126778 f76 1"/>
                <a:gd name="f101" fmla="*/ 84487 f77 1"/>
                <a:gd name="f102" fmla="*/ 140494 f76 1"/>
                <a:gd name="f103" fmla="*/ 73342 f77 1"/>
                <a:gd name="f104" fmla="*/ 129350 f76 1"/>
                <a:gd name="f105" fmla="*/ 118205 f76 1"/>
                <a:gd name="f106" fmla="*/ 95631 f77 1"/>
                <a:gd name="f107" fmla="+- f78 0 f1"/>
                <a:gd name="f108" fmla="*/ f81 1 123825"/>
                <a:gd name="f109" fmla="*/ f82 1 161925"/>
                <a:gd name="f110" fmla="*/ f83 1 123825"/>
                <a:gd name="f111" fmla="*/ f84 1 161925"/>
                <a:gd name="f112" fmla="*/ f85 1 161925"/>
                <a:gd name="f113" fmla="*/ f86 1 123825"/>
                <a:gd name="f114" fmla="*/ f87 1 161925"/>
                <a:gd name="f115" fmla="*/ f88 1 123825"/>
                <a:gd name="f116" fmla="*/ f89 1 161925"/>
                <a:gd name="f117" fmla="*/ f90 1 123825"/>
                <a:gd name="f118" fmla="*/ f91 1 161925"/>
                <a:gd name="f119" fmla="*/ f92 1 123825"/>
                <a:gd name="f120" fmla="*/ f93 1 161925"/>
                <a:gd name="f121" fmla="*/ f94 1 123825"/>
                <a:gd name="f122" fmla="*/ f95 1 161925"/>
                <a:gd name="f123" fmla="*/ f96 1 161925"/>
                <a:gd name="f124" fmla="*/ f97 1 123825"/>
                <a:gd name="f125" fmla="*/ f98 1 161925"/>
                <a:gd name="f126" fmla="*/ f99 1 123825"/>
                <a:gd name="f127" fmla="*/ f100 1 161925"/>
                <a:gd name="f128" fmla="*/ f101 1 123825"/>
                <a:gd name="f129" fmla="*/ f102 1 161925"/>
                <a:gd name="f130" fmla="*/ f103 1 123825"/>
                <a:gd name="f131" fmla="*/ f104 1 161925"/>
                <a:gd name="f132" fmla="*/ f105 1 161925"/>
                <a:gd name="f133" fmla="*/ f106 1 123825"/>
                <a:gd name="f134" fmla="*/ f72 1 f79"/>
                <a:gd name="f135" fmla="*/ f73 1 f79"/>
                <a:gd name="f136" fmla="*/ f72 1 f80"/>
                <a:gd name="f137" fmla="*/ f74 1 f80"/>
                <a:gd name="f138" fmla="*/ f108 1 f79"/>
                <a:gd name="f139" fmla="*/ f109 1 f80"/>
                <a:gd name="f140" fmla="*/ f110 1 f79"/>
                <a:gd name="f141" fmla="*/ f111 1 f80"/>
                <a:gd name="f142" fmla="*/ f112 1 f80"/>
                <a:gd name="f143" fmla="*/ f113 1 f79"/>
                <a:gd name="f144" fmla="*/ f114 1 f80"/>
                <a:gd name="f145" fmla="*/ f115 1 f79"/>
                <a:gd name="f146" fmla="*/ f116 1 f80"/>
                <a:gd name="f147" fmla="*/ f117 1 f79"/>
                <a:gd name="f148" fmla="*/ f118 1 f80"/>
                <a:gd name="f149" fmla="*/ f119 1 f79"/>
                <a:gd name="f150" fmla="*/ f120 1 f80"/>
                <a:gd name="f151" fmla="*/ f121 1 f79"/>
                <a:gd name="f152" fmla="*/ f122 1 f80"/>
                <a:gd name="f153" fmla="*/ f123 1 f80"/>
                <a:gd name="f154" fmla="*/ f124 1 f79"/>
                <a:gd name="f155" fmla="*/ f125 1 f80"/>
                <a:gd name="f156" fmla="*/ f126 1 f79"/>
                <a:gd name="f157" fmla="*/ f127 1 f80"/>
                <a:gd name="f158" fmla="*/ f128 1 f79"/>
                <a:gd name="f159" fmla="*/ f129 1 f80"/>
                <a:gd name="f160" fmla="*/ f130 1 f79"/>
                <a:gd name="f161" fmla="*/ f131 1 f80"/>
                <a:gd name="f162" fmla="*/ f132 1 f80"/>
                <a:gd name="f163" fmla="*/ f133 1 f79"/>
                <a:gd name="f164" fmla="*/ f134 f70 1"/>
                <a:gd name="f165" fmla="*/ f135 f70 1"/>
                <a:gd name="f166" fmla="*/ f137 f71 1"/>
                <a:gd name="f167" fmla="*/ f136 f71 1"/>
                <a:gd name="f168" fmla="*/ f138 f70 1"/>
                <a:gd name="f169" fmla="*/ f139 f71 1"/>
                <a:gd name="f170" fmla="*/ f140 f70 1"/>
                <a:gd name="f171" fmla="*/ f141 f71 1"/>
                <a:gd name="f172" fmla="*/ f142 f71 1"/>
                <a:gd name="f173" fmla="*/ f143 f70 1"/>
                <a:gd name="f174" fmla="*/ f144 f71 1"/>
                <a:gd name="f175" fmla="*/ f145 f70 1"/>
                <a:gd name="f176" fmla="*/ f146 f71 1"/>
                <a:gd name="f177" fmla="*/ f147 f70 1"/>
                <a:gd name="f178" fmla="*/ f148 f71 1"/>
                <a:gd name="f179" fmla="*/ f149 f70 1"/>
                <a:gd name="f180" fmla="*/ f150 f71 1"/>
                <a:gd name="f181" fmla="*/ f151 f70 1"/>
                <a:gd name="f182" fmla="*/ f152 f71 1"/>
                <a:gd name="f183" fmla="*/ f153 f71 1"/>
                <a:gd name="f184" fmla="*/ f154 f70 1"/>
                <a:gd name="f185" fmla="*/ f155 f71 1"/>
                <a:gd name="f186" fmla="*/ f156 f70 1"/>
                <a:gd name="f187" fmla="*/ f157 f71 1"/>
                <a:gd name="f188" fmla="*/ f158 f70 1"/>
                <a:gd name="f189" fmla="*/ f159 f71 1"/>
                <a:gd name="f190" fmla="*/ f160 f70 1"/>
                <a:gd name="f191" fmla="*/ f161 f71 1"/>
                <a:gd name="f192" fmla="*/ f162 f71 1"/>
                <a:gd name="f193" fmla="*/ f163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7">
                  <a:pos x="f168" y="f169"/>
                </a:cxn>
                <a:cxn ang="f107">
                  <a:pos x="f170" y="f171"/>
                </a:cxn>
                <a:cxn ang="f107">
                  <a:pos x="f170" y="f172"/>
                </a:cxn>
                <a:cxn ang="f107">
                  <a:pos x="f173" y="f174"/>
                </a:cxn>
                <a:cxn ang="f107">
                  <a:pos x="f175" y="f176"/>
                </a:cxn>
                <a:cxn ang="f107">
                  <a:pos x="f177" y="f178"/>
                </a:cxn>
                <a:cxn ang="f107">
                  <a:pos x="f179" y="f180"/>
                </a:cxn>
                <a:cxn ang="f107">
                  <a:pos x="f181" y="f182"/>
                </a:cxn>
                <a:cxn ang="f107">
                  <a:pos x="f181" y="f183"/>
                </a:cxn>
                <a:cxn ang="f107">
                  <a:pos x="f184" y="f185"/>
                </a:cxn>
                <a:cxn ang="f107">
                  <a:pos x="f186" y="f187"/>
                </a:cxn>
                <a:cxn ang="f107">
                  <a:pos x="f168" y="f169"/>
                </a:cxn>
                <a:cxn ang="f107">
                  <a:pos x="f188" y="f189"/>
                </a:cxn>
                <a:cxn ang="f107">
                  <a:pos x="f190" y="f191"/>
                </a:cxn>
                <a:cxn ang="f107">
                  <a:pos x="f188" y="f192"/>
                </a:cxn>
                <a:cxn ang="f107">
                  <a:pos x="f193" y="f191"/>
                </a:cxn>
                <a:cxn ang="f107">
                  <a:pos x="f188" y="f189"/>
                </a:cxn>
              </a:cxnLst>
              <a:rect l="f164" t="f167" r="f165" b="f166"/>
              <a:pathLst>
                <a:path w="123825" h="1619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lnTo>
                    <a:pt x="f14" y="f16"/>
                  </a:ln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9" y="f24"/>
                  </a:cubicBezTo>
                  <a:cubicBezTo>
                    <a:pt x="f19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8" y="f9"/>
                  </a:cubicBezTo>
                  <a:close/>
                  <a:moveTo>
                    <a:pt x="f56" y="f57"/>
                  </a:moveTo>
                  <a:cubicBezTo>
                    <a:pt x="f58" y="f57"/>
                    <a:pt x="f59" y="f60"/>
                    <a:pt x="f59" y="f61"/>
                  </a:cubicBezTo>
                  <a:cubicBezTo>
                    <a:pt x="f59" y="f62"/>
                    <a:pt x="f63" y="f64"/>
                    <a:pt x="f56" y="f64"/>
                  </a:cubicBezTo>
                  <a:cubicBezTo>
                    <a:pt x="f65" y="f64"/>
                    <a:pt x="f66" y="f67"/>
                    <a:pt x="f66" y="f61"/>
                  </a:cubicBezTo>
                  <a:cubicBezTo>
                    <a:pt x="f66" y="f68"/>
                    <a:pt x="f65" y="f57"/>
                    <a:pt x="f56" y="f57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15" name="직사각형 15">
            <a:extLst>
              <a:ext uri="{FF2B5EF4-FFF2-40B4-BE49-F238E27FC236}">
                <a16:creationId xmlns:a16="http://schemas.microsoft.com/office/drawing/2014/main" id="{A106DDB8-F450-450D-99D3-56F400096CA3}"/>
              </a:ext>
            </a:extLst>
          </p:cNvPr>
          <p:cNvSpPr/>
          <p:nvPr/>
        </p:nvSpPr>
        <p:spPr>
          <a:xfrm>
            <a:off x="10445346" y="4434739"/>
            <a:ext cx="827897" cy="827897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16" name="직사각형 17">
            <a:extLst>
              <a:ext uri="{FF2B5EF4-FFF2-40B4-BE49-F238E27FC236}">
                <a16:creationId xmlns:a16="http://schemas.microsoft.com/office/drawing/2014/main" id="{B384C037-6B13-4EAE-AF38-D07330CC5A8B}"/>
              </a:ext>
            </a:extLst>
          </p:cNvPr>
          <p:cNvSpPr/>
          <p:nvPr/>
        </p:nvSpPr>
        <p:spPr>
          <a:xfrm>
            <a:off x="10077510" y="5384572"/>
            <a:ext cx="1563569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grpSp>
        <p:nvGrpSpPr>
          <p:cNvPr id="17" name="그룹 18">
            <a:extLst>
              <a:ext uri="{FF2B5EF4-FFF2-40B4-BE49-F238E27FC236}">
                <a16:creationId xmlns:a16="http://schemas.microsoft.com/office/drawing/2014/main" id="{3915CE95-94C2-4711-880A-91252D813626}"/>
              </a:ext>
            </a:extLst>
          </p:cNvPr>
          <p:cNvGrpSpPr/>
          <p:nvPr/>
        </p:nvGrpSpPr>
        <p:grpSpPr>
          <a:xfrm>
            <a:off x="10706316" y="4702000"/>
            <a:ext cx="305957" cy="293375"/>
            <a:chOff x="10706316" y="4702000"/>
            <a:chExt cx="305957" cy="293375"/>
          </a:xfrm>
        </p:grpSpPr>
        <p:sp>
          <p:nvSpPr>
            <p:cNvPr id="18" name="자유형: 도형 19">
              <a:extLst>
                <a:ext uri="{FF2B5EF4-FFF2-40B4-BE49-F238E27FC236}">
                  <a16:creationId xmlns:a16="http://schemas.microsoft.com/office/drawing/2014/main" id="{C8F2FF0B-8A7D-4A90-89CA-A06024349F5C}"/>
                </a:ext>
              </a:extLst>
            </p:cNvPr>
            <p:cNvSpPr/>
            <p:nvPr/>
          </p:nvSpPr>
          <p:spPr>
            <a:xfrm>
              <a:off x="10706316" y="4754532"/>
              <a:ext cx="240843" cy="2408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4800"/>
                <a:gd name="f7" fmla="val 114633"/>
                <a:gd name="f8" fmla="val 10359"/>
                <a:gd name="f9" fmla="val 110346"/>
                <a:gd name="f10" fmla="val 6072"/>
                <a:gd name="f11" fmla="val 103298"/>
                <a:gd name="f12" fmla="val 98917"/>
                <a:gd name="f13" fmla="val 94535"/>
                <a:gd name="f14" fmla="val 14645"/>
                <a:gd name="f15" fmla="val 94630"/>
                <a:gd name="f16" fmla="val 21693"/>
                <a:gd name="f17" fmla="val 26075"/>
                <a:gd name="f18" fmla="val 109204"/>
                <a:gd name="f19" fmla="val 36362"/>
                <a:gd name="f20" fmla="val 105775"/>
                <a:gd name="f21" fmla="val 44077"/>
                <a:gd name="f22" fmla="val 12525"/>
                <a:gd name="f23" fmla="val 253627"/>
                <a:gd name="f24" fmla="val 10048"/>
                <a:gd name="f25" fmla="val 259152"/>
                <a:gd name="f26" fmla="val 4429"/>
                <a:gd name="f27" fmla="val 271820"/>
                <a:gd name="f28" fmla="val 7096"/>
                <a:gd name="f29" fmla="val 286393"/>
                <a:gd name="f30" fmla="val 16906"/>
                <a:gd name="f31" fmla="val 296204"/>
                <a:gd name="f32" fmla="val 26717"/>
                <a:gd name="f33" fmla="val 306015"/>
                <a:gd name="f34" fmla="val 41290"/>
                <a:gd name="f35" fmla="val 308681"/>
                <a:gd name="f36" fmla="val 53959"/>
                <a:gd name="f37" fmla="val 303062"/>
                <a:gd name="f38" fmla="val 60721"/>
                <a:gd name="f39" fmla="val 300014"/>
                <a:gd name="f40" fmla="val 272176"/>
                <a:gd name="f41" fmla="val 205907"/>
                <a:gd name="f42" fmla="val 276748"/>
                <a:gd name="f43" fmla="val 203906"/>
                <a:gd name="f44" fmla="val 287035"/>
                <a:gd name="f45" fmla="val 214193"/>
                <a:gd name="f46" fmla="val 291322"/>
                <a:gd name="f47" fmla="val 218480"/>
                <a:gd name="f48" fmla="val 298370"/>
                <a:gd name="f49" fmla="val 302751"/>
                <a:gd name="f50" fmla="val 307038"/>
                <a:gd name="f51" fmla="val 209907"/>
                <a:gd name="f52" fmla="val 202859"/>
                <a:gd name="f53" fmla="val 198477"/>
                <a:gd name="f54" fmla="val 163877"/>
                <a:gd name="f55" fmla="val 229815"/>
                <a:gd name="f56" fmla="val 89772"/>
                <a:gd name="f57" fmla="val 134565"/>
                <a:gd name="f58" fmla="val 99869"/>
                <a:gd name="f59" fmla="val 111990"/>
                <a:gd name="f60" fmla="val 184451"/>
                <a:gd name="f61" fmla="val 220766"/>
                <a:gd name="f62" fmla="val 122538"/>
                <a:gd name="f63" fmla="val 248198"/>
                <a:gd name="f64" fmla="val 69580"/>
                <a:gd name="f65" fmla="val 180094"/>
                <a:gd name="f66" fmla="val 79676"/>
                <a:gd name="f67" fmla="val 157520"/>
                <a:gd name="f68" fmla="val 143113"/>
                <a:gd name="f69" fmla="val 239149"/>
                <a:gd name="f70" fmla="val 44910"/>
                <a:gd name="f71" fmla="val 282678"/>
                <a:gd name="f72" fmla="val 38433"/>
                <a:gd name="f73" fmla="val 285536"/>
                <a:gd name="f74" fmla="val 33861"/>
                <a:gd name="f75" fmla="val 281631"/>
                <a:gd name="f76" fmla="val 32527"/>
                <a:gd name="f77" fmla="val 280392"/>
                <a:gd name="f78" fmla="val 31289"/>
                <a:gd name="f79" fmla="val 279154"/>
                <a:gd name="f80" fmla="val 27384"/>
                <a:gd name="f81" fmla="val 274487"/>
                <a:gd name="f82" fmla="val 30241"/>
                <a:gd name="f83" fmla="val 268105"/>
                <a:gd name="f84" fmla="val 59197"/>
                <a:gd name="f85" fmla="val 203049"/>
                <a:gd name="f86" fmla="val 101584"/>
                <a:gd name="f87" fmla="val 257532"/>
                <a:gd name="f88" fmla="val 205311"/>
                <a:gd name="f89" fmla="val 211336"/>
                <a:gd name="f90" fmla="val 110061"/>
                <a:gd name="f91" fmla="val 88940"/>
                <a:gd name="f92" fmla="val 125967"/>
                <a:gd name="f93" fmla="val 53126"/>
                <a:gd name="f94" fmla="val 259889"/>
                <a:gd name="f95" fmla="val 187047"/>
                <a:gd name="f96" fmla="+- 0 0 -90"/>
                <a:gd name="f97" fmla="*/ f3 1 304800"/>
                <a:gd name="f98" fmla="*/ f4 1 304800"/>
                <a:gd name="f99" fmla="val f5"/>
                <a:gd name="f100" fmla="val f6"/>
                <a:gd name="f101" fmla="*/ f96 f0 1"/>
                <a:gd name="f102" fmla="+- f100 0 f99"/>
                <a:gd name="f103" fmla="*/ f101 1 f2"/>
                <a:gd name="f104" fmla="*/ f102 1 304800"/>
                <a:gd name="f105" fmla="*/ 114633 f102 1"/>
                <a:gd name="f106" fmla="*/ 10359 f102 1"/>
                <a:gd name="f107" fmla="*/ 98917 f102 1"/>
                <a:gd name="f108" fmla="*/ 26075 f102 1"/>
                <a:gd name="f109" fmla="*/ 109204 f102 1"/>
                <a:gd name="f110" fmla="*/ 36362 f102 1"/>
                <a:gd name="f111" fmla="*/ 10048 f102 1"/>
                <a:gd name="f112" fmla="*/ 259152 f102 1"/>
                <a:gd name="f113" fmla="*/ 16906 f102 1"/>
                <a:gd name="f114" fmla="*/ 296204 f102 1"/>
                <a:gd name="f115" fmla="*/ 53959 f102 1"/>
                <a:gd name="f116" fmla="*/ 303062 f102 1"/>
                <a:gd name="f117" fmla="*/ 276748 f102 1"/>
                <a:gd name="f118" fmla="*/ 203906 f102 1"/>
                <a:gd name="f119" fmla="*/ 287035 f102 1"/>
                <a:gd name="f120" fmla="*/ 214193 f102 1"/>
                <a:gd name="f121" fmla="*/ 302751 f102 1"/>
                <a:gd name="f122" fmla="*/ 198477 f102 1"/>
                <a:gd name="f123" fmla="*/ 163877 f102 1"/>
                <a:gd name="f124" fmla="*/ 229815 f102 1"/>
                <a:gd name="f125" fmla="*/ 89772 f102 1"/>
                <a:gd name="f126" fmla="*/ 134565 f102 1"/>
                <a:gd name="f127" fmla="*/ 99869 f102 1"/>
                <a:gd name="f128" fmla="*/ 111990 f102 1"/>
                <a:gd name="f129" fmla="*/ 184451 f102 1"/>
                <a:gd name="f130" fmla="*/ 220766 f102 1"/>
                <a:gd name="f131" fmla="*/ 122538 f102 1"/>
                <a:gd name="f132" fmla="*/ 248198 f102 1"/>
                <a:gd name="f133" fmla="*/ 69580 f102 1"/>
                <a:gd name="f134" fmla="*/ 180094 f102 1"/>
                <a:gd name="f135" fmla="*/ 79676 f102 1"/>
                <a:gd name="f136" fmla="*/ 157520 f102 1"/>
                <a:gd name="f137" fmla="*/ 143113 f102 1"/>
                <a:gd name="f138" fmla="*/ 239149 f102 1"/>
                <a:gd name="f139" fmla="*/ 44910 f102 1"/>
                <a:gd name="f140" fmla="*/ 282678 f102 1"/>
                <a:gd name="f141" fmla="*/ 32527 f102 1"/>
                <a:gd name="f142" fmla="*/ 280392 f102 1"/>
                <a:gd name="f143" fmla="*/ 30241 f102 1"/>
                <a:gd name="f144" fmla="*/ 268105 f102 1"/>
                <a:gd name="f145" fmla="*/ 59197 f102 1"/>
                <a:gd name="f146" fmla="*/ 203049 f102 1"/>
                <a:gd name="f147" fmla="*/ 101584 f102 1"/>
                <a:gd name="f148" fmla="*/ 257532 f102 1"/>
                <a:gd name="f149" fmla="*/ 205311 f102 1"/>
                <a:gd name="f150" fmla="*/ 211336 f102 1"/>
                <a:gd name="f151" fmla="*/ 110061 f102 1"/>
                <a:gd name="f152" fmla="*/ 88940 f102 1"/>
                <a:gd name="f153" fmla="*/ 125967 f102 1"/>
                <a:gd name="f154" fmla="*/ 53126 f102 1"/>
                <a:gd name="f155" fmla="*/ 259889 f102 1"/>
                <a:gd name="f156" fmla="*/ 187047 f102 1"/>
                <a:gd name="f157" fmla="+- f103 0 f1"/>
                <a:gd name="f158" fmla="*/ f105 1 304800"/>
                <a:gd name="f159" fmla="*/ f106 1 304800"/>
                <a:gd name="f160" fmla="*/ f107 1 304800"/>
                <a:gd name="f161" fmla="*/ f108 1 304800"/>
                <a:gd name="f162" fmla="*/ f109 1 304800"/>
                <a:gd name="f163" fmla="*/ f110 1 304800"/>
                <a:gd name="f164" fmla="*/ f111 1 304800"/>
                <a:gd name="f165" fmla="*/ f112 1 304800"/>
                <a:gd name="f166" fmla="*/ f113 1 304800"/>
                <a:gd name="f167" fmla="*/ f114 1 304800"/>
                <a:gd name="f168" fmla="*/ f115 1 304800"/>
                <a:gd name="f169" fmla="*/ f116 1 304800"/>
                <a:gd name="f170" fmla="*/ f117 1 304800"/>
                <a:gd name="f171" fmla="*/ f118 1 304800"/>
                <a:gd name="f172" fmla="*/ f119 1 304800"/>
                <a:gd name="f173" fmla="*/ f120 1 304800"/>
                <a:gd name="f174" fmla="*/ f121 1 304800"/>
                <a:gd name="f175" fmla="*/ f122 1 304800"/>
                <a:gd name="f176" fmla="*/ f123 1 304800"/>
                <a:gd name="f177" fmla="*/ f124 1 304800"/>
                <a:gd name="f178" fmla="*/ f125 1 304800"/>
                <a:gd name="f179" fmla="*/ f126 1 304800"/>
                <a:gd name="f180" fmla="*/ f127 1 304800"/>
                <a:gd name="f181" fmla="*/ f128 1 304800"/>
                <a:gd name="f182" fmla="*/ f129 1 304800"/>
                <a:gd name="f183" fmla="*/ f130 1 304800"/>
                <a:gd name="f184" fmla="*/ f131 1 304800"/>
                <a:gd name="f185" fmla="*/ f132 1 304800"/>
                <a:gd name="f186" fmla="*/ f133 1 304800"/>
                <a:gd name="f187" fmla="*/ f134 1 304800"/>
                <a:gd name="f188" fmla="*/ f135 1 304800"/>
                <a:gd name="f189" fmla="*/ f136 1 304800"/>
                <a:gd name="f190" fmla="*/ f137 1 304800"/>
                <a:gd name="f191" fmla="*/ f138 1 304800"/>
                <a:gd name="f192" fmla="*/ f139 1 304800"/>
                <a:gd name="f193" fmla="*/ f140 1 304800"/>
                <a:gd name="f194" fmla="*/ f141 1 304800"/>
                <a:gd name="f195" fmla="*/ f142 1 304800"/>
                <a:gd name="f196" fmla="*/ f143 1 304800"/>
                <a:gd name="f197" fmla="*/ f144 1 304800"/>
                <a:gd name="f198" fmla="*/ f145 1 304800"/>
                <a:gd name="f199" fmla="*/ f146 1 304800"/>
                <a:gd name="f200" fmla="*/ f147 1 304800"/>
                <a:gd name="f201" fmla="*/ f148 1 304800"/>
                <a:gd name="f202" fmla="*/ f149 1 304800"/>
                <a:gd name="f203" fmla="*/ f150 1 304800"/>
                <a:gd name="f204" fmla="*/ f151 1 304800"/>
                <a:gd name="f205" fmla="*/ f152 1 304800"/>
                <a:gd name="f206" fmla="*/ f153 1 304800"/>
                <a:gd name="f207" fmla="*/ f154 1 304800"/>
                <a:gd name="f208" fmla="*/ f155 1 304800"/>
                <a:gd name="f209" fmla="*/ f156 1 304800"/>
                <a:gd name="f210" fmla="*/ f99 1 f104"/>
                <a:gd name="f211" fmla="*/ f100 1 f104"/>
                <a:gd name="f212" fmla="*/ f158 1 f104"/>
                <a:gd name="f213" fmla="*/ f159 1 f104"/>
                <a:gd name="f214" fmla="*/ f160 1 f104"/>
                <a:gd name="f215" fmla="*/ f161 1 f104"/>
                <a:gd name="f216" fmla="*/ f162 1 f104"/>
                <a:gd name="f217" fmla="*/ f163 1 f104"/>
                <a:gd name="f218" fmla="*/ f164 1 f104"/>
                <a:gd name="f219" fmla="*/ f165 1 f104"/>
                <a:gd name="f220" fmla="*/ f166 1 f104"/>
                <a:gd name="f221" fmla="*/ f167 1 f104"/>
                <a:gd name="f222" fmla="*/ f168 1 f104"/>
                <a:gd name="f223" fmla="*/ f169 1 f104"/>
                <a:gd name="f224" fmla="*/ f170 1 f104"/>
                <a:gd name="f225" fmla="*/ f171 1 f104"/>
                <a:gd name="f226" fmla="*/ f172 1 f104"/>
                <a:gd name="f227" fmla="*/ f173 1 f104"/>
                <a:gd name="f228" fmla="*/ f174 1 f104"/>
                <a:gd name="f229" fmla="*/ f175 1 f104"/>
                <a:gd name="f230" fmla="*/ f176 1 f104"/>
                <a:gd name="f231" fmla="*/ f177 1 f104"/>
                <a:gd name="f232" fmla="*/ f178 1 f104"/>
                <a:gd name="f233" fmla="*/ f179 1 f104"/>
                <a:gd name="f234" fmla="*/ f180 1 f104"/>
                <a:gd name="f235" fmla="*/ f181 1 f104"/>
                <a:gd name="f236" fmla="*/ f182 1 f104"/>
                <a:gd name="f237" fmla="*/ f183 1 f104"/>
                <a:gd name="f238" fmla="*/ f184 1 f104"/>
                <a:gd name="f239" fmla="*/ f185 1 f104"/>
                <a:gd name="f240" fmla="*/ f186 1 f104"/>
                <a:gd name="f241" fmla="*/ f187 1 f104"/>
                <a:gd name="f242" fmla="*/ f188 1 f104"/>
                <a:gd name="f243" fmla="*/ f189 1 f104"/>
                <a:gd name="f244" fmla="*/ f190 1 f104"/>
                <a:gd name="f245" fmla="*/ f191 1 f104"/>
                <a:gd name="f246" fmla="*/ f192 1 f104"/>
                <a:gd name="f247" fmla="*/ f193 1 f104"/>
                <a:gd name="f248" fmla="*/ f194 1 f104"/>
                <a:gd name="f249" fmla="*/ f195 1 f104"/>
                <a:gd name="f250" fmla="*/ f196 1 f104"/>
                <a:gd name="f251" fmla="*/ f197 1 f104"/>
                <a:gd name="f252" fmla="*/ f198 1 f104"/>
                <a:gd name="f253" fmla="*/ f199 1 f104"/>
                <a:gd name="f254" fmla="*/ f200 1 f104"/>
                <a:gd name="f255" fmla="*/ f201 1 f104"/>
                <a:gd name="f256" fmla="*/ f202 1 f104"/>
                <a:gd name="f257" fmla="*/ f203 1 f104"/>
                <a:gd name="f258" fmla="*/ f204 1 f104"/>
                <a:gd name="f259" fmla="*/ f205 1 f104"/>
                <a:gd name="f260" fmla="*/ f206 1 f104"/>
                <a:gd name="f261" fmla="*/ f207 1 f104"/>
                <a:gd name="f262" fmla="*/ f208 1 f104"/>
                <a:gd name="f263" fmla="*/ f209 1 f104"/>
                <a:gd name="f264" fmla="*/ f210 f97 1"/>
                <a:gd name="f265" fmla="*/ f211 f97 1"/>
                <a:gd name="f266" fmla="*/ f211 f98 1"/>
                <a:gd name="f267" fmla="*/ f210 f98 1"/>
                <a:gd name="f268" fmla="*/ f212 f97 1"/>
                <a:gd name="f269" fmla="*/ f213 f98 1"/>
                <a:gd name="f270" fmla="*/ f214 f97 1"/>
                <a:gd name="f271" fmla="*/ f215 f98 1"/>
                <a:gd name="f272" fmla="*/ f216 f97 1"/>
                <a:gd name="f273" fmla="*/ f217 f98 1"/>
                <a:gd name="f274" fmla="*/ f218 f97 1"/>
                <a:gd name="f275" fmla="*/ f219 f98 1"/>
                <a:gd name="f276" fmla="*/ f220 f97 1"/>
                <a:gd name="f277" fmla="*/ f221 f98 1"/>
                <a:gd name="f278" fmla="*/ f222 f97 1"/>
                <a:gd name="f279" fmla="*/ f223 f98 1"/>
                <a:gd name="f280" fmla="*/ f224 f97 1"/>
                <a:gd name="f281" fmla="*/ f225 f98 1"/>
                <a:gd name="f282" fmla="*/ f226 f97 1"/>
                <a:gd name="f283" fmla="*/ f227 f98 1"/>
                <a:gd name="f284" fmla="*/ f228 f97 1"/>
                <a:gd name="f285" fmla="*/ f229 f98 1"/>
                <a:gd name="f286" fmla="*/ f230 f97 1"/>
                <a:gd name="f287" fmla="*/ f231 f98 1"/>
                <a:gd name="f288" fmla="*/ f232 f97 1"/>
                <a:gd name="f289" fmla="*/ f233 f98 1"/>
                <a:gd name="f290" fmla="*/ f234 f97 1"/>
                <a:gd name="f291" fmla="*/ f235 f98 1"/>
                <a:gd name="f292" fmla="*/ f236 f97 1"/>
                <a:gd name="f293" fmla="*/ f237 f98 1"/>
                <a:gd name="f294" fmla="*/ f238 f97 1"/>
                <a:gd name="f295" fmla="*/ f239 f98 1"/>
                <a:gd name="f296" fmla="*/ f240 f97 1"/>
                <a:gd name="f297" fmla="*/ f241 f98 1"/>
                <a:gd name="f298" fmla="*/ f242 f97 1"/>
                <a:gd name="f299" fmla="*/ f243 f98 1"/>
                <a:gd name="f300" fmla="*/ f244 f97 1"/>
                <a:gd name="f301" fmla="*/ f245 f98 1"/>
                <a:gd name="f302" fmla="*/ f246 f97 1"/>
                <a:gd name="f303" fmla="*/ f247 f98 1"/>
                <a:gd name="f304" fmla="*/ f248 f97 1"/>
                <a:gd name="f305" fmla="*/ f249 f98 1"/>
                <a:gd name="f306" fmla="*/ f250 f97 1"/>
                <a:gd name="f307" fmla="*/ f251 f98 1"/>
                <a:gd name="f308" fmla="*/ f252 f97 1"/>
                <a:gd name="f309" fmla="*/ f253 f98 1"/>
                <a:gd name="f310" fmla="*/ f254 f97 1"/>
                <a:gd name="f311" fmla="*/ f255 f98 1"/>
                <a:gd name="f312" fmla="*/ f256 f97 1"/>
                <a:gd name="f313" fmla="*/ f257 f98 1"/>
                <a:gd name="f314" fmla="*/ f258 f97 1"/>
                <a:gd name="f315" fmla="*/ f259 f98 1"/>
                <a:gd name="f316" fmla="*/ f260 f97 1"/>
                <a:gd name="f317" fmla="*/ f261 f98 1"/>
                <a:gd name="f318" fmla="*/ f262 f97 1"/>
                <a:gd name="f319" fmla="*/ f263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7">
                  <a:pos x="f268" y="f269"/>
                </a:cxn>
                <a:cxn ang="f157">
                  <a:pos x="f270" y="f269"/>
                </a:cxn>
                <a:cxn ang="f157">
                  <a:pos x="f270" y="f271"/>
                </a:cxn>
                <a:cxn ang="f157">
                  <a:pos x="f272" y="f273"/>
                </a:cxn>
                <a:cxn ang="f157">
                  <a:pos x="f274" y="f275"/>
                </a:cxn>
                <a:cxn ang="f157">
                  <a:pos x="f276" y="f277"/>
                </a:cxn>
                <a:cxn ang="f157">
                  <a:pos x="f278" y="f279"/>
                </a:cxn>
                <a:cxn ang="f157">
                  <a:pos x="f280" y="f281"/>
                </a:cxn>
                <a:cxn ang="f157">
                  <a:pos x="f282" y="f283"/>
                </a:cxn>
                <a:cxn ang="f157">
                  <a:pos x="f284" y="f283"/>
                </a:cxn>
                <a:cxn ang="f157">
                  <a:pos x="f284" y="f285"/>
                </a:cxn>
                <a:cxn ang="f157">
                  <a:pos x="f268" y="f269"/>
                </a:cxn>
                <a:cxn ang="f157">
                  <a:pos x="f286" y="f287"/>
                </a:cxn>
                <a:cxn ang="f157">
                  <a:pos x="f288" y="f289"/>
                </a:cxn>
                <a:cxn ang="f157">
                  <a:pos x="f290" y="f291"/>
                </a:cxn>
                <a:cxn ang="f157">
                  <a:pos x="f292" y="f293"/>
                </a:cxn>
                <a:cxn ang="f157">
                  <a:pos x="f286" y="f287"/>
                </a:cxn>
                <a:cxn ang="f157">
                  <a:pos x="f294" y="f295"/>
                </a:cxn>
                <a:cxn ang="f157">
                  <a:pos x="f296" y="f297"/>
                </a:cxn>
                <a:cxn ang="f157">
                  <a:pos x="f298" y="f299"/>
                </a:cxn>
                <a:cxn ang="f157">
                  <a:pos x="f300" y="f301"/>
                </a:cxn>
                <a:cxn ang="f157">
                  <a:pos x="f294" y="f295"/>
                </a:cxn>
                <a:cxn ang="f157">
                  <a:pos x="f302" y="f303"/>
                </a:cxn>
                <a:cxn ang="f157">
                  <a:pos x="f304" y="f305"/>
                </a:cxn>
                <a:cxn ang="f157">
                  <a:pos x="f306" y="f307"/>
                </a:cxn>
                <a:cxn ang="f157">
                  <a:pos x="f308" y="f309"/>
                </a:cxn>
                <a:cxn ang="f157">
                  <a:pos x="f310" y="f311"/>
                </a:cxn>
                <a:cxn ang="f157">
                  <a:pos x="f302" y="f303"/>
                </a:cxn>
                <a:cxn ang="f157">
                  <a:pos x="f312" y="f313"/>
                </a:cxn>
                <a:cxn ang="f157">
                  <a:pos x="f314" y="f315"/>
                </a:cxn>
                <a:cxn ang="f157">
                  <a:pos x="f316" y="f317"/>
                </a:cxn>
                <a:cxn ang="f157">
                  <a:pos x="f318" y="f319"/>
                </a:cxn>
                <a:cxn ang="f157">
                  <a:pos x="f312" y="f313"/>
                </a:cxn>
              </a:cxnLst>
              <a:rect l="f264" t="f267" r="f265" b="f266"/>
              <a:pathLst>
                <a:path w="304800" h="304800">
                  <a:moveTo>
                    <a:pt x="f7" y="f8"/>
                  </a:moveTo>
                  <a:cubicBezTo>
                    <a:pt x="f9" y="f10"/>
                    <a:pt x="f11" y="f10"/>
                    <a:pt x="f12" y="f8"/>
                  </a:cubicBezTo>
                  <a:cubicBezTo>
                    <a:pt x="f13" y="f14"/>
                    <a:pt x="f15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47"/>
                    <a:pt x="f49" y="f45"/>
                  </a:cubicBezTo>
                  <a:cubicBezTo>
                    <a:pt x="f50" y="f51"/>
                    <a:pt x="f50" y="f52"/>
                    <a:pt x="f49" y="f53"/>
                  </a:cubicBezTo>
                  <a:lnTo>
                    <a:pt x="f7" y="f8"/>
                  </a:lnTo>
                  <a:close/>
                  <a:moveTo>
                    <a:pt x="f54" y="f55"/>
                  </a:move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54" y="f55"/>
                  </a:lnTo>
                  <a:close/>
                  <a:moveTo>
                    <a:pt x="f62" y="f63"/>
                  </a:move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62" y="f63"/>
                  </a:lnTo>
                  <a:close/>
                  <a:moveTo>
                    <a:pt x="f70" y="f71"/>
                  </a:move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lnTo>
                    <a:pt x="f84" y="f85"/>
                  </a:lnTo>
                  <a:lnTo>
                    <a:pt x="f86" y="f87"/>
                  </a:lnTo>
                  <a:lnTo>
                    <a:pt x="f70" y="f71"/>
                  </a:lnTo>
                  <a:close/>
                  <a:moveTo>
                    <a:pt x="f88" y="f89"/>
                  </a:move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88" y="f89"/>
                  </a:ln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" name="자유형: 도형 20">
              <a:extLst>
                <a:ext uri="{FF2B5EF4-FFF2-40B4-BE49-F238E27FC236}">
                  <a16:creationId xmlns:a16="http://schemas.microsoft.com/office/drawing/2014/main" id="{776BB201-B472-4786-8D09-AE1A2130563B}"/>
                </a:ext>
              </a:extLst>
            </p:cNvPr>
            <p:cNvSpPr/>
            <p:nvPr/>
          </p:nvSpPr>
          <p:spPr>
            <a:xfrm>
              <a:off x="10853516" y="4702000"/>
              <a:ext cx="52687" cy="526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675"/>
                <a:gd name="f7" fmla="val 10358"/>
                <a:gd name="f8" fmla="val 57412"/>
                <a:gd name="f9" fmla="val 14645"/>
                <a:gd name="f10" fmla="val 61698"/>
                <a:gd name="f11" fmla="val 21693"/>
                <a:gd name="f12" fmla="val 26075"/>
                <a:gd name="f13" fmla="val 33885"/>
                <a:gd name="f14" fmla="val 49601"/>
                <a:gd name="f15" fmla="val 41696"/>
                <a:gd name="f16" fmla="val 45982"/>
                <a:gd name="f17" fmla="val 53031"/>
                <a:gd name="f18" fmla="val 53126"/>
                <a:gd name="f19" fmla="val 46077"/>
                <a:gd name="f20" fmla="val 49602"/>
                <a:gd name="f21" fmla="val 21788"/>
                <a:gd name="f22" fmla="val 14740"/>
                <a:gd name="f23" fmla="val 6072"/>
                <a:gd name="f24" fmla="val 18169"/>
                <a:gd name="f25" fmla="+- 0 0 -90"/>
                <a:gd name="f26" fmla="*/ f3 1 66675"/>
                <a:gd name="f27" fmla="*/ f4 1 66675"/>
                <a:gd name="f28" fmla="val f5"/>
                <a:gd name="f29" fmla="val f6"/>
                <a:gd name="f30" fmla="*/ f25 f0 1"/>
                <a:gd name="f31" fmla="+- f29 0 f28"/>
                <a:gd name="f32" fmla="*/ f30 1 f2"/>
                <a:gd name="f33" fmla="*/ f31 1 66675"/>
                <a:gd name="f34" fmla="*/ 10358 f31 1"/>
                <a:gd name="f35" fmla="*/ 57412 f31 1"/>
                <a:gd name="f36" fmla="*/ 26075 f31 1"/>
                <a:gd name="f37" fmla="*/ 33885 f31 1"/>
                <a:gd name="f38" fmla="*/ 49601 f31 1"/>
                <a:gd name="f39" fmla="*/ 41696 f31 1"/>
                <a:gd name="f40" fmla="*/ 49602 f31 1"/>
                <a:gd name="f41" fmla="*/ 18169 f31 1"/>
                <a:gd name="f42" fmla="+- f32 0 f1"/>
                <a:gd name="f43" fmla="*/ f34 1 66675"/>
                <a:gd name="f44" fmla="*/ f35 1 66675"/>
                <a:gd name="f45" fmla="*/ f36 1 66675"/>
                <a:gd name="f46" fmla="*/ f37 1 66675"/>
                <a:gd name="f47" fmla="*/ f38 1 66675"/>
                <a:gd name="f48" fmla="*/ f39 1 66675"/>
                <a:gd name="f49" fmla="*/ f40 1 66675"/>
                <a:gd name="f50" fmla="*/ f41 1 66675"/>
                <a:gd name="f51" fmla="*/ f28 1 f33"/>
                <a:gd name="f52" fmla="*/ f29 1 f33"/>
                <a:gd name="f53" fmla="*/ f43 1 f33"/>
                <a:gd name="f54" fmla="*/ f44 1 f33"/>
                <a:gd name="f55" fmla="*/ f45 1 f33"/>
                <a:gd name="f56" fmla="*/ f46 1 f33"/>
                <a:gd name="f57" fmla="*/ f47 1 f33"/>
                <a:gd name="f58" fmla="*/ f48 1 f33"/>
                <a:gd name="f59" fmla="*/ f49 1 f33"/>
                <a:gd name="f60" fmla="*/ f50 1 f33"/>
                <a:gd name="f61" fmla="*/ f51 f26 1"/>
                <a:gd name="f62" fmla="*/ f52 f26 1"/>
                <a:gd name="f63" fmla="*/ f52 f27 1"/>
                <a:gd name="f64" fmla="*/ f51 f27 1"/>
                <a:gd name="f65" fmla="*/ f53 f26 1"/>
                <a:gd name="f66" fmla="*/ f54 f27 1"/>
                <a:gd name="f67" fmla="*/ f55 f26 1"/>
                <a:gd name="f68" fmla="*/ f56 f26 1"/>
                <a:gd name="f69" fmla="*/ f57 f27 1"/>
                <a:gd name="f70" fmla="*/ f58 f26 1"/>
                <a:gd name="f71" fmla="*/ f54 f26 1"/>
                <a:gd name="f72" fmla="*/ f58 f27 1"/>
                <a:gd name="f73" fmla="*/ f59 f26 1"/>
                <a:gd name="f74" fmla="*/ f56 f27 1"/>
                <a:gd name="f75" fmla="*/ f55 f27 1"/>
                <a:gd name="f76" fmla="*/ f53 f27 1"/>
                <a:gd name="f77" fmla="*/ f60 f27 1"/>
                <a:gd name="f78" fmla="*/ f6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6"/>
                </a:cxn>
                <a:cxn ang="f42">
                  <a:pos x="f68" y="f69"/>
                </a:cxn>
                <a:cxn ang="f42">
                  <a:pos x="f70" y="f66"/>
                </a:cxn>
                <a:cxn ang="f42">
                  <a:pos x="f71" y="f66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1" y="f75"/>
                </a:cxn>
                <a:cxn ang="f42">
                  <a:pos x="f71" y="f76"/>
                </a:cxn>
                <a:cxn ang="f42">
                  <a:pos x="f70" y="f76"/>
                </a:cxn>
                <a:cxn ang="f42">
                  <a:pos x="f68" y="f77"/>
                </a:cxn>
                <a:cxn ang="f42">
                  <a:pos x="f67" y="f76"/>
                </a:cxn>
                <a:cxn ang="f42">
                  <a:pos x="f65" y="f76"/>
                </a:cxn>
                <a:cxn ang="f42">
                  <a:pos x="f65" y="f75"/>
                </a:cxn>
                <a:cxn ang="f42">
                  <a:pos x="f78" y="f74"/>
                </a:cxn>
                <a:cxn ang="f42">
                  <a:pos x="f65" y="f72"/>
                </a:cxn>
                <a:cxn ang="f42">
                  <a:pos x="f65" y="f66"/>
                </a:cxn>
              </a:cxnLst>
              <a:rect l="f61" t="f64" r="f62" b="f63"/>
              <a:pathLst>
                <a:path w="66675" h="66675">
                  <a:moveTo>
                    <a:pt x="f7" y="f8"/>
                  </a:moveTo>
                  <a:cubicBezTo>
                    <a:pt x="f9" y="f10"/>
                    <a:pt x="f11" y="f10"/>
                    <a:pt x="f12" y="f8"/>
                  </a:cubicBezTo>
                  <a:lnTo>
                    <a:pt x="f13" y="f14"/>
                  </a:lnTo>
                  <a:lnTo>
                    <a:pt x="f15" y="f8"/>
                  </a:lnTo>
                  <a:cubicBezTo>
                    <a:pt x="f16" y="f10"/>
                    <a:pt x="f17" y="f10"/>
                    <a:pt x="f8" y="f8"/>
                  </a:cubicBezTo>
                  <a:cubicBezTo>
                    <a:pt x="f10" y="f18"/>
                    <a:pt x="f10" y="f19"/>
                    <a:pt x="f8" y="f15"/>
                  </a:cubicBezTo>
                  <a:lnTo>
                    <a:pt x="f20" y="f13"/>
                  </a:lnTo>
                  <a:lnTo>
                    <a:pt x="f8" y="f12"/>
                  </a:lnTo>
                  <a:cubicBezTo>
                    <a:pt x="f10" y="f21"/>
                    <a:pt x="f10" y="f22"/>
                    <a:pt x="f8" y="f7"/>
                  </a:cubicBezTo>
                  <a:cubicBezTo>
                    <a:pt x="f18" y="f23"/>
                    <a:pt x="f19" y="f23"/>
                    <a:pt x="f15" y="f7"/>
                  </a:cubicBezTo>
                  <a:lnTo>
                    <a:pt x="f13" y="f24"/>
                  </a:lnTo>
                  <a:lnTo>
                    <a:pt x="f12" y="f7"/>
                  </a:lnTo>
                  <a:cubicBezTo>
                    <a:pt x="f21" y="f23"/>
                    <a:pt x="f22" y="f23"/>
                    <a:pt x="f7" y="f7"/>
                  </a:cubicBezTo>
                  <a:cubicBezTo>
                    <a:pt x="f23" y="f9"/>
                    <a:pt x="f23" y="f11"/>
                    <a:pt x="f7" y="f12"/>
                  </a:cubicBezTo>
                  <a:lnTo>
                    <a:pt x="f24" y="f13"/>
                  </a:lnTo>
                  <a:lnTo>
                    <a:pt x="f7" y="f15"/>
                  </a:lnTo>
                  <a:cubicBezTo>
                    <a:pt x="f23" y="f19"/>
                    <a:pt x="f23" y="f18"/>
                    <a:pt x="f7" y="f8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0" name="자유형: 도형 21">
              <a:extLst>
                <a:ext uri="{FF2B5EF4-FFF2-40B4-BE49-F238E27FC236}">
                  <a16:creationId xmlns:a16="http://schemas.microsoft.com/office/drawing/2014/main" id="{19AF0F9C-5470-4584-BA87-EF7BA2F84054}"/>
                </a:ext>
              </a:extLst>
            </p:cNvPr>
            <p:cNvSpPr/>
            <p:nvPr/>
          </p:nvSpPr>
          <p:spPr>
            <a:xfrm>
              <a:off x="10860795" y="4758802"/>
              <a:ext cx="60213" cy="60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200"/>
                <a:gd name="f7" fmla="val 16859"/>
                <a:gd name="f8" fmla="val 3905"/>
                <a:gd name="f9" fmla="val 29813"/>
                <a:gd name="f10" fmla="val 50959"/>
                <a:gd name="f11" fmla="val 63913"/>
                <a:gd name="f12" fmla="val 76867"/>
                <a:gd name="f13" fmla="val 48196"/>
                <a:gd name="f14" fmla="val 32576"/>
                <a:gd name="f15" fmla="val 52483"/>
                <a:gd name="f16" fmla="val 36862"/>
                <a:gd name="f17" fmla="val 43910"/>
                <a:gd name="f18" fmla="val 48292"/>
                <a:gd name="f19" fmla="val 52578"/>
                <a:gd name="f20" fmla="val 32480"/>
                <a:gd name="f21" fmla="val 28194"/>
                <a:gd name="f22" fmla="val 44006"/>
                <a:gd name="f23" fmla="val 36957"/>
                <a:gd name="f24" fmla="val 28289"/>
                <a:gd name="f25" fmla="+- 0 0 -90"/>
                <a:gd name="f26" fmla="*/ f3 1 76200"/>
                <a:gd name="f27" fmla="*/ f4 1 76200"/>
                <a:gd name="f28" fmla="val f5"/>
                <a:gd name="f29" fmla="val f6"/>
                <a:gd name="f30" fmla="*/ f25 f0 1"/>
                <a:gd name="f31" fmla="+- f29 0 f28"/>
                <a:gd name="f32" fmla="*/ f30 1 f2"/>
                <a:gd name="f33" fmla="*/ f31 1 76200"/>
                <a:gd name="f34" fmla="*/ 16859 f31 1"/>
                <a:gd name="f35" fmla="*/ 63913 f31 1"/>
                <a:gd name="f36" fmla="*/ 48196 f31 1"/>
                <a:gd name="f37" fmla="*/ 32576 f31 1"/>
                <a:gd name="f38" fmla="*/ 48292 f31 1"/>
                <a:gd name="f39" fmla="*/ 32480 f31 1"/>
                <a:gd name="f40" fmla="+- f32 0 f1"/>
                <a:gd name="f41" fmla="*/ f34 1 76200"/>
                <a:gd name="f42" fmla="*/ f35 1 76200"/>
                <a:gd name="f43" fmla="*/ f36 1 76200"/>
                <a:gd name="f44" fmla="*/ f37 1 76200"/>
                <a:gd name="f45" fmla="*/ f38 1 76200"/>
                <a:gd name="f46" fmla="*/ f39 1 76200"/>
                <a:gd name="f47" fmla="*/ f28 1 f33"/>
                <a:gd name="f48" fmla="*/ f29 1 f33"/>
                <a:gd name="f49" fmla="*/ f41 1 f33"/>
                <a:gd name="f50" fmla="*/ f42 1 f33"/>
                <a:gd name="f51" fmla="*/ f43 1 f33"/>
                <a:gd name="f52" fmla="*/ f44 1 f33"/>
                <a:gd name="f53" fmla="*/ f45 1 f33"/>
                <a:gd name="f54" fmla="*/ f46 1 f33"/>
                <a:gd name="f55" fmla="*/ f47 f26 1"/>
                <a:gd name="f56" fmla="*/ f48 f26 1"/>
                <a:gd name="f57" fmla="*/ f48 f27 1"/>
                <a:gd name="f58" fmla="*/ f47 f27 1"/>
                <a:gd name="f59" fmla="*/ f49 f26 1"/>
                <a:gd name="f60" fmla="*/ f49 f27 1"/>
                <a:gd name="f61" fmla="*/ f50 f27 1"/>
                <a:gd name="f62" fmla="*/ f50 f26 1"/>
                <a:gd name="f63" fmla="*/ f51 f26 1"/>
                <a:gd name="f64" fmla="*/ f52 f27 1"/>
                <a:gd name="f65" fmla="*/ f53 f27 1"/>
                <a:gd name="f66" fmla="*/ f5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9" y="f60"/>
                </a:cxn>
                <a:cxn ang="f40">
                  <a:pos x="f59" y="f61"/>
                </a:cxn>
                <a:cxn ang="f40">
                  <a:pos x="f62" y="f61"/>
                </a:cxn>
                <a:cxn ang="f40">
                  <a:pos x="f62" y="f60"/>
                </a:cxn>
                <a:cxn ang="f40">
                  <a:pos x="f59" y="f60"/>
                </a:cxn>
                <a:cxn ang="f40">
                  <a:pos x="f63" y="f64"/>
                </a:cxn>
                <a:cxn ang="f40">
                  <a:pos x="f63" y="f65"/>
                </a:cxn>
                <a:cxn ang="f40">
                  <a:pos x="f66" y="f65"/>
                </a:cxn>
                <a:cxn ang="f40">
                  <a:pos x="f66" y="f64"/>
                </a:cxn>
                <a:cxn ang="f40">
                  <a:pos x="f63" y="f64"/>
                </a:cxn>
              </a:cxnLst>
              <a:rect l="f55" t="f58" r="f56" b="f57"/>
              <a:pathLst>
                <a:path w="76200" h="76200">
                  <a:moveTo>
                    <a:pt x="f7" y="f7"/>
                  </a:moveTo>
                  <a:cubicBezTo>
                    <a:pt x="f8" y="f9"/>
                    <a:pt x="f8" y="f10"/>
                    <a:pt x="f7" y="f11"/>
                  </a:cubicBezTo>
                  <a:cubicBezTo>
                    <a:pt x="f9" y="f12"/>
                    <a:pt x="f10" y="f12"/>
                    <a:pt x="f11" y="f11"/>
                  </a:cubicBezTo>
                  <a:cubicBezTo>
                    <a:pt x="f12" y="f10"/>
                    <a:pt x="f12" y="f9"/>
                    <a:pt x="f11" y="f7"/>
                  </a:cubicBezTo>
                  <a:cubicBezTo>
                    <a:pt x="f10" y="f8"/>
                    <a:pt x="f9" y="f8"/>
                    <a:pt x="f7" y="f7"/>
                  </a:cubicBezTo>
                  <a:close/>
                  <a:moveTo>
                    <a:pt x="f13" y="f14"/>
                  </a:moveTo>
                  <a:cubicBezTo>
                    <a:pt x="f15" y="f16"/>
                    <a:pt x="f15" y="f17"/>
                    <a:pt x="f13" y="f18"/>
                  </a:cubicBezTo>
                  <a:cubicBezTo>
                    <a:pt x="f17" y="f19"/>
                    <a:pt x="f16" y="f19"/>
                    <a:pt x="f20" y="f18"/>
                  </a:cubicBezTo>
                  <a:cubicBezTo>
                    <a:pt x="f21" y="f22"/>
                    <a:pt x="f21" y="f23"/>
                    <a:pt x="f20" y="f14"/>
                  </a:cubicBezTo>
                  <a:cubicBezTo>
                    <a:pt x="f16" y="f21"/>
                    <a:pt x="f17" y="f24"/>
                    <a:pt x="f13" y="f14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1" name="자유형: 도형 22">
              <a:extLst>
                <a:ext uri="{FF2B5EF4-FFF2-40B4-BE49-F238E27FC236}">
                  <a16:creationId xmlns:a16="http://schemas.microsoft.com/office/drawing/2014/main" id="{CC6E9C72-98C6-4A09-ADD2-8B7DF8F3F0A1}"/>
                </a:ext>
              </a:extLst>
            </p:cNvPr>
            <p:cNvSpPr/>
            <p:nvPr/>
          </p:nvSpPr>
          <p:spPr>
            <a:xfrm>
              <a:off x="10816337" y="4739179"/>
              <a:ext cx="22576" cy="22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"/>
                <a:gd name="f7" fmla="val 26075"/>
                <a:gd name="f8" fmla="val 10358"/>
                <a:gd name="f9" fmla="val 21789"/>
                <a:gd name="f10" fmla="val 6072"/>
                <a:gd name="f11" fmla="val 14740"/>
                <a:gd name="f12" fmla="val 14645"/>
                <a:gd name="f13" fmla="val 21693"/>
                <a:gd name="f14" fmla="val 26074"/>
                <a:gd name="f15" fmla="val 30361"/>
                <a:gd name="f16" fmla="val 30456"/>
                <a:gd name="f17" fmla="+- 0 0 -90"/>
                <a:gd name="f18" fmla="*/ f3 1 28575"/>
                <a:gd name="f19" fmla="*/ f4 1 28575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8575"/>
                <a:gd name="f26" fmla="*/ 26075 f23 1"/>
                <a:gd name="f27" fmla="*/ 10358 f23 1"/>
                <a:gd name="f28" fmla="*/ 26074 f23 1"/>
                <a:gd name="f29" fmla="+- f24 0 f1"/>
                <a:gd name="f30" fmla="*/ f26 1 28575"/>
                <a:gd name="f31" fmla="*/ f27 1 28575"/>
                <a:gd name="f32" fmla="*/ f28 1 28575"/>
                <a:gd name="f33" fmla="*/ f20 1 f25"/>
                <a:gd name="f34" fmla="*/ f21 1 f25"/>
                <a:gd name="f35" fmla="*/ f30 1 f25"/>
                <a:gd name="f36" fmla="*/ f31 1 f25"/>
                <a:gd name="f37" fmla="*/ f32 1 f25"/>
                <a:gd name="f38" fmla="*/ f33 f18 1"/>
                <a:gd name="f39" fmla="*/ f34 f18 1"/>
                <a:gd name="f40" fmla="*/ f34 f19 1"/>
                <a:gd name="f41" fmla="*/ f33 f19 1"/>
                <a:gd name="f42" fmla="*/ f35 f18 1"/>
                <a:gd name="f43" fmla="*/ f36 f19 1"/>
                <a:gd name="f44" fmla="*/ f36 f18 1"/>
                <a:gd name="f45" fmla="*/ f3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2" y="f43"/>
                </a:cxn>
                <a:cxn ang="f29">
                  <a:pos x="f44" y="f43"/>
                </a:cxn>
                <a:cxn ang="f29">
                  <a:pos x="f44" y="f45"/>
                </a:cxn>
                <a:cxn ang="f29">
                  <a:pos x="f42" y="f45"/>
                </a:cxn>
                <a:cxn ang="f29">
                  <a:pos x="f42" y="f43"/>
                </a:cxn>
              </a:cxnLst>
              <a:rect l="f38" t="f41" r="f39" b="f40"/>
              <a:pathLst>
                <a:path w="28575" h="28575">
                  <a:moveTo>
                    <a:pt x="f7" y="f8"/>
                  </a:moveTo>
                  <a:cubicBezTo>
                    <a:pt x="f9" y="f10"/>
                    <a:pt x="f11" y="f10"/>
                    <a:pt x="f8" y="f8"/>
                  </a:cubicBezTo>
                  <a:cubicBezTo>
                    <a:pt x="f10" y="f12"/>
                    <a:pt x="f10" y="f13"/>
                    <a:pt x="f8" y="f14"/>
                  </a:cubicBezTo>
                  <a:cubicBezTo>
                    <a:pt x="f12" y="f15"/>
                    <a:pt x="f13" y="f15"/>
                    <a:pt x="f7" y="f14"/>
                  </a:cubicBezTo>
                  <a:cubicBezTo>
                    <a:pt x="f16" y="f13"/>
                    <a:pt x="f16" y="f11"/>
                    <a:pt x="f7" y="f8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2" name="자유형: 도형 23">
              <a:extLst>
                <a:ext uri="{FF2B5EF4-FFF2-40B4-BE49-F238E27FC236}">
                  <a16:creationId xmlns:a16="http://schemas.microsoft.com/office/drawing/2014/main" id="{8245F2E7-B635-44CF-9926-8316DDB60194}"/>
                </a:ext>
              </a:extLst>
            </p:cNvPr>
            <p:cNvSpPr/>
            <p:nvPr/>
          </p:nvSpPr>
          <p:spPr>
            <a:xfrm>
              <a:off x="10927802" y="4850645"/>
              <a:ext cx="22576" cy="22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"/>
                <a:gd name="f7" fmla="val 26075"/>
                <a:gd name="f8" fmla="val 10358"/>
                <a:gd name="f9" fmla="val 21788"/>
                <a:gd name="f10" fmla="val 6072"/>
                <a:gd name="f11" fmla="val 14740"/>
                <a:gd name="f12" fmla="val 10359"/>
                <a:gd name="f13" fmla="val 14645"/>
                <a:gd name="f14" fmla="val 21693"/>
                <a:gd name="f15" fmla="val 30361"/>
                <a:gd name="f16" fmla="val 30456"/>
                <a:gd name="f17" fmla="+- 0 0 -90"/>
                <a:gd name="f18" fmla="*/ f3 1 28575"/>
                <a:gd name="f19" fmla="*/ f4 1 28575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8575"/>
                <a:gd name="f26" fmla="*/ 26075 f23 1"/>
                <a:gd name="f27" fmla="*/ 10358 f23 1"/>
                <a:gd name="f28" fmla="*/ 10359 f23 1"/>
                <a:gd name="f29" fmla="+- f24 0 f1"/>
                <a:gd name="f30" fmla="*/ f26 1 28575"/>
                <a:gd name="f31" fmla="*/ f27 1 28575"/>
                <a:gd name="f32" fmla="*/ f28 1 28575"/>
                <a:gd name="f33" fmla="*/ f20 1 f25"/>
                <a:gd name="f34" fmla="*/ f21 1 f25"/>
                <a:gd name="f35" fmla="*/ f30 1 f25"/>
                <a:gd name="f36" fmla="*/ f31 1 f25"/>
                <a:gd name="f37" fmla="*/ f32 1 f25"/>
                <a:gd name="f38" fmla="*/ f33 f18 1"/>
                <a:gd name="f39" fmla="*/ f34 f18 1"/>
                <a:gd name="f40" fmla="*/ f34 f19 1"/>
                <a:gd name="f41" fmla="*/ f33 f19 1"/>
                <a:gd name="f42" fmla="*/ f35 f18 1"/>
                <a:gd name="f43" fmla="*/ f36 f19 1"/>
                <a:gd name="f44" fmla="*/ f37 f18 1"/>
                <a:gd name="f45" fmla="*/ f35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2" y="f43"/>
                </a:cxn>
                <a:cxn ang="f29">
                  <a:pos x="f44" y="f43"/>
                </a:cxn>
                <a:cxn ang="f29">
                  <a:pos x="f44" y="f45"/>
                </a:cxn>
                <a:cxn ang="f29">
                  <a:pos x="f42" y="f45"/>
                </a:cxn>
                <a:cxn ang="f29">
                  <a:pos x="f42" y="f43"/>
                </a:cxn>
              </a:cxnLst>
              <a:rect l="f38" t="f41" r="f39" b="f40"/>
              <a:pathLst>
                <a:path w="28575" h="28575">
                  <a:moveTo>
                    <a:pt x="f7" y="f8"/>
                  </a:moveTo>
                  <a:cubicBezTo>
                    <a:pt x="f9" y="f10"/>
                    <a:pt x="f11" y="f10"/>
                    <a:pt x="f12" y="f8"/>
                  </a:cubicBezTo>
                  <a:cubicBezTo>
                    <a:pt x="f10" y="f13"/>
                    <a:pt x="f10" y="f14"/>
                    <a:pt x="f12" y="f7"/>
                  </a:cubicBezTo>
                  <a:cubicBezTo>
                    <a:pt x="f13" y="f15"/>
                    <a:pt x="f14" y="f15"/>
                    <a:pt x="f7" y="f7"/>
                  </a:cubicBezTo>
                  <a:cubicBezTo>
                    <a:pt x="f16" y="f14"/>
                    <a:pt x="f16" y="f11"/>
                    <a:pt x="f7" y="f8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3" name="자유형: 도형 24">
              <a:extLst>
                <a:ext uri="{FF2B5EF4-FFF2-40B4-BE49-F238E27FC236}">
                  <a16:creationId xmlns:a16="http://schemas.microsoft.com/office/drawing/2014/main" id="{A4647FE4-2171-4C02-A0B5-7EB747FA780F}"/>
                </a:ext>
              </a:extLst>
            </p:cNvPr>
            <p:cNvSpPr/>
            <p:nvPr/>
          </p:nvSpPr>
          <p:spPr>
            <a:xfrm>
              <a:off x="10915457" y="4714417"/>
              <a:ext cx="22576" cy="22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"/>
                <a:gd name="f7" fmla="val 26075"/>
                <a:gd name="f8" fmla="val 10359"/>
                <a:gd name="f9" fmla="val 21788"/>
                <a:gd name="f10" fmla="val 6072"/>
                <a:gd name="f11" fmla="val 14740"/>
                <a:gd name="f12" fmla="val 14645"/>
                <a:gd name="f13" fmla="val 21693"/>
                <a:gd name="f14" fmla="val 30361"/>
                <a:gd name="f15" fmla="+- 0 0 -90"/>
                <a:gd name="f16" fmla="*/ f3 1 28575"/>
                <a:gd name="f17" fmla="*/ f4 1 28575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8575"/>
                <a:gd name="f24" fmla="*/ 26075 f21 1"/>
                <a:gd name="f25" fmla="*/ 10359 f21 1"/>
                <a:gd name="f26" fmla="+- f22 0 f1"/>
                <a:gd name="f27" fmla="*/ f24 1 28575"/>
                <a:gd name="f28" fmla="*/ f25 1 28575"/>
                <a:gd name="f29" fmla="*/ f18 1 f23"/>
                <a:gd name="f30" fmla="*/ f19 1 f23"/>
                <a:gd name="f31" fmla="*/ f27 1 f23"/>
                <a:gd name="f32" fmla="*/ f28 1 f23"/>
                <a:gd name="f33" fmla="*/ f29 f16 1"/>
                <a:gd name="f34" fmla="*/ f30 f16 1"/>
                <a:gd name="f35" fmla="*/ f30 f17 1"/>
                <a:gd name="f36" fmla="*/ f29 f17 1"/>
                <a:gd name="f37" fmla="*/ f31 f16 1"/>
                <a:gd name="f38" fmla="*/ f32 f17 1"/>
                <a:gd name="f39" fmla="*/ f32 f16 1"/>
                <a:gd name="f40" fmla="*/ f3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7" y="f38"/>
                </a:cxn>
                <a:cxn ang="f26">
                  <a:pos x="f39" y="f38"/>
                </a:cxn>
                <a:cxn ang="f26">
                  <a:pos x="f39" y="f40"/>
                </a:cxn>
                <a:cxn ang="f26">
                  <a:pos x="f37" y="f40"/>
                </a:cxn>
                <a:cxn ang="f26">
                  <a:pos x="f37" y="f38"/>
                </a:cxn>
              </a:cxnLst>
              <a:rect l="f33" t="f36" r="f34" b="f35"/>
              <a:pathLst>
                <a:path w="28575" h="28575">
                  <a:moveTo>
                    <a:pt x="f7" y="f8"/>
                  </a:moveTo>
                  <a:cubicBezTo>
                    <a:pt x="f9" y="f10"/>
                    <a:pt x="f11" y="f10"/>
                    <a:pt x="f8" y="f8"/>
                  </a:cubicBezTo>
                  <a:cubicBezTo>
                    <a:pt x="f10" y="f12"/>
                    <a:pt x="f10" y="f13"/>
                    <a:pt x="f8" y="f7"/>
                  </a:cubicBezTo>
                  <a:cubicBezTo>
                    <a:pt x="f12" y="f14"/>
                    <a:pt x="f13" y="f14"/>
                    <a:pt x="f7" y="f7"/>
                  </a:cubicBezTo>
                  <a:cubicBezTo>
                    <a:pt x="f14" y="f13"/>
                    <a:pt x="f14" y="f11"/>
                    <a:pt x="f7" y="f8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4" name="자유형: 도형 25">
              <a:extLst>
                <a:ext uri="{FF2B5EF4-FFF2-40B4-BE49-F238E27FC236}">
                  <a16:creationId xmlns:a16="http://schemas.microsoft.com/office/drawing/2014/main" id="{CCF897F5-1911-41FD-BC26-5CEE3A1F71AB}"/>
                </a:ext>
              </a:extLst>
            </p:cNvPr>
            <p:cNvSpPr/>
            <p:nvPr/>
          </p:nvSpPr>
          <p:spPr>
            <a:xfrm>
              <a:off x="10952564" y="4702073"/>
              <a:ext cx="22576" cy="22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"/>
                <a:gd name="f7" fmla="val 26075"/>
                <a:gd name="f8" fmla="val 10359"/>
                <a:gd name="f9" fmla="val 21788"/>
                <a:gd name="f10" fmla="val 6072"/>
                <a:gd name="f11" fmla="val 14740"/>
                <a:gd name="f12" fmla="val 10358"/>
                <a:gd name="f13" fmla="val 14645"/>
                <a:gd name="f14" fmla="val 21693"/>
                <a:gd name="f15" fmla="val 30361"/>
                <a:gd name="f16" fmla="val 30456"/>
                <a:gd name="f17" fmla="+- 0 0 -90"/>
                <a:gd name="f18" fmla="*/ f3 1 28575"/>
                <a:gd name="f19" fmla="*/ f4 1 28575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8575"/>
                <a:gd name="f26" fmla="*/ 26075 f23 1"/>
                <a:gd name="f27" fmla="*/ 10359 f23 1"/>
                <a:gd name="f28" fmla="*/ 10358 f23 1"/>
                <a:gd name="f29" fmla="+- f24 0 f1"/>
                <a:gd name="f30" fmla="*/ f26 1 28575"/>
                <a:gd name="f31" fmla="*/ f27 1 28575"/>
                <a:gd name="f32" fmla="*/ f28 1 28575"/>
                <a:gd name="f33" fmla="*/ f20 1 f25"/>
                <a:gd name="f34" fmla="*/ f21 1 f25"/>
                <a:gd name="f35" fmla="*/ f30 1 f25"/>
                <a:gd name="f36" fmla="*/ f31 1 f25"/>
                <a:gd name="f37" fmla="*/ f32 1 f25"/>
                <a:gd name="f38" fmla="*/ f33 f18 1"/>
                <a:gd name="f39" fmla="*/ f34 f18 1"/>
                <a:gd name="f40" fmla="*/ f34 f19 1"/>
                <a:gd name="f41" fmla="*/ f33 f19 1"/>
                <a:gd name="f42" fmla="*/ f35 f18 1"/>
                <a:gd name="f43" fmla="*/ f36 f19 1"/>
                <a:gd name="f44" fmla="*/ f37 f18 1"/>
                <a:gd name="f45" fmla="*/ f35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2" y="f43"/>
                </a:cxn>
                <a:cxn ang="f29">
                  <a:pos x="f44" y="f43"/>
                </a:cxn>
                <a:cxn ang="f29">
                  <a:pos x="f44" y="f45"/>
                </a:cxn>
                <a:cxn ang="f29">
                  <a:pos x="f42" y="f45"/>
                </a:cxn>
                <a:cxn ang="f29">
                  <a:pos x="f42" y="f43"/>
                </a:cxn>
              </a:cxnLst>
              <a:rect l="f38" t="f41" r="f39" b="f40"/>
              <a:pathLst>
                <a:path w="28575" h="28575">
                  <a:moveTo>
                    <a:pt x="f7" y="f8"/>
                  </a:moveTo>
                  <a:cubicBezTo>
                    <a:pt x="f9" y="f10"/>
                    <a:pt x="f11" y="f10"/>
                    <a:pt x="f12" y="f8"/>
                  </a:cubicBezTo>
                  <a:cubicBezTo>
                    <a:pt x="f10" y="f13"/>
                    <a:pt x="f10" y="f14"/>
                    <a:pt x="f12" y="f7"/>
                  </a:cubicBezTo>
                  <a:cubicBezTo>
                    <a:pt x="f13" y="f15"/>
                    <a:pt x="f14" y="f15"/>
                    <a:pt x="f7" y="f7"/>
                  </a:cubicBezTo>
                  <a:cubicBezTo>
                    <a:pt x="f16" y="f14"/>
                    <a:pt x="f16" y="f13"/>
                    <a:pt x="f7" y="f8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5" name="자유형: 도형 26">
              <a:extLst>
                <a:ext uri="{FF2B5EF4-FFF2-40B4-BE49-F238E27FC236}">
                  <a16:creationId xmlns:a16="http://schemas.microsoft.com/office/drawing/2014/main" id="{5A86768F-CE02-449F-A479-E4E332FE7FBF}"/>
                </a:ext>
              </a:extLst>
            </p:cNvPr>
            <p:cNvSpPr/>
            <p:nvPr/>
          </p:nvSpPr>
          <p:spPr>
            <a:xfrm>
              <a:off x="10964981" y="4838300"/>
              <a:ext cx="22576" cy="22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"/>
                <a:gd name="f7" fmla="val 26075"/>
                <a:gd name="f8" fmla="val 10359"/>
                <a:gd name="f9" fmla="val 21789"/>
                <a:gd name="f10" fmla="val 6072"/>
                <a:gd name="f11" fmla="val 14740"/>
                <a:gd name="f12" fmla="val 10358"/>
                <a:gd name="f13" fmla="val 14645"/>
                <a:gd name="f14" fmla="val 21693"/>
                <a:gd name="f15" fmla="val 30361"/>
                <a:gd name="f16" fmla="+- 0 0 -90"/>
                <a:gd name="f17" fmla="*/ f3 1 28575"/>
                <a:gd name="f18" fmla="*/ f4 1 28575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8575"/>
                <a:gd name="f25" fmla="*/ 26075 f22 1"/>
                <a:gd name="f26" fmla="*/ 10359 f22 1"/>
                <a:gd name="f27" fmla="*/ 10358 f22 1"/>
                <a:gd name="f28" fmla="+- f23 0 f1"/>
                <a:gd name="f29" fmla="*/ f25 1 28575"/>
                <a:gd name="f30" fmla="*/ f26 1 28575"/>
                <a:gd name="f31" fmla="*/ f27 1 28575"/>
                <a:gd name="f32" fmla="*/ f19 1 f24"/>
                <a:gd name="f33" fmla="*/ f20 1 f24"/>
                <a:gd name="f34" fmla="*/ f29 1 f24"/>
                <a:gd name="f35" fmla="*/ f30 1 f24"/>
                <a:gd name="f36" fmla="*/ f31 1 f24"/>
                <a:gd name="f37" fmla="*/ f32 f17 1"/>
                <a:gd name="f38" fmla="*/ f33 f17 1"/>
                <a:gd name="f39" fmla="*/ f33 f18 1"/>
                <a:gd name="f40" fmla="*/ f32 f18 1"/>
                <a:gd name="f41" fmla="*/ f34 f17 1"/>
                <a:gd name="f42" fmla="*/ f35 f18 1"/>
                <a:gd name="f43" fmla="*/ f36 f17 1"/>
                <a:gd name="f44" fmla="*/ f3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1" y="f42"/>
                </a:cxn>
                <a:cxn ang="f28">
                  <a:pos x="f43" y="f42"/>
                </a:cxn>
                <a:cxn ang="f28">
                  <a:pos x="f43" y="f44"/>
                </a:cxn>
                <a:cxn ang="f28">
                  <a:pos x="f41" y="f44"/>
                </a:cxn>
                <a:cxn ang="f28">
                  <a:pos x="f41" y="f42"/>
                </a:cxn>
              </a:cxnLst>
              <a:rect l="f37" t="f40" r="f38" b="f39"/>
              <a:pathLst>
                <a:path w="28575" h="28575">
                  <a:moveTo>
                    <a:pt x="f7" y="f8"/>
                  </a:moveTo>
                  <a:cubicBezTo>
                    <a:pt x="f9" y="f10"/>
                    <a:pt x="f11" y="f10"/>
                    <a:pt x="f12" y="f8"/>
                  </a:cubicBezTo>
                  <a:cubicBezTo>
                    <a:pt x="f10" y="f13"/>
                    <a:pt x="f10" y="f14"/>
                    <a:pt x="f12" y="f7"/>
                  </a:cubicBezTo>
                  <a:cubicBezTo>
                    <a:pt x="f13" y="f15"/>
                    <a:pt x="f14" y="f15"/>
                    <a:pt x="f7" y="f7"/>
                  </a:cubicBezTo>
                  <a:cubicBezTo>
                    <a:pt x="f15" y="f14"/>
                    <a:pt x="f15" y="f13"/>
                    <a:pt x="f7" y="f8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6" name="자유형: 도형 27">
              <a:extLst>
                <a:ext uri="{FF2B5EF4-FFF2-40B4-BE49-F238E27FC236}">
                  <a16:creationId xmlns:a16="http://schemas.microsoft.com/office/drawing/2014/main" id="{6C65D9C9-E44C-4D97-A4C5-D7BEB962CC13}"/>
                </a:ext>
              </a:extLst>
            </p:cNvPr>
            <p:cNvSpPr/>
            <p:nvPr/>
          </p:nvSpPr>
          <p:spPr>
            <a:xfrm>
              <a:off x="10914433" y="4726835"/>
              <a:ext cx="97840" cy="112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25"/>
                <a:gd name="f7" fmla="val 142875"/>
                <a:gd name="f8" fmla="val 105754"/>
                <a:gd name="f9" fmla="val 10359"/>
                <a:gd name="f10" fmla="val 101468"/>
                <a:gd name="f11" fmla="val 6072"/>
                <a:gd name="f12" fmla="val 94419"/>
                <a:gd name="f13" fmla="val 90038"/>
                <a:gd name="f14" fmla="val 85752"/>
                <a:gd name="f15" fmla="val 14645"/>
                <a:gd name="f16" fmla="val 21693"/>
                <a:gd name="f17" fmla="val 26075"/>
                <a:gd name="f18" fmla="val 96325"/>
                <a:gd name="f19" fmla="val 32361"/>
                <a:gd name="f20" fmla="val 99754"/>
                <a:gd name="f21" fmla="val 40743"/>
                <a:gd name="f22" fmla="val 49601"/>
                <a:gd name="f23" fmla="val 58460"/>
                <a:gd name="f24" fmla="val 66842"/>
                <a:gd name="f25" fmla="val 73128"/>
                <a:gd name="f26" fmla="val 89085"/>
                <a:gd name="f27" fmla="val 74081"/>
                <a:gd name="f28" fmla="val 87847"/>
                <a:gd name="f29" fmla="val 74938"/>
                <a:gd name="f30" fmla="val 86514"/>
                <a:gd name="f31" fmla="val 75605"/>
                <a:gd name="f32" fmla="val 87181"/>
                <a:gd name="f33" fmla="val 68747"/>
                <a:gd name="f34" fmla="val 86228"/>
                <a:gd name="f35" fmla="val 62841"/>
                <a:gd name="f36" fmla="val 85085"/>
                <a:gd name="f37" fmla="val 58650"/>
                <a:gd name="f38" fmla="val 76703"/>
                <a:gd name="f39" fmla="val 27503"/>
                <a:gd name="f40" fmla="val 39079"/>
                <a:gd name="f41" fmla="val 11216"/>
                <a:gd name="f42" fmla="val 17458"/>
                <a:gd name="f43" fmla="val 33123"/>
                <a:gd name="f44" fmla="val 3456"/>
                <a:gd name="f45" fmla="val 47316"/>
                <a:gd name="f46" fmla="val 3742"/>
                <a:gd name="f47" fmla="val 65032"/>
                <a:gd name="f48" fmla="val 18124"/>
                <a:gd name="f49" fmla="val 79319"/>
                <a:gd name="f50" fmla="val 26030"/>
                <a:gd name="f51" fmla="val 87130"/>
                <a:gd name="f52" fmla="val 37746"/>
                <a:gd name="f53" fmla="val 93512"/>
                <a:gd name="f54" fmla="val 50700"/>
                <a:gd name="f55" fmla="val 97131"/>
                <a:gd name="f56" fmla="val 42222"/>
                <a:gd name="f57" fmla="val 104942"/>
                <a:gd name="f58" fmla="val 30316"/>
                <a:gd name="f59" fmla="val 111895"/>
                <a:gd name="f60" fmla="val 15457"/>
                <a:gd name="f61" fmla="val 117801"/>
                <a:gd name="f62" fmla="val 9742"/>
                <a:gd name="f63" fmla="val 120086"/>
                <a:gd name="f64" fmla="val 6980"/>
                <a:gd name="f65" fmla="val 126468"/>
                <a:gd name="f66" fmla="val 9171"/>
                <a:gd name="f67" fmla="val 132183"/>
                <a:gd name="f68" fmla="val 11457"/>
                <a:gd name="f69" fmla="val 137898"/>
                <a:gd name="f70" fmla="val 17839"/>
                <a:gd name="f71" fmla="val 140660"/>
                <a:gd name="f72" fmla="val 23554"/>
                <a:gd name="f73" fmla="val 138470"/>
                <a:gd name="f74" fmla="val 42508"/>
                <a:gd name="f75" fmla="val 131040"/>
                <a:gd name="f76" fmla="val 57558"/>
                <a:gd name="f77" fmla="val 121706"/>
                <a:gd name="f78" fmla="val 68321"/>
                <a:gd name="f79" fmla="val 111038"/>
                <a:gd name="f80" fmla="val 71940"/>
                <a:gd name="f81" fmla="val 107418"/>
                <a:gd name="f82" fmla="val 74893"/>
                <a:gd name="f83" fmla="val 103894"/>
                <a:gd name="f84" fmla="val 77275"/>
                <a:gd name="f85" fmla="val 100370"/>
                <a:gd name="f86" fmla="val 99608"/>
                <a:gd name="f87" fmla="val 98992"/>
                <a:gd name="f88" fmla="val 95798"/>
                <a:gd name="f89" fmla="val 89035"/>
                <a:gd name="f90" fmla="val 116232"/>
                <a:gd name="f91" fmla="val 78558"/>
                <a:gd name="f92" fmla="val 121947"/>
                <a:gd name="f93" fmla="val 64651"/>
                <a:gd name="f94" fmla="val 49887"/>
                <a:gd name="f95" fmla="val 35124"/>
                <a:gd name="f96" fmla="val 116136"/>
                <a:gd name="f97" fmla="val 20836"/>
                <a:gd name="f98" fmla="val 63749"/>
                <a:gd name="f99" fmla="val 77129"/>
                <a:gd name="f100" fmla="val 52510"/>
                <a:gd name="f101" fmla="val 75224"/>
                <a:gd name="f102" fmla="val 40794"/>
                <a:gd name="f103" fmla="val 70366"/>
                <a:gd name="f104" fmla="val 33745"/>
                <a:gd name="f105" fmla="val 63413"/>
                <a:gd name="f106" fmla="val 27364"/>
                <a:gd name="f107" fmla="val 57031"/>
                <a:gd name="f108" fmla="val 28697"/>
                <a:gd name="f109" fmla="val 53126"/>
                <a:gd name="f110" fmla="val 33269"/>
                <a:gd name="f111" fmla="val 48554"/>
                <a:gd name="f112" fmla="val 39505"/>
                <a:gd name="f113" fmla="val 59748"/>
                <a:gd name="f114" fmla="val 49697"/>
                <a:gd name="f115" fmla="val 64365"/>
                <a:gd name="f116" fmla="val 64797"/>
                <a:gd name="f117" fmla="val 68461"/>
                <a:gd name="f118" fmla="val 64892"/>
                <a:gd name="f119" fmla="val 72843"/>
                <a:gd name="f120" fmla="+- 0 0 -90"/>
                <a:gd name="f121" fmla="*/ f3 1 123825"/>
                <a:gd name="f122" fmla="*/ f4 1 142875"/>
                <a:gd name="f123" fmla="val f5"/>
                <a:gd name="f124" fmla="val f6"/>
                <a:gd name="f125" fmla="val f7"/>
                <a:gd name="f126" fmla="*/ f120 f0 1"/>
                <a:gd name="f127" fmla="+- f125 0 f123"/>
                <a:gd name="f128" fmla="+- f124 0 f123"/>
                <a:gd name="f129" fmla="*/ f126 1 f2"/>
                <a:gd name="f130" fmla="*/ f128 1 123825"/>
                <a:gd name="f131" fmla="*/ f127 1 142875"/>
                <a:gd name="f132" fmla="*/ 105754 f128 1"/>
                <a:gd name="f133" fmla="*/ 10359 f127 1"/>
                <a:gd name="f134" fmla="*/ 90038 f128 1"/>
                <a:gd name="f135" fmla="*/ 26075 f127 1"/>
                <a:gd name="f136" fmla="*/ 99754 f128 1"/>
                <a:gd name="f137" fmla="*/ 49601 f127 1"/>
                <a:gd name="f138" fmla="*/ 73128 f127 1"/>
                <a:gd name="f139" fmla="*/ 86514 f128 1"/>
                <a:gd name="f140" fmla="*/ 75605 f127 1"/>
                <a:gd name="f141" fmla="*/ 85085 f128 1"/>
                <a:gd name="f142" fmla="*/ 58650 f127 1"/>
                <a:gd name="f143" fmla="*/ 17458 f128 1"/>
                <a:gd name="f144" fmla="*/ 33123 f127 1"/>
                <a:gd name="f145" fmla="*/ 18124 f128 1"/>
                <a:gd name="f146" fmla="*/ 79319 f127 1"/>
                <a:gd name="f147" fmla="*/ 50700 f128 1"/>
                <a:gd name="f148" fmla="*/ 97131 f127 1"/>
                <a:gd name="f149" fmla="*/ 15457 f128 1"/>
                <a:gd name="f150" fmla="*/ 117801 f127 1"/>
                <a:gd name="f151" fmla="*/ 9171 f128 1"/>
                <a:gd name="f152" fmla="*/ 132183 f127 1"/>
                <a:gd name="f153" fmla="*/ 23554 f128 1"/>
                <a:gd name="f154" fmla="*/ 138470 f127 1"/>
                <a:gd name="f155" fmla="*/ 68321 f128 1"/>
                <a:gd name="f156" fmla="*/ 111038 f127 1"/>
                <a:gd name="f157" fmla="*/ 77275 f128 1"/>
                <a:gd name="f158" fmla="*/ 100370 f127 1"/>
                <a:gd name="f159" fmla="*/ 89035 f127 1"/>
                <a:gd name="f160" fmla="*/ 121947 f128 1"/>
                <a:gd name="f161" fmla="*/ 49887 f127 1"/>
                <a:gd name="f162" fmla="*/ 63749 f128 1"/>
                <a:gd name="f163" fmla="*/ 77129 f127 1"/>
                <a:gd name="f164" fmla="*/ 33745 f128 1"/>
                <a:gd name="f165" fmla="*/ 63413 f127 1"/>
                <a:gd name="f166" fmla="*/ 33269 f128 1"/>
                <a:gd name="f167" fmla="*/ 48554 f127 1"/>
                <a:gd name="f168" fmla="*/ 64365 f127 1"/>
                <a:gd name="f169" fmla="+- f129 0 f1"/>
                <a:gd name="f170" fmla="*/ f132 1 123825"/>
                <a:gd name="f171" fmla="*/ f133 1 142875"/>
                <a:gd name="f172" fmla="*/ f134 1 123825"/>
                <a:gd name="f173" fmla="*/ f135 1 142875"/>
                <a:gd name="f174" fmla="*/ f136 1 123825"/>
                <a:gd name="f175" fmla="*/ f137 1 142875"/>
                <a:gd name="f176" fmla="*/ f138 1 142875"/>
                <a:gd name="f177" fmla="*/ f139 1 123825"/>
                <a:gd name="f178" fmla="*/ f140 1 142875"/>
                <a:gd name="f179" fmla="*/ f141 1 123825"/>
                <a:gd name="f180" fmla="*/ f142 1 142875"/>
                <a:gd name="f181" fmla="*/ f143 1 123825"/>
                <a:gd name="f182" fmla="*/ f144 1 142875"/>
                <a:gd name="f183" fmla="*/ f145 1 123825"/>
                <a:gd name="f184" fmla="*/ f146 1 142875"/>
                <a:gd name="f185" fmla="*/ f147 1 123825"/>
                <a:gd name="f186" fmla="*/ f148 1 142875"/>
                <a:gd name="f187" fmla="*/ f149 1 123825"/>
                <a:gd name="f188" fmla="*/ f150 1 142875"/>
                <a:gd name="f189" fmla="*/ f151 1 123825"/>
                <a:gd name="f190" fmla="*/ f152 1 142875"/>
                <a:gd name="f191" fmla="*/ f153 1 123825"/>
                <a:gd name="f192" fmla="*/ f154 1 142875"/>
                <a:gd name="f193" fmla="*/ f155 1 123825"/>
                <a:gd name="f194" fmla="*/ f156 1 142875"/>
                <a:gd name="f195" fmla="*/ f157 1 123825"/>
                <a:gd name="f196" fmla="*/ f158 1 142875"/>
                <a:gd name="f197" fmla="*/ f159 1 142875"/>
                <a:gd name="f198" fmla="*/ f160 1 123825"/>
                <a:gd name="f199" fmla="*/ f161 1 142875"/>
                <a:gd name="f200" fmla="*/ f162 1 123825"/>
                <a:gd name="f201" fmla="*/ f163 1 142875"/>
                <a:gd name="f202" fmla="*/ f164 1 123825"/>
                <a:gd name="f203" fmla="*/ f165 1 142875"/>
                <a:gd name="f204" fmla="*/ f166 1 123825"/>
                <a:gd name="f205" fmla="*/ f167 1 142875"/>
                <a:gd name="f206" fmla="*/ f168 1 142875"/>
                <a:gd name="f207" fmla="*/ f123 1 f130"/>
                <a:gd name="f208" fmla="*/ f124 1 f130"/>
                <a:gd name="f209" fmla="*/ f123 1 f131"/>
                <a:gd name="f210" fmla="*/ f125 1 f131"/>
                <a:gd name="f211" fmla="*/ f170 1 f130"/>
                <a:gd name="f212" fmla="*/ f171 1 f131"/>
                <a:gd name="f213" fmla="*/ f172 1 f130"/>
                <a:gd name="f214" fmla="*/ f173 1 f131"/>
                <a:gd name="f215" fmla="*/ f174 1 f130"/>
                <a:gd name="f216" fmla="*/ f175 1 f131"/>
                <a:gd name="f217" fmla="*/ f176 1 f131"/>
                <a:gd name="f218" fmla="*/ f177 1 f130"/>
                <a:gd name="f219" fmla="*/ f178 1 f131"/>
                <a:gd name="f220" fmla="*/ f179 1 f130"/>
                <a:gd name="f221" fmla="*/ f180 1 f131"/>
                <a:gd name="f222" fmla="*/ f181 1 f130"/>
                <a:gd name="f223" fmla="*/ f182 1 f131"/>
                <a:gd name="f224" fmla="*/ f183 1 f130"/>
                <a:gd name="f225" fmla="*/ f184 1 f131"/>
                <a:gd name="f226" fmla="*/ f185 1 f130"/>
                <a:gd name="f227" fmla="*/ f186 1 f131"/>
                <a:gd name="f228" fmla="*/ f187 1 f130"/>
                <a:gd name="f229" fmla="*/ f188 1 f131"/>
                <a:gd name="f230" fmla="*/ f189 1 f130"/>
                <a:gd name="f231" fmla="*/ f190 1 f131"/>
                <a:gd name="f232" fmla="*/ f191 1 f130"/>
                <a:gd name="f233" fmla="*/ f192 1 f131"/>
                <a:gd name="f234" fmla="*/ f193 1 f130"/>
                <a:gd name="f235" fmla="*/ f194 1 f131"/>
                <a:gd name="f236" fmla="*/ f195 1 f130"/>
                <a:gd name="f237" fmla="*/ f196 1 f131"/>
                <a:gd name="f238" fmla="*/ f197 1 f131"/>
                <a:gd name="f239" fmla="*/ f198 1 f130"/>
                <a:gd name="f240" fmla="*/ f199 1 f131"/>
                <a:gd name="f241" fmla="*/ f200 1 f130"/>
                <a:gd name="f242" fmla="*/ f201 1 f131"/>
                <a:gd name="f243" fmla="*/ f202 1 f130"/>
                <a:gd name="f244" fmla="*/ f203 1 f131"/>
                <a:gd name="f245" fmla="*/ f204 1 f130"/>
                <a:gd name="f246" fmla="*/ f205 1 f131"/>
                <a:gd name="f247" fmla="*/ f206 1 f131"/>
                <a:gd name="f248" fmla="*/ f207 f121 1"/>
                <a:gd name="f249" fmla="*/ f208 f121 1"/>
                <a:gd name="f250" fmla="*/ f210 f122 1"/>
                <a:gd name="f251" fmla="*/ f209 f122 1"/>
                <a:gd name="f252" fmla="*/ f211 f121 1"/>
                <a:gd name="f253" fmla="*/ f212 f122 1"/>
                <a:gd name="f254" fmla="*/ f213 f121 1"/>
                <a:gd name="f255" fmla="*/ f214 f122 1"/>
                <a:gd name="f256" fmla="*/ f215 f121 1"/>
                <a:gd name="f257" fmla="*/ f216 f122 1"/>
                <a:gd name="f258" fmla="*/ f217 f122 1"/>
                <a:gd name="f259" fmla="*/ f218 f121 1"/>
                <a:gd name="f260" fmla="*/ f219 f122 1"/>
                <a:gd name="f261" fmla="*/ f220 f121 1"/>
                <a:gd name="f262" fmla="*/ f221 f122 1"/>
                <a:gd name="f263" fmla="*/ f222 f121 1"/>
                <a:gd name="f264" fmla="*/ f223 f122 1"/>
                <a:gd name="f265" fmla="*/ f224 f121 1"/>
                <a:gd name="f266" fmla="*/ f225 f122 1"/>
                <a:gd name="f267" fmla="*/ f226 f121 1"/>
                <a:gd name="f268" fmla="*/ f227 f122 1"/>
                <a:gd name="f269" fmla="*/ f228 f121 1"/>
                <a:gd name="f270" fmla="*/ f229 f122 1"/>
                <a:gd name="f271" fmla="*/ f230 f121 1"/>
                <a:gd name="f272" fmla="*/ f231 f122 1"/>
                <a:gd name="f273" fmla="*/ f232 f121 1"/>
                <a:gd name="f274" fmla="*/ f233 f122 1"/>
                <a:gd name="f275" fmla="*/ f234 f121 1"/>
                <a:gd name="f276" fmla="*/ f235 f122 1"/>
                <a:gd name="f277" fmla="*/ f236 f121 1"/>
                <a:gd name="f278" fmla="*/ f237 f122 1"/>
                <a:gd name="f279" fmla="*/ f238 f122 1"/>
                <a:gd name="f280" fmla="*/ f239 f121 1"/>
                <a:gd name="f281" fmla="*/ f240 f122 1"/>
                <a:gd name="f282" fmla="*/ f241 f121 1"/>
                <a:gd name="f283" fmla="*/ f242 f122 1"/>
                <a:gd name="f284" fmla="*/ f243 f121 1"/>
                <a:gd name="f285" fmla="*/ f244 f122 1"/>
                <a:gd name="f286" fmla="*/ f245 f121 1"/>
                <a:gd name="f287" fmla="*/ f246 f122 1"/>
                <a:gd name="f288" fmla="*/ f247 f1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9">
                  <a:pos x="f252" y="f253"/>
                </a:cxn>
                <a:cxn ang="f169">
                  <a:pos x="f254" y="f253"/>
                </a:cxn>
                <a:cxn ang="f169">
                  <a:pos x="f254" y="f255"/>
                </a:cxn>
                <a:cxn ang="f169">
                  <a:pos x="f256" y="f257"/>
                </a:cxn>
                <a:cxn ang="f169">
                  <a:pos x="f254" y="f258"/>
                </a:cxn>
                <a:cxn ang="f169">
                  <a:pos x="f259" y="f260"/>
                </a:cxn>
                <a:cxn ang="f169">
                  <a:pos x="f261" y="f262"/>
                </a:cxn>
                <a:cxn ang="f169">
                  <a:pos x="f263" y="f264"/>
                </a:cxn>
                <a:cxn ang="f169">
                  <a:pos x="f265" y="f266"/>
                </a:cxn>
                <a:cxn ang="f169">
                  <a:pos x="f267" y="f268"/>
                </a:cxn>
                <a:cxn ang="f169">
                  <a:pos x="f269" y="f270"/>
                </a:cxn>
                <a:cxn ang="f169">
                  <a:pos x="f271" y="f272"/>
                </a:cxn>
                <a:cxn ang="f169">
                  <a:pos x="f273" y="f274"/>
                </a:cxn>
                <a:cxn ang="f169">
                  <a:pos x="f275" y="f276"/>
                </a:cxn>
                <a:cxn ang="f169">
                  <a:pos x="f277" y="f278"/>
                </a:cxn>
                <a:cxn ang="f169">
                  <a:pos x="f252" y="f279"/>
                </a:cxn>
                <a:cxn ang="f169">
                  <a:pos x="f280" y="f281"/>
                </a:cxn>
                <a:cxn ang="f169">
                  <a:pos x="f252" y="f253"/>
                </a:cxn>
                <a:cxn ang="f169">
                  <a:pos x="f282" y="f283"/>
                </a:cxn>
                <a:cxn ang="f169">
                  <a:pos x="f284" y="f285"/>
                </a:cxn>
                <a:cxn ang="f169">
                  <a:pos x="f286" y="f287"/>
                </a:cxn>
                <a:cxn ang="f169">
                  <a:pos x="f282" y="f288"/>
                </a:cxn>
                <a:cxn ang="f169">
                  <a:pos x="f282" y="f283"/>
                </a:cxn>
              </a:cxnLst>
              <a:rect l="f248" t="f251" r="f249" b="f250"/>
              <a:pathLst>
                <a:path w="123825" h="142875">
                  <a:moveTo>
                    <a:pt x="f8" y="f9"/>
                  </a:moveTo>
                  <a:cubicBezTo>
                    <a:pt x="f10" y="f11"/>
                    <a:pt x="f12" y="f11"/>
                    <a:pt x="f13" y="f9"/>
                  </a:cubicBezTo>
                  <a:cubicBezTo>
                    <a:pt x="f14" y="f15"/>
                    <a:pt x="f14" y="f16"/>
                    <a:pt x="f13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3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26" y="f86"/>
                    <a:pt x="f87" y="f88"/>
                    <a:pt x="f8" y="f89"/>
                  </a:cubicBezTo>
                  <a:cubicBezTo>
                    <a:pt x="f90" y="f91"/>
                    <a:pt x="f92" y="f93"/>
                    <a:pt x="f92" y="f94"/>
                  </a:cubicBezTo>
                  <a:cubicBezTo>
                    <a:pt x="f92" y="f95"/>
                    <a:pt x="f96" y="f97"/>
                    <a:pt x="f8" y="f9"/>
                  </a:cubicBezTo>
                  <a:close/>
                  <a:moveTo>
                    <a:pt x="f98" y="f99"/>
                  </a:move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56" y="f112"/>
                    <a:pt x="f113" y="f114"/>
                    <a:pt x="f98" y="f115"/>
                  </a:cubicBezTo>
                  <a:cubicBezTo>
                    <a:pt x="f116" y="f117"/>
                    <a:pt x="f118" y="f119"/>
                    <a:pt x="f98" y="f99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27" name="직사각형 28">
            <a:extLst>
              <a:ext uri="{FF2B5EF4-FFF2-40B4-BE49-F238E27FC236}">
                <a16:creationId xmlns:a16="http://schemas.microsoft.com/office/drawing/2014/main" id="{FBFCACBD-5018-43A1-AAFB-B9A22D38EF0B}"/>
              </a:ext>
            </a:extLst>
          </p:cNvPr>
          <p:cNvSpPr/>
          <p:nvPr/>
        </p:nvSpPr>
        <p:spPr>
          <a:xfrm>
            <a:off x="8798868" y="4434739"/>
            <a:ext cx="827897" cy="827897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28" name="직사각형 30">
            <a:extLst>
              <a:ext uri="{FF2B5EF4-FFF2-40B4-BE49-F238E27FC236}">
                <a16:creationId xmlns:a16="http://schemas.microsoft.com/office/drawing/2014/main" id="{0F88BAB6-E221-46B9-90D8-BA9EFBC08B71}"/>
              </a:ext>
            </a:extLst>
          </p:cNvPr>
          <p:cNvSpPr/>
          <p:nvPr/>
        </p:nvSpPr>
        <p:spPr>
          <a:xfrm>
            <a:off x="8431042" y="5384572"/>
            <a:ext cx="1563569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grpSp>
        <p:nvGrpSpPr>
          <p:cNvPr id="29" name="그룹 31">
            <a:extLst>
              <a:ext uri="{FF2B5EF4-FFF2-40B4-BE49-F238E27FC236}">
                <a16:creationId xmlns:a16="http://schemas.microsoft.com/office/drawing/2014/main" id="{CCE933D1-1935-4527-BD7C-F2AD6B5F9292}"/>
              </a:ext>
            </a:extLst>
          </p:cNvPr>
          <p:cNvGrpSpPr/>
          <p:nvPr/>
        </p:nvGrpSpPr>
        <p:grpSpPr>
          <a:xfrm>
            <a:off x="9058531" y="4666046"/>
            <a:ext cx="308582" cy="301057"/>
            <a:chOff x="9058531" y="4666046"/>
            <a:chExt cx="308582" cy="301057"/>
          </a:xfrm>
        </p:grpSpPr>
        <p:sp>
          <p:nvSpPr>
            <p:cNvPr id="30" name="자유형: 도형 32">
              <a:extLst>
                <a:ext uri="{FF2B5EF4-FFF2-40B4-BE49-F238E27FC236}">
                  <a16:creationId xmlns:a16="http://schemas.microsoft.com/office/drawing/2014/main" id="{9DE71AD1-8D9F-4D81-BD66-697A37F6F25E}"/>
                </a:ext>
              </a:extLst>
            </p:cNvPr>
            <p:cNvSpPr/>
            <p:nvPr/>
          </p:nvSpPr>
          <p:spPr>
            <a:xfrm>
              <a:off x="9058531" y="4666046"/>
              <a:ext cx="308582" cy="301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381000"/>
                <a:gd name="f8" fmla="val 348805"/>
                <a:gd name="f9" fmla="val 127825"/>
                <a:gd name="f10" fmla="val 226219"/>
                <a:gd name="f11" fmla="val 96012"/>
                <a:gd name="f12" fmla="val 243364"/>
                <a:gd name="f13" fmla="val 255937"/>
                <a:gd name="f14" fmla="val 266224"/>
                <a:gd name="f15" fmla="val 85820"/>
                <a:gd name="f16" fmla="val 73152"/>
                <a:gd name="f17" fmla="val 30004"/>
                <a:gd name="f18" fmla="val 17431"/>
                <a:gd name="f19" fmla="val 256032"/>
                <a:gd name="f20" fmla="val 7144"/>
                <a:gd name="f21" fmla="val 149923"/>
                <a:gd name="f22" fmla="val 137350"/>
                <a:gd name="f23" fmla="val 127063"/>
                <a:gd name="f24" fmla="val 17336"/>
                <a:gd name="f25" fmla="val 85725"/>
                <a:gd name="f26" fmla="val 137255"/>
                <a:gd name="f27" fmla="val 167068"/>
                <a:gd name="f28" fmla="val 119729"/>
                <a:gd name="f29" fmla="val 104299"/>
                <a:gd name="f30" fmla="val 98107"/>
                <a:gd name="f31" fmla="val 114681"/>
                <a:gd name="f32" fmla="val 93059"/>
                <a:gd name="f33" fmla="val 108490"/>
                <a:gd name="f34" fmla="val 48768"/>
                <a:gd name="f35" fmla="val 42577"/>
                <a:gd name="f36" fmla="val 37529"/>
                <a:gd name="f37" fmla="val 128111"/>
                <a:gd name="f38" fmla="val 20288"/>
                <a:gd name="f39" fmla="val 131254"/>
                <a:gd name="f40" fmla="val 146495"/>
                <a:gd name="f41" fmla="val 164878"/>
                <a:gd name="f42" fmla="val 341471"/>
                <a:gd name="f43" fmla="val 362045"/>
                <a:gd name="f44" fmla="val 23813"/>
                <a:gd name="f45" fmla="val 378809"/>
                <a:gd name="f46" fmla="val 44482"/>
                <a:gd name="f47" fmla="val 369380"/>
                <a:gd name="f48" fmla="val 386143"/>
                <a:gd name="f49" fmla="val 362140"/>
                <a:gd name="f50" fmla="val 165163"/>
                <a:gd name="f51" fmla="val 386048"/>
                <a:gd name="f52" fmla="val 144589"/>
                <a:gd name="f53" fmla="val 149257"/>
                <a:gd name="f54" fmla="val 73438"/>
                <a:gd name="f55" fmla="val 30480"/>
                <a:gd name="f56" fmla="val 30289"/>
                <a:gd name="f57" fmla="val 149447"/>
                <a:gd name="f58" fmla="val 30099"/>
                <a:gd name="f59" fmla="val 149638"/>
                <a:gd name="f60" fmla="val 242888"/>
                <a:gd name="f61" fmla="val 243078"/>
                <a:gd name="f62" fmla="val 243268"/>
                <a:gd name="f63" fmla="val 73628"/>
                <a:gd name="f64" fmla="val 73819"/>
                <a:gd name="f65" fmla="val 204025"/>
                <a:gd name="f66" fmla="val 126397"/>
                <a:gd name="f67" fmla="val 189262"/>
                <a:gd name="f68" fmla="val 60484"/>
                <a:gd name="f69" fmla="val 115253"/>
                <a:gd name="f70" fmla="val 97536"/>
                <a:gd name="f71" fmla="val 44958"/>
                <a:gd name="f72" fmla="val 150019"/>
                <a:gd name="f73" fmla="val 349091"/>
                <a:gd name="f74" fmla="val 357283"/>
                <a:gd name="f75" fmla="val 363950"/>
                <a:gd name="f76" fmla="val 156686"/>
                <a:gd name="f77" fmla="val 187738"/>
                <a:gd name="f78" fmla="val 263747"/>
                <a:gd name="f79" fmla="val 246793"/>
                <a:gd name="f80" fmla="val 170402"/>
                <a:gd name="f81" fmla="val 223171"/>
                <a:gd name="f82" fmla="val 159639"/>
                <a:gd name="f83" fmla="val 197072"/>
                <a:gd name="f84" fmla="val 170974"/>
                <a:gd name="f85" fmla="val 147352"/>
                <a:gd name="f86" fmla="val 130397"/>
                <a:gd name="f87" fmla="val 36766"/>
                <a:gd name="f88" fmla="val 363855"/>
                <a:gd name="f89" fmla="val 295846"/>
                <a:gd name="f90" fmla="val 279940"/>
                <a:gd name="f91" fmla="val 286512"/>
                <a:gd name="f92" fmla="val 283083"/>
                <a:gd name="f93" fmla="val 290227"/>
                <a:gd name="f94" fmla="val 268605"/>
                <a:gd name="f95" fmla="val 253270"/>
                <a:gd name="f96" fmla="val 237935"/>
                <a:gd name="f97" fmla="val 223456"/>
                <a:gd name="f98" fmla="val 210693"/>
                <a:gd name="f99" fmla="val 29337"/>
                <a:gd name="f100" fmla="val 210788"/>
                <a:gd name="f101" fmla="val 113252"/>
                <a:gd name="f102" fmla="val 106680"/>
                <a:gd name="f103" fmla="val 223552"/>
                <a:gd name="f104" fmla="val 102965"/>
                <a:gd name="f105" fmla="val 238030"/>
                <a:gd name="f106" fmla="val 253365"/>
                <a:gd name="f107" fmla="val 268700"/>
                <a:gd name="f108" fmla="val 283178"/>
                <a:gd name="f109" fmla="val 295942"/>
                <a:gd name="f110" fmla="val 267462"/>
                <a:gd name="f111" fmla="val 252984"/>
                <a:gd name="f112" fmla="val 292037"/>
                <a:gd name="f113" fmla="val 235648"/>
                <a:gd name="f114" fmla="val 323755"/>
                <a:gd name="f115" fmla="val 196691"/>
                <a:gd name="f116" fmla="val 157734"/>
                <a:gd name="f117" fmla="val 125921"/>
                <a:gd name="f118" fmla="val 291941"/>
                <a:gd name="f119" fmla="val 213931"/>
                <a:gd name="f120" fmla="val 182213"/>
                <a:gd name="f121" fmla="val 348329"/>
                <a:gd name="f122" fmla="val 355759"/>
                <a:gd name="f123" fmla="val 44196"/>
                <a:gd name="f124" fmla="val 36004"/>
                <a:gd name="f125" fmla="val 340900"/>
                <a:gd name="f126" fmla="val 318040"/>
                <a:gd name="f127" fmla="val 129540"/>
                <a:gd name="f128" fmla="val 335375"/>
                <a:gd name="f129" fmla="val 170116"/>
                <a:gd name="f130" fmla="val 346138"/>
                <a:gd name="f131" fmla="val 196215"/>
                <a:gd name="f132" fmla="val 222313"/>
                <a:gd name="f133" fmla="val 245935"/>
                <a:gd name="f134" fmla="val 262890"/>
                <a:gd name="f135" fmla="val 363093"/>
                <a:gd name="f136" fmla="val 363188"/>
                <a:gd name="f137" fmla="val 349187"/>
                <a:gd name="f138" fmla="val 356521"/>
                <a:gd name="f139" fmla="+- 0 0 -90"/>
                <a:gd name="f140" fmla="*/ f3 1 390525"/>
                <a:gd name="f141" fmla="*/ f4 1 381000"/>
                <a:gd name="f142" fmla="val f5"/>
                <a:gd name="f143" fmla="val f6"/>
                <a:gd name="f144" fmla="val f7"/>
                <a:gd name="f145" fmla="*/ f139 f0 1"/>
                <a:gd name="f146" fmla="+- f144 0 f142"/>
                <a:gd name="f147" fmla="+- f143 0 f142"/>
                <a:gd name="f148" fmla="*/ f145 1 f2"/>
                <a:gd name="f149" fmla="*/ f147 1 390525"/>
                <a:gd name="f150" fmla="*/ f146 1 381000"/>
                <a:gd name="f151" fmla="*/ 348805 f147 1"/>
                <a:gd name="f152" fmla="*/ 127825 f146 1"/>
                <a:gd name="f153" fmla="*/ 226219 f147 1"/>
                <a:gd name="f154" fmla="*/ 96012 f146 1"/>
                <a:gd name="f155" fmla="*/ 243364 f147 1"/>
                <a:gd name="f156" fmla="*/ 266224 f147 1"/>
                <a:gd name="f157" fmla="*/ 73152 f146 1"/>
                <a:gd name="f158" fmla="*/ 30004 f146 1"/>
                <a:gd name="f159" fmla="*/ 7144 f146 1"/>
                <a:gd name="f160" fmla="*/ 149923 f147 1"/>
                <a:gd name="f161" fmla="*/ 127063 f147 1"/>
                <a:gd name="f162" fmla="*/ 167068 f147 1"/>
                <a:gd name="f163" fmla="*/ 119729 f147 1"/>
                <a:gd name="f164" fmla="*/ 104299 f146 1"/>
                <a:gd name="f165" fmla="*/ 108490 f147 1"/>
                <a:gd name="f166" fmla="*/ 93059 f146 1"/>
                <a:gd name="f167" fmla="*/ 48768 f147 1"/>
                <a:gd name="f168" fmla="*/ 37529 f147 1"/>
                <a:gd name="f169" fmla="*/ 128111 f146 1"/>
                <a:gd name="f170" fmla="*/ 7144 f147 1"/>
                <a:gd name="f171" fmla="*/ 164878 f146 1"/>
                <a:gd name="f172" fmla="*/ 341471 f146 1"/>
                <a:gd name="f173" fmla="*/ 44482 f147 1"/>
                <a:gd name="f174" fmla="*/ 378809 f146 1"/>
                <a:gd name="f175" fmla="*/ 386143 f147 1"/>
                <a:gd name="f176" fmla="*/ 165163 f146 1"/>
                <a:gd name="f177" fmla="*/ 149257 f147 1"/>
                <a:gd name="f178" fmla="*/ 73438 f146 1"/>
                <a:gd name="f179" fmla="*/ 30480 f146 1"/>
                <a:gd name="f180" fmla="*/ 149638 f147 1"/>
                <a:gd name="f181" fmla="*/ 30099 f146 1"/>
                <a:gd name="f182" fmla="*/ 242888 f147 1"/>
                <a:gd name="f183" fmla="*/ 243268 f147 1"/>
                <a:gd name="f184" fmla="*/ 73819 f146 1"/>
                <a:gd name="f185" fmla="*/ 204025 f147 1"/>
                <a:gd name="f186" fmla="*/ 126397 f146 1"/>
                <a:gd name="f187" fmla="*/ 189262 f147 1"/>
                <a:gd name="f188" fmla="*/ 60484 f147 1"/>
                <a:gd name="f189" fmla="*/ 115253 f146 1"/>
                <a:gd name="f190" fmla="*/ 97536 f147 1"/>
                <a:gd name="f191" fmla="*/ 44958 f147 1"/>
                <a:gd name="f192" fmla="*/ 150019 f146 1"/>
                <a:gd name="f193" fmla="*/ 349091 f147 1"/>
                <a:gd name="f194" fmla="*/ 363950 f147 1"/>
                <a:gd name="f195" fmla="*/ 187738 f146 1"/>
                <a:gd name="f196" fmla="*/ 263747 f147 1"/>
                <a:gd name="f197" fmla="*/ 197072 f147 1"/>
                <a:gd name="f198" fmla="*/ 159639 f146 1"/>
                <a:gd name="f199" fmla="*/ 130397 f147 1"/>
                <a:gd name="f200" fmla="*/ 30099 f147 1"/>
                <a:gd name="f201" fmla="*/ 363855 f147 1"/>
                <a:gd name="f202" fmla="*/ 295846 f146 1"/>
                <a:gd name="f203" fmla="*/ 279940 f147 1"/>
                <a:gd name="f204" fmla="*/ 290227 f147 1"/>
                <a:gd name="f205" fmla="*/ 253270 f146 1"/>
                <a:gd name="f206" fmla="*/ 210693 f146 1"/>
                <a:gd name="f207" fmla="*/ 29337 f147 1"/>
                <a:gd name="f208" fmla="*/ 210788 f146 1"/>
                <a:gd name="f209" fmla="*/ 113252 f147 1"/>
                <a:gd name="f210" fmla="*/ 102965 f147 1"/>
                <a:gd name="f211" fmla="*/ 253365 f146 1"/>
                <a:gd name="f212" fmla="*/ 295942 f146 1"/>
                <a:gd name="f213" fmla="*/ 267462 f147 1"/>
                <a:gd name="f214" fmla="*/ 252984 f146 1"/>
                <a:gd name="f215" fmla="*/ 196691 f147 1"/>
                <a:gd name="f216" fmla="*/ 323755 f146 1"/>
                <a:gd name="f217" fmla="*/ 125921 f147 1"/>
                <a:gd name="f218" fmla="*/ 182213 f146 1"/>
                <a:gd name="f219" fmla="*/ 348329 f147 1"/>
                <a:gd name="f220" fmla="*/ 355759 f146 1"/>
                <a:gd name="f221" fmla="*/ 44196 f147 1"/>
                <a:gd name="f222" fmla="*/ 340900 f146 1"/>
                <a:gd name="f223" fmla="*/ 318040 f146 1"/>
                <a:gd name="f224" fmla="*/ 129540 f147 1"/>
                <a:gd name="f225" fmla="*/ 196215 f147 1"/>
                <a:gd name="f226" fmla="*/ 346138 f146 1"/>
                <a:gd name="f227" fmla="*/ 262890 f147 1"/>
                <a:gd name="f228" fmla="*/ 363093 f147 1"/>
                <a:gd name="f229" fmla="+- f148 0 f1"/>
                <a:gd name="f230" fmla="*/ f151 1 390525"/>
                <a:gd name="f231" fmla="*/ f152 1 381000"/>
                <a:gd name="f232" fmla="*/ f153 1 390525"/>
                <a:gd name="f233" fmla="*/ f154 1 381000"/>
                <a:gd name="f234" fmla="*/ f155 1 390525"/>
                <a:gd name="f235" fmla="*/ f156 1 390525"/>
                <a:gd name="f236" fmla="*/ f157 1 381000"/>
                <a:gd name="f237" fmla="*/ f158 1 381000"/>
                <a:gd name="f238" fmla="*/ f159 1 381000"/>
                <a:gd name="f239" fmla="*/ f160 1 390525"/>
                <a:gd name="f240" fmla="*/ f161 1 390525"/>
                <a:gd name="f241" fmla="*/ f162 1 390525"/>
                <a:gd name="f242" fmla="*/ f163 1 390525"/>
                <a:gd name="f243" fmla="*/ f164 1 381000"/>
                <a:gd name="f244" fmla="*/ f165 1 390525"/>
                <a:gd name="f245" fmla="*/ f166 1 381000"/>
                <a:gd name="f246" fmla="*/ f167 1 390525"/>
                <a:gd name="f247" fmla="*/ f168 1 390525"/>
                <a:gd name="f248" fmla="*/ f169 1 381000"/>
                <a:gd name="f249" fmla="*/ f170 1 390525"/>
                <a:gd name="f250" fmla="*/ f171 1 381000"/>
                <a:gd name="f251" fmla="*/ f172 1 381000"/>
                <a:gd name="f252" fmla="*/ f173 1 390525"/>
                <a:gd name="f253" fmla="*/ f174 1 381000"/>
                <a:gd name="f254" fmla="*/ f175 1 390525"/>
                <a:gd name="f255" fmla="*/ f176 1 381000"/>
                <a:gd name="f256" fmla="*/ f177 1 390525"/>
                <a:gd name="f257" fmla="*/ f178 1 381000"/>
                <a:gd name="f258" fmla="*/ f179 1 381000"/>
                <a:gd name="f259" fmla="*/ f180 1 390525"/>
                <a:gd name="f260" fmla="*/ f181 1 381000"/>
                <a:gd name="f261" fmla="*/ f182 1 390525"/>
                <a:gd name="f262" fmla="*/ f183 1 390525"/>
                <a:gd name="f263" fmla="*/ f184 1 381000"/>
                <a:gd name="f264" fmla="*/ f185 1 390525"/>
                <a:gd name="f265" fmla="*/ f186 1 381000"/>
                <a:gd name="f266" fmla="*/ f187 1 390525"/>
                <a:gd name="f267" fmla="*/ f188 1 390525"/>
                <a:gd name="f268" fmla="*/ f189 1 381000"/>
                <a:gd name="f269" fmla="*/ f190 1 390525"/>
                <a:gd name="f270" fmla="*/ f191 1 390525"/>
                <a:gd name="f271" fmla="*/ f192 1 381000"/>
                <a:gd name="f272" fmla="*/ f193 1 390525"/>
                <a:gd name="f273" fmla="*/ f194 1 390525"/>
                <a:gd name="f274" fmla="*/ f195 1 381000"/>
                <a:gd name="f275" fmla="*/ f196 1 390525"/>
                <a:gd name="f276" fmla="*/ f197 1 390525"/>
                <a:gd name="f277" fmla="*/ f198 1 381000"/>
                <a:gd name="f278" fmla="*/ f199 1 390525"/>
                <a:gd name="f279" fmla="*/ f200 1 390525"/>
                <a:gd name="f280" fmla="*/ f201 1 390525"/>
                <a:gd name="f281" fmla="*/ f202 1 381000"/>
                <a:gd name="f282" fmla="*/ f203 1 390525"/>
                <a:gd name="f283" fmla="*/ f204 1 390525"/>
                <a:gd name="f284" fmla="*/ f205 1 381000"/>
                <a:gd name="f285" fmla="*/ f206 1 381000"/>
                <a:gd name="f286" fmla="*/ f207 1 390525"/>
                <a:gd name="f287" fmla="*/ f208 1 381000"/>
                <a:gd name="f288" fmla="*/ f209 1 390525"/>
                <a:gd name="f289" fmla="*/ f210 1 390525"/>
                <a:gd name="f290" fmla="*/ f211 1 381000"/>
                <a:gd name="f291" fmla="*/ f212 1 381000"/>
                <a:gd name="f292" fmla="*/ f213 1 390525"/>
                <a:gd name="f293" fmla="*/ f214 1 381000"/>
                <a:gd name="f294" fmla="*/ f215 1 390525"/>
                <a:gd name="f295" fmla="*/ f216 1 381000"/>
                <a:gd name="f296" fmla="*/ f217 1 390525"/>
                <a:gd name="f297" fmla="*/ f218 1 381000"/>
                <a:gd name="f298" fmla="*/ f219 1 390525"/>
                <a:gd name="f299" fmla="*/ f220 1 381000"/>
                <a:gd name="f300" fmla="*/ f221 1 390525"/>
                <a:gd name="f301" fmla="*/ f222 1 381000"/>
                <a:gd name="f302" fmla="*/ f223 1 381000"/>
                <a:gd name="f303" fmla="*/ f224 1 390525"/>
                <a:gd name="f304" fmla="*/ f225 1 390525"/>
                <a:gd name="f305" fmla="*/ f226 1 381000"/>
                <a:gd name="f306" fmla="*/ f227 1 390525"/>
                <a:gd name="f307" fmla="*/ f228 1 390525"/>
                <a:gd name="f308" fmla="*/ f142 1 f149"/>
                <a:gd name="f309" fmla="*/ f143 1 f149"/>
                <a:gd name="f310" fmla="*/ f142 1 f150"/>
                <a:gd name="f311" fmla="*/ f144 1 f150"/>
                <a:gd name="f312" fmla="*/ f230 1 f149"/>
                <a:gd name="f313" fmla="*/ f231 1 f150"/>
                <a:gd name="f314" fmla="*/ f232 1 f149"/>
                <a:gd name="f315" fmla="*/ f233 1 f150"/>
                <a:gd name="f316" fmla="*/ f234 1 f149"/>
                <a:gd name="f317" fmla="*/ f235 1 f149"/>
                <a:gd name="f318" fmla="*/ f236 1 f150"/>
                <a:gd name="f319" fmla="*/ f237 1 f150"/>
                <a:gd name="f320" fmla="*/ f238 1 f150"/>
                <a:gd name="f321" fmla="*/ f239 1 f149"/>
                <a:gd name="f322" fmla="*/ f240 1 f149"/>
                <a:gd name="f323" fmla="*/ f241 1 f149"/>
                <a:gd name="f324" fmla="*/ f242 1 f149"/>
                <a:gd name="f325" fmla="*/ f243 1 f150"/>
                <a:gd name="f326" fmla="*/ f244 1 f149"/>
                <a:gd name="f327" fmla="*/ f245 1 f150"/>
                <a:gd name="f328" fmla="*/ f246 1 f149"/>
                <a:gd name="f329" fmla="*/ f247 1 f149"/>
                <a:gd name="f330" fmla="*/ f248 1 f150"/>
                <a:gd name="f331" fmla="*/ f249 1 f149"/>
                <a:gd name="f332" fmla="*/ f250 1 f150"/>
                <a:gd name="f333" fmla="*/ f251 1 f150"/>
                <a:gd name="f334" fmla="*/ f252 1 f149"/>
                <a:gd name="f335" fmla="*/ f253 1 f150"/>
                <a:gd name="f336" fmla="*/ f254 1 f149"/>
                <a:gd name="f337" fmla="*/ f255 1 f150"/>
                <a:gd name="f338" fmla="*/ f256 1 f149"/>
                <a:gd name="f339" fmla="*/ f257 1 f150"/>
                <a:gd name="f340" fmla="*/ f258 1 f150"/>
                <a:gd name="f341" fmla="*/ f259 1 f149"/>
                <a:gd name="f342" fmla="*/ f260 1 f150"/>
                <a:gd name="f343" fmla="*/ f261 1 f149"/>
                <a:gd name="f344" fmla="*/ f262 1 f149"/>
                <a:gd name="f345" fmla="*/ f263 1 f150"/>
                <a:gd name="f346" fmla="*/ f264 1 f149"/>
                <a:gd name="f347" fmla="*/ f265 1 f150"/>
                <a:gd name="f348" fmla="*/ f266 1 f149"/>
                <a:gd name="f349" fmla="*/ f267 1 f149"/>
                <a:gd name="f350" fmla="*/ f268 1 f150"/>
                <a:gd name="f351" fmla="*/ f269 1 f149"/>
                <a:gd name="f352" fmla="*/ f270 1 f149"/>
                <a:gd name="f353" fmla="*/ f271 1 f150"/>
                <a:gd name="f354" fmla="*/ f272 1 f149"/>
                <a:gd name="f355" fmla="*/ f273 1 f149"/>
                <a:gd name="f356" fmla="*/ f274 1 f150"/>
                <a:gd name="f357" fmla="*/ f275 1 f149"/>
                <a:gd name="f358" fmla="*/ f276 1 f149"/>
                <a:gd name="f359" fmla="*/ f277 1 f150"/>
                <a:gd name="f360" fmla="*/ f278 1 f149"/>
                <a:gd name="f361" fmla="*/ f279 1 f149"/>
                <a:gd name="f362" fmla="*/ f280 1 f149"/>
                <a:gd name="f363" fmla="*/ f281 1 f150"/>
                <a:gd name="f364" fmla="*/ f282 1 f149"/>
                <a:gd name="f365" fmla="*/ f283 1 f149"/>
                <a:gd name="f366" fmla="*/ f284 1 f150"/>
                <a:gd name="f367" fmla="*/ f285 1 f150"/>
                <a:gd name="f368" fmla="*/ f286 1 f149"/>
                <a:gd name="f369" fmla="*/ f287 1 f150"/>
                <a:gd name="f370" fmla="*/ f288 1 f149"/>
                <a:gd name="f371" fmla="*/ f289 1 f149"/>
                <a:gd name="f372" fmla="*/ f290 1 f150"/>
                <a:gd name="f373" fmla="*/ f291 1 f150"/>
                <a:gd name="f374" fmla="*/ f292 1 f149"/>
                <a:gd name="f375" fmla="*/ f293 1 f150"/>
                <a:gd name="f376" fmla="*/ f294 1 f149"/>
                <a:gd name="f377" fmla="*/ f295 1 f150"/>
                <a:gd name="f378" fmla="*/ f296 1 f149"/>
                <a:gd name="f379" fmla="*/ f297 1 f150"/>
                <a:gd name="f380" fmla="*/ f298 1 f149"/>
                <a:gd name="f381" fmla="*/ f299 1 f150"/>
                <a:gd name="f382" fmla="*/ f300 1 f149"/>
                <a:gd name="f383" fmla="*/ f301 1 f150"/>
                <a:gd name="f384" fmla="*/ f302 1 f150"/>
                <a:gd name="f385" fmla="*/ f303 1 f149"/>
                <a:gd name="f386" fmla="*/ f304 1 f149"/>
                <a:gd name="f387" fmla="*/ f305 1 f150"/>
                <a:gd name="f388" fmla="*/ f306 1 f149"/>
                <a:gd name="f389" fmla="*/ f307 1 f149"/>
                <a:gd name="f390" fmla="*/ f308 f140 1"/>
                <a:gd name="f391" fmla="*/ f309 f140 1"/>
                <a:gd name="f392" fmla="*/ f311 f141 1"/>
                <a:gd name="f393" fmla="*/ f310 f141 1"/>
                <a:gd name="f394" fmla="*/ f312 f140 1"/>
                <a:gd name="f395" fmla="*/ f313 f141 1"/>
                <a:gd name="f396" fmla="*/ f314 f140 1"/>
                <a:gd name="f397" fmla="*/ f315 f141 1"/>
                <a:gd name="f398" fmla="*/ f316 f140 1"/>
                <a:gd name="f399" fmla="*/ f317 f140 1"/>
                <a:gd name="f400" fmla="*/ f318 f141 1"/>
                <a:gd name="f401" fmla="*/ f319 f141 1"/>
                <a:gd name="f402" fmla="*/ f320 f141 1"/>
                <a:gd name="f403" fmla="*/ f321 f140 1"/>
                <a:gd name="f404" fmla="*/ f322 f140 1"/>
                <a:gd name="f405" fmla="*/ f323 f140 1"/>
                <a:gd name="f406" fmla="*/ f324 f140 1"/>
                <a:gd name="f407" fmla="*/ f325 f141 1"/>
                <a:gd name="f408" fmla="*/ f326 f140 1"/>
                <a:gd name="f409" fmla="*/ f327 f141 1"/>
                <a:gd name="f410" fmla="*/ f328 f140 1"/>
                <a:gd name="f411" fmla="*/ f329 f140 1"/>
                <a:gd name="f412" fmla="*/ f330 f141 1"/>
                <a:gd name="f413" fmla="*/ f331 f140 1"/>
                <a:gd name="f414" fmla="*/ f332 f141 1"/>
                <a:gd name="f415" fmla="*/ f333 f141 1"/>
                <a:gd name="f416" fmla="*/ f334 f140 1"/>
                <a:gd name="f417" fmla="*/ f335 f141 1"/>
                <a:gd name="f418" fmla="*/ f336 f140 1"/>
                <a:gd name="f419" fmla="*/ f337 f141 1"/>
                <a:gd name="f420" fmla="*/ f338 f140 1"/>
                <a:gd name="f421" fmla="*/ f339 f141 1"/>
                <a:gd name="f422" fmla="*/ f340 f141 1"/>
                <a:gd name="f423" fmla="*/ f341 f140 1"/>
                <a:gd name="f424" fmla="*/ f342 f141 1"/>
                <a:gd name="f425" fmla="*/ f343 f140 1"/>
                <a:gd name="f426" fmla="*/ f344 f140 1"/>
                <a:gd name="f427" fmla="*/ f345 f141 1"/>
                <a:gd name="f428" fmla="*/ f346 f140 1"/>
                <a:gd name="f429" fmla="*/ f347 f141 1"/>
                <a:gd name="f430" fmla="*/ f348 f140 1"/>
                <a:gd name="f431" fmla="*/ f349 f140 1"/>
                <a:gd name="f432" fmla="*/ f350 f141 1"/>
                <a:gd name="f433" fmla="*/ f351 f140 1"/>
                <a:gd name="f434" fmla="*/ f352 f140 1"/>
                <a:gd name="f435" fmla="*/ f353 f141 1"/>
                <a:gd name="f436" fmla="*/ f354 f140 1"/>
                <a:gd name="f437" fmla="*/ f355 f140 1"/>
                <a:gd name="f438" fmla="*/ f356 f141 1"/>
                <a:gd name="f439" fmla="*/ f357 f140 1"/>
                <a:gd name="f440" fmla="*/ f358 f140 1"/>
                <a:gd name="f441" fmla="*/ f359 f141 1"/>
                <a:gd name="f442" fmla="*/ f360 f140 1"/>
                <a:gd name="f443" fmla="*/ f361 f140 1"/>
                <a:gd name="f444" fmla="*/ f362 f140 1"/>
                <a:gd name="f445" fmla="*/ f363 f141 1"/>
                <a:gd name="f446" fmla="*/ f364 f140 1"/>
                <a:gd name="f447" fmla="*/ f365 f140 1"/>
                <a:gd name="f448" fmla="*/ f366 f141 1"/>
                <a:gd name="f449" fmla="*/ f367 f141 1"/>
                <a:gd name="f450" fmla="*/ f368 f140 1"/>
                <a:gd name="f451" fmla="*/ f369 f141 1"/>
                <a:gd name="f452" fmla="*/ f370 f140 1"/>
                <a:gd name="f453" fmla="*/ f371 f140 1"/>
                <a:gd name="f454" fmla="*/ f372 f141 1"/>
                <a:gd name="f455" fmla="*/ f373 f141 1"/>
                <a:gd name="f456" fmla="*/ f374 f140 1"/>
                <a:gd name="f457" fmla="*/ f375 f141 1"/>
                <a:gd name="f458" fmla="*/ f376 f140 1"/>
                <a:gd name="f459" fmla="*/ f377 f141 1"/>
                <a:gd name="f460" fmla="*/ f378 f140 1"/>
                <a:gd name="f461" fmla="*/ f379 f141 1"/>
                <a:gd name="f462" fmla="*/ f380 f140 1"/>
                <a:gd name="f463" fmla="*/ f381 f141 1"/>
                <a:gd name="f464" fmla="*/ f382 f140 1"/>
                <a:gd name="f465" fmla="*/ f383 f141 1"/>
                <a:gd name="f466" fmla="*/ f384 f141 1"/>
                <a:gd name="f467" fmla="*/ f385 f140 1"/>
                <a:gd name="f468" fmla="*/ f386 f140 1"/>
                <a:gd name="f469" fmla="*/ f387 f141 1"/>
                <a:gd name="f470" fmla="*/ f388 f140 1"/>
                <a:gd name="f471" fmla="*/ f389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9">
                  <a:pos x="f394" y="f395"/>
                </a:cxn>
                <a:cxn ang="f229">
                  <a:pos x="f396" y="f395"/>
                </a:cxn>
                <a:cxn ang="f229">
                  <a:pos x="f396" y="f397"/>
                </a:cxn>
                <a:cxn ang="f229">
                  <a:pos x="f398" y="f397"/>
                </a:cxn>
                <a:cxn ang="f229">
                  <a:pos x="f399" y="f400"/>
                </a:cxn>
                <a:cxn ang="f229">
                  <a:pos x="f399" y="f401"/>
                </a:cxn>
                <a:cxn ang="f229">
                  <a:pos x="f398" y="f402"/>
                </a:cxn>
                <a:cxn ang="f229">
                  <a:pos x="f403" y="f402"/>
                </a:cxn>
                <a:cxn ang="f229">
                  <a:pos x="f404" y="f401"/>
                </a:cxn>
                <a:cxn ang="f229">
                  <a:pos x="f404" y="f400"/>
                </a:cxn>
                <a:cxn ang="f229">
                  <a:pos x="f403" y="f397"/>
                </a:cxn>
                <a:cxn ang="f229">
                  <a:pos x="f405" y="f397"/>
                </a:cxn>
                <a:cxn ang="f229">
                  <a:pos x="f405" y="f395"/>
                </a:cxn>
                <a:cxn ang="f229">
                  <a:pos x="f406" y="f395"/>
                </a:cxn>
                <a:cxn ang="f229">
                  <a:pos x="f406" y="f407"/>
                </a:cxn>
                <a:cxn ang="f229">
                  <a:pos x="f408" y="f409"/>
                </a:cxn>
                <a:cxn ang="f229">
                  <a:pos x="f410" y="f409"/>
                </a:cxn>
                <a:cxn ang="f229">
                  <a:pos x="f411" y="f407"/>
                </a:cxn>
                <a:cxn ang="f229">
                  <a:pos x="f411" y="f412"/>
                </a:cxn>
                <a:cxn ang="f229">
                  <a:pos x="f413" y="f414"/>
                </a:cxn>
                <a:cxn ang="f229">
                  <a:pos x="f413" y="f415"/>
                </a:cxn>
                <a:cxn ang="f229">
                  <a:pos x="f416" y="f417"/>
                </a:cxn>
                <a:cxn ang="f229">
                  <a:pos x="f394" y="f417"/>
                </a:cxn>
                <a:cxn ang="f229">
                  <a:pos x="f418" y="f415"/>
                </a:cxn>
                <a:cxn ang="f229">
                  <a:pos x="f418" y="f419"/>
                </a:cxn>
                <a:cxn ang="f229">
                  <a:pos x="f394" y="f395"/>
                </a:cxn>
                <a:cxn ang="f229">
                  <a:pos x="f420" y="f421"/>
                </a:cxn>
                <a:cxn ang="f229">
                  <a:pos x="f420" y="f422"/>
                </a:cxn>
                <a:cxn ang="f229">
                  <a:pos x="f423" y="f424"/>
                </a:cxn>
                <a:cxn ang="f229">
                  <a:pos x="f425" y="f424"/>
                </a:cxn>
                <a:cxn ang="f229">
                  <a:pos x="f426" y="f422"/>
                </a:cxn>
                <a:cxn ang="f229">
                  <a:pos x="f426" y="f421"/>
                </a:cxn>
                <a:cxn ang="f229">
                  <a:pos x="f425" y="f427"/>
                </a:cxn>
                <a:cxn ang="f229">
                  <a:pos x="f423" y="f427"/>
                </a:cxn>
                <a:cxn ang="f229">
                  <a:pos x="f420" y="f421"/>
                </a:cxn>
                <a:cxn ang="f229">
                  <a:pos x="f428" y="f397"/>
                </a:cxn>
                <a:cxn ang="f229">
                  <a:pos x="f428" y="f429"/>
                </a:cxn>
                <a:cxn ang="f229">
                  <a:pos x="f430" y="f429"/>
                </a:cxn>
                <a:cxn ang="f229">
                  <a:pos x="f430" y="f397"/>
                </a:cxn>
                <a:cxn ang="f229">
                  <a:pos x="f428" y="f397"/>
                </a:cxn>
                <a:cxn ang="f229">
                  <a:pos x="f431" y="f432"/>
                </a:cxn>
                <a:cxn ang="f229">
                  <a:pos x="f433" y="f432"/>
                </a:cxn>
                <a:cxn ang="f229">
                  <a:pos x="f433" y="f429"/>
                </a:cxn>
                <a:cxn ang="f229">
                  <a:pos x="f431" y="f429"/>
                </a:cxn>
                <a:cxn ang="f229">
                  <a:pos x="f431" y="f432"/>
                </a:cxn>
                <a:cxn ang="f229">
                  <a:pos x="f434" y="f435"/>
                </a:cxn>
                <a:cxn ang="f229">
                  <a:pos x="f436" y="f435"/>
                </a:cxn>
                <a:cxn ang="f229">
                  <a:pos x="f437" y="f414"/>
                </a:cxn>
                <a:cxn ang="f229">
                  <a:pos x="f437" y="f438"/>
                </a:cxn>
                <a:cxn ang="f229">
                  <a:pos x="f439" y="f438"/>
                </a:cxn>
                <a:cxn ang="f229">
                  <a:pos x="f440" y="f441"/>
                </a:cxn>
                <a:cxn ang="f229">
                  <a:pos x="f442" y="f438"/>
                </a:cxn>
                <a:cxn ang="f229">
                  <a:pos x="f443" y="f438"/>
                </a:cxn>
                <a:cxn ang="f229">
                  <a:pos x="f443" y="f414"/>
                </a:cxn>
                <a:cxn ang="f229">
                  <a:pos x="f434" y="f435"/>
                </a:cxn>
                <a:cxn ang="f229">
                  <a:pos x="f444" y="f445"/>
                </a:cxn>
                <a:cxn ang="f229">
                  <a:pos x="f446" y="f445"/>
                </a:cxn>
                <a:cxn ang="f229">
                  <a:pos x="f447" y="f448"/>
                </a:cxn>
                <a:cxn ang="f229">
                  <a:pos x="f446" y="f449"/>
                </a:cxn>
                <a:cxn ang="f229">
                  <a:pos x="f444" y="f449"/>
                </a:cxn>
                <a:cxn ang="f229">
                  <a:pos x="f444" y="f445"/>
                </a:cxn>
                <a:cxn ang="f229">
                  <a:pos x="f450" y="f451"/>
                </a:cxn>
                <a:cxn ang="f229">
                  <a:pos x="f452" y="f451"/>
                </a:cxn>
                <a:cxn ang="f229">
                  <a:pos x="f453" y="f454"/>
                </a:cxn>
                <a:cxn ang="f229">
                  <a:pos x="f452" y="f455"/>
                </a:cxn>
                <a:cxn ang="f229">
                  <a:pos x="f450" y="f455"/>
                </a:cxn>
                <a:cxn ang="f229">
                  <a:pos x="f450" y="f451"/>
                </a:cxn>
                <a:cxn ang="f229">
                  <a:pos x="f456" y="f457"/>
                </a:cxn>
                <a:cxn ang="f229">
                  <a:pos x="f458" y="f459"/>
                </a:cxn>
                <a:cxn ang="f229">
                  <a:pos x="f460" y="f457"/>
                </a:cxn>
                <a:cxn ang="f229">
                  <a:pos x="f458" y="f461"/>
                </a:cxn>
                <a:cxn ang="f229">
                  <a:pos x="f456" y="f457"/>
                </a:cxn>
                <a:cxn ang="f229">
                  <a:pos x="f462" y="f463"/>
                </a:cxn>
                <a:cxn ang="f229">
                  <a:pos x="f464" y="f463"/>
                </a:cxn>
                <a:cxn ang="f229">
                  <a:pos x="f450" y="f465"/>
                </a:cxn>
                <a:cxn ang="f229">
                  <a:pos x="f450" y="f466"/>
                </a:cxn>
                <a:cxn ang="f229">
                  <a:pos x="f467" y="f466"/>
                </a:cxn>
                <a:cxn ang="f229">
                  <a:pos x="f468" y="f469"/>
                </a:cxn>
                <a:cxn ang="f229">
                  <a:pos x="f470" y="f466"/>
                </a:cxn>
                <a:cxn ang="f229">
                  <a:pos x="f471" y="f466"/>
                </a:cxn>
                <a:cxn ang="f229">
                  <a:pos x="f471" y="f465"/>
                </a:cxn>
                <a:cxn ang="f229">
                  <a:pos x="f462" y="f463"/>
                </a:cxn>
              </a:cxnLst>
              <a:rect l="f390" t="f393" r="f391" b="f392"/>
              <a:pathLst>
                <a:path w="390525" h="381000">
                  <a:moveTo>
                    <a:pt x="f8" y="f9"/>
                  </a:moveTo>
                  <a:lnTo>
                    <a:pt x="f10" y="f9"/>
                  </a:ln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20"/>
                    <a:pt x="f12" y="f20"/>
                  </a:cubicBezTo>
                  <a:lnTo>
                    <a:pt x="f21" y="f20"/>
                  </a:lnTo>
                  <a:cubicBezTo>
                    <a:pt x="f22" y="f20"/>
                    <a:pt x="f23" y="f24"/>
                    <a:pt x="f23" y="f17"/>
                  </a:cubicBezTo>
                  <a:lnTo>
                    <a:pt x="f23" y="f16"/>
                  </a:lnTo>
                  <a:cubicBezTo>
                    <a:pt x="f23" y="f25"/>
                    <a:pt x="f26" y="f11"/>
                    <a:pt x="f21" y="f11"/>
                  </a:cubicBezTo>
                  <a:lnTo>
                    <a:pt x="f27" y="f11"/>
                  </a:lnTo>
                  <a:lnTo>
                    <a:pt x="f27" y="f9"/>
                  </a:lnTo>
                  <a:lnTo>
                    <a:pt x="f28" y="f9"/>
                  </a:lnTo>
                  <a:lnTo>
                    <a:pt x="f28" y="f29"/>
                  </a:lnTo>
                  <a:cubicBezTo>
                    <a:pt x="f28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36" y="f30"/>
                    <a:pt x="f36" y="f29"/>
                  </a:cubicBezTo>
                  <a:lnTo>
                    <a:pt x="f36" y="f37"/>
                  </a:lnTo>
                  <a:cubicBezTo>
                    <a:pt x="f38" y="f39"/>
                    <a:pt x="f20" y="f40"/>
                    <a:pt x="f20" y="f41"/>
                  </a:cubicBezTo>
                  <a:lnTo>
                    <a:pt x="f20" y="f42"/>
                  </a:lnTo>
                  <a:cubicBezTo>
                    <a:pt x="f20" y="f43"/>
                    <a:pt x="f44" y="f45"/>
                    <a:pt x="f46" y="f45"/>
                  </a:cubicBezTo>
                  <a:lnTo>
                    <a:pt x="f8" y="f45"/>
                  </a:lnTo>
                  <a:cubicBezTo>
                    <a:pt x="f47" y="f45"/>
                    <a:pt x="f48" y="f49"/>
                    <a:pt x="f48" y="f42"/>
                  </a:cubicBezTo>
                  <a:lnTo>
                    <a:pt x="f48" y="f50"/>
                  </a:lnTo>
                  <a:cubicBezTo>
                    <a:pt x="f51" y="f52"/>
                    <a:pt x="f47" y="f9"/>
                    <a:pt x="f8" y="f9"/>
                  </a:cubicBezTo>
                  <a:close/>
                  <a:moveTo>
                    <a:pt x="f53" y="f54"/>
                  </a:moveTo>
                  <a:lnTo>
                    <a:pt x="f53" y="f55"/>
                  </a:lnTo>
                  <a:cubicBezTo>
                    <a:pt x="f53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58"/>
                    <a:pt x="f62" y="f56"/>
                    <a:pt x="f62" y="f55"/>
                  </a:cubicBezTo>
                  <a:lnTo>
                    <a:pt x="f62" y="f54"/>
                  </a:lnTo>
                  <a:cubicBezTo>
                    <a:pt x="f62" y="f63"/>
                    <a:pt x="f61" y="f64"/>
                    <a:pt x="f60" y="f64"/>
                  </a:cubicBezTo>
                  <a:lnTo>
                    <a:pt x="f59" y="f64"/>
                  </a:lnTo>
                  <a:cubicBezTo>
                    <a:pt x="f57" y="f64"/>
                    <a:pt x="f53" y="f63"/>
                    <a:pt x="f53" y="f54"/>
                  </a:cubicBezTo>
                  <a:close/>
                  <a:moveTo>
                    <a:pt x="f65" y="f11"/>
                  </a:moveTo>
                  <a:lnTo>
                    <a:pt x="f65" y="f66"/>
                  </a:lnTo>
                  <a:lnTo>
                    <a:pt x="f67" y="f66"/>
                  </a:lnTo>
                  <a:lnTo>
                    <a:pt x="f67" y="f11"/>
                  </a:lnTo>
                  <a:lnTo>
                    <a:pt x="f65" y="f11"/>
                  </a:lnTo>
                  <a:close/>
                  <a:moveTo>
                    <a:pt x="f68" y="f69"/>
                  </a:moveTo>
                  <a:lnTo>
                    <a:pt x="f70" y="f69"/>
                  </a:lnTo>
                  <a:lnTo>
                    <a:pt x="f70" y="f66"/>
                  </a:lnTo>
                  <a:lnTo>
                    <a:pt x="f68" y="f66"/>
                  </a:lnTo>
                  <a:lnTo>
                    <a:pt x="f68" y="f69"/>
                  </a:lnTo>
                  <a:close/>
                  <a:moveTo>
                    <a:pt x="f71" y="f72"/>
                  </a:moveTo>
                  <a:lnTo>
                    <a:pt x="f73" y="f72"/>
                  </a:lnTo>
                  <a:cubicBezTo>
                    <a:pt x="f74" y="f72"/>
                    <a:pt x="f75" y="f76"/>
                    <a:pt x="f75" y="f41"/>
                  </a:cubicBezTo>
                  <a:lnTo>
                    <a:pt x="f75" y="f77"/>
                  </a:lnTo>
                  <a:lnTo>
                    <a:pt x="f78" y="f77"/>
                  </a:ln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0"/>
                    <a:pt x="f86" y="f77"/>
                  </a:cubicBezTo>
                  <a:lnTo>
                    <a:pt x="f58" y="f77"/>
                  </a:lnTo>
                  <a:lnTo>
                    <a:pt x="f58" y="f41"/>
                  </a:lnTo>
                  <a:cubicBezTo>
                    <a:pt x="f58" y="f76"/>
                    <a:pt x="f87" y="f72"/>
                    <a:pt x="f71" y="f72"/>
                  </a:cubicBezTo>
                  <a:close/>
                  <a:moveTo>
                    <a:pt x="f88" y="f89"/>
                  </a:moveTo>
                  <a:lnTo>
                    <a:pt x="f90" y="f89"/>
                  </a:lnTo>
                  <a:cubicBezTo>
                    <a:pt x="f91" y="f92"/>
                    <a:pt x="f93" y="f94"/>
                    <a:pt x="f93" y="f95"/>
                  </a:cubicBezTo>
                  <a:cubicBezTo>
                    <a:pt x="f93" y="f96"/>
                    <a:pt x="f91" y="f97"/>
                    <a:pt x="f90" y="f98"/>
                  </a:cubicBezTo>
                  <a:lnTo>
                    <a:pt x="f88" y="f98"/>
                  </a:lnTo>
                  <a:lnTo>
                    <a:pt x="f88" y="f89"/>
                  </a:lnTo>
                  <a:close/>
                  <a:moveTo>
                    <a:pt x="f99" y="f100"/>
                  </a:moveTo>
                  <a:lnTo>
                    <a:pt x="f101" y="f100"/>
                  </a:lnTo>
                  <a:cubicBezTo>
                    <a:pt x="f102" y="f103"/>
                    <a:pt x="f104" y="f105"/>
                    <a:pt x="f104" y="f106"/>
                  </a:cubicBezTo>
                  <a:cubicBezTo>
                    <a:pt x="f104" y="f107"/>
                    <a:pt x="f102" y="f108"/>
                    <a:pt x="f101" y="f109"/>
                  </a:cubicBezTo>
                  <a:lnTo>
                    <a:pt x="f99" y="f109"/>
                  </a:lnTo>
                  <a:lnTo>
                    <a:pt x="f99" y="f100"/>
                  </a:lnTo>
                  <a:close/>
                  <a:moveTo>
                    <a:pt x="f110" y="f111"/>
                  </a:moveTo>
                  <a:cubicBezTo>
                    <a:pt x="f110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7" y="f111"/>
                  </a:cubicBezTo>
                  <a:cubicBezTo>
                    <a:pt x="f117" y="f119"/>
                    <a:pt x="f116" y="f120"/>
                    <a:pt x="f115" y="f120"/>
                  </a:cubicBezTo>
                  <a:cubicBezTo>
                    <a:pt x="f113" y="f120"/>
                    <a:pt x="f110" y="f119"/>
                    <a:pt x="f110" y="f111"/>
                  </a:cubicBezTo>
                  <a:close/>
                  <a:moveTo>
                    <a:pt x="f121" y="f122"/>
                  </a:moveTo>
                  <a:lnTo>
                    <a:pt x="f123" y="f122"/>
                  </a:lnTo>
                  <a:cubicBezTo>
                    <a:pt x="f124" y="f122"/>
                    <a:pt x="f99" y="f73"/>
                    <a:pt x="f99" y="f125"/>
                  </a:cubicBezTo>
                  <a:lnTo>
                    <a:pt x="f99" y="f126"/>
                  </a:lnTo>
                  <a:lnTo>
                    <a:pt x="f127" y="f126"/>
                  </a:lnTo>
                  <a:cubicBezTo>
                    <a:pt x="f40" y="f128"/>
                    <a:pt x="f129" y="f130"/>
                    <a:pt x="f131" y="f130"/>
                  </a:cubicBezTo>
                  <a:cubicBezTo>
                    <a:pt x="f132" y="f130"/>
                    <a:pt x="f133" y="f128"/>
                    <a:pt x="f134" y="f126"/>
                  </a:cubicBezTo>
                  <a:lnTo>
                    <a:pt x="f135" y="f126"/>
                  </a:lnTo>
                  <a:lnTo>
                    <a:pt x="f135" y="f125"/>
                  </a:lnTo>
                  <a:cubicBezTo>
                    <a:pt x="f136" y="f137"/>
                    <a:pt x="f138" y="f122"/>
                    <a:pt x="f121" y="f122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1" name="자유형: 도형 33">
              <a:extLst>
                <a:ext uri="{FF2B5EF4-FFF2-40B4-BE49-F238E27FC236}">
                  <a16:creationId xmlns:a16="http://schemas.microsoft.com/office/drawing/2014/main" id="{06B20E90-47E3-4E01-84C5-51C0FB6C27E8}"/>
                </a:ext>
              </a:extLst>
            </p:cNvPr>
            <p:cNvSpPr/>
            <p:nvPr/>
          </p:nvSpPr>
          <p:spPr>
            <a:xfrm>
              <a:off x="9160285" y="4812359"/>
              <a:ext cx="105366" cy="105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350"/>
                <a:gd name="f7" fmla="val 67818"/>
                <a:gd name="f8" fmla="val 7144"/>
                <a:gd name="f9" fmla="val 34385"/>
                <a:gd name="f10" fmla="val 101251"/>
                <a:gd name="f11" fmla="val 128492"/>
                <a:gd name="f12" fmla="val 34290"/>
                <a:gd name="f13" fmla="val 106013"/>
                <a:gd name="f14" fmla="val 88868"/>
                <a:gd name="f15" fmla="val 46768"/>
                <a:gd name="f16" fmla="val 29623"/>
                <a:gd name="f17" fmla="val 46672"/>
                <a:gd name="f18" fmla="+- 0 0 -90"/>
                <a:gd name="f19" fmla="*/ f3 1 133350"/>
                <a:gd name="f20" fmla="*/ f4 1 133350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133350"/>
                <a:gd name="f27" fmla="*/ 67818 f24 1"/>
                <a:gd name="f28" fmla="*/ 7144 f24 1"/>
                <a:gd name="f29" fmla="*/ 128492 f24 1"/>
                <a:gd name="f30" fmla="*/ 106013 f24 1"/>
                <a:gd name="f31" fmla="*/ 29623 f24 1"/>
                <a:gd name="f32" fmla="+- f25 0 f1"/>
                <a:gd name="f33" fmla="*/ f27 1 133350"/>
                <a:gd name="f34" fmla="*/ f28 1 133350"/>
                <a:gd name="f35" fmla="*/ f29 1 133350"/>
                <a:gd name="f36" fmla="*/ f30 1 133350"/>
                <a:gd name="f37" fmla="*/ f31 1 133350"/>
                <a:gd name="f38" fmla="*/ f21 1 f26"/>
                <a:gd name="f39" fmla="*/ f22 1 f26"/>
                <a:gd name="f40" fmla="*/ f33 1 f26"/>
                <a:gd name="f41" fmla="*/ f34 1 f26"/>
                <a:gd name="f42" fmla="*/ f35 1 f26"/>
                <a:gd name="f43" fmla="*/ f36 1 f26"/>
                <a:gd name="f44" fmla="*/ f37 1 f26"/>
                <a:gd name="f45" fmla="*/ f38 f19 1"/>
                <a:gd name="f46" fmla="*/ f39 f19 1"/>
                <a:gd name="f47" fmla="*/ f39 f20 1"/>
                <a:gd name="f48" fmla="*/ f38 f20 1"/>
                <a:gd name="f49" fmla="*/ f40 f19 1"/>
                <a:gd name="f50" fmla="*/ f41 f20 1"/>
                <a:gd name="f51" fmla="*/ f41 f19 1"/>
                <a:gd name="f52" fmla="*/ f40 f20 1"/>
                <a:gd name="f53" fmla="*/ f42 f20 1"/>
                <a:gd name="f54" fmla="*/ f42 f19 1"/>
                <a:gd name="f55" fmla="*/ f43 f19 1"/>
                <a:gd name="f56" fmla="*/ f43 f20 1"/>
                <a:gd name="f57" fmla="*/ f44 f19 1"/>
                <a:gd name="f58" fmla="*/ f4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3"/>
                </a:cxn>
                <a:cxn ang="f32">
                  <a:pos x="f54" y="f52"/>
                </a:cxn>
                <a:cxn ang="f32">
                  <a:pos x="f49" y="f50"/>
                </a:cxn>
                <a:cxn ang="f32">
                  <a:pos x="f55" y="f52"/>
                </a:cxn>
                <a:cxn ang="f32">
                  <a:pos x="f49" y="f56"/>
                </a:cxn>
                <a:cxn ang="f32">
                  <a:pos x="f57" y="f52"/>
                </a:cxn>
                <a:cxn ang="f32">
                  <a:pos x="f49" y="f58"/>
                </a:cxn>
                <a:cxn ang="f32">
                  <a:pos x="f55" y="f52"/>
                </a:cxn>
              </a:cxnLst>
              <a:rect l="f45" t="f48" r="f46" b="f47"/>
              <a:pathLst>
                <a:path w="133350" h="133350">
                  <a:moveTo>
                    <a:pt x="f7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7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12"/>
                    <a:pt x="f10" y="f8"/>
                    <a:pt x="f7" y="f8"/>
                  </a:cubicBezTo>
                  <a:close/>
                  <a:moveTo>
                    <a:pt x="f13" y="f7"/>
                  </a:moveTo>
                  <a:cubicBezTo>
                    <a:pt x="f13" y="f14"/>
                    <a:pt x="f14" y="f13"/>
                    <a:pt x="f7" y="f13"/>
                  </a:cubicBezTo>
                  <a:cubicBezTo>
                    <a:pt x="f15" y="f13"/>
                    <a:pt x="f16" y="f14"/>
                    <a:pt x="f16" y="f7"/>
                  </a:cubicBezTo>
                  <a:cubicBezTo>
                    <a:pt x="f16" y="f15"/>
                    <a:pt x="f15" y="f16"/>
                    <a:pt x="f7" y="f16"/>
                  </a:cubicBezTo>
                  <a:cubicBezTo>
                    <a:pt x="f14" y="f16"/>
                    <a:pt x="f13" y="f17"/>
                    <a:pt x="f13" y="f7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2" name="자유형: 도형 34">
              <a:extLst>
                <a:ext uri="{FF2B5EF4-FFF2-40B4-BE49-F238E27FC236}">
                  <a16:creationId xmlns:a16="http://schemas.microsoft.com/office/drawing/2014/main" id="{5BDA2CFD-4C8C-48C8-A2B4-B13A5AA2BF93}"/>
                </a:ext>
              </a:extLst>
            </p:cNvPr>
            <p:cNvSpPr/>
            <p:nvPr/>
          </p:nvSpPr>
          <p:spPr>
            <a:xfrm>
              <a:off x="9184891" y="4692463"/>
              <a:ext cx="52687" cy="22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675"/>
                <a:gd name="f7" fmla="val 28575"/>
                <a:gd name="f8" fmla="val 55257"/>
                <a:gd name="f9" fmla="val 29337"/>
                <a:gd name="f10" fmla="val 61543"/>
                <a:gd name="f11" fmla="val 66592"/>
                <a:gd name="f12" fmla="val 24098"/>
                <a:gd name="f13" fmla="val 66306"/>
                <a:gd name="f14" fmla="val 17716"/>
                <a:gd name="f15" fmla="val 66020"/>
                <a:gd name="f16" fmla="val 11716"/>
                <a:gd name="f17" fmla="val 60876"/>
                <a:gd name="f18" fmla="val 7144"/>
                <a:gd name="f19" fmla="val 54876"/>
                <a:gd name="f20" fmla="val 18585"/>
                <a:gd name="f21" fmla="val 12585"/>
                <a:gd name="f22" fmla="val 7441"/>
                <a:gd name="f23" fmla="val 7155"/>
                <a:gd name="f24" fmla="val 6870"/>
                <a:gd name="f25" fmla="val 11918"/>
                <a:gd name="f26" fmla="val 18204"/>
                <a:gd name="f27" fmla="+- 0 0 -90"/>
                <a:gd name="f28" fmla="*/ f3 1 66675"/>
                <a:gd name="f29" fmla="*/ f4 1 2857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6675"/>
                <a:gd name="f38" fmla="*/ f34 1 28575"/>
                <a:gd name="f39" fmla="*/ 55257 f35 1"/>
                <a:gd name="f40" fmla="*/ 29337 f34 1"/>
                <a:gd name="f41" fmla="*/ 66306 f35 1"/>
                <a:gd name="f42" fmla="*/ 17716 f34 1"/>
                <a:gd name="f43" fmla="*/ 54876 f35 1"/>
                <a:gd name="f44" fmla="*/ 7144 f34 1"/>
                <a:gd name="f45" fmla="*/ 18585 f35 1"/>
                <a:gd name="f46" fmla="*/ 7155 f35 1"/>
                <a:gd name="f47" fmla="*/ 18204 f35 1"/>
                <a:gd name="f48" fmla="+- f36 0 f1"/>
                <a:gd name="f49" fmla="*/ f39 1 66675"/>
                <a:gd name="f50" fmla="*/ f40 1 28575"/>
                <a:gd name="f51" fmla="*/ f41 1 66675"/>
                <a:gd name="f52" fmla="*/ f42 1 28575"/>
                <a:gd name="f53" fmla="*/ f43 1 66675"/>
                <a:gd name="f54" fmla="*/ f44 1 28575"/>
                <a:gd name="f55" fmla="*/ f45 1 66675"/>
                <a:gd name="f56" fmla="*/ f46 1 66675"/>
                <a:gd name="f57" fmla="*/ f47 1 66675"/>
                <a:gd name="f58" fmla="*/ f30 1 f37"/>
                <a:gd name="f59" fmla="*/ f31 1 f37"/>
                <a:gd name="f60" fmla="*/ f3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8"/>
                <a:gd name="f68" fmla="*/ f55 1 f37"/>
                <a:gd name="f69" fmla="*/ f56 1 f37"/>
                <a:gd name="f70" fmla="*/ f57 1 f37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9 1"/>
                <a:gd name="f81" fmla="*/ f68 f28 1"/>
                <a:gd name="f82" fmla="*/ f69 f28 1"/>
                <a:gd name="f83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0"/>
                </a:cxn>
                <a:cxn ang="f48">
                  <a:pos x="f82" y="f78"/>
                </a:cxn>
                <a:cxn ang="f48">
                  <a:pos x="f83" y="f76"/>
                </a:cxn>
                <a:cxn ang="f48">
                  <a:pos x="f75" y="f76"/>
                </a:cxn>
              </a:cxnLst>
              <a:rect l="f71" t="f74" r="f72" b="f73"/>
              <a:pathLst>
                <a:path w="66675" h="28575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16"/>
                    <a:pt x="f23" y="f14"/>
                  </a:cubicBezTo>
                  <a:cubicBezTo>
                    <a:pt x="f24" y="f12"/>
                    <a:pt x="f25" y="f9"/>
                    <a:pt x="f26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ágrima 25">
            <a:extLst>
              <a:ext uri="{FF2B5EF4-FFF2-40B4-BE49-F238E27FC236}">
                <a16:creationId xmlns:a16="http://schemas.microsoft.com/office/drawing/2014/main" id="{100D9576-98C0-4453-B8BA-89C588E8FCF2}"/>
              </a:ext>
            </a:extLst>
          </p:cNvPr>
          <p:cNvSpPr/>
          <p:nvPr/>
        </p:nvSpPr>
        <p:spPr>
          <a:xfrm>
            <a:off x="7159857" y="-18240"/>
            <a:ext cx="5046785" cy="5046785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직사각형 13">
            <a:extLst>
              <a:ext uri="{FF2B5EF4-FFF2-40B4-BE49-F238E27FC236}">
                <a16:creationId xmlns:a16="http://schemas.microsoft.com/office/drawing/2014/main" id="{068D8217-01F5-4231-97C4-C54A78DBCD18}"/>
              </a:ext>
            </a:extLst>
          </p:cNvPr>
          <p:cNvSpPr/>
          <p:nvPr/>
        </p:nvSpPr>
        <p:spPr>
          <a:xfrm>
            <a:off x="1173376" y="2462406"/>
            <a:ext cx="671123" cy="671123"/>
          </a:xfrm>
          <a:prstGeom prst="rect">
            <a:avLst/>
          </a:prstGeom>
          <a:solidFill>
            <a:srgbClr val="FFA70C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7080F9A-4937-4681-B203-3BC0FF9C8A4D}"/>
              </a:ext>
            </a:extLst>
          </p:cNvPr>
          <p:cNvSpPr txBox="1"/>
          <p:nvPr/>
        </p:nvSpPr>
        <p:spPr>
          <a:xfrm>
            <a:off x="2107362" y="2845868"/>
            <a:ext cx="314575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5" name="직사각형 15">
            <a:extLst>
              <a:ext uri="{FF2B5EF4-FFF2-40B4-BE49-F238E27FC236}">
                <a16:creationId xmlns:a16="http://schemas.microsoft.com/office/drawing/2014/main" id="{98085CD2-DA93-4B6C-A5D7-A896AA0469BF}"/>
              </a:ext>
            </a:extLst>
          </p:cNvPr>
          <p:cNvSpPr/>
          <p:nvPr/>
        </p:nvSpPr>
        <p:spPr>
          <a:xfrm>
            <a:off x="2107362" y="2462406"/>
            <a:ext cx="314575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grpSp>
        <p:nvGrpSpPr>
          <p:cNvPr id="6" name="그룹 16">
            <a:extLst>
              <a:ext uri="{FF2B5EF4-FFF2-40B4-BE49-F238E27FC236}">
                <a16:creationId xmlns:a16="http://schemas.microsoft.com/office/drawing/2014/main" id="{7234DBF6-45F4-4D1D-9DB2-6E4FDEDB975A}"/>
              </a:ext>
            </a:extLst>
          </p:cNvPr>
          <p:cNvGrpSpPr/>
          <p:nvPr/>
        </p:nvGrpSpPr>
        <p:grpSpPr>
          <a:xfrm>
            <a:off x="1415015" y="2658773"/>
            <a:ext cx="187836" cy="250490"/>
            <a:chOff x="1415015" y="2658773"/>
            <a:chExt cx="187836" cy="250490"/>
          </a:xfrm>
        </p:grpSpPr>
        <p:sp>
          <p:nvSpPr>
            <p:cNvPr id="7" name="자유형: 도형 17">
              <a:extLst>
                <a:ext uri="{FF2B5EF4-FFF2-40B4-BE49-F238E27FC236}">
                  <a16:creationId xmlns:a16="http://schemas.microsoft.com/office/drawing/2014/main" id="{F65D7453-DACD-4DC5-BEB9-FF58880B4DFD}"/>
                </a:ext>
              </a:extLst>
            </p:cNvPr>
            <p:cNvSpPr/>
            <p:nvPr/>
          </p:nvSpPr>
          <p:spPr>
            <a:xfrm>
              <a:off x="1464640" y="2658773"/>
              <a:ext cx="90891" cy="484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875"/>
                <a:gd name="f7" fmla="val 76200"/>
                <a:gd name="f8" fmla="val 107442"/>
                <a:gd name="f9" fmla="val 7144"/>
                <a:gd name="f10" fmla="val 40577"/>
                <a:gd name="f11" fmla="val 22098"/>
                <a:gd name="f12" fmla="val 59055"/>
                <a:gd name="f13" fmla="val 74009"/>
                <a:gd name="f14" fmla="val 125921"/>
                <a:gd name="f15" fmla="val 140875"/>
                <a:gd name="f16" fmla="val 125825"/>
                <a:gd name="f17" fmla="+- 0 0 -90"/>
                <a:gd name="f18" fmla="*/ f3 1 142875"/>
                <a:gd name="f19" fmla="*/ f4 1 7620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42875"/>
                <a:gd name="f28" fmla="*/ f24 1 76200"/>
                <a:gd name="f29" fmla="*/ 107442 f25 1"/>
                <a:gd name="f30" fmla="*/ 7144 f24 1"/>
                <a:gd name="f31" fmla="*/ 40577 f25 1"/>
                <a:gd name="f32" fmla="*/ 7144 f25 1"/>
                <a:gd name="f33" fmla="*/ 40577 f24 1"/>
                <a:gd name="f34" fmla="*/ 74009 f24 1"/>
                <a:gd name="f35" fmla="*/ 140875 f25 1"/>
                <a:gd name="f36" fmla="+- f26 0 f1"/>
                <a:gd name="f37" fmla="*/ f29 1 142875"/>
                <a:gd name="f38" fmla="*/ f30 1 76200"/>
                <a:gd name="f39" fmla="*/ f31 1 142875"/>
                <a:gd name="f40" fmla="*/ f32 1 142875"/>
                <a:gd name="f41" fmla="*/ f33 1 76200"/>
                <a:gd name="f42" fmla="*/ f34 1 76200"/>
                <a:gd name="f43" fmla="*/ f35 1 142875"/>
                <a:gd name="f44" fmla="*/ f20 1 f27"/>
                <a:gd name="f45" fmla="*/ f21 1 f27"/>
                <a:gd name="f46" fmla="*/ f2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7"/>
                <a:gd name="f52" fmla="*/ f41 1 f28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8 1"/>
                <a:gd name="f63" fmla="*/ f52 f19 1"/>
                <a:gd name="f64" fmla="*/ f53 f19 1"/>
                <a:gd name="f65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0"/>
                </a:cxn>
                <a:cxn ang="f36">
                  <a:pos x="f62" y="f63"/>
                </a:cxn>
                <a:cxn ang="f36">
                  <a:pos x="f61" y="f64"/>
                </a:cxn>
                <a:cxn ang="f36">
                  <a:pos x="f59" y="f64"/>
                </a:cxn>
                <a:cxn ang="f36">
                  <a:pos x="f65" y="f63"/>
                </a:cxn>
                <a:cxn ang="f36">
                  <a:pos x="f59" y="f60"/>
                </a:cxn>
              </a:cxnLst>
              <a:rect l="f55" t="f58" r="f56" b="f57"/>
              <a:pathLst>
                <a:path w="142875" h="76200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1"/>
                    <a:pt x="f9" y="f10"/>
                  </a:cubicBezTo>
                  <a:cubicBezTo>
                    <a:pt x="f9" y="f12"/>
                    <a:pt x="f11" y="f13"/>
                    <a:pt x="f10" y="f13"/>
                  </a:cubicBezTo>
                  <a:lnTo>
                    <a:pt x="f8" y="f13"/>
                  </a:lnTo>
                  <a:cubicBezTo>
                    <a:pt x="f14" y="f13"/>
                    <a:pt x="f15" y="f12"/>
                    <a:pt x="f15" y="f10"/>
                  </a:cubicBezTo>
                  <a:cubicBezTo>
                    <a:pt x="f15" y="f11"/>
                    <a:pt x="f16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" name="자유형: 도형 18">
              <a:extLst>
                <a:ext uri="{FF2B5EF4-FFF2-40B4-BE49-F238E27FC236}">
                  <a16:creationId xmlns:a16="http://schemas.microsoft.com/office/drawing/2014/main" id="{7134FFC6-BBB3-4D81-BA90-8C39B44F0342}"/>
                </a:ext>
              </a:extLst>
            </p:cNvPr>
            <p:cNvSpPr/>
            <p:nvPr/>
          </p:nvSpPr>
          <p:spPr>
            <a:xfrm>
              <a:off x="1415015" y="2672946"/>
              <a:ext cx="187836" cy="236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5275"/>
                <a:gd name="f7" fmla="val 371475"/>
                <a:gd name="f8" fmla="val 263462"/>
                <a:gd name="f9" fmla="val 7144"/>
                <a:gd name="f10" fmla="val 240030"/>
                <a:gd name="f11" fmla="val 240792"/>
                <a:gd name="f12" fmla="val 10763"/>
                <a:gd name="f13" fmla="val 241173"/>
                <a:gd name="f14" fmla="val 14478"/>
                <a:gd name="f15" fmla="val 18288"/>
                <a:gd name="f16" fmla="val 49054"/>
                <a:gd name="f17" fmla="val 216218"/>
                <a:gd name="f18" fmla="val 74009"/>
                <a:gd name="f19" fmla="val 185452"/>
                <a:gd name="f20" fmla="val 118586"/>
                <a:gd name="f21" fmla="val 87821"/>
                <a:gd name="f22" fmla="val 62865"/>
                <a:gd name="f23" fmla="val 63246"/>
                <a:gd name="f24" fmla="val 64008"/>
                <a:gd name="f25" fmla="val 40577"/>
                <a:gd name="f26" fmla="val 22098"/>
                <a:gd name="f27" fmla="val 331851"/>
                <a:gd name="f28" fmla="val 350330"/>
                <a:gd name="f29" fmla="val 365284"/>
                <a:gd name="f30" fmla="val 281940"/>
                <a:gd name="f31" fmla="val 296894"/>
                <a:gd name="f32" fmla="val 281845"/>
                <a:gd name="f33" fmla="val 115253"/>
                <a:gd name="f34" fmla="val 295085"/>
                <a:gd name="f35" fmla="val 81820"/>
                <a:gd name="f36" fmla="val 328517"/>
                <a:gd name="f37" fmla="val 77438"/>
                <a:gd name="f38" fmla="val 332899"/>
                <a:gd name="f39" fmla="val 70390"/>
                <a:gd name="f40" fmla="val 66104"/>
                <a:gd name="f41" fmla="val 54959"/>
                <a:gd name="f42" fmla="val 317373"/>
                <a:gd name="f43" fmla="val 50578"/>
                <a:gd name="f44" fmla="val 312992"/>
                <a:gd name="f45" fmla="val 305943"/>
                <a:gd name="f46" fmla="val 301657"/>
                <a:gd name="f47" fmla="val 59341"/>
                <a:gd name="f48" fmla="val 297275"/>
                <a:gd name="f49" fmla="val 66389"/>
                <a:gd name="f50" fmla="val 70676"/>
                <a:gd name="f51" fmla="val 73914"/>
                <a:gd name="f52" fmla="val 304895"/>
                <a:gd name="f53" fmla="val 99441"/>
                <a:gd name="f54" fmla="val 279368"/>
                <a:gd name="f55" fmla="val 103822"/>
                <a:gd name="f56" fmla="val 274987"/>
                <a:gd name="f57" fmla="val 110871"/>
                <a:gd name="f58" fmla="val 115157"/>
                <a:gd name="f59" fmla="val 119634"/>
                <a:gd name="f60" fmla="val 283750"/>
                <a:gd name="f61" fmla="val 290798"/>
                <a:gd name="f62" fmla="val 205264"/>
                <a:gd name="f63" fmla="val 238697"/>
                <a:gd name="f64" fmla="val 243078"/>
                <a:gd name="f65" fmla="val 227552"/>
                <a:gd name="f66" fmla="val 223171"/>
                <a:gd name="f67" fmla="val 216122"/>
                <a:gd name="f68" fmla="val 211836"/>
                <a:gd name="f69" fmla="val 207455"/>
                <a:gd name="f70" fmla="val 215075"/>
                <a:gd name="f71" fmla="val 189548"/>
                <a:gd name="f72" fmla="val 185166"/>
                <a:gd name="f73" fmla="val 193834"/>
                <a:gd name="f74" fmla="val 200882"/>
                <a:gd name="f75" fmla="val 115348"/>
                <a:gd name="f76" fmla="val 148781"/>
                <a:gd name="f77" fmla="val 79629"/>
                <a:gd name="f78" fmla="val 150971"/>
                <a:gd name="f79" fmla="val 76771"/>
                <a:gd name="f80" fmla="val 152019"/>
                <a:gd name="f81" fmla="val 71056"/>
                <a:gd name="f82" fmla="val 68199"/>
                <a:gd name="f83" fmla="val 66008"/>
                <a:gd name="f84" fmla="val 54864"/>
                <a:gd name="f85" fmla="val 137636"/>
                <a:gd name="f86" fmla="val 50483"/>
                <a:gd name="f87" fmla="val 133255"/>
                <a:gd name="f88" fmla="val 126206"/>
                <a:gd name="f89" fmla="val 121920"/>
                <a:gd name="f90" fmla="val 59246"/>
                <a:gd name="f91" fmla="val 117539"/>
                <a:gd name="f92" fmla="val 66294"/>
                <a:gd name="f93" fmla="val 70580"/>
                <a:gd name="f94" fmla="val 73819"/>
                <a:gd name="f95" fmla="val 125159"/>
                <a:gd name="f96" fmla="val 99346"/>
                <a:gd name="f97" fmla="val 99632"/>
                <a:gd name="f98" fmla="val 103727"/>
                <a:gd name="f99" fmla="val 95250"/>
                <a:gd name="f100" fmla="val 110776"/>
                <a:gd name="f101" fmla="val 115062"/>
                <a:gd name="f102" fmla="val 103918"/>
                <a:gd name="f103" fmla="val 110966"/>
                <a:gd name="f104" fmla="val 320707"/>
                <a:gd name="f105" fmla="val 145828"/>
                <a:gd name="f106" fmla="val 140875"/>
                <a:gd name="f107" fmla="val 315754"/>
                <a:gd name="f108" fmla="val 309563"/>
                <a:gd name="f109" fmla="val 303371"/>
                <a:gd name="f110" fmla="val 298418"/>
                <a:gd name="f111" fmla="val 247364"/>
                <a:gd name="f112" fmla="val 252317"/>
                <a:gd name="f113" fmla="val 247269"/>
                <a:gd name="f114" fmla="val 230791"/>
                <a:gd name="f115" fmla="val 225838"/>
                <a:gd name="f116" fmla="val 219647"/>
                <a:gd name="f117" fmla="val 213455"/>
                <a:gd name="f118" fmla="val 208502"/>
                <a:gd name="f119" fmla="val 135922"/>
                <a:gd name="f120" fmla="val 129731"/>
                <a:gd name="f121" fmla="val 123539"/>
                <a:gd name="f122" fmla="+- 0 0 -90"/>
                <a:gd name="f123" fmla="*/ f3 1 295275"/>
                <a:gd name="f124" fmla="*/ f4 1 371475"/>
                <a:gd name="f125" fmla="val f5"/>
                <a:gd name="f126" fmla="val f6"/>
                <a:gd name="f127" fmla="val f7"/>
                <a:gd name="f128" fmla="*/ f122 f0 1"/>
                <a:gd name="f129" fmla="+- f127 0 f125"/>
                <a:gd name="f130" fmla="+- f126 0 f125"/>
                <a:gd name="f131" fmla="*/ f128 1 f2"/>
                <a:gd name="f132" fmla="*/ f130 1 295275"/>
                <a:gd name="f133" fmla="*/ f129 1 371475"/>
                <a:gd name="f134" fmla="*/ 263462 f130 1"/>
                <a:gd name="f135" fmla="*/ 7144 f129 1"/>
                <a:gd name="f136" fmla="*/ 240030 f130 1"/>
                <a:gd name="f137" fmla="*/ 241173 f130 1"/>
                <a:gd name="f138" fmla="*/ 18288 f129 1"/>
                <a:gd name="f139" fmla="*/ 185452 f130 1"/>
                <a:gd name="f140" fmla="*/ 74009 f129 1"/>
                <a:gd name="f141" fmla="*/ 118586 f130 1"/>
                <a:gd name="f142" fmla="*/ 62865 f130 1"/>
                <a:gd name="f143" fmla="*/ 64008 f130 1"/>
                <a:gd name="f144" fmla="*/ 40577 f130 1"/>
                <a:gd name="f145" fmla="*/ 7144 f130 1"/>
                <a:gd name="f146" fmla="*/ 40577 f129 1"/>
                <a:gd name="f147" fmla="*/ 331851 f129 1"/>
                <a:gd name="f148" fmla="*/ 365284 f129 1"/>
                <a:gd name="f149" fmla="*/ 296894 f130 1"/>
                <a:gd name="f150" fmla="*/ 115253 f130 1"/>
                <a:gd name="f151" fmla="*/ 295085 f129 1"/>
                <a:gd name="f152" fmla="*/ 81820 f130 1"/>
                <a:gd name="f153" fmla="*/ 328517 f129 1"/>
                <a:gd name="f154" fmla="*/ 66104 f130 1"/>
                <a:gd name="f155" fmla="*/ 54959 f130 1"/>
                <a:gd name="f156" fmla="*/ 317373 f129 1"/>
                <a:gd name="f157" fmla="*/ 301657 f129 1"/>
                <a:gd name="f158" fmla="*/ 70676 f130 1"/>
                <a:gd name="f159" fmla="*/ 73914 f130 1"/>
                <a:gd name="f160" fmla="*/ 304895 f129 1"/>
                <a:gd name="f161" fmla="*/ 99441 f130 1"/>
                <a:gd name="f162" fmla="*/ 279368 f129 1"/>
                <a:gd name="f163" fmla="*/ 115157 f130 1"/>
                <a:gd name="f164" fmla="*/ 205264 f129 1"/>
                <a:gd name="f165" fmla="*/ 238697 f129 1"/>
                <a:gd name="f166" fmla="*/ 227552 f129 1"/>
                <a:gd name="f167" fmla="*/ 211836 f129 1"/>
                <a:gd name="f168" fmla="*/ 215075 f129 1"/>
                <a:gd name="f169" fmla="*/ 189548 f129 1"/>
                <a:gd name="f170" fmla="*/ 115348 f129 1"/>
                <a:gd name="f171" fmla="*/ 148781 f129 1"/>
                <a:gd name="f172" fmla="*/ 152019 f129 1"/>
                <a:gd name="f173" fmla="*/ 66008 f130 1"/>
                <a:gd name="f174" fmla="*/ 54864 f130 1"/>
                <a:gd name="f175" fmla="*/ 137636 f129 1"/>
                <a:gd name="f176" fmla="*/ 121920 f129 1"/>
                <a:gd name="f177" fmla="*/ 70580 f130 1"/>
                <a:gd name="f178" fmla="*/ 73819 f130 1"/>
                <a:gd name="f179" fmla="*/ 125159 f129 1"/>
                <a:gd name="f180" fmla="*/ 99346 f130 1"/>
                <a:gd name="f181" fmla="*/ 99632 f129 1"/>
                <a:gd name="f182" fmla="*/ 115062 f130 1"/>
                <a:gd name="f183" fmla="*/ 320707 f129 1"/>
                <a:gd name="f184" fmla="*/ 152019 f130 1"/>
                <a:gd name="f185" fmla="*/ 140875 f130 1"/>
                <a:gd name="f186" fmla="*/ 309563 f129 1"/>
                <a:gd name="f187" fmla="*/ 298418 f129 1"/>
                <a:gd name="f188" fmla="*/ 252317 f130 1"/>
                <a:gd name="f189" fmla="*/ 230791 f129 1"/>
                <a:gd name="f190" fmla="*/ 219647 f129 1"/>
                <a:gd name="f191" fmla="*/ 208502 f129 1"/>
                <a:gd name="f192" fmla="*/ 140875 f129 1"/>
                <a:gd name="f193" fmla="*/ 129731 f129 1"/>
                <a:gd name="f194" fmla="*/ 118586 f129 1"/>
                <a:gd name="f195" fmla="+- f131 0 f1"/>
                <a:gd name="f196" fmla="*/ f134 1 295275"/>
                <a:gd name="f197" fmla="*/ f135 1 371475"/>
                <a:gd name="f198" fmla="*/ f136 1 295275"/>
                <a:gd name="f199" fmla="*/ f137 1 295275"/>
                <a:gd name="f200" fmla="*/ f138 1 371475"/>
                <a:gd name="f201" fmla="*/ f139 1 295275"/>
                <a:gd name="f202" fmla="*/ f140 1 371475"/>
                <a:gd name="f203" fmla="*/ f141 1 295275"/>
                <a:gd name="f204" fmla="*/ f142 1 295275"/>
                <a:gd name="f205" fmla="*/ f143 1 295275"/>
                <a:gd name="f206" fmla="*/ f144 1 295275"/>
                <a:gd name="f207" fmla="*/ f145 1 295275"/>
                <a:gd name="f208" fmla="*/ f146 1 371475"/>
                <a:gd name="f209" fmla="*/ f147 1 371475"/>
                <a:gd name="f210" fmla="*/ f148 1 371475"/>
                <a:gd name="f211" fmla="*/ f149 1 295275"/>
                <a:gd name="f212" fmla="*/ f150 1 295275"/>
                <a:gd name="f213" fmla="*/ f151 1 371475"/>
                <a:gd name="f214" fmla="*/ f152 1 295275"/>
                <a:gd name="f215" fmla="*/ f153 1 371475"/>
                <a:gd name="f216" fmla="*/ f154 1 295275"/>
                <a:gd name="f217" fmla="*/ f155 1 295275"/>
                <a:gd name="f218" fmla="*/ f156 1 371475"/>
                <a:gd name="f219" fmla="*/ f157 1 371475"/>
                <a:gd name="f220" fmla="*/ f158 1 295275"/>
                <a:gd name="f221" fmla="*/ f159 1 295275"/>
                <a:gd name="f222" fmla="*/ f160 1 371475"/>
                <a:gd name="f223" fmla="*/ f161 1 295275"/>
                <a:gd name="f224" fmla="*/ f162 1 371475"/>
                <a:gd name="f225" fmla="*/ f163 1 295275"/>
                <a:gd name="f226" fmla="*/ f164 1 371475"/>
                <a:gd name="f227" fmla="*/ f165 1 371475"/>
                <a:gd name="f228" fmla="*/ f166 1 371475"/>
                <a:gd name="f229" fmla="*/ f167 1 371475"/>
                <a:gd name="f230" fmla="*/ f168 1 371475"/>
                <a:gd name="f231" fmla="*/ f169 1 371475"/>
                <a:gd name="f232" fmla="*/ f170 1 371475"/>
                <a:gd name="f233" fmla="*/ f171 1 371475"/>
                <a:gd name="f234" fmla="*/ f172 1 371475"/>
                <a:gd name="f235" fmla="*/ f173 1 295275"/>
                <a:gd name="f236" fmla="*/ f174 1 295275"/>
                <a:gd name="f237" fmla="*/ f175 1 371475"/>
                <a:gd name="f238" fmla="*/ f176 1 371475"/>
                <a:gd name="f239" fmla="*/ f177 1 295275"/>
                <a:gd name="f240" fmla="*/ f178 1 295275"/>
                <a:gd name="f241" fmla="*/ f179 1 371475"/>
                <a:gd name="f242" fmla="*/ f180 1 295275"/>
                <a:gd name="f243" fmla="*/ f181 1 371475"/>
                <a:gd name="f244" fmla="*/ f182 1 295275"/>
                <a:gd name="f245" fmla="*/ f183 1 371475"/>
                <a:gd name="f246" fmla="*/ f184 1 295275"/>
                <a:gd name="f247" fmla="*/ f185 1 295275"/>
                <a:gd name="f248" fmla="*/ f186 1 371475"/>
                <a:gd name="f249" fmla="*/ f187 1 371475"/>
                <a:gd name="f250" fmla="*/ f188 1 295275"/>
                <a:gd name="f251" fmla="*/ f189 1 371475"/>
                <a:gd name="f252" fmla="*/ f190 1 371475"/>
                <a:gd name="f253" fmla="*/ f191 1 371475"/>
                <a:gd name="f254" fmla="*/ f192 1 371475"/>
                <a:gd name="f255" fmla="*/ f193 1 371475"/>
                <a:gd name="f256" fmla="*/ f194 1 371475"/>
                <a:gd name="f257" fmla="*/ f125 1 f132"/>
                <a:gd name="f258" fmla="*/ f126 1 f132"/>
                <a:gd name="f259" fmla="*/ f125 1 f133"/>
                <a:gd name="f260" fmla="*/ f127 1 f133"/>
                <a:gd name="f261" fmla="*/ f196 1 f132"/>
                <a:gd name="f262" fmla="*/ f197 1 f133"/>
                <a:gd name="f263" fmla="*/ f198 1 f132"/>
                <a:gd name="f264" fmla="*/ f199 1 f132"/>
                <a:gd name="f265" fmla="*/ f200 1 f133"/>
                <a:gd name="f266" fmla="*/ f201 1 f132"/>
                <a:gd name="f267" fmla="*/ f202 1 f133"/>
                <a:gd name="f268" fmla="*/ f203 1 f132"/>
                <a:gd name="f269" fmla="*/ f204 1 f132"/>
                <a:gd name="f270" fmla="*/ f205 1 f132"/>
                <a:gd name="f271" fmla="*/ f206 1 f132"/>
                <a:gd name="f272" fmla="*/ f207 1 f132"/>
                <a:gd name="f273" fmla="*/ f208 1 f133"/>
                <a:gd name="f274" fmla="*/ f209 1 f133"/>
                <a:gd name="f275" fmla="*/ f210 1 f133"/>
                <a:gd name="f276" fmla="*/ f211 1 f132"/>
                <a:gd name="f277" fmla="*/ f212 1 f132"/>
                <a:gd name="f278" fmla="*/ f213 1 f133"/>
                <a:gd name="f279" fmla="*/ f214 1 f132"/>
                <a:gd name="f280" fmla="*/ f215 1 f133"/>
                <a:gd name="f281" fmla="*/ f216 1 f132"/>
                <a:gd name="f282" fmla="*/ f217 1 f132"/>
                <a:gd name="f283" fmla="*/ f218 1 f133"/>
                <a:gd name="f284" fmla="*/ f219 1 f133"/>
                <a:gd name="f285" fmla="*/ f220 1 f132"/>
                <a:gd name="f286" fmla="*/ f221 1 f132"/>
                <a:gd name="f287" fmla="*/ f222 1 f133"/>
                <a:gd name="f288" fmla="*/ f223 1 f132"/>
                <a:gd name="f289" fmla="*/ f224 1 f133"/>
                <a:gd name="f290" fmla="*/ f225 1 f132"/>
                <a:gd name="f291" fmla="*/ f226 1 f133"/>
                <a:gd name="f292" fmla="*/ f227 1 f133"/>
                <a:gd name="f293" fmla="*/ f228 1 f133"/>
                <a:gd name="f294" fmla="*/ f229 1 f133"/>
                <a:gd name="f295" fmla="*/ f230 1 f133"/>
                <a:gd name="f296" fmla="*/ f231 1 f133"/>
                <a:gd name="f297" fmla="*/ f232 1 f133"/>
                <a:gd name="f298" fmla="*/ f233 1 f133"/>
                <a:gd name="f299" fmla="*/ f234 1 f133"/>
                <a:gd name="f300" fmla="*/ f235 1 f132"/>
                <a:gd name="f301" fmla="*/ f236 1 f132"/>
                <a:gd name="f302" fmla="*/ f237 1 f133"/>
                <a:gd name="f303" fmla="*/ f238 1 f133"/>
                <a:gd name="f304" fmla="*/ f239 1 f132"/>
                <a:gd name="f305" fmla="*/ f240 1 f132"/>
                <a:gd name="f306" fmla="*/ f241 1 f133"/>
                <a:gd name="f307" fmla="*/ f242 1 f132"/>
                <a:gd name="f308" fmla="*/ f243 1 f133"/>
                <a:gd name="f309" fmla="*/ f244 1 f132"/>
                <a:gd name="f310" fmla="*/ f245 1 f133"/>
                <a:gd name="f311" fmla="*/ f246 1 f132"/>
                <a:gd name="f312" fmla="*/ f247 1 f132"/>
                <a:gd name="f313" fmla="*/ f248 1 f133"/>
                <a:gd name="f314" fmla="*/ f249 1 f133"/>
                <a:gd name="f315" fmla="*/ f250 1 f132"/>
                <a:gd name="f316" fmla="*/ f251 1 f133"/>
                <a:gd name="f317" fmla="*/ f252 1 f133"/>
                <a:gd name="f318" fmla="*/ f253 1 f133"/>
                <a:gd name="f319" fmla="*/ f254 1 f133"/>
                <a:gd name="f320" fmla="*/ f255 1 f133"/>
                <a:gd name="f321" fmla="*/ f256 1 f133"/>
                <a:gd name="f322" fmla="*/ f257 f123 1"/>
                <a:gd name="f323" fmla="*/ f258 f123 1"/>
                <a:gd name="f324" fmla="*/ f260 f124 1"/>
                <a:gd name="f325" fmla="*/ f259 f124 1"/>
                <a:gd name="f326" fmla="*/ f261 f123 1"/>
                <a:gd name="f327" fmla="*/ f262 f124 1"/>
                <a:gd name="f328" fmla="*/ f263 f123 1"/>
                <a:gd name="f329" fmla="*/ f264 f123 1"/>
                <a:gd name="f330" fmla="*/ f265 f124 1"/>
                <a:gd name="f331" fmla="*/ f266 f123 1"/>
                <a:gd name="f332" fmla="*/ f267 f124 1"/>
                <a:gd name="f333" fmla="*/ f268 f123 1"/>
                <a:gd name="f334" fmla="*/ f269 f123 1"/>
                <a:gd name="f335" fmla="*/ f270 f123 1"/>
                <a:gd name="f336" fmla="*/ f271 f123 1"/>
                <a:gd name="f337" fmla="*/ f272 f123 1"/>
                <a:gd name="f338" fmla="*/ f273 f124 1"/>
                <a:gd name="f339" fmla="*/ f274 f124 1"/>
                <a:gd name="f340" fmla="*/ f275 f124 1"/>
                <a:gd name="f341" fmla="*/ f276 f123 1"/>
                <a:gd name="f342" fmla="*/ f277 f123 1"/>
                <a:gd name="f343" fmla="*/ f278 f124 1"/>
                <a:gd name="f344" fmla="*/ f279 f123 1"/>
                <a:gd name="f345" fmla="*/ f280 f124 1"/>
                <a:gd name="f346" fmla="*/ f281 f123 1"/>
                <a:gd name="f347" fmla="*/ f282 f123 1"/>
                <a:gd name="f348" fmla="*/ f283 f124 1"/>
                <a:gd name="f349" fmla="*/ f284 f124 1"/>
                <a:gd name="f350" fmla="*/ f285 f123 1"/>
                <a:gd name="f351" fmla="*/ f286 f123 1"/>
                <a:gd name="f352" fmla="*/ f287 f124 1"/>
                <a:gd name="f353" fmla="*/ f288 f123 1"/>
                <a:gd name="f354" fmla="*/ f289 f124 1"/>
                <a:gd name="f355" fmla="*/ f290 f123 1"/>
                <a:gd name="f356" fmla="*/ f291 f124 1"/>
                <a:gd name="f357" fmla="*/ f292 f124 1"/>
                <a:gd name="f358" fmla="*/ f293 f124 1"/>
                <a:gd name="f359" fmla="*/ f294 f124 1"/>
                <a:gd name="f360" fmla="*/ f295 f124 1"/>
                <a:gd name="f361" fmla="*/ f296 f124 1"/>
                <a:gd name="f362" fmla="*/ f297 f124 1"/>
                <a:gd name="f363" fmla="*/ f298 f124 1"/>
                <a:gd name="f364" fmla="*/ f299 f124 1"/>
                <a:gd name="f365" fmla="*/ f300 f123 1"/>
                <a:gd name="f366" fmla="*/ f301 f123 1"/>
                <a:gd name="f367" fmla="*/ f302 f124 1"/>
                <a:gd name="f368" fmla="*/ f303 f124 1"/>
                <a:gd name="f369" fmla="*/ f304 f123 1"/>
                <a:gd name="f370" fmla="*/ f305 f123 1"/>
                <a:gd name="f371" fmla="*/ f306 f124 1"/>
                <a:gd name="f372" fmla="*/ f307 f123 1"/>
                <a:gd name="f373" fmla="*/ f308 f124 1"/>
                <a:gd name="f374" fmla="*/ f309 f123 1"/>
                <a:gd name="f375" fmla="*/ f310 f124 1"/>
                <a:gd name="f376" fmla="*/ f311 f123 1"/>
                <a:gd name="f377" fmla="*/ f312 f123 1"/>
                <a:gd name="f378" fmla="*/ f313 f124 1"/>
                <a:gd name="f379" fmla="*/ f314 f124 1"/>
                <a:gd name="f380" fmla="*/ f315 f123 1"/>
                <a:gd name="f381" fmla="*/ f316 f124 1"/>
                <a:gd name="f382" fmla="*/ f317 f124 1"/>
                <a:gd name="f383" fmla="*/ f318 f124 1"/>
                <a:gd name="f384" fmla="*/ f319 f124 1"/>
                <a:gd name="f385" fmla="*/ f320 f124 1"/>
                <a:gd name="f386" fmla="*/ f321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326" y="f327"/>
                </a:cxn>
                <a:cxn ang="f195">
                  <a:pos x="f328" y="f327"/>
                </a:cxn>
                <a:cxn ang="f195">
                  <a:pos x="f329" y="f330"/>
                </a:cxn>
                <a:cxn ang="f195">
                  <a:pos x="f331" y="f332"/>
                </a:cxn>
                <a:cxn ang="f195">
                  <a:pos x="f333" y="f332"/>
                </a:cxn>
                <a:cxn ang="f195">
                  <a:pos x="f334" y="f330"/>
                </a:cxn>
                <a:cxn ang="f195">
                  <a:pos x="f335" y="f327"/>
                </a:cxn>
                <a:cxn ang="f195">
                  <a:pos x="f336" y="f327"/>
                </a:cxn>
                <a:cxn ang="f195">
                  <a:pos x="f337" y="f338"/>
                </a:cxn>
                <a:cxn ang="f195">
                  <a:pos x="f337" y="f339"/>
                </a:cxn>
                <a:cxn ang="f195">
                  <a:pos x="f336" y="f340"/>
                </a:cxn>
                <a:cxn ang="f195">
                  <a:pos x="f326" y="f340"/>
                </a:cxn>
                <a:cxn ang="f195">
                  <a:pos x="f341" y="f339"/>
                </a:cxn>
                <a:cxn ang="f195">
                  <a:pos x="f341" y="f338"/>
                </a:cxn>
                <a:cxn ang="f195">
                  <a:pos x="f326" y="f327"/>
                </a:cxn>
                <a:cxn ang="f195">
                  <a:pos x="f342" y="f343"/>
                </a:cxn>
                <a:cxn ang="f195">
                  <a:pos x="f344" y="f345"/>
                </a:cxn>
                <a:cxn ang="f195">
                  <a:pos x="f346" y="f345"/>
                </a:cxn>
                <a:cxn ang="f195">
                  <a:pos x="f347" y="f348"/>
                </a:cxn>
                <a:cxn ang="f195">
                  <a:pos x="f347" y="f349"/>
                </a:cxn>
                <a:cxn ang="f195">
                  <a:pos x="f350" y="f349"/>
                </a:cxn>
                <a:cxn ang="f195">
                  <a:pos x="f351" y="f352"/>
                </a:cxn>
                <a:cxn ang="f195">
                  <a:pos x="f353" y="f354"/>
                </a:cxn>
                <a:cxn ang="f195">
                  <a:pos x="f355" y="f354"/>
                </a:cxn>
                <a:cxn ang="f195">
                  <a:pos x="f342" y="f343"/>
                </a:cxn>
                <a:cxn ang="f195">
                  <a:pos x="f342" y="f356"/>
                </a:cxn>
                <a:cxn ang="f195">
                  <a:pos x="f344" y="f357"/>
                </a:cxn>
                <a:cxn ang="f195">
                  <a:pos x="f346" y="f357"/>
                </a:cxn>
                <a:cxn ang="f195">
                  <a:pos x="f347" y="f358"/>
                </a:cxn>
                <a:cxn ang="f195">
                  <a:pos x="f347" y="f359"/>
                </a:cxn>
                <a:cxn ang="f195">
                  <a:pos x="f350" y="f359"/>
                </a:cxn>
                <a:cxn ang="f195">
                  <a:pos x="f351" y="f360"/>
                </a:cxn>
                <a:cxn ang="f195">
                  <a:pos x="f353" y="f361"/>
                </a:cxn>
                <a:cxn ang="f195">
                  <a:pos x="f355" y="f361"/>
                </a:cxn>
                <a:cxn ang="f195">
                  <a:pos x="f342" y="f356"/>
                </a:cxn>
                <a:cxn ang="f195">
                  <a:pos x="f342" y="f362"/>
                </a:cxn>
                <a:cxn ang="f195">
                  <a:pos x="f344" y="f363"/>
                </a:cxn>
                <a:cxn ang="f195">
                  <a:pos x="f351" y="f364"/>
                </a:cxn>
                <a:cxn ang="f195">
                  <a:pos x="f365" y="f363"/>
                </a:cxn>
                <a:cxn ang="f195">
                  <a:pos x="f366" y="f367"/>
                </a:cxn>
                <a:cxn ang="f195">
                  <a:pos x="f366" y="f368"/>
                </a:cxn>
                <a:cxn ang="f195">
                  <a:pos x="f369" y="f368"/>
                </a:cxn>
                <a:cxn ang="f195">
                  <a:pos x="f370" y="f371"/>
                </a:cxn>
                <a:cxn ang="f195">
                  <a:pos x="f372" y="f373"/>
                </a:cxn>
                <a:cxn ang="f195">
                  <a:pos x="f374" y="f373"/>
                </a:cxn>
                <a:cxn ang="f195">
                  <a:pos x="f342" y="f362"/>
                </a:cxn>
                <a:cxn ang="f195">
                  <a:pos x="f329" y="f375"/>
                </a:cxn>
                <a:cxn ang="f195">
                  <a:pos x="f376" y="f375"/>
                </a:cxn>
                <a:cxn ang="f195">
                  <a:pos x="f377" y="f378"/>
                </a:cxn>
                <a:cxn ang="f195">
                  <a:pos x="f376" y="f379"/>
                </a:cxn>
                <a:cxn ang="f195">
                  <a:pos x="f329" y="f379"/>
                </a:cxn>
                <a:cxn ang="f195">
                  <a:pos x="f380" y="f378"/>
                </a:cxn>
                <a:cxn ang="f195">
                  <a:pos x="f329" y="f375"/>
                </a:cxn>
                <a:cxn ang="f195">
                  <a:pos x="f329" y="f381"/>
                </a:cxn>
                <a:cxn ang="f195">
                  <a:pos x="f376" y="f381"/>
                </a:cxn>
                <a:cxn ang="f195">
                  <a:pos x="f377" y="f382"/>
                </a:cxn>
                <a:cxn ang="f195">
                  <a:pos x="f376" y="f383"/>
                </a:cxn>
                <a:cxn ang="f195">
                  <a:pos x="f329" y="f383"/>
                </a:cxn>
                <a:cxn ang="f195">
                  <a:pos x="f380" y="f382"/>
                </a:cxn>
                <a:cxn ang="f195">
                  <a:pos x="f329" y="f381"/>
                </a:cxn>
                <a:cxn ang="f195">
                  <a:pos x="f329" y="f384"/>
                </a:cxn>
                <a:cxn ang="f195">
                  <a:pos x="f376" y="f384"/>
                </a:cxn>
                <a:cxn ang="f195">
                  <a:pos x="f377" y="f385"/>
                </a:cxn>
                <a:cxn ang="f195">
                  <a:pos x="f376" y="f386"/>
                </a:cxn>
                <a:cxn ang="f195">
                  <a:pos x="f329" y="f386"/>
                </a:cxn>
                <a:cxn ang="f195">
                  <a:pos x="f380" y="f385"/>
                </a:cxn>
                <a:cxn ang="f195">
                  <a:pos x="f329" y="f384"/>
                </a:cxn>
              </a:cxnLst>
              <a:rect l="f322" t="f325" r="f323" b="f324"/>
              <a:pathLst>
                <a:path w="295275" h="371475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16"/>
                    <a:pt x="f22" y="f15"/>
                  </a:cubicBezTo>
                  <a:cubicBezTo>
                    <a:pt x="f22" y="f14"/>
                    <a:pt x="f23" y="f12"/>
                    <a:pt x="f24" y="f9"/>
                  </a:cubicBezTo>
                  <a:lnTo>
                    <a:pt x="f25" y="f9"/>
                  </a:lnTo>
                  <a:cubicBezTo>
                    <a:pt x="f26" y="f9"/>
                    <a:pt x="f9" y="f26"/>
                    <a:pt x="f9" y="f25"/>
                  </a:cubicBezTo>
                  <a:lnTo>
                    <a:pt x="f9" y="f27"/>
                  </a:lnTo>
                  <a:cubicBezTo>
                    <a:pt x="f9" y="f28"/>
                    <a:pt x="f26" y="f29"/>
                    <a:pt x="f25" y="f29"/>
                  </a:cubicBezTo>
                  <a:lnTo>
                    <a:pt x="f8" y="f29"/>
                  </a:lnTo>
                  <a:cubicBezTo>
                    <a:pt x="f30" y="f29"/>
                    <a:pt x="f31" y="f28"/>
                    <a:pt x="f31" y="f27"/>
                  </a:cubicBezTo>
                  <a:lnTo>
                    <a:pt x="f31" y="f25"/>
                  </a:lnTo>
                  <a:cubicBezTo>
                    <a:pt x="f31" y="f26"/>
                    <a:pt x="f32" y="f9"/>
                    <a:pt x="f8" y="f9"/>
                  </a:cubicBezTo>
                  <a:close/>
                  <a:moveTo>
                    <a:pt x="f33" y="f34"/>
                  </a:moveTo>
                  <a:lnTo>
                    <a:pt x="f35" y="f36"/>
                  </a:lnTo>
                  <a:cubicBezTo>
                    <a:pt x="f37" y="f38"/>
                    <a:pt x="f39" y="f38"/>
                    <a:pt x="f40" y="f36"/>
                  </a:cubicBezTo>
                  <a:lnTo>
                    <a:pt x="f41" y="f42"/>
                  </a:lnTo>
                  <a:cubicBezTo>
                    <a:pt x="f43" y="f44"/>
                    <a:pt x="f43" y="f45"/>
                    <a:pt x="f41" y="f46"/>
                  </a:cubicBezTo>
                  <a:cubicBezTo>
                    <a:pt x="f47" y="f48"/>
                    <a:pt x="f49" y="f48"/>
                    <a:pt x="f50" y="f46"/>
                  </a:cubicBezTo>
                  <a:lnTo>
                    <a:pt x="f51" y="f52"/>
                  </a:lnTo>
                  <a:lnTo>
                    <a:pt x="f53" y="f54"/>
                  </a:lnTo>
                  <a:cubicBezTo>
                    <a:pt x="f55" y="f56"/>
                    <a:pt x="f57" y="f56"/>
                    <a:pt x="f58" y="f54"/>
                  </a:cubicBezTo>
                  <a:cubicBezTo>
                    <a:pt x="f59" y="f60"/>
                    <a:pt x="f59" y="f61"/>
                    <a:pt x="f33" y="f34"/>
                  </a:cubicBezTo>
                  <a:close/>
                  <a:moveTo>
                    <a:pt x="f33" y="f62"/>
                  </a:moveTo>
                  <a:lnTo>
                    <a:pt x="f35" y="f63"/>
                  </a:lnTo>
                  <a:cubicBezTo>
                    <a:pt x="f37" y="f64"/>
                    <a:pt x="f39" y="f64"/>
                    <a:pt x="f40" y="f63"/>
                  </a:cubicBezTo>
                  <a:lnTo>
                    <a:pt x="f41" y="f65"/>
                  </a:lnTo>
                  <a:cubicBezTo>
                    <a:pt x="f43" y="f66"/>
                    <a:pt x="f43" y="f67"/>
                    <a:pt x="f41" y="f68"/>
                  </a:cubicBezTo>
                  <a:cubicBezTo>
                    <a:pt x="f47" y="f69"/>
                    <a:pt x="f49" y="f69"/>
                    <a:pt x="f50" y="f68"/>
                  </a:cubicBezTo>
                  <a:lnTo>
                    <a:pt x="f51" y="f70"/>
                  </a:lnTo>
                  <a:lnTo>
                    <a:pt x="f53" y="f71"/>
                  </a:lnTo>
                  <a:cubicBezTo>
                    <a:pt x="f55" y="f72"/>
                    <a:pt x="f57" y="f72"/>
                    <a:pt x="f58" y="f71"/>
                  </a:cubicBezTo>
                  <a:cubicBezTo>
                    <a:pt x="f59" y="f73"/>
                    <a:pt x="f59" y="f74"/>
                    <a:pt x="f33" y="f62"/>
                  </a:cubicBezTo>
                  <a:close/>
                  <a:moveTo>
                    <a:pt x="f33" y="f75"/>
                  </a:moveTo>
                  <a:lnTo>
                    <a:pt x="f35" y="f76"/>
                  </a:lnTo>
                  <a:cubicBezTo>
                    <a:pt x="f77" y="f78"/>
                    <a:pt x="f79" y="f80"/>
                    <a:pt x="f51" y="f80"/>
                  </a:cubicBezTo>
                  <a:cubicBezTo>
                    <a:pt x="f81" y="f80"/>
                    <a:pt x="f82" y="f78"/>
                    <a:pt x="f83" y="f76"/>
                  </a:cubicBezTo>
                  <a:lnTo>
                    <a:pt x="f84" y="f85"/>
                  </a:lnTo>
                  <a:cubicBezTo>
                    <a:pt x="f86" y="f87"/>
                    <a:pt x="f86" y="f88"/>
                    <a:pt x="f84" y="f89"/>
                  </a:cubicBezTo>
                  <a:cubicBezTo>
                    <a:pt x="f90" y="f91"/>
                    <a:pt x="f92" y="f91"/>
                    <a:pt x="f93" y="f89"/>
                  </a:cubicBezTo>
                  <a:lnTo>
                    <a:pt x="f94" y="f95"/>
                  </a:lnTo>
                  <a:lnTo>
                    <a:pt x="f96" y="f97"/>
                  </a:lnTo>
                  <a:cubicBezTo>
                    <a:pt x="f98" y="f99"/>
                    <a:pt x="f100" y="f99"/>
                    <a:pt x="f101" y="f97"/>
                  </a:cubicBezTo>
                  <a:cubicBezTo>
                    <a:pt x="f59" y="f102"/>
                    <a:pt x="f59" y="f103"/>
                    <a:pt x="f33" y="f75"/>
                  </a:cubicBezTo>
                  <a:close/>
                  <a:moveTo>
                    <a:pt x="f13" y="f104"/>
                  </a:moveTo>
                  <a:lnTo>
                    <a:pt x="f80" y="f104"/>
                  </a:lnTo>
                  <a:cubicBezTo>
                    <a:pt x="f105" y="f104"/>
                    <a:pt x="f106" y="f107"/>
                    <a:pt x="f106" y="f108"/>
                  </a:cubicBezTo>
                  <a:cubicBezTo>
                    <a:pt x="f106" y="f109"/>
                    <a:pt x="f105" y="f110"/>
                    <a:pt x="f80" y="f110"/>
                  </a:cubicBezTo>
                  <a:lnTo>
                    <a:pt x="f13" y="f110"/>
                  </a:lnTo>
                  <a:cubicBezTo>
                    <a:pt x="f111" y="f110"/>
                    <a:pt x="f112" y="f109"/>
                    <a:pt x="f112" y="f108"/>
                  </a:cubicBezTo>
                  <a:cubicBezTo>
                    <a:pt x="f112" y="f107"/>
                    <a:pt x="f113" y="f104"/>
                    <a:pt x="f13" y="f104"/>
                  </a:cubicBezTo>
                  <a:close/>
                  <a:moveTo>
                    <a:pt x="f13" y="f114"/>
                  </a:moveTo>
                  <a:lnTo>
                    <a:pt x="f80" y="f114"/>
                  </a:lnTo>
                  <a:cubicBezTo>
                    <a:pt x="f105" y="f114"/>
                    <a:pt x="f106" y="f115"/>
                    <a:pt x="f106" y="f116"/>
                  </a:cubicBezTo>
                  <a:cubicBezTo>
                    <a:pt x="f106" y="f117"/>
                    <a:pt x="f105" y="f118"/>
                    <a:pt x="f80" y="f118"/>
                  </a:cubicBezTo>
                  <a:lnTo>
                    <a:pt x="f13" y="f118"/>
                  </a:lnTo>
                  <a:cubicBezTo>
                    <a:pt x="f111" y="f118"/>
                    <a:pt x="f112" y="f117"/>
                    <a:pt x="f112" y="f116"/>
                  </a:cubicBezTo>
                  <a:cubicBezTo>
                    <a:pt x="f112" y="f115"/>
                    <a:pt x="f113" y="f114"/>
                    <a:pt x="f13" y="f114"/>
                  </a:cubicBezTo>
                  <a:close/>
                  <a:moveTo>
                    <a:pt x="f13" y="f106"/>
                  </a:moveTo>
                  <a:lnTo>
                    <a:pt x="f80" y="f106"/>
                  </a:lnTo>
                  <a:cubicBezTo>
                    <a:pt x="f105" y="f106"/>
                    <a:pt x="f106" y="f119"/>
                    <a:pt x="f106" y="f120"/>
                  </a:cubicBezTo>
                  <a:cubicBezTo>
                    <a:pt x="f106" y="f121"/>
                    <a:pt x="f105" y="f20"/>
                    <a:pt x="f80" y="f20"/>
                  </a:cubicBezTo>
                  <a:lnTo>
                    <a:pt x="f13" y="f20"/>
                  </a:lnTo>
                  <a:cubicBezTo>
                    <a:pt x="f111" y="f20"/>
                    <a:pt x="f112" y="f121"/>
                    <a:pt x="f112" y="f120"/>
                  </a:cubicBezTo>
                  <a:cubicBezTo>
                    <a:pt x="f112" y="f119"/>
                    <a:pt x="f113" y="f106"/>
                    <a:pt x="f13" y="f10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9" name="직사각형 19">
            <a:extLst>
              <a:ext uri="{FF2B5EF4-FFF2-40B4-BE49-F238E27FC236}">
                <a16:creationId xmlns:a16="http://schemas.microsoft.com/office/drawing/2014/main" id="{1E5B8472-E238-440A-B639-1E1132BECC47}"/>
              </a:ext>
            </a:extLst>
          </p:cNvPr>
          <p:cNvSpPr/>
          <p:nvPr/>
        </p:nvSpPr>
        <p:spPr>
          <a:xfrm>
            <a:off x="1173376" y="3751307"/>
            <a:ext cx="671123" cy="671123"/>
          </a:xfrm>
          <a:prstGeom prst="rect">
            <a:avLst/>
          </a:prstGeom>
          <a:solidFill>
            <a:srgbClr val="FFA70C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B3FC3AEF-7D7D-42B6-ABB7-E0676C629EEA}"/>
              </a:ext>
            </a:extLst>
          </p:cNvPr>
          <p:cNvSpPr txBox="1"/>
          <p:nvPr/>
        </p:nvSpPr>
        <p:spPr>
          <a:xfrm>
            <a:off x="2107362" y="4134779"/>
            <a:ext cx="314575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11" name="직사각형 21">
            <a:extLst>
              <a:ext uri="{FF2B5EF4-FFF2-40B4-BE49-F238E27FC236}">
                <a16:creationId xmlns:a16="http://schemas.microsoft.com/office/drawing/2014/main" id="{A7B8C069-8967-44EB-BF5A-5ABFF1DA4947}"/>
              </a:ext>
            </a:extLst>
          </p:cNvPr>
          <p:cNvSpPr/>
          <p:nvPr/>
        </p:nvSpPr>
        <p:spPr>
          <a:xfrm>
            <a:off x="2107362" y="3751307"/>
            <a:ext cx="314575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grpSp>
        <p:nvGrpSpPr>
          <p:cNvPr id="12" name="그룹 22">
            <a:extLst>
              <a:ext uri="{FF2B5EF4-FFF2-40B4-BE49-F238E27FC236}">
                <a16:creationId xmlns:a16="http://schemas.microsoft.com/office/drawing/2014/main" id="{E8314C66-AE23-4FDE-81FB-84BDC8CE63D3}"/>
              </a:ext>
            </a:extLst>
          </p:cNvPr>
          <p:cNvGrpSpPr/>
          <p:nvPr/>
        </p:nvGrpSpPr>
        <p:grpSpPr>
          <a:xfrm>
            <a:off x="1389275" y="3942563"/>
            <a:ext cx="239325" cy="245498"/>
            <a:chOff x="1389275" y="3942563"/>
            <a:chExt cx="239325" cy="245498"/>
          </a:xfrm>
        </p:grpSpPr>
        <p:sp>
          <p:nvSpPr>
            <p:cNvPr id="13" name="자유형: 도형 23">
              <a:extLst>
                <a:ext uri="{FF2B5EF4-FFF2-40B4-BE49-F238E27FC236}">
                  <a16:creationId xmlns:a16="http://schemas.microsoft.com/office/drawing/2014/main" id="{D2329F3E-DBBD-4D81-A5E9-3E900AE26B82}"/>
                </a:ext>
              </a:extLst>
            </p:cNvPr>
            <p:cNvSpPr/>
            <p:nvPr/>
          </p:nvSpPr>
          <p:spPr>
            <a:xfrm>
              <a:off x="1519531" y="3942563"/>
              <a:ext cx="109069" cy="1090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1450"/>
                <a:gd name="f7" fmla="val 171489"/>
                <a:gd name="f8" fmla="val 136684"/>
                <a:gd name="f9" fmla="val 165203"/>
                <a:gd name="f10" fmla="val 99250"/>
                <a:gd name="f11" fmla="val 145867"/>
                <a:gd name="f12" fmla="val 66961"/>
                <a:gd name="f13" fmla="val 118626"/>
                <a:gd name="f14" fmla="val 43910"/>
                <a:gd name="f15" fmla="val 91384"/>
                <a:gd name="f16" fmla="val 20860"/>
                <a:gd name="f17" fmla="val 56237"/>
                <a:gd name="f18" fmla="val 7144"/>
                <a:gd name="f19" fmla="val 18328"/>
                <a:gd name="f20" fmla="val 12136"/>
                <a:gd name="f21" fmla="val 7183"/>
                <a:gd name="f22" fmla="val 12097"/>
                <a:gd name="f23" fmla="val 18288"/>
                <a:gd name="f24" fmla="val 161735"/>
                <a:gd name="f25" fmla="val 7088"/>
                <a:gd name="f26" fmla="val 162592"/>
                <a:gd name="f27" fmla="val 163449"/>
                <a:gd name="f28" fmla="val 7279"/>
                <a:gd name="f29" fmla="val 164306"/>
                <a:gd name="f30" fmla="val 8326"/>
                <a:gd name="f31" fmla="val 170402"/>
                <a:gd name="f32" fmla="val 14041"/>
                <a:gd name="f33" fmla="val 174498"/>
                <a:gd name="f34" fmla="val 20137"/>
                <a:gd name="f35" fmla="val 173450"/>
                <a:gd name="f36" fmla="val 162250"/>
                <a:gd name="f37" fmla="val 149447"/>
                <a:gd name="f38" fmla="val 168346"/>
                <a:gd name="f39" fmla="val 148495"/>
                <a:gd name="f40" fmla="val 172537"/>
                <a:gd name="f41" fmla="val 142780"/>
                <a:gd name="f42" fmla="+- 0 0 -90"/>
                <a:gd name="f43" fmla="*/ f3 1 171450"/>
                <a:gd name="f44" fmla="*/ f4 1 171450"/>
                <a:gd name="f45" fmla="val f5"/>
                <a:gd name="f46" fmla="val f6"/>
                <a:gd name="f47" fmla="*/ f42 f0 1"/>
                <a:gd name="f48" fmla="+- f46 0 f45"/>
                <a:gd name="f49" fmla="*/ f47 1 f2"/>
                <a:gd name="f50" fmla="*/ f48 1 171450"/>
                <a:gd name="f51" fmla="*/ 171489 f48 1"/>
                <a:gd name="f52" fmla="*/ 136684 f48 1"/>
                <a:gd name="f53" fmla="*/ 118626 f48 1"/>
                <a:gd name="f54" fmla="*/ 43910 f48 1"/>
                <a:gd name="f55" fmla="*/ 18328 f48 1"/>
                <a:gd name="f56" fmla="*/ 7144 f48 1"/>
                <a:gd name="f57" fmla="*/ 7183 f48 1"/>
                <a:gd name="f58" fmla="*/ 18288 f48 1"/>
                <a:gd name="f59" fmla="*/ 161735 f48 1"/>
                <a:gd name="f60" fmla="*/ 7279 f48 1"/>
                <a:gd name="f61" fmla="*/ 164306 f48 1"/>
                <a:gd name="f62" fmla="*/ 20137 f48 1"/>
                <a:gd name="f63" fmla="*/ 173450 f48 1"/>
                <a:gd name="f64" fmla="*/ 162250 f48 1"/>
                <a:gd name="f65" fmla="*/ 149447 f48 1"/>
                <a:gd name="f66" fmla="+- f49 0 f1"/>
                <a:gd name="f67" fmla="*/ f51 1 171450"/>
                <a:gd name="f68" fmla="*/ f52 1 171450"/>
                <a:gd name="f69" fmla="*/ f53 1 171450"/>
                <a:gd name="f70" fmla="*/ f54 1 171450"/>
                <a:gd name="f71" fmla="*/ f55 1 171450"/>
                <a:gd name="f72" fmla="*/ f56 1 171450"/>
                <a:gd name="f73" fmla="*/ f57 1 171450"/>
                <a:gd name="f74" fmla="*/ f58 1 171450"/>
                <a:gd name="f75" fmla="*/ f59 1 171450"/>
                <a:gd name="f76" fmla="*/ f60 1 171450"/>
                <a:gd name="f77" fmla="*/ f61 1 171450"/>
                <a:gd name="f78" fmla="*/ f62 1 171450"/>
                <a:gd name="f79" fmla="*/ f63 1 171450"/>
                <a:gd name="f80" fmla="*/ f64 1 171450"/>
                <a:gd name="f81" fmla="*/ f65 1 171450"/>
                <a:gd name="f82" fmla="*/ f45 1 f50"/>
                <a:gd name="f83" fmla="*/ f46 1 f50"/>
                <a:gd name="f84" fmla="*/ f67 1 f50"/>
                <a:gd name="f85" fmla="*/ f68 1 f50"/>
                <a:gd name="f86" fmla="*/ f69 1 f50"/>
                <a:gd name="f87" fmla="*/ f70 1 f50"/>
                <a:gd name="f88" fmla="*/ f71 1 f50"/>
                <a:gd name="f89" fmla="*/ f72 1 f50"/>
                <a:gd name="f90" fmla="*/ f73 1 f50"/>
                <a:gd name="f91" fmla="*/ f74 1 f50"/>
                <a:gd name="f92" fmla="*/ f75 1 f50"/>
                <a:gd name="f93" fmla="*/ f76 1 f50"/>
                <a:gd name="f94" fmla="*/ f77 1 f50"/>
                <a:gd name="f95" fmla="*/ f78 1 f50"/>
                <a:gd name="f96" fmla="*/ f79 1 f50"/>
                <a:gd name="f97" fmla="*/ f80 1 f50"/>
                <a:gd name="f98" fmla="*/ f81 1 f50"/>
                <a:gd name="f99" fmla="*/ f82 f43 1"/>
                <a:gd name="f100" fmla="*/ f83 f43 1"/>
                <a:gd name="f101" fmla="*/ f83 f44 1"/>
                <a:gd name="f102" fmla="*/ f82 f44 1"/>
                <a:gd name="f103" fmla="*/ f84 f43 1"/>
                <a:gd name="f104" fmla="*/ f85 f44 1"/>
                <a:gd name="f105" fmla="*/ f86 f43 1"/>
                <a:gd name="f106" fmla="*/ f87 f44 1"/>
                <a:gd name="f107" fmla="*/ f88 f43 1"/>
                <a:gd name="f108" fmla="*/ f89 f44 1"/>
                <a:gd name="f109" fmla="*/ f90 f43 1"/>
                <a:gd name="f110" fmla="*/ f91 f44 1"/>
                <a:gd name="f111" fmla="*/ f92 f44 1"/>
                <a:gd name="f112" fmla="*/ f93 f43 1"/>
                <a:gd name="f113" fmla="*/ f94 f44 1"/>
                <a:gd name="f114" fmla="*/ f95 f43 1"/>
                <a:gd name="f115" fmla="*/ f96 f44 1"/>
                <a:gd name="f116" fmla="*/ f97 f43 1"/>
                <a:gd name="f117" fmla="*/ f98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09" y="f111"/>
                </a:cxn>
                <a:cxn ang="f66">
                  <a:pos x="f112" y="f113"/>
                </a:cxn>
                <a:cxn ang="f66">
                  <a:pos x="f114" y="f115"/>
                </a:cxn>
                <a:cxn ang="f66">
                  <a:pos x="f116" y="f117"/>
                </a:cxn>
                <a:cxn ang="f66">
                  <a:pos x="f103" y="f104"/>
                </a:cxn>
              </a:cxnLst>
              <a:rect l="f99" t="f102" r="f100" b="f101"/>
              <a:pathLst>
                <a:path w="171450" h="17145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lnTo>
                    <a:pt x="f19" y="f18"/>
                  </a:lnTo>
                  <a:cubicBezTo>
                    <a:pt x="f20" y="f18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5" y="f26"/>
                    <a:pt x="f21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7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" name="자유형: 도형 24">
              <a:extLst>
                <a:ext uri="{FF2B5EF4-FFF2-40B4-BE49-F238E27FC236}">
                  <a16:creationId xmlns:a16="http://schemas.microsoft.com/office/drawing/2014/main" id="{593E7342-D79C-41B3-B784-3C240B6A98BE}"/>
                </a:ext>
              </a:extLst>
            </p:cNvPr>
            <p:cNvSpPr/>
            <p:nvPr/>
          </p:nvSpPr>
          <p:spPr>
            <a:xfrm>
              <a:off x="1426153" y="4078992"/>
              <a:ext cx="151479" cy="1090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125"/>
                <a:gd name="f7" fmla="val 171450"/>
                <a:gd name="f8" fmla="val 12143"/>
                <a:gd name="f9" fmla="val 110347"/>
                <a:gd name="f10" fmla="val 4999"/>
                <a:gd name="f11" fmla="val 117491"/>
                <a:gd name="f12" fmla="val 5571"/>
                <a:gd name="f13" fmla="val 129302"/>
                <a:gd name="f14" fmla="val 13477"/>
                <a:gd name="f15" fmla="val 135684"/>
                <a:gd name="f16" fmla="val 43004"/>
                <a:gd name="f17" fmla="val 159306"/>
                <a:gd name="f18" fmla="val 80533"/>
                <a:gd name="f19" fmla="val 173593"/>
                <a:gd name="f20" fmla="val 121300"/>
                <a:gd name="f21" fmla="val 173498"/>
                <a:gd name="f22" fmla="val 121395"/>
                <a:gd name="f23" fmla="val 160638"/>
                <a:gd name="f24" fmla="val 199786"/>
                <a:gd name="f25" fmla="val 160163"/>
                <a:gd name="f26" fmla="val 231694"/>
                <a:gd name="f27" fmla="val 133588"/>
                <a:gd name="f28" fmla="val 238076"/>
                <a:gd name="f29" fmla="val 128254"/>
                <a:gd name="f30" fmla="val 238552"/>
                <a:gd name="f31" fmla="val 118539"/>
                <a:gd name="f32" fmla="val 232647"/>
                <a:gd name="f33" fmla="val 112633"/>
                <a:gd name="f34" fmla="val 131301"/>
                <a:gd name="f35" fmla="val 11287"/>
                <a:gd name="f36" fmla="val 125776"/>
                <a:gd name="f37" fmla="val 5763"/>
                <a:gd name="f38" fmla="val 116728"/>
                <a:gd name="f39" fmla="val 111203"/>
                <a:gd name="f40" fmla="+- 0 0 -90"/>
                <a:gd name="f41" fmla="*/ f3 1 238125"/>
                <a:gd name="f42" fmla="*/ f4 1 171450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238125"/>
                <a:gd name="f51" fmla="*/ f47 1 171450"/>
                <a:gd name="f52" fmla="*/ 12143 f48 1"/>
                <a:gd name="f53" fmla="*/ 110347 f47 1"/>
                <a:gd name="f54" fmla="*/ 13477 f48 1"/>
                <a:gd name="f55" fmla="*/ 135684 f47 1"/>
                <a:gd name="f56" fmla="*/ 121300 f48 1"/>
                <a:gd name="f57" fmla="*/ 173593 f47 1"/>
                <a:gd name="f58" fmla="*/ 173498 f47 1"/>
                <a:gd name="f59" fmla="*/ 121395 f48 1"/>
                <a:gd name="f60" fmla="*/ 231694 f48 1"/>
                <a:gd name="f61" fmla="*/ 133588 f47 1"/>
                <a:gd name="f62" fmla="*/ 232647 f48 1"/>
                <a:gd name="f63" fmla="*/ 112633 f47 1"/>
                <a:gd name="f64" fmla="*/ 131301 f48 1"/>
                <a:gd name="f65" fmla="*/ 11287 f47 1"/>
                <a:gd name="f66" fmla="*/ 111203 f48 1"/>
                <a:gd name="f67" fmla="+- f49 0 f1"/>
                <a:gd name="f68" fmla="*/ f52 1 238125"/>
                <a:gd name="f69" fmla="*/ f53 1 171450"/>
                <a:gd name="f70" fmla="*/ f54 1 238125"/>
                <a:gd name="f71" fmla="*/ f55 1 171450"/>
                <a:gd name="f72" fmla="*/ f56 1 238125"/>
                <a:gd name="f73" fmla="*/ f57 1 171450"/>
                <a:gd name="f74" fmla="*/ f58 1 171450"/>
                <a:gd name="f75" fmla="*/ f59 1 238125"/>
                <a:gd name="f76" fmla="*/ f60 1 238125"/>
                <a:gd name="f77" fmla="*/ f61 1 171450"/>
                <a:gd name="f78" fmla="*/ f62 1 238125"/>
                <a:gd name="f79" fmla="*/ f63 1 171450"/>
                <a:gd name="f80" fmla="*/ f64 1 238125"/>
                <a:gd name="f81" fmla="*/ f65 1 171450"/>
                <a:gd name="f82" fmla="*/ f66 1 238125"/>
                <a:gd name="f83" fmla="*/ f43 1 f50"/>
                <a:gd name="f84" fmla="*/ f44 1 f50"/>
                <a:gd name="f85" fmla="*/ f43 1 f51"/>
                <a:gd name="f86" fmla="*/ f45 1 f51"/>
                <a:gd name="f87" fmla="*/ f68 1 f50"/>
                <a:gd name="f88" fmla="*/ f69 1 f51"/>
                <a:gd name="f89" fmla="*/ f70 1 f50"/>
                <a:gd name="f90" fmla="*/ f71 1 f51"/>
                <a:gd name="f91" fmla="*/ f72 1 f50"/>
                <a:gd name="f92" fmla="*/ f73 1 f51"/>
                <a:gd name="f93" fmla="*/ f74 1 f51"/>
                <a:gd name="f94" fmla="*/ f75 1 f50"/>
                <a:gd name="f95" fmla="*/ f76 1 f50"/>
                <a:gd name="f96" fmla="*/ f77 1 f51"/>
                <a:gd name="f97" fmla="*/ f78 1 f50"/>
                <a:gd name="f98" fmla="*/ f79 1 f51"/>
                <a:gd name="f99" fmla="*/ f80 1 f50"/>
                <a:gd name="f100" fmla="*/ f81 1 f51"/>
                <a:gd name="f101" fmla="*/ f82 1 f50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1 1"/>
                <a:gd name="f109" fmla="*/ f90 f42 1"/>
                <a:gd name="f110" fmla="*/ f91 f41 1"/>
                <a:gd name="f111" fmla="*/ f92 f42 1"/>
                <a:gd name="f112" fmla="*/ f93 f42 1"/>
                <a:gd name="f113" fmla="*/ f94 f41 1"/>
                <a:gd name="f114" fmla="*/ f95 f41 1"/>
                <a:gd name="f115" fmla="*/ f96 f42 1"/>
                <a:gd name="f116" fmla="*/ f97 f41 1"/>
                <a:gd name="f117" fmla="*/ f98 f42 1"/>
                <a:gd name="f118" fmla="*/ f99 f41 1"/>
                <a:gd name="f119" fmla="*/ f100 f42 1"/>
                <a:gd name="f120" fmla="*/ f10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0" y="f112"/>
                </a:cxn>
                <a:cxn ang="f67">
                  <a:pos x="f113" y="f112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18" y="f119"/>
                </a:cxn>
                <a:cxn ang="f67">
                  <a:pos x="f120" y="f119"/>
                </a:cxn>
                <a:cxn ang="f67">
                  <a:pos x="f106" y="f107"/>
                </a:cxn>
              </a:cxnLst>
              <a:rect l="f102" t="f105" r="f103" b="f104"/>
              <a:pathLst>
                <a:path w="238125" h="17145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lnTo>
                    <a:pt x="f20" y="f21"/>
                  </a:lnTo>
                  <a:lnTo>
                    <a:pt x="f22" y="f21"/>
                  </a:ln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37"/>
                    <a:pt x="f39" y="f3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" name="자유형: 도형 25">
              <a:extLst>
                <a:ext uri="{FF2B5EF4-FFF2-40B4-BE49-F238E27FC236}">
                  <a16:creationId xmlns:a16="http://schemas.microsoft.com/office/drawing/2014/main" id="{EA606C45-7B23-457A-9126-7ABD22EFFB60}"/>
                </a:ext>
              </a:extLst>
            </p:cNvPr>
            <p:cNvSpPr/>
            <p:nvPr/>
          </p:nvSpPr>
          <p:spPr>
            <a:xfrm>
              <a:off x="1525319" y="4056598"/>
              <a:ext cx="90891" cy="84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875"/>
                <a:gd name="f7" fmla="val 133350"/>
                <a:gd name="f8" fmla="val 137058"/>
                <a:gd name="f9" fmla="val 18479"/>
                <a:gd name="f10" fmla="val 136391"/>
                <a:gd name="f11" fmla="val 11906"/>
                <a:gd name="f12" fmla="val 130866"/>
                <a:gd name="f13" fmla="val 7144"/>
                <a:gd name="f14" fmla="val 124485"/>
                <a:gd name="f15" fmla="val 123723"/>
                <a:gd name="f16" fmla="val 122961"/>
                <a:gd name="f17" fmla="val 7239"/>
                <a:gd name="f18" fmla="val 122199"/>
                <a:gd name="f19" fmla="val 7334"/>
                <a:gd name="f20" fmla="val 18757"/>
                <a:gd name="f21" fmla="val 26479"/>
                <a:gd name="f22" fmla="val 7518"/>
                <a:gd name="f23" fmla="val 28575"/>
                <a:gd name="f24" fmla="val 3231"/>
                <a:gd name="f25" fmla="val 42386"/>
                <a:gd name="f26" fmla="val 11328"/>
                <a:gd name="f27" fmla="val 50483"/>
                <a:gd name="f28" fmla="val 90195"/>
                <a:gd name="f29" fmla="val 129350"/>
                <a:gd name="f30" fmla="val 96672"/>
                <a:gd name="f31" fmla="val 135827"/>
                <a:gd name="f32" fmla="val 107530"/>
                <a:gd name="f33" fmla="val 134493"/>
                <a:gd name="f34" fmla="val 112388"/>
                <a:gd name="f35" fmla="val 126683"/>
                <a:gd name="f36" fmla="val 121627"/>
                <a:gd name="f37" fmla="val 111728"/>
                <a:gd name="f38" fmla="val 128580"/>
                <a:gd name="f39" fmla="val 95250"/>
                <a:gd name="f40" fmla="val 132962"/>
                <a:gd name="f41" fmla="val 77819"/>
                <a:gd name="f42" fmla="val 133057"/>
                <a:gd name="f43" fmla="val 77533"/>
                <a:gd name="f44" fmla="val 77248"/>
                <a:gd name="f45" fmla="val 133152"/>
                <a:gd name="f46" fmla="val 76962"/>
                <a:gd name="f47" fmla="val 134010"/>
                <a:gd name="f48" fmla="val 73533"/>
                <a:gd name="f49" fmla="val 134676"/>
                <a:gd name="f50" fmla="val 70104"/>
                <a:gd name="f51" fmla="val 135343"/>
                <a:gd name="f52" fmla="val 66580"/>
                <a:gd name="f53" fmla="val 138105"/>
                <a:gd name="f54" fmla="val 50959"/>
                <a:gd name="f55" fmla="val 138772"/>
                <a:gd name="f56" fmla="val 34862"/>
                <a:gd name="f57" fmla="+- 0 0 -90"/>
                <a:gd name="f58" fmla="*/ f3 1 142875"/>
                <a:gd name="f59" fmla="*/ f4 1 133350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42875"/>
                <a:gd name="f68" fmla="*/ f64 1 133350"/>
                <a:gd name="f69" fmla="*/ 137058 f65 1"/>
                <a:gd name="f70" fmla="*/ 18479 f64 1"/>
                <a:gd name="f71" fmla="*/ 124485 f65 1"/>
                <a:gd name="f72" fmla="*/ 7144 f64 1"/>
                <a:gd name="f73" fmla="*/ 122199 f65 1"/>
                <a:gd name="f74" fmla="*/ 7334 f64 1"/>
                <a:gd name="f75" fmla="*/ 18757 f65 1"/>
                <a:gd name="f76" fmla="*/ 26479 f64 1"/>
                <a:gd name="f77" fmla="*/ 11328 f65 1"/>
                <a:gd name="f78" fmla="*/ 50483 f64 1"/>
                <a:gd name="f79" fmla="*/ 90195 f65 1"/>
                <a:gd name="f80" fmla="*/ 129350 f64 1"/>
                <a:gd name="f81" fmla="*/ 112388 f65 1"/>
                <a:gd name="f82" fmla="*/ 126683 f64 1"/>
                <a:gd name="f83" fmla="*/ 132962 f65 1"/>
                <a:gd name="f84" fmla="*/ 77819 f64 1"/>
                <a:gd name="f85" fmla="*/ 133152 f65 1"/>
                <a:gd name="f86" fmla="*/ 76962 f64 1"/>
                <a:gd name="f87" fmla="*/ 135343 f65 1"/>
                <a:gd name="f88" fmla="*/ 66580 f64 1"/>
                <a:gd name="f89" fmla="+- f66 0 f1"/>
                <a:gd name="f90" fmla="*/ f69 1 142875"/>
                <a:gd name="f91" fmla="*/ f70 1 133350"/>
                <a:gd name="f92" fmla="*/ f71 1 142875"/>
                <a:gd name="f93" fmla="*/ f72 1 133350"/>
                <a:gd name="f94" fmla="*/ f73 1 142875"/>
                <a:gd name="f95" fmla="*/ f74 1 133350"/>
                <a:gd name="f96" fmla="*/ f75 1 142875"/>
                <a:gd name="f97" fmla="*/ f76 1 133350"/>
                <a:gd name="f98" fmla="*/ f77 1 142875"/>
                <a:gd name="f99" fmla="*/ f78 1 133350"/>
                <a:gd name="f100" fmla="*/ f79 1 142875"/>
                <a:gd name="f101" fmla="*/ f80 1 133350"/>
                <a:gd name="f102" fmla="*/ f81 1 142875"/>
                <a:gd name="f103" fmla="*/ f82 1 133350"/>
                <a:gd name="f104" fmla="*/ f83 1 142875"/>
                <a:gd name="f105" fmla="*/ f84 1 133350"/>
                <a:gd name="f106" fmla="*/ f85 1 142875"/>
                <a:gd name="f107" fmla="*/ f86 1 133350"/>
                <a:gd name="f108" fmla="*/ f87 1 142875"/>
                <a:gd name="f109" fmla="*/ f88 1 133350"/>
                <a:gd name="f110" fmla="*/ f60 1 f67"/>
                <a:gd name="f111" fmla="*/ f61 1 f67"/>
                <a:gd name="f112" fmla="*/ f6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8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9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3"/>
                </a:cxn>
                <a:cxn ang="f89">
                  <a:pos x="f154" y="f155"/>
                </a:cxn>
                <a:cxn ang="f89">
                  <a:pos x="f156" y="f157"/>
                </a:cxn>
                <a:cxn ang="f89">
                  <a:pos x="f138" y="f139"/>
                </a:cxn>
              </a:cxnLst>
              <a:rect l="f134" t="f137" r="f135" b="f136"/>
              <a:pathLst>
                <a:path w="142875" h="133350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2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" name="자유형: 도형 26">
              <a:extLst>
                <a:ext uri="{FF2B5EF4-FFF2-40B4-BE49-F238E27FC236}">
                  <a16:creationId xmlns:a16="http://schemas.microsoft.com/office/drawing/2014/main" id="{8FB159EB-6FA1-483D-9143-B4BC0E0CF861}"/>
                </a:ext>
              </a:extLst>
            </p:cNvPr>
            <p:cNvSpPr/>
            <p:nvPr/>
          </p:nvSpPr>
          <p:spPr>
            <a:xfrm>
              <a:off x="1389275" y="3965953"/>
              <a:ext cx="115132" cy="175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0975"/>
                <a:gd name="f7" fmla="val 276225"/>
                <a:gd name="f8" fmla="val 163449"/>
                <a:gd name="f9" fmla="val 162973"/>
                <a:gd name="f10" fmla="val 175070"/>
                <a:gd name="f11" fmla="val 151352"/>
                <a:gd name="f12" fmla="val 177737"/>
                <a:gd name="f13" fmla="val 148685"/>
                <a:gd name="f14" fmla="val 179261"/>
                <a:gd name="f15" fmla="val 145066"/>
                <a:gd name="f16" fmla="val 141351"/>
                <a:gd name="f17" fmla="val 19812"/>
                <a:gd name="f18" fmla="val 12763"/>
                <a:gd name="f19" fmla="val 173546"/>
                <a:gd name="f20" fmla="val 7144"/>
                <a:gd name="f21" fmla="val 166688"/>
                <a:gd name="f22" fmla="val 166402"/>
                <a:gd name="f23" fmla="val 166021"/>
                <a:gd name="f24" fmla="val 165735"/>
                <a:gd name="f25" fmla="val 76962"/>
                <a:gd name="f26" fmla="val 14097"/>
                <a:gd name="f27" fmla="val 88297"/>
                <a:gd name="f28" fmla="val 178784"/>
                <a:gd name="f29" fmla="val 211931"/>
                <a:gd name="f30" fmla="val 16478"/>
                <a:gd name="f31" fmla="val 242888"/>
                <a:gd name="f32" fmla="val 32671"/>
                <a:gd name="f33" fmla="val 269081"/>
                <a:gd name="f34" fmla="val 37433"/>
                <a:gd name="f35" fmla="val 276892"/>
                <a:gd name="f36" fmla="val 48292"/>
                <a:gd name="f37" fmla="val 278035"/>
                <a:gd name="f38" fmla="val 54769"/>
                <a:gd name="f39" fmla="val 271558"/>
                <a:gd name="f40" fmla="+- 0 0 -90"/>
                <a:gd name="f41" fmla="*/ f3 1 180975"/>
                <a:gd name="f42" fmla="*/ f4 1 276225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180975"/>
                <a:gd name="f51" fmla="*/ f47 1 276225"/>
                <a:gd name="f52" fmla="*/ 163449 f48 1"/>
                <a:gd name="f53" fmla="*/ 162973 f47 1"/>
                <a:gd name="f54" fmla="*/ 175070 f48 1"/>
                <a:gd name="f55" fmla="*/ 151352 f47 1"/>
                <a:gd name="f56" fmla="*/ 179261 f48 1"/>
                <a:gd name="f57" fmla="*/ 141351 f47 1"/>
                <a:gd name="f58" fmla="*/ 19812 f47 1"/>
                <a:gd name="f59" fmla="*/ 166688 f48 1"/>
                <a:gd name="f60" fmla="*/ 7144 f47 1"/>
                <a:gd name="f61" fmla="*/ 165735 f48 1"/>
                <a:gd name="f62" fmla="*/ 7144 f48 1"/>
                <a:gd name="f63" fmla="*/ 178784 f47 1"/>
                <a:gd name="f64" fmla="*/ 32671 f48 1"/>
                <a:gd name="f65" fmla="*/ 269081 f47 1"/>
                <a:gd name="f66" fmla="*/ 54769 f48 1"/>
                <a:gd name="f67" fmla="*/ 271558 f47 1"/>
                <a:gd name="f68" fmla="+- f49 0 f1"/>
                <a:gd name="f69" fmla="*/ f52 1 180975"/>
                <a:gd name="f70" fmla="*/ f53 1 276225"/>
                <a:gd name="f71" fmla="*/ f54 1 180975"/>
                <a:gd name="f72" fmla="*/ f55 1 276225"/>
                <a:gd name="f73" fmla="*/ f56 1 180975"/>
                <a:gd name="f74" fmla="*/ f57 1 276225"/>
                <a:gd name="f75" fmla="*/ f58 1 276225"/>
                <a:gd name="f76" fmla="*/ f59 1 180975"/>
                <a:gd name="f77" fmla="*/ f60 1 276225"/>
                <a:gd name="f78" fmla="*/ f61 1 180975"/>
                <a:gd name="f79" fmla="*/ f62 1 180975"/>
                <a:gd name="f80" fmla="*/ f63 1 276225"/>
                <a:gd name="f81" fmla="*/ f64 1 180975"/>
                <a:gd name="f82" fmla="*/ f65 1 276225"/>
                <a:gd name="f83" fmla="*/ f66 1 180975"/>
                <a:gd name="f84" fmla="*/ f67 1 276225"/>
                <a:gd name="f85" fmla="*/ f43 1 f50"/>
                <a:gd name="f86" fmla="*/ f44 1 f50"/>
                <a:gd name="f87" fmla="*/ f43 1 f51"/>
                <a:gd name="f88" fmla="*/ f45 1 f51"/>
                <a:gd name="f89" fmla="*/ f69 1 f50"/>
                <a:gd name="f90" fmla="*/ f70 1 f51"/>
                <a:gd name="f91" fmla="*/ f71 1 f50"/>
                <a:gd name="f92" fmla="*/ f72 1 f51"/>
                <a:gd name="f93" fmla="*/ f73 1 f50"/>
                <a:gd name="f94" fmla="*/ f74 1 f51"/>
                <a:gd name="f95" fmla="*/ f75 1 f51"/>
                <a:gd name="f96" fmla="*/ f76 1 f50"/>
                <a:gd name="f97" fmla="*/ f77 1 f51"/>
                <a:gd name="f98" fmla="*/ f78 1 f50"/>
                <a:gd name="f99" fmla="*/ f79 1 f50"/>
                <a:gd name="f100" fmla="*/ f80 1 f51"/>
                <a:gd name="f101" fmla="*/ f81 1 f50"/>
                <a:gd name="f102" fmla="*/ f82 1 f51"/>
                <a:gd name="f103" fmla="*/ f83 1 f50"/>
                <a:gd name="f104" fmla="*/ f84 1 f51"/>
                <a:gd name="f105" fmla="*/ f85 f41 1"/>
                <a:gd name="f106" fmla="*/ f86 f41 1"/>
                <a:gd name="f107" fmla="*/ f88 f42 1"/>
                <a:gd name="f108" fmla="*/ f87 f42 1"/>
                <a:gd name="f109" fmla="*/ f89 f41 1"/>
                <a:gd name="f110" fmla="*/ f90 f42 1"/>
                <a:gd name="f111" fmla="*/ f91 f41 1"/>
                <a:gd name="f112" fmla="*/ f92 f42 1"/>
                <a:gd name="f113" fmla="*/ f93 f41 1"/>
                <a:gd name="f114" fmla="*/ f94 f42 1"/>
                <a:gd name="f115" fmla="*/ f95 f42 1"/>
                <a:gd name="f116" fmla="*/ f96 f41 1"/>
                <a:gd name="f117" fmla="*/ f97 f42 1"/>
                <a:gd name="f118" fmla="*/ f98 f41 1"/>
                <a:gd name="f119" fmla="*/ f99 f41 1"/>
                <a:gd name="f120" fmla="*/ f100 f42 1"/>
                <a:gd name="f121" fmla="*/ f101 f41 1"/>
                <a:gd name="f122" fmla="*/ f102 f42 1"/>
                <a:gd name="f123" fmla="*/ f103 f41 1"/>
                <a:gd name="f124" fmla="*/ f104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3" y="f115"/>
                </a:cxn>
                <a:cxn ang="f68">
                  <a:pos x="f116" y="f117"/>
                </a:cxn>
                <a:cxn ang="f68">
                  <a:pos x="f118" y="f117"/>
                </a:cxn>
                <a:cxn ang="f68">
                  <a:pos x="f119" y="f120"/>
                </a:cxn>
                <a:cxn ang="f68">
                  <a:pos x="f121" y="f122"/>
                </a:cxn>
                <a:cxn ang="f68">
                  <a:pos x="f123" y="f124"/>
                </a:cxn>
                <a:cxn ang="f68">
                  <a:pos x="f109" y="f110"/>
                </a:cxn>
              </a:cxnLst>
              <a:rect l="f105" t="f108" r="f106" b="f107"/>
              <a:pathLst>
                <a:path w="180975" h="276225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20"/>
                    <a:pt x="f21" y="f20"/>
                  </a:cubicBezTo>
                  <a:cubicBezTo>
                    <a:pt x="f22" y="f20"/>
                    <a:pt x="f23" y="f20"/>
                    <a:pt x="f24" y="f20"/>
                  </a:cubicBezTo>
                  <a:cubicBezTo>
                    <a:pt x="f25" y="f26"/>
                    <a:pt x="f20" y="f27"/>
                    <a:pt x="f20" y="f28"/>
                  </a:cubicBezTo>
                  <a:cubicBezTo>
                    <a:pt x="f20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17" name="직사각형 27">
            <a:extLst>
              <a:ext uri="{FF2B5EF4-FFF2-40B4-BE49-F238E27FC236}">
                <a16:creationId xmlns:a16="http://schemas.microsoft.com/office/drawing/2014/main" id="{61419FC6-7A75-40D2-893C-644EDBC4F080}"/>
              </a:ext>
            </a:extLst>
          </p:cNvPr>
          <p:cNvSpPr/>
          <p:nvPr/>
        </p:nvSpPr>
        <p:spPr>
          <a:xfrm>
            <a:off x="1173376" y="5046326"/>
            <a:ext cx="671123" cy="671123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2D152CC9-81F6-4B93-A05D-6C4162F28D21}"/>
              </a:ext>
            </a:extLst>
          </p:cNvPr>
          <p:cNvSpPr txBox="1"/>
          <p:nvPr/>
        </p:nvSpPr>
        <p:spPr>
          <a:xfrm>
            <a:off x="2107362" y="5423690"/>
            <a:ext cx="314575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19" name="직사각형 29">
            <a:extLst>
              <a:ext uri="{FF2B5EF4-FFF2-40B4-BE49-F238E27FC236}">
                <a16:creationId xmlns:a16="http://schemas.microsoft.com/office/drawing/2014/main" id="{04D147B9-E3D7-424C-A264-3E251D13BD07}"/>
              </a:ext>
            </a:extLst>
          </p:cNvPr>
          <p:cNvSpPr/>
          <p:nvPr/>
        </p:nvSpPr>
        <p:spPr>
          <a:xfrm>
            <a:off x="2107362" y="5040218"/>
            <a:ext cx="314575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grpSp>
        <p:nvGrpSpPr>
          <p:cNvPr id="20" name="그룹 30">
            <a:extLst>
              <a:ext uri="{FF2B5EF4-FFF2-40B4-BE49-F238E27FC236}">
                <a16:creationId xmlns:a16="http://schemas.microsoft.com/office/drawing/2014/main" id="{0444ADCA-CC16-4B39-8319-1F6809D1595C}"/>
              </a:ext>
            </a:extLst>
          </p:cNvPr>
          <p:cNvGrpSpPr/>
          <p:nvPr/>
        </p:nvGrpSpPr>
        <p:grpSpPr>
          <a:xfrm>
            <a:off x="1384813" y="5278145"/>
            <a:ext cx="248249" cy="237954"/>
            <a:chOff x="1384813" y="5278145"/>
            <a:chExt cx="248249" cy="237954"/>
          </a:xfrm>
        </p:grpSpPr>
        <p:sp>
          <p:nvSpPr>
            <p:cNvPr id="21" name="자유형: 도형 31">
              <a:extLst>
                <a:ext uri="{FF2B5EF4-FFF2-40B4-BE49-F238E27FC236}">
                  <a16:creationId xmlns:a16="http://schemas.microsoft.com/office/drawing/2014/main" id="{0BADDA81-5874-48F3-9C48-E0EB7A37C0DC}"/>
                </a:ext>
              </a:extLst>
            </p:cNvPr>
            <p:cNvSpPr/>
            <p:nvPr/>
          </p:nvSpPr>
          <p:spPr>
            <a:xfrm>
              <a:off x="1451280" y="5328263"/>
              <a:ext cx="181782" cy="187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0"/>
                <a:gd name="f7" fmla="val 295275"/>
                <a:gd name="f8" fmla="val 266033"/>
                <a:gd name="f9" fmla="val 7144"/>
                <a:gd name="f10" fmla="val 215455"/>
                <a:gd name="f11" fmla="val 24194"/>
                <a:gd name="f12" fmla="val 40958"/>
                <a:gd name="f13" fmla="val 142589"/>
                <a:gd name="f14" fmla="val 170402"/>
                <a:gd name="f15" fmla="val 192881"/>
                <a:gd name="f16" fmla="val 192977"/>
                <a:gd name="f17" fmla="val 165068"/>
                <a:gd name="f18" fmla="val 61436"/>
                <a:gd name="f19" fmla="val 45529"/>
                <a:gd name="f20" fmla="val 204121"/>
                <a:gd name="f21" fmla="val 21621"/>
                <a:gd name="f22" fmla="val 220885"/>
                <a:gd name="f23" fmla="val 231077"/>
                <a:gd name="f24" fmla="val 10191"/>
                <a:gd name="f25" fmla="val 235077"/>
                <a:gd name="f26" fmla="val 14954"/>
                <a:gd name="f27" fmla="val 237649"/>
                <a:gd name="f28" fmla="val 20383"/>
                <a:gd name="f29" fmla="val 134683"/>
                <a:gd name="f30" fmla="val 215836"/>
                <a:gd name="f31" fmla="val 294418"/>
                <a:gd name="f32" fmla="val 218694"/>
                <a:gd name="f33" fmla="val 296418"/>
                <a:gd name="f34" fmla="val 222028"/>
                <a:gd name="f35" fmla="val 297466"/>
                <a:gd name="f36" fmla="val 225457"/>
                <a:gd name="f37" fmla="val 229457"/>
                <a:gd name="f38" fmla="val 233457"/>
                <a:gd name="f39" fmla="val 296037"/>
                <a:gd name="f40" fmla="val 236696"/>
                <a:gd name="f41" fmla="val 293084"/>
                <a:gd name="f42" fmla="val 240220"/>
                <a:gd name="f43" fmla="val 289846"/>
                <a:gd name="f44" fmla="val 242125"/>
                <a:gd name="f45" fmla="val 285179"/>
                <a:gd name="f46" fmla="val 280416"/>
                <a:gd name="f47" fmla="val 238411"/>
                <a:gd name="f48" fmla="val 266223"/>
                <a:gd name="f49" fmla="val 275463"/>
                <a:gd name="f50" fmla="val 282987"/>
                <a:gd name="f51" fmla="val 230886"/>
                <a:gd name="f52" fmla="val 221647"/>
                <a:gd name="f53" fmla="val 24003"/>
                <a:gd name="f54" fmla="val 283083"/>
                <a:gd name="f55" fmla="val 14669"/>
                <a:gd name="f56" fmla="+- 0 0 -90"/>
                <a:gd name="f57" fmla="*/ f3 1 285750"/>
                <a:gd name="f58" fmla="*/ f4 1 295275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285750"/>
                <a:gd name="f67" fmla="*/ f63 1 295275"/>
                <a:gd name="f68" fmla="*/ 266033 f64 1"/>
                <a:gd name="f69" fmla="*/ 7144 f63 1"/>
                <a:gd name="f70" fmla="*/ 215455 f64 1"/>
                <a:gd name="f71" fmla="*/ 24194 f63 1"/>
                <a:gd name="f72" fmla="*/ 40958 f63 1"/>
                <a:gd name="f73" fmla="*/ 142589 f63 1"/>
                <a:gd name="f74" fmla="*/ 165068 f64 1"/>
                <a:gd name="f75" fmla="*/ 192977 f63 1"/>
                <a:gd name="f76" fmla="*/ 61436 f64 1"/>
                <a:gd name="f77" fmla="*/ 45529 f64 1"/>
                <a:gd name="f78" fmla="*/ 204121 f63 1"/>
                <a:gd name="f79" fmla="*/ 21621 f64 1"/>
                <a:gd name="f80" fmla="*/ 220885 f63 1"/>
                <a:gd name="f81" fmla="*/ 7144 f64 1"/>
                <a:gd name="f82" fmla="*/ 231077 f63 1"/>
                <a:gd name="f83" fmla="*/ 20383 f64 1"/>
                <a:gd name="f84" fmla="*/ 237649 f63 1"/>
                <a:gd name="f85" fmla="*/ 134683 f64 1"/>
                <a:gd name="f86" fmla="*/ 215836 f64 1"/>
                <a:gd name="f87" fmla="*/ 294418 f63 1"/>
                <a:gd name="f88" fmla="*/ 225457 f64 1"/>
                <a:gd name="f89" fmla="*/ 297466 f63 1"/>
                <a:gd name="f90" fmla="*/ 236696 f64 1"/>
                <a:gd name="f91" fmla="*/ 293084 f63 1"/>
                <a:gd name="f92" fmla="*/ 242125 f64 1"/>
                <a:gd name="f93" fmla="*/ 280416 f63 1"/>
                <a:gd name="f94" fmla="*/ 238411 f63 1"/>
                <a:gd name="f95" fmla="*/ 266223 f64 1"/>
                <a:gd name="f96" fmla="*/ 282987 f64 1"/>
                <a:gd name="f97" fmla="*/ 221647 f63 1"/>
                <a:gd name="f98" fmla="*/ 24003 f63 1"/>
                <a:gd name="f99" fmla="+- f65 0 f1"/>
                <a:gd name="f100" fmla="*/ f68 1 285750"/>
                <a:gd name="f101" fmla="*/ f69 1 295275"/>
                <a:gd name="f102" fmla="*/ f70 1 285750"/>
                <a:gd name="f103" fmla="*/ f71 1 295275"/>
                <a:gd name="f104" fmla="*/ f72 1 295275"/>
                <a:gd name="f105" fmla="*/ f73 1 295275"/>
                <a:gd name="f106" fmla="*/ f74 1 285750"/>
                <a:gd name="f107" fmla="*/ f75 1 295275"/>
                <a:gd name="f108" fmla="*/ f76 1 285750"/>
                <a:gd name="f109" fmla="*/ f77 1 285750"/>
                <a:gd name="f110" fmla="*/ f78 1 295275"/>
                <a:gd name="f111" fmla="*/ f79 1 285750"/>
                <a:gd name="f112" fmla="*/ f80 1 295275"/>
                <a:gd name="f113" fmla="*/ f81 1 285750"/>
                <a:gd name="f114" fmla="*/ f82 1 295275"/>
                <a:gd name="f115" fmla="*/ f83 1 285750"/>
                <a:gd name="f116" fmla="*/ f84 1 295275"/>
                <a:gd name="f117" fmla="*/ f85 1 285750"/>
                <a:gd name="f118" fmla="*/ f86 1 285750"/>
                <a:gd name="f119" fmla="*/ f87 1 295275"/>
                <a:gd name="f120" fmla="*/ f88 1 285750"/>
                <a:gd name="f121" fmla="*/ f89 1 295275"/>
                <a:gd name="f122" fmla="*/ f90 1 285750"/>
                <a:gd name="f123" fmla="*/ f91 1 295275"/>
                <a:gd name="f124" fmla="*/ f92 1 285750"/>
                <a:gd name="f125" fmla="*/ f93 1 295275"/>
                <a:gd name="f126" fmla="*/ f94 1 295275"/>
                <a:gd name="f127" fmla="*/ f95 1 285750"/>
                <a:gd name="f128" fmla="*/ f96 1 285750"/>
                <a:gd name="f129" fmla="*/ f97 1 295275"/>
                <a:gd name="f130" fmla="*/ f98 1 295275"/>
                <a:gd name="f131" fmla="*/ f59 1 f66"/>
                <a:gd name="f132" fmla="*/ f60 1 f66"/>
                <a:gd name="f133" fmla="*/ f59 1 f67"/>
                <a:gd name="f134" fmla="*/ f61 1 f67"/>
                <a:gd name="f135" fmla="*/ f100 1 f66"/>
                <a:gd name="f136" fmla="*/ f101 1 f67"/>
                <a:gd name="f137" fmla="*/ f102 1 f66"/>
                <a:gd name="f138" fmla="*/ f103 1 f67"/>
                <a:gd name="f139" fmla="*/ f104 1 f67"/>
                <a:gd name="f140" fmla="*/ f105 1 f67"/>
                <a:gd name="f141" fmla="*/ f106 1 f66"/>
                <a:gd name="f142" fmla="*/ f107 1 f67"/>
                <a:gd name="f143" fmla="*/ f108 1 f66"/>
                <a:gd name="f144" fmla="*/ f109 1 f66"/>
                <a:gd name="f145" fmla="*/ f110 1 f67"/>
                <a:gd name="f146" fmla="*/ f111 1 f66"/>
                <a:gd name="f147" fmla="*/ f112 1 f67"/>
                <a:gd name="f148" fmla="*/ f113 1 f66"/>
                <a:gd name="f149" fmla="*/ f114 1 f67"/>
                <a:gd name="f150" fmla="*/ f115 1 f66"/>
                <a:gd name="f151" fmla="*/ f116 1 f67"/>
                <a:gd name="f152" fmla="*/ f117 1 f66"/>
                <a:gd name="f153" fmla="*/ f118 1 f66"/>
                <a:gd name="f154" fmla="*/ f119 1 f67"/>
                <a:gd name="f155" fmla="*/ f120 1 f66"/>
                <a:gd name="f156" fmla="*/ f121 1 f67"/>
                <a:gd name="f157" fmla="*/ f122 1 f66"/>
                <a:gd name="f158" fmla="*/ f123 1 f67"/>
                <a:gd name="f159" fmla="*/ f124 1 f66"/>
                <a:gd name="f160" fmla="*/ f125 1 f67"/>
                <a:gd name="f161" fmla="*/ f126 1 f67"/>
                <a:gd name="f162" fmla="*/ f127 1 f66"/>
                <a:gd name="f163" fmla="*/ f128 1 f66"/>
                <a:gd name="f164" fmla="*/ f129 1 f67"/>
                <a:gd name="f165" fmla="*/ f130 1 f67"/>
                <a:gd name="f166" fmla="*/ f131 f57 1"/>
                <a:gd name="f167" fmla="*/ f132 f57 1"/>
                <a:gd name="f168" fmla="*/ f134 f58 1"/>
                <a:gd name="f169" fmla="*/ f133 f58 1"/>
                <a:gd name="f170" fmla="*/ f135 f57 1"/>
                <a:gd name="f171" fmla="*/ f136 f58 1"/>
                <a:gd name="f172" fmla="*/ f137 f57 1"/>
                <a:gd name="f173" fmla="*/ f138 f58 1"/>
                <a:gd name="f174" fmla="*/ f139 f58 1"/>
                <a:gd name="f175" fmla="*/ f140 f58 1"/>
                <a:gd name="f176" fmla="*/ f141 f57 1"/>
                <a:gd name="f177" fmla="*/ f142 f58 1"/>
                <a:gd name="f178" fmla="*/ f143 f57 1"/>
                <a:gd name="f179" fmla="*/ f144 f57 1"/>
                <a:gd name="f180" fmla="*/ f145 f58 1"/>
                <a:gd name="f181" fmla="*/ f146 f57 1"/>
                <a:gd name="f182" fmla="*/ f147 f58 1"/>
                <a:gd name="f183" fmla="*/ f148 f57 1"/>
                <a:gd name="f184" fmla="*/ f149 f58 1"/>
                <a:gd name="f185" fmla="*/ f150 f57 1"/>
                <a:gd name="f186" fmla="*/ f151 f58 1"/>
                <a:gd name="f187" fmla="*/ f152 f57 1"/>
                <a:gd name="f188" fmla="*/ f153 f57 1"/>
                <a:gd name="f189" fmla="*/ f154 f58 1"/>
                <a:gd name="f190" fmla="*/ f155 f57 1"/>
                <a:gd name="f191" fmla="*/ f156 f58 1"/>
                <a:gd name="f192" fmla="*/ f157 f57 1"/>
                <a:gd name="f193" fmla="*/ f158 f58 1"/>
                <a:gd name="f194" fmla="*/ f159 f57 1"/>
                <a:gd name="f195" fmla="*/ f160 f58 1"/>
                <a:gd name="f196" fmla="*/ f161 f58 1"/>
                <a:gd name="f197" fmla="*/ f162 f57 1"/>
                <a:gd name="f198" fmla="*/ f163 f57 1"/>
                <a:gd name="f199" fmla="*/ f164 f58 1"/>
                <a:gd name="f200" fmla="*/ f1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70" y="f171"/>
                </a:cxn>
                <a:cxn ang="f99">
                  <a:pos x="f172" y="f171"/>
                </a:cxn>
                <a:cxn ang="f99">
                  <a:pos x="f172" y="f173"/>
                </a:cxn>
                <a:cxn ang="f99">
                  <a:pos x="f172" y="f174"/>
                </a:cxn>
                <a:cxn ang="f99">
                  <a:pos x="f172" y="f175"/>
                </a:cxn>
                <a:cxn ang="f99">
                  <a:pos x="f176" y="f177"/>
                </a:cxn>
                <a:cxn ang="f99">
                  <a:pos x="f178" y="f177"/>
                </a:cxn>
                <a:cxn ang="f99">
                  <a:pos x="f179" y="f180"/>
                </a:cxn>
                <a:cxn ang="f99">
                  <a:pos x="f181" y="f182"/>
                </a:cxn>
                <a:cxn ang="f99">
                  <a:pos x="f183" y="f184"/>
                </a:cxn>
                <a:cxn ang="f99">
                  <a:pos x="f185" y="f186"/>
                </a:cxn>
                <a:cxn ang="f99">
                  <a:pos x="f187" y="f186"/>
                </a:cxn>
                <a:cxn ang="f99">
                  <a:pos x="f188" y="f189"/>
                </a:cxn>
                <a:cxn ang="f99">
                  <a:pos x="f190" y="f191"/>
                </a:cxn>
                <a:cxn ang="f99">
                  <a:pos x="f192" y="f193"/>
                </a:cxn>
                <a:cxn ang="f99">
                  <a:pos x="f194" y="f195"/>
                </a:cxn>
                <a:cxn ang="f99">
                  <a:pos x="f194" y="f196"/>
                </a:cxn>
                <a:cxn ang="f99">
                  <a:pos x="f197" y="f196"/>
                </a:cxn>
                <a:cxn ang="f99">
                  <a:pos x="f198" y="f199"/>
                </a:cxn>
                <a:cxn ang="f99">
                  <a:pos x="f198" y="f200"/>
                </a:cxn>
                <a:cxn ang="f99">
                  <a:pos x="f170" y="f171"/>
                </a:cxn>
              </a:cxnLst>
              <a:rect l="f166" t="f169" r="f167" b="f168"/>
              <a:pathLst>
                <a:path w="285750" h="295275">
                  <a:moveTo>
                    <a:pt x="f8" y="f9"/>
                  </a:moveTo>
                  <a:lnTo>
                    <a:pt x="f10" y="f9"/>
                  </a:lnTo>
                  <a:lnTo>
                    <a:pt x="f10" y="f11"/>
                  </a:lnTo>
                  <a:lnTo>
                    <a:pt x="f10" y="f12"/>
                  </a:lnTo>
                  <a:lnTo>
                    <a:pt x="f10" y="f13"/>
                  </a:lnTo>
                  <a:cubicBezTo>
                    <a:pt x="f10" y="f14"/>
                    <a:pt x="f15" y="f16"/>
                    <a:pt x="f17" y="f16"/>
                  </a:cubicBezTo>
                  <a:lnTo>
                    <a:pt x="f18" y="f16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9" y="f23"/>
                  </a:lnTo>
                  <a:cubicBezTo>
                    <a:pt x="f24" y="f25"/>
                    <a:pt x="f26" y="f27"/>
                    <a:pt x="f28" y="f27"/>
                  </a:cubicBezTo>
                  <a:lnTo>
                    <a:pt x="f29" y="f27"/>
                  </a:lnTo>
                  <a:lnTo>
                    <a:pt x="f30" y="f31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44" y="f45"/>
                    <a:pt x="f44" y="f46"/>
                  </a:cubicBezTo>
                  <a:lnTo>
                    <a:pt x="f44" y="f47"/>
                  </a:lnTo>
                  <a:lnTo>
                    <a:pt x="f48" y="f47"/>
                  </a:lnTo>
                  <a:cubicBezTo>
                    <a:pt x="f49" y="f47"/>
                    <a:pt x="f50" y="f51"/>
                    <a:pt x="f50" y="f52"/>
                  </a:cubicBezTo>
                  <a:lnTo>
                    <a:pt x="f50" y="f53"/>
                  </a:lnTo>
                  <a:cubicBezTo>
                    <a:pt x="f54" y="f55"/>
                    <a:pt x="f49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2" name="자유형: 도형 32">
              <a:extLst>
                <a:ext uri="{FF2B5EF4-FFF2-40B4-BE49-F238E27FC236}">
                  <a16:creationId xmlns:a16="http://schemas.microsoft.com/office/drawing/2014/main" id="{DBA0F8A2-E79C-4D57-85A6-201341B59EC7}"/>
                </a:ext>
              </a:extLst>
            </p:cNvPr>
            <p:cNvSpPr/>
            <p:nvPr/>
          </p:nvSpPr>
          <p:spPr>
            <a:xfrm>
              <a:off x="1384813" y="5278145"/>
              <a:ext cx="181782" cy="193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0"/>
                <a:gd name="f7" fmla="val 304800"/>
                <a:gd name="f8" fmla="val 269748"/>
                <a:gd name="f9" fmla="val 7144"/>
                <a:gd name="f10" fmla="val 23908"/>
                <a:gd name="f11" fmla="val 14668"/>
                <a:gd name="f12" fmla="val 221361"/>
                <a:gd name="f13" fmla="val 230600"/>
                <a:gd name="f14" fmla="val 238125"/>
                <a:gd name="f15" fmla="val 47244"/>
                <a:gd name="f16" fmla="val 281178"/>
                <a:gd name="f17" fmla="val 285655"/>
                <a:gd name="f18" fmla="val 48863"/>
                <a:gd name="f19" fmla="val 290036"/>
                <a:gd name="f20" fmla="val 52007"/>
                <a:gd name="f21" fmla="val 293180"/>
                <a:gd name="f22" fmla="val 55340"/>
                <a:gd name="f23" fmla="val 296609"/>
                <a:gd name="f24" fmla="val 59722"/>
                <a:gd name="f25" fmla="val 298228"/>
                <a:gd name="f26" fmla="val 64008"/>
                <a:gd name="f27" fmla="val 67342"/>
                <a:gd name="f28" fmla="val 70771"/>
                <a:gd name="f29" fmla="val 297180"/>
                <a:gd name="f30" fmla="val 73628"/>
                <a:gd name="f31" fmla="val 295180"/>
                <a:gd name="f32" fmla="val 107632"/>
                <a:gd name="f33" fmla="val 271367"/>
                <a:gd name="f34" fmla="val 124396"/>
                <a:gd name="f35" fmla="val 259651"/>
                <a:gd name="f36" fmla="val 141161"/>
                <a:gd name="f37" fmla="val 247936"/>
                <a:gd name="f38" fmla="val 154972"/>
                <a:gd name="f39" fmla="val 238220"/>
                <a:gd name="f40" fmla="val 269653"/>
                <a:gd name="f41" fmla="val 278892"/>
                <a:gd name="f42" fmla="val 286417"/>
                <a:gd name="f43" fmla="val 230695"/>
                <a:gd name="f44" fmla="val 221456"/>
                <a:gd name="f45" fmla="val 119158"/>
                <a:gd name="f46" fmla="val 102394"/>
                <a:gd name="f47" fmla="val 85630"/>
                <a:gd name="f48" fmla="val 24003"/>
                <a:gd name="f49" fmla="val 286512"/>
                <a:gd name="f50" fmla="val 279082"/>
                <a:gd name="f51" fmla="val 219170"/>
                <a:gd name="f52" fmla="val 160877"/>
                <a:gd name="f53" fmla="val 217932"/>
                <a:gd name="f54" fmla="val 169164"/>
                <a:gd name="f55" fmla="val 210598"/>
                <a:gd name="f56" fmla="val 175165"/>
                <a:gd name="f57" fmla="val 202216"/>
                <a:gd name="f58" fmla="val 192405"/>
                <a:gd name="f59" fmla="val 91630"/>
                <a:gd name="f60" fmla="val 82582"/>
                <a:gd name="f61" fmla="val 74771"/>
                <a:gd name="f62" fmla="val 168116"/>
                <a:gd name="f63" fmla="val 74486"/>
                <a:gd name="f64" fmla="val 158972"/>
                <a:gd name="f65" fmla="val 74200"/>
                <a:gd name="f66" fmla="val 149447"/>
                <a:gd name="f67" fmla="val 81725"/>
                <a:gd name="f68" fmla="val 141732"/>
                <a:gd name="f69" fmla="val 91154"/>
                <a:gd name="f70" fmla="val 202597"/>
                <a:gd name="f71" fmla="val 209265"/>
                <a:gd name="f72" fmla="val 215075"/>
                <a:gd name="f73" fmla="val 145637"/>
                <a:gd name="f74" fmla="val 217741"/>
                <a:gd name="f75" fmla="val 151352"/>
                <a:gd name="f76" fmla="val 219075"/>
                <a:gd name="f77" fmla="val 154114"/>
                <a:gd name="f78" fmla="val 219646"/>
                <a:gd name="f79" fmla="val 157353"/>
                <a:gd name="f80" fmla="val 108204"/>
                <a:gd name="f81" fmla="val 101155"/>
                <a:gd name="f82" fmla="val 92107"/>
                <a:gd name="f83" fmla="val 211836"/>
                <a:gd name="f84" fmla="val 219361"/>
                <a:gd name="f85" fmla="val 82296"/>
                <a:gd name="f86" fmla="val 91535"/>
                <a:gd name="f87" fmla="val 219266"/>
                <a:gd name="f88" fmla="val 100774"/>
                <a:gd name="f89" fmla="+- 0 0 -90"/>
                <a:gd name="f90" fmla="*/ f3 1 285750"/>
                <a:gd name="f91" fmla="*/ f4 1 304800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285750"/>
                <a:gd name="f100" fmla="*/ f96 1 304800"/>
                <a:gd name="f101" fmla="*/ 269748 f97 1"/>
                <a:gd name="f102" fmla="*/ 7144 f96 1"/>
                <a:gd name="f103" fmla="*/ 23908 f97 1"/>
                <a:gd name="f104" fmla="*/ 7144 f97 1"/>
                <a:gd name="f105" fmla="*/ 23908 f96 1"/>
                <a:gd name="f106" fmla="*/ 221361 f96 1"/>
                <a:gd name="f107" fmla="*/ 238125 f96 1"/>
                <a:gd name="f108" fmla="*/ 47244 f97 1"/>
                <a:gd name="f109" fmla="*/ 281178 f96 1"/>
                <a:gd name="f110" fmla="*/ 52007 f97 1"/>
                <a:gd name="f111" fmla="*/ 293180 f96 1"/>
                <a:gd name="f112" fmla="*/ 64008 f97 1"/>
                <a:gd name="f113" fmla="*/ 298228 f96 1"/>
                <a:gd name="f114" fmla="*/ 73628 f97 1"/>
                <a:gd name="f115" fmla="*/ 295180 f96 1"/>
                <a:gd name="f116" fmla="*/ 107632 f97 1"/>
                <a:gd name="f117" fmla="*/ 271367 f96 1"/>
                <a:gd name="f118" fmla="*/ 124396 f97 1"/>
                <a:gd name="f119" fmla="*/ 259651 f96 1"/>
                <a:gd name="f120" fmla="*/ 141161 f97 1"/>
                <a:gd name="f121" fmla="*/ 247936 f96 1"/>
                <a:gd name="f122" fmla="*/ 154972 f97 1"/>
                <a:gd name="f123" fmla="*/ 238220 f96 1"/>
                <a:gd name="f124" fmla="*/ 269653 f97 1"/>
                <a:gd name="f125" fmla="*/ 286417 f97 1"/>
                <a:gd name="f126" fmla="*/ 221456 f96 1"/>
                <a:gd name="f127" fmla="*/ 119158 f96 1"/>
                <a:gd name="f128" fmla="*/ 102394 f96 1"/>
                <a:gd name="f129" fmla="*/ 85630 f96 1"/>
                <a:gd name="f130" fmla="*/ 24003 f96 1"/>
                <a:gd name="f131" fmla="*/ 219170 f97 1"/>
                <a:gd name="f132" fmla="*/ 160877 f96 1"/>
                <a:gd name="f133" fmla="*/ 202216 f97 1"/>
                <a:gd name="f134" fmla="*/ 175165 f96 1"/>
                <a:gd name="f135" fmla="*/ 192405 f97 1"/>
                <a:gd name="f136" fmla="*/ 91630 f97 1"/>
                <a:gd name="f137" fmla="*/ 74486 f97 1"/>
                <a:gd name="f138" fmla="*/ 158972 f96 1"/>
                <a:gd name="f139" fmla="*/ 91154 f97 1"/>
                <a:gd name="f140" fmla="*/ 141732 f96 1"/>
                <a:gd name="f141" fmla="*/ 202597 f97 1"/>
                <a:gd name="f142" fmla="*/ 217741 f97 1"/>
                <a:gd name="f143" fmla="*/ 151352 f96 1"/>
                <a:gd name="f144" fmla="*/ 108204 f96 1"/>
                <a:gd name="f145" fmla="*/ 92107 f96 1"/>
                <a:gd name="f146" fmla="*/ 74771 f96 1"/>
                <a:gd name="f147" fmla="*/ 219361 f97 1"/>
                <a:gd name="f148" fmla="*/ 91535 f96 1"/>
                <a:gd name="f149" fmla="+- f98 0 f1"/>
                <a:gd name="f150" fmla="*/ f101 1 285750"/>
                <a:gd name="f151" fmla="*/ f102 1 304800"/>
                <a:gd name="f152" fmla="*/ f103 1 285750"/>
                <a:gd name="f153" fmla="*/ f104 1 285750"/>
                <a:gd name="f154" fmla="*/ f105 1 304800"/>
                <a:gd name="f155" fmla="*/ f106 1 304800"/>
                <a:gd name="f156" fmla="*/ f107 1 304800"/>
                <a:gd name="f157" fmla="*/ f108 1 285750"/>
                <a:gd name="f158" fmla="*/ f109 1 304800"/>
                <a:gd name="f159" fmla="*/ f110 1 285750"/>
                <a:gd name="f160" fmla="*/ f111 1 304800"/>
                <a:gd name="f161" fmla="*/ f112 1 285750"/>
                <a:gd name="f162" fmla="*/ f113 1 304800"/>
                <a:gd name="f163" fmla="*/ f114 1 285750"/>
                <a:gd name="f164" fmla="*/ f115 1 304800"/>
                <a:gd name="f165" fmla="*/ f116 1 285750"/>
                <a:gd name="f166" fmla="*/ f117 1 304800"/>
                <a:gd name="f167" fmla="*/ f118 1 285750"/>
                <a:gd name="f168" fmla="*/ f119 1 304800"/>
                <a:gd name="f169" fmla="*/ f120 1 285750"/>
                <a:gd name="f170" fmla="*/ f121 1 304800"/>
                <a:gd name="f171" fmla="*/ f122 1 285750"/>
                <a:gd name="f172" fmla="*/ f123 1 304800"/>
                <a:gd name="f173" fmla="*/ f124 1 285750"/>
                <a:gd name="f174" fmla="*/ f125 1 285750"/>
                <a:gd name="f175" fmla="*/ f126 1 304800"/>
                <a:gd name="f176" fmla="*/ f127 1 304800"/>
                <a:gd name="f177" fmla="*/ f128 1 304800"/>
                <a:gd name="f178" fmla="*/ f129 1 304800"/>
                <a:gd name="f179" fmla="*/ f130 1 304800"/>
                <a:gd name="f180" fmla="*/ f131 1 285750"/>
                <a:gd name="f181" fmla="*/ f132 1 304800"/>
                <a:gd name="f182" fmla="*/ f133 1 285750"/>
                <a:gd name="f183" fmla="*/ f134 1 304800"/>
                <a:gd name="f184" fmla="*/ f135 1 285750"/>
                <a:gd name="f185" fmla="*/ f136 1 285750"/>
                <a:gd name="f186" fmla="*/ f137 1 285750"/>
                <a:gd name="f187" fmla="*/ f138 1 304800"/>
                <a:gd name="f188" fmla="*/ f139 1 285750"/>
                <a:gd name="f189" fmla="*/ f140 1 304800"/>
                <a:gd name="f190" fmla="*/ f141 1 285750"/>
                <a:gd name="f191" fmla="*/ f142 1 285750"/>
                <a:gd name="f192" fmla="*/ f143 1 304800"/>
                <a:gd name="f193" fmla="*/ f144 1 304800"/>
                <a:gd name="f194" fmla="*/ f145 1 304800"/>
                <a:gd name="f195" fmla="*/ f146 1 304800"/>
                <a:gd name="f196" fmla="*/ f147 1 285750"/>
                <a:gd name="f197" fmla="*/ f148 1 304800"/>
                <a:gd name="f198" fmla="*/ f92 1 f99"/>
                <a:gd name="f199" fmla="*/ f93 1 f99"/>
                <a:gd name="f200" fmla="*/ f92 1 f100"/>
                <a:gd name="f201" fmla="*/ f94 1 f100"/>
                <a:gd name="f202" fmla="*/ f150 1 f99"/>
                <a:gd name="f203" fmla="*/ f151 1 f100"/>
                <a:gd name="f204" fmla="*/ f152 1 f99"/>
                <a:gd name="f205" fmla="*/ f153 1 f99"/>
                <a:gd name="f206" fmla="*/ f154 1 f100"/>
                <a:gd name="f207" fmla="*/ f155 1 f100"/>
                <a:gd name="f208" fmla="*/ f156 1 f100"/>
                <a:gd name="f209" fmla="*/ f157 1 f99"/>
                <a:gd name="f210" fmla="*/ f158 1 f100"/>
                <a:gd name="f211" fmla="*/ f159 1 f99"/>
                <a:gd name="f212" fmla="*/ f160 1 f100"/>
                <a:gd name="f213" fmla="*/ f161 1 f99"/>
                <a:gd name="f214" fmla="*/ f162 1 f100"/>
                <a:gd name="f215" fmla="*/ f163 1 f99"/>
                <a:gd name="f216" fmla="*/ f164 1 f100"/>
                <a:gd name="f217" fmla="*/ f165 1 f99"/>
                <a:gd name="f218" fmla="*/ f166 1 f100"/>
                <a:gd name="f219" fmla="*/ f167 1 f99"/>
                <a:gd name="f220" fmla="*/ f168 1 f100"/>
                <a:gd name="f221" fmla="*/ f169 1 f99"/>
                <a:gd name="f222" fmla="*/ f170 1 f100"/>
                <a:gd name="f223" fmla="*/ f171 1 f99"/>
                <a:gd name="f224" fmla="*/ f172 1 f100"/>
                <a:gd name="f225" fmla="*/ f173 1 f99"/>
                <a:gd name="f226" fmla="*/ f174 1 f99"/>
                <a:gd name="f227" fmla="*/ f175 1 f100"/>
                <a:gd name="f228" fmla="*/ f176 1 f100"/>
                <a:gd name="f229" fmla="*/ f177 1 f100"/>
                <a:gd name="f230" fmla="*/ f178 1 f100"/>
                <a:gd name="f231" fmla="*/ f179 1 f100"/>
                <a:gd name="f232" fmla="*/ f180 1 f99"/>
                <a:gd name="f233" fmla="*/ f181 1 f100"/>
                <a:gd name="f234" fmla="*/ f182 1 f99"/>
                <a:gd name="f235" fmla="*/ f183 1 f100"/>
                <a:gd name="f236" fmla="*/ f184 1 f99"/>
                <a:gd name="f237" fmla="*/ f185 1 f99"/>
                <a:gd name="f238" fmla="*/ f186 1 f99"/>
                <a:gd name="f239" fmla="*/ f187 1 f100"/>
                <a:gd name="f240" fmla="*/ f188 1 f99"/>
                <a:gd name="f241" fmla="*/ f189 1 f100"/>
                <a:gd name="f242" fmla="*/ f190 1 f99"/>
                <a:gd name="f243" fmla="*/ f191 1 f99"/>
                <a:gd name="f244" fmla="*/ f192 1 f100"/>
                <a:gd name="f245" fmla="*/ f193 1 f100"/>
                <a:gd name="f246" fmla="*/ f194 1 f100"/>
                <a:gd name="f247" fmla="*/ f195 1 f100"/>
                <a:gd name="f248" fmla="*/ f196 1 f99"/>
                <a:gd name="f249" fmla="*/ f197 1 f100"/>
                <a:gd name="f250" fmla="*/ f198 f90 1"/>
                <a:gd name="f251" fmla="*/ f199 f90 1"/>
                <a:gd name="f252" fmla="*/ f201 f91 1"/>
                <a:gd name="f253" fmla="*/ f200 f91 1"/>
                <a:gd name="f254" fmla="*/ f202 f90 1"/>
                <a:gd name="f255" fmla="*/ f203 f91 1"/>
                <a:gd name="f256" fmla="*/ f204 f90 1"/>
                <a:gd name="f257" fmla="*/ f205 f90 1"/>
                <a:gd name="f258" fmla="*/ f206 f91 1"/>
                <a:gd name="f259" fmla="*/ f207 f91 1"/>
                <a:gd name="f260" fmla="*/ f208 f91 1"/>
                <a:gd name="f261" fmla="*/ f209 f90 1"/>
                <a:gd name="f262" fmla="*/ f210 f91 1"/>
                <a:gd name="f263" fmla="*/ f211 f90 1"/>
                <a:gd name="f264" fmla="*/ f212 f91 1"/>
                <a:gd name="f265" fmla="*/ f213 f90 1"/>
                <a:gd name="f266" fmla="*/ f214 f91 1"/>
                <a:gd name="f267" fmla="*/ f215 f90 1"/>
                <a:gd name="f268" fmla="*/ f216 f91 1"/>
                <a:gd name="f269" fmla="*/ f217 f90 1"/>
                <a:gd name="f270" fmla="*/ f218 f91 1"/>
                <a:gd name="f271" fmla="*/ f219 f90 1"/>
                <a:gd name="f272" fmla="*/ f220 f91 1"/>
                <a:gd name="f273" fmla="*/ f221 f90 1"/>
                <a:gd name="f274" fmla="*/ f222 f91 1"/>
                <a:gd name="f275" fmla="*/ f223 f90 1"/>
                <a:gd name="f276" fmla="*/ f224 f91 1"/>
                <a:gd name="f277" fmla="*/ f225 f90 1"/>
                <a:gd name="f278" fmla="*/ f226 f90 1"/>
                <a:gd name="f279" fmla="*/ f227 f91 1"/>
                <a:gd name="f280" fmla="*/ f228 f91 1"/>
                <a:gd name="f281" fmla="*/ f229 f91 1"/>
                <a:gd name="f282" fmla="*/ f230 f91 1"/>
                <a:gd name="f283" fmla="*/ f231 f91 1"/>
                <a:gd name="f284" fmla="*/ f232 f90 1"/>
                <a:gd name="f285" fmla="*/ f233 f91 1"/>
                <a:gd name="f286" fmla="*/ f234 f90 1"/>
                <a:gd name="f287" fmla="*/ f235 f91 1"/>
                <a:gd name="f288" fmla="*/ f236 f90 1"/>
                <a:gd name="f289" fmla="*/ f237 f90 1"/>
                <a:gd name="f290" fmla="*/ f238 f90 1"/>
                <a:gd name="f291" fmla="*/ f239 f91 1"/>
                <a:gd name="f292" fmla="*/ f240 f90 1"/>
                <a:gd name="f293" fmla="*/ f241 f91 1"/>
                <a:gd name="f294" fmla="*/ f242 f90 1"/>
                <a:gd name="f295" fmla="*/ f243 f90 1"/>
                <a:gd name="f296" fmla="*/ f244 f91 1"/>
                <a:gd name="f297" fmla="*/ f245 f91 1"/>
                <a:gd name="f298" fmla="*/ f246 f91 1"/>
                <a:gd name="f299" fmla="*/ f247 f91 1"/>
                <a:gd name="f300" fmla="*/ f248 f90 1"/>
                <a:gd name="f301" fmla="*/ f249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9">
                  <a:pos x="f254" y="f255"/>
                </a:cxn>
                <a:cxn ang="f149">
                  <a:pos x="f256" y="f255"/>
                </a:cxn>
                <a:cxn ang="f149">
                  <a:pos x="f257" y="f258"/>
                </a:cxn>
                <a:cxn ang="f149">
                  <a:pos x="f257" y="f259"/>
                </a:cxn>
                <a:cxn ang="f149">
                  <a:pos x="f256" y="f260"/>
                </a:cxn>
                <a:cxn ang="f149">
                  <a:pos x="f261" y="f260"/>
                </a:cxn>
                <a:cxn ang="f149">
                  <a:pos x="f261" y="f262"/>
                </a:cxn>
                <a:cxn ang="f149">
                  <a:pos x="f263" y="f264"/>
                </a:cxn>
                <a:cxn ang="f149">
                  <a:pos x="f265" y="f266"/>
                </a:cxn>
                <a:cxn ang="f149">
                  <a:pos x="f267" y="f268"/>
                </a:cxn>
                <a:cxn ang="f149">
                  <a:pos x="f269" y="f270"/>
                </a:cxn>
                <a:cxn ang="f149">
                  <a:pos x="f271" y="f272"/>
                </a:cxn>
                <a:cxn ang="f149">
                  <a:pos x="f273" y="f274"/>
                </a:cxn>
                <a:cxn ang="f149">
                  <a:pos x="f275" y="f276"/>
                </a:cxn>
                <a:cxn ang="f149">
                  <a:pos x="f277" y="f276"/>
                </a:cxn>
                <a:cxn ang="f149">
                  <a:pos x="f278" y="f279"/>
                </a:cxn>
                <a:cxn ang="f149">
                  <a:pos x="f278" y="f280"/>
                </a:cxn>
                <a:cxn ang="f149">
                  <a:pos x="f278" y="f281"/>
                </a:cxn>
                <a:cxn ang="f149">
                  <a:pos x="f278" y="f282"/>
                </a:cxn>
                <a:cxn ang="f149">
                  <a:pos x="f278" y="f283"/>
                </a:cxn>
                <a:cxn ang="f149">
                  <a:pos x="f254" y="f255"/>
                </a:cxn>
                <a:cxn ang="f149">
                  <a:pos x="f284" y="f285"/>
                </a:cxn>
                <a:cxn ang="f149">
                  <a:pos x="f286" y="f287"/>
                </a:cxn>
                <a:cxn ang="f149">
                  <a:pos x="f288" y="f287"/>
                </a:cxn>
                <a:cxn ang="f149">
                  <a:pos x="f289" y="f287"/>
                </a:cxn>
                <a:cxn ang="f149">
                  <a:pos x="f290" y="f291"/>
                </a:cxn>
                <a:cxn ang="f149">
                  <a:pos x="f292" y="f293"/>
                </a:cxn>
                <a:cxn ang="f149">
                  <a:pos x="f294" y="f293"/>
                </a:cxn>
                <a:cxn ang="f149">
                  <a:pos x="f295" y="f296"/>
                </a:cxn>
                <a:cxn ang="f149">
                  <a:pos x="f284" y="f285"/>
                </a:cxn>
                <a:cxn ang="f149">
                  <a:pos x="f294" y="f297"/>
                </a:cxn>
                <a:cxn ang="f149">
                  <a:pos x="f289" y="f297"/>
                </a:cxn>
                <a:cxn ang="f149">
                  <a:pos x="f290" y="f298"/>
                </a:cxn>
                <a:cxn ang="f149">
                  <a:pos x="f292" y="f299"/>
                </a:cxn>
                <a:cxn ang="f149">
                  <a:pos x="f294" y="f299"/>
                </a:cxn>
                <a:cxn ang="f149">
                  <a:pos x="f300" y="f301"/>
                </a:cxn>
                <a:cxn ang="f149">
                  <a:pos x="f294" y="f297"/>
                </a:cxn>
              </a:cxnLst>
              <a:rect l="f250" t="f253" r="f251" b="f252"/>
              <a:pathLst>
                <a:path w="285750" h="304800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1"/>
                    <a:pt x="f9" y="f10"/>
                  </a:cubicBezTo>
                  <a:lnTo>
                    <a:pt x="f9" y="f12"/>
                  </a:lnTo>
                  <a:cubicBezTo>
                    <a:pt x="f9" y="f13"/>
                    <a:pt x="f11" y="f14"/>
                    <a:pt x="f10" y="f14"/>
                  </a:cubicBezTo>
                  <a:lnTo>
                    <a:pt x="f15" y="f14"/>
                  </a:lnTo>
                  <a:lnTo>
                    <a:pt x="f15" y="f16"/>
                  </a:lnTo>
                  <a:cubicBezTo>
                    <a:pt x="f15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39"/>
                  </a:lnTo>
                  <a:cubicBezTo>
                    <a:pt x="f41" y="f39"/>
                    <a:pt x="f42" y="f43"/>
                    <a:pt x="f42" y="f44"/>
                  </a:cubicBezTo>
                  <a:lnTo>
                    <a:pt x="f42" y="f45"/>
                  </a:lnTo>
                  <a:lnTo>
                    <a:pt x="f42" y="f46"/>
                  </a:lnTo>
                  <a:lnTo>
                    <a:pt x="f42" y="f47"/>
                  </a:lnTo>
                  <a:lnTo>
                    <a:pt x="f42" y="f48"/>
                  </a:lnTo>
                  <a:cubicBezTo>
                    <a:pt x="f49" y="f11"/>
                    <a:pt x="f50" y="f9"/>
                    <a:pt x="f8" y="f9"/>
                  </a:cubicBezTo>
                  <a:close/>
                  <a:moveTo>
                    <a:pt x="f51" y="f52"/>
                  </a:moveTo>
                  <a:cubicBezTo>
                    <a:pt x="f53" y="f54"/>
                    <a:pt x="f55" y="f56"/>
                    <a:pt x="f57" y="f56"/>
                  </a:cubicBezTo>
                  <a:lnTo>
                    <a:pt x="f58" y="f56"/>
                  </a:lnTo>
                  <a:lnTo>
                    <a:pt x="f59" y="f56"/>
                  </a:lnTo>
                  <a:cubicBezTo>
                    <a:pt x="f60" y="f56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lnTo>
                    <a:pt x="f70" y="f68"/>
                  </a:lnTo>
                  <a:cubicBezTo>
                    <a:pt x="f71" y="f68"/>
                    <a:pt x="f72" y="f73"/>
                    <a:pt x="f74" y="f75"/>
                  </a:cubicBezTo>
                  <a:cubicBezTo>
                    <a:pt x="f76" y="f77"/>
                    <a:pt x="f78" y="f79"/>
                    <a:pt x="f51" y="f52"/>
                  </a:cubicBezTo>
                  <a:close/>
                  <a:moveTo>
                    <a:pt x="f70" y="f80"/>
                  </a:moveTo>
                  <a:lnTo>
                    <a:pt x="f59" y="f80"/>
                  </a:lnTo>
                  <a:cubicBezTo>
                    <a:pt x="f60" y="f80"/>
                    <a:pt x="f61" y="f81"/>
                    <a:pt x="f63" y="f82"/>
                  </a:cubicBezTo>
                  <a:cubicBezTo>
                    <a:pt x="f65" y="f60"/>
                    <a:pt x="f67" y="f61"/>
                    <a:pt x="f69" y="f61"/>
                  </a:cubicBezTo>
                  <a:lnTo>
                    <a:pt x="f70" y="f61"/>
                  </a:lnTo>
                  <a:cubicBezTo>
                    <a:pt x="f83" y="f61"/>
                    <a:pt x="f84" y="f85"/>
                    <a:pt x="f84" y="f86"/>
                  </a:cubicBezTo>
                  <a:cubicBezTo>
                    <a:pt x="f87" y="f88"/>
                    <a:pt x="f83" y="f80"/>
                    <a:pt x="f70" y="f8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23" name="TextBox 56">
            <a:extLst>
              <a:ext uri="{FF2B5EF4-FFF2-40B4-BE49-F238E27FC236}">
                <a16:creationId xmlns:a16="http://schemas.microsoft.com/office/drawing/2014/main" id="{17F7D248-55D5-41F7-B5E4-E4B325F9C639}"/>
              </a:ext>
            </a:extLst>
          </p:cNvPr>
          <p:cNvSpPr txBox="1"/>
          <p:nvPr/>
        </p:nvSpPr>
        <p:spPr>
          <a:xfrm>
            <a:off x="953993" y="773655"/>
            <a:ext cx="4299124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Data analysis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E2659F2-EF84-4247-8274-8C259FEBA0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423" y="1531454"/>
            <a:ext cx="7061578" cy="44397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74DF80-57F1-449B-8B19-BE2F6EF8C4C4}"/>
              </a:ext>
            </a:extLst>
          </p:cNvPr>
          <p:cNvSpPr txBox="1"/>
          <p:nvPr/>
        </p:nvSpPr>
        <p:spPr>
          <a:xfrm>
            <a:off x="764145" y="552471"/>
            <a:ext cx="520484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Our work process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5886DE7-25AF-401A-A359-9EDF3F8608FC}"/>
              </a:ext>
            </a:extLst>
          </p:cNvPr>
          <p:cNvSpPr/>
          <p:nvPr/>
        </p:nvSpPr>
        <p:spPr>
          <a:xfrm>
            <a:off x="9442734" y="2251408"/>
            <a:ext cx="931782" cy="931773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49F9B38-62EB-48E7-9BD7-1FD6BBA4CC78}"/>
              </a:ext>
            </a:extLst>
          </p:cNvPr>
          <p:cNvSpPr/>
          <p:nvPr/>
        </p:nvSpPr>
        <p:spPr>
          <a:xfrm>
            <a:off x="8983650" y="4081460"/>
            <a:ext cx="1849940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STEP4.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CBD76BE-7A5C-4BEB-863E-B813E2FC81E4}"/>
              </a:ext>
            </a:extLst>
          </p:cNvPr>
          <p:cNvSpPr/>
          <p:nvPr/>
        </p:nvSpPr>
        <p:spPr>
          <a:xfrm>
            <a:off x="8983650" y="4810758"/>
            <a:ext cx="1849940" cy="13849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 incididunt ut labore edsafsdat dolore magna aliqua.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5A1F1F5-B7CB-4C1E-A5E2-AB1CF8686B4E}"/>
              </a:ext>
            </a:extLst>
          </p:cNvPr>
          <p:cNvSpPr/>
          <p:nvPr/>
        </p:nvSpPr>
        <p:spPr>
          <a:xfrm>
            <a:off x="1817488" y="2251408"/>
            <a:ext cx="931782" cy="931773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9940426-5AF8-48C7-9409-D66CB2FC9D34}"/>
              </a:ext>
            </a:extLst>
          </p:cNvPr>
          <p:cNvSpPr/>
          <p:nvPr/>
        </p:nvSpPr>
        <p:spPr>
          <a:xfrm>
            <a:off x="1358405" y="4081460"/>
            <a:ext cx="1849940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STEP1.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D097301-BA87-488A-8EE9-143319E03FA0}"/>
              </a:ext>
            </a:extLst>
          </p:cNvPr>
          <p:cNvSpPr/>
          <p:nvPr/>
        </p:nvSpPr>
        <p:spPr>
          <a:xfrm>
            <a:off x="1358405" y="4810758"/>
            <a:ext cx="1849940" cy="13849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 incididunt ut labore edsafsdat dolore magna aliqua.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13E2738-96A7-426D-B721-F1AEF951066E}"/>
              </a:ext>
            </a:extLst>
          </p:cNvPr>
          <p:cNvGrpSpPr/>
          <p:nvPr/>
        </p:nvGrpSpPr>
        <p:grpSpPr>
          <a:xfrm>
            <a:off x="2058140" y="2525819"/>
            <a:ext cx="446556" cy="345698"/>
            <a:chOff x="2058140" y="2525819"/>
            <a:chExt cx="446556" cy="345698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795664DD-4963-46B5-A101-1771A78D7A1D}"/>
                </a:ext>
              </a:extLst>
            </p:cNvPr>
            <p:cNvSpPr/>
            <p:nvPr/>
          </p:nvSpPr>
          <p:spPr>
            <a:xfrm>
              <a:off x="2186449" y="2627327"/>
              <a:ext cx="185156" cy="1851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925"/>
                <a:gd name="f7" fmla="val 85154"/>
                <a:gd name="f8" fmla="val 163163"/>
                <a:gd name="f9" fmla="val 128207"/>
                <a:gd name="f10" fmla="val 128206"/>
                <a:gd name="f11" fmla="val 42100"/>
                <a:gd name="f12" fmla="val 7144"/>
                <a:gd name="f13" fmla="val 42101"/>
                <a:gd name="f14" fmla="val 29432"/>
                <a:gd name="f15" fmla="val 115919"/>
                <a:gd name="f16" fmla="val 140875"/>
                <a:gd name="f17" fmla="val 54388"/>
                <a:gd name="f18" fmla="+- 0 0 -90"/>
                <a:gd name="f19" fmla="*/ f3 1 161925"/>
                <a:gd name="f20" fmla="*/ f4 1 161925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161925"/>
                <a:gd name="f27" fmla="*/ 85154 f24 1"/>
                <a:gd name="f28" fmla="*/ 163163 f24 1"/>
                <a:gd name="f29" fmla="*/ 7144 f24 1"/>
                <a:gd name="f30" fmla="*/ 29432 f24 1"/>
                <a:gd name="f31" fmla="*/ 140875 f24 1"/>
                <a:gd name="f32" fmla="+- f25 0 f1"/>
                <a:gd name="f33" fmla="*/ f27 1 161925"/>
                <a:gd name="f34" fmla="*/ f28 1 161925"/>
                <a:gd name="f35" fmla="*/ f29 1 161925"/>
                <a:gd name="f36" fmla="*/ f30 1 161925"/>
                <a:gd name="f37" fmla="*/ f31 1 161925"/>
                <a:gd name="f38" fmla="*/ f21 1 f26"/>
                <a:gd name="f39" fmla="*/ f22 1 f26"/>
                <a:gd name="f40" fmla="*/ f33 1 f26"/>
                <a:gd name="f41" fmla="*/ f34 1 f26"/>
                <a:gd name="f42" fmla="*/ f35 1 f26"/>
                <a:gd name="f43" fmla="*/ f36 1 f26"/>
                <a:gd name="f44" fmla="*/ f37 1 f26"/>
                <a:gd name="f45" fmla="*/ f38 f19 1"/>
                <a:gd name="f46" fmla="*/ f39 f19 1"/>
                <a:gd name="f47" fmla="*/ f39 f20 1"/>
                <a:gd name="f48" fmla="*/ f38 f20 1"/>
                <a:gd name="f49" fmla="*/ f40 f19 1"/>
                <a:gd name="f50" fmla="*/ f41 f20 1"/>
                <a:gd name="f51" fmla="*/ f41 f19 1"/>
                <a:gd name="f52" fmla="*/ f40 f20 1"/>
                <a:gd name="f53" fmla="*/ f42 f20 1"/>
                <a:gd name="f54" fmla="*/ f42 f19 1"/>
                <a:gd name="f55" fmla="*/ f43 f20 1"/>
                <a:gd name="f56" fmla="*/ f44 f19 1"/>
                <a:gd name="f57" fmla="*/ f44 f20 1"/>
                <a:gd name="f58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3"/>
                </a:cxn>
                <a:cxn ang="f32">
                  <a:pos x="f54" y="f52"/>
                </a:cxn>
                <a:cxn ang="f32">
                  <a:pos x="f49" y="f50"/>
                </a:cxn>
                <a:cxn ang="f32">
                  <a:pos x="f49" y="f55"/>
                </a:cxn>
                <a:cxn ang="f32">
                  <a:pos x="f56" y="f52"/>
                </a:cxn>
                <a:cxn ang="f32">
                  <a:pos x="f49" y="f57"/>
                </a:cxn>
                <a:cxn ang="f32">
                  <a:pos x="f58" y="f52"/>
                </a:cxn>
                <a:cxn ang="f32">
                  <a:pos x="f49" y="f55"/>
                </a:cxn>
              </a:cxnLst>
              <a:rect l="f45" t="f48" r="f46" b="f47"/>
              <a:pathLst>
                <a:path w="161925" h="161925">
                  <a:moveTo>
                    <a:pt x="f7" y="f8"/>
                  </a:moveTo>
                  <a:cubicBezTo>
                    <a:pt x="f9" y="f8"/>
                    <a:pt x="f8" y="f10"/>
                    <a:pt x="f8" y="f7"/>
                  </a:cubicBezTo>
                  <a:cubicBezTo>
                    <a:pt x="f8" y="f11"/>
                    <a:pt x="f9" y="f12"/>
                    <a:pt x="f7" y="f12"/>
                  </a:cubicBezTo>
                  <a:cubicBezTo>
                    <a:pt x="f13" y="f12"/>
                    <a:pt x="f12" y="f11"/>
                    <a:pt x="f12" y="f7"/>
                  </a:cubicBezTo>
                  <a:cubicBezTo>
                    <a:pt x="f12" y="f10"/>
                    <a:pt x="f13" y="f8"/>
                    <a:pt x="f7" y="f8"/>
                  </a:cubicBezTo>
                  <a:close/>
                  <a:moveTo>
                    <a:pt x="f7" y="f14"/>
                  </a:moveTo>
                  <a:cubicBezTo>
                    <a:pt x="f15" y="f14"/>
                    <a:pt x="f16" y="f17"/>
                    <a:pt x="f16" y="f7"/>
                  </a:cubicBezTo>
                  <a:cubicBezTo>
                    <a:pt x="f16" y="f15"/>
                    <a:pt x="f15" y="f16"/>
                    <a:pt x="f7" y="f16"/>
                  </a:cubicBezTo>
                  <a:cubicBezTo>
                    <a:pt x="f17" y="f16"/>
                    <a:pt x="f14" y="f15"/>
                    <a:pt x="f14" y="f7"/>
                  </a:cubicBezTo>
                  <a:cubicBezTo>
                    <a:pt x="f14" y="f17"/>
                    <a:pt x="f17" y="f14"/>
                    <a:pt x="f7" y="f14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BB5887D-E829-4697-8174-0112F6B5124B}"/>
                </a:ext>
              </a:extLst>
            </p:cNvPr>
            <p:cNvSpPr/>
            <p:nvPr/>
          </p:nvSpPr>
          <p:spPr>
            <a:xfrm>
              <a:off x="2237417" y="2678305"/>
              <a:ext cx="87133" cy="87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200"/>
                <a:gd name="f7" fmla="val 40576"/>
                <a:gd name="f8" fmla="val 74009"/>
                <a:gd name="f9" fmla="val 59055"/>
                <a:gd name="f10" fmla="val 40577"/>
                <a:gd name="f11" fmla="val 22098"/>
                <a:gd name="f12" fmla="val 7144"/>
                <a:gd name="f13" fmla="+- 0 0 -90"/>
                <a:gd name="f14" fmla="*/ f3 1 76200"/>
                <a:gd name="f15" fmla="*/ f4 1 76200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76200"/>
                <a:gd name="f22" fmla="*/ 40576 f19 1"/>
                <a:gd name="f23" fmla="*/ 74009 f19 1"/>
                <a:gd name="f24" fmla="*/ 40577 f19 1"/>
                <a:gd name="f25" fmla="*/ 7144 f19 1"/>
                <a:gd name="f26" fmla="+- f20 0 f1"/>
                <a:gd name="f27" fmla="*/ f22 1 76200"/>
                <a:gd name="f28" fmla="*/ f23 1 76200"/>
                <a:gd name="f29" fmla="*/ f24 1 76200"/>
                <a:gd name="f30" fmla="*/ f25 1 76200"/>
                <a:gd name="f31" fmla="*/ f16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4 f14 1"/>
                <a:gd name="f44" fmla="*/ f35 f15 1"/>
                <a:gd name="f45" fmla="*/ f36 f15 1"/>
                <a:gd name="f46" fmla="*/ f3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1" y="f45"/>
                </a:cxn>
                <a:cxn ang="f26">
                  <a:pos x="f46" y="f44"/>
                </a:cxn>
                <a:cxn ang="f26">
                  <a:pos x="f41" y="f42"/>
                </a:cxn>
              </a:cxnLst>
              <a:rect l="f37" t="f40" r="f38" b="f39"/>
              <a:pathLst>
                <a:path w="76200" h="76200">
                  <a:moveTo>
                    <a:pt x="f7" y="f8"/>
                  </a:moveTo>
                  <a:cubicBezTo>
                    <a:pt x="f9" y="f8"/>
                    <a:pt x="f8" y="f9"/>
                    <a:pt x="f8" y="f10"/>
                  </a:cubicBezTo>
                  <a:cubicBezTo>
                    <a:pt x="f8" y="f11"/>
                    <a:pt x="f9" y="f12"/>
                    <a:pt x="f7" y="f12"/>
                  </a:cubicBezTo>
                  <a:cubicBezTo>
                    <a:pt x="f11" y="f12"/>
                    <a:pt x="f12" y="f11"/>
                    <a:pt x="f12" y="f10"/>
                  </a:cubicBezTo>
                  <a:cubicBezTo>
                    <a:pt x="f12" y="f9"/>
                    <a:pt x="f11" y="f8"/>
                    <a:pt x="f7" y="f8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D62C7989-97FC-4182-8A71-08A1C4B4A40F}"/>
                </a:ext>
              </a:extLst>
            </p:cNvPr>
            <p:cNvSpPr/>
            <p:nvPr/>
          </p:nvSpPr>
          <p:spPr>
            <a:xfrm>
              <a:off x="2058140" y="2653250"/>
              <a:ext cx="130695" cy="1415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300"/>
                <a:gd name="f7" fmla="val 123825"/>
                <a:gd name="f8" fmla="val 97060"/>
                <a:gd name="f9" fmla="val 62865"/>
                <a:gd name="f10" fmla="val 42291"/>
                <a:gd name="f11" fmla="val 103346"/>
                <a:gd name="f12" fmla="val 23051"/>
                <a:gd name="f13" fmla="val 114014"/>
                <a:gd name="f14" fmla="val 7144"/>
                <a:gd name="f15" fmla="val 118586"/>
                <a:gd name="f16" fmla="val 102584"/>
                <a:gd name="f17" fmla="val 83439"/>
                <a:gd name="f18" fmla="+- 0 0 -90"/>
                <a:gd name="f19" fmla="*/ f3 1 114300"/>
                <a:gd name="f20" fmla="*/ f4 1 12382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14300"/>
                <a:gd name="f29" fmla="*/ f25 1 123825"/>
                <a:gd name="f30" fmla="*/ 97060 f26 1"/>
                <a:gd name="f31" fmla="*/ 62865 f25 1"/>
                <a:gd name="f32" fmla="*/ 114014 f26 1"/>
                <a:gd name="f33" fmla="*/ 7144 f25 1"/>
                <a:gd name="f34" fmla="*/ 7144 f26 1"/>
                <a:gd name="f35" fmla="*/ 118586 f25 1"/>
                <a:gd name="f36" fmla="+- f27 0 f1"/>
                <a:gd name="f37" fmla="*/ f30 1 114300"/>
                <a:gd name="f38" fmla="*/ f31 1 123825"/>
                <a:gd name="f39" fmla="*/ f32 1 114300"/>
                <a:gd name="f40" fmla="*/ f33 1 123825"/>
                <a:gd name="f41" fmla="*/ f34 1 114300"/>
                <a:gd name="f42" fmla="*/ f35 1 123825"/>
                <a:gd name="f43" fmla="*/ f21 1 f28"/>
                <a:gd name="f44" fmla="*/ f22 1 f28"/>
                <a:gd name="f45" fmla="*/ f21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0"/>
                </a:cxn>
                <a:cxn ang="f36">
                  <a:pos x="f61" y="f62"/>
                </a:cxn>
                <a:cxn ang="f36">
                  <a:pos x="f59" y="f62"/>
                </a:cxn>
                <a:cxn ang="f36">
                  <a:pos x="f57" y="f58"/>
                </a:cxn>
              </a:cxnLst>
              <a:rect l="f53" t="f56" r="f54" b="f55"/>
              <a:pathLst>
                <a:path w="114300" h="123825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lnTo>
                    <a:pt x="f14" y="f14"/>
                  </a:lnTo>
                  <a:lnTo>
                    <a:pt x="f14" y="f15"/>
                  </a:lnTo>
                  <a:lnTo>
                    <a:pt x="f13" y="f15"/>
                  </a:lnTo>
                  <a:cubicBezTo>
                    <a:pt x="f11" y="f16"/>
                    <a:pt x="f8" y="f17"/>
                    <a:pt x="f8" y="f9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9A5BA211-85D7-452E-8351-AC4ECBF21E9B}"/>
                </a:ext>
              </a:extLst>
            </p:cNvPr>
            <p:cNvSpPr/>
            <p:nvPr/>
          </p:nvSpPr>
          <p:spPr>
            <a:xfrm>
              <a:off x="2058140" y="2806165"/>
              <a:ext cx="446556" cy="653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57150"/>
                <a:gd name="f8" fmla="val 197358"/>
                <a:gd name="f9" fmla="val 29432"/>
                <a:gd name="f10" fmla="val 173736"/>
                <a:gd name="f11" fmla="val 152210"/>
                <a:gd name="f12" fmla="val 20860"/>
                <a:gd name="f13" fmla="val 135064"/>
                <a:gd name="f14" fmla="val 7144"/>
                <a:gd name="f15" fmla="val 40577"/>
                <a:gd name="f16" fmla="val 46768"/>
                <a:gd name="f17" fmla="val 12097"/>
                <a:gd name="f18" fmla="val 51721"/>
                <a:gd name="f19" fmla="val 18288"/>
                <a:gd name="f20" fmla="val 376428"/>
                <a:gd name="f21" fmla="val 382619"/>
                <a:gd name="f22" fmla="val 387572"/>
                <a:gd name="f23" fmla="val 259652"/>
                <a:gd name="f24" fmla="val 242411"/>
                <a:gd name="f25" fmla="val 220980"/>
                <a:gd name="f26" fmla="+- 0 0 -90"/>
                <a:gd name="f27" fmla="*/ f3 1 390525"/>
                <a:gd name="f28" fmla="*/ f4 1 57150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90525"/>
                <a:gd name="f37" fmla="*/ f33 1 57150"/>
                <a:gd name="f38" fmla="*/ 197358 f34 1"/>
                <a:gd name="f39" fmla="*/ 29432 f33 1"/>
                <a:gd name="f40" fmla="*/ 135064 f34 1"/>
                <a:gd name="f41" fmla="*/ 7144 f33 1"/>
                <a:gd name="f42" fmla="*/ 7144 f34 1"/>
                <a:gd name="f43" fmla="*/ 40577 f33 1"/>
                <a:gd name="f44" fmla="*/ 18288 f34 1"/>
                <a:gd name="f45" fmla="*/ 51721 f33 1"/>
                <a:gd name="f46" fmla="*/ 376428 f34 1"/>
                <a:gd name="f47" fmla="*/ 387572 f34 1"/>
                <a:gd name="f48" fmla="*/ 259652 f34 1"/>
                <a:gd name="f49" fmla="+- f35 0 f1"/>
                <a:gd name="f50" fmla="*/ f38 1 390525"/>
                <a:gd name="f51" fmla="*/ f39 1 57150"/>
                <a:gd name="f52" fmla="*/ f40 1 390525"/>
                <a:gd name="f53" fmla="*/ f41 1 57150"/>
                <a:gd name="f54" fmla="*/ f42 1 390525"/>
                <a:gd name="f55" fmla="*/ f43 1 57150"/>
                <a:gd name="f56" fmla="*/ f44 1 390525"/>
                <a:gd name="f57" fmla="*/ f45 1 57150"/>
                <a:gd name="f58" fmla="*/ f46 1 390525"/>
                <a:gd name="f59" fmla="*/ f47 1 390525"/>
                <a:gd name="f60" fmla="*/ f48 1 390525"/>
                <a:gd name="f61" fmla="*/ f29 1 f36"/>
                <a:gd name="f62" fmla="*/ f30 1 f36"/>
                <a:gd name="f63" fmla="*/ f29 1 f37"/>
                <a:gd name="f64" fmla="*/ f31 1 f37"/>
                <a:gd name="f65" fmla="*/ f50 1 f36"/>
                <a:gd name="f66" fmla="*/ f51 1 f37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7"/>
                <a:gd name="f73" fmla="*/ f58 1 f36"/>
                <a:gd name="f74" fmla="*/ f59 1 f36"/>
                <a:gd name="f75" fmla="*/ f60 1 f36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7 1"/>
                <a:gd name="f83" fmla="*/ f68 f28 1"/>
                <a:gd name="f84" fmla="*/ f69 f27 1"/>
                <a:gd name="f85" fmla="*/ f70 f28 1"/>
                <a:gd name="f86" fmla="*/ f71 f27 1"/>
                <a:gd name="f87" fmla="*/ f72 f28 1"/>
                <a:gd name="f88" fmla="*/ f73 f27 1"/>
                <a:gd name="f89" fmla="*/ f74 f27 1"/>
                <a:gd name="f90" fmla="*/ f7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7"/>
                </a:cxn>
                <a:cxn ang="f49">
                  <a:pos x="f89" y="f85"/>
                </a:cxn>
                <a:cxn ang="f49">
                  <a:pos x="f89" y="f83"/>
                </a:cxn>
                <a:cxn ang="f49">
                  <a:pos x="f90" y="f83"/>
                </a:cxn>
                <a:cxn ang="f49">
                  <a:pos x="f80" y="f81"/>
                </a:cxn>
              </a:cxnLst>
              <a:rect l="f76" t="f79" r="f77" b="f78"/>
              <a:pathLst>
                <a:path w="390525" h="57150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lnTo>
                    <a:pt x="f14" y="f14"/>
                  </a:lnTo>
                  <a:lnTo>
                    <a:pt x="f14" y="f15"/>
                  </a:lnTo>
                  <a:cubicBezTo>
                    <a:pt x="f14" y="f16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16"/>
                    <a:pt x="f22" y="f15"/>
                  </a:cubicBezTo>
                  <a:lnTo>
                    <a:pt x="f22" y="f14"/>
                  </a:lnTo>
                  <a:lnTo>
                    <a:pt x="f23" y="f14"/>
                  </a:lnTo>
                  <a:cubicBezTo>
                    <a:pt x="f24" y="f12"/>
                    <a:pt x="f25" y="f9"/>
                    <a:pt x="f8" y="f9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6C19F6C-523A-4974-A440-A4F90DEC4073}"/>
                </a:ext>
              </a:extLst>
            </p:cNvPr>
            <p:cNvSpPr/>
            <p:nvPr/>
          </p:nvSpPr>
          <p:spPr>
            <a:xfrm>
              <a:off x="2058140" y="2525819"/>
              <a:ext cx="446556" cy="108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95250"/>
                <a:gd name="f8" fmla="val 376428"/>
                <a:gd name="f9" fmla="val 51721"/>
                <a:gd name="f10" fmla="val 271177"/>
                <a:gd name="f11" fmla="val 251936"/>
                <a:gd name="f12" fmla="val 13335"/>
                <a:gd name="f13" fmla="val 250031"/>
                <a:gd name="f14" fmla="val 9525"/>
                <a:gd name="f15" fmla="val 246221"/>
                <a:gd name="f16" fmla="val 7144"/>
                <a:gd name="f17" fmla="val 241935"/>
                <a:gd name="f18" fmla="val 152781"/>
                <a:gd name="f19" fmla="val 148590"/>
                <a:gd name="f20" fmla="val 144685"/>
                <a:gd name="f21" fmla="val 142780"/>
                <a:gd name="f22" fmla="val 123539"/>
                <a:gd name="f23" fmla="val 18288"/>
                <a:gd name="f24" fmla="val 12097"/>
                <a:gd name="f25" fmla="val 56674"/>
                <a:gd name="f26" fmla="val 62865"/>
                <a:gd name="f27" fmla="val 96298"/>
                <a:gd name="f28" fmla="val 135064"/>
                <a:gd name="f29" fmla="val 152210"/>
                <a:gd name="f30" fmla="val 82582"/>
                <a:gd name="f31" fmla="val 173736"/>
                <a:gd name="f32" fmla="val 74009"/>
                <a:gd name="f33" fmla="val 197358"/>
                <a:gd name="f34" fmla="val 220980"/>
                <a:gd name="f35" fmla="val 242507"/>
                <a:gd name="f36" fmla="val 259652"/>
                <a:gd name="f37" fmla="val 387572"/>
                <a:gd name="f38" fmla="val 382524"/>
                <a:gd name="f39" fmla="+- 0 0 -90"/>
                <a:gd name="f40" fmla="*/ f3 1 390525"/>
                <a:gd name="f41" fmla="*/ f4 1 9525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390525"/>
                <a:gd name="f50" fmla="*/ f46 1 95250"/>
                <a:gd name="f51" fmla="*/ 376428 f47 1"/>
                <a:gd name="f52" fmla="*/ 51721 f46 1"/>
                <a:gd name="f53" fmla="*/ 271177 f47 1"/>
                <a:gd name="f54" fmla="*/ 251936 f47 1"/>
                <a:gd name="f55" fmla="*/ 13335 f46 1"/>
                <a:gd name="f56" fmla="*/ 241935 f47 1"/>
                <a:gd name="f57" fmla="*/ 7144 f46 1"/>
                <a:gd name="f58" fmla="*/ 152781 f47 1"/>
                <a:gd name="f59" fmla="*/ 142780 f47 1"/>
                <a:gd name="f60" fmla="*/ 123539 f47 1"/>
                <a:gd name="f61" fmla="*/ 18288 f47 1"/>
                <a:gd name="f62" fmla="*/ 7144 f47 1"/>
                <a:gd name="f63" fmla="*/ 62865 f46 1"/>
                <a:gd name="f64" fmla="*/ 96298 f46 1"/>
                <a:gd name="f65" fmla="*/ 135064 f47 1"/>
                <a:gd name="f66" fmla="*/ 197358 f47 1"/>
                <a:gd name="f67" fmla="*/ 74009 f46 1"/>
                <a:gd name="f68" fmla="*/ 259652 f47 1"/>
                <a:gd name="f69" fmla="*/ 387572 f47 1"/>
                <a:gd name="f70" fmla="+- f48 0 f1"/>
                <a:gd name="f71" fmla="*/ f51 1 390525"/>
                <a:gd name="f72" fmla="*/ f52 1 95250"/>
                <a:gd name="f73" fmla="*/ f53 1 390525"/>
                <a:gd name="f74" fmla="*/ f54 1 390525"/>
                <a:gd name="f75" fmla="*/ f55 1 95250"/>
                <a:gd name="f76" fmla="*/ f56 1 390525"/>
                <a:gd name="f77" fmla="*/ f57 1 95250"/>
                <a:gd name="f78" fmla="*/ f58 1 390525"/>
                <a:gd name="f79" fmla="*/ f59 1 390525"/>
                <a:gd name="f80" fmla="*/ f60 1 390525"/>
                <a:gd name="f81" fmla="*/ f61 1 390525"/>
                <a:gd name="f82" fmla="*/ f62 1 390525"/>
                <a:gd name="f83" fmla="*/ f63 1 95250"/>
                <a:gd name="f84" fmla="*/ f64 1 95250"/>
                <a:gd name="f85" fmla="*/ f65 1 390525"/>
                <a:gd name="f86" fmla="*/ f66 1 390525"/>
                <a:gd name="f87" fmla="*/ f67 1 95250"/>
                <a:gd name="f88" fmla="*/ f68 1 390525"/>
                <a:gd name="f89" fmla="*/ f69 1 390525"/>
                <a:gd name="f90" fmla="*/ f42 1 f49"/>
                <a:gd name="f91" fmla="*/ f43 1 f49"/>
                <a:gd name="f92" fmla="*/ f42 1 f50"/>
                <a:gd name="f93" fmla="*/ f44 1 f50"/>
                <a:gd name="f94" fmla="*/ f71 1 f49"/>
                <a:gd name="f95" fmla="*/ f72 1 f50"/>
                <a:gd name="f96" fmla="*/ f73 1 f49"/>
                <a:gd name="f97" fmla="*/ f74 1 f49"/>
                <a:gd name="f98" fmla="*/ f75 1 f50"/>
                <a:gd name="f99" fmla="*/ f76 1 f49"/>
                <a:gd name="f100" fmla="*/ f77 1 f50"/>
                <a:gd name="f101" fmla="*/ f78 1 f49"/>
                <a:gd name="f102" fmla="*/ f79 1 f49"/>
                <a:gd name="f103" fmla="*/ f80 1 f49"/>
                <a:gd name="f104" fmla="*/ f81 1 f49"/>
                <a:gd name="f105" fmla="*/ f82 1 f49"/>
                <a:gd name="f106" fmla="*/ f83 1 f50"/>
                <a:gd name="f107" fmla="*/ f84 1 f50"/>
                <a:gd name="f108" fmla="*/ f85 1 f49"/>
                <a:gd name="f109" fmla="*/ f86 1 f49"/>
                <a:gd name="f110" fmla="*/ f87 1 f50"/>
                <a:gd name="f111" fmla="*/ f88 1 f49"/>
                <a:gd name="f112" fmla="*/ f89 1 f49"/>
                <a:gd name="f113" fmla="*/ f90 f40 1"/>
                <a:gd name="f114" fmla="*/ f91 f40 1"/>
                <a:gd name="f115" fmla="*/ f93 f41 1"/>
                <a:gd name="f116" fmla="*/ f92 f41 1"/>
                <a:gd name="f117" fmla="*/ f94 f40 1"/>
                <a:gd name="f118" fmla="*/ f95 f41 1"/>
                <a:gd name="f119" fmla="*/ f96 f40 1"/>
                <a:gd name="f120" fmla="*/ f97 f40 1"/>
                <a:gd name="f121" fmla="*/ f98 f41 1"/>
                <a:gd name="f122" fmla="*/ f99 f40 1"/>
                <a:gd name="f123" fmla="*/ f100 f41 1"/>
                <a:gd name="f124" fmla="*/ f101 f40 1"/>
                <a:gd name="f125" fmla="*/ f102 f40 1"/>
                <a:gd name="f126" fmla="*/ f103 f40 1"/>
                <a:gd name="f127" fmla="*/ f104 f40 1"/>
                <a:gd name="f128" fmla="*/ f105 f40 1"/>
                <a:gd name="f129" fmla="*/ f106 f41 1"/>
                <a:gd name="f130" fmla="*/ f107 f41 1"/>
                <a:gd name="f131" fmla="*/ f108 f40 1"/>
                <a:gd name="f132" fmla="*/ f109 f40 1"/>
                <a:gd name="f133" fmla="*/ f110 f41 1"/>
                <a:gd name="f134" fmla="*/ f111 f40 1"/>
                <a:gd name="f135" fmla="*/ f112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7" y="f118"/>
                </a:cxn>
                <a:cxn ang="f70">
                  <a:pos x="f119" y="f118"/>
                </a:cxn>
                <a:cxn ang="f70">
                  <a:pos x="f120" y="f121"/>
                </a:cxn>
                <a:cxn ang="f70">
                  <a:pos x="f122" y="f123"/>
                </a:cxn>
                <a:cxn ang="f70">
                  <a:pos x="f124" y="f123"/>
                </a:cxn>
                <a:cxn ang="f70">
                  <a:pos x="f125" y="f121"/>
                </a:cxn>
                <a:cxn ang="f70">
                  <a:pos x="f126" y="f118"/>
                </a:cxn>
                <a:cxn ang="f70">
                  <a:pos x="f127" y="f118"/>
                </a:cxn>
                <a:cxn ang="f70">
                  <a:pos x="f128" y="f129"/>
                </a:cxn>
                <a:cxn ang="f70">
                  <a:pos x="f128" y="f130"/>
                </a:cxn>
                <a:cxn ang="f70">
                  <a:pos x="f131" y="f130"/>
                </a:cxn>
                <a:cxn ang="f70">
                  <a:pos x="f132" y="f133"/>
                </a:cxn>
                <a:cxn ang="f70">
                  <a:pos x="f134" y="f130"/>
                </a:cxn>
                <a:cxn ang="f70">
                  <a:pos x="f135" y="f130"/>
                </a:cxn>
                <a:cxn ang="f70">
                  <a:pos x="f135" y="f129"/>
                </a:cxn>
                <a:cxn ang="f70">
                  <a:pos x="f117" y="f118"/>
                </a:cxn>
              </a:cxnLst>
              <a:rect l="f113" t="f116" r="f114" b="f115"/>
              <a:pathLst>
                <a:path w="390525" h="95250">
                  <a:moveTo>
                    <a:pt x="f8" y="f9"/>
                  </a:moveTo>
                  <a:lnTo>
                    <a:pt x="f10" y="f9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lnTo>
                    <a:pt x="f18" y="f16"/>
                  </a:lnTo>
                  <a:cubicBezTo>
                    <a:pt x="f19" y="f16"/>
                    <a:pt x="f20" y="f14"/>
                    <a:pt x="f21" y="f12"/>
                  </a:cubicBezTo>
                  <a:lnTo>
                    <a:pt x="f22" y="f9"/>
                  </a:lnTo>
                  <a:lnTo>
                    <a:pt x="f23" y="f9"/>
                  </a:lnTo>
                  <a:cubicBezTo>
                    <a:pt x="f24" y="f9"/>
                    <a:pt x="f16" y="f25"/>
                    <a:pt x="f16" y="f26"/>
                  </a:cubicBezTo>
                  <a:lnTo>
                    <a:pt x="f16" y="f27"/>
                  </a:lnTo>
                  <a:lnTo>
                    <a:pt x="f28" y="f27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7"/>
                  </a:cubicBezTo>
                  <a:lnTo>
                    <a:pt x="f37" y="f27"/>
                  </a:lnTo>
                  <a:lnTo>
                    <a:pt x="f37" y="f26"/>
                  </a:lnTo>
                  <a:cubicBezTo>
                    <a:pt x="f37" y="f25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FB33A27-DF38-44D0-B0D9-9F8E4D9C77C4}"/>
                </a:ext>
              </a:extLst>
            </p:cNvPr>
            <p:cNvSpPr/>
            <p:nvPr/>
          </p:nvSpPr>
          <p:spPr>
            <a:xfrm>
              <a:off x="2370947" y="2653250"/>
              <a:ext cx="130695" cy="1415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300"/>
                <a:gd name="f7" fmla="val 123825"/>
                <a:gd name="f8" fmla="val 24098"/>
                <a:gd name="f9" fmla="val 62865"/>
                <a:gd name="f10" fmla="val 83439"/>
                <a:gd name="f11" fmla="val 17812"/>
                <a:gd name="f12" fmla="val 102680"/>
                <a:gd name="f13" fmla="val 7144"/>
                <a:gd name="f14" fmla="val 118586"/>
                <a:gd name="f15" fmla="val 114014"/>
                <a:gd name="f16" fmla="val 23051"/>
                <a:gd name="f17" fmla="val 42196"/>
                <a:gd name="f18" fmla="val 46387"/>
                <a:gd name="f19" fmla="val 29051"/>
                <a:gd name="f20" fmla="val 22860"/>
                <a:gd name="f21" fmla="val 51340"/>
                <a:gd name="f22" fmla="val 17907"/>
                <a:gd name="f23" fmla="val 57531"/>
                <a:gd name="f24" fmla="val 63722"/>
                <a:gd name="f25" fmla="val 68675"/>
                <a:gd name="f26" fmla="val 62484"/>
                <a:gd name="f27" fmla="+- 0 0 -90"/>
                <a:gd name="f28" fmla="*/ f3 1 114300"/>
                <a:gd name="f29" fmla="*/ f4 1 12382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14300"/>
                <a:gd name="f38" fmla="*/ f34 1 123825"/>
                <a:gd name="f39" fmla="*/ 24098 f35 1"/>
                <a:gd name="f40" fmla="*/ 62865 f34 1"/>
                <a:gd name="f41" fmla="*/ 7144 f35 1"/>
                <a:gd name="f42" fmla="*/ 118586 f34 1"/>
                <a:gd name="f43" fmla="*/ 114014 f35 1"/>
                <a:gd name="f44" fmla="*/ 7144 f34 1"/>
                <a:gd name="f45" fmla="*/ 46387 f35 1"/>
                <a:gd name="f46" fmla="*/ 29051 f34 1"/>
                <a:gd name="f47" fmla="*/ 57531 f35 1"/>
                <a:gd name="f48" fmla="*/ 17907 f34 1"/>
                <a:gd name="f49" fmla="*/ 68675 f35 1"/>
                <a:gd name="f50" fmla="*/ 51340 f34 1"/>
                <a:gd name="f51" fmla="*/ 62484 f34 1"/>
                <a:gd name="f52" fmla="+- f36 0 f1"/>
                <a:gd name="f53" fmla="*/ f39 1 114300"/>
                <a:gd name="f54" fmla="*/ f40 1 123825"/>
                <a:gd name="f55" fmla="*/ f41 1 114300"/>
                <a:gd name="f56" fmla="*/ f42 1 123825"/>
                <a:gd name="f57" fmla="*/ f43 1 114300"/>
                <a:gd name="f58" fmla="*/ f44 1 123825"/>
                <a:gd name="f59" fmla="*/ f45 1 114300"/>
                <a:gd name="f60" fmla="*/ f46 1 123825"/>
                <a:gd name="f61" fmla="*/ f47 1 114300"/>
                <a:gd name="f62" fmla="*/ f48 1 123825"/>
                <a:gd name="f63" fmla="*/ f49 1 114300"/>
                <a:gd name="f64" fmla="*/ f50 1 123825"/>
                <a:gd name="f65" fmla="*/ f51 1 123825"/>
                <a:gd name="f66" fmla="*/ f30 1 f37"/>
                <a:gd name="f67" fmla="*/ f31 1 f37"/>
                <a:gd name="f68" fmla="*/ f30 1 f38"/>
                <a:gd name="f69" fmla="*/ f32 1 f38"/>
                <a:gd name="f70" fmla="*/ f53 1 f37"/>
                <a:gd name="f71" fmla="*/ f54 1 f38"/>
                <a:gd name="f72" fmla="*/ f55 1 f37"/>
                <a:gd name="f73" fmla="*/ f56 1 f38"/>
                <a:gd name="f74" fmla="*/ f57 1 f37"/>
                <a:gd name="f75" fmla="*/ f58 1 f38"/>
                <a:gd name="f76" fmla="*/ f59 1 f37"/>
                <a:gd name="f77" fmla="*/ f60 1 f38"/>
                <a:gd name="f78" fmla="*/ f61 1 f37"/>
                <a:gd name="f79" fmla="*/ f62 1 f38"/>
                <a:gd name="f80" fmla="*/ f63 1 f37"/>
                <a:gd name="f81" fmla="*/ f64 1 f38"/>
                <a:gd name="f82" fmla="*/ f65 1 f38"/>
                <a:gd name="f83" fmla="*/ f66 f28 1"/>
                <a:gd name="f84" fmla="*/ f67 f28 1"/>
                <a:gd name="f85" fmla="*/ f69 f29 1"/>
                <a:gd name="f86" fmla="*/ f68 f29 1"/>
                <a:gd name="f87" fmla="*/ f70 f28 1"/>
                <a:gd name="f88" fmla="*/ f71 f29 1"/>
                <a:gd name="f89" fmla="*/ f72 f28 1"/>
                <a:gd name="f90" fmla="*/ f73 f29 1"/>
                <a:gd name="f91" fmla="*/ f74 f28 1"/>
                <a:gd name="f92" fmla="*/ f75 f29 1"/>
                <a:gd name="f93" fmla="*/ f76 f28 1"/>
                <a:gd name="f94" fmla="*/ f77 f29 1"/>
                <a:gd name="f95" fmla="*/ f78 f28 1"/>
                <a:gd name="f96" fmla="*/ f79 f29 1"/>
                <a:gd name="f97" fmla="*/ f80 f28 1"/>
                <a:gd name="f98" fmla="*/ f81 f29 1"/>
                <a:gd name="f99" fmla="*/ f82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91" y="f90"/>
                </a:cxn>
                <a:cxn ang="f52">
                  <a:pos x="f91" y="f92"/>
                </a:cxn>
                <a:cxn ang="f52">
                  <a:pos x="f89" y="f92"/>
                </a:cxn>
                <a:cxn ang="f52">
                  <a:pos x="f87" y="f88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97" y="f94"/>
                </a:cxn>
                <a:cxn ang="f52">
                  <a:pos x="f97" y="f98"/>
                </a:cxn>
                <a:cxn ang="f52">
                  <a:pos x="f95" y="f99"/>
                </a:cxn>
                <a:cxn ang="f52">
                  <a:pos x="f93" y="f98"/>
                </a:cxn>
                <a:cxn ang="f52">
                  <a:pos x="f93" y="f94"/>
                </a:cxn>
              </a:cxnLst>
              <a:rect l="f83" t="f86" r="f84" b="f85"/>
              <a:pathLst>
                <a:path w="114300" h="123825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lnTo>
                    <a:pt x="f15" y="f14"/>
                  </a:lnTo>
                  <a:lnTo>
                    <a:pt x="f15" y="f13"/>
                  </a:lnTo>
                  <a:lnTo>
                    <a:pt x="f13" y="f13"/>
                  </a:lnTo>
                  <a:cubicBezTo>
                    <a:pt x="f11" y="f16"/>
                    <a:pt x="f8" y="f17"/>
                    <a:pt x="f8" y="f9"/>
                  </a:cubicBezTo>
                  <a:close/>
                  <a:moveTo>
                    <a:pt x="f18" y="f19"/>
                  </a:moveTo>
                  <a:cubicBezTo>
                    <a:pt x="f18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lnTo>
                    <a:pt x="f25" y="f21"/>
                  </a:lnTo>
                  <a:cubicBezTo>
                    <a:pt x="f25" y="f23"/>
                    <a:pt x="f24" y="f26"/>
                    <a:pt x="f23" y="f26"/>
                  </a:cubicBezTo>
                  <a:cubicBezTo>
                    <a:pt x="f21" y="f26"/>
                    <a:pt x="f18" y="f23"/>
                    <a:pt x="f18" y="f21"/>
                  </a:cubicBezTo>
                  <a:lnTo>
                    <a:pt x="f18" y="f19"/>
                  </a:ln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E014BB2-A8F3-4767-8346-6036472F68D3}"/>
                </a:ext>
              </a:extLst>
            </p:cNvPr>
            <p:cNvSpPr/>
            <p:nvPr/>
          </p:nvSpPr>
          <p:spPr>
            <a:xfrm>
              <a:off x="2083634" y="2525819"/>
              <a:ext cx="87133" cy="32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200"/>
                <a:gd name="f7" fmla="val 28575"/>
                <a:gd name="f8" fmla="val 7144"/>
                <a:gd name="f9" fmla="val 18288"/>
                <a:gd name="f10" fmla="val 29432"/>
                <a:gd name="f11" fmla="val 74771"/>
                <a:gd name="f12" fmla="val 12097"/>
                <a:gd name="f13" fmla="val 69818"/>
                <a:gd name="f14" fmla="val 63627"/>
                <a:gd name="f15" fmla="+- 0 0 -90"/>
                <a:gd name="f16" fmla="*/ f3 1 76200"/>
                <a:gd name="f17" fmla="*/ f4 1 2857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6200"/>
                <a:gd name="f26" fmla="*/ f22 1 28575"/>
                <a:gd name="f27" fmla="*/ 7144 f23 1"/>
                <a:gd name="f28" fmla="*/ 18288 f22 1"/>
                <a:gd name="f29" fmla="*/ 29432 f22 1"/>
                <a:gd name="f30" fmla="*/ 74771 f23 1"/>
                <a:gd name="f31" fmla="*/ 63627 f23 1"/>
                <a:gd name="f32" fmla="*/ 7144 f22 1"/>
                <a:gd name="f33" fmla="*/ 18288 f23 1"/>
                <a:gd name="f34" fmla="+- f24 0 f1"/>
                <a:gd name="f35" fmla="*/ f27 1 76200"/>
                <a:gd name="f36" fmla="*/ f28 1 28575"/>
                <a:gd name="f37" fmla="*/ f29 1 28575"/>
                <a:gd name="f38" fmla="*/ f30 1 76200"/>
                <a:gd name="f39" fmla="*/ f31 1 76200"/>
                <a:gd name="f40" fmla="*/ f32 1 28575"/>
                <a:gd name="f41" fmla="*/ f33 1 76200"/>
                <a:gd name="f42" fmla="*/ f18 1 f25"/>
                <a:gd name="f43" fmla="*/ f19 1 f25"/>
                <a:gd name="f44" fmla="*/ f18 1 f26"/>
                <a:gd name="f45" fmla="*/ f20 1 f26"/>
                <a:gd name="f46" fmla="*/ f35 1 f25"/>
                <a:gd name="f47" fmla="*/ f36 1 f26"/>
                <a:gd name="f48" fmla="*/ f37 1 f26"/>
                <a:gd name="f49" fmla="*/ f38 1 f25"/>
                <a:gd name="f50" fmla="*/ f39 1 f25"/>
                <a:gd name="f51" fmla="*/ f40 1 f26"/>
                <a:gd name="f52" fmla="*/ f41 1 f25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7 1"/>
                <a:gd name="f60" fmla="*/ f49 f16 1"/>
                <a:gd name="f61" fmla="*/ f50 f16 1"/>
                <a:gd name="f62" fmla="*/ f51 f17 1"/>
                <a:gd name="f63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7" y="f59"/>
                </a:cxn>
                <a:cxn ang="f34">
                  <a:pos x="f60" y="f59"/>
                </a:cxn>
                <a:cxn ang="f34">
                  <a:pos x="f60" y="f58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7" y="f58"/>
                </a:cxn>
              </a:cxnLst>
              <a:rect l="f53" t="f56" r="f54" b="f55"/>
              <a:pathLst>
                <a:path w="76200" h="28575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12"/>
                    <a:pt x="f13" y="f8"/>
                    <a:pt x="f14" y="f8"/>
                  </a:cubicBezTo>
                  <a:lnTo>
                    <a:pt x="f9" y="f8"/>
                  </a:lnTo>
                  <a:cubicBezTo>
                    <a:pt x="f12" y="f8"/>
                    <a:pt x="f8" y="f12"/>
                    <a:pt x="f8" y="f9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A9FC7B9-6CBA-4341-A758-E3E98FA697E4}"/>
              </a:ext>
            </a:extLst>
          </p:cNvPr>
          <p:cNvSpPr/>
          <p:nvPr/>
        </p:nvSpPr>
        <p:spPr>
          <a:xfrm>
            <a:off x="4359237" y="2251408"/>
            <a:ext cx="931782" cy="931773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6449FE7-85C3-4CD9-A8A4-83864B3C924B}"/>
              </a:ext>
            </a:extLst>
          </p:cNvPr>
          <p:cNvSpPr/>
          <p:nvPr/>
        </p:nvSpPr>
        <p:spPr>
          <a:xfrm>
            <a:off x="3900153" y="4081460"/>
            <a:ext cx="1849940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STEP2.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726B535-6C51-49BF-A958-1D296A32F68C}"/>
              </a:ext>
            </a:extLst>
          </p:cNvPr>
          <p:cNvSpPr/>
          <p:nvPr/>
        </p:nvSpPr>
        <p:spPr>
          <a:xfrm>
            <a:off x="3900153" y="4810758"/>
            <a:ext cx="1849940" cy="13849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 incididunt ut labore edsafsdat dolore magna aliqua.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11920E0-58B1-4A46-BE68-E5F91CD87E05}"/>
              </a:ext>
            </a:extLst>
          </p:cNvPr>
          <p:cNvGrpSpPr/>
          <p:nvPr/>
        </p:nvGrpSpPr>
        <p:grpSpPr>
          <a:xfrm>
            <a:off x="4601791" y="2508071"/>
            <a:ext cx="446656" cy="381194"/>
            <a:chOff x="4601791" y="2508071"/>
            <a:chExt cx="446656" cy="381194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5F6CB902-49B9-4891-8B5B-56BDDF7D638B}"/>
                </a:ext>
              </a:extLst>
            </p:cNvPr>
            <p:cNvSpPr/>
            <p:nvPr/>
          </p:nvSpPr>
          <p:spPr>
            <a:xfrm>
              <a:off x="4601791" y="2508071"/>
              <a:ext cx="446547" cy="294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257175"/>
                <a:gd name="f8" fmla="val 13716"/>
                <a:gd name="f9" fmla="val 257556"/>
                <a:gd name="f10" fmla="val 98965"/>
                <a:gd name="f11" fmla="val 172307"/>
                <a:gd name="f12" fmla="val 100965"/>
                <a:gd name="f13" fmla="val 170307"/>
                <a:gd name="f14" fmla="val 103537"/>
                <a:gd name="f15" fmla="val 168973"/>
                <a:gd name="f16" fmla="val 106394"/>
                <a:gd name="f17" fmla="val 168688"/>
                <a:gd name="f18" fmla="val 109919"/>
                <a:gd name="f19" fmla="val 168402"/>
                <a:gd name="f20" fmla="val 113252"/>
                <a:gd name="f21" fmla="val 169640"/>
                <a:gd name="f22" fmla="val 115729"/>
                <a:gd name="f23" fmla="val 172021"/>
                <a:gd name="f24" fmla="val 178784"/>
                <a:gd name="f25" fmla="val 235077"/>
                <a:gd name="f26" fmla="val 277463"/>
                <a:gd name="f27" fmla="val 136398"/>
                <a:gd name="f28" fmla="val 282035"/>
                <a:gd name="f29" fmla="val 131826"/>
                <a:gd name="f30" fmla="val 289370"/>
                <a:gd name="f31" fmla="val 293941"/>
                <a:gd name="f32" fmla="val 379476"/>
                <a:gd name="f33" fmla="val 221932"/>
                <a:gd name="f34" fmla="val 387572"/>
                <a:gd name="f35" fmla="val 21050"/>
                <a:gd name="f36" fmla="val 13335"/>
                <a:gd name="f37" fmla="val 381381"/>
                <a:gd name="f38" fmla="val 7144"/>
                <a:gd name="f39" fmla="val 373666"/>
                <a:gd name="f40" fmla="val 179547"/>
                <a:gd name="f41" fmla="val 78391"/>
                <a:gd name="f42" fmla="val 200501"/>
                <a:gd name="f43" fmla="val 217551"/>
                <a:gd name="f44" fmla="val 95440"/>
                <a:gd name="f45" fmla="val 116396"/>
                <a:gd name="f46" fmla="val 137350"/>
                <a:gd name="f47" fmla="val 154400"/>
                <a:gd name="f48" fmla="val 158591"/>
                <a:gd name="f49" fmla="val 141541"/>
                <a:gd name="f50" fmla="+- 0 0 -90"/>
                <a:gd name="f51" fmla="*/ f3 1 390525"/>
                <a:gd name="f52" fmla="*/ f4 1 257175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390525"/>
                <a:gd name="f61" fmla="*/ f57 1 257175"/>
                <a:gd name="f62" fmla="*/ 13716 f58 1"/>
                <a:gd name="f63" fmla="*/ 257556 f57 1"/>
                <a:gd name="f64" fmla="*/ 98965 f58 1"/>
                <a:gd name="f65" fmla="*/ 172307 f57 1"/>
                <a:gd name="f66" fmla="*/ 106394 f58 1"/>
                <a:gd name="f67" fmla="*/ 168688 f57 1"/>
                <a:gd name="f68" fmla="*/ 115729 f58 1"/>
                <a:gd name="f69" fmla="*/ 172021 f57 1"/>
                <a:gd name="f70" fmla="*/ 178784 f58 1"/>
                <a:gd name="f71" fmla="*/ 235077 f57 1"/>
                <a:gd name="f72" fmla="*/ 277463 f58 1"/>
                <a:gd name="f73" fmla="*/ 136398 f57 1"/>
                <a:gd name="f74" fmla="*/ 293941 f58 1"/>
                <a:gd name="f75" fmla="*/ 379476 f58 1"/>
                <a:gd name="f76" fmla="*/ 221932 f57 1"/>
                <a:gd name="f77" fmla="*/ 387572 f58 1"/>
                <a:gd name="f78" fmla="*/ 21050 f57 1"/>
                <a:gd name="f79" fmla="*/ 373666 f58 1"/>
                <a:gd name="f80" fmla="*/ 7144 f57 1"/>
                <a:gd name="f81" fmla="*/ 21050 f58 1"/>
                <a:gd name="f82" fmla="*/ 7144 f58 1"/>
                <a:gd name="f83" fmla="*/ 179547 f58 1"/>
                <a:gd name="f84" fmla="*/ 78391 f57 1"/>
                <a:gd name="f85" fmla="*/ 217551 f58 1"/>
                <a:gd name="f86" fmla="*/ 116396 f57 1"/>
                <a:gd name="f87" fmla="*/ 154400 f57 1"/>
                <a:gd name="f88" fmla="*/ 141541 f58 1"/>
                <a:gd name="f89" fmla="+- f59 0 f1"/>
                <a:gd name="f90" fmla="*/ f62 1 390525"/>
                <a:gd name="f91" fmla="*/ f63 1 257175"/>
                <a:gd name="f92" fmla="*/ f64 1 390525"/>
                <a:gd name="f93" fmla="*/ f65 1 257175"/>
                <a:gd name="f94" fmla="*/ f66 1 390525"/>
                <a:gd name="f95" fmla="*/ f67 1 257175"/>
                <a:gd name="f96" fmla="*/ f68 1 390525"/>
                <a:gd name="f97" fmla="*/ f69 1 257175"/>
                <a:gd name="f98" fmla="*/ f70 1 390525"/>
                <a:gd name="f99" fmla="*/ f71 1 257175"/>
                <a:gd name="f100" fmla="*/ f72 1 390525"/>
                <a:gd name="f101" fmla="*/ f73 1 257175"/>
                <a:gd name="f102" fmla="*/ f74 1 390525"/>
                <a:gd name="f103" fmla="*/ f75 1 390525"/>
                <a:gd name="f104" fmla="*/ f76 1 257175"/>
                <a:gd name="f105" fmla="*/ f77 1 390525"/>
                <a:gd name="f106" fmla="*/ f78 1 257175"/>
                <a:gd name="f107" fmla="*/ f79 1 390525"/>
                <a:gd name="f108" fmla="*/ f80 1 257175"/>
                <a:gd name="f109" fmla="*/ f81 1 390525"/>
                <a:gd name="f110" fmla="*/ f82 1 390525"/>
                <a:gd name="f111" fmla="*/ f83 1 390525"/>
                <a:gd name="f112" fmla="*/ f84 1 257175"/>
                <a:gd name="f113" fmla="*/ f85 1 390525"/>
                <a:gd name="f114" fmla="*/ f86 1 257175"/>
                <a:gd name="f115" fmla="*/ f87 1 257175"/>
                <a:gd name="f116" fmla="*/ f88 1 390525"/>
                <a:gd name="f117" fmla="*/ f53 1 f60"/>
                <a:gd name="f118" fmla="*/ f54 1 f60"/>
                <a:gd name="f119" fmla="*/ f53 1 f61"/>
                <a:gd name="f120" fmla="*/ f55 1 f61"/>
                <a:gd name="f121" fmla="*/ f90 1 f60"/>
                <a:gd name="f122" fmla="*/ f91 1 f61"/>
                <a:gd name="f123" fmla="*/ f92 1 f60"/>
                <a:gd name="f124" fmla="*/ f93 1 f61"/>
                <a:gd name="f125" fmla="*/ f94 1 f60"/>
                <a:gd name="f126" fmla="*/ f95 1 f61"/>
                <a:gd name="f127" fmla="*/ f96 1 f60"/>
                <a:gd name="f128" fmla="*/ f97 1 f61"/>
                <a:gd name="f129" fmla="*/ f98 1 f60"/>
                <a:gd name="f130" fmla="*/ f99 1 f61"/>
                <a:gd name="f131" fmla="*/ f100 1 f60"/>
                <a:gd name="f132" fmla="*/ f101 1 f61"/>
                <a:gd name="f133" fmla="*/ f102 1 f60"/>
                <a:gd name="f134" fmla="*/ f103 1 f60"/>
                <a:gd name="f135" fmla="*/ f104 1 f61"/>
                <a:gd name="f136" fmla="*/ f105 1 f60"/>
                <a:gd name="f137" fmla="*/ f106 1 f61"/>
                <a:gd name="f138" fmla="*/ f107 1 f60"/>
                <a:gd name="f139" fmla="*/ f108 1 f61"/>
                <a:gd name="f140" fmla="*/ f109 1 f60"/>
                <a:gd name="f141" fmla="*/ f110 1 f60"/>
                <a:gd name="f142" fmla="*/ f111 1 f60"/>
                <a:gd name="f143" fmla="*/ f112 1 f61"/>
                <a:gd name="f144" fmla="*/ f113 1 f60"/>
                <a:gd name="f145" fmla="*/ f114 1 f61"/>
                <a:gd name="f146" fmla="*/ f115 1 f61"/>
                <a:gd name="f147" fmla="*/ f116 1 f60"/>
                <a:gd name="f148" fmla="*/ f117 f51 1"/>
                <a:gd name="f149" fmla="*/ f118 f51 1"/>
                <a:gd name="f150" fmla="*/ f120 f52 1"/>
                <a:gd name="f151" fmla="*/ f119 f52 1"/>
                <a:gd name="f152" fmla="*/ f121 f51 1"/>
                <a:gd name="f153" fmla="*/ f122 f52 1"/>
                <a:gd name="f154" fmla="*/ f123 f51 1"/>
                <a:gd name="f155" fmla="*/ f124 f52 1"/>
                <a:gd name="f156" fmla="*/ f125 f51 1"/>
                <a:gd name="f157" fmla="*/ f126 f52 1"/>
                <a:gd name="f158" fmla="*/ f127 f51 1"/>
                <a:gd name="f159" fmla="*/ f128 f52 1"/>
                <a:gd name="f160" fmla="*/ f129 f51 1"/>
                <a:gd name="f161" fmla="*/ f130 f52 1"/>
                <a:gd name="f162" fmla="*/ f131 f51 1"/>
                <a:gd name="f163" fmla="*/ f132 f52 1"/>
                <a:gd name="f164" fmla="*/ f133 f51 1"/>
                <a:gd name="f165" fmla="*/ f134 f51 1"/>
                <a:gd name="f166" fmla="*/ f135 f52 1"/>
                <a:gd name="f167" fmla="*/ f136 f51 1"/>
                <a:gd name="f168" fmla="*/ f137 f52 1"/>
                <a:gd name="f169" fmla="*/ f138 f51 1"/>
                <a:gd name="f170" fmla="*/ f139 f52 1"/>
                <a:gd name="f171" fmla="*/ f140 f51 1"/>
                <a:gd name="f172" fmla="*/ f141 f51 1"/>
                <a:gd name="f173" fmla="*/ f142 f51 1"/>
                <a:gd name="f174" fmla="*/ f143 f52 1"/>
                <a:gd name="f175" fmla="*/ f144 f51 1"/>
                <a:gd name="f176" fmla="*/ f145 f52 1"/>
                <a:gd name="f177" fmla="*/ f146 f52 1"/>
                <a:gd name="f178" fmla="*/ f147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52" y="f153"/>
                </a:cxn>
                <a:cxn ang="f89">
                  <a:pos x="f154" y="f155"/>
                </a:cxn>
                <a:cxn ang="f89">
                  <a:pos x="f156" y="f157"/>
                </a:cxn>
                <a:cxn ang="f89">
                  <a:pos x="f158" y="f159"/>
                </a:cxn>
                <a:cxn ang="f89">
                  <a:pos x="f160" y="f161"/>
                </a:cxn>
                <a:cxn ang="f89">
                  <a:pos x="f162" y="f163"/>
                </a:cxn>
                <a:cxn ang="f89">
                  <a:pos x="f164" y="f163"/>
                </a:cxn>
                <a:cxn ang="f89">
                  <a:pos x="f165" y="f166"/>
                </a:cxn>
                <a:cxn ang="f89">
                  <a:pos x="f167" y="f166"/>
                </a:cxn>
                <a:cxn ang="f89">
                  <a:pos x="f167" y="f168"/>
                </a:cxn>
                <a:cxn ang="f89">
                  <a:pos x="f169" y="f170"/>
                </a:cxn>
                <a:cxn ang="f89">
                  <a:pos x="f171" y="f170"/>
                </a:cxn>
                <a:cxn ang="f89">
                  <a:pos x="f172" y="f168"/>
                </a:cxn>
                <a:cxn ang="f89">
                  <a:pos x="f172" y="f153"/>
                </a:cxn>
                <a:cxn ang="f89">
                  <a:pos x="f152" y="f153"/>
                </a:cxn>
                <a:cxn ang="f89">
                  <a:pos x="f173" y="f174"/>
                </a:cxn>
                <a:cxn ang="f89">
                  <a:pos x="f175" y="f176"/>
                </a:cxn>
                <a:cxn ang="f89">
                  <a:pos x="f173" y="f177"/>
                </a:cxn>
                <a:cxn ang="f89">
                  <a:pos x="f178" y="f176"/>
                </a:cxn>
                <a:cxn ang="f89">
                  <a:pos x="f173" y="f174"/>
                </a:cxn>
              </a:cxnLst>
              <a:rect l="f148" t="f151" r="f149" b="f150"/>
              <a:pathLst>
                <a:path w="390525" h="257175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29"/>
                    <a:pt x="f31" y="f27"/>
                  </a:cubicBezTo>
                  <a:lnTo>
                    <a:pt x="f32" y="f33"/>
                  </a:lnTo>
                  <a:lnTo>
                    <a:pt x="f34" y="f33"/>
                  </a:lnTo>
                  <a:lnTo>
                    <a:pt x="f34" y="f35"/>
                  </a:lnTo>
                  <a:cubicBezTo>
                    <a:pt x="f34" y="f36"/>
                    <a:pt x="f37" y="f38"/>
                    <a:pt x="f39" y="f38"/>
                  </a:cubicBezTo>
                  <a:lnTo>
                    <a:pt x="f35" y="f38"/>
                  </a:lnTo>
                  <a:cubicBezTo>
                    <a:pt x="f36" y="f38"/>
                    <a:pt x="f38" y="f36"/>
                    <a:pt x="f38" y="f35"/>
                  </a:cubicBezTo>
                  <a:lnTo>
                    <a:pt x="f38" y="f9"/>
                  </a:lnTo>
                  <a:lnTo>
                    <a:pt x="f8" y="f9"/>
                  </a:lnTo>
                  <a:close/>
                  <a:moveTo>
                    <a:pt x="f40" y="f41"/>
                  </a:moveTo>
                  <a:cubicBezTo>
                    <a:pt x="f42" y="f41"/>
                    <a:pt x="f43" y="f44"/>
                    <a:pt x="f43" y="f45"/>
                  </a:cubicBezTo>
                  <a:cubicBezTo>
                    <a:pt x="f43" y="f46"/>
                    <a:pt x="f42" y="f47"/>
                    <a:pt x="f40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44"/>
                    <a:pt x="f48" y="f41"/>
                    <a:pt x="f40" y="f41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31FAD80-06E7-447F-AD98-6E419552B650}"/>
                </a:ext>
              </a:extLst>
            </p:cNvPr>
            <p:cNvSpPr/>
            <p:nvPr/>
          </p:nvSpPr>
          <p:spPr>
            <a:xfrm>
              <a:off x="4780958" y="2614909"/>
              <a:ext cx="43562" cy="435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00"/>
                <a:gd name="f7" fmla="val 22860"/>
                <a:gd name="f8" fmla="val 38576"/>
                <a:gd name="f9" fmla="val 31528"/>
                <a:gd name="f10" fmla="val 14192"/>
                <a:gd name="f11" fmla="val 7144"/>
                <a:gd name="f12" fmla="+- 0 0 -90"/>
                <a:gd name="f13" fmla="*/ f3 1 38100"/>
                <a:gd name="f14" fmla="*/ f4 1 38100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8100"/>
                <a:gd name="f21" fmla="*/ 22860 f18 1"/>
                <a:gd name="f22" fmla="*/ 38576 f18 1"/>
                <a:gd name="f23" fmla="*/ 7144 f18 1"/>
                <a:gd name="f24" fmla="+- f19 0 f1"/>
                <a:gd name="f25" fmla="*/ f21 1 38100"/>
                <a:gd name="f26" fmla="*/ f22 1 38100"/>
                <a:gd name="f27" fmla="*/ f23 1 38100"/>
                <a:gd name="f28" fmla="*/ f15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1 f13 1"/>
                <a:gd name="f40" fmla="*/ f30 f14 1"/>
                <a:gd name="f41" fmla="*/ f32 f14 1"/>
                <a:gd name="f42" fmla="*/ f3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37" y="f41"/>
                </a:cxn>
                <a:cxn ang="f24">
                  <a:pos x="f42" y="f40"/>
                </a:cxn>
                <a:cxn ang="f24">
                  <a:pos x="f37" y="f38"/>
                </a:cxn>
              </a:cxnLst>
              <a:rect l="f33" t="f36" r="f34" b="f35"/>
              <a:pathLst>
                <a:path w="38100" h="38100">
                  <a:moveTo>
                    <a:pt x="f7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7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7" y="f8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8E37FEB4-79C8-4C62-87A1-A7977484CB41}"/>
                </a:ext>
              </a:extLst>
            </p:cNvPr>
            <p:cNvSpPr/>
            <p:nvPr/>
          </p:nvSpPr>
          <p:spPr>
            <a:xfrm>
              <a:off x="4601900" y="2682328"/>
              <a:ext cx="446547" cy="206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180975"/>
                <a:gd name="f8" fmla="val 376428"/>
                <a:gd name="f9" fmla="val 91726"/>
                <a:gd name="f10" fmla="val 373380"/>
                <a:gd name="f11" fmla="val 370618"/>
                <a:gd name="f12" fmla="val 90488"/>
                <a:gd name="f13" fmla="val 368618"/>
                <a:gd name="f14" fmla="val 88487"/>
                <a:gd name="f15" fmla="val 287274"/>
                <a:gd name="f16" fmla="val 7144"/>
                <a:gd name="f17" fmla="val 188786"/>
                <a:gd name="f18" fmla="val 105632"/>
                <a:gd name="f19" fmla="val 186785"/>
                <a:gd name="f20" fmla="val 107632"/>
                <a:gd name="f21" fmla="val 184214"/>
                <a:gd name="f22" fmla="val 108966"/>
                <a:gd name="f23" fmla="val 181356"/>
                <a:gd name="f24" fmla="val 109252"/>
                <a:gd name="f25" fmla="val 177832"/>
                <a:gd name="f26" fmla="val 109538"/>
                <a:gd name="f27" fmla="val 174498"/>
                <a:gd name="f28" fmla="val 108299"/>
                <a:gd name="f29" fmla="val 172021"/>
                <a:gd name="f30" fmla="val 105918"/>
                <a:gd name="f31" fmla="val 42863"/>
                <a:gd name="f32" fmla="val 27623"/>
                <a:gd name="f33" fmla="val 124206"/>
                <a:gd name="f34" fmla="val 25622"/>
                <a:gd name="f35" fmla="val 126206"/>
                <a:gd name="f36" fmla="val 22860"/>
                <a:gd name="f37" fmla="val 127445"/>
                <a:gd name="f38" fmla="val 19812"/>
                <a:gd name="f39" fmla="val 167069"/>
                <a:gd name="f40" fmla="val 174784"/>
                <a:gd name="f41" fmla="val 13335"/>
                <a:gd name="f42" fmla="val 21050"/>
                <a:gd name="f43" fmla="val 373666"/>
                <a:gd name="f44" fmla="val 381381"/>
                <a:gd name="f45" fmla="val 387572"/>
                <a:gd name="f46" fmla="val 91821"/>
                <a:gd name="f47" fmla="+- 0 0 -90"/>
                <a:gd name="f48" fmla="*/ f3 1 390525"/>
                <a:gd name="f49" fmla="*/ f4 1 18097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90525"/>
                <a:gd name="f58" fmla="*/ f54 1 180975"/>
                <a:gd name="f59" fmla="*/ 376428 f55 1"/>
                <a:gd name="f60" fmla="*/ 91726 f54 1"/>
                <a:gd name="f61" fmla="*/ 368618 f55 1"/>
                <a:gd name="f62" fmla="*/ 88487 f54 1"/>
                <a:gd name="f63" fmla="*/ 287274 f55 1"/>
                <a:gd name="f64" fmla="*/ 7144 f54 1"/>
                <a:gd name="f65" fmla="*/ 188786 f55 1"/>
                <a:gd name="f66" fmla="*/ 105632 f54 1"/>
                <a:gd name="f67" fmla="*/ 181356 f55 1"/>
                <a:gd name="f68" fmla="*/ 109252 f54 1"/>
                <a:gd name="f69" fmla="*/ 172021 f55 1"/>
                <a:gd name="f70" fmla="*/ 105918 f54 1"/>
                <a:gd name="f71" fmla="*/ 108966 f55 1"/>
                <a:gd name="f72" fmla="*/ 42863 f54 1"/>
                <a:gd name="f73" fmla="*/ 27623 f55 1"/>
                <a:gd name="f74" fmla="*/ 124206 f54 1"/>
                <a:gd name="f75" fmla="*/ 19812 f55 1"/>
                <a:gd name="f76" fmla="*/ 127445 f54 1"/>
                <a:gd name="f77" fmla="*/ 7144 f55 1"/>
                <a:gd name="f78" fmla="*/ 167069 f54 1"/>
                <a:gd name="f79" fmla="*/ 21050 f55 1"/>
                <a:gd name="f80" fmla="*/ 180975 f54 1"/>
                <a:gd name="f81" fmla="*/ 373666 f55 1"/>
                <a:gd name="f82" fmla="*/ 387572 f55 1"/>
                <a:gd name="f83" fmla="*/ 91821 f54 1"/>
                <a:gd name="f84" fmla="+- f56 0 f1"/>
                <a:gd name="f85" fmla="*/ f59 1 390525"/>
                <a:gd name="f86" fmla="*/ f60 1 180975"/>
                <a:gd name="f87" fmla="*/ f61 1 390525"/>
                <a:gd name="f88" fmla="*/ f62 1 180975"/>
                <a:gd name="f89" fmla="*/ f63 1 390525"/>
                <a:gd name="f90" fmla="*/ f64 1 180975"/>
                <a:gd name="f91" fmla="*/ f65 1 390525"/>
                <a:gd name="f92" fmla="*/ f66 1 180975"/>
                <a:gd name="f93" fmla="*/ f67 1 390525"/>
                <a:gd name="f94" fmla="*/ f68 1 180975"/>
                <a:gd name="f95" fmla="*/ f69 1 390525"/>
                <a:gd name="f96" fmla="*/ f70 1 180975"/>
                <a:gd name="f97" fmla="*/ f71 1 390525"/>
                <a:gd name="f98" fmla="*/ f72 1 180975"/>
                <a:gd name="f99" fmla="*/ f73 1 390525"/>
                <a:gd name="f100" fmla="*/ f74 1 180975"/>
                <a:gd name="f101" fmla="*/ f75 1 390525"/>
                <a:gd name="f102" fmla="*/ f76 1 180975"/>
                <a:gd name="f103" fmla="*/ f77 1 390525"/>
                <a:gd name="f104" fmla="*/ f78 1 180975"/>
                <a:gd name="f105" fmla="*/ f79 1 390525"/>
                <a:gd name="f106" fmla="*/ f80 1 180975"/>
                <a:gd name="f107" fmla="*/ f81 1 390525"/>
                <a:gd name="f108" fmla="*/ f82 1 390525"/>
                <a:gd name="f109" fmla="*/ f83 1 180975"/>
                <a:gd name="f110" fmla="*/ f50 1 f57"/>
                <a:gd name="f111" fmla="*/ f51 1 f57"/>
                <a:gd name="f112" fmla="*/ f50 1 f58"/>
                <a:gd name="f113" fmla="*/ f52 1 f58"/>
                <a:gd name="f114" fmla="*/ f85 1 f57"/>
                <a:gd name="f115" fmla="*/ f86 1 f58"/>
                <a:gd name="f116" fmla="*/ f87 1 f57"/>
                <a:gd name="f117" fmla="*/ f88 1 f58"/>
                <a:gd name="f118" fmla="*/ f89 1 f57"/>
                <a:gd name="f119" fmla="*/ f90 1 f58"/>
                <a:gd name="f120" fmla="*/ f91 1 f57"/>
                <a:gd name="f121" fmla="*/ f92 1 f58"/>
                <a:gd name="f122" fmla="*/ f93 1 f57"/>
                <a:gd name="f123" fmla="*/ f94 1 f58"/>
                <a:gd name="f124" fmla="*/ f95 1 f57"/>
                <a:gd name="f125" fmla="*/ f96 1 f58"/>
                <a:gd name="f126" fmla="*/ f97 1 f57"/>
                <a:gd name="f127" fmla="*/ f98 1 f58"/>
                <a:gd name="f128" fmla="*/ f99 1 f57"/>
                <a:gd name="f129" fmla="*/ f100 1 f58"/>
                <a:gd name="f130" fmla="*/ f101 1 f57"/>
                <a:gd name="f131" fmla="*/ f102 1 f58"/>
                <a:gd name="f132" fmla="*/ f103 1 f57"/>
                <a:gd name="f133" fmla="*/ f104 1 f58"/>
                <a:gd name="f134" fmla="*/ f105 1 f57"/>
                <a:gd name="f135" fmla="*/ f106 1 f58"/>
                <a:gd name="f136" fmla="*/ f107 1 f57"/>
                <a:gd name="f137" fmla="*/ f108 1 f57"/>
                <a:gd name="f138" fmla="*/ f109 1 f58"/>
                <a:gd name="f139" fmla="*/ f110 f48 1"/>
                <a:gd name="f140" fmla="*/ f111 f48 1"/>
                <a:gd name="f141" fmla="*/ f113 f49 1"/>
                <a:gd name="f142" fmla="*/ f112 f49 1"/>
                <a:gd name="f143" fmla="*/ f114 f48 1"/>
                <a:gd name="f144" fmla="*/ f115 f49 1"/>
                <a:gd name="f145" fmla="*/ f116 f48 1"/>
                <a:gd name="f146" fmla="*/ f117 f49 1"/>
                <a:gd name="f147" fmla="*/ f118 f48 1"/>
                <a:gd name="f148" fmla="*/ f119 f49 1"/>
                <a:gd name="f149" fmla="*/ f120 f48 1"/>
                <a:gd name="f150" fmla="*/ f121 f49 1"/>
                <a:gd name="f151" fmla="*/ f122 f48 1"/>
                <a:gd name="f152" fmla="*/ f123 f49 1"/>
                <a:gd name="f153" fmla="*/ f124 f48 1"/>
                <a:gd name="f154" fmla="*/ f125 f49 1"/>
                <a:gd name="f155" fmla="*/ f126 f48 1"/>
                <a:gd name="f156" fmla="*/ f127 f49 1"/>
                <a:gd name="f157" fmla="*/ f128 f48 1"/>
                <a:gd name="f158" fmla="*/ f129 f49 1"/>
                <a:gd name="f159" fmla="*/ f130 f48 1"/>
                <a:gd name="f160" fmla="*/ f131 f49 1"/>
                <a:gd name="f161" fmla="*/ f132 f48 1"/>
                <a:gd name="f162" fmla="*/ f133 f49 1"/>
                <a:gd name="f163" fmla="*/ f134 f48 1"/>
                <a:gd name="f164" fmla="*/ f135 f49 1"/>
                <a:gd name="f165" fmla="*/ f136 f48 1"/>
                <a:gd name="f166" fmla="*/ f137 f48 1"/>
                <a:gd name="f167" fmla="*/ f138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53" y="f154"/>
                </a:cxn>
                <a:cxn ang="f84">
                  <a:pos x="f155" y="f156"/>
                </a:cxn>
                <a:cxn ang="f84">
                  <a:pos x="f157" y="f158"/>
                </a:cxn>
                <a:cxn ang="f84">
                  <a:pos x="f159" y="f160"/>
                </a:cxn>
                <a:cxn ang="f84">
                  <a:pos x="f161" y="f160"/>
                </a:cxn>
                <a:cxn ang="f84">
                  <a:pos x="f161" y="f162"/>
                </a:cxn>
                <a:cxn ang="f84">
                  <a:pos x="f163" y="f164"/>
                </a:cxn>
                <a:cxn ang="f84">
                  <a:pos x="f165" y="f164"/>
                </a:cxn>
                <a:cxn ang="f84">
                  <a:pos x="f166" y="f162"/>
                </a:cxn>
                <a:cxn ang="f84">
                  <a:pos x="f166" y="f167"/>
                </a:cxn>
                <a:cxn ang="f84">
                  <a:pos x="f143" y="f167"/>
                </a:cxn>
              </a:cxnLst>
              <a:rect l="f139" t="f142" r="f140" b="f141"/>
              <a:pathLst>
                <a:path w="390525" h="180975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lnTo>
                    <a:pt x="f22" y="f31"/>
                  </a:ln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lnTo>
                    <a:pt x="f16" y="f37"/>
                  </a:lnTo>
                  <a:lnTo>
                    <a:pt x="f16" y="f39"/>
                  </a:lnTo>
                  <a:cubicBezTo>
                    <a:pt x="f16" y="f40"/>
                    <a:pt x="f41" y="f7"/>
                    <a:pt x="f42" y="f7"/>
                  </a:cubicBezTo>
                  <a:lnTo>
                    <a:pt x="f43" y="f7"/>
                  </a:lnTo>
                  <a:cubicBezTo>
                    <a:pt x="f44" y="f7"/>
                    <a:pt x="f45" y="f40"/>
                    <a:pt x="f45" y="f39"/>
                  </a:cubicBezTo>
                  <a:lnTo>
                    <a:pt x="f45" y="f46"/>
                  </a:lnTo>
                  <a:lnTo>
                    <a:pt x="f8" y="f46"/>
                  </a:ln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35DA4D-487D-4A10-A3DA-E103DB84FB15}"/>
              </a:ext>
            </a:extLst>
          </p:cNvPr>
          <p:cNvSpPr/>
          <p:nvPr/>
        </p:nvSpPr>
        <p:spPr>
          <a:xfrm>
            <a:off x="6900985" y="2251408"/>
            <a:ext cx="931782" cy="931773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4A55442-88FD-4359-A91D-F9675FD6DDED}"/>
              </a:ext>
            </a:extLst>
          </p:cNvPr>
          <p:cNvSpPr/>
          <p:nvPr/>
        </p:nvSpPr>
        <p:spPr>
          <a:xfrm>
            <a:off x="6441902" y="4081460"/>
            <a:ext cx="1849940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STEP3.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4223A32-1E4E-47F6-A73F-65A64A78ACEA}"/>
              </a:ext>
            </a:extLst>
          </p:cNvPr>
          <p:cNvSpPr/>
          <p:nvPr/>
        </p:nvSpPr>
        <p:spPr>
          <a:xfrm>
            <a:off x="6441902" y="4810758"/>
            <a:ext cx="1849940" cy="13849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 incididunt ut labore edsafsdat dolore magna aliqua.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E4A7CC0-F444-4DFD-9DE2-78D82FE90E68}"/>
              </a:ext>
            </a:extLst>
          </p:cNvPr>
          <p:cNvGrpSpPr/>
          <p:nvPr/>
        </p:nvGrpSpPr>
        <p:grpSpPr>
          <a:xfrm>
            <a:off x="7143594" y="2494016"/>
            <a:ext cx="446556" cy="446556"/>
            <a:chOff x="7143594" y="2494016"/>
            <a:chExt cx="446556" cy="446556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597A1895-0820-4582-807F-38B39AD8AA01}"/>
                </a:ext>
              </a:extLst>
            </p:cNvPr>
            <p:cNvSpPr/>
            <p:nvPr/>
          </p:nvSpPr>
          <p:spPr>
            <a:xfrm>
              <a:off x="7143594" y="2494016"/>
              <a:ext cx="446556" cy="4465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346520"/>
                <a:gd name="f8" fmla="val 7144"/>
                <a:gd name="f9" fmla="val 48101"/>
                <a:gd name="f10" fmla="val 25432"/>
                <a:gd name="f11" fmla="val 25527"/>
                <a:gd name="f12" fmla="val 346519"/>
                <a:gd name="f13" fmla="val 369189"/>
                <a:gd name="f14" fmla="val 387477"/>
                <a:gd name="f15" fmla="val 369094"/>
                <a:gd name="f16" fmla="val 387572"/>
                <a:gd name="f17" fmla="val 308420"/>
                <a:gd name="f18" fmla="val 70009"/>
                <a:gd name="f19" fmla="val 310515"/>
                <a:gd name="f20" fmla="val 67913"/>
                <a:gd name="f21" fmla="val 313373"/>
                <a:gd name="f22" fmla="val 66770"/>
                <a:gd name="f23" fmla="val 316325"/>
                <a:gd name="f24" fmla="val 319278"/>
                <a:gd name="f25" fmla="val 322136"/>
                <a:gd name="f26" fmla="val 324231"/>
                <a:gd name="f27" fmla="val 326326"/>
                <a:gd name="f28" fmla="val 72104"/>
                <a:gd name="f29" fmla="val 327470"/>
                <a:gd name="f30" fmla="val 74962"/>
                <a:gd name="f31" fmla="val 77914"/>
                <a:gd name="f32" fmla="val 80867"/>
                <a:gd name="f33" fmla="val 83725"/>
                <a:gd name="f34" fmla="val 85820"/>
                <a:gd name="f35" fmla="val 87916"/>
                <a:gd name="f36" fmla="val 89059"/>
                <a:gd name="f37" fmla="val 306324"/>
                <a:gd name="f38" fmla="val 305181"/>
                <a:gd name="f39" fmla="val 306419"/>
                <a:gd name="f40" fmla="val 248793"/>
                <a:gd name="f41" fmla="val 250889"/>
                <a:gd name="f42" fmla="val 253746"/>
                <a:gd name="f43" fmla="val 256699"/>
                <a:gd name="f44" fmla="val 259652"/>
                <a:gd name="f45" fmla="val 262509"/>
                <a:gd name="f46" fmla="val 264605"/>
                <a:gd name="f47" fmla="val 266700"/>
                <a:gd name="f48" fmla="val 267843"/>
                <a:gd name="f49" fmla="val 246698"/>
                <a:gd name="f50" fmla="val 245555"/>
                <a:gd name="f51" fmla="val 189071"/>
                <a:gd name="f52" fmla="val 191167"/>
                <a:gd name="f53" fmla="val 194024"/>
                <a:gd name="f54" fmla="val 196977"/>
                <a:gd name="f55" fmla="val 199930"/>
                <a:gd name="f56" fmla="val 202787"/>
                <a:gd name="f57" fmla="val 204883"/>
                <a:gd name="f58" fmla="val 206978"/>
                <a:gd name="f59" fmla="val 208121"/>
                <a:gd name="f60" fmla="val 186976"/>
                <a:gd name="f61" fmla="val 185833"/>
                <a:gd name="f62" fmla="val 77629"/>
                <a:gd name="f63" fmla="val 66580"/>
                <a:gd name="f64" fmla="val 137065"/>
                <a:gd name="f65" fmla="val 142780"/>
                <a:gd name="f66" fmla="val 147828"/>
                <a:gd name="f67" fmla="val 70771"/>
                <a:gd name="f68" fmla="val 148400"/>
                <a:gd name="f69" fmla="val 76486"/>
                <a:gd name="f70" fmla="val 149162"/>
                <a:gd name="f71" fmla="val 83248"/>
                <a:gd name="f72" fmla="val 143923"/>
                <a:gd name="f73" fmla="val 88868"/>
                <a:gd name="f74" fmla="val 137351"/>
                <a:gd name="f75" fmla="val 77915"/>
                <a:gd name="f76" fmla="val 72200"/>
                <a:gd name="f77" fmla="val 67151"/>
                <a:gd name="f78" fmla="val 84677"/>
                <a:gd name="f79" fmla="val 78962"/>
                <a:gd name="f80" fmla="val 65818"/>
                <a:gd name="f81" fmla="val 72199"/>
                <a:gd name="f82" fmla="val 71057"/>
                <a:gd name="f83" fmla="val 365188"/>
                <a:gd name="f84" fmla="val 37814"/>
                <a:gd name="f85" fmla="val 29432"/>
                <a:gd name="f86" fmla="val 356806"/>
                <a:gd name="f87" fmla="val 148971"/>
                <a:gd name="f88" fmla="val 365284"/>
                <a:gd name="f89" fmla="val 356902"/>
                <a:gd name="f90" fmla="+- 0 0 -90"/>
                <a:gd name="f91" fmla="*/ f3 1 390525"/>
                <a:gd name="f92" fmla="*/ f4 1 390525"/>
                <a:gd name="f93" fmla="val f5"/>
                <a:gd name="f94" fmla="val f6"/>
                <a:gd name="f95" fmla="*/ f90 f0 1"/>
                <a:gd name="f96" fmla="+- f94 0 f93"/>
                <a:gd name="f97" fmla="*/ f95 1 f2"/>
                <a:gd name="f98" fmla="*/ f96 1 390525"/>
                <a:gd name="f99" fmla="*/ 346520 f96 1"/>
                <a:gd name="f100" fmla="*/ 7144 f96 1"/>
                <a:gd name="f101" fmla="*/ 48101 f96 1"/>
                <a:gd name="f102" fmla="*/ 346519 f96 1"/>
                <a:gd name="f103" fmla="*/ 387477 f96 1"/>
                <a:gd name="f104" fmla="*/ 308420 f96 1"/>
                <a:gd name="f105" fmla="*/ 70009 f96 1"/>
                <a:gd name="f106" fmla="*/ 316325 f96 1"/>
                <a:gd name="f107" fmla="*/ 66770 f96 1"/>
                <a:gd name="f108" fmla="*/ 324231 f96 1"/>
                <a:gd name="f109" fmla="*/ 327470 f96 1"/>
                <a:gd name="f110" fmla="*/ 77914 f96 1"/>
                <a:gd name="f111" fmla="*/ 85820 f96 1"/>
                <a:gd name="f112" fmla="*/ 89059 f96 1"/>
                <a:gd name="f113" fmla="*/ 305181 f96 1"/>
                <a:gd name="f114" fmla="*/ 248793 f96 1"/>
                <a:gd name="f115" fmla="*/ 256699 f96 1"/>
                <a:gd name="f116" fmla="*/ 264605 f96 1"/>
                <a:gd name="f117" fmla="*/ 267843 f96 1"/>
                <a:gd name="f118" fmla="*/ 245555 f96 1"/>
                <a:gd name="f119" fmla="*/ 189071 f96 1"/>
                <a:gd name="f120" fmla="*/ 196977 f96 1"/>
                <a:gd name="f121" fmla="*/ 204883 f96 1"/>
                <a:gd name="f122" fmla="*/ 208121 f96 1"/>
                <a:gd name="f123" fmla="*/ 185833 f96 1"/>
                <a:gd name="f124" fmla="*/ 77629 f96 1"/>
                <a:gd name="f125" fmla="*/ 66580 f96 1"/>
                <a:gd name="f126" fmla="*/ 137065 f96 1"/>
                <a:gd name="f127" fmla="*/ 148400 f96 1"/>
                <a:gd name="f128" fmla="*/ 76486 f96 1"/>
                <a:gd name="f129" fmla="*/ 137351 f96 1"/>
                <a:gd name="f130" fmla="*/ 88868 f96 1"/>
                <a:gd name="f131" fmla="*/ 77915 f96 1"/>
                <a:gd name="f132" fmla="*/ 78962 f96 1"/>
                <a:gd name="f133" fmla="*/ 365188 f96 1"/>
                <a:gd name="f134" fmla="*/ 29432 f96 1"/>
                <a:gd name="f135" fmla="*/ 148971 f96 1"/>
                <a:gd name="f136" fmla="*/ 365284 f96 1"/>
                <a:gd name="f137" fmla="+- f97 0 f1"/>
                <a:gd name="f138" fmla="*/ f99 1 390525"/>
                <a:gd name="f139" fmla="*/ f100 1 390525"/>
                <a:gd name="f140" fmla="*/ f101 1 390525"/>
                <a:gd name="f141" fmla="*/ f102 1 390525"/>
                <a:gd name="f142" fmla="*/ f103 1 390525"/>
                <a:gd name="f143" fmla="*/ f104 1 390525"/>
                <a:gd name="f144" fmla="*/ f105 1 390525"/>
                <a:gd name="f145" fmla="*/ f106 1 390525"/>
                <a:gd name="f146" fmla="*/ f107 1 390525"/>
                <a:gd name="f147" fmla="*/ f108 1 390525"/>
                <a:gd name="f148" fmla="*/ f109 1 390525"/>
                <a:gd name="f149" fmla="*/ f110 1 390525"/>
                <a:gd name="f150" fmla="*/ f111 1 390525"/>
                <a:gd name="f151" fmla="*/ f112 1 390525"/>
                <a:gd name="f152" fmla="*/ f113 1 390525"/>
                <a:gd name="f153" fmla="*/ f114 1 390525"/>
                <a:gd name="f154" fmla="*/ f115 1 390525"/>
                <a:gd name="f155" fmla="*/ f116 1 390525"/>
                <a:gd name="f156" fmla="*/ f117 1 390525"/>
                <a:gd name="f157" fmla="*/ f118 1 390525"/>
                <a:gd name="f158" fmla="*/ f119 1 390525"/>
                <a:gd name="f159" fmla="*/ f120 1 390525"/>
                <a:gd name="f160" fmla="*/ f121 1 390525"/>
                <a:gd name="f161" fmla="*/ f122 1 390525"/>
                <a:gd name="f162" fmla="*/ f123 1 390525"/>
                <a:gd name="f163" fmla="*/ f124 1 390525"/>
                <a:gd name="f164" fmla="*/ f125 1 390525"/>
                <a:gd name="f165" fmla="*/ f126 1 390525"/>
                <a:gd name="f166" fmla="*/ f127 1 390525"/>
                <a:gd name="f167" fmla="*/ f128 1 390525"/>
                <a:gd name="f168" fmla="*/ f129 1 390525"/>
                <a:gd name="f169" fmla="*/ f130 1 390525"/>
                <a:gd name="f170" fmla="*/ f131 1 390525"/>
                <a:gd name="f171" fmla="*/ f132 1 390525"/>
                <a:gd name="f172" fmla="*/ f133 1 390525"/>
                <a:gd name="f173" fmla="*/ f134 1 390525"/>
                <a:gd name="f174" fmla="*/ f135 1 390525"/>
                <a:gd name="f175" fmla="*/ f136 1 390525"/>
                <a:gd name="f176" fmla="*/ f93 1 f98"/>
                <a:gd name="f177" fmla="*/ f94 1 f98"/>
                <a:gd name="f178" fmla="*/ f138 1 f98"/>
                <a:gd name="f179" fmla="*/ f139 1 f98"/>
                <a:gd name="f180" fmla="*/ f140 1 f98"/>
                <a:gd name="f181" fmla="*/ f141 1 f98"/>
                <a:gd name="f182" fmla="*/ f142 1 f98"/>
                <a:gd name="f183" fmla="*/ f143 1 f98"/>
                <a:gd name="f184" fmla="*/ f144 1 f98"/>
                <a:gd name="f185" fmla="*/ f145 1 f98"/>
                <a:gd name="f186" fmla="*/ f146 1 f98"/>
                <a:gd name="f187" fmla="*/ f147 1 f98"/>
                <a:gd name="f188" fmla="*/ f148 1 f98"/>
                <a:gd name="f189" fmla="*/ f149 1 f98"/>
                <a:gd name="f190" fmla="*/ f150 1 f98"/>
                <a:gd name="f191" fmla="*/ f151 1 f98"/>
                <a:gd name="f192" fmla="*/ f152 1 f98"/>
                <a:gd name="f193" fmla="*/ f153 1 f98"/>
                <a:gd name="f194" fmla="*/ f154 1 f98"/>
                <a:gd name="f195" fmla="*/ f155 1 f98"/>
                <a:gd name="f196" fmla="*/ f156 1 f98"/>
                <a:gd name="f197" fmla="*/ f157 1 f98"/>
                <a:gd name="f198" fmla="*/ f158 1 f98"/>
                <a:gd name="f199" fmla="*/ f159 1 f98"/>
                <a:gd name="f200" fmla="*/ f160 1 f98"/>
                <a:gd name="f201" fmla="*/ f161 1 f98"/>
                <a:gd name="f202" fmla="*/ f162 1 f98"/>
                <a:gd name="f203" fmla="*/ f163 1 f98"/>
                <a:gd name="f204" fmla="*/ f164 1 f98"/>
                <a:gd name="f205" fmla="*/ f165 1 f98"/>
                <a:gd name="f206" fmla="*/ f166 1 f98"/>
                <a:gd name="f207" fmla="*/ f167 1 f98"/>
                <a:gd name="f208" fmla="*/ f168 1 f98"/>
                <a:gd name="f209" fmla="*/ f169 1 f98"/>
                <a:gd name="f210" fmla="*/ f170 1 f98"/>
                <a:gd name="f211" fmla="*/ f171 1 f98"/>
                <a:gd name="f212" fmla="*/ f172 1 f98"/>
                <a:gd name="f213" fmla="*/ f173 1 f98"/>
                <a:gd name="f214" fmla="*/ f174 1 f98"/>
                <a:gd name="f215" fmla="*/ f175 1 f98"/>
                <a:gd name="f216" fmla="*/ f176 f91 1"/>
                <a:gd name="f217" fmla="*/ f177 f91 1"/>
                <a:gd name="f218" fmla="*/ f177 f92 1"/>
                <a:gd name="f219" fmla="*/ f176 f92 1"/>
                <a:gd name="f220" fmla="*/ f178 f91 1"/>
                <a:gd name="f221" fmla="*/ f179 f92 1"/>
                <a:gd name="f222" fmla="*/ f180 f91 1"/>
                <a:gd name="f223" fmla="*/ f179 f91 1"/>
                <a:gd name="f224" fmla="*/ f180 f92 1"/>
                <a:gd name="f225" fmla="*/ f181 f92 1"/>
                <a:gd name="f226" fmla="*/ f182 f92 1"/>
                <a:gd name="f227" fmla="*/ f182 f91 1"/>
                <a:gd name="f228" fmla="*/ f183 f91 1"/>
                <a:gd name="f229" fmla="*/ f184 f92 1"/>
                <a:gd name="f230" fmla="*/ f185 f91 1"/>
                <a:gd name="f231" fmla="*/ f186 f92 1"/>
                <a:gd name="f232" fmla="*/ f187 f91 1"/>
                <a:gd name="f233" fmla="*/ f188 f91 1"/>
                <a:gd name="f234" fmla="*/ f189 f92 1"/>
                <a:gd name="f235" fmla="*/ f190 f92 1"/>
                <a:gd name="f236" fmla="*/ f191 f92 1"/>
                <a:gd name="f237" fmla="*/ f192 f91 1"/>
                <a:gd name="f238" fmla="*/ f193 f91 1"/>
                <a:gd name="f239" fmla="*/ f194 f91 1"/>
                <a:gd name="f240" fmla="*/ f195 f91 1"/>
                <a:gd name="f241" fmla="*/ f196 f91 1"/>
                <a:gd name="f242" fmla="*/ f197 f91 1"/>
                <a:gd name="f243" fmla="*/ f198 f91 1"/>
                <a:gd name="f244" fmla="*/ f199 f91 1"/>
                <a:gd name="f245" fmla="*/ f200 f91 1"/>
                <a:gd name="f246" fmla="*/ f201 f91 1"/>
                <a:gd name="f247" fmla="*/ f202 f91 1"/>
                <a:gd name="f248" fmla="*/ f203 f91 1"/>
                <a:gd name="f249" fmla="*/ f204 f92 1"/>
                <a:gd name="f250" fmla="*/ f205 f91 1"/>
                <a:gd name="f251" fmla="*/ f206 f91 1"/>
                <a:gd name="f252" fmla="*/ f207 f92 1"/>
                <a:gd name="f253" fmla="*/ f208 f91 1"/>
                <a:gd name="f254" fmla="*/ f209 f92 1"/>
                <a:gd name="f255" fmla="*/ f210 f91 1"/>
                <a:gd name="f256" fmla="*/ f204 f91 1"/>
                <a:gd name="f257" fmla="*/ f211 f92 1"/>
                <a:gd name="f258" fmla="*/ f212 f92 1"/>
                <a:gd name="f259" fmla="*/ f213 f91 1"/>
                <a:gd name="f260" fmla="*/ f214 f92 1"/>
                <a:gd name="f261" fmla="*/ f215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7">
                  <a:pos x="f220" y="f221"/>
                </a:cxn>
                <a:cxn ang="f137">
                  <a:pos x="f222" y="f221"/>
                </a:cxn>
                <a:cxn ang="f137">
                  <a:pos x="f223" y="f224"/>
                </a:cxn>
                <a:cxn ang="f137">
                  <a:pos x="f223" y="f225"/>
                </a:cxn>
                <a:cxn ang="f137">
                  <a:pos x="f222" y="f226"/>
                </a:cxn>
                <a:cxn ang="f137">
                  <a:pos x="f220" y="f226"/>
                </a:cxn>
                <a:cxn ang="f137">
                  <a:pos x="f227" y="f225"/>
                </a:cxn>
                <a:cxn ang="f137">
                  <a:pos x="f227" y="f224"/>
                </a:cxn>
                <a:cxn ang="f137">
                  <a:pos x="f220" y="f221"/>
                </a:cxn>
                <a:cxn ang="f137">
                  <a:pos x="f228" y="f229"/>
                </a:cxn>
                <a:cxn ang="f137">
                  <a:pos x="f230" y="f231"/>
                </a:cxn>
                <a:cxn ang="f137">
                  <a:pos x="f232" y="f229"/>
                </a:cxn>
                <a:cxn ang="f137">
                  <a:pos x="f233" y="f234"/>
                </a:cxn>
                <a:cxn ang="f137">
                  <a:pos x="f232" y="f235"/>
                </a:cxn>
                <a:cxn ang="f137">
                  <a:pos x="f230" y="f236"/>
                </a:cxn>
                <a:cxn ang="f137">
                  <a:pos x="f228" y="f235"/>
                </a:cxn>
                <a:cxn ang="f137">
                  <a:pos x="f237" y="f234"/>
                </a:cxn>
                <a:cxn ang="f137">
                  <a:pos x="f228" y="f229"/>
                </a:cxn>
                <a:cxn ang="f137">
                  <a:pos x="f238" y="f229"/>
                </a:cxn>
                <a:cxn ang="f137">
                  <a:pos x="f239" y="f231"/>
                </a:cxn>
                <a:cxn ang="f137">
                  <a:pos x="f240" y="f229"/>
                </a:cxn>
                <a:cxn ang="f137">
                  <a:pos x="f241" y="f234"/>
                </a:cxn>
                <a:cxn ang="f137">
                  <a:pos x="f240" y="f235"/>
                </a:cxn>
                <a:cxn ang="f137">
                  <a:pos x="f239" y="f236"/>
                </a:cxn>
                <a:cxn ang="f137">
                  <a:pos x="f238" y="f235"/>
                </a:cxn>
                <a:cxn ang="f137">
                  <a:pos x="f242" y="f234"/>
                </a:cxn>
                <a:cxn ang="f137">
                  <a:pos x="f238" y="f229"/>
                </a:cxn>
                <a:cxn ang="f137">
                  <a:pos x="f243" y="f229"/>
                </a:cxn>
                <a:cxn ang="f137">
                  <a:pos x="f244" y="f231"/>
                </a:cxn>
                <a:cxn ang="f137">
                  <a:pos x="f245" y="f229"/>
                </a:cxn>
                <a:cxn ang="f137">
                  <a:pos x="f246" y="f234"/>
                </a:cxn>
                <a:cxn ang="f137">
                  <a:pos x="f245" y="f235"/>
                </a:cxn>
                <a:cxn ang="f137">
                  <a:pos x="f244" y="f236"/>
                </a:cxn>
                <a:cxn ang="f137">
                  <a:pos x="f243" y="f235"/>
                </a:cxn>
                <a:cxn ang="f137">
                  <a:pos x="f247" y="f234"/>
                </a:cxn>
                <a:cxn ang="f137">
                  <a:pos x="f243" y="f229"/>
                </a:cxn>
                <a:cxn ang="f137">
                  <a:pos x="f248" y="f249"/>
                </a:cxn>
                <a:cxn ang="f137">
                  <a:pos x="f250" y="f249"/>
                </a:cxn>
                <a:cxn ang="f137">
                  <a:pos x="f251" y="f252"/>
                </a:cxn>
                <a:cxn ang="f137">
                  <a:pos x="f253" y="f254"/>
                </a:cxn>
                <a:cxn ang="f137">
                  <a:pos x="f255" y="f254"/>
                </a:cxn>
                <a:cxn ang="f137">
                  <a:pos x="f256" y="f257"/>
                </a:cxn>
                <a:cxn ang="f137">
                  <a:pos x="f248" y="f249"/>
                </a:cxn>
                <a:cxn ang="f137">
                  <a:pos x="f220" y="f258"/>
                </a:cxn>
                <a:cxn ang="f137">
                  <a:pos x="f222" y="f258"/>
                </a:cxn>
                <a:cxn ang="f137">
                  <a:pos x="f259" y="f225"/>
                </a:cxn>
                <a:cxn ang="f137">
                  <a:pos x="f259" y="f260"/>
                </a:cxn>
                <a:cxn ang="f137">
                  <a:pos x="f261" y="f260"/>
                </a:cxn>
                <a:cxn ang="f137">
                  <a:pos x="f261" y="f225"/>
                </a:cxn>
                <a:cxn ang="f137">
                  <a:pos x="f220" y="f258"/>
                </a:cxn>
              </a:cxnLst>
              <a:rect l="f216" t="f219" r="f217" b="f218"/>
              <a:pathLst>
                <a:path w="390525" h="390525">
                  <a:moveTo>
                    <a:pt x="f7" y="f8"/>
                  </a:moveTo>
                  <a:lnTo>
                    <a:pt x="f9" y="f8"/>
                  </a:lnTo>
                  <a:cubicBezTo>
                    <a:pt x="f10" y="f8"/>
                    <a:pt x="f8" y="f11"/>
                    <a:pt x="f8" y="f9"/>
                  </a:cubicBezTo>
                  <a:lnTo>
                    <a:pt x="f8" y="f12"/>
                  </a:lnTo>
                  <a:cubicBezTo>
                    <a:pt x="f8" y="f13"/>
                    <a:pt x="f11" y="f14"/>
                    <a:pt x="f9" y="f14"/>
                  </a:cubicBezTo>
                  <a:lnTo>
                    <a:pt x="f7" y="f14"/>
                  </a:lnTo>
                  <a:cubicBezTo>
                    <a:pt x="f13" y="f14"/>
                    <a:pt x="f14" y="f15"/>
                    <a:pt x="f14" y="f12"/>
                  </a:cubicBezTo>
                  <a:lnTo>
                    <a:pt x="f14" y="f9"/>
                  </a:lnTo>
                  <a:cubicBezTo>
                    <a:pt x="f16" y="f10"/>
                    <a:pt x="f13" y="f8"/>
                    <a:pt x="f7" y="f8"/>
                  </a:cubicBezTo>
                  <a:close/>
                  <a:moveTo>
                    <a:pt x="f17" y="f18"/>
                  </a:move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27" y="f33"/>
                    <a:pt x="f26" y="f34"/>
                  </a:cubicBezTo>
                  <a:cubicBezTo>
                    <a:pt x="f25" y="f35"/>
                    <a:pt x="f24" y="f36"/>
                    <a:pt x="f23" y="f36"/>
                  </a:cubicBezTo>
                  <a:cubicBezTo>
                    <a:pt x="f21" y="f36"/>
                    <a:pt x="f19" y="f35"/>
                    <a:pt x="f17" y="f34"/>
                  </a:cubicBezTo>
                  <a:cubicBezTo>
                    <a:pt x="f37" y="f33"/>
                    <a:pt x="f38" y="f32"/>
                    <a:pt x="f38" y="f31"/>
                  </a:cubicBezTo>
                  <a:cubicBezTo>
                    <a:pt x="f38" y="f30"/>
                    <a:pt x="f39" y="f28"/>
                    <a:pt x="f17" y="f18"/>
                  </a:cubicBezTo>
                  <a:close/>
                  <a:moveTo>
                    <a:pt x="f40" y="f18"/>
                  </a:moveTo>
                  <a:cubicBezTo>
                    <a:pt x="f41" y="f20"/>
                    <a:pt x="f42" y="f22"/>
                    <a:pt x="f43" y="f22"/>
                  </a:cubicBezTo>
                  <a:cubicBezTo>
                    <a:pt x="f44" y="f22"/>
                    <a:pt x="f45" y="f20"/>
                    <a:pt x="f46" y="f18"/>
                  </a:cubicBezTo>
                  <a:cubicBezTo>
                    <a:pt x="f47" y="f28"/>
                    <a:pt x="f48" y="f30"/>
                    <a:pt x="f48" y="f31"/>
                  </a:cubicBezTo>
                  <a:cubicBezTo>
                    <a:pt x="f48" y="f32"/>
                    <a:pt x="f47" y="f33"/>
                    <a:pt x="f46" y="f34"/>
                  </a:cubicBezTo>
                  <a:cubicBezTo>
                    <a:pt x="f45" y="f35"/>
                    <a:pt x="f44" y="f36"/>
                    <a:pt x="f43" y="f36"/>
                  </a:cubicBezTo>
                  <a:cubicBezTo>
                    <a:pt x="f42" y="f36"/>
                    <a:pt x="f41" y="f35"/>
                    <a:pt x="f40" y="f34"/>
                  </a:cubicBezTo>
                  <a:cubicBezTo>
                    <a:pt x="f49" y="f33"/>
                    <a:pt x="f50" y="f32"/>
                    <a:pt x="f50" y="f31"/>
                  </a:cubicBezTo>
                  <a:cubicBezTo>
                    <a:pt x="f50" y="f30"/>
                    <a:pt x="f49" y="f28"/>
                    <a:pt x="f40" y="f18"/>
                  </a:cubicBezTo>
                  <a:close/>
                  <a:moveTo>
                    <a:pt x="f51" y="f18"/>
                  </a:moveTo>
                  <a:cubicBezTo>
                    <a:pt x="f52" y="f20"/>
                    <a:pt x="f53" y="f22"/>
                    <a:pt x="f54" y="f22"/>
                  </a:cubicBezTo>
                  <a:cubicBezTo>
                    <a:pt x="f55" y="f22"/>
                    <a:pt x="f56" y="f20"/>
                    <a:pt x="f57" y="f18"/>
                  </a:cubicBezTo>
                  <a:cubicBezTo>
                    <a:pt x="f58" y="f28"/>
                    <a:pt x="f59" y="f30"/>
                    <a:pt x="f59" y="f31"/>
                  </a:cubicBezTo>
                  <a:cubicBezTo>
                    <a:pt x="f59" y="f32"/>
                    <a:pt x="f58" y="f33"/>
                    <a:pt x="f57" y="f34"/>
                  </a:cubicBezTo>
                  <a:cubicBezTo>
                    <a:pt x="f56" y="f35"/>
                    <a:pt x="f55" y="f36"/>
                    <a:pt x="f54" y="f36"/>
                  </a:cubicBezTo>
                  <a:cubicBezTo>
                    <a:pt x="f53" y="f36"/>
                    <a:pt x="f52" y="f35"/>
                    <a:pt x="f51" y="f34"/>
                  </a:cubicBezTo>
                  <a:cubicBezTo>
                    <a:pt x="f60" y="f33"/>
                    <a:pt x="f61" y="f32"/>
                    <a:pt x="f61" y="f31"/>
                  </a:cubicBezTo>
                  <a:cubicBezTo>
                    <a:pt x="f61" y="f30"/>
                    <a:pt x="f60" y="f28"/>
                    <a:pt x="f51" y="f18"/>
                  </a:cubicBezTo>
                  <a:close/>
                  <a:moveTo>
                    <a:pt x="f62" y="f63"/>
                  </a:moveTo>
                  <a:lnTo>
                    <a:pt x="f64" y="f63"/>
                  </a:lnTo>
                  <a:cubicBezTo>
                    <a:pt x="f65" y="f63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lnTo>
                    <a:pt x="f75" y="f73"/>
                  </a:lnTo>
                  <a:cubicBezTo>
                    <a:pt x="f76" y="f73"/>
                    <a:pt x="f77" y="f78"/>
                    <a:pt x="f63" y="f79"/>
                  </a:cubicBezTo>
                  <a:cubicBezTo>
                    <a:pt x="f80" y="f81"/>
                    <a:pt x="f82" y="f63"/>
                    <a:pt x="f62" y="f63"/>
                  </a:cubicBezTo>
                  <a:close/>
                  <a:moveTo>
                    <a:pt x="f7" y="f83"/>
                  </a:moveTo>
                  <a:lnTo>
                    <a:pt x="f9" y="f83"/>
                  </a:lnTo>
                  <a:cubicBezTo>
                    <a:pt x="f84" y="f83"/>
                    <a:pt x="f85" y="f86"/>
                    <a:pt x="f85" y="f12"/>
                  </a:cubicBezTo>
                  <a:lnTo>
                    <a:pt x="f85" y="f87"/>
                  </a:lnTo>
                  <a:lnTo>
                    <a:pt x="f88" y="f87"/>
                  </a:lnTo>
                  <a:lnTo>
                    <a:pt x="f88" y="f12"/>
                  </a:lnTo>
                  <a:cubicBezTo>
                    <a:pt x="f88" y="f86"/>
                    <a:pt x="f89" y="f83"/>
                    <a:pt x="f7" y="f83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748A6BB7-C92A-4350-9D23-0CC26BB1F76E}"/>
                </a:ext>
              </a:extLst>
            </p:cNvPr>
            <p:cNvSpPr/>
            <p:nvPr/>
          </p:nvSpPr>
          <p:spPr>
            <a:xfrm>
              <a:off x="7211470" y="2835462"/>
              <a:ext cx="304961" cy="32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700"/>
                <a:gd name="f7" fmla="val 28575"/>
                <a:gd name="f8" fmla="val 18267"/>
                <a:gd name="f9" fmla="val 29432"/>
                <a:gd name="f10" fmla="val 256677"/>
                <a:gd name="f11" fmla="val 262392"/>
                <a:gd name="f12" fmla="val 267441"/>
                <a:gd name="f13" fmla="val 25241"/>
                <a:gd name="f14" fmla="val 268012"/>
                <a:gd name="f15" fmla="val 19526"/>
                <a:gd name="f16" fmla="val 268774"/>
                <a:gd name="f17" fmla="val 12763"/>
                <a:gd name="f18" fmla="val 263535"/>
                <a:gd name="f19" fmla="val 7144"/>
                <a:gd name="f20" fmla="val 256963"/>
                <a:gd name="f21" fmla="val 18552"/>
                <a:gd name="f22" fmla="val 12837"/>
                <a:gd name="f23" fmla="val 7789"/>
                <a:gd name="f24" fmla="val 11335"/>
                <a:gd name="f25" fmla="val 7218"/>
                <a:gd name="f26" fmla="val 17050"/>
                <a:gd name="f27" fmla="val 6456"/>
                <a:gd name="f28" fmla="val 23717"/>
                <a:gd name="f29" fmla="val 11694"/>
                <a:gd name="f30" fmla="+- 0 0 -90"/>
                <a:gd name="f31" fmla="*/ f3 1 266700"/>
                <a:gd name="f32" fmla="*/ f4 1 2857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66700"/>
                <a:gd name="f41" fmla="*/ f37 1 28575"/>
                <a:gd name="f42" fmla="*/ 18267 f38 1"/>
                <a:gd name="f43" fmla="*/ 29432 f37 1"/>
                <a:gd name="f44" fmla="*/ 256677 f38 1"/>
                <a:gd name="f45" fmla="*/ 268012 f38 1"/>
                <a:gd name="f46" fmla="*/ 19526 f37 1"/>
                <a:gd name="f47" fmla="*/ 256963 f38 1"/>
                <a:gd name="f48" fmla="*/ 7144 f37 1"/>
                <a:gd name="f49" fmla="*/ 18552 f38 1"/>
                <a:gd name="f50" fmla="*/ 7218 f38 1"/>
                <a:gd name="f51" fmla="*/ 17050 f37 1"/>
                <a:gd name="f52" fmla="+- f39 0 f1"/>
                <a:gd name="f53" fmla="*/ f42 1 266700"/>
                <a:gd name="f54" fmla="*/ f43 1 28575"/>
                <a:gd name="f55" fmla="*/ f44 1 266700"/>
                <a:gd name="f56" fmla="*/ f45 1 266700"/>
                <a:gd name="f57" fmla="*/ f46 1 28575"/>
                <a:gd name="f58" fmla="*/ f47 1 266700"/>
                <a:gd name="f59" fmla="*/ f48 1 28575"/>
                <a:gd name="f60" fmla="*/ f49 1 266700"/>
                <a:gd name="f61" fmla="*/ f50 1 266700"/>
                <a:gd name="f62" fmla="*/ f51 1 2857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0"/>
                <a:gd name="f71" fmla="*/ f57 1 f41"/>
                <a:gd name="f72" fmla="*/ f58 1 f40"/>
                <a:gd name="f73" fmla="*/ f59 1 f41"/>
                <a:gd name="f74" fmla="*/ f60 1 f40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1 1"/>
                <a:gd name="f85" fmla="*/ f71 f32 1"/>
                <a:gd name="f86" fmla="*/ f72 f31 1"/>
                <a:gd name="f87" fmla="*/ f73 f32 1"/>
                <a:gd name="f88" fmla="*/ f74 f31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2"/>
                </a:cxn>
                <a:cxn ang="f52">
                  <a:pos x="f84" y="f85"/>
                </a:cxn>
                <a:cxn ang="f52">
                  <a:pos x="f86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26670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5" y="f26"/>
                  </a:cubicBezTo>
                  <a:cubicBezTo>
                    <a:pt x="f27" y="f28"/>
                    <a:pt x="f29" y="f9"/>
                    <a:pt x="f8" y="f9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5CB4F696-AA3E-490A-B155-C11BBF3DFE25}"/>
                </a:ext>
              </a:extLst>
            </p:cNvPr>
            <p:cNvSpPr/>
            <p:nvPr/>
          </p:nvSpPr>
          <p:spPr>
            <a:xfrm>
              <a:off x="7211452" y="2698778"/>
              <a:ext cx="108914" cy="108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250"/>
                <a:gd name="f7" fmla="val 48101"/>
                <a:gd name="f8" fmla="val 89059"/>
                <a:gd name="f9" fmla="val 70676"/>
                <a:gd name="f10" fmla="val 70675"/>
                <a:gd name="f11" fmla="val 25527"/>
                <a:gd name="f12" fmla="val 7144"/>
                <a:gd name="f13" fmla="+- 0 0 -90"/>
                <a:gd name="f14" fmla="*/ f3 1 95250"/>
                <a:gd name="f15" fmla="*/ f4 1 95250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95250"/>
                <a:gd name="f22" fmla="*/ 48101 f19 1"/>
                <a:gd name="f23" fmla="*/ 89059 f19 1"/>
                <a:gd name="f24" fmla="*/ 7144 f19 1"/>
                <a:gd name="f25" fmla="+- f20 0 f1"/>
                <a:gd name="f26" fmla="*/ f22 1 95250"/>
                <a:gd name="f27" fmla="*/ f23 1 95250"/>
                <a:gd name="f28" fmla="*/ f24 1 95250"/>
                <a:gd name="f29" fmla="*/ f16 1 f21"/>
                <a:gd name="f30" fmla="*/ f17 1 f21"/>
                <a:gd name="f31" fmla="*/ f26 1 f21"/>
                <a:gd name="f32" fmla="*/ f27 1 f21"/>
                <a:gd name="f33" fmla="*/ f28 1 f21"/>
                <a:gd name="f34" fmla="*/ f29 f14 1"/>
                <a:gd name="f35" fmla="*/ f30 f14 1"/>
                <a:gd name="f36" fmla="*/ f30 f15 1"/>
                <a:gd name="f37" fmla="*/ f29 f15 1"/>
                <a:gd name="f38" fmla="*/ f31 f14 1"/>
                <a:gd name="f39" fmla="*/ f32 f15 1"/>
                <a:gd name="f40" fmla="*/ f32 f14 1"/>
                <a:gd name="f41" fmla="*/ f31 f15 1"/>
                <a:gd name="f42" fmla="*/ f33 f15 1"/>
                <a:gd name="f43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8" y="f39"/>
                </a:cxn>
                <a:cxn ang="f25">
                  <a:pos x="f40" y="f41"/>
                </a:cxn>
                <a:cxn ang="f25">
                  <a:pos x="f38" y="f42"/>
                </a:cxn>
                <a:cxn ang="f25">
                  <a:pos x="f43" y="f41"/>
                </a:cxn>
                <a:cxn ang="f25">
                  <a:pos x="f38" y="f39"/>
                </a:cxn>
              </a:cxnLst>
              <a:rect l="f34" t="f37" r="f35" b="f36"/>
              <a:pathLst>
                <a:path w="95250" h="95250">
                  <a:moveTo>
                    <a:pt x="f7" y="f8"/>
                  </a:moveTo>
                  <a:cubicBezTo>
                    <a:pt x="f9" y="f8"/>
                    <a:pt x="f8" y="f10"/>
                    <a:pt x="f8" y="f7"/>
                  </a:cubicBezTo>
                  <a:cubicBezTo>
                    <a:pt x="f8" y="f11"/>
                    <a:pt x="f9" y="f12"/>
                    <a:pt x="f7" y="f12"/>
                  </a:cubicBezTo>
                  <a:cubicBezTo>
                    <a:pt x="f11" y="f12"/>
                    <a:pt x="f12" y="f11"/>
                    <a:pt x="f12" y="f7"/>
                  </a:cubicBezTo>
                  <a:cubicBezTo>
                    <a:pt x="f12" y="f10"/>
                    <a:pt x="f11" y="f8"/>
                    <a:pt x="f7" y="f8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3FA87D9-52BB-4DD1-8686-DD58BD79E4A3}"/>
                </a:ext>
              </a:extLst>
            </p:cNvPr>
            <p:cNvSpPr/>
            <p:nvPr/>
          </p:nvSpPr>
          <p:spPr>
            <a:xfrm>
              <a:off x="7347917" y="2698668"/>
              <a:ext cx="174266" cy="32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400"/>
                <a:gd name="f7" fmla="val 28575"/>
                <a:gd name="f8" fmla="val 18288"/>
                <a:gd name="f9" fmla="val 29432"/>
                <a:gd name="f10" fmla="val 137636"/>
                <a:gd name="f11" fmla="val 143828"/>
                <a:gd name="f12" fmla="val 148781"/>
                <a:gd name="f13" fmla="val 24479"/>
                <a:gd name="f14" fmla="val 12097"/>
                <a:gd name="f15" fmla="val 7144"/>
                <a:gd name="f16" fmla="+- 0 0 -90"/>
                <a:gd name="f17" fmla="*/ f3 1 152400"/>
                <a:gd name="f18" fmla="*/ f4 1 2857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52400"/>
                <a:gd name="f27" fmla="*/ f23 1 28575"/>
                <a:gd name="f28" fmla="*/ 18288 f24 1"/>
                <a:gd name="f29" fmla="*/ 29432 f23 1"/>
                <a:gd name="f30" fmla="*/ 137636 f24 1"/>
                <a:gd name="f31" fmla="*/ 148781 f24 1"/>
                <a:gd name="f32" fmla="*/ 18288 f23 1"/>
                <a:gd name="f33" fmla="*/ 7144 f23 1"/>
                <a:gd name="f34" fmla="*/ 7144 f24 1"/>
                <a:gd name="f35" fmla="+- f25 0 f1"/>
                <a:gd name="f36" fmla="*/ f28 1 152400"/>
                <a:gd name="f37" fmla="*/ f29 1 28575"/>
                <a:gd name="f38" fmla="*/ f30 1 152400"/>
                <a:gd name="f39" fmla="*/ f31 1 152400"/>
                <a:gd name="f40" fmla="*/ f32 1 28575"/>
                <a:gd name="f41" fmla="*/ f33 1 28575"/>
                <a:gd name="f42" fmla="*/ f34 1 152400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0" y="f63"/>
                </a:cxn>
                <a:cxn ang="f35">
                  <a:pos x="f58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5240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12" y="f13"/>
                    <a:pt x="f12" y="f8"/>
                  </a:cubicBezTo>
                  <a:cubicBezTo>
                    <a:pt x="f12" y="f14"/>
                    <a:pt x="f11" y="f15"/>
                    <a:pt x="f10" y="f15"/>
                  </a:cubicBezTo>
                  <a:lnTo>
                    <a:pt x="f8" y="f15"/>
                  </a:lnTo>
                  <a:cubicBezTo>
                    <a:pt x="f14" y="f15"/>
                    <a:pt x="f15" y="f14"/>
                    <a:pt x="f15" y="f8"/>
                  </a:cubicBezTo>
                  <a:cubicBezTo>
                    <a:pt x="f15" y="f13"/>
                    <a:pt x="f14" y="f9"/>
                    <a:pt x="f8" y="f9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B03CF56D-AEA6-45DC-A081-CA4F7A0FB828}"/>
                </a:ext>
              </a:extLst>
            </p:cNvPr>
            <p:cNvSpPr/>
            <p:nvPr/>
          </p:nvSpPr>
          <p:spPr>
            <a:xfrm>
              <a:off x="7347944" y="2766636"/>
              <a:ext cx="174266" cy="32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400"/>
                <a:gd name="f7" fmla="val 28575"/>
                <a:gd name="f8" fmla="val 18267"/>
                <a:gd name="f9" fmla="val 29432"/>
                <a:gd name="f10" fmla="val 137329"/>
                <a:gd name="f11" fmla="val 143044"/>
                <a:gd name="f12" fmla="val 148092"/>
                <a:gd name="f13" fmla="val 25241"/>
                <a:gd name="f14" fmla="val 148664"/>
                <a:gd name="f15" fmla="val 19526"/>
                <a:gd name="f16" fmla="val 149426"/>
                <a:gd name="f17" fmla="val 12763"/>
                <a:gd name="f18" fmla="val 144187"/>
                <a:gd name="f19" fmla="val 7144"/>
                <a:gd name="f20" fmla="val 137615"/>
                <a:gd name="f21" fmla="val 18552"/>
                <a:gd name="f22" fmla="val 12837"/>
                <a:gd name="f23" fmla="val 7789"/>
                <a:gd name="f24" fmla="val 11335"/>
                <a:gd name="f25" fmla="val 7218"/>
                <a:gd name="f26" fmla="val 17050"/>
                <a:gd name="f27" fmla="val 6456"/>
                <a:gd name="f28" fmla="val 23813"/>
                <a:gd name="f29" fmla="val 11694"/>
                <a:gd name="f30" fmla="+- 0 0 -90"/>
                <a:gd name="f31" fmla="*/ f3 1 152400"/>
                <a:gd name="f32" fmla="*/ f4 1 2857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52400"/>
                <a:gd name="f41" fmla="*/ f37 1 28575"/>
                <a:gd name="f42" fmla="*/ 18267 f38 1"/>
                <a:gd name="f43" fmla="*/ 29432 f37 1"/>
                <a:gd name="f44" fmla="*/ 137329 f38 1"/>
                <a:gd name="f45" fmla="*/ 148664 f38 1"/>
                <a:gd name="f46" fmla="*/ 19526 f37 1"/>
                <a:gd name="f47" fmla="*/ 137615 f38 1"/>
                <a:gd name="f48" fmla="*/ 7144 f37 1"/>
                <a:gd name="f49" fmla="*/ 18552 f38 1"/>
                <a:gd name="f50" fmla="*/ 7218 f38 1"/>
                <a:gd name="f51" fmla="*/ 17050 f37 1"/>
                <a:gd name="f52" fmla="+- f39 0 f1"/>
                <a:gd name="f53" fmla="*/ f42 1 152400"/>
                <a:gd name="f54" fmla="*/ f43 1 28575"/>
                <a:gd name="f55" fmla="*/ f44 1 152400"/>
                <a:gd name="f56" fmla="*/ f45 1 152400"/>
                <a:gd name="f57" fmla="*/ f46 1 28575"/>
                <a:gd name="f58" fmla="*/ f47 1 152400"/>
                <a:gd name="f59" fmla="*/ f48 1 28575"/>
                <a:gd name="f60" fmla="*/ f49 1 152400"/>
                <a:gd name="f61" fmla="*/ f50 1 152400"/>
                <a:gd name="f62" fmla="*/ f51 1 2857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0"/>
                <a:gd name="f71" fmla="*/ f57 1 f41"/>
                <a:gd name="f72" fmla="*/ f58 1 f40"/>
                <a:gd name="f73" fmla="*/ f59 1 f41"/>
                <a:gd name="f74" fmla="*/ f60 1 f40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1 1"/>
                <a:gd name="f85" fmla="*/ f71 f32 1"/>
                <a:gd name="f86" fmla="*/ f72 f31 1"/>
                <a:gd name="f87" fmla="*/ f73 f32 1"/>
                <a:gd name="f88" fmla="*/ f74 f31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2"/>
                </a:cxn>
                <a:cxn ang="f52">
                  <a:pos x="f84" y="f85"/>
                </a:cxn>
                <a:cxn ang="f52">
                  <a:pos x="f86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15240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5" y="f26"/>
                  </a:cubicBezTo>
                  <a:cubicBezTo>
                    <a:pt x="f27" y="f28"/>
                    <a:pt x="f29" y="f9"/>
                    <a:pt x="f8" y="f9"/>
                  </a:cubicBezTo>
                  <a:close/>
                </a:path>
              </a:pathLst>
            </a:custGeom>
            <a:solidFill>
              <a:srgbClr val="FAF6F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216260B0-30FE-4D93-BE4D-B72CDA94796A}"/>
              </a:ext>
            </a:extLst>
          </p:cNvPr>
          <p:cNvSpPr/>
          <p:nvPr/>
        </p:nvSpPr>
        <p:spPr>
          <a:xfrm>
            <a:off x="9687299" y="2497052"/>
            <a:ext cx="446556" cy="4465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525"/>
              <a:gd name="f7" fmla="val 108204"/>
              <a:gd name="f8" fmla="val 175070"/>
              <a:gd name="f9" fmla="val 95917"/>
              <a:gd name="f10" fmla="val 85916"/>
              <a:gd name="f11" fmla="val 185071"/>
              <a:gd name="f12" fmla="val 197358"/>
              <a:gd name="f13" fmla="val 209645"/>
              <a:gd name="f14" fmla="val 96012"/>
              <a:gd name="f15" fmla="val 219646"/>
              <a:gd name="f16" fmla="val 120396"/>
              <a:gd name="f17" fmla="val 130493"/>
              <a:gd name="f18" fmla="val 185452"/>
              <a:gd name="f19" fmla="val 120777"/>
              <a:gd name="f20" fmla="val 241935"/>
              <a:gd name="f21" fmla="val 97060"/>
              <a:gd name="f22" fmla="val 229648"/>
              <a:gd name="f23" fmla="val 107061"/>
              <a:gd name="f24" fmla="val 119348"/>
              <a:gd name="f25" fmla="val 131635"/>
              <a:gd name="f26" fmla="val 229743"/>
              <a:gd name="f27" fmla="val 141637"/>
              <a:gd name="f28" fmla="val 254222"/>
              <a:gd name="f29" fmla="val 264223"/>
              <a:gd name="f30" fmla="val 7144"/>
              <a:gd name="f31" fmla="val 92869"/>
              <a:gd name="f32" fmla="val 92773"/>
              <a:gd name="f33" fmla="val 301942"/>
              <a:gd name="f34" fmla="val 387572"/>
              <a:gd name="f35" fmla="val 301847"/>
              <a:gd name="f36" fmla="val 301943"/>
              <a:gd name="f37" fmla="val 152781"/>
              <a:gd name="f38" fmla="val 201549"/>
              <a:gd name="f39" fmla="val 152115"/>
              <a:gd name="f40" fmla="val 205645"/>
              <a:gd name="f41" fmla="val 150972"/>
              <a:gd name="f42" fmla="val 209359"/>
              <a:gd name="f43" fmla="val 210503"/>
              <a:gd name="f44" fmla="val 243935"/>
              <a:gd name="f45" fmla="val 218504"/>
              <a:gd name="f46" fmla="val 235648"/>
              <a:gd name="f47" fmla="val 230791"/>
              <a:gd name="f48" fmla="val 266415"/>
              <a:gd name="f49" fmla="val 286512"/>
              <a:gd name="f50" fmla="val 250888"/>
              <a:gd name="f51" fmla="val 275368"/>
              <a:gd name="f52" fmla="val 299847"/>
              <a:gd name="f53" fmla="val 319945"/>
              <a:gd name="f54" fmla="val 217456"/>
              <a:gd name="f55" fmla="val 271177"/>
              <a:gd name="f56" fmla="val 198025"/>
              <a:gd name="f57" fmla="val 267081"/>
              <a:gd name="f58" fmla="val 199168"/>
              <a:gd name="f59" fmla="val 263366"/>
              <a:gd name="f60" fmla="val 139637"/>
              <a:gd name="f61" fmla="val 228791"/>
              <a:gd name="f62" fmla="val 131636"/>
              <a:gd name="f63" fmla="val 237077"/>
              <a:gd name="f64" fmla="val 120491"/>
              <a:gd name="f65" fmla="val 83725"/>
              <a:gd name="f66" fmla="val 63627"/>
              <a:gd name="f67" fmla="val 221837"/>
              <a:gd name="f68" fmla="val 172879"/>
              <a:gd name="f69" fmla="val 157639"/>
              <a:gd name="f70" fmla="val 165925"/>
              <a:gd name="f71" fmla="val 131350"/>
              <a:gd name="f72" fmla="val 127540"/>
              <a:gd name="f73" fmla="val 123539"/>
              <a:gd name="f74" fmla="val 94869"/>
              <a:gd name="f75" fmla="val 74771"/>
              <a:gd name="f76" fmla="val 143827"/>
              <a:gd name="f77" fmla="val 163925"/>
              <a:gd name="f78" fmla="val 159067"/>
              <a:gd name="f79" fmla="val 150781"/>
              <a:gd name="f80" fmla="val 185356"/>
              <a:gd name="f81" fmla="val 189071"/>
              <a:gd name="f82" fmla="val 193072"/>
              <a:gd name="f83" fmla="val 131540"/>
              <a:gd name="f84" fmla="val 297656"/>
              <a:gd name="f85" fmla="val 287655"/>
              <a:gd name="f86" fmla="val 263080"/>
              <a:gd name="f87" fmla="val 253079"/>
              <a:gd name="f88" fmla="val 229362"/>
              <a:gd name="f89" fmla="val 263557"/>
              <a:gd name="f90" fmla="val 287560"/>
              <a:gd name="f91" fmla="+- 0 0 -90"/>
              <a:gd name="f92" fmla="*/ f3 1 390525"/>
              <a:gd name="f93" fmla="*/ f4 1 390525"/>
              <a:gd name="f94" fmla="val f5"/>
              <a:gd name="f95" fmla="val f6"/>
              <a:gd name="f96" fmla="*/ f91 f0 1"/>
              <a:gd name="f97" fmla="+- f95 0 f94"/>
              <a:gd name="f98" fmla="*/ f96 1 f2"/>
              <a:gd name="f99" fmla="*/ f97 1 390525"/>
              <a:gd name="f100" fmla="*/ 108204 f97 1"/>
              <a:gd name="f101" fmla="*/ 175070 f97 1"/>
              <a:gd name="f102" fmla="*/ 85916 f97 1"/>
              <a:gd name="f103" fmla="*/ 197358 f97 1"/>
              <a:gd name="f104" fmla="*/ 219646 f97 1"/>
              <a:gd name="f105" fmla="*/ 130493 f97 1"/>
              <a:gd name="f106" fmla="*/ 241935 f97 1"/>
              <a:gd name="f107" fmla="*/ 97060 f97 1"/>
              <a:gd name="f108" fmla="*/ 119348 f97 1"/>
              <a:gd name="f109" fmla="*/ 141637 f97 1"/>
              <a:gd name="f110" fmla="*/ 264223 f97 1"/>
              <a:gd name="f111" fmla="*/ 7144 f97 1"/>
              <a:gd name="f112" fmla="*/ 387572 f97 1"/>
              <a:gd name="f113" fmla="*/ 152781 f97 1"/>
              <a:gd name="f114" fmla="*/ 150972 f97 1"/>
              <a:gd name="f115" fmla="*/ 209359 f97 1"/>
              <a:gd name="f116" fmla="*/ 210503 f97 1"/>
              <a:gd name="f117" fmla="*/ 243935 f97 1"/>
              <a:gd name="f118" fmla="*/ 230791 f97 1"/>
              <a:gd name="f119" fmla="*/ 286512 f97 1"/>
              <a:gd name="f120" fmla="*/ 275368 f97 1"/>
              <a:gd name="f121" fmla="*/ 319945 f97 1"/>
              <a:gd name="f122" fmla="*/ 199168 f97 1"/>
              <a:gd name="f123" fmla="*/ 263366 f97 1"/>
              <a:gd name="f124" fmla="*/ 139637 f97 1"/>
              <a:gd name="f125" fmla="*/ 228791 f97 1"/>
              <a:gd name="f126" fmla="*/ 63627 f97 1"/>
              <a:gd name="f127" fmla="*/ 165925 f97 1"/>
              <a:gd name="f128" fmla="*/ 131350 f97 1"/>
              <a:gd name="f129" fmla="*/ 74771 f97 1"/>
              <a:gd name="f130" fmla="*/ 163925 f97 1"/>
              <a:gd name="f131" fmla="*/ 150781 f97 1"/>
              <a:gd name="f132" fmla="*/ 185356 f97 1"/>
              <a:gd name="f133" fmla="*/ 297656 f97 1"/>
              <a:gd name="f134" fmla="*/ 253079 f97 1"/>
              <a:gd name="f135" fmla="+- f98 0 f1"/>
              <a:gd name="f136" fmla="*/ f100 1 390525"/>
              <a:gd name="f137" fmla="*/ f101 1 390525"/>
              <a:gd name="f138" fmla="*/ f102 1 390525"/>
              <a:gd name="f139" fmla="*/ f103 1 390525"/>
              <a:gd name="f140" fmla="*/ f104 1 390525"/>
              <a:gd name="f141" fmla="*/ f105 1 390525"/>
              <a:gd name="f142" fmla="*/ f106 1 390525"/>
              <a:gd name="f143" fmla="*/ f107 1 390525"/>
              <a:gd name="f144" fmla="*/ f108 1 390525"/>
              <a:gd name="f145" fmla="*/ f109 1 390525"/>
              <a:gd name="f146" fmla="*/ f110 1 390525"/>
              <a:gd name="f147" fmla="*/ f111 1 390525"/>
              <a:gd name="f148" fmla="*/ f112 1 390525"/>
              <a:gd name="f149" fmla="*/ f113 1 390525"/>
              <a:gd name="f150" fmla="*/ f114 1 390525"/>
              <a:gd name="f151" fmla="*/ f115 1 390525"/>
              <a:gd name="f152" fmla="*/ f116 1 390525"/>
              <a:gd name="f153" fmla="*/ f117 1 390525"/>
              <a:gd name="f154" fmla="*/ f118 1 390525"/>
              <a:gd name="f155" fmla="*/ f119 1 390525"/>
              <a:gd name="f156" fmla="*/ f120 1 390525"/>
              <a:gd name="f157" fmla="*/ f121 1 390525"/>
              <a:gd name="f158" fmla="*/ f122 1 390525"/>
              <a:gd name="f159" fmla="*/ f123 1 390525"/>
              <a:gd name="f160" fmla="*/ f124 1 390525"/>
              <a:gd name="f161" fmla="*/ f125 1 390525"/>
              <a:gd name="f162" fmla="*/ f126 1 390525"/>
              <a:gd name="f163" fmla="*/ f127 1 390525"/>
              <a:gd name="f164" fmla="*/ f128 1 390525"/>
              <a:gd name="f165" fmla="*/ f129 1 390525"/>
              <a:gd name="f166" fmla="*/ f130 1 390525"/>
              <a:gd name="f167" fmla="*/ f131 1 390525"/>
              <a:gd name="f168" fmla="*/ f132 1 390525"/>
              <a:gd name="f169" fmla="*/ f133 1 390525"/>
              <a:gd name="f170" fmla="*/ f134 1 390525"/>
              <a:gd name="f171" fmla="*/ f94 1 f99"/>
              <a:gd name="f172" fmla="*/ f95 1 f99"/>
              <a:gd name="f173" fmla="*/ f136 1 f99"/>
              <a:gd name="f174" fmla="*/ f137 1 f99"/>
              <a:gd name="f175" fmla="*/ f138 1 f99"/>
              <a:gd name="f176" fmla="*/ f139 1 f99"/>
              <a:gd name="f177" fmla="*/ f140 1 f99"/>
              <a:gd name="f178" fmla="*/ f141 1 f99"/>
              <a:gd name="f179" fmla="*/ f142 1 f99"/>
              <a:gd name="f180" fmla="*/ f143 1 f99"/>
              <a:gd name="f181" fmla="*/ f144 1 f99"/>
              <a:gd name="f182" fmla="*/ f145 1 f99"/>
              <a:gd name="f183" fmla="*/ f146 1 f99"/>
              <a:gd name="f184" fmla="*/ f147 1 f99"/>
              <a:gd name="f185" fmla="*/ f148 1 f99"/>
              <a:gd name="f186" fmla="*/ f149 1 f99"/>
              <a:gd name="f187" fmla="*/ f150 1 f99"/>
              <a:gd name="f188" fmla="*/ f151 1 f99"/>
              <a:gd name="f189" fmla="*/ f152 1 f99"/>
              <a:gd name="f190" fmla="*/ f153 1 f99"/>
              <a:gd name="f191" fmla="*/ f154 1 f99"/>
              <a:gd name="f192" fmla="*/ f155 1 f99"/>
              <a:gd name="f193" fmla="*/ f156 1 f99"/>
              <a:gd name="f194" fmla="*/ f157 1 f99"/>
              <a:gd name="f195" fmla="*/ f158 1 f99"/>
              <a:gd name="f196" fmla="*/ f159 1 f99"/>
              <a:gd name="f197" fmla="*/ f160 1 f99"/>
              <a:gd name="f198" fmla="*/ f161 1 f99"/>
              <a:gd name="f199" fmla="*/ f162 1 f99"/>
              <a:gd name="f200" fmla="*/ f163 1 f99"/>
              <a:gd name="f201" fmla="*/ f164 1 f99"/>
              <a:gd name="f202" fmla="*/ f165 1 f99"/>
              <a:gd name="f203" fmla="*/ f166 1 f99"/>
              <a:gd name="f204" fmla="*/ f167 1 f99"/>
              <a:gd name="f205" fmla="*/ f168 1 f99"/>
              <a:gd name="f206" fmla="*/ f169 1 f99"/>
              <a:gd name="f207" fmla="*/ f170 1 f99"/>
              <a:gd name="f208" fmla="*/ f171 f92 1"/>
              <a:gd name="f209" fmla="*/ f172 f92 1"/>
              <a:gd name="f210" fmla="*/ f172 f93 1"/>
              <a:gd name="f211" fmla="*/ f171 f93 1"/>
              <a:gd name="f212" fmla="*/ f173 f92 1"/>
              <a:gd name="f213" fmla="*/ f174 f93 1"/>
              <a:gd name="f214" fmla="*/ f175 f92 1"/>
              <a:gd name="f215" fmla="*/ f176 f93 1"/>
              <a:gd name="f216" fmla="*/ f177 f93 1"/>
              <a:gd name="f217" fmla="*/ f178 f92 1"/>
              <a:gd name="f218" fmla="*/ f179 f92 1"/>
              <a:gd name="f219" fmla="*/ f180 f93 1"/>
              <a:gd name="f220" fmla="*/ f177 f92 1"/>
              <a:gd name="f221" fmla="*/ f181 f93 1"/>
              <a:gd name="f222" fmla="*/ f182 f93 1"/>
              <a:gd name="f223" fmla="*/ f183 f92 1"/>
              <a:gd name="f224" fmla="*/ f176 f92 1"/>
              <a:gd name="f225" fmla="*/ f184 f93 1"/>
              <a:gd name="f226" fmla="*/ f184 f92 1"/>
              <a:gd name="f227" fmla="*/ f185 f93 1"/>
              <a:gd name="f228" fmla="*/ f185 f92 1"/>
              <a:gd name="f229" fmla="*/ f186 f92 1"/>
              <a:gd name="f230" fmla="*/ f187 f92 1"/>
              <a:gd name="f231" fmla="*/ f188 f93 1"/>
              <a:gd name="f232" fmla="*/ f189 f92 1"/>
              <a:gd name="f233" fmla="*/ f190 f93 1"/>
              <a:gd name="f234" fmla="*/ f191 f93 1"/>
              <a:gd name="f235" fmla="*/ f192 f92 1"/>
              <a:gd name="f236" fmla="*/ f193 f93 1"/>
              <a:gd name="f237" fmla="*/ f194 f93 1"/>
              <a:gd name="f238" fmla="*/ f195 f92 1"/>
              <a:gd name="f239" fmla="*/ f196 f93 1"/>
              <a:gd name="f240" fmla="*/ f197 f92 1"/>
              <a:gd name="f241" fmla="*/ f198 f93 1"/>
              <a:gd name="f242" fmla="*/ f179 f93 1"/>
              <a:gd name="f243" fmla="*/ f199 f92 1"/>
              <a:gd name="f244" fmla="*/ f186 f93 1"/>
              <a:gd name="f245" fmla="*/ f200 f93 1"/>
              <a:gd name="f246" fmla="*/ f201 f93 1"/>
              <a:gd name="f247" fmla="*/ f202 f93 1"/>
              <a:gd name="f248" fmla="*/ f203 f93 1"/>
              <a:gd name="f249" fmla="*/ f204 f93 1"/>
              <a:gd name="f250" fmla="*/ f205 f93 1"/>
              <a:gd name="f251" fmla="*/ f206 f93 1"/>
              <a:gd name="f252" fmla="*/ f207 f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5">
                <a:pos x="f212" y="f213"/>
              </a:cxn>
              <a:cxn ang="f135">
                <a:pos x="f214" y="f215"/>
              </a:cxn>
              <a:cxn ang="f135">
                <a:pos x="f212" y="f216"/>
              </a:cxn>
              <a:cxn ang="f135">
                <a:pos x="f217" y="f215"/>
              </a:cxn>
              <a:cxn ang="f135">
                <a:pos x="f212" y="f213"/>
              </a:cxn>
              <a:cxn ang="f135">
                <a:pos x="f212" y="f213"/>
              </a:cxn>
              <a:cxn ang="f135">
                <a:pos x="f214" y="f215"/>
              </a:cxn>
              <a:cxn ang="f135">
                <a:pos x="f212" y="f216"/>
              </a:cxn>
              <a:cxn ang="f135">
                <a:pos x="f217" y="f215"/>
              </a:cxn>
              <a:cxn ang="f135">
                <a:pos x="f212" y="f213"/>
              </a:cxn>
              <a:cxn ang="f135">
                <a:pos x="f212" y="f213"/>
              </a:cxn>
              <a:cxn ang="f135">
                <a:pos x="f214" y="f215"/>
              </a:cxn>
              <a:cxn ang="f135">
                <a:pos x="f212" y="f216"/>
              </a:cxn>
              <a:cxn ang="f135">
                <a:pos x="f217" y="f215"/>
              </a:cxn>
              <a:cxn ang="f135">
                <a:pos x="f212" y="f213"/>
              </a:cxn>
              <a:cxn ang="f135">
                <a:pos x="f218" y="f219"/>
              </a:cxn>
              <a:cxn ang="f135">
                <a:pos x="f220" y="f221"/>
              </a:cxn>
              <a:cxn ang="f135">
                <a:pos x="f218" y="f222"/>
              </a:cxn>
              <a:cxn ang="f135">
                <a:pos x="f223" y="f221"/>
              </a:cxn>
              <a:cxn ang="f135">
                <a:pos x="f218" y="f219"/>
              </a:cxn>
              <a:cxn ang="f135">
                <a:pos x="f218" y="f219"/>
              </a:cxn>
              <a:cxn ang="f135">
                <a:pos x="f220" y="f221"/>
              </a:cxn>
              <a:cxn ang="f135">
                <a:pos x="f218" y="f222"/>
              </a:cxn>
              <a:cxn ang="f135">
                <a:pos x="f223" y="f221"/>
              </a:cxn>
              <a:cxn ang="f135">
                <a:pos x="f218" y="f219"/>
              </a:cxn>
              <a:cxn ang="f135">
                <a:pos x="f212" y="f213"/>
              </a:cxn>
              <a:cxn ang="f135">
                <a:pos x="f214" y="f215"/>
              </a:cxn>
              <a:cxn ang="f135">
                <a:pos x="f212" y="f216"/>
              </a:cxn>
              <a:cxn ang="f135">
                <a:pos x="f217" y="f215"/>
              </a:cxn>
              <a:cxn ang="f135">
                <a:pos x="f212" y="f213"/>
              </a:cxn>
              <a:cxn ang="f135">
                <a:pos x="f224" y="f225"/>
              </a:cxn>
              <a:cxn ang="f135">
                <a:pos x="f226" y="f215"/>
              </a:cxn>
              <a:cxn ang="f135">
                <a:pos x="f224" y="f227"/>
              </a:cxn>
              <a:cxn ang="f135">
                <a:pos x="f228" y="f215"/>
              </a:cxn>
              <a:cxn ang="f135">
                <a:pos x="f224" y="f225"/>
              </a:cxn>
              <a:cxn ang="f135">
                <a:pos x="f229" y="f215"/>
              </a:cxn>
              <a:cxn ang="f135">
                <a:pos x="f230" y="f231"/>
              </a:cxn>
              <a:cxn ang="f135">
                <a:pos x="f232" y="f233"/>
              </a:cxn>
              <a:cxn ang="f135">
                <a:pos x="f218" y="f234"/>
              </a:cxn>
              <a:cxn ang="f135">
                <a:pos x="f235" y="f236"/>
              </a:cxn>
              <a:cxn ang="f135">
                <a:pos x="f218" y="f237"/>
              </a:cxn>
              <a:cxn ang="f135">
                <a:pos x="f224" y="f236"/>
              </a:cxn>
              <a:cxn ang="f135">
                <a:pos x="f238" y="f239"/>
              </a:cxn>
              <a:cxn ang="f135">
                <a:pos x="f240" y="f241"/>
              </a:cxn>
              <a:cxn ang="f135">
                <a:pos x="f212" y="f242"/>
              </a:cxn>
              <a:cxn ang="f135">
                <a:pos x="f243" y="f215"/>
              </a:cxn>
              <a:cxn ang="f135">
                <a:pos x="f212" y="f244"/>
              </a:cxn>
              <a:cxn ang="f135">
                <a:pos x="f240" y="f245"/>
              </a:cxn>
              <a:cxn ang="f135">
                <a:pos x="f238" y="f246"/>
              </a:cxn>
              <a:cxn ang="f135">
                <a:pos x="f224" y="f221"/>
              </a:cxn>
              <a:cxn ang="f135">
                <a:pos x="f218" y="f247"/>
              </a:cxn>
              <a:cxn ang="f135">
                <a:pos x="f235" y="f221"/>
              </a:cxn>
              <a:cxn ang="f135">
                <a:pos x="f218" y="f248"/>
              </a:cxn>
              <a:cxn ang="f135">
                <a:pos x="f232" y="f249"/>
              </a:cxn>
              <a:cxn ang="f135">
                <a:pos x="f230" y="f250"/>
              </a:cxn>
              <a:cxn ang="f135">
                <a:pos x="f229" y="f215"/>
              </a:cxn>
              <a:cxn ang="f135">
                <a:pos x="f218" y="f222"/>
              </a:cxn>
              <a:cxn ang="f135">
                <a:pos x="f223" y="f221"/>
              </a:cxn>
              <a:cxn ang="f135">
                <a:pos x="f218" y="f219"/>
              </a:cxn>
              <a:cxn ang="f135">
                <a:pos x="f220" y="f221"/>
              </a:cxn>
              <a:cxn ang="f135">
                <a:pos x="f218" y="f222"/>
              </a:cxn>
              <a:cxn ang="f135">
                <a:pos x="f218" y="f251"/>
              </a:cxn>
              <a:cxn ang="f135">
                <a:pos x="f223" y="f236"/>
              </a:cxn>
              <a:cxn ang="f135">
                <a:pos x="f218" y="f252"/>
              </a:cxn>
              <a:cxn ang="f135">
                <a:pos x="f220" y="f236"/>
              </a:cxn>
              <a:cxn ang="f135">
                <a:pos x="f218" y="f251"/>
              </a:cxn>
              <a:cxn ang="f135">
                <a:pos x="f212" y="f213"/>
              </a:cxn>
              <a:cxn ang="f135">
                <a:pos x="f214" y="f215"/>
              </a:cxn>
              <a:cxn ang="f135">
                <a:pos x="f212" y="f216"/>
              </a:cxn>
              <a:cxn ang="f135">
                <a:pos x="f217" y="f215"/>
              </a:cxn>
              <a:cxn ang="f135">
                <a:pos x="f212" y="f213"/>
              </a:cxn>
              <a:cxn ang="f135">
                <a:pos x="f212" y="f213"/>
              </a:cxn>
              <a:cxn ang="f135">
                <a:pos x="f214" y="f215"/>
              </a:cxn>
              <a:cxn ang="f135">
                <a:pos x="f212" y="f216"/>
              </a:cxn>
              <a:cxn ang="f135">
                <a:pos x="f217" y="f215"/>
              </a:cxn>
              <a:cxn ang="f135">
                <a:pos x="f212" y="f213"/>
              </a:cxn>
              <a:cxn ang="f135">
                <a:pos x="f218" y="f219"/>
              </a:cxn>
              <a:cxn ang="f135">
                <a:pos x="f220" y="f221"/>
              </a:cxn>
              <a:cxn ang="f135">
                <a:pos x="f218" y="f222"/>
              </a:cxn>
              <a:cxn ang="f135">
                <a:pos x="f223" y="f221"/>
              </a:cxn>
              <a:cxn ang="f135">
                <a:pos x="f218" y="f219"/>
              </a:cxn>
              <a:cxn ang="f135">
                <a:pos x="f218" y="f219"/>
              </a:cxn>
              <a:cxn ang="f135">
                <a:pos x="f220" y="f221"/>
              </a:cxn>
              <a:cxn ang="f135">
                <a:pos x="f218" y="f222"/>
              </a:cxn>
              <a:cxn ang="f135">
                <a:pos x="f223" y="f221"/>
              </a:cxn>
              <a:cxn ang="f135">
                <a:pos x="f218" y="f219"/>
              </a:cxn>
              <a:cxn ang="f135">
                <a:pos x="f212" y="f213"/>
              </a:cxn>
              <a:cxn ang="f135">
                <a:pos x="f214" y="f215"/>
              </a:cxn>
              <a:cxn ang="f135">
                <a:pos x="f212" y="f216"/>
              </a:cxn>
              <a:cxn ang="f135">
                <a:pos x="f217" y="f215"/>
              </a:cxn>
              <a:cxn ang="f135">
                <a:pos x="f212" y="f213"/>
              </a:cxn>
            </a:cxnLst>
            <a:rect l="f208" t="f211" r="f209" b="f210"/>
            <a:pathLst>
              <a:path w="390525" h="390525">
                <a:moveTo>
                  <a:pt x="f7" y="f8"/>
                </a:moveTo>
                <a:cubicBezTo>
                  <a:pt x="f9" y="f8"/>
                  <a:pt x="f10" y="f11"/>
                  <a:pt x="f10" y="f12"/>
                </a:cubicBezTo>
                <a:cubicBezTo>
                  <a:pt x="f10" y="f13"/>
                  <a:pt x="f14" y="f15"/>
                  <a:pt x="f7" y="f15"/>
                </a:cubicBezTo>
                <a:cubicBezTo>
                  <a:pt x="f16" y="f15"/>
                  <a:pt x="f17" y="f13"/>
                  <a:pt x="f17" y="f12"/>
                </a:cubicBezTo>
                <a:cubicBezTo>
                  <a:pt x="f17" y="f18"/>
                  <a:pt x="f19" y="f8"/>
                  <a:pt x="f7" y="f8"/>
                </a:cubicBezTo>
                <a:close/>
                <a:moveTo>
                  <a:pt x="f7" y="f8"/>
                </a:moveTo>
                <a:cubicBezTo>
                  <a:pt x="f9" y="f8"/>
                  <a:pt x="f10" y="f11"/>
                  <a:pt x="f10" y="f12"/>
                </a:cubicBezTo>
                <a:cubicBezTo>
                  <a:pt x="f10" y="f13"/>
                  <a:pt x="f14" y="f15"/>
                  <a:pt x="f7" y="f15"/>
                </a:cubicBezTo>
                <a:cubicBezTo>
                  <a:pt x="f16" y="f15"/>
                  <a:pt x="f17" y="f13"/>
                  <a:pt x="f17" y="f12"/>
                </a:cubicBezTo>
                <a:cubicBezTo>
                  <a:pt x="f17" y="f18"/>
                  <a:pt x="f19" y="f8"/>
                  <a:pt x="f7" y="f8"/>
                </a:cubicBezTo>
                <a:close/>
                <a:moveTo>
                  <a:pt x="f7" y="f8"/>
                </a:moveTo>
                <a:cubicBezTo>
                  <a:pt x="f9" y="f8"/>
                  <a:pt x="f10" y="f11"/>
                  <a:pt x="f10" y="f12"/>
                </a:cubicBezTo>
                <a:cubicBezTo>
                  <a:pt x="f10" y="f13"/>
                  <a:pt x="f14" y="f15"/>
                  <a:pt x="f7" y="f15"/>
                </a:cubicBezTo>
                <a:cubicBezTo>
                  <a:pt x="f16" y="f15"/>
                  <a:pt x="f17" y="f13"/>
                  <a:pt x="f17" y="f12"/>
                </a:cubicBezTo>
                <a:cubicBezTo>
                  <a:pt x="f17" y="f18"/>
                  <a:pt x="f19" y="f8"/>
                  <a:pt x="f7" y="f8"/>
                </a:cubicBezTo>
                <a:close/>
                <a:moveTo>
                  <a:pt x="f20" y="f21"/>
                </a:moveTo>
                <a:cubicBezTo>
                  <a:pt x="f22" y="f21"/>
                  <a:pt x="f15" y="f23"/>
                  <a:pt x="f15" y="f24"/>
                </a:cubicBezTo>
                <a:cubicBezTo>
                  <a:pt x="f15" y="f25"/>
                  <a:pt x="f26" y="f27"/>
                  <a:pt x="f20" y="f27"/>
                </a:cubicBezTo>
                <a:cubicBezTo>
                  <a:pt x="f28" y="f27"/>
                  <a:pt x="f29" y="f25"/>
                  <a:pt x="f29" y="f24"/>
                </a:cubicBezTo>
                <a:cubicBezTo>
                  <a:pt x="f29" y="f23"/>
                  <a:pt x="f28" y="f21"/>
                  <a:pt x="f20" y="f21"/>
                </a:cubicBezTo>
                <a:close/>
                <a:moveTo>
                  <a:pt x="f20" y="f21"/>
                </a:moveTo>
                <a:cubicBezTo>
                  <a:pt x="f22" y="f21"/>
                  <a:pt x="f15" y="f23"/>
                  <a:pt x="f15" y="f24"/>
                </a:cubicBezTo>
                <a:cubicBezTo>
                  <a:pt x="f15" y="f25"/>
                  <a:pt x="f26" y="f27"/>
                  <a:pt x="f20" y="f27"/>
                </a:cubicBezTo>
                <a:cubicBezTo>
                  <a:pt x="f28" y="f27"/>
                  <a:pt x="f29" y="f25"/>
                  <a:pt x="f29" y="f24"/>
                </a:cubicBezTo>
                <a:cubicBezTo>
                  <a:pt x="f29" y="f23"/>
                  <a:pt x="f28" y="f21"/>
                  <a:pt x="f20" y="f21"/>
                </a:cubicBezTo>
                <a:close/>
                <a:moveTo>
                  <a:pt x="f7" y="f8"/>
                </a:moveTo>
                <a:cubicBezTo>
                  <a:pt x="f9" y="f8"/>
                  <a:pt x="f10" y="f11"/>
                  <a:pt x="f10" y="f12"/>
                </a:cubicBezTo>
                <a:cubicBezTo>
                  <a:pt x="f10" y="f13"/>
                  <a:pt x="f14" y="f15"/>
                  <a:pt x="f7" y="f15"/>
                </a:cubicBezTo>
                <a:cubicBezTo>
                  <a:pt x="f16" y="f15"/>
                  <a:pt x="f17" y="f13"/>
                  <a:pt x="f17" y="f12"/>
                </a:cubicBezTo>
                <a:cubicBezTo>
                  <a:pt x="f17" y="f18"/>
                  <a:pt x="f19" y="f8"/>
                  <a:pt x="f7" y="f8"/>
                </a:cubicBezTo>
                <a:close/>
                <a:moveTo>
                  <a:pt x="f12" y="f30"/>
                </a:moveTo>
                <a:cubicBezTo>
                  <a:pt x="f31" y="f30"/>
                  <a:pt x="f30" y="f32"/>
                  <a:pt x="f30" y="f12"/>
                </a:cubicBezTo>
                <a:cubicBezTo>
                  <a:pt x="f30" y="f33"/>
                  <a:pt x="f32" y="f34"/>
                  <a:pt x="f12" y="f34"/>
                </a:cubicBezTo>
                <a:cubicBezTo>
                  <a:pt x="f35" y="f34"/>
                  <a:pt x="f34" y="f33"/>
                  <a:pt x="f34" y="f12"/>
                </a:cubicBezTo>
                <a:cubicBezTo>
                  <a:pt x="f34" y="f32"/>
                  <a:pt x="f36" y="f30"/>
                  <a:pt x="f12" y="f30"/>
                </a:cubicBezTo>
                <a:close/>
                <a:moveTo>
                  <a:pt x="f37" y="f12"/>
                </a:moveTo>
                <a:cubicBezTo>
                  <a:pt x="f37" y="f38"/>
                  <a:pt x="f39" y="f40"/>
                  <a:pt x="f41" y="f42"/>
                </a:cubicBezTo>
                <a:lnTo>
                  <a:pt x="f43" y="f44"/>
                </a:lnTo>
                <a:cubicBezTo>
                  <a:pt x="f45" y="f46"/>
                  <a:pt x="f22" y="f47"/>
                  <a:pt x="f20" y="f47"/>
                </a:cubicBezTo>
                <a:cubicBezTo>
                  <a:pt x="f48" y="f47"/>
                  <a:pt x="f49" y="f50"/>
                  <a:pt x="f49" y="f51"/>
                </a:cubicBezTo>
                <a:cubicBezTo>
                  <a:pt x="f49" y="f52"/>
                  <a:pt x="f48" y="f53"/>
                  <a:pt x="f20" y="f53"/>
                </a:cubicBezTo>
                <a:cubicBezTo>
                  <a:pt x="f54" y="f53"/>
                  <a:pt x="f12" y="f52"/>
                  <a:pt x="f12" y="f51"/>
                </a:cubicBezTo>
                <a:cubicBezTo>
                  <a:pt x="f12" y="f55"/>
                  <a:pt x="f56" y="f57"/>
                  <a:pt x="f58" y="f59"/>
                </a:cubicBezTo>
                <a:lnTo>
                  <a:pt x="f60" y="f61"/>
                </a:lnTo>
                <a:cubicBezTo>
                  <a:pt x="f62" y="f63"/>
                  <a:pt x="f64" y="f20"/>
                  <a:pt x="f7" y="f20"/>
                </a:cubicBezTo>
                <a:cubicBezTo>
                  <a:pt x="f65" y="f20"/>
                  <a:pt x="f66" y="f67"/>
                  <a:pt x="f66" y="f12"/>
                </a:cubicBezTo>
                <a:cubicBezTo>
                  <a:pt x="f66" y="f68"/>
                  <a:pt x="f65" y="f37"/>
                  <a:pt x="f7" y="f37"/>
                </a:cubicBezTo>
                <a:cubicBezTo>
                  <a:pt x="f64" y="f37"/>
                  <a:pt x="f62" y="f69"/>
                  <a:pt x="f60" y="f70"/>
                </a:cubicBezTo>
                <a:lnTo>
                  <a:pt x="f58" y="f71"/>
                </a:lnTo>
                <a:cubicBezTo>
                  <a:pt x="f56" y="f72"/>
                  <a:pt x="f12" y="f73"/>
                  <a:pt x="f12" y="f24"/>
                </a:cubicBezTo>
                <a:cubicBezTo>
                  <a:pt x="f12" y="f74"/>
                  <a:pt x="f54" y="f75"/>
                  <a:pt x="f20" y="f75"/>
                </a:cubicBezTo>
                <a:cubicBezTo>
                  <a:pt x="f48" y="f75"/>
                  <a:pt x="f49" y="f74"/>
                  <a:pt x="f49" y="f24"/>
                </a:cubicBezTo>
                <a:cubicBezTo>
                  <a:pt x="f49" y="f76"/>
                  <a:pt x="f48" y="f77"/>
                  <a:pt x="f20" y="f77"/>
                </a:cubicBezTo>
                <a:cubicBezTo>
                  <a:pt x="f22" y="f77"/>
                  <a:pt x="f45" y="f78"/>
                  <a:pt x="f43" y="f79"/>
                </a:cubicBezTo>
                <a:lnTo>
                  <a:pt x="f41" y="f80"/>
                </a:lnTo>
                <a:cubicBezTo>
                  <a:pt x="f39" y="f81"/>
                  <a:pt x="f37" y="f82"/>
                  <a:pt x="f37" y="f12"/>
                </a:cubicBezTo>
                <a:close/>
                <a:moveTo>
                  <a:pt x="f20" y="f27"/>
                </a:moveTo>
                <a:cubicBezTo>
                  <a:pt x="f28" y="f27"/>
                  <a:pt x="f29" y="f25"/>
                  <a:pt x="f29" y="f24"/>
                </a:cubicBezTo>
                <a:cubicBezTo>
                  <a:pt x="f29" y="f23"/>
                  <a:pt x="f28" y="f21"/>
                  <a:pt x="f20" y="f21"/>
                </a:cubicBezTo>
                <a:cubicBezTo>
                  <a:pt x="f22" y="f21"/>
                  <a:pt x="f15" y="f23"/>
                  <a:pt x="f15" y="f24"/>
                </a:cubicBezTo>
                <a:cubicBezTo>
                  <a:pt x="f15" y="f83"/>
                  <a:pt x="f26" y="f27"/>
                  <a:pt x="f20" y="f27"/>
                </a:cubicBezTo>
                <a:close/>
                <a:moveTo>
                  <a:pt x="f20" y="f84"/>
                </a:moveTo>
                <a:cubicBezTo>
                  <a:pt x="f28" y="f84"/>
                  <a:pt x="f29" y="f85"/>
                  <a:pt x="f29" y="f51"/>
                </a:cubicBezTo>
                <a:cubicBezTo>
                  <a:pt x="f29" y="f86"/>
                  <a:pt x="f28" y="f87"/>
                  <a:pt x="f20" y="f87"/>
                </a:cubicBezTo>
                <a:cubicBezTo>
                  <a:pt x="f88" y="f87"/>
                  <a:pt x="f15" y="f89"/>
                  <a:pt x="f15" y="f51"/>
                </a:cubicBezTo>
                <a:cubicBezTo>
                  <a:pt x="f15" y="f90"/>
                  <a:pt x="f26" y="f84"/>
                  <a:pt x="f20" y="f84"/>
                </a:cubicBezTo>
                <a:close/>
                <a:moveTo>
                  <a:pt x="f7" y="f8"/>
                </a:moveTo>
                <a:cubicBezTo>
                  <a:pt x="f9" y="f8"/>
                  <a:pt x="f10" y="f11"/>
                  <a:pt x="f10" y="f12"/>
                </a:cubicBezTo>
                <a:cubicBezTo>
                  <a:pt x="f10" y="f13"/>
                  <a:pt x="f14" y="f15"/>
                  <a:pt x="f7" y="f15"/>
                </a:cubicBezTo>
                <a:cubicBezTo>
                  <a:pt x="f16" y="f15"/>
                  <a:pt x="f17" y="f13"/>
                  <a:pt x="f17" y="f12"/>
                </a:cubicBezTo>
                <a:cubicBezTo>
                  <a:pt x="f17" y="f18"/>
                  <a:pt x="f19" y="f8"/>
                  <a:pt x="f7" y="f8"/>
                </a:cubicBezTo>
                <a:close/>
                <a:moveTo>
                  <a:pt x="f7" y="f8"/>
                </a:moveTo>
                <a:cubicBezTo>
                  <a:pt x="f9" y="f8"/>
                  <a:pt x="f10" y="f11"/>
                  <a:pt x="f10" y="f12"/>
                </a:cubicBezTo>
                <a:cubicBezTo>
                  <a:pt x="f10" y="f13"/>
                  <a:pt x="f14" y="f15"/>
                  <a:pt x="f7" y="f15"/>
                </a:cubicBezTo>
                <a:cubicBezTo>
                  <a:pt x="f16" y="f15"/>
                  <a:pt x="f17" y="f13"/>
                  <a:pt x="f17" y="f12"/>
                </a:cubicBezTo>
                <a:cubicBezTo>
                  <a:pt x="f17" y="f18"/>
                  <a:pt x="f19" y="f8"/>
                  <a:pt x="f7" y="f8"/>
                </a:cubicBezTo>
                <a:close/>
                <a:moveTo>
                  <a:pt x="f20" y="f21"/>
                </a:moveTo>
                <a:cubicBezTo>
                  <a:pt x="f22" y="f21"/>
                  <a:pt x="f15" y="f23"/>
                  <a:pt x="f15" y="f24"/>
                </a:cubicBezTo>
                <a:cubicBezTo>
                  <a:pt x="f15" y="f25"/>
                  <a:pt x="f26" y="f27"/>
                  <a:pt x="f20" y="f27"/>
                </a:cubicBezTo>
                <a:cubicBezTo>
                  <a:pt x="f28" y="f27"/>
                  <a:pt x="f29" y="f25"/>
                  <a:pt x="f29" y="f24"/>
                </a:cubicBezTo>
                <a:cubicBezTo>
                  <a:pt x="f29" y="f23"/>
                  <a:pt x="f28" y="f21"/>
                  <a:pt x="f20" y="f21"/>
                </a:cubicBezTo>
                <a:close/>
                <a:moveTo>
                  <a:pt x="f20" y="f21"/>
                </a:moveTo>
                <a:cubicBezTo>
                  <a:pt x="f22" y="f21"/>
                  <a:pt x="f15" y="f23"/>
                  <a:pt x="f15" y="f24"/>
                </a:cubicBezTo>
                <a:cubicBezTo>
                  <a:pt x="f15" y="f25"/>
                  <a:pt x="f26" y="f27"/>
                  <a:pt x="f20" y="f27"/>
                </a:cubicBezTo>
                <a:cubicBezTo>
                  <a:pt x="f28" y="f27"/>
                  <a:pt x="f29" y="f25"/>
                  <a:pt x="f29" y="f24"/>
                </a:cubicBezTo>
                <a:cubicBezTo>
                  <a:pt x="f29" y="f23"/>
                  <a:pt x="f28" y="f21"/>
                  <a:pt x="f20" y="f21"/>
                </a:cubicBezTo>
                <a:close/>
                <a:moveTo>
                  <a:pt x="f7" y="f8"/>
                </a:moveTo>
                <a:cubicBezTo>
                  <a:pt x="f9" y="f8"/>
                  <a:pt x="f10" y="f11"/>
                  <a:pt x="f10" y="f12"/>
                </a:cubicBezTo>
                <a:cubicBezTo>
                  <a:pt x="f10" y="f13"/>
                  <a:pt x="f14" y="f15"/>
                  <a:pt x="f7" y="f15"/>
                </a:cubicBezTo>
                <a:cubicBezTo>
                  <a:pt x="f16" y="f15"/>
                  <a:pt x="f17" y="f13"/>
                  <a:pt x="f17" y="f12"/>
                </a:cubicBezTo>
                <a:cubicBezTo>
                  <a:pt x="f17" y="f18"/>
                  <a:pt x="f19" y="f8"/>
                  <a:pt x="f7" y="f8"/>
                </a:cubicBezTo>
                <a:close/>
              </a:path>
            </a:pathLst>
          </a:custGeom>
          <a:solidFill>
            <a:srgbClr val="FAF6F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064F71F7-A685-4B59-BAEA-42F33A6BE1C7}"/>
              </a:ext>
            </a:extLst>
          </p:cNvPr>
          <p:cNvCxnSpPr/>
          <p:nvPr/>
        </p:nvCxnSpPr>
        <p:spPr>
          <a:xfrm>
            <a:off x="0" y="3696608"/>
            <a:ext cx="12191996" cy="0"/>
          </a:xfrm>
          <a:prstGeom prst="straightConnector1">
            <a:avLst/>
          </a:prstGeom>
          <a:noFill/>
          <a:ln w="44448" cap="flat">
            <a:solidFill>
              <a:srgbClr val="D0CECE"/>
            </a:solidFill>
            <a:prstDash val="solid"/>
            <a:miter/>
          </a:ln>
        </p:spPr>
      </p:cxnSp>
      <p:sp>
        <p:nvSpPr>
          <p:cNvPr id="35" name="타원 34">
            <a:extLst>
              <a:ext uri="{FF2B5EF4-FFF2-40B4-BE49-F238E27FC236}">
                <a16:creationId xmlns:a16="http://schemas.microsoft.com/office/drawing/2014/main" id="{9143FEBF-7BB5-47E3-9F12-F9C04AB0642E}"/>
              </a:ext>
            </a:extLst>
          </p:cNvPr>
          <p:cNvSpPr/>
          <p:nvPr/>
        </p:nvSpPr>
        <p:spPr>
          <a:xfrm>
            <a:off x="9821058" y="3609036"/>
            <a:ext cx="175144" cy="1751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D2112746-7C69-4C3A-9D0B-7C0F7845D46D}"/>
              </a:ext>
            </a:extLst>
          </p:cNvPr>
          <p:cNvSpPr/>
          <p:nvPr/>
        </p:nvSpPr>
        <p:spPr>
          <a:xfrm>
            <a:off x="2195803" y="3609036"/>
            <a:ext cx="175144" cy="1751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E4E2F60-2083-4835-AD64-5349561B709C}"/>
              </a:ext>
            </a:extLst>
          </p:cNvPr>
          <p:cNvSpPr/>
          <p:nvPr/>
        </p:nvSpPr>
        <p:spPr>
          <a:xfrm>
            <a:off x="4737561" y="3609036"/>
            <a:ext cx="175144" cy="1751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B69327F6-0C86-4C1D-9F12-9DECC2093DBA}"/>
              </a:ext>
            </a:extLst>
          </p:cNvPr>
          <p:cNvSpPr/>
          <p:nvPr/>
        </p:nvSpPr>
        <p:spPr>
          <a:xfrm>
            <a:off x="7279300" y="3609036"/>
            <a:ext cx="175144" cy="1751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45AC46D7-91C3-4F02-8C4F-282296B0E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0624" y="5775683"/>
            <a:ext cx="1546685" cy="10823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>
            <a:extLst>
              <a:ext uri="{FF2B5EF4-FFF2-40B4-BE49-F238E27FC236}">
                <a16:creationId xmlns:a16="http://schemas.microsoft.com/office/drawing/2014/main" id="{F0E7148B-6EC8-465B-94DE-06BA14FC48B6}"/>
              </a:ext>
            </a:extLst>
          </p:cNvPr>
          <p:cNvSpPr/>
          <p:nvPr/>
        </p:nvSpPr>
        <p:spPr>
          <a:xfrm>
            <a:off x="5231565" y="794476"/>
            <a:ext cx="5456416" cy="5456416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6D35BEAE-8431-4571-84FF-381CEF61E198}"/>
              </a:ext>
            </a:extLst>
          </p:cNvPr>
          <p:cNvSpPr/>
          <p:nvPr/>
        </p:nvSpPr>
        <p:spPr>
          <a:xfrm>
            <a:off x="11446934" y="5274003"/>
            <a:ext cx="257385" cy="1583996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151E4D8-F4A8-4AC4-980A-60D578A0E5E8}"/>
              </a:ext>
            </a:extLst>
          </p:cNvPr>
          <p:cNvSpPr txBox="1"/>
          <p:nvPr/>
        </p:nvSpPr>
        <p:spPr>
          <a:xfrm>
            <a:off x="754197" y="623035"/>
            <a:ext cx="429912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Our projects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A2091CE-2054-4438-B790-DF10C9966949}"/>
              </a:ext>
            </a:extLst>
          </p:cNvPr>
          <p:cNvSpPr txBox="1"/>
          <p:nvPr/>
        </p:nvSpPr>
        <p:spPr>
          <a:xfrm>
            <a:off x="1071859" y="1669804"/>
            <a:ext cx="3398541" cy="4334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dolor sit amet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consectetur adipiscing elit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sed do eiusmod tempor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incididunt ut labore et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dolore magna aliqua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Duis aute irure dolor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in reprehenderit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in voluptate velit esse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cillum dolore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6C25CD5-593C-42FB-966F-631BABE5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70" y="178206"/>
            <a:ext cx="6501587" cy="65015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05778-62C3-4987-981F-DDE32EF3706A}"/>
              </a:ext>
            </a:extLst>
          </p:cNvPr>
          <p:cNvSpPr txBox="1"/>
          <p:nvPr/>
        </p:nvSpPr>
        <p:spPr>
          <a:xfrm>
            <a:off x="6596646" y="2532229"/>
            <a:ext cx="212197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A2DF5F9-2D31-4BE2-8B39-A5820504197C}"/>
              </a:ext>
            </a:extLst>
          </p:cNvPr>
          <p:cNvSpPr/>
          <p:nvPr/>
        </p:nvSpPr>
        <p:spPr>
          <a:xfrm>
            <a:off x="6596646" y="2007071"/>
            <a:ext cx="2121974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73274-46BF-4087-82C3-6659AC561FE8}"/>
              </a:ext>
            </a:extLst>
          </p:cNvPr>
          <p:cNvSpPr txBox="1"/>
          <p:nvPr/>
        </p:nvSpPr>
        <p:spPr>
          <a:xfrm>
            <a:off x="9206426" y="2532229"/>
            <a:ext cx="212197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8A0EFA-FD56-4235-B114-2D060ABD2057}"/>
              </a:ext>
            </a:extLst>
          </p:cNvPr>
          <p:cNvSpPr/>
          <p:nvPr/>
        </p:nvSpPr>
        <p:spPr>
          <a:xfrm>
            <a:off x="9206426" y="2007071"/>
            <a:ext cx="2121974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AB3FD-B618-422D-A6FB-0177FE19CC42}"/>
              </a:ext>
            </a:extLst>
          </p:cNvPr>
          <p:cNvSpPr txBox="1"/>
          <p:nvPr/>
        </p:nvSpPr>
        <p:spPr>
          <a:xfrm>
            <a:off x="6596646" y="5043949"/>
            <a:ext cx="212197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FB036B6-9BCB-42C7-A738-36C8990F702C}"/>
              </a:ext>
            </a:extLst>
          </p:cNvPr>
          <p:cNvSpPr/>
          <p:nvPr/>
        </p:nvSpPr>
        <p:spPr>
          <a:xfrm>
            <a:off x="6596646" y="4518781"/>
            <a:ext cx="2121974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29E88-F311-4E49-9C44-FAF590E07C86}"/>
              </a:ext>
            </a:extLst>
          </p:cNvPr>
          <p:cNvSpPr txBox="1"/>
          <p:nvPr/>
        </p:nvSpPr>
        <p:spPr>
          <a:xfrm>
            <a:off x="9206426" y="5043949"/>
            <a:ext cx="212197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0C26F98-55EE-49CD-90A3-DAB6F1BC0342}"/>
              </a:ext>
            </a:extLst>
          </p:cNvPr>
          <p:cNvSpPr/>
          <p:nvPr/>
        </p:nvSpPr>
        <p:spPr>
          <a:xfrm>
            <a:off x="9206426" y="4518781"/>
            <a:ext cx="2121974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538A7D8-1EC5-4CC8-B03F-97A75B35FE81}"/>
              </a:ext>
            </a:extLst>
          </p:cNvPr>
          <p:cNvGrpSpPr/>
          <p:nvPr/>
        </p:nvGrpSpPr>
        <p:grpSpPr>
          <a:xfrm>
            <a:off x="6645850" y="1456986"/>
            <a:ext cx="390521" cy="390521"/>
            <a:chOff x="6645850" y="1456986"/>
            <a:chExt cx="390521" cy="390521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BADD1570-986B-4AAF-86CA-9AE17F6C5C3B}"/>
                </a:ext>
              </a:extLst>
            </p:cNvPr>
            <p:cNvSpPr/>
            <p:nvPr/>
          </p:nvSpPr>
          <p:spPr>
            <a:xfrm>
              <a:off x="6645850" y="1456986"/>
              <a:ext cx="390521" cy="3905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376333"/>
                <a:gd name="f8" fmla="val 126397"/>
                <a:gd name="f9" fmla="val 363379"/>
                <a:gd name="f10" fmla="val 113443"/>
                <a:gd name="f11" fmla="val 342233"/>
                <a:gd name="f12" fmla="val 329184"/>
                <a:gd name="f13" fmla="val 325184"/>
                <a:gd name="f14" fmla="val 130397"/>
                <a:gd name="f15" fmla="val 299657"/>
                <a:gd name="f16" fmla="val 155924"/>
                <a:gd name="f17" fmla="val 295751"/>
                <a:gd name="f18" fmla="val 159830"/>
                <a:gd name="f19" fmla="val 71819"/>
                <a:gd name="f20" fmla="val 62960"/>
                <a:gd name="f21" fmla="val 292322"/>
                <a:gd name="f22" fmla="val 54578"/>
                <a:gd name="f23" fmla="val 286036"/>
                <a:gd name="f24" fmla="val 48292"/>
                <a:gd name="f25" fmla="val 254603"/>
                <a:gd name="f26" fmla="val 16859"/>
                <a:gd name="f27" fmla="val 248317"/>
                <a:gd name="f28" fmla="val 10573"/>
                <a:gd name="f29" fmla="val 240030"/>
                <a:gd name="f30" fmla="val 7144"/>
                <a:gd name="f31" fmla="val 231077"/>
                <a:gd name="f32" fmla="val 40481"/>
                <a:gd name="f33" fmla="val 22098"/>
                <a:gd name="f34" fmla="val 352806"/>
                <a:gd name="f35" fmla="val 371189"/>
                <a:gd name="f36" fmla="val 386144"/>
                <a:gd name="f37" fmla="val 262509"/>
                <a:gd name="f38" fmla="val 280892"/>
                <a:gd name="f39" fmla="val 295846"/>
                <a:gd name="f40" fmla="val 254032"/>
                <a:gd name="f41" fmla="val 173450"/>
                <a:gd name="f42" fmla="val 389287"/>
                <a:gd name="f43" fmla="val 160496"/>
                <a:gd name="f44" fmla="val 139446"/>
                <a:gd name="f45" fmla="val 229171"/>
                <a:gd name="f46" fmla="val 29337"/>
                <a:gd name="f47" fmla="val 231267"/>
                <a:gd name="f48" fmla="val 235267"/>
                <a:gd name="f49" fmla="val 28956"/>
                <a:gd name="f50" fmla="val 238887"/>
                <a:gd name="f51" fmla="val 32576"/>
                <a:gd name="f52" fmla="val 270320"/>
                <a:gd name="f53" fmla="val 64008"/>
                <a:gd name="f54" fmla="val 273844"/>
                <a:gd name="f55" fmla="val 67532"/>
                <a:gd name="f56" fmla="val 273558"/>
                <a:gd name="f57" fmla="val 71438"/>
                <a:gd name="f58" fmla="val 73724"/>
                <a:gd name="f59" fmla="val 358902"/>
                <a:gd name="f60" fmla="val 268605"/>
                <a:gd name="f61" fmla="val 363950"/>
                <a:gd name="f62" fmla="val 262414"/>
                <a:gd name="f63" fmla="val 40386"/>
                <a:gd name="f64" fmla="val 34290"/>
                <a:gd name="f65" fmla="val 29242"/>
                <a:gd name="f66" fmla="val 358997"/>
                <a:gd name="f67" fmla="val 34385"/>
                <a:gd name="f68" fmla="val 34195"/>
                <a:gd name="f69" fmla="val 206883"/>
                <a:gd name="f70" fmla="val 84868"/>
                <a:gd name="f71" fmla="val 90964"/>
                <a:gd name="f72" fmla="val 211836"/>
                <a:gd name="f73" fmla="val 96012"/>
                <a:gd name="f74" fmla="val 218027"/>
                <a:gd name="f75" fmla="val 182118"/>
                <a:gd name="f76" fmla="val 240792"/>
                <a:gd name="f77" fmla="val 214884"/>
                <a:gd name="f78" fmla="val 225076"/>
                <a:gd name="f79" fmla="val 230600"/>
                <a:gd name="f80" fmla="val 223838"/>
                <a:gd name="f81" fmla="val 231839"/>
                <a:gd name="f82" fmla="val 222980"/>
                <a:gd name="f83" fmla="val 233267"/>
                <a:gd name="f84" fmla="val 222409"/>
                <a:gd name="f85" fmla="val 234982"/>
                <a:gd name="f86" fmla="val 206692"/>
                <a:gd name="f87" fmla="val 282035"/>
                <a:gd name="f88" fmla="val 205359"/>
                <a:gd name="f89" fmla="val 206407"/>
                <a:gd name="f90" fmla="val 290417"/>
                <a:gd name="f91" fmla="val 209360"/>
                <a:gd name="f92" fmla="val 293370"/>
                <a:gd name="f93" fmla="val 212312"/>
                <a:gd name="f94" fmla="val 296323"/>
                <a:gd name="f95" fmla="val 216694"/>
                <a:gd name="f96" fmla="val 297371"/>
                <a:gd name="f97" fmla="val 220694"/>
                <a:gd name="f98" fmla="val 296037"/>
                <a:gd name="f99" fmla="val 267748"/>
                <a:gd name="f100" fmla="val 280321"/>
                <a:gd name="f101" fmla="val 269367"/>
                <a:gd name="f102" fmla="val 279749"/>
                <a:gd name="f103" fmla="val 270891"/>
                <a:gd name="f104" fmla="val 278892"/>
                <a:gd name="f105" fmla="val 272129"/>
                <a:gd name="f106" fmla="val 277654"/>
                <a:gd name="f107" fmla="val 273463"/>
                <a:gd name="f108" fmla="val 276320"/>
                <a:gd name="f109" fmla="val 238411"/>
                <a:gd name="f110" fmla="val 264033"/>
                <a:gd name="f111" fmla="val 254127"/>
                <a:gd name="f112" fmla="val 258032"/>
                <a:gd name="f113" fmla="val 260128"/>
                <a:gd name="f114" fmla="val 234506"/>
                <a:gd name="f115" fmla="val 267938"/>
                <a:gd name="f116" fmla="val 242316"/>
                <a:gd name="f117" fmla="val 244412"/>
                <a:gd name="f118" fmla="val 222694"/>
                <a:gd name="f119" fmla="val 272415"/>
                <a:gd name="f120" fmla="val 214313"/>
                <a:gd name="f121" fmla="val 309563"/>
                <a:gd name="f122" fmla="val 177165"/>
                <a:gd name="f123" fmla="val 317373"/>
                <a:gd name="f124" fmla="val 169259"/>
                <a:gd name="f125" fmla="val 333089"/>
                <a:gd name="f126" fmla="val 184976"/>
                <a:gd name="f127" fmla="val 360236"/>
                <a:gd name="f128" fmla="val 157829"/>
                <a:gd name="f129" fmla="val 348806"/>
                <a:gd name="f130" fmla="val 153543"/>
                <a:gd name="f131" fmla="val 344519"/>
                <a:gd name="f132" fmla="val 142113"/>
                <a:gd name="f133" fmla="val 137827"/>
                <a:gd name="f134" fmla="val 355854"/>
                <a:gd name="f135" fmla="val 364522"/>
                <a:gd name="f136" fmla="val 146399"/>
                <a:gd name="f137" fmla="val 364617"/>
                <a:gd name="f138" fmla="val 153448"/>
                <a:gd name="f139" fmla="+- 0 0 -90"/>
                <a:gd name="f140" fmla="*/ f3 1 390525"/>
                <a:gd name="f141" fmla="*/ f4 1 390525"/>
                <a:gd name="f142" fmla="val f5"/>
                <a:gd name="f143" fmla="val f6"/>
                <a:gd name="f144" fmla="*/ f139 f0 1"/>
                <a:gd name="f145" fmla="+- f143 0 f142"/>
                <a:gd name="f146" fmla="*/ f144 1 f2"/>
                <a:gd name="f147" fmla="*/ f145 1 390525"/>
                <a:gd name="f148" fmla="*/ 376333 f145 1"/>
                <a:gd name="f149" fmla="*/ 126397 f145 1"/>
                <a:gd name="f150" fmla="*/ 329184 f145 1"/>
                <a:gd name="f151" fmla="*/ 295751 f145 1"/>
                <a:gd name="f152" fmla="*/ 159830 f145 1"/>
                <a:gd name="f153" fmla="*/ 71819 f145 1"/>
                <a:gd name="f154" fmla="*/ 286036 f145 1"/>
                <a:gd name="f155" fmla="*/ 48292 f145 1"/>
                <a:gd name="f156" fmla="*/ 254603 f145 1"/>
                <a:gd name="f157" fmla="*/ 16859 f145 1"/>
                <a:gd name="f158" fmla="*/ 231077 f145 1"/>
                <a:gd name="f159" fmla="*/ 7144 f145 1"/>
                <a:gd name="f160" fmla="*/ 40481 f145 1"/>
                <a:gd name="f161" fmla="*/ 352806 f145 1"/>
                <a:gd name="f162" fmla="*/ 386144 f145 1"/>
                <a:gd name="f163" fmla="*/ 262509 f145 1"/>
                <a:gd name="f164" fmla="*/ 295846 f145 1"/>
                <a:gd name="f165" fmla="*/ 254032 f145 1"/>
                <a:gd name="f166" fmla="*/ 173450 f145 1"/>
                <a:gd name="f167" fmla="*/ 229171 f145 1"/>
                <a:gd name="f168" fmla="*/ 29337 f145 1"/>
                <a:gd name="f169" fmla="*/ 238887 f145 1"/>
                <a:gd name="f170" fmla="*/ 32576 f145 1"/>
                <a:gd name="f171" fmla="*/ 270320 f145 1"/>
                <a:gd name="f172" fmla="*/ 64008 f145 1"/>
                <a:gd name="f173" fmla="*/ 273558 f145 1"/>
                <a:gd name="f174" fmla="*/ 73724 f145 1"/>
                <a:gd name="f175" fmla="*/ 262414 f145 1"/>
                <a:gd name="f176" fmla="*/ 363950 f145 1"/>
                <a:gd name="f177" fmla="*/ 40386 f145 1"/>
                <a:gd name="f178" fmla="*/ 29242 f145 1"/>
                <a:gd name="f179" fmla="*/ 206883 f145 1"/>
                <a:gd name="f180" fmla="*/ 84868 f145 1"/>
                <a:gd name="f181" fmla="*/ 218027 f145 1"/>
                <a:gd name="f182" fmla="*/ 96012 f145 1"/>
                <a:gd name="f183" fmla="*/ 182118 f145 1"/>
                <a:gd name="f184" fmla="*/ 240792 f145 1"/>
                <a:gd name="f185" fmla="*/ 214884 f145 1"/>
                <a:gd name="f186" fmla="*/ 225076 f145 1"/>
                <a:gd name="f187" fmla="*/ 230600 f145 1"/>
                <a:gd name="f188" fmla="*/ 222409 f145 1"/>
                <a:gd name="f189" fmla="*/ 234982 f145 1"/>
                <a:gd name="f190" fmla="*/ 206692 f145 1"/>
                <a:gd name="f191" fmla="*/ 282035 f145 1"/>
                <a:gd name="f192" fmla="*/ 209360 f145 1"/>
                <a:gd name="f193" fmla="*/ 293370 f145 1"/>
                <a:gd name="f194" fmla="*/ 220694 f145 1"/>
                <a:gd name="f195" fmla="*/ 296037 f145 1"/>
                <a:gd name="f196" fmla="*/ 267748 f145 1"/>
                <a:gd name="f197" fmla="*/ 280321 f145 1"/>
                <a:gd name="f198" fmla="*/ 272129 f145 1"/>
                <a:gd name="f199" fmla="*/ 277654 f145 1"/>
                <a:gd name="f200" fmla="*/ 273463 f145 1"/>
                <a:gd name="f201" fmla="*/ 276320 f145 1"/>
                <a:gd name="f202" fmla="*/ 248317 f145 1"/>
                <a:gd name="f203" fmla="*/ 238411 f145 1"/>
                <a:gd name="f204" fmla="*/ 264033 f145 1"/>
                <a:gd name="f205" fmla="*/ 254127 f145 1"/>
                <a:gd name="f206" fmla="*/ 258032 f145 1"/>
                <a:gd name="f207" fmla="*/ 260128 f145 1"/>
                <a:gd name="f208" fmla="*/ 234506 f145 1"/>
                <a:gd name="f209" fmla="*/ 267938 f145 1"/>
                <a:gd name="f210" fmla="*/ 242316 f145 1"/>
                <a:gd name="f211" fmla="*/ 244412 f145 1"/>
                <a:gd name="f212" fmla="*/ 279749 f145 1"/>
                <a:gd name="f213" fmla="*/ 222694 f145 1"/>
                <a:gd name="f214" fmla="*/ 317373 f145 1"/>
                <a:gd name="f215" fmla="*/ 169259 f145 1"/>
                <a:gd name="f216" fmla="*/ 333089 f145 1"/>
                <a:gd name="f217" fmla="*/ 184976 f145 1"/>
                <a:gd name="f218" fmla="*/ 360236 f145 1"/>
                <a:gd name="f219" fmla="*/ 157829 f145 1"/>
                <a:gd name="f220" fmla="*/ 348806 f145 1"/>
                <a:gd name="f221" fmla="*/ 153543 f145 1"/>
                <a:gd name="f222" fmla="*/ 344519 f145 1"/>
                <a:gd name="f223" fmla="*/ 142113 f145 1"/>
                <a:gd name="f224" fmla="+- f146 0 f1"/>
                <a:gd name="f225" fmla="*/ f148 1 390525"/>
                <a:gd name="f226" fmla="*/ f149 1 390525"/>
                <a:gd name="f227" fmla="*/ f150 1 390525"/>
                <a:gd name="f228" fmla="*/ f151 1 390525"/>
                <a:gd name="f229" fmla="*/ f152 1 390525"/>
                <a:gd name="f230" fmla="*/ f153 1 390525"/>
                <a:gd name="f231" fmla="*/ f154 1 390525"/>
                <a:gd name="f232" fmla="*/ f155 1 390525"/>
                <a:gd name="f233" fmla="*/ f156 1 390525"/>
                <a:gd name="f234" fmla="*/ f157 1 390525"/>
                <a:gd name="f235" fmla="*/ f158 1 390525"/>
                <a:gd name="f236" fmla="*/ f159 1 390525"/>
                <a:gd name="f237" fmla="*/ f160 1 390525"/>
                <a:gd name="f238" fmla="*/ f161 1 390525"/>
                <a:gd name="f239" fmla="*/ f162 1 390525"/>
                <a:gd name="f240" fmla="*/ f163 1 390525"/>
                <a:gd name="f241" fmla="*/ f164 1 390525"/>
                <a:gd name="f242" fmla="*/ f165 1 390525"/>
                <a:gd name="f243" fmla="*/ f166 1 390525"/>
                <a:gd name="f244" fmla="*/ f167 1 390525"/>
                <a:gd name="f245" fmla="*/ f168 1 390525"/>
                <a:gd name="f246" fmla="*/ f169 1 390525"/>
                <a:gd name="f247" fmla="*/ f170 1 390525"/>
                <a:gd name="f248" fmla="*/ f171 1 390525"/>
                <a:gd name="f249" fmla="*/ f172 1 390525"/>
                <a:gd name="f250" fmla="*/ f173 1 390525"/>
                <a:gd name="f251" fmla="*/ f174 1 390525"/>
                <a:gd name="f252" fmla="*/ f175 1 390525"/>
                <a:gd name="f253" fmla="*/ f176 1 390525"/>
                <a:gd name="f254" fmla="*/ f177 1 390525"/>
                <a:gd name="f255" fmla="*/ f178 1 390525"/>
                <a:gd name="f256" fmla="*/ f179 1 390525"/>
                <a:gd name="f257" fmla="*/ f180 1 390525"/>
                <a:gd name="f258" fmla="*/ f181 1 390525"/>
                <a:gd name="f259" fmla="*/ f182 1 390525"/>
                <a:gd name="f260" fmla="*/ f183 1 390525"/>
                <a:gd name="f261" fmla="*/ f184 1 390525"/>
                <a:gd name="f262" fmla="*/ f185 1 390525"/>
                <a:gd name="f263" fmla="*/ f186 1 390525"/>
                <a:gd name="f264" fmla="*/ f187 1 390525"/>
                <a:gd name="f265" fmla="*/ f188 1 390525"/>
                <a:gd name="f266" fmla="*/ f189 1 390525"/>
                <a:gd name="f267" fmla="*/ f190 1 390525"/>
                <a:gd name="f268" fmla="*/ f191 1 390525"/>
                <a:gd name="f269" fmla="*/ f192 1 390525"/>
                <a:gd name="f270" fmla="*/ f193 1 390525"/>
                <a:gd name="f271" fmla="*/ f194 1 390525"/>
                <a:gd name="f272" fmla="*/ f195 1 390525"/>
                <a:gd name="f273" fmla="*/ f196 1 390525"/>
                <a:gd name="f274" fmla="*/ f197 1 390525"/>
                <a:gd name="f275" fmla="*/ f198 1 390525"/>
                <a:gd name="f276" fmla="*/ f199 1 390525"/>
                <a:gd name="f277" fmla="*/ f200 1 390525"/>
                <a:gd name="f278" fmla="*/ f201 1 390525"/>
                <a:gd name="f279" fmla="*/ f202 1 390525"/>
                <a:gd name="f280" fmla="*/ f203 1 390525"/>
                <a:gd name="f281" fmla="*/ f204 1 390525"/>
                <a:gd name="f282" fmla="*/ f205 1 390525"/>
                <a:gd name="f283" fmla="*/ f206 1 390525"/>
                <a:gd name="f284" fmla="*/ f207 1 390525"/>
                <a:gd name="f285" fmla="*/ f208 1 390525"/>
                <a:gd name="f286" fmla="*/ f209 1 390525"/>
                <a:gd name="f287" fmla="*/ f210 1 390525"/>
                <a:gd name="f288" fmla="*/ f211 1 390525"/>
                <a:gd name="f289" fmla="*/ f212 1 390525"/>
                <a:gd name="f290" fmla="*/ f213 1 390525"/>
                <a:gd name="f291" fmla="*/ f214 1 390525"/>
                <a:gd name="f292" fmla="*/ f215 1 390525"/>
                <a:gd name="f293" fmla="*/ f216 1 390525"/>
                <a:gd name="f294" fmla="*/ f217 1 390525"/>
                <a:gd name="f295" fmla="*/ f218 1 390525"/>
                <a:gd name="f296" fmla="*/ f219 1 390525"/>
                <a:gd name="f297" fmla="*/ f220 1 390525"/>
                <a:gd name="f298" fmla="*/ f221 1 390525"/>
                <a:gd name="f299" fmla="*/ f222 1 390525"/>
                <a:gd name="f300" fmla="*/ f223 1 390525"/>
                <a:gd name="f301" fmla="*/ f142 1 f147"/>
                <a:gd name="f302" fmla="*/ f143 1 f147"/>
                <a:gd name="f303" fmla="*/ f225 1 f147"/>
                <a:gd name="f304" fmla="*/ f226 1 f147"/>
                <a:gd name="f305" fmla="*/ f227 1 f147"/>
                <a:gd name="f306" fmla="*/ f228 1 f147"/>
                <a:gd name="f307" fmla="*/ f229 1 f147"/>
                <a:gd name="f308" fmla="*/ f230 1 f147"/>
                <a:gd name="f309" fmla="*/ f231 1 f147"/>
                <a:gd name="f310" fmla="*/ f232 1 f147"/>
                <a:gd name="f311" fmla="*/ f233 1 f147"/>
                <a:gd name="f312" fmla="*/ f234 1 f147"/>
                <a:gd name="f313" fmla="*/ f235 1 f147"/>
                <a:gd name="f314" fmla="*/ f236 1 f147"/>
                <a:gd name="f315" fmla="*/ f237 1 f147"/>
                <a:gd name="f316" fmla="*/ f238 1 f147"/>
                <a:gd name="f317" fmla="*/ f239 1 f147"/>
                <a:gd name="f318" fmla="*/ f240 1 f147"/>
                <a:gd name="f319" fmla="*/ f241 1 f147"/>
                <a:gd name="f320" fmla="*/ f242 1 f147"/>
                <a:gd name="f321" fmla="*/ f243 1 f147"/>
                <a:gd name="f322" fmla="*/ f244 1 f147"/>
                <a:gd name="f323" fmla="*/ f245 1 f147"/>
                <a:gd name="f324" fmla="*/ f246 1 f147"/>
                <a:gd name="f325" fmla="*/ f247 1 f147"/>
                <a:gd name="f326" fmla="*/ f248 1 f147"/>
                <a:gd name="f327" fmla="*/ f249 1 f147"/>
                <a:gd name="f328" fmla="*/ f250 1 f147"/>
                <a:gd name="f329" fmla="*/ f251 1 f147"/>
                <a:gd name="f330" fmla="*/ f252 1 f147"/>
                <a:gd name="f331" fmla="*/ f253 1 f147"/>
                <a:gd name="f332" fmla="*/ f254 1 f147"/>
                <a:gd name="f333" fmla="*/ f255 1 f147"/>
                <a:gd name="f334" fmla="*/ f256 1 f147"/>
                <a:gd name="f335" fmla="*/ f257 1 f147"/>
                <a:gd name="f336" fmla="*/ f258 1 f147"/>
                <a:gd name="f337" fmla="*/ f259 1 f147"/>
                <a:gd name="f338" fmla="*/ f260 1 f147"/>
                <a:gd name="f339" fmla="*/ f261 1 f147"/>
                <a:gd name="f340" fmla="*/ f262 1 f147"/>
                <a:gd name="f341" fmla="*/ f263 1 f147"/>
                <a:gd name="f342" fmla="*/ f264 1 f147"/>
                <a:gd name="f343" fmla="*/ f265 1 f147"/>
                <a:gd name="f344" fmla="*/ f266 1 f147"/>
                <a:gd name="f345" fmla="*/ f267 1 f147"/>
                <a:gd name="f346" fmla="*/ f268 1 f147"/>
                <a:gd name="f347" fmla="*/ f269 1 f147"/>
                <a:gd name="f348" fmla="*/ f270 1 f147"/>
                <a:gd name="f349" fmla="*/ f271 1 f147"/>
                <a:gd name="f350" fmla="*/ f272 1 f147"/>
                <a:gd name="f351" fmla="*/ f273 1 f147"/>
                <a:gd name="f352" fmla="*/ f274 1 f147"/>
                <a:gd name="f353" fmla="*/ f275 1 f147"/>
                <a:gd name="f354" fmla="*/ f276 1 f147"/>
                <a:gd name="f355" fmla="*/ f277 1 f147"/>
                <a:gd name="f356" fmla="*/ f278 1 f147"/>
                <a:gd name="f357" fmla="*/ f279 1 f147"/>
                <a:gd name="f358" fmla="*/ f280 1 f147"/>
                <a:gd name="f359" fmla="*/ f281 1 f147"/>
                <a:gd name="f360" fmla="*/ f282 1 f147"/>
                <a:gd name="f361" fmla="*/ f283 1 f147"/>
                <a:gd name="f362" fmla="*/ f284 1 f147"/>
                <a:gd name="f363" fmla="*/ f285 1 f147"/>
                <a:gd name="f364" fmla="*/ f286 1 f147"/>
                <a:gd name="f365" fmla="*/ f287 1 f147"/>
                <a:gd name="f366" fmla="*/ f288 1 f147"/>
                <a:gd name="f367" fmla="*/ f289 1 f147"/>
                <a:gd name="f368" fmla="*/ f290 1 f147"/>
                <a:gd name="f369" fmla="*/ f291 1 f147"/>
                <a:gd name="f370" fmla="*/ f292 1 f147"/>
                <a:gd name="f371" fmla="*/ f293 1 f147"/>
                <a:gd name="f372" fmla="*/ f294 1 f147"/>
                <a:gd name="f373" fmla="*/ f295 1 f147"/>
                <a:gd name="f374" fmla="*/ f296 1 f147"/>
                <a:gd name="f375" fmla="*/ f297 1 f147"/>
                <a:gd name="f376" fmla="*/ f298 1 f147"/>
                <a:gd name="f377" fmla="*/ f299 1 f147"/>
                <a:gd name="f378" fmla="*/ f300 1 f147"/>
                <a:gd name="f379" fmla="*/ f301 f140 1"/>
                <a:gd name="f380" fmla="*/ f302 f140 1"/>
                <a:gd name="f381" fmla="*/ f302 f141 1"/>
                <a:gd name="f382" fmla="*/ f301 f141 1"/>
                <a:gd name="f383" fmla="*/ f303 f140 1"/>
                <a:gd name="f384" fmla="*/ f304 f141 1"/>
                <a:gd name="f385" fmla="*/ f305 f140 1"/>
                <a:gd name="f386" fmla="*/ f306 f140 1"/>
                <a:gd name="f387" fmla="*/ f307 f141 1"/>
                <a:gd name="f388" fmla="*/ f308 f141 1"/>
                <a:gd name="f389" fmla="*/ f309 f140 1"/>
                <a:gd name="f390" fmla="*/ f310 f141 1"/>
                <a:gd name="f391" fmla="*/ f311 f140 1"/>
                <a:gd name="f392" fmla="*/ f312 f141 1"/>
                <a:gd name="f393" fmla="*/ f313 f140 1"/>
                <a:gd name="f394" fmla="*/ f314 f141 1"/>
                <a:gd name="f395" fmla="*/ f315 f140 1"/>
                <a:gd name="f396" fmla="*/ f314 f140 1"/>
                <a:gd name="f397" fmla="*/ f315 f141 1"/>
                <a:gd name="f398" fmla="*/ f316 f141 1"/>
                <a:gd name="f399" fmla="*/ f317 f141 1"/>
                <a:gd name="f400" fmla="*/ f318 f140 1"/>
                <a:gd name="f401" fmla="*/ f319 f140 1"/>
                <a:gd name="f402" fmla="*/ f320 f141 1"/>
                <a:gd name="f403" fmla="*/ f321 f141 1"/>
                <a:gd name="f404" fmla="*/ f322 f140 1"/>
                <a:gd name="f405" fmla="*/ f323 f141 1"/>
                <a:gd name="f406" fmla="*/ f324 f140 1"/>
                <a:gd name="f407" fmla="*/ f325 f141 1"/>
                <a:gd name="f408" fmla="*/ f326 f140 1"/>
                <a:gd name="f409" fmla="*/ f327 f141 1"/>
                <a:gd name="f410" fmla="*/ f328 f140 1"/>
                <a:gd name="f411" fmla="*/ f329 f141 1"/>
                <a:gd name="f412" fmla="*/ f330 f140 1"/>
                <a:gd name="f413" fmla="*/ f331 f141 1"/>
                <a:gd name="f414" fmla="*/ f332 f140 1"/>
                <a:gd name="f415" fmla="*/ f333 f140 1"/>
                <a:gd name="f416" fmla="*/ f334 f140 1"/>
                <a:gd name="f417" fmla="*/ f335 f141 1"/>
                <a:gd name="f418" fmla="*/ f336 f140 1"/>
                <a:gd name="f419" fmla="*/ f337 f141 1"/>
                <a:gd name="f420" fmla="*/ f338 f141 1"/>
                <a:gd name="f421" fmla="*/ f339 f140 1"/>
                <a:gd name="f422" fmla="*/ f340 f141 1"/>
                <a:gd name="f423" fmla="*/ f341 f140 1"/>
                <a:gd name="f424" fmla="*/ f342 f141 1"/>
                <a:gd name="f425" fmla="*/ f343 f140 1"/>
                <a:gd name="f426" fmla="*/ f344 f141 1"/>
                <a:gd name="f427" fmla="*/ f345 f140 1"/>
                <a:gd name="f428" fmla="*/ f346 f141 1"/>
                <a:gd name="f429" fmla="*/ f347 f140 1"/>
                <a:gd name="f430" fmla="*/ f348 f141 1"/>
                <a:gd name="f431" fmla="*/ f349 f140 1"/>
                <a:gd name="f432" fmla="*/ f350 f141 1"/>
                <a:gd name="f433" fmla="*/ f351 f140 1"/>
                <a:gd name="f434" fmla="*/ f352 f141 1"/>
                <a:gd name="f435" fmla="*/ f353 f140 1"/>
                <a:gd name="f436" fmla="*/ f354 f141 1"/>
                <a:gd name="f437" fmla="*/ f355 f140 1"/>
                <a:gd name="f438" fmla="*/ f356 f141 1"/>
                <a:gd name="f439" fmla="*/ f357 f140 1"/>
                <a:gd name="f440" fmla="*/ f358 f141 1"/>
                <a:gd name="f441" fmla="*/ f359 f140 1"/>
                <a:gd name="f442" fmla="*/ f360 f141 1"/>
                <a:gd name="f443" fmla="*/ f361 f140 1"/>
                <a:gd name="f444" fmla="*/ f362 f141 1"/>
                <a:gd name="f445" fmla="*/ f363 f140 1"/>
                <a:gd name="f446" fmla="*/ f364 f141 1"/>
                <a:gd name="f447" fmla="*/ f365 f140 1"/>
                <a:gd name="f448" fmla="*/ f366 f141 1"/>
                <a:gd name="f449" fmla="*/ f367 f140 1"/>
                <a:gd name="f450" fmla="*/ f368 f141 1"/>
                <a:gd name="f451" fmla="*/ f369 f140 1"/>
                <a:gd name="f452" fmla="*/ f370 f141 1"/>
                <a:gd name="f453" fmla="*/ f371 f140 1"/>
                <a:gd name="f454" fmla="*/ f372 f141 1"/>
                <a:gd name="f455" fmla="*/ f373 f140 1"/>
                <a:gd name="f456" fmla="*/ f374 f141 1"/>
                <a:gd name="f457" fmla="*/ f375 f140 1"/>
                <a:gd name="f458" fmla="*/ f376 f141 1"/>
                <a:gd name="f459" fmla="*/ f377 f140 1"/>
                <a:gd name="f460" fmla="*/ f378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4">
                  <a:pos x="f383" y="f384"/>
                </a:cxn>
                <a:cxn ang="f224">
                  <a:pos x="f385" y="f384"/>
                </a:cxn>
                <a:cxn ang="f224">
                  <a:pos x="f386" y="f387"/>
                </a:cxn>
                <a:cxn ang="f224">
                  <a:pos x="f386" y="f388"/>
                </a:cxn>
                <a:cxn ang="f224">
                  <a:pos x="f389" y="f390"/>
                </a:cxn>
                <a:cxn ang="f224">
                  <a:pos x="f391" y="f392"/>
                </a:cxn>
                <a:cxn ang="f224">
                  <a:pos x="f393" y="f394"/>
                </a:cxn>
                <a:cxn ang="f224">
                  <a:pos x="f395" y="f394"/>
                </a:cxn>
                <a:cxn ang="f224">
                  <a:pos x="f396" y="f397"/>
                </a:cxn>
                <a:cxn ang="f224">
                  <a:pos x="f396" y="f398"/>
                </a:cxn>
                <a:cxn ang="f224">
                  <a:pos x="f395" y="f399"/>
                </a:cxn>
                <a:cxn ang="f224">
                  <a:pos x="f400" y="f399"/>
                </a:cxn>
                <a:cxn ang="f224">
                  <a:pos x="f401" y="f398"/>
                </a:cxn>
                <a:cxn ang="f224">
                  <a:pos x="f401" y="f402"/>
                </a:cxn>
                <a:cxn ang="f224">
                  <a:pos x="f383" y="f403"/>
                </a:cxn>
                <a:cxn ang="f224">
                  <a:pos x="f383" y="f384"/>
                </a:cxn>
                <a:cxn ang="f224">
                  <a:pos x="f404" y="f405"/>
                </a:cxn>
                <a:cxn ang="f224">
                  <a:pos x="f406" y="f407"/>
                </a:cxn>
                <a:cxn ang="f224">
                  <a:pos x="f408" y="f409"/>
                </a:cxn>
                <a:cxn ang="f224">
                  <a:pos x="f410" y="f411"/>
                </a:cxn>
                <a:cxn ang="f224">
                  <a:pos x="f404" y="f411"/>
                </a:cxn>
                <a:cxn ang="f224">
                  <a:pos x="f404" y="f405"/>
                </a:cxn>
                <a:cxn ang="f224">
                  <a:pos x="f410" y="f398"/>
                </a:cxn>
                <a:cxn ang="f224">
                  <a:pos x="f412" y="f413"/>
                </a:cxn>
                <a:cxn ang="f224">
                  <a:pos x="f414" y="f413"/>
                </a:cxn>
                <a:cxn ang="f224">
                  <a:pos x="f415" y="f398"/>
                </a:cxn>
                <a:cxn ang="f224">
                  <a:pos x="f415" y="f397"/>
                </a:cxn>
                <a:cxn ang="f224">
                  <a:pos x="f414" y="f405"/>
                </a:cxn>
                <a:cxn ang="f224">
                  <a:pos x="f416" y="f405"/>
                </a:cxn>
                <a:cxn ang="f224">
                  <a:pos x="f416" y="f417"/>
                </a:cxn>
                <a:cxn ang="f224">
                  <a:pos x="f418" y="f419"/>
                </a:cxn>
                <a:cxn ang="f224">
                  <a:pos x="f410" y="f419"/>
                </a:cxn>
                <a:cxn ang="f224">
                  <a:pos x="f410" y="f420"/>
                </a:cxn>
                <a:cxn ang="f224">
                  <a:pos x="f421" y="f422"/>
                </a:cxn>
                <a:cxn ang="f224">
                  <a:pos x="f423" y="f424"/>
                </a:cxn>
                <a:cxn ang="f224">
                  <a:pos x="f425" y="f426"/>
                </a:cxn>
                <a:cxn ang="f224">
                  <a:pos x="f427" y="f428"/>
                </a:cxn>
                <a:cxn ang="f224">
                  <a:pos x="f429" y="f430"/>
                </a:cxn>
                <a:cxn ang="f224">
                  <a:pos x="f431" y="f432"/>
                </a:cxn>
                <a:cxn ang="f224">
                  <a:pos x="f433" y="f434"/>
                </a:cxn>
                <a:cxn ang="f224">
                  <a:pos x="f435" y="f436"/>
                </a:cxn>
                <a:cxn ang="f224">
                  <a:pos x="f437" y="f438"/>
                </a:cxn>
                <a:cxn ang="f224">
                  <a:pos x="f437" y="f398"/>
                </a:cxn>
                <a:cxn ang="f224">
                  <a:pos x="f410" y="f398"/>
                </a:cxn>
                <a:cxn ang="f224">
                  <a:pos x="f439" y="f440"/>
                </a:cxn>
                <a:cxn ang="f224">
                  <a:pos x="f441" y="f442"/>
                </a:cxn>
                <a:cxn ang="f224">
                  <a:pos x="f443" y="f444"/>
                </a:cxn>
                <a:cxn ang="f224">
                  <a:pos x="f445" y="f446"/>
                </a:cxn>
                <a:cxn ang="f224">
                  <a:pos x="f447" y="f448"/>
                </a:cxn>
                <a:cxn ang="f224">
                  <a:pos x="f439" y="f440"/>
                </a:cxn>
                <a:cxn ang="f224">
                  <a:pos x="f449" y="f440"/>
                </a:cxn>
                <a:cxn ang="f224">
                  <a:pos x="f441" y="f450"/>
                </a:cxn>
                <a:cxn ang="f224">
                  <a:pos x="f451" y="f452"/>
                </a:cxn>
                <a:cxn ang="f224">
                  <a:pos x="f453" y="f454"/>
                </a:cxn>
                <a:cxn ang="f224">
                  <a:pos x="f449" y="f440"/>
                </a:cxn>
                <a:cxn ang="f224">
                  <a:pos x="f455" y="f456"/>
                </a:cxn>
                <a:cxn ang="f224">
                  <a:pos x="f457" y="f452"/>
                </a:cxn>
                <a:cxn ang="f224">
                  <a:pos x="f453" y="f458"/>
                </a:cxn>
                <a:cxn ang="f224">
                  <a:pos x="f459" y="f460"/>
                </a:cxn>
                <a:cxn ang="f224">
                  <a:pos x="f455" y="f460"/>
                </a:cxn>
                <a:cxn ang="f224">
                  <a:pos x="f455" y="f456"/>
                </a:cxn>
              </a:cxnLst>
              <a:rect l="f379" t="f382" r="f380" b="f381"/>
              <a:pathLst>
                <a:path w="390525" h="390525">
                  <a:moveTo>
                    <a:pt x="f7" y="f8"/>
                  </a:moveTo>
                  <a:cubicBezTo>
                    <a:pt x="f9" y="f10"/>
                    <a:pt x="f11" y="f10"/>
                    <a:pt x="f12" y="f8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23" y="f24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lnTo>
                    <a:pt x="f32" y="f30"/>
                  </a:lnTo>
                  <a:cubicBezTo>
                    <a:pt x="f33" y="f30"/>
                    <a:pt x="f30" y="f33"/>
                    <a:pt x="f30" y="f32"/>
                  </a:cubicBezTo>
                  <a:lnTo>
                    <a:pt x="f30" y="f34"/>
                  </a:lnTo>
                  <a:cubicBezTo>
                    <a:pt x="f30" y="f35"/>
                    <a:pt x="f33" y="f36"/>
                    <a:pt x="f32" y="f36"/>
                  </a:cubicBezTo>
                  <a:lnTo>
                    <a:pt x="f37" y="f36"/>
                  </a:lnTo>
                  <a:cubicBezTo>
                    <a:pt x="f38" y="f36"/>
                    <a:pt x="f39" y="f35"/>
                    <a:pt x="f39" y="f34"/>
                  </a:cubicBezTo>
                  <a:lnTo>
                    <a:pt x="f39" y="f40"/>
                  </a:lnTo>
                  <a:lnTo>
                    <a:pt x="f7" y="f41"/>
                  </a:lnTo>
                  <a:cubicBezTo>
                    <a:pt x="f42" y="f43"/>
                    <a:pt x="f42" y="f44"/>
                    <a:pt x="f7" y="f8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9"/>
                    <a:pt x="f50" y="f51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6" y="f58"/>
                  </a:cubicBezTo>
                  <a:lnTo>
                    <a:pt x="f45" y="f58"/>
                  </a:lnTo>
                  <a:lnTo>
                    <a:pt x="f45" y="f46"/>
                  </a:lnTo>
                  <a:close/>
                  <a:moveTo>
                    <a:pt x="f56" y="f34"/>
                  </a:moveTo>
                  <a:cubicBezTo>
                    <a:pt x="f56" y="f59"/>
                    <a:pt x="f60" y="f61"/>
                    <a:pt x="f62" y="f61"/>
                  </a:cubicBezTo>
                  <a:lnTo>
                    <a:pt x="f63" y="f61"/>
                  </a:lnTo>
                  <a:cubicBezTo>
                    <a:pt x="f64" y="f61"/>
                    <a:pt x="f65" y="f66"/>
                    <a:pt x="f65" y="f34"/>
                  </a:cubicBezTo>
                  <a:lnTo>
                    <a:pt x="f65" y="f32"/>
                  </a:lnTo>
                  <a:cubicBezTo>
                    <a:pt x="f65" y="f67"/>
                    <a:pt x="f68" y="f46"/>
                    <a:pt x="f63" y="f46"/>
                  </a:cubicBezTo>
                  <a:lnTo>
                    <a:pt x="f69" y="f46"/>
                  </a:lnTo>
                  <a:lnTo>
                    <a:pt x="f69" y="f70"/>
                  </a:lnTo>
                  <a:cubicBezTo>
                    <a:pt x="f69" y="f71"/>
                    <a:pt x="f72" y="f73"/>
                    <a:pt x="f74" y="f73"/>
                  </a:cubicBezTo>
                  <a:lnTo>
                    <a:pt x="f56" y="f73"/>
                  </a:lnTo>
                  <a:lnTo>
                    <a:pt x="f56" y="f75"/>
                  </a:lnTo>
                  <a:cubicBezTo>
                    <a:pt x="f56" y="f75"/>
                    <a:pt x="f76" y="f77"/>
                    <a:pt x="f76" y="f77"/>
                  </a:cubicBezTo>
                  <a:lnTo>
                    <a:pt x="f78" y="f79"/>
                  </a:lnTo>
                  <a:cubicBezTo>
                    <a:pt x="f80" y="f81"/>
                    <a:pt x="f82" y="f83"/>
                    <a:pt x="f84" y="f85"/>
                  </a:cubicBezTo>
                  <a:lnTo>
                    <a:pt x="f86" y="f87"/>
                  </a:lnTo>
                  <a:cubicBezTo>
                    <a:pt x="f88" y="f23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lnTo>
                    <a:pt x="f99" y="f100"/>
                  </a:lnTo>
                  <a:cubicBezTo>
                    <a:pt x="f101" y="f102"/>
                    <a:pt x="f103" y="f104"/>
                    <a:pt x="f105" y="f106"/>
                  </a:cubicBezTo>
                  <a:lnTo>
                    <a:pt x="f107" y="f108"/>
                  </a:lnTo>
                  <a:lnTo>
                    <a:pt x="f107" y="f34"/>
                  </a:lnTo>
                  <a:lnTo>
                    <a:pt x="f56" y="f34"/>
                  </a:lnTo>
                  <a:close/>
                  <a:moveTo>
                    <a:pt x="f27" y="f109"/>
                  </a:move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27" y="f109"/>
                  </a:lnTo>
                  <a:close/>
                  <a:moveTo>
                    <a:pt x="f102" y="f109"/>
                  </a:moveTo>
                  <a:lnTo>
                    <a:pt x="f110" y="f118"/>
                  </a:lnTo>
                  <a:cubicBezTo>
                    <a:pt x="f119" y="f120"/>
                    <a:pt x="f121" y="f122"/>
                    <a:pt x="f123" y="f124"/>
                  </a:cubicBezTo>
                  <a:lnTo>
                    <a:pt x="f125" y="f126"/>
                  </a:lnTo>
                  <a:lnTo>
                    <a:pt x="f102" y="f109"/>
                  </a:lnTo>
                  <a:close/>
                  <a:moveTo>
                    <a:pt x="f127" y="f128"/>
                  </a:moveTo>
                  <a:lnTo>
                    <a:pt x="f129" y="f124"/>
                  </a:lnTo>
                  <a:lnTo>
                    <a:pt x="f125" y="f130"/>
                  </a:lnTo>
                  <a:lnTo>
                    <a:pt x="f131" y="f132"/>
                  </a:lnTo>
                  <a:cubicBezTo>
                    <a:pt x="f129" y="f133"/>
                    <a:pt x="f134" y="f133"/>
                    <a:pt x="f127" y="f132"/>
                  </a:cubicBezTo>
                  <a:cubicBezTo>
                    <a:pt x="f135" y="f136"/>
                    <a:pt x="f137" y="f138"/>
                    <a:pt x="f127" y="f12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772904B-2862-4490-BE8B-8A1BE274AF70}"/>
                </a:ext>
              </a:extLst>
            </p:cNvPr>
            <p:cNvSpPr/>
            <p:nvPr/>
          </p:nvSpPr>
          <p:spPr>
            <a:xfrm>
              <a:off x="6689850" y="1568049"/>
              <a:ext cx="190496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00"/>
                <a:gd name="f7" fmla="val 28575"/>
                <a:gd name="f8" fmla="val 173736"/>
                <a:gd name="f9" fmla="val 7144"/>
                <a:gd name="f10" fmla="val 18288"/>
                <a:gd name="f11" fmla="val 12192"/>
                <a:gd name="f12" fmla="val 12097"/>
                <a:gd name="f13" fmla="val 24479"/>
                <a:gd name="f14" fmla="val 29432"/>
                <a:gd name="f15" fmla="val 179832"/>
                <a:gd name="f16" fmla="val 184880"/>
                <a:gd name="f17" fmla="+- 0 0 -90"/>
                <a:gd name="f18" fmla="*/ f3 1 190500"/>
                <a:gd name="f19" fmla="*/ f4 1 2857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90500"/>
                <a:gd name="f28" fmla="*/ f24 1 28575"/>
                <a:gd name="f29" fmla="*/ 173736 f25 1"/>
                <a:gd name="f30" fmla="*/ 7144 f24 1"/>
                <a:gd name="f31" fmla="*/ 18288 f25 1"/>
                <a:gd name="f32" fmla="*/ 7144 f25 1"/>
                <a:gd name="f33" fmla="*/ 18288 f24 1"/>
                <a:gd name="f34" fmla="*/ 29432 f24 1"/>
                <a:gd name="f35" fmla="*/ 184880 f25 1"/>
                <a:gd name="f36" fmla="+- f26 0 f1"/>
                <a:gd name="f37" fmla="*/ f29 1 190500"/>
                <a:gd name="f38" fmla="*/ f30 1 28575"/>
                <a:gd name="f39" fmla="*/ f31 1 190500"/>
                <a:gd name="f40" fmla="*/ f32 1 190500"/>
                <a:gd name="f41" fmla="*/ f33 1 28575"/>
                <a:gd name="f42" fmla="*/ f34 1 28575"/>
                <a:gd name="f43" fmla="*/ f35 1 190500"/>
                <a:gd name="f44" fmla="*/ f20 1 f27"/>
                <a:gd name="f45" fmla="*/ f21 1 f27"/>
                <a:gd name="f46" fmla="*/ f2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7"/>
                <a:gd name="f52" fmla="*/ f41 1 f28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8 1"/>
                <a:gd name="f63" fmla="*/ f52 f19 1"/>
                <a:gd name="f64" fmla="*/ f53 f19 1"/>
                <a:gd name="f65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0"/>
                </a:cxn>
                <a:cxn ang="f36">
                  <a:pos x="f62" y="f63"/>
                </a:cxn>
                <a:cxn ang="f36">
                  <a:pos x="f61" y="f64"/>
                </a:cxn>
                <a:cxn ang="f36">
                  <a:pos x="f59" y="f64"/>
                </a:cxn>
                <a:cxn ang="f36">
                  <a:pos x="f65" y="f63"/>
                </a:cxn>
                <a:cxn ang="f36">
                  <a:pos x="f59" y="f60"/>
                </a:cxn>
              </a:cxnLst>
              <a:rect l="f55" t="f58" r="f56" b="f57"/>
              <a:pathLst>
                <a:path w="19050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cubicBezTo>
                    <a:pt x="f9" y="f13"/>
                    <a:pt x="f12" y="f14"/>
                    <a:pt x="f10" y="f14"/>
                  </a:cubicBezTo>
                  <a:lnTo>
                    <a:pt x="f8" y="f14"/>
                  </a:lnTo>
                  <a:cubicBezTo>
                    <a:pt x="f15" y="f14"/>
                    <a:pt x="f16" y="f13"/>
                    <a:pt x="f16" y="f10"/>
                  </a:cubicBezTo>
                  <a:cubicBezTo>
                    <a:pt x="f16" y="f12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96616E3-4564-4D2D-BF51-78B13F2351F9}"/>
                </a:ext>
              </a:extLst>
            </p:cNvPr>
            <p:cNvSpPr/>
            <p:nvPr/>
          </p:nvSpPr>
          <p:spPr>
            <a:xfrm>
              <a:off x="6689759" y="1612434"/>
              <a:ext cx="142875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875"/>
                <a:gd name="f7" fmla="val 28575"/>
                <a:gd name="f8" fmla="val 129350"/>
                <a:gd name="f9" fmla="val 7144"/>
                <a:gd name="f10" fmla="val 18288"/>
                <a:gd name="f11" fmla="val 12192"/>
                <a:gd name="f12" fmla="val 12097"/>
                <a:gd name="f13" fmla="val 24384"/>
                <a:gd name="f14" fmla="val 29432"/>
                <a:gd name="f15" fmla="val 135446"/>
                <a:gd name="f16" fmla="val 140494"/>
                <a:gd name="f17" fmla="val 24479"/>
                <a:gd name="f18" fmla="val 135541"/>
                <a:gd name="f19" fmla="+- 0 0 -90"/>
                <a:gd name="f20" fmla="*/ f3 1 142875"/>
                <a:gd name="f21" fmla="*/ f4 1 2857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2875"/>
                <a:gd name="f30" fmla="*/ f26 1 28575"/>
                <a:gd name="f31" fmla="*/ 129350 f27 1"/>
                <a:gd name="f32" fmla="*/ 7144 f26 1"/>
                <a:gd name="f33" fmla="*/ 18288 f27 1"/>
                <a:gd name="f34" fmla="*/ 7144 f27 1"/>
                <a:gd name="f35" fmla="*/ 18288 f26 1"/>
                <a:gd name="f36" fmla="*/ 29432 f26 1"/>
                <a:gd name="f37" fmla="*/ 140494 f27 1"/>
                <a:gd name="f38" fmla="+- f28 0 f1"/>
                <a:gd name="f39" fmla="*/ f31 1 142875"/>
                <a:gd name="f40" fmla="*/ f32 1 28575"/>
                <a:gd name="f41" fmla="*/ f33 1 142875"/>
                <a:gd name="f42" fmla="*/ f34 1 142875"/>
                <a:gd name="f43" fmla="*/ f35 1 28575"/>
                <a:gd name="f44" fmla="*/ f36 1 28575"/>
                <a:gd name="f45" fmla="*/ f37 1 142875"/>
                <a:gd name="f46" fmla="*/ f22 1 f29"/>
                <a:gd name="f47" fmla="*/ f23 1 f29"/>
                <a:gd name="f48" fmla="*/ f22 1 f30"/>
                <a:gd name="f49" fmla="*/ f24 1 f30"/>
                <a:gd name="f50" fmla="*/ f39 1 f29"/>
                <a:gd name="f51" fmla="*/ f40 1 f30"/>
                <a:gd name="f52" fmla="*/ f41 1 f29"/>
                <a:gd name="f53" fmla="*/ f42 1 f29"/>
                <a:gd name="f54" fmla="*/ f43 1 f30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0 1"/>
                <a:gd name="f65" fmla="*/ f54 f21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2"/>
                </a:cxn>
                <a:cxn ang="f38">
                  <a:pos x="f64" y="f65"/>
                </a:cxn>
                <a:cxn ang="f38">
                  <a:pos x="f63" y="f66"/>
                </a:cxn>
                <a:cxn ang="f38">
                  <a:pos x="f61" y="f66"/>
                </a:cxn>
                <a:cxn ang="f38">
                  <a:pos x="f67" y="f65"/>
                </a:cxn>
                <a:cxn ang="f38">
                  <a:pos x="f61" y="f62"/>
                </a:cxn>
              </a:cxnLst>
              <a:rect l="f57" t="f60" r="f58" b="f59"/>
              <a:pathLst>
                <a:path w="142875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cubicBezTo>
                    <a:pt x="f9" y="f13"/>
                    <a:pt x="f12" y="f14"/>
                    <a:pt x="f10" y="f14"/>
                  </a:cubicBezTo>
                  <a:lnTo>
                    <a:pt x="f8" y="f14"/>
                  </a:lnTo>
                  <a:cubicBezTo>
                    <a:pt x="f15" y="f14"/>
                    <a:pt x="f16" y="f17"/>
                    <a:pt x="f16" y="f10"/>
                  </a:cubicBezTo>
                  <a:cubicBezTo>
                    <a:pt x="f16" y="f12"/>
                    <a:pt x="f18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B62A4D8-EE75-4EAB-BD99-DE224D5070A8}"/>
                </a:ext>
              </a:extLst>
            </p:cNvPr>
            <p:cNvSpPr/>
            <p:nvPr/>
          </p:nvSpPr>
          <p:spPr>
            <a:xfrm>
              <a:off x="6689759" y="1656819"/>
              <a:ext cx="142875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875"/>
                <a:gd name="f7" fmla="val 28575"/>
                <a:gd name="f8" fmla="val 129350"/>
                <a:gd name="f9" fmla="val 7144"/>
                <a:gd name="f10" fmla="val 18288"/>
                <a:gd name="f11" fmla="val 12192"/>
                <a:gd name="f12" fmla="val 12097"/>
                <a:gd name="f13" fmla="val 24384"/>
                <a:gd name="f14" fmla="val 29432"/>
                <a:gd name="f15" fmla="val 135446"/>
                <a:gd name="f16" fmla="val 140494"/>
                <a:gd name="f17" fmla="val 24479"/>
                <a:gd name="f18" fmla="val 135541"/>
                <a:gd name="f19" fmla="+- 0 0 -90"/>
                <a:gd name="f20" fmla="*/ f3 1 142875"/>
                <a:gd name="f21" fmla="*/ f4 1 2857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2875"/>
                <a:gd name="f30" fmla="*/ f26 1 28575"/>
                <a:gd name="f31" fmla="*/ 129350 f27 1"/>
                <a:gd name="f32" fmla="*/ 7144 f26 1"/>
                <a:gd name="f33" fmla="*/ 18288 f27 1"/>
                <a:gd name="f34" fmla="*/ 7144 f27 1"/>
                <a:gd name="f35" fmla="*/ 18288 f26 1"/>
                <a:gd name="f36" fmla="*/ 29432 f26 1"/>
                <a:gd name="f37" fmla="*/ 140494 f27 1"/>
                <a:gd name="f38" fmla="+- f28 0 f1"/>
                <a:gd name="f39" fmla="*/ f31 1 142875"/>
                <a:gd name="f40" fmla="*/ f32 1 28575"/>
                <a:gd name="f41" fmla="*/ f33 1 142875"/>
                <a:gd name="f42" fmla="*/ f34 1 142875"/>
                <a:gd name="f43" fmla="*/ f35 1 28575"/>
                <a:gd name="f44" fmla="*/ f36 1 28575"/>
                <a:gd name="f45" fmla="*/ f37 1 142875"/>
                <a:gd name="f46" fmla="*/ f22 1 f29"/>
                <a:gd name="f47" fmla="*/ f23 1 f29"/>
                <a:gd name="f48" fmla="*/ f22 1 f30"/>
                <a:gd name="f49" fmla="*/ f24 1 f30"/>
                <a:gd name="f50" fmla="*/ f39 1 f29"/>
                <a:gd name="f51" fmla="*/ f40 1 f30"/>
                <a:gd name="f52" fmla="*/ f41 1 f29"/>
                <a:gd name="f53" fmla="*/ f42 1 f29"/>
                <a:gd name="f54" fmla="*/ f43 1 f30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0 1"/>
                <a:gd name="f65" fmla="*/ f54 f21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2"/>
                </a:cxn>
                <a:cxn ang="f38">
                  <a:pos x="f64" y="f65"/>
                </a:cxn>
                <a:cxn ang="f38">
                  <a:pos x="f63" y="f66"/>
                </a:cxn>
                <a:cxn ang="f38">
                  <a:pos x="f61" y="f66"/>
                </a:cxn>
                <a:cxn ang="f38">
                  <a:pos x="f67" y="f65"/>
                </a:cxn>
                <a:cxn ang="f38">
                  <a:pos x="f61" y="f62"/>
                </a:cxn>
              </a:cxnLst>
              <a:rect l="f57" t="f60" r="f58" b="f59"/>
              <a:pathLst>
                <a:path w="142875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cubicBezTo>
                    <a:pt x="f9" y="f13"/>
                    <a:pt x="f12" y="f14"/>
                    <a:pt x="f10" y="f14"/>
                  </a:cubicBezTo>
                  <a:lnTo>
                    <a:pt x="f8" y="f14"/>
                  </a:lnTo>
                  <a:cubicBezTo>
                    <a:pt x="f15" y="f14"/>
                    <a:pt x="f16" y="f17"/>
                    <a:pt x="f16" y="f10"/>
                  </a:cubicBezTo>
                  <a:cubicBezTo>
                    <a:pt x="f16" y="f12"/>
                    <a:pt x="f18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65795F87-BA3F-4E7C-A442-63825B538456}"/>
                </a:ext>
              </a:extLst>
            </p:cNvPr>
            <p:cNvSpPr/>
            <p:nvPr/>
          </p:nvSpPr>
          <p:spPr>
            <a:xfrm>
              <a:off x="6689759" y="1701204"/>
              <a:ext cx="142875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875"/>
                <a:gd name="f7" fmla="val 28575"/>
                <a:gd name="f8" fmla="val 129350"/>
                <a:gd name="f9" fmla="val 7144"/>
                <a:gd name="f10" fmla="val 18288"/>
                <a:gd name="f11" fmla="val 12192"/>
                <a:gd name="f12" fmla="val 12097"/>
                <a:gd name="f13" fmla="val 24384"/>
                <a:gd name="f14" fmla="val 29432"/>
                <a:gd name="f15" fmla="val 135446"/>
                <a:gd name="f16" fmla="val 140494"/>
                <a:gd name="f17" fmla="val 24479"/>
                <a:gd name="f18" fmla="val 135541"/>
                <a:gd name="f19" fmla="+- 0 0 -90"/>
                <a:gd name="f20" fmla="*/ f3 1 142875"/>
                <a:gd name="f21" fmla="*/ f4 1 2857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2875"/>
                <a:gd name="f30" fmla="*/ f26 1 28575"/>
                <a:gd name="f31" fmla="*/ 129350 f27 1"/>
                <a:gd name="f32" fmla="*/ 7144 f26 1"/>
                <a:gd name="f33" fmla="*/ 18288 f27 1"/>
                <a:gd name="f34" fmla="*/ 7144 f27 1"/>
                <a:gd name="f35" fmla="*/ 18288 f26 1"/>
                <a:gd name="f36" fmla="*/ 29432 f26 1"/>
                <a:gd name="f37" fmla="*/ 140494 f27 1"/>
                <a:gd name="f38" fmla="+- f28 0 f1"/>
                <a:gd name="f39" fmla="*/ f31 1 142875"/>
                <a:gd name="f40" fmla="*/ f32 1 28575"/>
                <a:gd name="f41" fmla="*/ f33 1 142875"/>
                <a:gd name="f42" fmla="*/ f34 1 142875"/>
                <a:gd name="f43" fmla="*/ f35 1 28575"/>
                <a:gd name="f44" fmla="*/ f36 1 28575"/>
                <a:gd name="f45" fmla="*/ f37 1 142875"/>
                <a:gd name="f46" fmla="*/ f22 1 f29"/>
                <a:gd name="f47" fmla="*/ f23 1 f29"/>
                <a:gd name="f48" fmla="*/ f22 1 f30"/>
                <a:gd name="f49" fmla="*/ f24 1 f30"/>
                <a:gd name="f50" fmla="*/ f39 1 f29"/>
                <a:gd name="f51" fmla="*/ f40 1 f30"/>
                <a:gd name="f52" fmla="*/ f41 1 f29"/>
                <a:gd name="f53" fmla="*/ f42 1 f29"/>
                <a:gd name="f54" fmla="*/ f43 1 f30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0 1"/>
                <a:gd name="f65" fmla="*/ f54 f21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2"/>
                </a:cxn>
                <a:cxn ang="f38">
                  <a:pos x="f64" y="f65"/>
                </a:cxn>
                <a:cxn ang="f38">
                  <a:pos x="f63" y="f66"/>
                </a:cxn>
                <a:cxn ang="f38">
                  <a:pos x="f61" y="f66"/>
                </a:cxn>
                <a:cxn ang="f38">
                  <a:pos x="f67" y="f65"/>
                </a:cxn>
                <a:cxn ang="f38">
                  <a:pos x="f61" y="f62"/>
                </a:cxn>
              </a:cxnLst>
              <a:rect l="f57" t="f60" r="f58" b="f59"/>
              <a:pathLst>
                <a:path w="142875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cubicBezTo>
                    <a:pt x="f9" y="f13"/>
                    <a:pt x="f12" y="f14"/>
                    <a:pt x="f10" y="f14"/>
                  </a:cubicBezTo>
                  <a:lnTo>
                    <a:pt x="f8" y="f14"/>
                  </a:lnTo>
                  <a:cubicBezTo>
                    <a:pt x="f15" y="f14"/>
                    <a:pt x="f16" y="f17"/>
                    <a:pt x="f16" y="f10"/>
                  </a:cubicBezTo>
                  <a:cubicBezTo>
                    <a:pt x="f16" y="f12"/>
                    <a:pt x="f18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42F99E0B-8A69-49DB-981B-FF2651A17015}"/>
                </a:ext>
              </a:extLst>
            </p:cNvPr>
            <p:cNvSpPr/>
            <p:nvPr/>
          </p:nvSpPr>
          <p:spPr>
            <a:xfrm>
              <a:off x="6778721" y="1769309"/>
              <a:ext cx="95253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250"/>
                <a:gd name="f7" fmla="val 28575"/>
                <a:gd name="f8" fmla="val 84868"/>
                <a:gd name="f9" fmla="val 7144"/>
                <a:gd name="f10" fmla="val 18288"/>
                <a:gd name="f11" fmla="val 12192"/>
                <a:gd name="f12" fmla="val 12097"/>
                <a:gd name="f13" fmla="val 24479"/>
                <a:gd name="f14" fmla="val 29432"/>
                <a:gd name="f15" fmla="val 90964"/>
                <a:gd name="f16" fmla="val 96012"/>
                <a:gd name="f17" fmla="+- 0 0 -90"/>
                <a:gd name="f18" fmla="*/ f3 1 95250"/>
                <a:gd name="f19" fmla="*/ f4 1 2857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95250"/>
                <a:gd name="f28" fmla="*/ f24 1 28575"/>
                <a:gd name="f29" fmla="*/ 84868 f25 1"/>
                <a:gd name="f30" fmla="*/ 7144 f24 1"/>
                <a:gd name="f31" fmla="*/ 18288 f25 1"/>
                <a:gd name="f32" fmla="*/ 7144 f25 1"/>
                <a:gd name="f33" fmla="*/ 18288 f24 1"/>
                <a:gd name="f34" fmla="*/ 29432 f24 1"/>
                <a:gd name="f35" fmla="*/ 96012 f25 1"/>
                <a:gd name="f36" fmla="+- f26 0 f1"/>
                <a:gd name="f37" fmla="*/ f29 1 95250"/>
                <a:gd name="f38" fmla="*/ f30 1 28575"/>
                <a:gd name="f39" fmla="*/ f31 1 95250"/>
                <a:gd name="f40" fmla="*/ f32 1 95250"/>
                <a:gd name="f41" fmla="*/ f33 1 28575"/>
                <a:gd name="f42" fmla="*/ f34 1 28575"/>
                <a:gd name="f43" fmla="*/ f35 1 95250"/>
                <a:gd name="f44" fmla="*/ f20 1 f27"/>
                <a:gd name="f45" fmla="*/ f21 1 f27"/>
                <a:gd name="f46" fmla="*/ f2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7"/>
                <a:gd name="f52" fmla="*/ f41 1 f28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8 1"/>
                <a:gd name="f63" fmla="*/ f52 f19 1"/>
                <a:gd name="f64" fmla="*/ f53 f19 1"/>
                <a:gd name="f65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0"/>
                </a:cxn>
                <a:cxn ang="f36">
                  <a:pos x="f62" y="f63"/>
                </a:cxn>
                <a:cxn ang="f36">
                  <a:pos x="f61" y="f64"/>
                </a:cxn>
                <a:cxn ang="f36">
                  <a:pos x="f59" y="f64"/>
                </a:cxn>
                <a:cxn ang="f36">
                  <a:pos x="f65" y="f63"/>
                </a:cxn>
                <a:cxn ang="f36">
                  <a:pos x="f59" y="f60"/>
                </a:cxn>
              </a:cxnLst>
              <a:rect l="f55" t="f58" r="f56" b="f57"/>
              <a:pathLst>
                <a:path w="9525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cubicBezTo>
                    <a:pt x="f9" y="f13"/>
                    <a:pt x="f12" y="f14"/>
                    <a:pt x="f10" y="f14"/>
                  </a:cubicBezTo>
                  <a:lnTo>
                    <a:pt x="f8" y="f14"/>
                  </a:lnTo>
                  <a:cubicBezTo>
                    <a:pt x="f15" y="f14"/>
                    <a:pt x="f16" y="f13"/>
                    <a:pt x="f16" y="f10"/>
                  </a:cubicBezTo>
                  <a:cubicBezTo>
                    <a:pt x="f16" y="f12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8B53F5E6-2BD7-4945-86FA-75B1A4E971E3}"/>
              </a:ext>
            </a:extLst>
          </p:cNvPr>
          <p:cNvSpPr/>
          <p:nvPr/>
        </p:nvSpPr>
        <p:spPr>
          <a:xfrm>
            <a:off x="6670767" y="3984086"/>
            <a:ext cx="390521" cy="3905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525"/>
              <a:gd name="f7" fmla="val 384806"/>
              <a:gd name="f8" fmla="val 81802"/>
              <a:gd name="f9" fmla="val 383091"/>
              <a:gd name="f10" fmla="val 77516"/>
              <a:gd name="f11" fmla="val 378900"/>
              <a:gd name="f12" fmla="val 74754"/>
              <a:gd name="f13" fmla="val 374328"/>
              <a:gd name="f14" fmla="val 318036"/>
              <a:gd name="f15" fmla="val 18461"/>
              <a:gd name="f16" fmla="val 13889"/>
              <a:gd name="f17" fmla="val 315273"/>
              <a:gd name="f18" fmla="val 9698"/>
              <a:gd name="f19" fmla="val 310987"/>
              <a:gd name="f20" fmla="val 7983"/>
              <a:gd name="f21" fmla="val 306701"/>
              <a:gd name="f22" fmla="val 6269"/>
              <a:gd name="f23" fmla="val 301843"/>
              <a:gd name="f24" fmla="val 7221"/>
              <a:gd name="f25" fmla="val 298604"/>
              <a:gd name="f26" fmla="val 10460"/>
              <a:gd name="f27" fmla="val 260886"/>
              <a:gd name="f28" fmla="val 48179"/>
              <a:gd name="f29" fmla="val 229739"/>
              <a:gd name="f30" fmla="val 33320"/>
              <a:gd name="f31" fmla="val 194211"/>
              <a:gd name="f32" fmla="val 27796"/>
              <a:gd name="f33" fmla="val 159920"/>
              <a:gd name="f34" fmla="val 32653"/>
              <a:gd name="f35" fmla="val 111438"/>
              <a:gd name="f36" fmla="val 39416"/>
              <a:gd name="f37" fmla="val 68671"/>
              <a:gd name="f38" fmla="val 65229"/>
              <a:gd name="f39" fmla="val 39144"/>
              <a:gd name="f40" fmla="val 106472"/>
              <a:gd name="f41" fmla="val 24951"/>
              <a:gd name="f42" fmla="val 126284"/>
              <a:gd name="f43" fmla="val 15140"/>
              <a:gd name="f44" fmla="val 148954"/>
              <a:gd name="f45" fmla="val 10569"/>
              <a:gd name="f46" fmla="val 172957"/>
              <a:gd name="f47" fmla="val -1052"/>
              <a:gd name="f48" fmla="val 233154"/>
              <a:gd name="f49" fmla="val 17331"/>
              <a:gd name="f50" fmla="val 292019"/>
              <a:gd name="f51" fmla="val 59146"/>
              <a:gd name="f52" fmla="val 333739"/>
              <a:gd name="f53" fmla="val 92674"/>
              <a:gd name="f54" fmla="val 367267"/>
              <a:gd name="f55" fmla="val 137156"/>
              <a:gd name="f56" fmla="val 385650"/>
              <a:gd name="f57" fmla="val 184590"/>
              <a:gd name="f58" fmla="val 231929"/>
              <a:gd name="f59" fmla="val 276506"/>
              <a:gd name="f60" fmla="val 367171"/>
              <a:gd name="f61" fmla="val 310035"/>
              <a:gd name="f62" fmla="val 337562"/>
              <a:gd name="f63" fmla="val 306211"/>
              <a:gd name="f64" fmla="val 354897"/>
              <a:gd name="f65" fmla="val 271350"/>
              <a:gd name="f66" fmla="val 360231"/>
              <a:gd name="f67" fmla="val 232964"/>
              <a:gd name="f68" fmla="val 364994"/>
              <a:gd name="f69" fmla="val 198579"/>
              <a:gd name="f70" fmla="val 359469"/>
              <a:gd name="f71" fmla="val 163050"/>
              <a:gd name="f72" fmla="val 344705"/>
              <a:gd name="f73" fmla="val 131904"/>
              <a:gd name="f74" fmla="val 382424"/>
              <a:gd name="f75" fmla="val 94185"/>
              <a:gd name="f76" fmla="val 385568"/>
              <a:gd name="f77" fmla="val 90946"/>
              <a:gd name="f78" fmla="val 386520"/>
              <a:gd name="f79" fmla="val 86089"/>
              <a:gd name="f80" fmla="val 203259"/>
              <a:gd name="f81" fmla="val 226963"/>
              <a:gd name="f82" fmla="val 198211"/>
              <a:gd name="f83" fmla="val 232012"/>
              <a:gd name="f84" fmla="val 191544"/>
              <a:gd name="f85" fmla="val 234774"/>
              <a:gd name="f86" fmla="val 184400"/>
              <a:gd name="f87" fmla="val 177256"/>
              <a:gd name="f88" fmla="val 170588"/>
              <a:gd name="f89" fmla="val 165540"/>
              <a:gd name="f90" fmla="val 160492"/>
              <a:gd name="f91" fmla="val 221915"/>
              <a:gd name="f92" fmla="val 157730"/>
              <a:gd name="f93" fmla="val 215248"/>
              <a:gd name="f94" fmla="val 208104"/>
              <a:gd name="f95" fmla="val 200960"/>
              <a:gd name="f96" fmla="val 194292"/>
              <a:gd name="f97" fmla="val 189244"/>
              <a:gd name="f98" fmla="val 170779"/>
              <a:gd name="f99" fmla="val 184006"/>
              <a:gd name="f100" fmla="val 177542"/>
              <a:gd name="f101" fmla="val 181434"/>
              <a:gd name="f102" fmla="val 187448"/>
              <a:gd name="f103" fmla="val 190496"/>
              <a:gd name="f104" fmla="val 182005"/>
              <a:gd name="f105" fmla="val 193448"/>
              <a:gd name="f106" fmla="val 183053"/>
              <a:gd name="f107" fmla="val 176399"/>
              <a:gd name="f108" fmla="val 200103"/>
              <a:gd name="f109" fmla="val 172017"/>
              <a:gd name="f110" fmla="val 204484"/>
              <a:gd name="f111" fmla="val 211723"/>
              <a:gd name="f112" fmla="val 216105"/>
              <a:gd name="f113" fmla="val 178589"/>
              <a:gd name="f114" fmla="val 218296"/>
              <a:gd name="f115" fmla="val 181542"/>
              <a:gd name="f116" fmla="val 219439"/>
              <a:gd name="f117" fmla="val 187257"/>
              <a:gd name="f118" fmla="val 190210"/>
              <a:gd name="f119" fmla="val 192401"/>
              <a:gd name="f120" fmla="val 209451"/>
              <a:gd name="f121" fmla="val 199055"/>
              <a:gd name="f122" fmla="val 212879"/>
              <a:gd name="f123" fmla="val 208485"/>
              <a:gd name="f124" fmla="val 210784"/>
              <a:gd name="f125" fmla="val 210308"/>
              <a:gd name="f126" fmla="val 166194"/>
              <a:gd name="f127" fmla="val 191258"/>
              <a:gd name="f128" fmla="val 154478"/>
              <a:gd name="f129" fmla="val 165921"/>
              <a:gd name="f130" fmla="val 156764"/>
              <a:gd name="f131" fmla="val 149443"/>
              <a:gd name="f132" fmla="val 173242"/>
              <a:gd name="f133" fmla="val 140109"/>
              <a:gd name="f134" fmla="val 182577"/>
              <a:gd name="f135" fmla="val 134965"/>
              <a:gd name="f136" fmla="val 194959"/>
              <a:gd name="f137" fmla="val 221248"/>
              <a:gd name="f138" fmla="val 233631"/>
              <a:gd name="f139" fmla="val 242965"/>
              <a:gd name="f140" fmla="val 158778"/>
              <a:gd name="f141" fmla="val 252300"/>
              <a:gd name="f142" fmla="val 171160"/>
              <a:gd name="f143" fmla="val 257443"/>
              <a:gd name="f144" fmla="val 184304"/>
              <a:gd name="f145" fmla="val 197449"/>
              <a:gd name="f146" fmla="val 209831"/>
              <a:gd name="f147" fmla="val 219166"/>
              <a:gd name="f148" fmla="val 235644"/>
              <a:gd name="f149" fmla="val 226487"/>
              <a:gd name="f150" fmla="val 238026"/>
              <a:gd name="f151" fmla="val 201150"/>
              <a:gd name="f152" fmla="val 226214"/>
              <a:gd name="f153" fmla="val 182100"/>
              <a:gd name="f154" fmla="val 256218"/>
              <a:gd name="f155" fmla="val 152097"/>
              <a:gd name="f156" fmla="val 284031"/>
              <a:gd name="f157" fmla="val 187815"/>
              <a:gd name="f158" fmla="val 281555"/>
              <a:gd name="f159" fmla="val 239727"/>
              <a:gd name="f160" fmla="val 248694"/>
              <a:gd name="f161" fmla="val 272588"/>
              <a:gd name="f162" fmla="val 213165"/>
              <a:gd name="f163" fmla="val 308116"/>
              <a:gd name="f164" fmla="val 155253"/>
              <a:gd name="f165" fmla="val 119725"/>
              <a:gd name="f166" fmla="val 84197"/>
              <a:gd name="f167" fmla="val 237060"/>
              <a:gd name="f168" fmla="val 179148"/>
              <a:gd name="f169" fmla="val 143619"/>
              <a:gd name="f170" fmla="val 137537"/>
              <a:gd name="f171" fmla="val 125808"/>
              <a:gd name="f172" fmla="val 160873"/>
              <a:gd name="f173" fmla="val 116950"/>
              <a:gd name="f174" fmla="val 184209"/>
              <a:gd name="f175" fmla="val 204021"/>
              <a:gd name="f176" fmla="val 223738"/>
              <a:gd name="f177" fmla="val 123331"/>
              <a:gd name="f178" fmla="val 240216"/>
              <a:gd name="f179" fmla="val 136095"/>
              <a:gd name="f180" fmla="val 293556"/>
              <a:gd name="f181" fmla="val 317737"/>
              <a:gd name="f182" fmla="val 233263"/>
              <a:gd name="f183" fmla="val 378030"/>
              <a:gd name="f184" fmla="val 135251"/>
              <a:gd name="f185" fmla="val 75053"/>
              <a:gd name="f186" fmla="val 14760"/>
              <a:gd name="f187" fmla="val 159431"/>
              <a:gd name="f188" fmla="val 99233"/>
              <a:gd name="f189" fmla="val 104580"/>
              <a:gd name="f190" fmla="val 69706"/>
              <a:gd name="f191" fmla="val 144490"/>
              <a:gd name="f192" fmla="val 54180"/>
              <a:gd name="f193" fmla="val 184781"/>
              <a:gd name="f194" fmla="val 205450"/>
              <a:gd name="f195" fmla="val 58275"/>
              <a:gd name="f196" fmla="val 245645"/>
              <a:gd name="f197" fmla="val 66658"/>
              <a:gd name="f198" fmla="val 66848"/>
              <a:gd name="f199" fmla="val 66943"/>
              <a:gd name="f200" fmla="val 245550"/>
              <a:gd name="f201" fmla="val 67134"/>
              <a:gd name="f202" fmla="val 67229"/>
              <a:gd name="f203" fmla="val 67324"/>
              <a:gd name="f204" fmla="val 67419"/>
              <a:gd name="f205" fmla="val 67800"/>
              <a:gd name="f206" fmla="val 245455"/>
              <a:gd name="f207" fmla="val 68086"/>
              <a:gd name="f208" fmla="val 68467"/>
              <a:gd name="f209" fmla="val 112473"/>
              <a:gd name="f210" fmla="val 201449"/>
              <a:gd name="f211" fmla="val 84469"/>
              <a:gd name="f212" fmla="val 142204"/>
              <a:gd name="f213" fmla="val 89613"/>
              <a:gd name="f214" fmla="val 103818"/>
              <a:gd name="f215" fmla="val 127998"/>
              <a:gd name="f216" fmla="val 59432"/>
              <a:gd name="f217" fmla="val 172385"/>
              <a:gd name="f218" fmla="val 244680"/>
              <a:gd name="f219" fmla="val 289066"/>
              <a:gd name="f220" fmla="val 126012"/>
              <a:gd name="f221" fmla="val 311260"/>
              <a:gd name="f222" fmla="val 155158"/>
              <a:gd name="f223" fmla="val 322404"/>
              <a:gd name="f224" fmla="val 213451"/>
              <a:gd name="f225" fmla="val 242597"/>
              <a:gd name="f226" fmla="val 264791"/>
              <a:gd name="f227" fmla="val 303177"/>
              <a:gd name="f228" fmla="val 250681"/>
              <a:gd name="f229" fmla="val 308415"/>
              <a:gd name="f230" fmla="val 191435"/>
              <a:gd name="f231" fmla="val 280317"/>
              <a:gd name="f232" fmla="val 147429"/>
              <a:gd name="f233" fmla="val 324322"/>
              <a:gd name="f234" fmla="val 324703"/>
              <a:gd name="f235" fmla="val 324989"/>
              <a:gd name="f236" fmla="val 325370"/>
              <a:gd name="f237" fmla="val 147334"/>
              <a:gd name="f238" fmla="val 325465"/>
              <a:gd name="f239" fmla="val 325560"/>
              <a:gd name="f240" fmla="val 325655"/>
              <a:gd name="f241" fmla="val 325846"/>
              <a:gd name="f242" fmla="val 325941"/>
              <a:gd name="f243" fmla="val 326132"/>
              <a:gd name="f244" fmla="val 147239"/>
              <a:gd name="f245" fmla="val 350897"/>
              <a:gd name="f246" fmla="val 204579"/>
              <a:gd name="f247" fmla="val 338324"/>
              <a:gd name="f248" fmla="val 273064"/>
              <a:gd name="f249" fmla="val 319560"/>
              <a:gd name="f250" fmla="val 124379"/>
              <a:gd name="f251" fmla="val 268410"/>
              <a:gd name="f252" fmla="val 73325"/>
              <a:gd name="f253" fmla="val 295080"/>
              <a:gd name="f254" fmla="val 46655"/>
              <a:gd name="f255" fmla="val 86469"/>
              <a:gd name="f256" fmla="val 92661"/>
              <a:gd name="f257" fmla="val 300129"/>
              <a:gd name="f258" fmla="val 97709"/>
              <a:gd name="f259" fmla="val 306320"/>
              <a:gd name="f260" fmla="val 346229"/>
              <a:gd name="f261" fmla="+- 0 0 -90"/>
              <a:gd name="f262" fmla="*/ f3 1 390525"/>
              <a:gd name="f263" fmla="*/ f4 1 390525"/>
              <a:gd name="f264" fmla="val f5"/>
              <a:gd name="f265" fmla="val f6"/>
              <a:gd name="f266" fmla="*/ f261 f0 1"/>
              <a:gd name="f267" fmla="+- f265 0 f264"/>
              <a:gd name="f268" fmla="*/ f266 1 f2"/>
              <a:gd name="f269" fmla="*/ f267 1 390525"/>
              <a:gd name="f270" fmla="*/ 384806 f267 1"/>
              <a:gd name="f271" fmla="*/ 81802 f267 1"/>
              <a:gd name="f272" fmla="*/ 374328 f267 1"/>
              <a:gd name="f273" fmla="*/ 74754 f267 1"/>
              <a:gd name="f274" fmla="*/ 318036 f267 1"/>
              <a:gd name="f275" fmla="*/ 18461 f267 1"/>
              <a:gd name="f276" fmla="*/ 310987 f267 1"/>
              <a:gd name="f277" fmla="*/ 7983 f267 1"/>
              <a:gd name="f278" fmla="*/ 298604 f267 1"/>
              <a:gd name="f279" fmla="*/ 10460 f267 1"/>
              <a:gd name="f280" fmla="*/ 260886 f267 1"/>
              <a:gd name="f281" fmla="*/ 48179 f267 1"/>
              <a:gd name="f282" fmla="*/ 159920 f267 1"/>
              <a:gd name="f283" fmla="*/ 32653 f267 1"/>
              <a:gd name="f284" fmla="*/ 39144 f267 1"/>
              <a:gd name="f285" fmla="*/ 106472 f267 1"/>
              <a:gd name="f286" fmla="*/ 10569 f267 1"/>
              <a:gd name="f287" fmla="*/ 172957 f267 1"/>
              <a:gd name="f288" fmla="*/ 59146 f267 1"/>
              <a:gd name="f289" fmla="*/ 333739 f267 1"/>
              <a:gd name="f290" fmla="*/ 184590 f267 1"/>
              <a:gd name="f291" fmla="*/ 385650 f267 1"/>
              <a:gd name="f292" fmla="*/ 310035 f267 1"/>
              <a:gd name="f293" fmla="*/ 360231 f267 1"/>
              <a:gd name="f294" fmla="*/ 232964 f267 1"/>
              <a:gd name="f295" fmla="*/ 344705 f267 1"/>
              <a:gd name="f296" fmla="*/ 131904 f267 1"/>
              <a:gd name="f297" fmla="*/ 382424 f267 1"/>
              <a:gd name="f298" fmla="*/ 94185 f267 1"/>
              <a:gd name="f299" fmla="*/ 203259 f267 1"/>
              <a:gd name="f300" fmla="*/ 226963 f267 1"/>
              <a:gd name="f301" fmla="*/ 184400 f267 1"/>
              <a:gd name="f302" fmla="*/ 234774 f267 1"/>
              <a:gd name="f303" fmla="*/ 165540 f267 1"/>
              <a:gd name="f304" fmla="*/ 157730 f267 1"/>
              <a:gd name="f305" fmla="*/ 208104 f267 1"/>
              <a:gd name="f306" fmla="*/ 189244 f267 1"/>
              <a:gd name="f307" fmla="*/ 181434 f267 1"/>
              <a:gd name="f308" fmla="*/ 193448 f267 1"/>
              <a:gd name="f309" fmla="*/ 183053 f267 1"/>
              <a:gd name="f310" fmla="*/ 176399 f267 1"/>
              <a:gd name="f311" fmla="*/ 200103 f267 1"/>
              <a:gd name="f312" fmla="*/ 216105 f267 1"/>
              <a:gd name="f313" fmla="*/ 219439 f267 1"/>
              <a:gd name="f314" fmla="*/ 192401 f267 1"/>
              <a:gd name="f315" fmla="*/ 209451 f267 1"/>
              <a:gd name="f316" fmla="*/ 199055 f267 1"/>
              <a:gd name="f317" fmla="*/ 210308 f267 1"/>
              <a:gd name="f318" fmla="*/ 166194 f267 1"/>
              <a:gd name="f319" fmla="*/ 149443 f267 1"/>
              <a:gd name="f320" fmla="*/ 173242 f267 1"/>
              <a:gd name="f321" fmla="*/ 134965 f267 1"/>
              <a:gd name="f322" fmla="*/ 242965 f267 1"/>
              <a:gd name="f323" fmla="*/ 184304 f267 1"/>
              <a:gd name="f324" fmla="*/ 257443 f267 1"/>
              <a:gd name="f325" fmla="*/ 219166 f267 1"/>
              <a:gd name="f326" fmla="*/ 226214 f267 1"/>
              <a:gd name="f327" fmla="*/ 182100 f267 1"/>
              <a:gd name="f328" fmla="*/ 256218 f267 1"/>
              <a:gd name="f329" fmla="*/ 152097 f267 1"/>
              <a:gd name="f330" fmla="*/ 248694 f267 1"/>
              <a:gd name="f331" fmla="*/ 272588 f267 1"/>
              <a:gd name="f332" fmla="*/ 119725 f267 1"/>
              <a:gd name="f333" fmla="*/ 143619 f267 1"/>
              <a:gd name="f334" fmla="*/ 184209 f267 1"/>
              <a:gd name="f335" fmla="*/ 116950 f267 1"/>
              <a:gd name="f336" fmla="*/ 240216 f267 1"/>
              <a:gd name="f337" fmla="*/ 136095 f267 1"/>
              <a:gd name="f338" fmla="*/ 293556 f267 1"/>
              <a:gd name="f339" fmla="*/ 317737 f267 1"/>
              <a:gd name="f340" fmla="*/ 75053 f267 1"/>
              <a:gd name="f341" fmla="*/ 99233 f267 1"/>
              <a:gd name="f342" fmla="*/ 184781 f267 1"/>
              <a:gd name="f343" fmla="*/ 54180 f267 1"/>
              <a:gd name="f344" fmla="*/ 245645 f267 1"/>
              <a:gd name="f345" fmla="*/ 66658 f267 1"/>
              <a:gd name="f346" fmla="*/ 245550 f267 1"/>
              <a:gd name="f347" fmla="*/ 67134 f267 1"/>
              <a:gd name="f348" fmla="*/ 67419 f267 1"/>
              <a:gd name="f349" fmla="*/ 245455 f267 1"/>
              <a:gd name="f350" fmla="*/ 68467 f267 1"/>
              <a:gd name="f351" fmla="*/ 112473 f267 1"/>
              <a:gd name="f352" fmla="*/ 103818 f267 1"/>
              <a:gd name="f353" fmla="*/ 127998 f267 1"/>
              <a:gd name="f354" fmla="*/ 289066 f267 1"/>
              <a:gd name="f355" fmla="*/ 322404 f267 1"/>
              <a:gd name="f356" fmla="*/ 264791 f267 1"/>
              <a:gd name="f357" fmla="*/ 280317 f267 1"/>
              <a:gd name="f358" fmla="*/ 147429 f267 1"/>
              <a:gd name="f359" fmla="*/ 324322 f267 1"/>
              <a:gd name="f360" fmla="*/ 325370 f267 1"/>
              <a:gd name="f361" fmla="*/ 147334 f267 1"/>
              <a:gd name="f362" fmla="*/ 325655 f267 1"/>
              <a:gd name="f363" fmla="*/ 326132 f267 1"/>
              <a:gd name="f364" fmla="*/ 147239 f267 1"/>
              <a:gd name="f365" fmla="*/ 319560 f267 1"/>
              <a:gd name="f366" fmla="*/ 124379 f267 1"/>
              <a:gd name="f367" fmla="*/ 268410 f267 1"/>
              <a:gd name="f368" fmla="*/ 73325 f267 1"/>
              <a:gd name="f369" fmla="*/ 295080 f267 1"/>
              <a:gd name="f370" fmla="*/ 46655 f267 1"/>
              <a:gd name="f371" fmla="*/ 86469 f267 1"/>
              <a:gd name="f372" fmla="*/ 306320 f267 1"/>
              <a:gd name="f373" fmla="*/ 97709 f267 1"/>
              <a:gd name="f374" fmla="*/ 346229 f267 1"/>
              <a:gd name="f375" fmla="+- f268 0 f1"/>
              <a:gd name="f376" fmla="*/ f270 1 390525"/>
              <a:gd name="f377" fmla="*/ f271 1 390525"/>
              <a:gd name="f378" fmla="*/ f272 1 390525"/>
              <a:gd name="f379" fmla="*/ f273 1 390525"/>
              <a:gd name="f380" fmla="*/ f274 1 390525"/>
              <a:gd name="f381" fmla="*/ f275 1 390525"/>
              <a:gd name="f382" fmla="*/ f276 1 390525"/>
              <a:gd name="f383" fmla="*/ f277 1 390525"/>
              <a:gd name="f384" fmla="*/ f278 1 390525"/>
              <a:gd name="f385" fmla="*/ f279 1 390525"/>
              <a:gd name="f386" fmla="*/ f280 1 390525"/>
              <a:gd name="f387" fmla="*/ f281 1 390525"/>
              <a:gd name="f388" fmla="*/ f282 1 390525"/>
              <a:gd name="f389" fmla="*/ f283 1 390525"/>
              <a:gd name="f390" fmla="*/ f284 1 390525"/>
              <a:gd name="f391" fmla="*/ f285 1 390525"/>
              <a:gd name="f392" fmla="*/ f286 1 390525"/>
              <a:gd name="f393" fmla="*/ f287 1 390525"/>
              <a:gd name="f394" fmla="*/ f288 1 390525"/>
              <a:gd name="f395" fmla="*/ f289 1 390525"/>
              <a:gd name="f396" fmla="*/ f290 1 390525"/>
              <a:gd name="f397" fmla="*/ f291 1 390525"/>
              <a:gd name="f398" fmla="*/ f292 1 390525"/>
              <a:gd name="f399" fmla="*/ f293 1 390525"/>
              <a:gd name="f400" fmla="*/ f294 1 390525"/>
              <a:gd name="f401" fmla="*/ f295 1 390525"/>
              <a:gd name="f402" fmla="*/ f296 1 390525"/>
              <a:gd name="f403" fmla="*/ f297 1 390525"/>
              <a:gd name="f404" fmla="*/ f298 1 390525"/>
              <a:gd name="f405" fmla="*/ f299 1 390525"/>
              <a:gd name="f406" fmla="*/ f300 1 390525"/>
              <a:gd name="f407" fmla="*/ f301 1 390525"/>
              <a:gd name="f408" fmla="*/ f302 1 390525"/>
              <a:gd name="f409" fmla="*/ f303 1 390525"/>
              <a:gd name="f410" fmla="*/ f304 1 390525"/>
              <a:gd name="f411" fmla="*/ f305 1 390525"/>
              <a:gd name="f412" fmla="*/ f306 1 390525"/>
              <a:gd name="f413" fmla="*/ f307 1 390525"/>
              <a:gd name="f414" fmla="*/ f308 1 390525"/>
              <a:gd name="f415" fmla="*/ f309 1 390525"/>
              <a:gd name="f416" fmla="*/ f310 1 390525"/>
              <a:gd name="f417" fmla="*/ f311 1 390525"/>
              <a:gd name="f418" fmla="*/ f312 1 390525"/>
              <a:gd name="f419" fmla="*/ f313 1 390525"/>
              <a:gd name="f420" fmla="*/ f314 1 390525"/>
              <a:gd name="f421" fmla="*/ f315 1 390525"/>
              <a:gd name="f422" fmla="*/ f316 1 390525"/>
              <a:gd name="f423" fmla="*/ f317 1 390525"/>
              <a:gd name="f424" fmla="*/ f318 1 390525"/>
              <a:gd name="f425" fmla="*/ f319 1 390525"/>
              <a:gd name="f426" fmla="*/ f320 1 390525"/>
              <a:gd name="f427" fmla="*/ f321 1 390525"/>
              <a:gd name="f428" fmla="*/ f322 1 390525"/>
              <a:gd name="f429" fmla="*/ f323 1 390525"/>
              <a:gd name="f430" fmla="*/ f324 1 390525"/>
              <a:gd name="f431" fmla="*/ f325 1 390525"/>
              <a:gd name="f432" fmla="*/ f326 1 390525"/>
              <a:gd name="f433" fmla="*/ f327 1 390525"/>
              <a:gd name="f434" fmla="*/ f328 1 390525"/>
              <a:gd name="f435" fmla="*/ f329 1 390525"/>
              <a:gd name="f436" fmla="*/ f330 1 390525"/>
              <a:gd name="f437" fmla="*/ f331 1 390525"/>
              <a:gd name="f438" fmla="*/ f332 1 390525"/>
              <a:gd name="f439" fmla="*/ f333 1 390525"/>
              <a:gd name="f440" fmla="*/ f334 1 390525"/>
              <a:gd name="f441" fmla="*/ f335 1 390525"/>
              <a:gd name="f442" fmla="*/ f336 1 390525"/>
              <a:gd name="f443" fmla="*/ f337 1 390525"/>
              <a:gd name="f444" fmla="*/ f338 1 390525"/>
              <a:gd name="f445" fmla="*/ f339 1 390525"/>
              <a:gd name="f446" fmla="*/ f340 1 390525"/>
              <a:gd name="f447" fmla="*/ f341 1 390525"/>
              <a:gd name="f448" fmla="*/ f342 1 390525"/>
              <a:gd name="f449" fmla="*/ f343 1 390525"/>
              <a:gd name="f450" fmla="*/ f344 1 390525"/>
              <a:gd name="f451" fmla="*/ f345 1 390525"/>
              <a:gd name="f452" fmla="*/ f346 1 390525"/>
              <a:gd name="f453" fmla="*/ f347 1 390525"/>
              <a:gd name="f454" fmla="*/ f348 1 390525"/>
              <a:gd name="f455" fmla="*/ f349 1 390525"/>
              <a:gd name="f456" fmla="*/ f350 1 390525"/>
              <a:gd name="f457" fmla="*/ f351 1 390525"/>
              <a:gd name="f458" fmla="*/ f352 1 390525"/>
              <a:gd name="f459" fmla="*/ f353 1 390525"/>
              <a:gd name="f460" fmla="*/ f354 1 390525"/>
              <a:gd name="f461" fmla="*/ f355 1 390525"/>
              <a:gd name="f462" fmla="*/ f356 1 390525"/>
              <a:gd name="f463" fmla="*/ f357 1 390525"/>
              <a:gd name="f464" fmla="*/ f358 1 390525"/>
              <a:gd name="f465" fmla="*/ f359 1 390525"/>
              <a:gd name="f466" fmla="*/ f360 1 390525"/>
              <a:gd name="f467" fmla="*/ f361 1 390525"/>
              <a:gd name="f468" fmla="*/ f362 1 390525"/>
              <a:gd name="f469" fmla="*/ f363 1 390525"/>
              <a:gd name="f470" fmla="*/ f364 1 390525"/>
              <a:gd name="f471" fmla="*/ f365 1 390525"/>
              <a:gd name="f472" fmla="*/ f366 1 390525"/>
              <a:gd name="f473" fmla="*/ f367 1 390525"/>
              <a:gd name="f474" fmla="*/ f368 1 390525"/>
              <a:gd name="f475" fmla="*/ f369 1 390525"/>
              <a:gd name="f476" fmla="*/ f370 1 390525"/>
              <a:gd name="f477" fmla="*/ f371 1 390525"/>
              <a:gd name="f478" fmla="*/ f372 1 390525"/>
              <a:gd name="f479" fmla="*/ f373 1 390525"/>
              <a:gd name="f480" fmla="*/ f374 1 390525"/>
              <a:gd name="f481" fmla="*/ f264 1 f269"/>
              <a:gd name="f482" fmla="*/ f265 1 f269"/>
              <a:gd name="f483" fmla="*/ f376 1 f269"/>
              <a:gd name="f484" fmla="*/ f377 1 f269"/>
              <a:gd name="f485" fmla="*/ f378 1 f269"/>
              <a:gd name="f486" fmla="*/ f379 1 f269"/>
              <a:gd name="f487" fmla="*/ f380 1 f269"/>
              <a:gd name="f488" fmla="*/ f381 1 f269"/>
              <a:gd name="f489" fmla="*/ f382 1 f269"/>
              <a:gd name="f490" fmla="*/ f383 1 f269"/>
              <a:gd name="f491" fmla="*/ f384 1 f269"/>
              <a:gd name="f492" fmla="*/ f385 1 f269"/>
              <a:gd name="f493" fmla="*/ f386 1 f269"/>
              <a:gd name="f494" fmla="*/ f387 1 f269"/>
              <a:gd name="f495" fmla="*/ f388 1 f269"/>
              <a:gd name="f496" fmla="*/ f389 1 f269"/>
              <a:gd name="f497" fmla="*/ f390 1 f269"/>
              <a:gd name="f498" fmla="*/ f391 1 f269"/>
              <a:gd name="f499" fmla="*/ f392 1 f269"/>
              <a:gd name="f500" fmla="*/ f393 1 f269"/>
              <a:gd name="f501" fmla="*/ f394 1 f269"/>
              <a:gd name="f502" fmla="*/ f395 1 f269"/>
              <a:gd name="f503" fmla="*/ f396 1 f269"/>
              <a:gd name="f504" fmla="*/ f397 1 f269"/>
              <a:gd name="f505" fmla="*/ f398 1 f269"/>
              <a:gd name="f506" fmla="*/ f399 1 f269"/>
              <a:gd name="f507" fmla="*/ f400 1 f269"/>
              <a:gd name="f508" fmla="*/ f401 1 f269"/>
              <a:gd name="f509" fmla="*/ f402 1 f269"/>
              <a:gd name="f510" fmla="*/ f403 1 f269"/>
              <a:gd name="f511" fmla="*/ f404 1 f269"/>
              <a:gd name="f512" fmla="*/ f405 1 f269"/>
              <a:gd name="f513" fmla="*/ f406 1 f269"/>
              <a:gd name="f514" fmla="*/ f407 1 f269"/>
              <a:gd name="f515" fmla="*/ f408 1 f269"/>
              <a:gd name="f516" fmla="*/ f409 1 f269"/>
              <a:gd name="f517" fmla="*/ f410 1 f269"/>
              <a:gd name="f518" fmla="*/ f411 1 f269"/>
              <a:gd name="f519" fmla="*/ f412 1 f269"/>
              <a:gd name="f520" fmla="*/ f413 1 f269"/>
              <a:gd name="f521" fmla="*/ f414 1 f269"/>
              <a:gd name="f522" fmla="*/ f415 1 f269"/>
              <a:gd name="f523" fmla="*/ f416 1 f269"/>
              <a:gd name="f524" fmla="*/ f417 1 f269"/>
              <a:gd name="f525" fmla="*/ f418 1 f269"/>
              <a:gd name="f526" fmla="*/ f419 1 f269"/>
              <a:gd name="f527" fmla="*/ f420 1 f269"/>
              <a:gd name="f528" fmla="*/ f421 1 f269"/>
              <a:gd name="f529" fmla="*/ f422 1 f269"/>
              <a:gd name="f530" fmla="*/ f423 1 f269"/>
              <a:gd name="f531" fmla="*/ f424 1 f269"/>
              <a:gd name="f532" fmla="*/ f425 1 f269"/>
              <a:gd name="f533" fmla="*/ f426 1 f269"/>
              <a:gd name="f534" fmla="*/ f427 1 f269"/>
              <a:gd name="f535" fmla="*/ f428 1 f269"/>
              <a:gd name="f536" fmla="*/ f429 1 f269"/>
              <a:gd name="f537" fmla="*/ f430 1 f269"/>
              <a:gd name="f538" fmla="*/ f431 1 f269"/>
              <a:gd name="f539" fmla="*/ f432 1 f269"/>
              <a:gd name="f540" fmla="*/ f433 1 f269"/>
              <a:gd name="f541" fmla="*/ f434 1 f269"/>
              <a:gd name="f542" fmla="*/ f435 1 f269"/>
              <a:gd name="f543" fmla="*/ f436 1 f269"/>
              <a:gd name="f544" fmla="*/ f437 1 f269"/>
              <a:gd name="f545" fmla="*/ f438 1 f269"/>
              <a:gd name="f546" fmla="*/ f439 1 f269"/>
              <a:gd name="f547" fmla="*/ f440 1 f269"/>
              <a:gd name="f548" fmla="*/ f441 1 f269"/>
              <a:gd name="f549" fmla="*/ f442 1 f269"/>
              <a:gd name="f550" fmla="*/ f443 1 f269"/>
              <a:gd name="f551" fmla="*/ f444 1 f269"/>
              <a:gd name="f552" fmla="*/ f445 1 f269"/>
              <a:gd name="f553" fmla="*/ f446 1 f269"/>
              <a:gd name="f554" fmla="*/ f447 1 f269"/>
              <a:gd name="f555" fmla="*/ f448 1 f269"/>
              <a:gd name="f556" fmla="*/ f449 1 f269"/>
              <a:gd name="f557" fmla="*/ f450 1 f269"/>
              <a:gd name="f558" fmla="*/ f451 1 f269"/>
              <a:gd name="f559" fmla="*/ f452 1 f269"/>
              <a:gd name="f560" fmla="*/ f453 1 f269"/>
              <a:gd name="f561" fmla="*/ f454 1 f269"/>
              <a:gd name="f562" fmla="*/ f455 1 f269"/>
              <a:gd name="f563" fmla="*/ f456 1 f269"/>
              <a:gd name="f564" fmla="*/ f457 1 f269"/>
              <a:gd name="f565" fmla="*/ f458 1 f269"/>
              <a:gd name="f566" fmla="*/ f459 1 f269"/>
              <a:gd name="f567" fmla="*/ f460 1 f269"/>
              <a:gd name="f568" fmla="*/ f461 1 f269"/>
              <a:gd name="f569" fmla="*/ f462 1 f269"/>
              <a:gd name="f570" fmla="*/ f463 1 f269"/>
              <a:gd name="f571" fmla="*/ f464 1 f269"/>
              <a:gd name="f572" fmla="*/ f465 1 f269"/>
              <a:gd name="f573" fmla="*/ f466 1 f269"/>
              <a:gd name="f574" fmla="*/ f467 1 f269"/>
              <a:gd name="f575" fmla="*/ f468 1 f269"/>
              <a:gd name="f576" fmla="*/ f469 1 f269"/>
              <a:gd name="f577" fmla="*/ f470 1 f269"/>
              <a:gd name="f578" fmla="*/ f471 1 f269"/>
              <a:gd name="f579" fmla="*/ f472 1 f269"/>
              <a:gd name="f580" fmla="*/ f473 1 f269"/>
              <a:gd name="f581" fmla="*/ f474 1 f269"/>
              <a:gd name="f582" fmla="*/ f475 1 f269"/>
              <a:gd name="f583" fmla="*/ f476 1 f269"/>
              <a:gd name="f584" fmla="*/ f477 1 f269"/>
              <a:gd name="f585" fmla="*/ f478 1 f269"/>
              <a:gd name="f586" fmla="*/ f479 1 f269"/>
              <a:gd name="f587" fmla="*/ f480 1 f269"/>
              <a:gd name="f588" fmla="*/ f481 f262 1"/>
              <a:gd name="f589" fmla="*/ f482 f262 1"/>
              <a:gd name="f590" fmla="*/ f482 f263 1"/>
              <a:gd name="f591" fmla="*/ f481 f263 1"/>
              <a:gd name="f592" fmla="*/ f483 f262 1"/>
              <a:gd name="f593" fmla="*/ f484 f263 1"/>
              <a:gd name="f594" fmla="*/ f485 f262 1"/>
              <a:gd name="f595" fmla="*/ f486 f263 1"/>
              <a:gd name="f596" fmla="*/ f487 f262 1"/>
              <a:gd name="f597" fmla="*/ f488 f263 1"/>
              <a:gd name="f598" fmla="*/ f489 f262 1"/>
              <a:gd name="f599" fmla="*/ f490 f263 1"/>
              <a:gd name="f600" fmla="*/ f491 f262 1"/>
              <a:gd name="f601" fmla="*/ f492 f263 1"/>
              <a:gd name="f602" fmla="*/ f493 f262 1"/>
              <a:gd name="f603" fmla="*/ f494 f263 1"/>
              <a:gd name="f604" fmla="*/ f495 f262 1"/>
              <a:gd name="f605" fmla="*/ f496 f263 1"/>
              <a:gd name="f606" fmla="*/ f497 f262 1"/>
              <a:gd name="f607" fmla="*/ f498 f263 1"/>
              <a:gd name="f608" fmla="*/ f499 f262 1"/>
              <a:gd name="f609" fmla="*/ f500 f263 1"/>
              <a:gd name="f610" fmla="*/ f501 f262 1"/>
              <a:gd name="f611" fmla="*/ f502 f263 1"/>
              <a:gd name="f612" fmla="*/ f503 f262 1"/>
              <a:gd name="f613" fmla="*/ f504 f263 1"/>
              <a:gd name="f614" fmla="*/ f505 f262 1"/>
              <a:gd name="f615" fmla="*/ f506 f262 1"/>
              <a:gd name="f616" fmla="*/ f507 f263 1"/>
              <a:gd name="f617" fmla="*/ f508 f262 1"/>
              <a:gd name="f618" fmla="*/ f509 f263 1"/>
              <a:gd name="f619" fmla="*/ f510 f262 1"/>
              <a:gd name="f620" fmla="*/ f511 f263 1"/>
              <a:gd name="f621" fmla="*/ f512 f262 1"/>
              <a:gd name="f622" fmla="*/ f513 f263 1"/>
              <a:gd name="f623" fmla="*/ f514 f262 1"/>
              <a:gd name="f624" fmla="*/ f515 f263 1"/>
              <a:gd name="f625" fmla="*/ f516 f262 1"/>
              <a:gd name="f626" fmla="*/ f517 f262 1"/>
              <a:gd name="f627" fmla="*/ f518 f263 1"/>
              <a:gd name="f628" fmla="*/ f519 f263 1"/>
              <a:gd name="f629" fmla="*/ f520 f263 1"/>
              <a:gd name="f630" fmla="*/ f521 f262 1"/>
              <a:gd name="f631" fmla="*/ f522 f263 1"/>
              <a:gd name="f632" fmla="*/ f523 f262 1"/>
              <a:gd name="f633" fmla="*/ f524 f263 1"/>
              <a:gd name="f634" fmla="*/ f525 f263 1"/>
              <a:gd name="f635" fmla="*/ f526 f263 1"/>
              <a:gd name="f636" fmla="*/ f527 f262 1"/>
              <a:gd name="f637" fmla="*/ f528 f262 1"/>
              <a:gd name="f638" fmla="*/ f529 f263 1"/>
              <a:gd name="f639" fmla="*/ f530 f262 1"/>
              <a:gd name="f640" fmla="*/ f531 f263 1"/>
              <a:gd name="f641" fmla="*/ f532 f262 1"/>
              <a:gd name="f642" fmla="*/ f533 f263 1"/>
              <a:gd name="f643" fmla="*/ f534 f262 1"/>
              <a:gd name="f644" fmla="*/ f535 f263 1"/>
              <a:gd name="f645" fmla="*/ f536 f262 1"/>
              <a:gd name="f646" fmla="*/ f537 f263 1"/>
              <a:gd name="f647" fmla="*/ f538 f262 1"/>
              <a:gd name="f648" fmla="*/ f539 f262 1"/>
              <a:gd name="f649" fmla="*/ f540 f263 1"/>
              <a:gd name="f650" fmla="*/ f541 f262 1"/>
              <a:gd name="f651" fmla="*/ f542 f263 1"/>
              <a:gd name="f652" fmla="*/ f543 f262 1"/>
              <a:gd name="f653" fmla="*/ f544 f263 1"/>
              <a:gd name="f654" fmla="*/ f545 f262 1"/>
              <a:gd name="f655" fmla="*/ f546 f263 1"/>
              <a:gd name="f656" fmla="*/ f547 f262 1"/>
              <a:gd name="f657" fmla="*/ f548 f263 1"/>
              <a:gd name="f658" fmla="*/ f549 f262 1"/>
              <a:gd name="f659" fmla="*/ f550 f263 1"/>
              <a:gd name="f660" fmla="*/ f551 f262 1"/>
              <a:gd name="f661" fmla="*/ f552 f263 1"/>
              <a:gd name="f662" fmla="*/ f553 f262 1"/>
              <a:gd name="f663" fmla="*/ f554 f263 1"/>
              <a:gd name="f664" fmla="*/ f555 f262 1"/>
              <a:gd name="f665" fmla="*/ f556 f263 1"/>
              <a:gd name="f666" fmla="*/ f557 f262 1"/>
              <a:gd name="f667" fmla="*/ f558 f263 1"/>
              <a:gd name="f668" fmla="*/ f559 f262 1"/>
              <a:gd name="f669" fmla="*/ f560 f263 1"/>
              <a:gd name="f670" fmla="*/ f561 f263 1"/>
              <a:gd name="f671" fmla="*/ f562 f262 1"/>
              <a:gd name="f672" fmla="*/ f563 f263 1"/>
              <a:gd name="f673" fmla="*/ f564 f263 1"/>
              <a:gd name="f674" fmla="*/ f565 f262 1"/>
              <a:gd name="f675" fmla="*/ f566 f263 1"/>
              <a:gd name="f676" fmla="*/ f567 f263 1"/>
              <a:gd name="f677" fmla="*/ f568 f263 1"/>
              <a:gd name="f678" fmla="*/ f569 f262 1"/>
              <a:gd name="f679" fmla="*/ f570 f262 1"/>
              <a:gd name="f680" fmla="*/ f571 f263 1"/>
              <a:gd name="f681" fmla="*/ f572 f262 1"/>
              <a:gd name="f682" fmla="*/ f573 f262 1"/>
              <a:gd name="f683" fmla="*/ f574 f263 1"/>
              <a:gd name="f684" fmla="*/ f575 f262 1"/>
              <a:gd name="f685" fmla="*/ f576 f262 1"/>
              <a:gd name="f686" fmla="*/ f577 f263 1"/>
              <a:gd name="f687" fmla="*/ f578 f262 1"/>
              <a:gd name="f688" fmla="*/ f579 f263 1"/>
              <a:gd name="f689" fmla="*/ f580 f262 1"/>
              <a:gd name="f690" fmla="*/ f581 f263 1"/>
              <a:gd name="f691" fmla="*/ f582 f262 1"/>
              <a:gd name="f692" fmla="*/ f583 f263 1"/>
              <a:gd name="f693" fmla="*/ f584 f263 1"/>
              <a:gd name="f694" fmla="*/ f585 f262 1"/>
              <a:gd name="f695" fmla="*/ f586 f263 1"/>
              <a:gd name="f696" fmla="*/ f587 f2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5">
                <a:pos x="f592" y="f593"/>
              </a:cxn>
              <a:cxn ang="f375">
                <a:pos x="f594" y="f595"/>
              </a:cxn>
              <a:cxn ang="f375">
                <a:pos x="f596" y="f595"/>
              </a:cxn>
              <a:cxn ang="f375">
                <a:pos x="f596" y="f597"/>
              </a:cxn>
              <a:cxn ang="f375">
                <a:pos x="f598" y="f599"/>
              </a:cxn>
              <a:cxn ang="f375">
                <a:pos x="f600" y="f601"/>
              </a:cxn>
              <a:cxn ang="f375">
                <a:pos x="f602" y="f603"/>
              </a:cxn>
              <a:cxn ang="f375">
                <a:pos x="f604" y="f605"/>
              </a:cxn>
              <a:cxn ang="f375">
                <a:pos x="f606" y="f607"/>
              </a:cxn>
              <a:cxn ang="f375">
                <a:pos x="f608" y="f609"/>
              </a:cxn>
              <a:cxn ang="f375">
                <a:pos x="f610" y="f611"/>
              </a:cxn>
              <a:cxn ang="f375">
                <a:pos x="f612" y="f613"/>
              </a:cxn>
              <a:cxn ang="f375">
                <a:pos x="f612" y="f613"/>
              </a:cxn>
              <a:cxn ang="f375">
                <a:pos x="f614" y="f611"/>
              </a:cxn>
              <a:cxn ang="f375">
                <a:pos x="f615" y="f616"/>
              </a:cxn>
              <a:cxn ang="f375">
                <a:pos x="f617" y="f618"/>
              </a:cxn>
              <a:cxn ang="f375">
                <a:pos x="f619" y="f620"/>
              </a:cxn>
              <a:cxn ang="f375">
                <a:pos x="f592" y="f593"/>
              </a:cxn>
              <a:cxn ang="f375">
                <a:pos x="f621" y="f622"/>
              </a:cxn>
              <a:cxn ang="f375">
                <a:pos x="f623" y="f624"/>
              </a:cxn>
              <a:cxn ang="f375">
                <a:pos x="f625" y="f622"/>
              </a:cxn>
              <a:cxn ang="f375">
                <a:pos x="f626" y="f627"/>
              </a:cxn>
              <a:cxn ang="f375">
                <a:pos x="f625" y="f628"/>
              </a:cxn>
              <a:cxn ang="f375">
                <a:pos x="f623" y="f629"/>
              </a:cxn>
              <a:cxn ang="f375">
                <a:pos x="f630" y="f631"/>
              </a:cxn>
              <a:cxn ang="f375">
                <a:pos x="f632" y="f633"/>
              </a:cxn>
              <a:cxn ang="f375">
                <a:pos x="f632" y="f634"/>
              </a:cxn>
              <a:cxn ang="f375">
                <a:pos x="f623" y="f635"/>
              </a:cxn>
              <a:cxn ang="f375">
                <a:pos x="f636" y="f634"/>
              </a:cxn>
              <a:cxn ang="f375">
                <a:pos x="f637" y="f638"/>
              </a:cxn>
              <a:cxn ang="f375">
                <a:pos x="f621" y="f622"/>
              </a:cxn>
              <a:cxn ang="f375">
                <a:pos x="f639" y="f640"/>
              </a:cxn>
              <a:cxn ang="f375">
                <a:pos x="f641" y="f642"/>
              </a:cxn>
              <a:cxn ang="f375">
                <a:pos x="f643" y="f627"/>
              </a:cxn>
              <a:cxn ang="f375">
                <a:pos x="f641" y="f644"/>
              </a:cxn>
              <a:cxn ang="f375">
                <a:pos x="f645" y="f646"/>
              </a:cxn>
              <a:cxn ang="f375">
                <a:pos x="f647" y="f644"/>
              </a:cxn>
              <a:cxn ang="f375">
                <a:pos x="f648" y="f649"/>
              </a:cxn>
              <a:cxn ang="f375">
                <a:pos x="f650" y="f651"/>
              </a:cxn>
              <a:cxn ang="f375">
                <a:pos x="f652" y="f653"/>
              </a:cxn>
              <a:cxn ang="f375">
                <a:pos x="f654" y="f653"/>
              </a:cxn>
              <a:cxn ang="f375">
                <a:pos x="f654" y="f655"/>
              </a:cxn>
              <a:cxn ang="f375">
                <a:pos x="f656" y="f657"/>
              </a:cxn>
              <a:cxn ang="f375">
                <a:pos x="f658" y="f659"/>
              </a:cxn>
              <a:cxn ang="f375">
                <a:pos x="f639" y="f640"/>
              </a:cxn>
              <a:cxn ang="f375">
                <a:pos x="f660" y="f661"/>
              </a:cxn>
              <a:cxn ang="f375">
                <a:pos x="f662" y="f661"/>
              </a:cxn>
              <a:cxn ang="f375">
                <a:pos x="f662" y="f663"/>
              </a:cxn>
              <a:cxn ang="f375">
                <a:pos x="f664" y="f665"/>
              </a:cxn>
              <a:cxn ang="f375">
                <a:pos x="f666" y="f667"/>
              </a:cxn>
              <a:cxn ang="f375">
                <a:pos x="f668" y="f669"/>
              </a:cxn>
              <a:cxn ang="f375">
                <a:pos x="f668" y="f670"/>
              </a:cxn>
              <a:cxn ang="f375">
                <a:pos x="f671" y="f672"/>
              </a:cxn>
              <a:cxn ang="f375">
                <a:pos x="f671" y="f673"/>
              </a:cxn>
              <a:cxn ang="f375">
                <a:pos x="f674" y="f675"/>
              </a:cxn>
              <a:cxn ang="f375">
                <a:pos x="f674" y="f676"/>
              </a:cxn>
              <a:cxn ang="f375">
                <a:pos x="f645" y="f677"/>
              </a:cxn>
              <a:cxn ang="f375">
                <a:pos x="f678" y="f676"/>
              </a:cxn>
              <a:cxn ang="f375">
                <a:pos x="f679" y="f680"/>
              </a:cxn>
              <a:cxn ang="f375">
                <a:pos x="f681" y="f680"/>
              </a:cxn>
              <a:cxn ang="f375">
                <a:pos x="f682" y="f683"/>
              </a:cxn>
              <a:cxn ang="f375">
                <a:pos x="f684" y="f683"/>
              </a:cxn>
              <a:cxn ang="f375">
                <a:pos x="f685" y="f686"/>
              </a:cxn>
              <a:cxn ang="f375">
                <a:pos x="f660" y="f661"/>
              </a:cxn>
              <a:cxn ang="f375">
                <a:pos x="f687" y="f688"/>
              </a:cxn>
              <a:cxn ang="f375">
                <a:pos x="f689" y="f688"/>
              </a:cxn>
              <a:cxn ang="f375">
                <a:pos x="f689" y="f690"/>
              </a:cxn>
              <a:cxn ang="f375">
                <a:pos x="f691" y="f692"/>
              </a:cxn>
              <a:cxn ang="f375">
                <a:pos x="f691" y="f693"/>
              </a:cxn>
              <a:cxn ang="f375">
                <a:pos x="f694" y="f695"/>
              </a:cxn>
              <a:cxn ang="f375">
                <a:pos x="f696" y="f695"/>
              </a:cxn>
              <a:cxn ang="f375">
                <a:pos x="f687" y="f688"/>
              </a:cxn>
            </a:cxnLst>
            <a:rect l="f588" t="f591" r="f589" b="f590"/>
            <a:pathLst>
              <a:path w="390525" h="390525">
                <a:moveTo>
                  <a:pt x="f7" y="f8"/>
                </a:moveTo>
                <a:cubicBezTo>
                  <a:pt x="f9" y="f10"/>
                  <a:pt x="f11" y="f12"/>
                  <a:pt x="f13" y="f12"/>
                </a:cubicBezTo>
                <a:lnTo>
                  <a:pt x="f14" y="f12"/>
                </a:lnTo>
                <a:lnTo>
                  <a:pt x="f14" y="f15"/>
                </a:lnTo>
                <a:cubicBezTo>
                  <a:pt x="f14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6"/>
                </a:cubicBezTo>
                <a:lnTo>
                  <a:pt x="f57" y="f56"/>
                </a:lnTo>
                <a:cubicBezTo>
                  <a:pt x="f58" y="f56"/>
                  <a:pt x="f59" y="f60"/>
                  <a:pt x="f61" y="f52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7" y="f8"/>
                </a:cubicBezTo>
                <a:close/>
                <a:moveTo>
                  <a:pt x="f80" y="f81"/>
                </a:moveTo>
                <a:cubicBezTo>
                  <a:pt x="f82" y="f83"/>
                  <a:pt x="f84" y="f85"/>
                  <a:pt x="f86" y="f85"/>
                </a:cubicBezTo>
                <a:cubicBezTo>
                  <a:pt x="f87" y="f85"/>
                  <a:pt x="f88" y="f83"/>
                  <a:pt x="f89" y="f81"/>
                </a:cubicBezTo>
                <a:cubicBezTo>
                  <a:pt x="f90" y="f91"/>
                  <a:pt x="f92" y="f93"/>
                  <a:pt x="f92" y="f94"/>
                </a:cubicBezTo>
                <a:cubicBezTo>
                  <a:pt x="f92" y="f95"/>
                  <a:pt x="f90" y="f96"/>
                  <a:pt x="f89" y="f97"/>
                </a:cubicBezTo>
                <a:cubicBezTo>
                  <a:pt x="f98" y="f99"/>
                  <a:pt x="f100" y="f101"/>
                  <a:pt x="f86" y="f101"/>
                </a:cubicBezTo>
                <a:cubicBezTo>
                  <a:pt x="f102" y="f101"/>
                  <a:pt x="f103" y="f104"/>
                  <a:pt x="f105" y="f106"/>
                </a:cubicBezTo>
                <a:lnTo>
                  <a:pt x="f107" y="f108"/>
                </a:lnTo>
                <a:cubicBezTo>
                  <a:pt x="f109" y="f110"/>
                  <a:pt x="f109" y="f111"/>
                  <a:pt x="f107" y="f112"/>
                </a:cubicBezTo>
                <a:cubicBezTo>
                  <a:pt x="f113" y="f114"/>
                  <a:pt x="f115" y="f116"/>
                  <a:pt x="f86" y="f116"/>
                </a:cubicBezTo>
                <a:cubicBezTo>
                  <a:pt x="f117" y="f116"/>
                  <a:pt x="f118" y="f114"/>
                  <a:pt x="f119" y="f112"/>
                </a:cubicBezTo>
                <a:lnTo>
                  <a:pt x="f120" y="f121"/>
                </a:lnTo>
                <a:cubicBezTo>
                  <a:pt x="f122" y="f123"/>
                  <a:pt x="f124" y="f116"/>
                  <a:pt x="f80" y="f81"/>
                </a:cubicBezTo>
                <a:close/>
                <a:moveTo>
                  <a:pt x="f125" y="f126"/>
                </a:move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5" y="f94"/>
                </a:cubicBezTo>
                <a:cubicBezTo>
                  <a:pt x="f135" y="f137"/>
                  <a:pt x="f133" y="f138"/>
                  <a:pt x="f131" y="f139"/>
                </a:cubicBezTo>
                <a:cubicBezTo>
                  <a:pt x="f140" y="f141"/>
                  <a:pt x="f142" y="f143"/>
                  <a:pt x="f144" y="f143"/>
                </a:cubicBezTo>
                <a:cubicBezTo>
                  <a:pt x="f145" y="f143"/>
                  <a:pt x="f146" y="f141"/>
                  <a:pt x="f147" y="f139"/>
                </a:cubicBezTo>
                <a:cubicBezTo>
                  <a:pt x="f148" y="f149"/>
                  <a:pt x="f150" y="f151"/>
                  <a:pt x="f152" y="f153"/>
                </a:cubicBez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3"/>
                  <a:pt x="f165" y="f161"/>
                </a:cubicBezTo>
                <a:cubicBezTo>
                  <a:pt x="f166" y="f167"/>
                  <a:pt x="f166" y="f168"/>
                  <a:pt x="f165" y="f169"/>
                </a:cubicBezTo>
                <a:cubicBezTo>
                  <a:pt x="f170" y="f171"/>
                  <a:pt x="f172" y="f173"/>
                  <a:pt x="f174" y="f173"/>
                </a:cubicBezTo>
                <a:cubicBezTo>
                  <a:pt x="f175" y="f173"/>
                  <a:pt x="f176" y="f177"/>
                  <a:pt x="f178" y="f179"/>
                </a:cubicBezTo>
                <a:lnTo>
                  <a:pt x="f125" y="f126"/>
                </a:lnTo>
                <a:close/>
                <a:moveTo>
                  <a:pt x="f180" y="f181"/>
                </a:moveTo>
                <a:cubicBezTo>
                  <a:pt x="f182" y="f183"/>
                  <a:pt x="f184" y="f183"/>
                  <a:pt x="f185" y="f181"/>
                </a:cubicBezTo>
                <a:cubicBezTo>
                  <a:pt x="f186" y="f143"/>
                  <a:pt x="f186" y="f187"/>
                  <a:pt x="f185" y="f188"/>
                </a:cubicBezTo>
                <a:cubicBezTo>
                  <a:pt x="f189" y="f190"/>
                  <a:pt x="f191" y="f192"/>
                  <a:pt x="f193" y="f192"/>
                </a:cubicBezTo>
                <a:cubicBezTo>
                  <a:pt x="f194" y="f192"/>
                  <a:pt x="f152" y="f195"/>
                  <a:pt x="f196" y="f197"/>
                </a:cubicBezTo>
                <a:cubicBezTo>
                  <a:pt x="f196" y="f198"/>
                  <a:pt x="f196" y="f199"/>
                  <a:pt x="f200" y="f201"/>
                </a:cubicBezTo>
                <a:cubicBezTo>
                  <a:pt x="f200" y="f202"/>
                  <a:pt x="f200" y="f203"/>
                  <a:pt x="f200" y="f204"/>
                </a:cubicBezTo>
                <a:cubicBezTo>
                  <a:pt x="f200" y="f205"/>
                  <a:pt x="f206" y="f207"/>
                  <a:pt x="f206" y="f208"/>
                </a:cubicBezTo>
                <a:lnTo>
                  <a:pt x="f206" y="f209"/>
                </a:ln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6" y="f218"/>
                  <a:pt x="f214" y="f219"/>
                </a:cubicBezTo>
                <a:cubicBezTo>
                  <a:pt x="f220" y="f221"/>
                  <a:pt x="f222" y="f223"/>
                  <a:pt x="f144" y="f223"/>
                </a:cubicBezTo>
                <a:cubicBezTo>
                  <a:pt x="f224" y="f223"/>
                  <a:pt x="f225" y="f221"/>
                  <a:pt x="f226" y="f219"/>
                </a:cubicBezTo>
                <a:cubicBezTo>
                  <a:pt x="f227" y="f228"/>
                  <a:pt x="f229" y="f230"/>
                  <a:pt x="f231" y="f232"/>
                </a:cubicBezTo>
                <a:lnTo>
                  <a:pt x="f233" y="f232"/>
                </a:lnTo>
                <a:cubicBezTo>
                  <a:pt x="f234" y="f232"/>
                  <a:pt x="f235" y="f232"/>
                  <a:pt x="f236" y="f237"/>
                </a:cubicBezTo>
                <a:cubicBezTo>
                  <a:pt x="f238" y="f237"/>
                  <a:pt x="f239" y="f237"/>
                  <a:pt x="f240" y="f237"/>
                </a:cubicBezTo>
                <a:cubicBezTo>
                  <a:pt x="f241" y="f237"/>
                  <a:pt x="f242" y="f237"/>
                  <a:pt x="f243" y="f244"/>
                </a:cubicBezTo>
                <a:cubicBezTo>
                  <a:pt x="f245" y="f246"/>
                  <a:pt x="f247" y="f248"/>
                  <a:pt x="f180" y="f181"/>
                </a:cubicBezTo>
                <a:close/>
                <a:moveTo>
                  <a:pt x="f249" y="f250"/>
                </a:moveTo>
                <a:lnTo>
                  <a:pt x="f251" y="f250"/>
                </a:lnTo>
                <a:lnTo>
                  <a:pt x="f251" y="f252"/>
                </a:lnTo>
                <a:lnTo>
                  <a:pt x="f253" y="f254"/>
                </a:lnTo>
                <a:lnTo>
                  <a:pt x="f253" y="f255"/>
                </a:lnTo>
                <a:cubicBezTo>
                  <a:pt x="f253" y="f256"/>
                  <a:pt x="f257" y="f258"/>
                  <a:pt x="f259" y="f258"/>
                </a:cubicBezTo>
                <a:lnTo>
                  <a:pt x="f260" y="f258"/>
                </a:lnTo>
                <a:lnTo>
                  <a:pt x="f249" y="f250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738CDE2-1117-452F-A8B7-89AD9AC4C473}"/>
              </a:ext>
            </a:extLst>
          </p:cNvPr>
          <p:cNvGrpSpPr/>
          <p:nvPr/>
        </p:nvGrpSpPr>
        <p:grpSpPr>
          <a:xfrm>
            <a:off x="9297116" y="1477121"/>
            <a:ext cx="390521" cy="390521"/>
            <a:chOff x="9297116" y="1477121"/>
            <a:chExt cx="390521" cy="390521"/>
          </a:xfrm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B9FD6F6-575C-4457-A7C3-64C1C5D4132C}"/>
                </a:ext>
              </a:extLst>
            </p:cNvPr>
            <p:cNvSpPr/>
            <p:nvPr/>
          </p:nvSpPr>
          <p:spPr>
            <a:xfrm>
              <a:off x="9297116" y="1477121"/>
              <a:ext cx="390521" cy="3905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352806"/>
                <a:gd name="f8" fmla="val 96012"/>
                <a:gd name="f9" fmla="val 297275"/>
                <a:gd name="f10" fmla="val 40481"/>
                <a:gd name="f11" fmla="val 22098"/>
                <a:gd name="f12" fmla="val 282321"/>
                <a:gd name="f13" fmla="val 7144"/>
                <a:gd name="f14" fmla="val 263938"/>
                <a:gd name="f15" fmla="val 371189"/>
                <a:gd name="f16" fmla="val 386143"/>
                <a:gd name="f17" fmla="val 129350"/>
                <a:gd name="f18" fmla="val 386048"/>
                <a:gd name="f19" fmla="val 110966"/>
                <a:gd name="f20" fmla="val 29432"/>
                <a:gd name="f21" fmla="val 264033"/>
                <a:gd name="f22" fmla="val 270129"/>
                <a:gd name="f23" fmla="val 275177"/>
                <a:gd name="f24" fmla="val 34385"/>
                <a:gd name="f25" fmla="val 40576"/>
                <a:gd name="f26" fmla="val 51721"/>
                <a:gd name="f27" fmla="val 29337"/>
                <a:gd name="f28" fmla="val 34290"/>
                <a:gd name="f29" fmla="val 319468"/>
                <a:gd name="f30" fmla="val 186214"/>
                <a:gd name="f31" fmla="val 356711"/>
                <a:gd name="f32" fmla="val 186880"/>
                <a:gd name="f33" fmla="val 360426"/>
                <a:gd name="f34" fmla="val 188119"/>
                <a:gd name="f35" fmla="val 363950"/>
                <a:gd name="f36" fmla="val 358997"/>
                <a:gd name="f37" fmla="val 297371"/>
                <a:gd name="f38" fmla="val 73819"/>
                <a:gd name="f39" fmla="val 275082"/>
                <a:gd name="f40" fmla="val 219551"/>
                <a:gd name="f41" fmla="val 201168"/>
                <a:gd name="f42" fmla="val 213455"/>
                <a:gd name="f43" fmla="val 208407"/>
                <a:gd name="f44" fmla="val 341662"/>
                <a:gd name="f45" fmla="val 363855"/>
                <a:gd name="f46" fmla="val 358902"/>
                <a:gd name="f47" fmla="val 319564"/>
                <a:gd name="f48" fmla="val 162687"/>
                <a:gd name="f49" fmla="val 140398"/>
                <a:gd name="f50" fmla="val 129254"/>
                <a:gd name="f51" fmla="val 123158"/>
                <a:gd name="f52" fmla="val 213360"/>
                <a:gd name="f53" fmla="val 118110"/>
                <a:gd name="f54" fmla="val 123063"/>
                <a:gd name="f55" fmla="+- 0 0 -90"/>
                <a:gd name="f56" fmla="*/ f3 1 390525"/>
                <a:gd name="f57" fmla="*/ f4 1 390525"/>
                <a:gd name="f58" fmla="val f5"/>
                <a:gd name="f59" fmla="val f6"/>
                <a:gd name="f60" fmla="*/ f55 f0 1"/>
                <a:gd name="f61" fmla="+- f59 0 f58"/>
                <a:gd name="f62" fmla="*/ f60 1 f2"/>
                <a:gd name="f63" fmla="*/ f61 1 390525"/>
                <a:gd name="f64" fmla="*/ 352806 f61 1"/>
                <a:gd name="f65" fmla="*/ 96012 f61 1"/>
                <a:gd name="f66" fmla="*/ 297275 f61 1"/>
                <a:gd name="f67" fmla="*/ 40481 f61 1"/>
                <a:gd name="f68" fmla="*/ 263938 f61 1"/>
                <a:gd name="f69" fmla="*/ 7144 f61 1"/>
                <a:gd name="f70" fmla="*/ 386143 f61 1"/>
                <a:gd name="f71" fmla="*/ 129350 f61 1"/>
                <a:gd name="f72" fmla="*/ 29432 f61 1"/>
                <a:gd name="f73" fmla="*/ 264033 f61 1"/>
                <a:gd name="f74" fmla="*/ 275177 f61 1"/>
                <a:gd name="f75" fmla="*/ 40576 f61 1"/>
                <a:gd name="f76" fmla="*/ 51721 f61 1"/>
                <a:gd name="f77" fmla="*/ 29337 f61 1"/>
                <a:gd name="f78" fmla="*/ 319468 f61 1"/>
                <a:gd name="f79" fmla="*/ 186214 f61 1"/>
                <a:gd name="f80" fmla="*/ 188119 f61 1"/>
                <a:gd name="f81" fmla="*/ 363950 f61 1"/>
                <a:gd name="f82" fmla="*/ 297371 f61 1"/>
                <a:gd name="f83" fmla="*/ 73819 f61 1"/>
                <a:gd name="f84" fmla="*/ 275082 f61 1"/>
                <a:gd name="f85" fmla="*/ 219551 f61 1"/>
                <a:gd name="f86" fmla="*/ 208407 f61 1"/>
                <a:gd name="f87" fmla="*/ 341662 f61 1"/>
                <a:gd name="f88" fmla="*/ 363855 f61 1"/>
                <a:gd name="f89" fmla="*/ 319564 f61 1"/>
                <a:gd name="f90" fmla="*/ 162687 f61 1"/>
                <a:gd name="f91" fmla="*/ 140398 f61 1"/>
                <a:gd name="f92" fmla="*/ 129254 f61 1"/>
                <a:gd name="f93" fmla="*/ 118110 f61 1"/>
                <a:gd name="f94" fmla="+- f62 0 f1"/>
                <a:gd name="f95" fmla="*/ f64 1 390525"/>
                <a:gd name="f96" fmla="*/ f65 1 390525"/>
                <a:gd name="f97" fmla="*/ f66 1 390525"/>
                <a:gd name="f98" fmla="*/ f67 1 390525"/>
                <a:gd name="f99" fmla="*/ f68 1 390525"/>
                <a:gd name="f100" fmla="*/ f69 1 390525"/>
                <a:gd name="f101" fmla="*/ f70 1 390525"/>
                <a:gd name="f102" fmla="*/ f71 1 390525"/>
                <a:gd name="f103" fmla="*/ f72 1 390525"/>
                <a:gd name="f104" fmla="*/ f73 1 390525"/>
                <a:gd name="f105" fmla="*/ f74 1 390525"/>
                <a:gd name="f106" fmla="*/ f75 1 390525"/>
                <a:gd name="f107" fmla="*/ f76 1 390525"/>
                <a:gd name="f108" fmla="*/ f77 1 390525"/>
                <a:gd name="f109" fmla="*/ f78 1 390525"/>
                <a:gd name="f110" fmla="*/ f79 1 390525"/>
                <a:gd name="f111" fmla="*/ f80 1 390525"/>
                <a:gd name="f112" fmla="*/ f81 1 390525"/>
                <a:gd name="f113" fmla="*/ f82 1 390525"/>
                <a:gd name="f114" fmla="*/ f83 1 390525"/>
                <a:gd name="f115" fmla="*/ f84 1 390525"/>
                <a:gd name="f116" fmla="*/ f85 1 390525"/>
                <a:gd name="f117" fmla="*/ f86 1 390525"/>
                <a:gd name="f118" fmla="*/ f87 1 390525"/>
                <a:gd name="f119" fmla="*/ f88 1 390525"/>
                <a:gd name="f120" fmla="*/ f89 1 390525"/>
                <a:gd name="f121" fmla="*/ f90 1 390525"/>
                <a:gd name="f122" fmla="*/ f91 1 390525"/>
                <a:gd name="f123" fmla="*/ f92 1 390525"/>
                <a:gd name="f124" fmla="*/ f93 1 390525"/>
                <a:gd name="f125" fmla="*/ f58 1 f63"/>
                <a:gd name="f126" fmla="*/ f59 1 f63"/>
                <a:gd name="f127" fmla="*/ f95 1 f63"/>
                <a:gd name="f128" fmla="*/ f96 1 f63"/>
                <a:gd name="f129" fmla="*/ f97 1 f63"/>
                <a:gd name="f130" fmla="*/ f98 1 f63"/>
                <a:gd name="f131" fmla="*/ f99 1 f63"/>
                <a:gd name="f132" fmla="*/ f100 1 f63"/>
                <a:gd name="f133" fmla="*/ f101 1 f63"/>
                <a:gd name="f134" fmla="*/ f102 1 f63"/>
                <a:gd name="f135" fmla="*/ f103 1 f63"/>
                <a:gd name="f136" fmla="*/ f104 1 f63"/>
                <a:gd name="f137" fmla="*/ f105 1 f63"/>
                <a:gd name="f138" fmla="*/ f106 1 f63"/>
                <a:gd name="f139" fmla="*/ f107 1 f63"/>
                <a:gd name="f140" fmla="*/ f108 1 f63"/>
                <a:gd name="f141" fmla="*/ f109 1 f63"/>
                <a:gd name="f142" fmla="*/ f110 1 f63"/>
                <a:gd name="f143" fmla="*/ f111 1 f63"/>
                <a:gd name="f144" fmla="*/ f112 1 f63"/>
                <a:gd name="f145" fmla="*/ f113 1 f63"/>
                <a:gd name="f146" fmla="*/ f114 1 f63"/>
                <a:gd name="f147" fmla="*/ f115 1 f63"/>
                <a:gd name="f148" fmla="*/ f116 1 f63"/>
                <a:gd name="f149" fmla="*/ f117 1 f63"/>
                <a:gd name="f150" fmla="*/ f118 1 f63"/>
                <a:gd name="f151" fmla="*/ f119 1 f63"/>
                <a:gd name="f152" fmla="*/ f120 1 f63"/>
                <a:gd name="f153" fmla="*/ f121 1 f63"/>
                <a:gd name="f154" fmla="*/ f122 1 f63"/>
                <a:gd name="f155" fmla="*/ f123 1 f63"/>
                <a:gd name="f156" fmla="*/ f124 1 f63"/>
                <a:gd name="f157" fmla="*/ f125 f56 1"/>
                <a:gd name="f158" fmla="*/ f126 f56 1"/>
                <a:gd name="f159" fmla="*/ f126 f57 1"/>
                <a:gd name="f160" fmla="*/ f125 f57 1"/>
                <a:gd name="f161" fmla="*/ f127 f56 1"/>
                <a:gd name="f162" fmla="*/ f128 f57 1"/>
                <a:gd name="f163" fmla="*/ f129 f56 1"/>
                <a:gd name="f164" fmla="*/ f130 f57 1"/>
                <a:gd name="f165" fmla="*/ f131 f56 1"/>
                <a:gd name="f166" fmla="*/ f132 f57 1"/>
                <a:gd name="f167" fmla="*/ f130 f56 1"/>
                <a:gd name="f168" fmla="*/ f132 f56 1"/>
                <a:gd name="f169" fmla="*/ f127 f57 1"/>
                <a:gd name="f170" fmla="*/ f133 f57 1"/>
                <a:gd name="f171" fmla="*/ f133 f56 1"/>
                <a:gd name="f172" fmla="*/ f134 f57 1"/>
                <a:gd name="f173" fmla="*/ f135 f57 1"/>
                <a:gd name="f174" fmla="*/ f136 f56 1"/>
                <a:gd name="f175" fmla="*/ f137 f56 1"/>
                <a:gd name="f176" fmla="*/ f138 f57 1"/>
                <a:gd name="f177" fmla="*/ f139 f57 1"/>
                <a:gd name="f178" fmla="*/ f135 f56 1"/>
                <a:gd name="f179" fmla="*/ f140 f56 1"/>
                <a:gd name="f180" fmla="*/ f141 f57 1"/>
                <a:gd name="f181" fmla="*/ f142 f56 1"/>
                <a:gd name="f182" fmla="*/ f143 f56 1"/>
                <a:gd name="f183" fmla="*/ f144 f57 1"/>
                <a:gd name="f184" fmla="*/ f145 f57 1"/>
                <a:gd name="f185" fmla="*/ f146 f57 1"/>
                <a:gd name="f186" fmla="*/ f147 f56 1"/>
                <a:gd name="f187" fmla="*/ f148 f56 1"/>
                <a:gd name="f188" fmla="*/ f149 f56 1"/>
                <a:gd name="f189" fmla="*/ f150 f57 1"/>
                <a:gd name="f190" fmla="*/ f151 f56 1"/>
                <a:gd name="f191" fmla="*/ f152 f57 1"/>
                <a:gd name="f192" fmla="*/ f153 f57 1"/>
                <a:gd name="f193" fmla="*/ f154 f57 1"/>
                <a:gd name="f194" fmla="*/ f155 f57 1"/>
                <a:gd name="f195" fmla="*/ f156 f57 1"/>
                <a:gd name="f196" fmla="*/ f144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61" y="f162"/>
                </a:cxn>
                <a:cxn ang="f94">
                  <a:pos x="f163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6"/>
                </a:cxn>
                <a:cxn ang="f94">
                  <a:pos x="f168" y="f164"/>
                </a:cxn>
                <a:cxn ang="f94">
                  <a:pos x="f168" y="f169"/>
                </a:cxn>
                <a:cxn ang="f94">
                  <a:pos x="f167" y="f170"/>
                </a:cxn>
                <a:cxn ang="f94">
                  <a:pos x="f161" y="f170"/>
                </a:cxn>
                <a:cxn ang="f94">
                  <a:pos x="f171" y="f169"/>
                </a:cxn>
                <a:cxn ang="f94">
                  <a:pos x="f171" y="f172"/>
                </a:cxn>
                <a:cxn ang="f94">
                  <a:pos x="f161" y="f162"/>
                </a:cxn>
                <a:cxn ang="f94">
                  <a:pos x="f167" y="f173"/>
                </a:cxn>
                <a:cxn ang="f94">
                  <a:pos x="f174" y="f173"/>
                </a:cxn>
                <a:cxn ang="f94">
                  <a:pos x="f175" y="f176"/>
                </a:cxn>
                <a:cxn ang="f94">
                  <a:pos x="f175" y="f177"/>
                </a:cxn>
                <a:cxn ang="f94">
                  <a:pos x="f178" y="f177"/>
                </a:cxn>
                <a:cxn ang="f94">
                  <a:pos x="f178" y="f176"/>
                </a:cxn>
                <a:cxn ang="f94">
                  <a:pos x="f167" y="f173"/>
                </a:cxn>
                <a:cxn ang="f94">
                  <a:pos x="f179" y="f169"/>
                </a:cxn>
                <a:cxn ang="f94">
                  <a:pos x="f179" y="f180"/>
                </a:cxn>
                <a:cxn ang="f94">
                  <a:pos x="f181" y="f180"/>
                </a:cxn>
                <a:cxn ang="f94">
                  <a:pos x="f181" y="f169"/>
                </a:cxn>
                <a:cxn ang="f94">
                  <a:pos x="f182" y="f183"/>
                </a:cxn>
                <a:cxn ang="f94">
                  <a:pos x="f167" y="f183"/>
                </a:cxn>
                <a:cxn ang="f94">
                  <a:pos x="f179" y="f169"/>
                </a:cxn>
                <a:cxn ang="f94">
                  <a:pos x="f181" y="f172"/>
                </a:cxn>
                <a:cxn ang="f94">
                  <a:pos x="f181" y="f184"/>
                </a:cxn>
                <a:cxn ang="f94">
                  <a:pos x="f179" y="f184"/>
                </a:cxn>
                <a:cxn ang="f94">
                  <a:pos x="f179" y="f185"/>
                </a:cxn>
                <a:cxn ang="f94">
                  <a:pos x="f186" y="f185"/>
                </a:cxn>
                <a:cxn ang="f94">
                  <a:pos x="f186" y="f162"/>
                </a:cxn>
                <a:cxn ang="f94">
                  <a:pos x="f187" y="f162"/>
                </a:cxn>
                <a:cxn ang="f94">
                  <a:pos x="f181" y="f172"/>
                </a:cxn>
                <a:cxn ang="f94">
                  <a:pos x="f161" y="f183"/>
                </a:cxn>
                <a:cxn ang="f94">
                  <a:pos x="f187" y="f183"/>
                </a:cxn>
                <a:cxn ang="f94">
                  <a:pos x="f188" y="f169"/>
                </a:cxn>
                <a:cxn ang="f94">
                  <a:pos x="f188" y="f189"/>
                </a:cxn>
                <a:cxn ang="f94">
                  <a:pos x="f190" y="f189"/>
                </a:cxn>
                <a:cxn ang="f94">
                  <a:pos x="f190" y="f169"/>
                </a:cxn>
                <a:cxn ang="f94">
                  <a:pos x="f161" y="f183"/>
                </a:cxn>
                <a:cxn ang="f94">
                  <a:pos x="f190" y="f191"/>
                </a:cxn>
                <a:cxn ang="f94">
                  <a:pos x="f188" y="f191"/>
                </a:cxn>
                <a:cxn ang="f94">
                  <a:pos x="f188" y="f192"/>
                </a:cxn>
                <a:cxn ang="f94">
                  <a:pos x="f190" y="f192"/>
                </a:cxn>
                <a:cxn ang="f94">
                  <a:pos x="f190" y="f191"/>
                </a:cxn>
                <a:cxn ang="f94">
                  <a:pos x="f190" y="f193"/>
                </a:cxn>
                <a:cxn ang="f94">
                  <a:pos x="f188" y="f193"/>
                </a:cxn>
                <a:cxn ang="f94">
                  <a:pos x="f188" y="f194"/>
                </a:cxn>
                <a:cxn ang="f94">
                  <a:pos x="f187" y="f195"/>
                </a:cxn>
                <a:cxn ang="f94">
                  <a:pos x="f161" y="f195"/>
                </a:cxn>
                <a:cxn ang="f94">
                  <a:pos x="f196" y="f194"/>
                </a:cxn>
                <a:cxn ang="f94">
                  <a:pos x="f196" y="f193"/>
                </a:cxn>
              </a:cxnLst>
              <a:rect l="f157" t="f160" r="f158" b="f159"/>
              <a:pathLst>
                <a:path w="390525" h="390525">
                  <a:moveTo>
                    <a:pt x="f7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0" y="f13"/>
                  </a:lnTo>
                  <a:cubicBezTo>
                    <a:pt x="f11" y="f13"/>
                    <a:pt x="f13" y="f11"/>
                    <a:pt x="f13" y="f10"/>
                  </a:cubicBezTo>
                  <a:lnTo>
                    <a:pt x="f13" y="f7"/>
                  </a:lnTo>
                  <a:cubicBezTo>
                    <a:pt x="f13" y="f15"/>
                    <a:pt x="f11" y="f16"/>
                    <a:pt x="f10" y="f16"/>
                  </a:cubicBezTo>
                  <a:lnTo>
                    <a:pt x="f7" y="f16"/>
                  </a:lnTo>
                  <a:cubicBezTo>
                    <a:pt x="f15" y="f16"/>
                    <a:pt x="f16" y="f15"/>
                    <a:pt x="f16" y="f7"/>
                  </a:cubicBezTo>
                  <a:lnTo>
                    <a:pt x="f16" y="f17"/>
                  </a:lnTo>
                  <a:cubicBezTo>
                    <a:pt x="f18" y="f19"/>
                    <a:pt x="f15" y="f8"/>
                    <a:pt x="f7" y="f8"/>
                  </a:cubicBezTo>
                  <a:close/>
                  <a:moveTo>
                    <a:pt x="f10" y="f20"/>
                  </a:moveTo>
                  <a:lnTo>
                    <a:pt x="f21" y="f20"/>
                  </a:lnTo>
                  <a:cubicBezTo>
                    <a:pt x="f22" y="f20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0" y="f26"/>
                  </a:lnTo>
                  <a:lnTo>
                    <a:pt x="f20" y="f25"/>
                  </a:lnTo>
                  <a:cubicBezTo>
                    <a:pt x="f27" y="f24"/>
                    <a:pt x="f28" y="f20"/>
                    <a:pt x="f10" y="f20"/>
                  </a:cubicBezTo>
                  <a:close/>
                  <a:moveTo>
                    <a:pt x="f27" y="f7"/>
                  </a:moveTo>
                  <a:lnTo>
                    <a:pt x="f27" y="f29"/>
                  </a:lnTo>
                  <a:lnTo>
                    <a:pt x="f30" y="f29"/>
                  </a:lnTo>
                  <a:lnTo>
                    <a:pt x="f30" y="f7"/>
                  </a:lnTo>
                  <a:cubicBezTo>
                    <a:pt x="f30" y="f31"/>
                    <a:pt x="f32" y="f33"/>
                    <a:pt x="f34" y="f35"/>
                  </a:cubicBezTo>
                  <a:lnTo>
                    <a:pt x="f10" y="f35"/>
                  </a:lnTo>
                  <a:cubicBezTo>
                    <a:pt x="f28" y="f35"/>
                    <a:pt x="f27" y="f36"/>
                    <a:pt x="f27" y="f7"/>
                  </a:cubicBezTo>
                  <a:close/>
                  <a:moveTo>
                    <a:pt x="f30" y="f17"/>
                  </a:moveTo>
                  <a:lnTo>
                    <a:pt x="f30" y="f37"/>
                  </a:lnTo>
                  <a:lnTo>
                    <a:pt x="f27" y="f37"/>
                  </a:lnTo>
                  <a:lnTo>
                    <a:pt x="f27" y="f38"/>
                  </a:lnTo>
                  <a:lnTo>
                    <a:pt x="f39" y="f38"/>
                  </a:lnTo>
                  <a:lnTo>
                    <a:pt x="f39" y="f8"/>
                  </a:lnTo>
                  <a:lnTo>
                    <a:pt x="f40" y="f8"/>
                  </a:lnTo>
                  <a:cubicBezTo>
                    <a:pt x="f41" y="f8"/>
                    <a:pt x="f30" y="f19"/>
                    <a:pt x="f30" y="f17"/>
                  </a:cubicBezTo>
                  <a:close/>
                  <a:moveTo>
                    <a:pt x="f7" y="f35"/>
                  </a:moveTo>
                  <a:lnTo>
                    <a:pt x="f40" y="f35"/>
                  </a:lnTo>
                  <a:cubicBezTo>
                    <a:pt x="f42" y="f35"/>
                    <a:pt x="f43" y="f36"/>
                    <a:pt x="f43" y="f7"/>
                  </a:cubicBezTo>
                  <a:lnTo>
                    <a:pt x="f43" y="f44"/>
                  </a:lnTo>
                  <a:lnTo>
                    <a:pt x="f45" y="f44"/>
                  </a:lnTo>
                  <a:lnTo>
                    <a:pt x="f45" y="f7"/>
                  </a:lnTo>
                  <a:cubicBezTo>
                    <a:pt x="f45" y="f36"/>
                    <a:pt x="f46" y="f35"/>
                    <a:pt x="f7" y="f35"/>
                  </a:cubicBezTo>
                  <a:close/>
                  <a:moveTo>
                    <a:pt x="f45" y="f47"/>
                  </a:moveTo>
                  <a:lnTo>
                    <a:pt x="f43" y="f47"/>
                  </a:lnTo>
                  <a:lnTo>
                    <a:pt x="f43" y="f48"/>
                  </a:lnTo>
                  <a:lnTo>
                    <a:pt x="f45" y="f48"/>
                  </a:lnTo>
                  <a:lnTo>
                    <a:pt x="f45" y="f47"/>
                  </a:lnTo>
                  <a:close/>
                  <a:moveTo>
                    <a:pt x="f45" y="f49"/>
                  </a:moveTo>
                  <a:lnTo>
                    <a:pt x="f43" y="f49"/>
                  </a:lnTo>
                  <a:lnTo>
                    <a:pt x="f43" y="f50"/>
                  </a:lnTo>
                  <a:cubicBezTo>
                    <a:pt x="f43" y="f51"/>
                    <a:pt x="f52" y="f53"/>
                    <a:pt x="f40" y="f53"/>
                  </a:cubicBezTo>
                  <a:lnTo>
                    <a:pt x="f7" y="f53"/>
                  </a:lnTo>
                  <a:cubicBezTo>
                    <a:pt x="f46" y="f53"/>
                    <a:pt x="f35" y="f54"/>
                    <a:pt x="f35" y="f50"/>
                  </a:cubicBezTo>
                  <a:lnTo>
                    <a:pt x="f35" y="f4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B0434433-FA1B-46DA-B884-80ED2A12D634}"/>
                </a:ext>
              </a:extLst>
            </p:cNvPr>
            <p:cNvSpPr/>
            <p:nvPr/>
          </p:nvSpPr>
          <p:spPr>
            <a:xfrm>
              <a:off x="9341501" y="1565992"/>
              <a:ext cx="123828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25"/>
                <a:gd name="f7" fmla="val 95250"/>
                <a:gd name="f8" fmla="val 107061"/>
                <a:gd name="f9" fmla="val 7144"/>
                <a:gd name="f10" fmla="val 18288"/>
                <a:gd name="f11" fmla="val 12192"/>
                <a:gd name="f12" fmla="val 12097"/>
                <a:gd name="f13" fmla="val 84868"/>
                <a:gd name="f14" fmla="val 90964"/>
                <a:gd name="f15" fmla="val 96012"/>
                <a:gd name="f16" fmla="val 113157"/>
                <a:gd name="f17" fmla="val 118205"/>
                <a:gd name="f18" fmla="val 91059"/>
                <a:gd name="f19" fmla="val 113252"/>
                <a:gd name="f20" fmla="val 73723"/>
                <a:gd name="f21" fmla="val 29433"/>
                <a:gd name="f22" fmla="val 29337"/>
                <a:gd name="f23" fmla="+- 0 0 -90"/>
                <a:gd name="f24" fmla="*/ f3 1 123825"/>
                <a:gd name="f25" fmla="*/ f4 1 9525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3825"/>
                <a:gd name="f34" fmla="*/ f30 1 95250"/>
                <a:gd name="f35" fmla="*/ 107061 f31 1"/>
                <a:gd name="f36" fmla="*/ 7144 f30 1"/>
                <a:gd name="f37" fmla="*/ 18288 f31 1"/>
                <a:gd name="f38" fmla="*/ 7144 f31 1"/>
                <a:gd name="f39" fmla="*/ 18288 f30 1"/>
                <a:gd name="f40" fmla="*/ 84868 f30 1"/>
                <a:gd name="f41" fmla="*/ 96012 f30 1"/>
                <a:gd name="f42" fmla="*/ 118205 f31 1"/>
                <a:gd name="f43" fmla="*/ 96012 f31 1"/>
                <a:gd name="f44" fmla="*/ 73723 f30 1"/>
                <a:gd name="f45" fmla="*/ 29433 f31 1"/>
                <a:gd name="f46" fmla="*/ 29337 f30 1"/>
                <a:gd name="f47" fmla="+- f32 0 f1"/>
                <a:gd name="f48" fmla="*/ f35 1 123825"/>
                <a:gd name="f49" fmla="*/ f36 1 95250"/>
                <a:gd name="f50" fmla="*/ f37 1 123825"/>
                <a:gd name="f51" fmla="*/ f38 1 123825"/>
                <a:gd name="f52" fmla="*/ f39 1 95250"/>
                <a:gd name="f53" fmla="*/ f40 1 95250"/>
                <a:gd name="f54" fmla="*/ f41 1 95250"/>
                <a:gd name="f55" fmla="*/ f42 1 123825"/>
                <a:gd name="f56" fmla="*/ f43 1 123825"/>
                <a:gd name="f57" fmla="*/ f44 1 95250"/>
                <a:gd name="f58" fmla="*/ f45 1 123825"/>
                <a:gd name="f59" fmla="*/ f46 1 9525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3"/>
                <a:gd name="f68" fmla="*/ f52 1 f34"/>
                <a:gd name="f69" fmla="*/ f53 1 f34"/>
                <a:gd name="f70" fmla="*/ f54 1 f34"/>
                <a:gd name="f71" fmla="*/ f55 1 f33"/>
                <a:gd name="f72" fmla="*/ f56 1 f33"/>
                <a:gd name="f73" fmla="*/ f57 1 f34"/>
                <a:gd name="f74" fmla="*/ f58 1 f33"/>
                <a:gd name="f75" fmla="*/ f59 1 f34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4 1"/>
                <a:gd name="f84" fmla="*/ f68 f25 1"/>
                <a:gd name="f85" fmla="*/ f69 f25 1"/>
                <a:gd name="f86" fmla="*/ f70 f25 1"/>
                <a:gd name="f87" fmla="*/ f71 f24 1"/>
                <a:gd name="f88" fmla="*/ f72 f24 1"/>
                <a:gd name="f89" fmla="*/ f73 f25 1"/>
                <a:gd name="f90" fmla="*/ f74 f24 1"/>
                <a:gd name="f91" fmla="*/ f7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1"/>
                </a:cxn>
                <a:cxn ang="f47">
                  <a:pos x="f83" y="f84"/>
                </a:cxn>
                <a:cxn ang="f47">
                  <a:pos x="f83" y="f85"/>
                </a:cxn>
                <a:cxn ang="f47">
                  <a:pos x="f82" y="f86"/>
                </a:cxn>
                <a:cxn ang="f47">
                  <a:pos x="f80" y="f86"/>
                </a:cxn>
                <a:cxn ang="f47">
                  <a:pos x="f87" y="f85"/>
                </a:cxn>
                <a:cxn ang="f47">
                  <a:pos x="f87" y="f84"/>
                </a:cxn>
                <a:cxn ang="f47">
                  <a:pos x="f80" y="f81"/>
                </a:cxn>
                <a:cxn ang="f47">
                  <a:pos x="f88" y="f89"/>
                </a:cxn>
                <a:cxn ang="f47">
                  <a:pos x="f90" y="f89"/>
                </a:cxn>
                <a:cxn ang="f47">
                  <a:pos x="f90" y="f91"/>
                </a:cxn>
                <a:cxn ang="f47">
                  <a:pos x="f88" y="f91"/>
                </a:cxn>
                <a:cxn ang="f47">
                  <a:pos x="f88" y="f89"/>
                </a:cxn>
              </a:cxnLst>
              <a:rect l="f76" t="f79" r="f77" b="f78"/>
              <a:pathLst>
                <a:path w="123825" h="95250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lnTo>
                    <a:pt x="f9" y="f13"/>
                  </a:lnTo>
                  <a:cubicBezTo>
                    <a:pt x="f9" y="f14"/>
                    <a:pt x="f12" y="f15"/>
                    <a:pt x="f10" y="f15"/>
                  </a:cubicBezTo>
                  <a:lnTo>
                    <a:pt x="f8" y="f15"/>
                  </a:lnTo>
                  <a:cubicBezTo>
                    <a:pt x="f16" y="f15"/>
                    <a:pt x="f17" y="f18"/>
                    <a:pt x="f17" y="f13"/>
                  </a:cubicBezTo>
                  <a:lnTo>
                    <a:pt x="f17" y="f10"/>
                  </a:lnTo>
                  <a:cubicBezTo>
                    <a:pt x="f17" y="f12"/>
                    <a:pt x="f19" y="f9"/>
                    <a:pt x="f8" y="f9"/>
                  </a:cubicBezTo>
                  <a:close/>
                  <a:moveTo>
                    <a:pt x="f15" y="f20"/>
                  </a:moveTo>
                  <a:lnTo>
                    <a:pt x="f21" y="f20"/>
                  </a:lnTo>
                  <a:lnTo>
                    <a:pt x="f21" y="f22"/>
                  </a:lnTo>
                  <a:lnTo>
                    <a:pt x="f15" y="f22"/>
                  </a:lnTo>
                  <a:lnTo>
                    <a:pt x="f15" y="f20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90025B9-D7BA-4947-B294-ADE8433561BD}"/>
                </a:ext>
              </a:extLst>
            </p:cNvPr>
            <p:cNvSpPr/>
            <p:nvPr/>
          </p:nvSpPr>
          <p:spPr>
            <a:xfrm>
              <a:off x="9341144" y="1677055"/>
              <a:ext cx="76196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200"/>
                <a:gd name="f7" fmla="val 28575"/>
                <a:gd name="f8" fmla="val 62653"/>
                <a:gd name="f9" fmla="val 7144"/>
                <a:gd name="f10" fmla="val 18552"/>
                <a:gd name="f11" fmla="val 12838"/>
                <a:gd name="f12" fmla="val 7884"/>
                <a:gd name="f13" fmla="val 11335"/>
                <a:gd name="f14" fmla="val 7218"/>
                <a:gd name="f15" fmla="val 16954"/>
                <a:gd name="f16" fmla="val 6456"/>
                <a:gd name="f17" fmla="val 23622"/>
                <a:gd name="f18" fmla="val 11694"/>
                <a:gd name="f19" fmla="val 29337"/>
                <a:gd name="f20" fmla="val 18267"/>
                <a:gd name="f21" fmla="val 62367"/>
                <a:gd name="f22" fmla="val 68082"/>
                <a:gd name="f23" fmla="val 73035"/>
                <a:gd name="f24" fmla="val 25146"/>
                <a:gd name="f25" fmla="val 73702"/>
                <a:gd name="f26" fmla="val 19526"/>
                <a:gd name="f27" fmla="val 74464"/>
                <a:gd name="f28" fmla="val 12764"/>
                <a:gd name="f29" fmla="val 69225"/>
                <a:gd name="f30" fmla="+- 0 0 -90"/>
                <a:gd name="f31" fmla="*/ f3 1 76200"/>
                <a:gd name="f32" fmla="*/ f4 1 2857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76200"/>
                <a:gd name="f41" fmla="*/ f37 1 28575"/>
                <a:gd name="f42" fmla="*/ 62653 f38 1"/>
                <a:gd name="f43" fmla="*/ 7144 f37 1"/>
                <a:gd name="f44" fmla="*/ 18552 f38 1"/>
                <a:gd name="f45" fmla="*/ 7218 f38 1"/>
                <a:gd name="f46" fmla="*/ 16954 f37 1"/>
                <a:gd name="f47" fmla="*/ 18267 f38 1"/>
                <a:gd name="f48" fmla="*/ 29337 f37 1"/>
                <a:gd name="f49" fmla="*/ 62367 f38 1"/>
                <a:gd name="f50" fmla="*/ 73702 f38 1"/>
                <a:gd name="f51" fmla="*/ 19526 f37 1"/>
                <a:gd name="f52" fmla="+- f39 0 f1"/>
                <a:gd name="f53" fmla="*/ f42 1 76200"/>
                <a:gd name="f54" fmla="*/ f43 1 28575"/>
                <a:gd name="f55" fmla="*/ f44 1 76200"/>
                <a:gd name="f56" fmla="*/ f45 1 76200"/>
                <a:gd name="f57" fmla="*/ f46 1 28575"/>
                <a:gd name="f58" fmla="*/ f47 1 76200"/>
                <a:gd name="f59" fmla="*/ f48 1 28575"/>
                <a:gd name="f60" fmla="*/ f49 1 76200"/>
                <a:gd name="f61" fmla="*/ f50 1 76200"/>
                <a:gd name="f62" fmla="*/ f51 1 2857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0"/>
                <a:gd name="f71" fmla="*/ f57 1 f41"/>
                <a:gd name="f72" fmla="*/ f58 1 f40"/>
                <a:gd name="f73" fmla="*/ f59 1 f41"/>
                <a:gd name="f74" fmla="*/ f60 1 f40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1 1"/>
                <a:gd name="f85" fmla="*/ f71 f32 1"/>
                <a:gd name="f86" fmla="*/ f72 f31 1"/>
                <a:gd name="f87" fmla="*/ f73 f32 1"/>
                <a:gd name="f88" fmla="*/ f74 f31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2"/>
                </a:cxn>
                <a:cxn ang="f52">
                  <a:pos x="f84" y="f85"/>
                </a:cxn>
                <a:cxn ang="f52">
                  <a:pos x="f86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7620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5" y="f26"/>
                  </a:cubicBezTo>
                  <a:cubicBezTo>
                    <a:pt x="f27" y="f28"/>
                    <a:pt x="f29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560D3BB6-1CA4-4830-A0BD-C3416DB252C0}"/>
                </a:ext>
              </a:extLst>
            </p:cNvPr>
            <p:cNvSpPr/>
            <p:nvPr/>
          </p:nvSpPr>
          <p:spPr>
            <a:xfrm>
              <a:off x="9520312" y="1654762"/>
              <a:ext cx="123828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25"/>
                <a:gd name="f7" fmla="val 28575"/>
                <a:gd name="f8" fmla="val 107039"/>
                <a:gd name="f9" fmla="val 7144"/>
                <a:gd name="f10" fmla="val 18552"/>
                <a:gd name="f11" fmla="val 12837"/>
                <a:gd name="f12" fmla="val 7884"/>
                <a:gd name="f13" fmla="val 11335"/>
                <a:gd name="f14" fmla="val 7218"/>
                <a:gd name="f15" fmla="val 16954"/>
                <a:gd name="f16" fmla="val 6455"/>
                <a:gd name="f17" fmla="val 23622"/>
                <a:gd name="f18" fmla="val 11694"/>
                <a:gd name="f19" fmla="val 29337"/>
                <a:gd name="f20" fmla="val 18266"/>
                <a:gd name="f21" fmla="val 106754"/>
                <a:gd name="f22" fmla="val 112469"/>
                <a:gd name="f23" fmla="val 117422"/>
                <a:gd name="f24" fmla="val 25146"/>
                <a:gd name="f25" fmla="val 118088"/>
                <a:gd name="f26" fmla="val 19526"/>
                <a:gd name="f27" fmla="val 118755"/>
                <a:gd name="f28" fmla="val 12859"/>
                <a:gd name="f29" fmla="val 113516"/>
                <a:gd name="f30" fmla="+- 0 0 -90"/>
                <a:gd name="f31" fmla="*/ f3 1 123825"/>
                <a:gd name="f32" fmla="*/ f4 1 2857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23825"/>
                <a:gd name="f41" fmla="*/ f37 1 28575"/>
                <a:gd name="f42" fmla="*/ 107039 f38 1"/>
                <a:gd name="f43" fmla="*/ 7144 f37 1"/>
                <a:gd name="f44" fmla="*/ 18552 f38 1"/>
                <a:gd name="f45" fmla="*/ 7218 f38 1"/>
                <a:gd name="f46" fmla="*/ 16954 f37 1"/>
                <a:gd name="f47" fmla="*/ 18266 f38 1"/>
                <a:gd name="f48" fmla="*/ 29337 f37 1"/>
                <a:gd name="f49" fmla="*/ 106754 f38 1"/>
                <a:gd name="f50" fmla="*/ 118088 f38 1"/>
                <a:gd name="f51" fmla="*/ 19526 f37 1"/>
                <a:gd name="f52" fmla="+- f39 0 f1"/>
                <a:gd name="f53" fmla="*/ f42 1 123825"/>
                <a:gd name="f54" fmla="*/ f43 1 28575"/>
                <a:gd name="f55" fmla="*/ f44 1 123825"/>
                <a:gd name="f56" fmla="*/ f45 1 123825"/>
                <a:gd name="f57" fmla="*/ f46 1 28575"/>
                <a:gd name="f58" fmla="*/ f47 1 123825"/>
                <a:gd name="f59" fmla="*/ f48 1 28575"/>
                <a:gd name="f60" fmla="*/ f49 1 123825"/>
                <a:gd name="f61" fmla="*/ f50 1 123825"/>
                <a:gd name="f62" fmla="*/ f51 1 2857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0"/>
                <a:gd name="f71" fmla="*/ f57 1 f41"/>
                <a:gd name="f72" fmla="*/ f58 1 f40"/>
                <a:gd name="f73" fmla="*/ f59 1 f41"/>
                <a:gd name="f74" fmla="*/ f60 1 f40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1 1"/>
                <a:gd name="f85" fmla="*/ f71 f32 1"/>
                <a:gd name="f86" fmla="*/ f72 f31 1"/>
                <a:gd name="f87" fmla="*/ f73 f32 1"/>
                <a:gd name="f88" fmla="*/ f74 f31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2"/>
                </a:cxn>
                <a:cxn ang="f52">
                  <a:pos x="f84" y="f85"/>
                </a:cxn>
                <a:cxn ang="f52">
                  <a:pos x="f86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123825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5" y="f26"/>
                  </a:cubicBezTo>
                  <a:cubicBezTo>
                    <a:pt x="f27" y="f28"/>
                    <a:pt x="f29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10823F2-12D1-43D4-AD88-B3BF66951C3A}"/>
                </a:ext>
              </a:extLst>
            </p:cNvPr>
            <p:cNvSpPr/>
            <p:nvPr/>
          </p:nvSpPr>
          <p:spPr>
            <a:xfrm>
              <a:off x="9520211" y="1699247"/>
              <a:ext cx="76196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200"/>
                <a:gd name="f7" fmla="val 28575"/>
                <a:gd name="f8" fmla="val 62653"/>
                <a:gd name="f9" fmla="val 7144"/>
                <a:gd name="f10" fmla="val 18552"/>
                <a:gd name="f11" fmla="val 12837"/>
                <a:gd name="f12" fmla="val 7884"/>
                <a:gd name="f13" fmla="val 11335"/>
                <a:gd name="f14" fmla="val 7218"/>
                <a:gd name="f15" fmla="val 16954"/>
                <a:gd name="f16" fmla="val 6455"/>
                <a:gd name="f17" fmla="val 23622"/>
                <a:gd name="f18" fmla="val 11694"/>
                <a:gd name="f19" fmla="val 29337"/>
                <a:gd name="f20" fmla="val 18267"/>
                <a:gd name="f21" fmla="val 62367"/>
                <a:gd name="f22" fmla="val 68082"/>
                <a:gd name="f23" fmla="val 73035"/>
                <a:gd name="f24" fmla="val 25146"/>
                <a:gd name="f25" fmla="val 73702"/>
                <a:gd name="f26" fmla="val 19526"/>
                <a:gd name="f27" fmla="val 74464"/>
                <a:gd name="f28" fmla="val 12763"/>
                <a:gd name="f29" fmla="val 69225"/>
                <a:gd name="f30" fmla="+- 0 0 -90"/>
                <a:gd name="f31" fmla="*/ f3 1 76200"/>
                <a:gd name="f32" fmla="*/ f4 1 2857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76200"/>
                <a:gd name="f41" fmla="*/ f37 1 28575"/>
                <a:gd name="f42" fmla="*/ 62653 f38 1"/>
                <a:gd name="f43" fmla="*/ 7144 f37 1"/>
                <a:gd name="f44" fmla="*/ 18552 f38 1"/>
                <a:gd name="f45" fmla="*/ 7218 f38 1"/>
                <a:gd name="f46" fmla="*/ 16954 f37 1"/>
                <a:gd name="f47" fmla="*/ 18267 f38 1"/>
                <a:gd name="f48" fmla="*/ 29337 f37 1"/>
                <a:gd name="f49" fmla="*/ 62367 f38 1"/>
                <a:gd name="f50" fmla="*/ 73702 f38 1"/>
                <a:gd name="f51" fmla="*/ 19526 f37 1"/>
                <a:gd name="f52" fmla="+- f39 0 f1"/>
                <a:gd name="f53" fmla="*/ f42 1 76200"/>
                <a:gd name="f54" fmla="*/ f43 1 28575"/>
                <a:gd name="f55" fmla="*/ f44 1 76200"/>
                <a:gd name="f56" fmla="*/ f45 1 76200"/>
                <a:gd name="f57" fmla="*/ f46 1 28575"/>
                <a:gd name="f58" fmla="*/ f47 1 76200"/>
                <a:gd name="f59" fmla="*/ f48 1 28575"/>
                <a:gd name="f60" fmla="*/ f49 1 76200"/>
                <a:gd name="f61" fmla="*/ f50 1 76200"/>
                <a:gd name="f62" fmla="*/ f51 1 2857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0"/>
                <a:gd name="f71" fmla="*/ f57 1 f41"/>
                <a:gd name="f72" fmla="*/ f58 1 f40"/>
                <a:gd name="f73" fmla="*/ f59 1 f41"/>
                <a:gd name="f74" fmla="*/ f60 1 f40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1 1"/>
                <a:gd name="f85" fmla="*/ f71 f32 1"/>
                <a:gd name="f86" fmla="*/ f72 f31 1"/>
                <a:gd name="f87" fmla="*/ f73 f32 1"/>
                <a:gd name="f88" fmla="*/ f74 f31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2"/>
                </a:cxn>
                <a:cxn ang="f52">
                  <a:pos x="f84" y="f85"/>
                </a:cxn>
                <a:cxn ang="f52">
                  <a:pos x="f86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7620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5" y="f26"/>
                  </a:cubicBezTo>
                  <a:cubicBezTo>
                    <a:pt x="f27" y="f28"/>
                    <a:pt x="f29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951499B-5217-4519-89C0-B247D1EEAEFE}"/>
              </a:ext>
            </a:extLst>
          </p:cNvPr>
          <p:cNvGrpSpPr/>
          <p:nvPr/>
        </p:nvGrpSpPr>
        <p:grpSpPr>
          <a:xfrm>
            <a:off x="9259433" y="3977777"/>
            <a:ext cx="371475" cy="390521"/>
            <a:chOff x="9259433" y="3977777"/>
            <a:chExt cx="371475" cy="390521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4F8997AD-AA5B-496A-A01A-BC94175BCD36}"/>
                </a:ext>
              </a:extLst>
            </p:cNvPr>
            <p:cNvSpPr/>
            <p:nvPr/>
          </p:nvSpPr>
          <p:spPr>
            <a:xfrm>
              <a:off x="9259433" y="3977777"/>
              <a:ext cx="371475" cy="3905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1475"/>
                <a:gd name="f7" fmla="val 390525"/>
                <a:gd name="f8" fmla="val 340709"/>
                <a:gd name="f9" fmla="val 123730"/>
                <a:gd name="f10" fmla="val 335471"/>
                <a:gd name="f11" fmla="val 58579"/>
                <a:gd name="f12" fmla="val 280416"/>
                <a:gd name="f13" fmla="val 7144"/>
                <a:gd name="f14" fmla="val 213455"/>
                <a:gd name="f15" fmla="val 163639"/>
                <a:gd name="f16" fmla="val 96488"/>
                <a:gd name="f17" fmla="val 41243"/>
                <a:gd name="f18" fmla="val 36100"/>
                <a:gd name="f19" fmla="val 123825"/>
                <a:gd name="f20" fmla="val 19526"/>
                <a:gd name="f21" fmla="val 127635"/>
                <a:gd name="f22" fmla="val 142589"/>
                <a:gd name="f23" fmla="val 160306"/>
                <a:gd name="f24" fmla="val 221647"/>
                <a:gd name="f25" fmla="val 239363"/>
                <a:gd name="f26" fmla="val 254222"/>
                <a:gd name="f27" fmla="val 36195"/>
                <a:gd name="f28" fmla="val 258128"/>
                <a:gd name="f29" fmla="val 41148"/>
                <a:gd name="f30" fmla="val 316801"/>
                <a:gd name="f31" fmla="val 88678"/>
                <a:gd name="f32" fmla="val 363760"/>
                <a:gd name="f33" fmla="val 148114"/>
                <a:gd name="f34" fmla="val 368237"/>
                <a:gd name="f35" fmla="val 152019"/>
                <a:gd name="f36" fmla="val 378714"/>
                <a:gd name="f37" fmla="val 162116"/>
                <a:gd name="f38" fmla="val 386143"/>
                <a:gd name="f39" fmla="val 173831"/>
                <a:gd name="f40" fmla="val 200311"/>
                <a:gd name="f41" fmla="val 215455"/>
                <a:gd name="f42" fmla="val 227743"/>
                <a:gd name="f43" fmla="val 373856"/>
                <a:gd name="f44" fmla="val 358712"/>
                <a:gd name="f45" fmla="val 355854"/>
                <a:gd name="f46" fmla="val 328422"/>
                <a:gd name="f47" fmla="val 174022"/>
                <a:gd name="f48" fmla="val 162592"/>
                <a:gd name="f49" fmla="val 152781"/>
                <a:gd name="f50" fmla="val 148685"/>
                <a:gd name="f51" fmla="val 345472"/>
                <a:gd name="f52" fmla="val 101537"/>
                <a:gd name="f53" fmla="val 341186"/>
                <a:gd name="f54" fmla="val 63913"/>
                <a:gd name="f55" fmla="val 304133"/>
                <a:gd name="f56" fmla="val 59150"/>
                <a:gd name="f57" fmla="val 257651"/>
                <a:gd name="f58" fmla="val 66580"/>
                <a:gd name="f59" fmla="val 255746"/>
                <a:gd name="f60" fmla="val 73152"/>
                <a:gd name="f61" fmla="val 251555"/>
                <a:gd name="f62" fmla="val 78105"/>
                <a:gd name="f63" fmla="val 245840"/>
                <a:gd name="f64" fmla="val 98488"/>
                <a:gd name="f65" fmla="val 286131"/>
                <a:gd name="f66" fmla="val 140494"/>
                <a:gd name="f67" fmla="val 313849"/>
                <a:gd name="f68" fmla="val 188881"/>
                <a:gd name="f69" fmla="val 237268"/>
                <a:gd name="f70" fmla="val 279273"/>
                <a:gd name="f71" fmla="val 299656"/>
                <a:gd name="f72" fmla="val 306514"/>
                <a:gd name="f73" fmla="val 253746"/>
                <a:gd name="f74" fmla="val 316611"/>
                <a:gd name="f75" fmla="val 258794"/>
                <a:gd name="f76" fmla="val 327946"/>
                <a:gd name="f77" fmla="val 332422"/>
                <a:gd name="f78" fmla="val 353092"/>
                <a:gd name="f79" fmla="val 369856"/>
                <a:gd name="f80" fmla="val 242030"/>
                <a:gd name="f81" fmla="val 221361"/>
                <a:gd name="f82" fmla="val 160115"/>
                <a:gd name="f83" fmla="val 369570"/>
                <a:gd name="f84" fmla="val 142399"/>
                <a:gd name="f85" fmla="val 357188"/>
                <a:gd name="f86" fmla="val 127540"/>
                <a:gd name="f87" fmla="val 173546"/>
                <a:gd name="f88" fmla="val 351282"/>
                <a:gd name="f89" fmla="val 200120"/>
                <a:gd name="f90" fmla="val 202978"/>
                <a:gd name="f91" fmla="val 205359"/>
                <a:gd name="f92" fmla="val 353663"/>
                <a:gd name="f93" fmla="val 356521"/>
                <a:gd name="f94" fmla="val 361569"/>
                <a:gd name="f95" fmla="val 363950"/>
                <a:gd name="f96" fmla="val 170688"/>
                <a:gd name="f97" fmla="val 168307"/>
                <a:gd name="f98" fmla="val 353568"/>
                <a:gd name="f99" fmla="val 170593"/>
                <a:gd name="f100" fmla="val 163354"/>
                <a:gd name="f101" fmla="val 29337"/>
                <a:gd name="f102" fmla="val 213265"/>
                <a:gd name="f103" fmla="val 268129"/>
                <a:gd name="f104" fmla="val 313372"/>
                <a:gd name="f105" fmla="val 70961"/>
                <a:gd name="f106" fmla="val 318421"/>
                <a:gd name="f107" fmla="val 124015"/>
                <a:gd name="f108" fmla="val 310896"/>
                <a:gd name="f109" fmla="val 125921"/>
                <a:gd name="f110" fmla="val 304324"/>
                <a:gd name="f111" fmla="val 130207"/>
                <a:gd name="f112" fmla="val 299466"/>
                <a:gd name="f113" fmla="val 135826"/>
                <a:gd name="f114" fmla="val 279083"/>
                <a:gd name="f115" fmla="val 95440"/>
                <a:gd name="f116" fmla="val 236887"/>
                <a:gd name="f117" fmla="val 67628"/>
                <a:gd name="f118" fmla="val 188404"/>
                <a:gd name="f119" fmla="val 139827"/>
                <a:gd name="f120" fmla="val 97727"/>
                <a:gd name="f121" fmla="val 77343"/>
                <a:gd name="f122" fmla="val 72390"/>
                <a:gd name="f123" fmla="val 130112"/>
                <a:gd name="f124" fmla="val 65818"/>
                <a:gd name="f125" fmla="val 58388"/>
                <a:gd name="f126" fmla="val 63246"/>
                <a:gd name="f127" fmla="val 108490"/>
                <a:gd name="f128" fmla="val 48673"/>
                <a:gd name="f129" fmla="val 236601"/>
                <a:gd name="f130" fmla="val 44291"/>
                <a:gd name="f131" fmla="val 35909"/>
                <a:gd name="f132" fmla="val 29051"/>
                <a:gd name="f133" fmla="val 229743"/>
                <a:gd name="f134" fmla="val 160020"/>
                <a:gd name="f135" fmla="val 151638"/>
                <a:gd name="f136" fmla="val 144780"/>
                <a:gd name="f137" fmla="val 57055"/>
                <a:gd name="f138" fmla="val 57150"/>
                <a:gd name="f139" fmla="val 188309"/>
                <a:gd name="f140" fmla="val 291941"/>
                <a:gd name="f141" fmla="val 132017"/>
                <a:gd name="f142" fmla="val 86296"/>
                <a:gd name="f143" fmla="val 246602"/>
                <a:gd name="f144" fmla="val 190881"/>
                <a:gd name="f145" fmla="val 135160"/>
                <a:gd name="f146" fmla="val 89821"/>
                <a:gd name="f147" fmla="val 244602"/>
                <a:gd name="f148" fmla="val 290322"/>
                <a:gd name="f149" fmla="val 244507"/>
                <a:gd name="f150" fmla="val 332137"/>
                <a:gd name="f151" fmla="val 327755"/>
                <a:gd name="f152" fmla="val 319373"/>
                <a:gd name="f153" fmla="val 312515"/>
                <a:gd name="f154" fmla="val 340519"/>
                <a:gd name="f155" fmla="val 347377"/>
                <a:gd name="f156" fmla="val 340614"/>
                <a:gd name="f157" fmla="+- 0 0 -90"/>
                <a:gd name="f158" fmla="*/ f3 1 371475"/>
                <a:gd name="f159" fmla="*/ f4 1 390525"/>
                <a:gd name="f160" fmla="val f5"/>
                <a:gd name="f161" fmla="val f6"/>
                <a:gd name="f162" fmla="val f7"/>
                <a:gd name="f163" fmla="*/ f157 f0 1"/>
                <a:gd name="f164" fmla="+- f162 0 f160"/>
                <a:gd name="f165" fmla="+- f161 0 f160"/>
                <a:gd name="f166" fmla="*/ f163 1 f2"/>
                <a:gd name="f167" fmla="*/ f165 1 371475"/>
                <a:gd name="f168" fmla="*/ f164 1 390525"/>
                <a:gd name="f169" fmla="*/ 340709 f165 1"/>
                <a:gd name="f170" fmla="*/ 123730 f164 1"/>
                <a:gd name="f171" fmla="*/ 213455 f165 1"/>
                <a:gd name="f172" fmla="*/ 7144 f164 1"/>
                <a:gd name="f173" fmla="*/ 163639 f165 1"/>
                <a:gd name="f174" fmla="*/ 36100 f165 1"/>
                <a:gd name="f175" fmla="*/ 123825 f164 1"/>
                <a:gd name="f176" fmla="*/ 7144 f165 1"/>
                <a:gd name="f177" fmla="*/ 160306 f164 1"/>
                <a:gd name="f178" fmla="*/ 221647 f164 1"/>
                <a:gd name="f179" fmla="*/ 36195 f165 1"/>
                <a:gd name="f180" fmla="*/ 258128 f164 1"/>
                <a:gd name="f181" fmla="*/ 148114 f165 1"/>
                <a:gd name="f182" fmla="*/ 368237 f164 1"/>
                <a:gd name="f183" fmla="*/ 173831 f165 1"/>
                <a:gd name="f184" fmla="*/ 386143 f164 1"/>
                <a:gd name="f185" fmla="*/ 200311 f165 1"/>
                <a:gd name="f186" fmla="*/ 227743 f165 1"/>
                <a:gd name="f187" fmla="*/ 358712 f164 1"/>
                <a:gd name="f188" fmla="*/ 355854 f164 1"/>
                <a:gd name="f189" fmla="*/ 328422 f164 1"/>
                <a:gd name="f190" fmla="*/ 174022 f165 1"/>
                <a:gd name="f191" fmla="*/ 148685 f165 1"/>
                <a:gd name="f192" fmla="*/ 345472 f164 1"/>
                <a:gd name="f193" fmla="*/ 59150 f165 1"/>
                <a:gd name="f194" fmla="*/ 257651 f164 1"/>
                <a:gd name="f195" fmla="*/ 78105 f165 1"/>
                <a:gd name="f196" fmla="*/ 245840 f164 1"/>
                <a:gd name="f197" fmla="*/ 188881 f165 1"/>
                <a:gd name="f198" fmla="*/ 313849 f164 1"/>
                <a:gd name="f199" fmla="*/ 299656 f165 1"/>
                <a:gd name="f200" fmla="*/ 327946 f165 1"/>
                <a:gd name="f201" fmla="*/ 258794 f164 1"/>
                <a:gd name="f202" fmla="*/ 332422 f165 1"/>
                <a:gd name="f203" fmla="*/ 369856 f165 1"/>
                <a:gd name="f204" fmla="*/ 221361 f164 1"/>
                <a:gd name="f205" fmla="*/ 160115 f164 1"/>
                <a:gd name="f206" fmla="*/ 173546 f165 1"/>
                <a:gd name="f207" fmla="*/ 351282 f164 1"/>
                <a:gd name="f208" fmla="*/ 200120 f165 1"/>
                <a:gd name="f209" fmla="*/ 205359 f165 1"/>
                <a:gd name="f210" fmla="*/ 356521 f164 1"/>
                <a:gd name="f211" fmla="*/ 363950 f164 1"/>
                <a:gd name="f212" fmla="*/ 168307 f165 1"/>
                <a:gd name="f213" fmla="*/ 163354 f165 1"/>
                <a:gd name="f214" fmla="*/ 29337 f164 1"/>
                <a:gd name="f215" fmla="*/ 213265 f165 1"/>
                <a:gd name="f216" fmla="*/ 318421 f165 1"/>
                <a:gd name="f217" fmla="*/ 124015 f164 1"/>
                <a:gd name="f218" fmla="*/ 299466 f165 1"/>
                <a:gd name="f219" fmla="*/ 135826 f164 1"/>
                <a:gd name="f220" fmla="*/ 188404 f165 1"/>
                <a:gd name="f221" fmla="*/ 67628 f164 1"/>
                <a:gd name="f222" fmla="*/ 77343 f165 1"/>
                <a:gd name="f223" fmla="*/ 58388 f165 1"/>
                <a:gd name="f224" fmla="*/ 48673 f165 1"/>
                <a:gd name="f225" fmla="*/ 236601 f164 1"/>
                <a:gd name="f226" fmla="*/ 44291 f165 1"/>
                <a:gd name="f227" fmla="*/ 29051 f165 1"/>
                <a:gd name="f228" fmla="*/ 160020 f164 1"/>
                <a:gd name="f229" fmla="*/ 144780 f164 1"/>
                <a:gd name="f230" fmla="*/ 63913 f165 1"/>
                <a:gd name="f231" fmla="*/ 188309 f165 1"/>
                <a:gd name="f232" fmla="*/ 291941 f164 1"/>
                <a:gd name="f233" fmla="*/ 86296 f165 1"/>
                <a:gd name="f234" fmla="*/ 190881 f164 1"/>
                <a:gd name="f235" fmla="*/ 89821 f164 1"/>
                <a:gd name="f236" fmla="*/ 290322 f165 1"/>
                <a:gd name="f237" fmla="*/ 332137 f165 1"/>
                <a:gd name="f238" fmla="*/ 327755 f165 1"/>
                <a:gd name="f239" fmla="*/ 312515 f165 1"/>
                <a:gd name="f240" fmla="*/ 347377 f165 1"/>
                <a:gd name="f241" fmla="+- f166 0 f1"/>
                <a:gd name="f242" fmla="*/ f169 1 371475"/>
                <a:gd name="f243" fmla="*/ f170 1 390525"/>
                <a:gd name="f244" fmla="*/ f171 1 371475"/>
                <a:gd name="f245" fmla="*/ f172 1 390525"/>
                <a:gd name="f246" fmla="*/ f173 1 371475"/>
                <a:gd name="f247" fmla="*/ f174 1 371475"/>
                <a:gd name="f248" fmla="*/ f175 1 390525"/>
                <a:gd name="f249" fmla="*/ f176 1 371475"/>
                <a:gd name="f250" fmla="*/ f177 1 390525"/>
                <a:gd name="f251" fmla="*/ f178 1 390525"/>
                <a:gd name="f252" fmla="*/ f179 1 371475"/>
                <a:gd name="f253" fmla="*/ f180 1 390525"/>
                <a:gd name="f254" fmla="*/ f181 1 371475"/>
                <a:gd name="f255" fmla="*/ f182 1 390525"/>
                <a:gd name="f256" fmla="*/ f183 1 371475"/>
                <a:gd name="f257" fmla="*/ f184 1 390525"/>
                <a:gd name="f258" fmla="*/ f185 1 371475"/>
                <a:gd name="f259" fmla="*/ f186 1 371475"/>
                <a:gd name="f260" fmla="*/ f187 1 390525"/>
                <a:gd name="f261" fmla="*/ f188 1 390525"/>
                <a:gd name="f262" fmla="*/ f189 1 390525"/>
                <a:gd name="f263" fmla="*/ f190 1 371475"/>
                <a:gd name="f264" fmla="*/ f191 1 371475"/>
                <a:gd name="f265" fmla="*/ f192 1 390525"/>
                <a:gd name="f266" fmla="*/ f193 1 371475"/>
                <a:gd name="f267" fmla="*/ f194 1 390525"/>
                <a:gd name="f268" fmla="*/ f195 1 371475"/>
                <a:gd name="f269" fmla="*/ f196 1 390525"/>
                <a:gd name="f270" fmla="*/ f197 1 371475"/>
                <a:gd name="f271" fmla="*/ f198 1 390525"/>
                <a:gd name="f272" fmla="*/ f199 1 371475"/>
                <a:gd name="f273" fmla="*/ f200 1 371475"/>
                <a:gd name="f274" fmla="*/ f201 1 390525"/>
                <a:gd name="f275" fmla="*/ f202 1 371475"/>
                <a:gd name="f276" fmla="*/ f203 1 371475"/>
                <a:gd name="f277" fmla="*/ f204 1 390525"/>
                <a:gd name="f278" fmla="*/ f205 1 390525"/>
                <a:gd name="f279" fmla="*/ f206 1 371475"/>
                <a:gd name="f280" fmla="*/ f207 1 390525"/>
                <a:gd name="f281" fmla="*/ f208 1 371475"/>
                <a:gd name="f282" fmla="*/ f209 1 371475"/>
                <a:gd name="f283" fmla="*/ f210 1 390525"/>
                <a:gd name="f284" fmla="*/ f211 1 390525"/>
                <a:gd name="f285" fmla="*/ f212 1 371475"/>
                <a:gd name="f286" fmla="*/ f213 1 371475"/>
                <a:gd name="f287" fmla="*/ f214 1 390525"/>
                <a:gd name="f288" fmla="*/ f215 1 371475"/>
                <a:gd name="f289" fmla="*/ f216 1 371475"/>
                <a:gd name="f290" fmla="*/ f217 1 390525"/>
                <a:gd name="f291" fmla="*/ f218 1 371475"/>
                <a:gd name="f292" fmla="*/ f219 1 390525"/>
                <a:gd name="f293" fmla="*/ f220 1 371475"/>
                <a:gd name="f294" fmla="*/ f221 1 390525"/>
                <a:gd name="f295" fmla="*/ f222 1 371475"/>
                <a:gd name="f296" fmla="*/ f223 1 371475"/>
                <a:gd name="f297" fmla="*/ f224 1 371475"/>
                <a:gd name="f298" fmla="*/ f225 1 390525"/>
                <a:gd name="f299" fmla="*/ f226 1 371475"/>
                <a:gd name="f300" fmla="*/ f227 1 371475"/>
                <a:gd name="f301" fmla="*/ f228 1 390525"/>
                <a:gd name="f302" fmla="*/ f229 1 390525"/>
                <a:gd name="f303" fmla="*/ f230 1 371475"/>
                <a:gd name="f304" fmla="*/ f231 1 371475"/>
                <a:gd name="f305" fmla="*/ f232 1 390525"/>
                <a:gd name="f306" fmla="*/ f233 1 371475"/>
                <a:gd name="f307" fmla="*/ f234 1 390525"/>
                <a:gd name="f308" fmla="*/ f235 1 390525"/>
                <a:gd name="f309" fmla="*/ f236 1 371475"/>
                <a:gd name="f310" fmla="*/ f237 1 371475"/>
                <a:gd name="f311" fmla="*/ f238 1 371475"/>
                <a:gd name="f312" fmla="*/ f239 1 371475"/>
                <a:gd name="f313" fmla="*/ f240 1 371475"/>
                <a:gd name="f314" fmla="*/ f160 1 f167"/>
                <a:gd name="f315" fmla="*/ f161 1 f167"/>
                <a:gd name="f316" fmla="*/ f160 1 f168"/>
                <a:gd name="f317" fmla="*/ f162 1 f168"/>
                <a:gd name="f318" fmla="*/ f242 1 f167"/>
                <a:gd name="f319" fmla="*/ f243 1 f168"/>
                <a:gd name="f320" fmla="*/ f244 1 f167"/>
                <a:gd name="f321" fmla="*/ f245 1 f168"/>
                <a:gd name="f322" fmla="*/ f246 1 f167"/>
                <a:gd name="f323" fmla="*/ f247 1 f167"/>
                <a:gd name="f324" fmla="*/ f248 1 f168"/>
                <a:gd name="f325" fmla="*/ f249 1 f167"/>
                <a:gd name="f326" fmla="*/ f250 1 f168"/>
                <a:gd name="f327" fmla="*/ f251 1 f168"/>
                <a:gd name="f328" fmla="*/ f252 1 f167"/>
                <a:gd name="f329" fmla="*/ f253 1 f168"/>
                <a:gd name="f330" fmla="*/ f254 1 f167"/>
                <a:gd name="f331" fmla="*/ f255 1 f168"/>
                <a:gd name="f332" fmla="*/ f256 1 f167"/>
                <a:gd name="f333" fmla="*/ f257 1 f168"/>
                <a:gd name="f334" fmla="*/ f258 1 f167"/>
                <a:gd name="f335" fmla="*/ f259 1 f167"/>
                <a:gd name="f336" fmla="*/ f260 1 f168"/>
                <a:gd name="f337" fmla="*/ f261 1 f168"/>
                <a:gd name="f338" fmla="*/ f262 1 f168"/>
                <a:gd name="f339" fmla="*/ f263 1 f167"/>
                <a:gd name="f340" fmla="*/ f264 1 f167"/>
                <a:gd name="f341" fmla="*/ f265 1 f168"/>
                <a:gd name="f342" fmla="*/ f266 1 f167"/>
                <a:gd name="f343" fmla="*/ f267 1 f168"/>
                <a:gd name="f344" fmla="*/ f268 1 f167"/>
                <a:gd name="f345" fmla="*/ f269 1 f168"/>
                <a:gd name="f346" fmla="*/ f270 1 f167"/>
                <a:gd name="f347" fmla="*/ f271 1 f168"/>
                <a:gd name="f348" fmla="*/ f272 1 f167"/>
                <a:gd name="f349" fmla="*/ f273 1 f167"/>
                <a:gd name="f350" fmla="*/ f274 1 f168"/>
                <a:gd name="f351" fmla="*/ f275 1 f167"/>
                <a:gd name="f352" fmla="*/ f276 1 f167"/>
                <a:gd name="f353" fmla="*/ f277 1 f168"/>
                <a:gd name="f354" fmla="*/ f278 1 f168"/>
                <a:gd name="f355" fmla="*/ f279 1 f167"/>
                <a:gd name="f356" fmla="*/ f280 1 f168"/>
                <a:gd name="f357" fmla="*/ f281 1 f167"/>
                <a:gd name="f358" fmla="*/ f282 1 f167"/>
                <a:gd name="f359" fmla="*/ f283 1 f168"/>
                <a:gd name="f360" fmla="*/ f284 1 f168"/>
                <a:gd name="f361" fmla="*/ f285 1 f167"/>
                <a:gd name="f362" fmla="*/ f286 1 f167"/>
                <a:gd name="f363" fmla="*/ f287 1 f168"/>
                <a:gd name="f364" fmla="*/ f288 1 f167"/>
                <a:gd name="f365" fmla="*/ f289 1 f167"/>
                <a:gd name="f366" fmla="*/ f290 1 f168"/>
                <a:gd name="f367" fmla="*/ f291 1 f167"/>
                <a:gd name="f368" fmla="*/ f292 1 f168"/>
                <a:gd name="f369" fmla="*/ f293 1 f167"/>
                <a:gd name="f370" fmla="*/ f294 1 f168"/>
                <a:gd name="f371" fmla="*/ f295 1 f167"/>
                <a:gd name="f372" fmla="*/ f296 1 f167"/>
                <a:gd name="f373" fmla="*/ f297 1 f167"/>
                <a:gd name="f374" fmla="*/ f298 1 f168"/>
                <a:gd name="f375" fmla="*/ f299 1 f167"/>
                <a:gd name="f376" fmla="*/ f300 1 f167"/>
                <a:gd name="f377" fmla="*/ f301 1 f168"/>
                <a:gd name="f378" fmla="*/ f302 1 f168"/>
                <a:gd name="f379" fmla="*/ f303 1 f167"/>
                <a:gd name="f380" fmla="*/ f304 1 f167"/>
                <a:gd name="f381" fmla="*/ f305 1 f168"/>
                <a:gd name="f382" fmla="*/ f306 1 f167"/>
                <a:gd name="f383" fmla="*/ f307 1 f168"/>
                <a:gd name="f384" fmla="*/ f308 1 f168"/>
                <a:gd name="f385" fmla="*/ f309 1 f167"/>
                <a:gd name="f386" fmla="*/ f310 1 f167"/>
                <a:gd name="f387" fmla="*/ f311 1 f167"/>
                <a:gd name="f388" fmla="*/ f312 1 f167"/>
                <a:gd name="f389" fmla="*/ f313 1 f167"/>
                <a:gd name="f390" fmla="*/ f314 f158 1"/>
                <a:gd name="f391" fmla="*/ f315 f158 1"/>
                <a:gd name="f392" fmla="*/ f317 f159 1"/>
                <a:gd name="f393" fmla="*/ f316 f159 1"/>
                <a:gd name="f394" fmla="*/ f318 f158 1"/>
                <a:gd name="f395" fmla="*/ f319 f159 1"/>
                <a:gd name="f396" fmla="*/ f320 f158 1"/>
                <a:gd name="f397" fmla="*/ f321 f159 1"/>
                <a:gd name="f398" fmla="*/ f322 f158 1"/>
                <a:gd name="f399" fmla="*/ f323 f158 1"/>
                <a:gd name="f400" fmla="*/ f324 f159 1"/>
                <a:gd name="f401" fmla="*/ f325 f158 1"/>
                <a:gd name="f402" fmla="*/ f326 f159 1"/>
                <a:gd name="f403" fmla="*/ f327 f159 1"/>
                <a:gd name="f404" fmla="*/ f328 f158 1"/>
                <a:gd name="f405" fmla="*/ f329 f159 1"/>
                <a:gd name="f406" fmla="*/ f330 f158 1"/>
                <a:gd name="f407" fmla="*/ f331 f159 1"/>
                <a:gd name="f408" fmla="*/ f332 f158 1"/>
                <a:gd name="f409" fmla="*/ f333 f159 1"/>
                <a:gd name="f410" fmla="*/ f334 f158 1"/>
                <a:gd name="f411" fmla="*/ f335 f158 1"/>
                <a:gd name="f412" fmla="*/ f336 f159 1"/>
                <a:gd name="f413" fmla="*/ f337 f159 1"/>
                <a:gd name="f414" fmla="*/ f338 f159 1"/>
                <a:gd name="f415" fmla="*/ f339 f158 1"/>
                <a:gd name="f416" fmla="*/ f340 f158 1"/>
                <a:gd name="f417" fmla="*/ f341 f159 1"/>
                <a:gd name="f418" fmla="*/ f342 f158 1"/>
                <a:gd name="f419" fmla="*/ f343 f159 1"/>
                <a:gd name="f420" fmla="*/ f344 f158 1"/>
                <a:gd name="f421" fmla="*/ f345 f159 1"/>
                <a:gd name="f422" fmla="*/ f346 f158 1"/>
                <a:gd name="f423" fmla="*/ f347 f159 1"/>
                <a:gd name="f424" fmla="*/ f348 f158 1"/>
                <a:gd name="f425" fmla="*/ f349 f158 1"/>
                <a:gd name="f426" fmla="*/ f350 f159 1"/>
                <a:gd name="f427" fmla="*/ f351 f158 1"/>
                <a:gd name="f428" fmla="*/ f352 f158 1"/>
                <a:gd name="f429" fmla="*/ f353 f159 1"/>
                <a:gd name="f430" fmla="*/ f354 f159 1"/>
                <a:gd name="f431" fmla="*/ f355 f158 1"/>
                <a:gd name="f432" fmla="*/ f356 f159 1"/>
                <a:gd name="f433" fmla="*/ f357 f158 1"/>
                <a:gd name="f434" fmla="*/ f358 f158 1"/>
                <a:gd name="f435" fmla="*/ f359 f159 1"/>
                <a:gd name="f436" fmla="*/ f360 f159 1"/>
                <a:gd name="f437" fmla="*/ f361 f158 1"/>
                <a:gd name="f438" fmla="*/ f362 f158 1"/>
                <a:gd name="f439" fmla="*/ f363 f159 1"/>
                <a:gd name="f440" fmla="*/ f364 f158 1"/>
                <a:gd name="f441" fmla="*/ f365 f158 1"/>
                <a:gd name="f442" fmla="*/ f366 f159 1"/>
                <a:gd name="f443" fmla="*/ f367 f158 1"/>
                <a:gd name="f444" fmla="*/ f368 f159 1"/>
                <a:gd name="f445" fmla="*/ f369 f158 1"/>
                <a:gd name="f446" fmla="*/ f370 f159 1"/>
                <a:gd name="f447" fmla="*/ f371 f158 1"/>
                <a:gd name="f448" fmla="*/ f372 f158 1"/>
                <a:gd name="f449" fmla="*/ f373 f158 1"/>
                <a:gd name="f450" fmla="*/ f374 f159 1"/>
                <a:gd name="f451" fmla="*/ f375 f158 1"/>
                <a:gd name="f452" fmla="*/ f376 f158 1"/>
                <a:gd name="f453" fmla="*/ f377 f159 1"/>
                <a:gd name="f454" fmla="*/ f378 f159 1"/>
                <a:gd name="f455" fmla="*/ f379 f158 1"/>
                <a:gd name="f456" fmla="*/ f380 f158 1"/>
                <a:gd name="f457" fmla="*/ f381 f159 1"/>
                <a:gd name="f458" fmla="*/ f382 f158 1"/>
                <a:gd name="f459" fmla="*/ f383 f159 1"/>
                <a:gd name="f460" fmla="*/ f384 f159 1"/>
                <a:gd name="f461" fmla="*/ f385 f158 1"/>
                <a:gd name="f462" fmla="*/ f386 f158 1"/>
                <a:gd name="f463" fmla="*/ f387 f158 1"/>
                <a:gd name="f464" fmla="*/ f388 f158 1"/>
                <a:gd name="f465" fmla="*/ f389 f1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1">
                  <a:pos x="f394" y="f395"/>
                </a:cxn>
                <a:cxn ang="f241">
                  <a:pos x="f396" y="f397"/>
                </a:cxn>
                <a:cxn ang="f241">
                  <a:pos x="f398" y="f397"/>
                </a:cxn>
                <a:cxn ang="f241">
                  <a:pos x="f399" y="f400"/>
                </a:cxn>
                <a:cxn ang="f241">
                  <a:pos x="f401" y="f402"/>
                </a:cxn>
                <a:cxn ang="f241">
                  <a:pos x="f401" y="f403"/>
                </a:cxn>
                <a:cxn ang="f241">
                  <a:pos x="f404" y="f405"/>
                </a:cxn>
                <a:cxn ang="f241">
                  <a:pos x="f406" y="f407"/>
                </a:cxn>
                <a:cxn ang="f241">
                  <a:pos x="f408" y="f409"/>
                </a:cxn>
                <a:cxn ang="f241">
                  <a:pos x="f410" y="f409"/>
                </a:cxn>
                <a:cxn ang="f241">
                  <a:pos x="f411" y="f412"/>
                </a:cxn>
                <a:cxn ang="f241">
                  <a:pos x="f411" y="f413"/>
                </a:cxn>
                <a:cxn ang="f241">
                  <a:pos x="f410" y="f414"/>
                </a:cxn>
                <a:cxn ang="f241">
                  <a:pos x="f415" y="f414"/>
                </a:cxn>
                <a:cxn ang="f241">
                  <a:pos x="f416" y="f417"/>
                </a:cxn>
                <a:cxn ang="f241">
                  <a:pos x="f418" y="f419"/>
                </a:cxn>
                <a:cxn ang="f241">
                  <a:pos x="f420" y="f421"/>
                </a:cxn>
                <a:cxn ang="f241">
                  <a:pos x="f422" y="f423"/>
                </a:cxn>
                <a:cxn ang="f241">
                  <a:pos x="f424" y="f421"/>
                </a:cxn>
                <a:cxn ang="f241">
                  <a:pos x="f425" y="f426"/>
                </a:cxn>
                <a:cxn ang="f241">
                  <a:pos x="f427" y="f426"/>
                </a:cxn>
                <a:cxn ang="f241">
                  <a:pos x="f428" y="f429"/>
                </a:cxn>
                <a:cxn ang="f241">
                  <a:pos x="f428" y="f430"/>
                </a:cxn>
                <a:cxn ang="f241">
                  <a:pos x="f394" y="f395"/>
                </a:cxn>
                <a:cxn ang="f241">
                  <a:pos x="f431" y="f432"/>
                </a:cxn>
                <a:cxn ang="f241">
                  <a:pos x="f433" y="f432"/>
                </a:cxn>
                <a:cxn ang="f241">
                  <a:pos x="f434" y="f435"/>
                </a:cxn>
                <a:cxn ang="f241">
                  <a:pos x="f434" y="f412"/>
                </a:cxn>
                <a:cxn ang="f241">
                  <a:pos x="f433" y="f436"/>
                </a:cxn>
                <a:cxn ang="f241">
                  <a:pos x="f431" y="f436"/>
                </a:cxn>
                <a:cxn ang="f241">
                  <a:pos x="f437" y="f412"/>
                </a:cxn>
                <a:cxn ang="f241">
                  <a:pos x="f437" y="f435"/>
                </a:cxn>
                <a:cxn ang="f241">
                  <a:pos x="f431" y="f432"/>
                </a:cxn>
                <a:cxn ang="f241">
                  <a:pos x="f438" y="f439"/>
                </a:cxn>
                <a:cxn ang="f241">
                  <a:pos x="f440" y="f439"/>
                </a:cxn>
                <a:cxn ang="f241">
                  <a:pos x="f441" y="f442"/>
                </a:cxn>
                <a:cxn ang="f241">
                  <a:pos x="f443" y="f444"/>
                </a:cxn>
                <a:cxn ang="f241">
                  <a:pos x="f445" y="f446"/>
                </a:cxn>
                <a:cxn ang="f241">
                  <a:pos x="f447" y="f444"/>
                </a:cxn>
                <a:cxn ang="f241">
                  <a:pos x="f448" y="f442"/>
                </a:cxn>
                <a:cxn ang="f241">
                  <a:pos x="f438" y="f439"/>
                </a:cxn>
                <a:cxn ang="f241">
                  <a:pos x="f449" y="f450"/>
                </a:cxn>
                <a:cxn ang="f241">
                  <a:pos x="f451" y="f450"/>
                </a:cxn>
                <a:cxn ang="f241">
                  <a:pos x="f452" y="f429"/>
                </a:cxn>
                <a:cxn ang="f241">
                  <a:pos x="f452" y="f453"/>
                </a:cxn>
                <a:cxn ang="f241">
                  <a:pos x="f451" y="f454"/>
                </a:cxn>
                <a:cxn ang="f241">
                  <a:pos x="f449" y="f454"/>
                </a:cxn>
                <a:cxn ang="f241">
                  <a:pos x="f455" y="f453"/>
                </a:cxn>
                <a:cxn ang="f241">
                  <a:pos x="f455" y="f429"/>
                </a:cxn>
                <a:cxn ang="f241">
                  <a:pos x="f449" y="f450"/>
                </a:cxn>
                <a:cxn ang="f241">
                  <a:pos x="f456" y="f457"/>
                </a:cxn>
                <a:cxn ang="f241">
                  <a:pos x="f458" y="f459"/>
                </a:cxn>
                <a:cxn ang="f241">
                  <a:pos x="f456" y="f460"/>
                </a:cxn>
                <a:cxn ang="f241">
                  <a:pos x="f461" y="f459"/>
                </a:cxn>
                <a:cxn ang="f241">
                  <a:pos x="f456" y="f457"/>
                </a:cxn>
                <a:cxn ang="f241">
                  <a:pos x="f462" y="f450"/>
                </a:cxn>
                <a:cxn ang="f241">
                  <a:pos x="f463" y="f450"/>
                </a:cxn>
                <a:cxn ang="f241">
                  <a:pos x="f464" y="f429"/>
                </a:cxn>
                <a:cxn ang="f241">
                  <a:pos x="f464" y="f453"/>
                </a:cxn>
                <a:cxn ang="f241">
                  <a:pos x="f463" y="f454"/>
                </a:cxn>
                <a:cxn ang="f241">
                  <a:pos x="f462" y="f454"/>
                </a:cxn>
                <a:cxn ang="f241">
                  <a:pos x="f465" y="f453"/>
                </a:cxn>
                <a:cxn ang="f241">
                  <a:pos x="f465" y="f429"/>
                </a:cxn>
                <a:cxn ang="f241">
                  <a:pos x="f462" y="f450"/>
                </a:cxn>
              </a:cxnLst>
              <a:rect l="f390" t="f393" r="f391" b="f392"/>
              <a:pathLst>
                <a:path w="371475" h="39052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1"/>
                    <a:pt x="f18" y="f19"/>
                  </a:cubicBezTo>
                  <a:cubicBezTo>
                    <a:pt x="f20" y="f21"/>
                    <a:pt x="f13" y="f22"/>
                    <a:pt x="f13" y="f23"/>
                  </a:cubicBezTo>
                  <a:lnTo>
                    <a:pt x="f13" y="f24"/>
                  </a:lnTo>
                  <a:cubicBezTo>
                    <a:pt x="f13" y="f25"/>
                    <a:pt x="f20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lnTo>
                    <a:pt x="f40" y="f38"/>
                  </a:lnTo>
                  <a:cubicBezTo>
                    <a:pt x="f41" y="f38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2" y="f8"/>
                    <a:pt x="f41" y="f46"/>
                    <a:pt x="f40" y="f46"/>
                  </a:cubicBezTo>
                  <a:lnTo>
                    <a:pt x="f47" y="f46"/>
                  </a:lnTo>
                  <a:cubicBezTo>
                    <a:pt x="f48" y="f46"/>
                    <a:pt x="f49" y="f10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65"/>
                    <a:pt x="f71" y="f63"/>
                  </a:cubicBezTo>
                  <a:cubicBezTo>
                    <a:pt x="f72" y="f73"/>
                    <a:pt x="f74" y="f75"/>
                    <a:pt x="f76" y="f75"/>
                  </a:cubicBezTo>
                  <a:lnTo>
                    <a:pt x="f77" y="f75"/>
                  </a:lnTo>
                  <a:cubicBezTo>
                    <a:pt x="f78" y="f75"/>
                    <a:pt x="f79" y="f80"/>
                    <a:pt x="f79" y="f81"/>
                  </a:cubicBezTo>
                  <a:lnTo>
                    <a:pt x="f79" y="f82"/>
                  </a:lnTo>
                  <a:cubicBezTo>
                    <a:pt x="f83" y="f84"/>
                    <a:pt x="f85" y="f86"/>
                    <a:pt x="f8" y="f9"/>
                  </a:cubicBezTo>
                  <a:close/>
                  <a:moveTo>
                    <a:pt x="f87" y="f88"/>
                  </a:moveTo>
                  <a:lnTo>
                    <a:pt x="f89" y="f88"/>
                  </a:lnTo>
                  <a:cubicBezTo>
                    <a:pt x="f90" y="f88"/>
                    <a:pt x="f91" y="f92"/>
                    <a:pt x="f91" y="f93"/>
                  </a:cubicBezTo>
                  <a:lnTo>
                    <a:pt x="f91" y="f44"/>
                  </a:lnTo>
                  <a:cubicBezTo>
                    <a:pt x="f91" y="f94"/>
                    <a:pt x="f90" y="f95"/>
                    <a:pt x="f89" y="f95"/>
                  </a:cubicBezTo>
                  <a:lnTo>
                    <a:pt x="f87" y="f95"/>
                  </a:lnTo>
                  <a:cubicBezTo>
                    <a:pt x="f96" y="f95"/>
                    <a:pt x="f97" y="f94"/>
                    <a:pt x="f97" y="f44"/>
                  </a:cubicBezTo>
                  <a:lnTo>
                    <a:pt x="f97" y="f93"/>
                  </a:lnTo>
                  <a:cubicBezTo>
                    <a:pt x="f97" y="f98"/>
                    <a:pt x="f99" y="f88"/>
                    <a:pt x="f87" y="f88"/>
                  </a:cubicBezTo>
                  <a:close/>
                  <a:moveTo>
                    <a:pt x="f100" y="f101"/>
                  </a:moveTo>
                  <a:lnTo>
                    <a:pt x="f102" y="f101"/>
                  </a:ln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7"/>
                  </a:cubicBezTo>
                  <a:cubicBezTo>
                    <a:pt x="f119" y="f117"/>
                    <a:pt x="f120" y="f115"/>
                    <a:pt x="f121" y="f113"/>
                  </a:cubicBezTo>
                  <a:cubicBezTo>
                    <a:pt x="f122" y="f123"/>
                    <a:pt x="f124" y="f109"/>
                    <a:pt x="f125" y="f107"/>
                  </a:cubicBezTo>
                  <a:cubicBezTo>
                    <a:pt x="f126" y="f105"/>
                    <a:pt x="f127" y="f101"/>
                    <a:pt x="f100" y="f101"/>
                  </a:cubicBezTo>
                  <a:close/>
                  <a:moveTo>
                    <a:pt x="f128" y="f129"/>
                  </a:moveTo>
                  <a:lnTo>
                    <a:pt x="f130" y="f129"/>
                  </a:lnTo>
                  <a:cubicBezTo>
                    <a:pt x="f131" y="f129"/>
                    <a:pt x="f132" y="f133"/>
                    <a:pt x="f132" y="f81"/>
                  </a:cubicBezTo>
                  <a:lnTo>
                    <a:pt x="f132" y="f134"/>
                  </a:lnTo>
                  <a:cubicBezTo>
                    <a:pt x="f132" y="f135"/>
                    <a:pt x="f131" y="f136"/>
                    <a:pt x="f130" y="f136"/>
                  </a:cubicBezTo>
                  <a:lnTo>
                    <a:pt x="f128" y="f136"/>
                  </a:lnTo>
                  <a:cubicBezTo>
                    <a:pt x="f137" y="f136"/>
                    <a:pt x="f54" y="f135"/>
                    <a:pt x="f54" y="f134"/>
                  </a:cubicBezTo>
                  <a:lnTo>
                    <a:pt x="f54" y="f81"/>
                  </a:lnTo>
                  <a:cubicBezTo>
                    <a:pt x="f54" y="f133"/>
                    <a:pt x="f138" y="f129"/>
                    <a:pt x="f128" y="f129"/>
                  </a:cubicBezTo>
                  <a:close/>
                  <a:moveTo>
                    <a:pt x="f139" y="f140"/>
                  </a:moveTo>
                  <a:cubicBezTo>
                    <a:pt x="f141" y="f140"/>
                    <a:pt x="f142" y="f143"/>
                    <a:pt x="f142" y="f144"/>
                  </a:cubicBezTo>
                  <a:cubicBezTo>
                    <a:pt x="f142" y="f145"/>
                    <a:pt x="f141" y="f146"/>
                    <a:pt x="f139" y="f146"/>
                  </a:cubicBezTo>
                  <a:cubicBezTo>
                    <a:pt x="f147" y="f146"/>
                    <a:pt x="f148" y="f145"/>
                    <a:pt x="f148" y="f144"/>
                  </a:cubicBezTo>
                  <a:cubicBezTo>
                    <a:pt x="f148" y="f143"/>
                    <a:pt x="f149" y="f140"/>
                    <a:pt x="f139" y="f140"/>
                  </a:cubicBezTo>
                  <a:close/>
                  <a:moveTo>
                    <a:pt x="f150" y="f129"/>
                  </a:moveTo>
                  <a:lnTo>
                    <a:pt x="f151" y="f129"/>
                  </a:lnTo>
                  <a:cubicBezTo>
                    <a:pt x="f152" y="f129"/>
                    <a:pt x="f153" y="f133"/>
                    <a:pt x="f153" y="f81"/>
                  </a:cubicBezTo>
                  <a:lnTo>
                    <a:pt x="f153" y="f134"/>
                  </a:lnTo>
                  <a:cubicBezTo>
                    <a:pt x="f153" y="f135"/>
                    <a:pt x="f152" y="f136"/>
                    <a:pt x="f151" y="f136"/>
                  </a:cubicBezTo>
                  <a:lnTo>
                    <a:pt x="f150" y="f136"/>
                  </a:lnTo>
                  <a:cubicBezTo>
                    <a:pt x="f154" y="f136"/>
                    <a:pt x="f155" y="f135"/>
                    <a:pt x="f155" y="f134"/>
                  </a:cubicBezTo>
                  <a:lnTo>
                    <a:pt x="f155" y="f81"/>
                  </a:lnTo>
                  <a:cubicBezTo>
                    <a:pt x="f155" y="f133"/>
                    <a:pt x="f156" y="f129"/>
                    <a:pt x="f150" y="f12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59C5DE8-F330-4F11-A344-9F86FA7E3552}"/>
                </a:ext>
              </a:extLst>
            </p:cNvPr>
            <p:cNvSpPr/>
            <p:nvPr/>
          </p:nvSpPr>
          <p:spPr>
            <a:xfrm>
              <a:off x="9390970" y="4116098"/>
              <a:ext cx="28575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"/>
                <a:gd name="f7" fmla="val 38100"/>
                <a:gd name="f8" fmla="val 29337"/>
                <a:gd name="f9" fmla="val 28649"/>
                <a:gd name="f10" fmla="val 18552"/>
                <a:gd name="f11" fmla="val 12837"/>
                <a:gd name="f12" fmla="val 25146"/>
                <a:gd name="f13" fmla="val 7884"/>
                <a:gd name="f14" fmla="val 19526"/>
                <a:gd name="f15" fmla="val 7218"/>
                <a:gd name="f16" fmla="val 12859"/>
                <a:gd name="f17" fmla="val 6455"/>
                <a:gd name="f18" fmla="val 7144"/>
                <a:gd name="f19" fmla="val 11694"/>
                <a:gd name="f20" fmla="val 18267"/>
                <a:gd name="f21" fmla="val 28935"/>
                <a:gd name="f22" fmla="val 35507"/>
                <a:gd name="f23" fmla="val 40745"/>
                <a:gd name="f24" fmla="val 39984"/>
                <a:gd name="f25" fmla="val 39412"/>
                <a:gd name="f26" fmla="val 34364"/>
                <a:gd name="f27" fmla="+- 0 0 -90"/>
                <a:gd name="f28" fmla="*/ f3 1 28575"/>
                <a:gd name="f29" fmla="*/ f4 1 3810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8575"/>
                <a:gd name="f38" fmla="*/ f34 1 38100"/>
                <a:gd name="f39" fmla="*/ 29337 f35 1"/>
                <a:gd name="f40" fmla="*/ 28649 f34 1"/>
                <a:gd name="f41" fmla="*/ 18552 f34 1"/>
                <a:gd name="f42" fmla="*/ 19526 f35 1"/>
                <a:gd name="f43" fmla="*/ 7218 f34 1"/>
                <a:gd name="f44" fmla="*/ 7144 f35 1"/>
                <a:gd name="f45" fmla="*/ 18267 f34 1"/>
                <a:gd name="f46" fmla="*/ 28935 f34 1"/>
                <a:gd name="f47" fmla="*/ 39984 f34 1"/>
                <a:gd name="f48" fmla="+- f36 0 f1"/>
                <a:gd name="f49" fmla="*/ f39 1 28575"/>
                <a:gd name="f50" fmla="*/ f40 1 38100"/>
                <a:gd name="f51" fmla="*/ f41 1 38100"/>
                <a:gd name="f52" fmla="*/ f42 1 28575"/>
                <a:gd name="f53" fmla="*/ f43 1 38100"/>
                <a:gd name="f54" fmla="*/ f44 1 28575"/>
                <a:gd name="f55" fmla="*/ f45 1 38100"/>
                <a:gd name="f56" fmla="*/ f46 1 38100"/>
                <a:gd name="f57" fmla="*/ f47 1 38100"/>
                <a:gd name="f58" fmla="*/ f30 1 f37"/>
                <a:gd name="f59" fmla="*/ f31 1 f37"/>
                <a:gd name="f60" fmla="*/ f3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8"/>
                <a:gd name="f67" fmla="*/ f54 1 f37"/>
                <a:gd name="f68" fmla="*/ f55 1 f38"/>
                <a:gd name="f69" fmla="*/ f56 1 f38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9 1"/>
                <a:gd name="f80" fmla="*/ f67 f28 1"/>
                <a:gd name="f81" fmla="*/ f68 f29 1"/>
                <a:gd name="f82" fmla="*/ f69 f29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9"/>
                </a:cxn>
                <a:cxn ang="f48">
                  <a:pos x="f80" y="f81"/>
                </a:cxn>
                <a:cxn ang="f48">
                  <a:pos x="f80" y="f82"/>
                </a:cxn>
                <a:cxn ang="f48">
                  <a:pos x="f78" y="f83"/>
                </a:cxn>
                <a:cxn ang="f48">
                  <a:pos x="f75" y="f76"/>
                </a:cxn>
              </a:cxnLst>
              <a:rect l="f71" t="f74" r="f72" b="f73"/>
              <a:pathLst>
                <a:path w="28575" h="38100">
                  <a:moveTo>
                    <a:pt x="f8" y="f9"/>
                  </a:move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16" y="f23"/>
                    <a:pt x="f14" y="f24"/>
                  </a:cubicBezTo>
                  <a:cubicBezTo>
                    <a:pt x="f12" y="f25"/>
                    <a:pt x="f8" y="f26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93E3744-3117-4ECC-A25E-F20625C28462}"/>
                </a:ext>
              </a:extLst>
            </p:cNvPr>
            <p:cNvSpPr/>
            <p:nvPr/>
          </p:nvSpPr>
          <p:spPr>
            <a:xfrm>
              <a:off x="9467935" y="4116098"/>
              <a:ext cx="28575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"/>
                <a:gd name="f7" fmla="val 38100"/>
                <a:gd name="f8" fmla="val 7144"/>
                <a:gd name="f9" fmla="val 18552"/>
                <a:gd name="f10" fmla="val 28649"/>
                <a:gd name="f11" fmla="val 34364"/>
                <a:gd name="f12" fmla="val 11335"/>
                <a:gd name="f13" fmla="val 39317"/>
                <a:gd name="f14" fmla="val 16954"/>
                <a:gd name="f15" fmla="val 39984"/>
                <a:gd name="f16" fmla="val 23622"/>
                <a:gd name="f17" fmla="val 40745"/>
                <a:gd name="f18" fmla="val 29337"/>
                <a:gd name="f19" fmla="val 35507"/>
                <a:gd name="f20" fmla="val 28935"/>
                <a:gd name="f21" fmla="val 18267"/>
                <a:gd name="f22" fmla="val 11694"/>
                <a:gd name="f23" fmla="val 6455"/>
                <a:gd name="f24" fmla="val 7218"/>
                <a:gd name="f25" fmla="val 7884"/>
                <a:gd name="f26" fmla="val 12837"/>
                <a:gd name="f27" fmla="+- 0 0 -90"/>
                <a:gd name="f28" fmla="*/ f3 1 28575"/>
                <a:gd name="f29" fmla="*/ f4 1 3810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8575"/>
                <a:gd name="f38" fmla="*/ f34 1 38100"/>
                <a:gd name="f39" fmla="*/ 7144 f35 1"/>
                <a:gd name="f40" fmla="*/ 18552 f34 1"/>
                <a:gd name="f41" fmla="*/ 28649 f34 1"/>
                <a:gd name="f42" fmla="*/ 16954 f35 1"/>
                <a:gd name="f43" fmla="*/ 39984 f34 1"/>
                <a:gd name="f44" fmla="*/ 29337 f35 1"/>
                <a:gd name="f45" fmla="*/ 28935 f34 1"/>
                <a:gd name="f46" fmla="*/ 18267 f34 1"/>
                <a:gd name="f47" fmla="*/ 7218 f34 1"/>
                <a:gd name="f48" fmla="+- f36 0 f1"/>
                <a:gd name="f49" fmla="*/ f39 1 28575"/>
                <a:gd name="f50" fmla="*/ f40 1 38100"/>
                <a:gd name="f51" fmla="*/ f41 1 38100"/>
                <a:gd name="f52" fmla="*/ f42 1 28575"/>
                <a:gd name="f53" fmla="*/ f43 1 38100"/>
                <a:gd name="f54" fmla="*/ f44 1 28575"/>
                <a:gd name="f55" fmla="*/ f45 1 38100"/>
                <a:gd name="f56" fmla="*/ f46 1 38100"/>
                <a:gd name="f57" fmla="*/ f47 1 38100"/>
                <a:gd name="f58" fmla="*/ f30 1 f37"/>
                <a:gd name="f59" fmla="*/ f31 1 f37"/>
                <a:gd name="f60" fmla="*/ f3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8"/>
                <a:gd name="f67" fmla="*/ f54 1 f37"/>
                <a:gd name="f68" fmla="*/ f55 1 f38"/>
                <a:gd name="f69" fmla="*/ f56 1 f38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9 1"/>
                <a:gd name="f80" fmla="*/ f67 f28 1"/>
                <a:gd name="f81" fmla="*/ f68 f29 1"/>
                <a:gd name="f82" fmla="*/ f69 f29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9"/>
                </a:cxn>
                <a:cxn ang="f48">
                  <a:pos x="f80" y="f81"/>
                </a:cxn>
                <a:cxn ang="f48">
                  <a:pos x="f80" y="f82"/>
                </a:cxn>
                <a:cxn ang="f48">
                  <a:pos x="f78" y="f83"/>
                </a:cxn>
                <a:cxn ang="f48">
                  <a:pos x="f75" y="f76"/>
                </a:cxn>
              </a:cxnLst>
              <a:rect l="f71" t="f74" r="f72" b="f73"/>
              <a:pathLst>
                <a:path w="28575" h="38100">
                  <a:moveTo>
                    <a:pt x="f8" y="f9"/>
                  </a:move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16" y="f23"/>
                    <a:pt x="f14" y="f24"/>
                  </a:cubicBezTo>
                  <a:cubicBezTo>
                    <a:pt x="f12" y="f25"/>
                    <a:pt x="f8" y="f26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CCA21353-5F69-4D74-AA33-7E49EA581712}"/>
                </a:ext>
              </a:extLst>
            </p:cNvPr>
            <p:cNvSpPr/>
            <p:nvPr/>
          </p:nvSpPr>
          <p:spPr>
            <a:xfrm>
              <a:off x="9391162" y="4169810"/>
              <a:ext cx="104771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775"/>
                <a:gd name="f7" fmla="val 57150"/>
                <a:gd name="f8" fmla="val 90678"/>
                <a:gd name="f9" fmla="val 7893"/>
                <a:gd name="f10" fmla="val 86392"/>
                <a:gd name="f11" fmla="val 9512"/>
                <a:gd name="f12" fmla="val 83725"/>
                <a:gd name="f13" fmla="val 13798"/>
                <a:gd name="f14" fmla="val 18371"/>
                <a:gd name="f15" fmla="val 83629"/>
                <a:gd name="f16" fmla="val 24657"/>
                <a:gd name="f17" fmla="val 78486"/>
                <a:gd name="f18" fmla="val 29705"/>
                <a:gd name="f19" fmla="val 72104"/>
                <a:gd name="f20" fmla="val 40957"/>
                <a:gd name="f21" fmla="val 34576"/>
                <a:gd name="f22" fmla="val 29432"/>
                <a:gd name="f23" fmla="val 29337"/>
                <a:gd name="f24" fmla="val 26670"/>
                <a:gd name="f25" fmla="val 22384"/>
                <a:gd name="f26" fmla="val 14478"/>
                <a:gd name="f27" fmla="val 5036"/>
                <a:gd name="f28" fmla="val 7144"/>
                <a:gd name="f29" fmla="val 10750"/>
                <a:gd name="f30" fmla="val 18275"/>
                <a:gd name="f31" fmla="val 36849"/>
                <a:gd name="f32" fmla="val 22288"/>
                <a:gd name="f33" fmla="val 51898"/>
                <a:gd name="f34" fmla="val 90773"/>
                <a:gd name="f35" fmla="val 105918"/>
                <a:gd name="f36" fmla="val 10846"/>
                <a:gd name="f37" fmla="val 98584"/>
                <a:gd name="f38" fmla="+- 0 0 -90"/>
                <a:gd name="f39" fmla="*/ f3 1 104775"/>
                <a:gd name="f40" fmla="*/ f4 1 57150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04775"/>
                <a:gd name="f49" fmla="*/ f45 1 57150"/>
                <a:gd name="f50" fmla="*/ 90678 f46 1"/>
                <a:gd name="f51" fmla="*/ 7893 f45 1"/>
                <a:gd name="f52" fmla="*/ 83725 f46 1"/>
                <a:gd name="f53" fmla="*/ 18371 f45 1"/>
                <a:gd name="f54" fmla="*/ 72104 f46 1"/>
                <a:gd name="f55" fmla="*/ 29705 f45 1"/>
                <a:gd name="f56" fmla="*/ 40957 f46 1"/>
                <a:gd name="f57" fmla="*/ 29337 f46 1"/>
                <a:gd name="f58" fmla="*/ 22384 f46 1"/>
                <a:gd name="f59" fmla="*/ 7144 f46 1"/>
                <a:gd name="f60" fmla="*/ 18275 f45 1"/>
                <a:gd name="f61" fmla="*/ 51898 f45 1"/>
                <a:gd name="f62" fmla="*/ 105918 f46 1"/>
                <a:gd name="f63" fmla="+- f47 0 f1"/>
                <a:gd name="f64" fmla="*/ f50 1 104775"/>
                <a:gd name="f65" fmla="*/ f51 1 57150"/>
                <a:gd name="f66" fmla="*/ f52 1 104775"/>
                <a:gd name="f67" fmla="*/ f53 1 57150"/>
                <a:gd name="f68" fmla="*/ f54 1 104775"/>
                <a:gd name="f69" fmla="*/ f55 1 57150"/>
                <a:gd name="f70" fmla="*/ f56 1 104775"/>
                <a:gd name="f71" fmla="*/ f57 1 104775"/>
                <a:gd name="f72" fmla="*/ f58 1 104775"/>
                <a:gd name="f73" fmla="*/ f59 1 104775"/>
                <a:gd name="f74" fmla="*/ f60 1 57150"/>
                <a:gd name="f75" fmla="*/ f61 1 57150"/>
                <a:gd name="f76" fmla="*/ f62 1 104775"/>
                <a:gd name="f77" fmla="*/ f41 1 f48"/>
                <a:gd name="f78" fmla="*/ f42 1 f48"/>
                <a:gd name="f79" fmla="*/ f41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8"/>
                <a:gd name="f89" fmla="*/ f72 1 f48"/>
                <a:gd name="f90" fmla="*/ f73 1 f48"/>
                <a:gd name="f91" fmla="*/ f74 1 f49"/>
                <a:gd name="f92" fmla="*/ f75 1 f49"/>
                <a:gd name="f93" fmla="*/ f76 1 f48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39 1"/>
                <a:gd name="f106" fmla="*/ f89 f39 1"/>
                <a:gd name="f107" fmla="*/ f90 f39 1"/>
                <a:gd name="f108" fmla="*/ f91 f40 1"/>
                <a:gd name="f109" fmla="*/ f92 f40 1"/>
                <a:gd name="f110" fmla="*/ f9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3"/>
                </a:cxn>
                <a:cxn ang="f63">
                  <a:pos x="f105" y="f101"/>
                </a:cxn>
                <a:cxn ang="f63">
                  <a:pos x="f106" y="f99"/>
                </a:cxn>
                <a:cxn ang="f63">
                  <a:pos x="f107" y="f108"/>
                </a:cxn>
                <a:cxn ang="f63">
                  <a:pos x="f104" y="f109"/>
                </a:cxn>
                <a:cxn ang="f63">
                  <a:pos x="f102" y="f109"/>
                </a:cxn>
                <a:cxn ang="f63">
                  <a:pos x="f110" y="f108"/>
                </a:cxn>
                <a:cxn ang="f63">
                  <a:pos x="f98" y="f99"/>
                </a:cxn>
              </a:cxnLst>
              <a:rect l="f94" t="f97" r="f95" b="f96"/>
              <a:pathLst>
                <a:path w="104775" h="57150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6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16"/>
                    <a:pt x="f23" y="f14"/>
                  </a:cubicBezTo>
                  <a:cubicBezTo>
                    <a:pt x="f23" y="f13"/>
                    <a:pt x="f24" y="f11"/>
                    <a:pt x="f25" y="f9"/>
                  </a:cubicBezTo>
                  <a:cubicBezTo>
                    <a:pt x="f26" y="f27"/>
                    <a:pt x="f28" y="f29"/>
                    <a:pt x="f28" y="f30"/>
                  </a:cubicBezTo>
                  <a:cubicBezTo>
                    <a:pt x="f28" y="f31"/>
                    <a:pt x="f32" y="f33"/>
                    <a:pt x="f20" y="f33"/>
                  </a:cubicBezTo>
                  <a:lnTo>
                    <a:pt x="f19" y="f33"/>
                  </a:lnTo>
                  <a:cubicBezTo>
                    <a:pt x="f34" y="f33"/>
                    <a:pt x="f35" y="f31"/>
                    <a:pt x="f35" y="f30"/>
                  </a:cubicBezTo>
                  <a:cubicBezTo>
                    <a:pt x="f35" y="f36"/>
                    <a:pt x="f37" y="f27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AE0933-33A4-40F3-9A73-9E992D8DD6AF}"/>
              </a:ext>
            </a:extLst>
          </p:cNvPr>
          <p:cNvSpPr txBox="1"/>
          <p:nvPr/>
        </p:nvSpPr>
        <p:spPr>
          <a:xfrm>
            <a:off x="900583" y="4147828"/>
            <a:ext cx="415212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Lorem ipsum dolor sit amet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FA6B1-A4C4-4264-A097-F625B39DC17C}"/>
              </a:ext>
            </a:extLst>
          </p:cNvPr>
          <p:cNvSpPr txBox="1"/>
          <p:nvPr/>
        </p:nvSpPr>
        <p:spPr>
          <a:xfrm>
            <a:off x="900583" y="4531985"/>
            <a:ext cx="415212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elit, sed do eiusmod tempor incididunt ut labore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06DA01-63E5-48AE-86BA-C0E1E904EE33}"/>
              </a:ext>
            </a:extLst>
          </p:cNvPr>
          <p:cNvSpPr txBox="1"/>
          <p:nvPr/>
        </p:nvSpPr>
        <p:spPr>
          <a:xfrm>
            <a:off x="900583" y="5306126"/>
            <a:ext cx="415212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consectetur adipiscing elit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E9B791-DA2F-41C7-BA7F-8C87FB8A5762}"/>
              </a:ext>
            </a:extLst>
          </p:cNvPr>
          <p:cNvSpPr txBox="1"/>
          <p:nvPr/>
        </p:nvSpPr>
        <p:spPr>
          <a:xfrm>
            <a:off x="900583" y="5690274"/>
            <a:ext cx="415212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Ut enim ad minim veniam, quis nostrud exercitation ullamco laboris nisi ut aliquip ex ea commodo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665557-4C7B-423A-B374-98927C6A86FC}"/>
              </a:ext>
            </a:extLst>
          </p:cNvPr>
          <p:cNvSpPr txBox="1"/>
          <p:nvPr/>
        </p:nvSpPr>
        <p:spPr>
          <a:xfrm>
            <a:off x="584969" y="586313"/>
            <a:ext cx="496118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Slide title here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C8CA93FC-5B67-493B-B63B-415F8EEBA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88" y="36719"/>
            <a:ext cx="1186413" cy="66934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2D142C1-D2B0-435E-BA45-4BBBF1E6DC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83" y="1626721"/>
            <a:ext cx="3615373" cy="22406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23C8CBE-3C10-4717-A76B-B62F6736E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847" y="195625"/>
            <a:ext cx="4682129" cy="3317298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CA072099-2488-4FA0-9046-5D61F1939D8C}"/>
              </a:ext>
            </a:extLst>
          </p:cNvPr>
          <p:cNvSpPr txBox="1"/>
          <p:nvPr/>
        </p:nvSpPr>
        <p:spPr>
          <a:xfrm>
            <a:off x="4293263" y="3568702"/>
            <a:ext cx="360547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Break Section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2F32C98-0CA2-457E-B493-81DE835F20E6}"/>
              </a:ext>
            </a:extLst>
          </p:cNvPr>
          <p:cNvSpPr txBox="1"/>
          <p:nvPr/>
        </p:nvSpPr>
        <p:spPr>
          <a:xfrm>
            <a:off x="4345119" y="4210985"/>
            <a:ext cx="355362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01:00pm ~ 01:30pm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185754-78DA-45A4-BDCE-D6E76AC55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7025"/>
            <a:ext cx="5695950" cy="39909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">
            <a:extLst>
              <a:ext uri="{FF2B5EF4-FFF2-40B4-BE49-F238E27FC236}">
                <a16:creationId xmlns:a16="http://schemas.microsoft.com/office/drawing/2014/main" id="{785127F0-0348-474D-9B17-C14A396674B8}"/>
              </a:ext>
            </a:extLst>
          </p:cNvPr>
          <p:cNvSpPr/>
          <p:nvPr/>
        </p:nvSpPr>
        <p:spPr>
          <a:xfrm>
            <a:off x="1382709" y="1149345"/>
            <a:ext cx="4521195" cy="45592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21200"/>
              <a:gd name="f7" fmla="val 4559300"/>
              <a:gd name="f8" fmla="val 549775"/>
              <a:gd name="f9" fmla="val 4447233"/>
              <a:gd name="f10" fmla="val 73967"/>
              <a:gd name="f11" fmla="val 4485333"/>
              <a:gd name="f12" fmla="val 1380772"/>
              <a:gd name="f13" fmla="+- 0 0 -90"/>
              <a:gd name="f14" fmla="*/ f3 1 4521200"/>
              <a:gd name="f15" fmla="*/ f4 1 455930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4521200"/>
              <a:gd name="f24" fmla="*/ f20 1 4559300"/>
              <a:gd name="f25" fmla="*/ 0 f21 1"/>
              <a:gd name="f26" fmla="*/ 0 f20 1"/>
              <a:gd name="f27" fmla="*/ 4521200 f21 1"/>
              <a:gd name="f28" fmla="*/ 549775 f20 1"/>
              <a:gd name="f29" fmla="*/ 4447233 f21 1"/>
              <a:gd name="f30" fmla="*/ 73967 f20 1"/>
              <a:gd name="f31" fmla="*/ 73967 f21 1"/>
              <a:gd name="f32" fmla="*/ 4485333 f20 1"/>
              <a:gd name="f33" fmla="*/ 1380772 f20 1"/>
              <a:gd name="f34" fmla="*/ 4559300 f20 1"/>
              <a:gd name="f35" fmla="+- f22 0 f1"/>
              <a:gd name="f36" fmla="*/ f25 1 4521200"/>
              <a:gd name="f37" fmla="*/ f26 1 4559300"/>
              <a:gd name="f38" fmla="*/ f27 1 4521200"/>
              <a:gd name="f39" fmla="*/ f28 1 4559300"/>
              <a:gd name="f40" fmla="*/ f29 1 4521200"/>
              <a:gd name="f41" fmla="*/ f30 1 4559300"/>
              <a:gd name="f42" fmla="*/ f31 1 4521200"/>
              <a:gd name="f43" fmla="*/ f32 1 4559300"/>
              <a:gd name="f44" fmla="*/ f33 1 4559300"/>
              <a:gd name="f45" fmla="*/ f34 1 4559300"/>
              <a:gd name="f46" fmla="*/ f16 1 f23"/>
              <a:gd name="f47" fmla="*/ f17 1 f23"/>
              <a:gd name="f48" fmla="*/ f16 1 f24"/>
              <a:gd name="f49" fmla="*/ f18 1 f24"/>
              <a:gd name="f50" fmla="*/ f36 1 f23"/>
              <a:gd name="f51" fmla="*/ f37 1 f24"/>
              <a:gd name="f52" fmla="*/ f38 1 f23"/>
              <a:gd name="f53" fmla="*/ f39 1 f24"/>
              <a:gd name="f54" fmla="*/ f40 1 f23"/>
              <a:gd name="f55" fmla="*/ f41 1 f24"/>
              <a:gd name="f56" fmla="*/ f42 1 f23"/>
              <a:gd name="f57" fmla="*/ f43 1 f24"/>
              <a:gd name="f58" fmla="*/ f44 1 f24"/>
              <a:gd name="f59" fmla="*/ f45 1 f24"/>
              <a:gd name="f60" fmla="*/ f46 f14 1"/>
              <a:gd name="f61" fmla="*/ f47 f14 1"/>
              <a:gd name="f62" fmla="*/ f49 f15 1"/>
              <a:gd name="f63" fmla="*/ f48 f15 1"/>
              <a:gd name="f64" fmla="*/ f50 f14 1"/>
              <a:gd name="f65" fmla="*/ f51 f15 1"/>
              <a:gd name="f66" fmla="*/ f52 f14 1"/>
              <a:gd name="f67" fmla="*/ f53 f15 1"/>
              <a:gd name="f68" fmla="*/ f54 f14 1"/>
              <a:gd name="f69" fmla="*/ f55 f15 1"/>
              <a:gd name="f70" fmla="*/ f56 f14 1"/>
              <a:gd name="f71" fmla="*/ f57 f15 1"/>
              <a:gd name="f72" fmla="*/ f58 f15 1"/>
              <a:gd name="f73" fmla="*/ f5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4" y="f65"/>
              </a:cxn>
              <a:cxn ang="f35">
                <a:pos x="f66" y="f65"/>
              </a:cxn>
              <a:cxn ang="f35">
                <a:pos x="f66" y="f67"/>
              </a:cxn>
              <a:cxn ang="f35">
                <a:pos x="f68" y="f67"/>
              </a:cxn>
              <a:cxn ang="f35">
                <a:pos x="f68" y="f69"/>
              </a:cxn>
              <a:cxn ang="f35">
                <a:pos x="f70" y="f69"/>
              </a:cxn>
              <a:cxn ang="f35">
                <a:pos x="f70" y="f71"/>
              </a:cxn>
              <a:cxn ang="f35">
                <a:pos x="f68" y="f71"/>
              </a:cxn>
              <a:cxn ang="f35">
                <a:pos x="f68" y="f72"/>
              </a:cxn>
              <a:cxn ang="f35">
                <a:pos x="f66" y="f72"/>
              </a:cxn>
              <a:cxn ang="f35">
                <a:pos x="f66" y="f73"/>
              </a:cxn>
              <a:cxn ang="f35">
                <a:pos x="f64" y="f73"/>
              </a:cxn>
            </a:cxnLst>
            <a:rect l="f60" t="f63" r="f61" b="f62"/>
            <a:pathLst>
              <a:path w="4521200" h="4559300">
                <a:moveTo>
                  <a:pt x="f5" y="f5"/>
                </a:moveTo>
                <a:lnTo>
                  <a:pt x="f6" y="f5"/>
                </a:ln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10" y="f10"/>
                </a:lnTo>
                <a:lnTo>
                  <a:pt x="f10" y="f11"/>
                </a:lnTo>
                <a:lnTo>
                  <a:pt x="f9" y="f11"/>
                </a:lnTo>
                <a:lnTo>
                  <a:pt x="f9" y="f12"/>
                </a:lnTo>
                <a:lnTo>
                  <a:pt x="f6" y="f12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499D5E74-1D3A-4D39-A312-7F73794F9544}"/>
              </a:ext>
            </a:extLst>
          </p:cNvPr>
          <p:cNvSpPr/>
          <p:nvPr/>
        </p:nvSpPr>
        <p:spPr>
          <a:xfrm rot="5400013">
            <a:off x="6645109" y="1311112"/>
            <a:ext cx="1015660" cy="10078114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id="{E3D7EB8A-FA62-4BCB-A8CD-E10EC11A530D}"/>
              </a:ext>
            </a:extLst>
          </p:cNvPr>
          <p:cNvSpPr/>
          <p:nvPr/>
        </p:nvSpPr>
        <p:spPr>
          <a:xfrm>
            <a:off x="874715" y="0"/>
            <a:ext cx="1777995" cy="685800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BC28A2-8323-4008-89C5-5F5F426BFFCA}"/>
              </a:ext>
            </a:extLst>
          </p:cNvPr>
          <p:cNvSpPr txBox="1"/>
          <p:nvPr/>
        </p:nvSpPr>
        <p:spPr>
          <a:xfrm>
            <a:off x="5651878" y="1696431"/>
            <a:ext cx="250779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FFA70C"/>
                </a:solidFill>
                <a:uFillTx/>
                <a:latin typeface="Century Gothic" pitchFamily="34"/>
                <a:ea typeface="Arial Unicode MS"/>
                <a:cs typeface="经典综艺体简" pitchFamily="49"/>
              </a:rPr>
              <a:t>PART 04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7543EB-0D48-4A02-B347-7480F07918B3}"/>
              </a:ext>
            </a:extLst>
          </p:cNvPr>
          <p:cNvSpPr txBox="1"/>
          <p:nvPr/>
        </p:nvSpPr>
        <p:spPr>
          <a:xfrm>
            <a:off x="6288091" y="2466548"/>
            <a:ext cx="4678619" cy="1446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404040"/>
                </a:solidFill>
                <a:uFillTx/>
                <a:latin typeface="Century Gothic" pitchFamily="34"/>
                <a:ea typeface="Arial Unicode MS"/>
              </a:rPr>
              <a:t>Next year's work plan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6802EBB-1209-45E6-B758-03680454C364}"/>
              </a:ext>
            </a:extLst>
          </p:cNvPr>
          <p:cNvSpPr txBox="1"/>
          <p:nvPr/>
        </p:nvSpPr>
        <p:spPr>
          <a:xfrm>
            <a:off x="6288091" y="4077775"/>
            <a:ext cx="4269159" cy="701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7F7F7F"/>
                </a:solidFill>
                <a:uFillTx/>
                <a:latin typeface="Century Gothic" pitchFamily="34"/>
                <a:ea typeface="Arial Unicode MS"/>
              </a:rPr>
              <a:t>print the presentation and make it into a film to be used in a wider field The user can demonstrate on a projector or computer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4EC8A05-751E-4639-B3D1-31715BD21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2494"/>
            <a:ext cx="5362400" cy="41905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  <p:bldP spid="4" grpId="2"/>
      <p:bldP spid="5" grpId="3"/>
      <p:bldP spid="6" grpId="4"/>
      <p:bldP spid="7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D7148F36-EE45-4787-B4A9-107FA3F72544}"/>
              </a:ext>
            </a:extLst>
          </p:cNvPr>
          <p:cNvSpPr txBox="1"/>
          <p:nvPr/>
        </p:nvSpPr>
        <p:spPr>
          <a:xfrm>
            <a:off x="886245" y="1016575"/>
            <a:ext cx="297996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1A77F4D6-CF2A-4AE0-A0CA-3B7DE13327D5}"/>
              </a:ext>
            </a:extLst>
          </p:cNvPr>
          <p:cNvSpPr txBox="1"/>
          <p:nvPr/>
        </p:nvSpPr>
        <p:spPr>
          <a:xfrm>
            <a:off x="5772598" y="1946062"/>
            <a:ext cx="51867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4" name="직사각형 28">
            <a:extLst>
              <a:ext uri="{FF2B5EF4-FFF2-40B4-BE49-F238E27FC236}">
                <a16:creationId xmlns:a16="http://schemas.microsoft.com/office/drawing/2014/main" id="{9ACA7E67-1CA5-492D-8835-EDE38B1907C9}"/>
              </a:ext>
            </a:extLst>
          </p:cNvPr>
          <p:cNvSpPr/>
          <p:nvPr/>
        </p:nvSpPr>
        <p:spPr>
          <a:xfrm>
            <a:off x="5752609" y="1607506"/>
            <a:ext cx="328222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C4F2FC6C-6CD1-43C1-AFBF-379D79C06CFA}"/>
              </a:ext>
            </a:extLst>
          </p:cNvPr>
          <p:cNvSpPr txBox="1"/>
          <p:nvPr/>
        </p:nvSpPr>
        <p:spPr>
          <a:xfrm>
            <a:off x="5772598" y="3029443"/>
            <a:ext cx="51867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6" name="직사각형 30">
            <a:extLst>
              <a:ext uri="{FF2B5EF4-FFF2-40B4-BE49-F238E27FC236}">
                <a16:creationId xmlns:a16="http://schemas.microsoft.com/office/drawing/2014/main" id="{CB1EE261-136E-4BA1-B5D5-C984AF93B96E}"/>
              </a:ext>
            </a:extLst>
          </p:cNvPr>
          <p:cNvSpPr/>
          <p:nvPr/>
        </p:nvSpPr>
        <p:spPr>
          <a:xfrm>
            <a:off x="5752609" y="2690878"/>
            <a:ext cx="328222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4C1649BD-0F2C-4313-BC64-A0F3C01FC3A4}"/>
              </a:ext>
            </a:extLst>
          </p:cNvPr>
          <p:cNvSpPr txBox="1"/>
          <p:nvPr/>
        </p:nvSpPr>
        <p:spPr>
          <a:xfrm>
            <a:off x="5772598" y="4112815"/>
            <a:ext cx="51867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8" name="직사각형 32">
            <a:extLst>
              <a:ext uri="{FF2B5EF4-FFF2-40B4-BE49-F238E27FC236}">
                <a16:creationId xmlns:a16="http://schemas.microsoft.com/office/drawing/2014/main" id="{9EA96B87-76F2-442B-967F-5A40BE4A6114}"/>
              </a:ext>
            </a:extLst>
          </p:cNvPr>
          <p:cNvSpPr/>
          <p:nvPr/>
        </p:nvSpPr>
        <p:spPr>
          <a:xfrm>
            <a:off x="5752609" y="3774259"/>
            <a:ext cx="328222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08B07B28-ABE2-4CD0-9F94-A03BA1BF7A25}"/>
              </a:ext>
            </a:extLst>
          </p:cNvPr>
          <p:cNvSpPr txBox="1"/>
          <p:nvPr/>
        </p:nvSpPr>
        <p:spPr>
          <a:xfrm>
            <a:off x="5772598" y="5196196"/>
            <a:ext cx="51867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10" name="직사각형 34">
            <a:extLst>
              <a:ext uri="{FF2B5EF4-FFF2-40B4-BE49-F238E27FC236}">
                <a16:creationId xmlns:a16="http://schemas.microsoft.com/office/drawing/2014/main" id="{820EDD31-C79E-4BCC-81AE-B75B60D54E73}"/>
              </a:ext>
            </a:extLst>
          </p:cNvPr>
          <p:cNvSpPr/>
          <p:nvPr/>
        </p:nvSpPr>
        <p:spPr>
          <a:xfrm>
            <a:off x="5752609" y="4857631"/>
            <a:ext cx="328222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11" name="직사각형 35">
            <a:extLst>
              <a:ext uri="{FF2B5EF4-FFF2-40B4-BE49-F238E27FC236}">
                <a16:creationId xmlns:a16="http://schemas.microsoft.com/office/drawing/2014/main" id="{A600EDDF-F335-4C31-AEC3-6BD501967843}"/>
              </a:ext>
            </a:extLst>
          </p:cNvPr>
          <p:cNvSpPr/>
          <p:nvPr/>
        </p:nvSpPr>
        <p:spPr>
          <a:xfrm>
            <a:off x="4942898" y="1588651"/>
            <a:ext cx="1329930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01.</a:t>
            </a:r>
          </a:p>
        </p:txBody>
      </p:sp>
      <p:sp>
        <p:nvSpPr>
          <p:cNvPr id="12" name="직사각형 36">
            <a:extLst>
              <a:ext uri="{FF2B5EF4-FFF2-40B4-BE49-F238E27FC236}">
                <a16:creationId xmlns:a16="http://schemas.microsoft.com/office/drawing/2014/main" id="{E618EC49-9AB0-48F5-8F67-497C04D8F55C}"/>
              </a:ext>
            </a:extLst>
          </p:cNvPr>
          <p:cNvSpPr/>
          <p:nvPr/>
        </p:nvSpPr>
        <p:spPr>
          <a:xfrm>
            <a:off x="4942898" y="2672032"/>
            <a:ext cx="1329930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02.</a:t>
            </a:r>
          </a:p>
        </p:txBody>
      </p:sp>
      <p:sp>
        <p:nvSpPr>
          <p:cNvPr id="13" name="직사각형 37">
            <a:extLst>
              <a:ext uri="{FF2B5EF4-FFF2-40B4-BE49-F238E27FC236}">
                <a16:creationId xmlns:a16="http://schemas.microsoft.com/office/drawing/2014/main" id="{35590150-1641-48F8-9788-5CAC49137F08}"/>
              </a:ext>
            </a:extLst>
          </p:cNvPr>
          <p:cNvSpPr/>
          <p:nvPr/>
        </p:nvSpPr>
        <p:spPr>
          <a:xfrm>
            <a:off x="4942898" y="3755404"/>
            <a:ext cx="1329930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03.</a:t>
            </a:r>
          </a:p>
        </p:txBody>
      </p:sp>
      <p:sp>
        <p:nvSpPr>
          <p:cNvPr id="14" name="직사각형 38">
            <a:extLst>
              <a:ext uri="{FF2B5EF4-FFF2-40B4-BE49-F238E27FC236}">
                <a16:creationId xmlns:a16="http://schemas.microsoft.com/office/drawing/2014/main" id="{C1D28E1D-ACBE-47A9-AD36-ACC86A6D0FAF}"/>
              </a:ext>
            </a:extLst>
          </p:cNvPr>
          <p:cNvSpPr/>
          <p:nvPr/>
        </p:nvSpPr>
        <p:spPr>
          <a:xfrm>
            <a:off x="4942898" y="4838785"/>
            <a:ext cx="1329930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04.</a:t>
            </a: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85899F0C-D5C7-47B5-B6A9-44BFB0E9A6B9}"/>
              </a:ext>
            </a:extLst>
          </p:cNvPr>
          <p:cNvSpPr txBox="1"/>
          <p:nvPr/>
        </p:nvSpPr>
        <p:spPr>
          <a:xfrm>
            <a:off x="886245" y="1662872"/>
            <a:ext cx="297996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B5EC81D-D9B1-4C32-85AC-6B3D786012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45" y="2933641"/>
            <a:ext cx="3171949" cy="32195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bg>
      <p:bgPr>
        <a:solidFill>
          <a:srgbClr val="FFA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1F9E86FD-4CF2-475C-A7EC-D209F75A50CE}"/>
              </a:ext>
            </a:extLst>
          </p:cNvPr>
          <p:cNvSpPr txBox="1"/>
          <p:nvPr/>
        </p:nvSpPr>
        <p:spPr>
          <a:xfrm>
            <a:off x="367701" y="4486095"/>
            <a:ext cx="4964491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0" i="0" u="none" strike="noStrike" kern="1200" cap="none" spc="0" baseline="0" dirty="0">
                <a:solidFill>
                  <a:srgbClr val="FFFFFF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Thanks !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1E90FBE-3C07-4F23-8E19-34B73294F495}"/>
              </a:ext>
            </a:extLst>
          </p:cNvPr>
          <p:cNvSpPr txBox="1"/>
          <p:nvPr/>
        </p:nvSpPr>
        <p:spPr>
          <a:xfrm>
            <a:off x="1342390" y="6003419"/>
            <a:ext cx="301511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 dirty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Lorem ipsum dolor sit amet, consectetur adipiscing elit. </a:t>
            </a:r>
            <a:r>
              <a:rPr lang="en-US" sz="900" b="0" i="0" u="none" strike="noStrike" kern="1200" cap="none" spc="0" baseline="0" dirty="0" err="1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Etiam</a:t>
            </a:r>
            <a:r>
              <a:rPr lang="en-US" sz="900" b="0" i="0" u="none" strike="noStrike" kern="1200" cap="none" spc="0" baseline="0" dirty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 </a:t>
            </a:r>
            <a:r>
              <a:rPr lang="en-US" sz="900" b="0" i="0" u="none" strike="noStrike" kern="1200" cap="none" spc="0" baseline="0" dirty="0" err="1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aliquet</a:t>
            </a:r>
            <a:r>
              <a:rPr lang="en-US" sz="900" b="0" i="0" u="none" strike="noStrike" kern="1200" cap="none" spc="0" baseline="0" dirty="0">
                <a:solidFill>
                  <a:srgbClr val="FFFFFF"/>
                </a:solidFill>
                <a:uFillTx/>
                <a:latin typeface="Poppins Light"/>
                <a:ea typeface="Arial Unicode MS"/>
              </a:rPr>
              <a:t> eu mi quis lacinia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ADCE122-804B-47C6-B2C1-73B98D155A16}"/>
              </a:ext>
            </a:extLst>
          </p:cNvPr>
          <p:cNvSpPr txBox="1"/>
          <p:nvPr/>
        </p:nvSpPr>
        <p:spPr>
          <a:xfrm>
            <a:off x="1198084" y="5421474"/>
            <a:ext cx="3395679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slidesppt.net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A876591-53BF-4904-85C2-60F4256D6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12"/>
            <a:ext cx="6075531" cy="4556648"/>
          </a:xfrm>
          <a:prstGeom prst="rect">
            <a:avLst/>
          </a:prstGeom>
        </p:spPr>
      </p:pic>
      <p:sp>
        <p:nvSpPr>
          <p:cNvPr id="10" name="Paralelogramo 9">
            <a:extLst>
              <a:ext uri="{FF2B5EF4-FFF2-40B4-BE49-F238E27FC236}">
                <a16:creationId xmlns:a16="http://schemas.microsoft.com/office/drawing/2014/main" id="{E4BE8BB5-9575-4335-88BD-1275D048FEDA}"/>
              </a:ext>
            </a:extLst>
          </p:cNvPr>
          <p:cNvSpPr/>
          <p:nvPr/>
        </p:nvSpPr>
        <p:spPr>
          <a:xfrm>
            <a:off x="5805056" y="0"/>
            <a:ext cx="5611090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60972A7-98A8-43A7-89E7-6B4EE885E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699" y="762762"/>
            <a:ext cx="10803804" cy="60952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C06E49B-7364-41C0-BB98-741C0BDAEA6B}"/>
              </a:ext>
            </a:extLst>
          </p:cNvPr>
          <p:cNvSpPr txBox="1"/>
          <p:nvPr/>
        </p:nvSpPr>
        <p:spPr>
          <a:xfrm>
            <a:off x="2373773" y="479630"/>
            <a:ext cx="744445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4400" b="0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BD5C7B7-AB3B-4AAB-8283-716F92820CB8}"/>
              </a:ext>
            </a:extLst>
          </p:cNvPr>
          <p:cNvSpPr txBox="1"/>
          <p:nvPr/>
        </p:nvSpPr>
        <p:spPr>
          <a:xfrm>
            <a:off x="3899056" y="2059914"/>
            <a:ext cx="439388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468F9CF-1919-4AF7-89C1-E75871E1862D}"/>
              </a:ext>
            </a:extLst>
          </p:cNvPr>
          <p:cNvSpPr txBox="1"/>
          <p:nvPr/>
        </p:nvSpPr>
        <p:spPr>
          <a:xfrm>
            <a:off x="2602428" y="2432239"/>
            <a:ext cx="6987149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1200" b="0" i="0" u="none" strike="noStrike" kern="1200" cap="none" spc="0" baseline="0">
              <a:solidFill>
                <a:srgbClr val="181717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B920476-D9FB-4807-8445-340CE80885D9}"/>
              </a:ext>
            </a:extLst>
          </p:cNvPr>
          <p:cNvSpPr txBox="1"/>
          <p:nvPr/>
        </p:nvSpPr>
        <p:spPr>
          <a:xfrm>
            <a:off x="2602428" y="1353851"/>
            <a:ext cx="698714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9E3CDBF-380C-4B92-9300-442E2DB6A71E}"/>
              </a:ext>
            </a:extLst>
          </p:cNvPr>
          <p:cNvSpPr txBox="1"/>
          <p:nvPr/>
        </p:nvSpPr>
        <p:spPr>
          <a:xfrm>
            <a:off x="3826645" y="3447763"/>
            <a:ext cx="45387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D17414B-E0F4-4B23-A6C6-9927155D9C53}"/>
              </a:ext>
            </a:extLst>
          </p:cNvPr>
          <p:cNvSpPr txBox="1"/>
          <p:nvPr/>
        </p:nvSpPr>
        <p:spPr>
          <a:xfrm>
            <a:off x="2602428" y="3730889"/>
            <a:ext cx="6987149" cy="1169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F58A8B4-5273-408D-988A-6BDA16A3023A}"/>
              </a:ext>
            </a:extLst>
          </p:cNvPr>
          <p:cNvSpPr txBox="1"/>
          <p:nvPr/>
        </p:nvSpPr>
        <p:spPr>
          <a:xfrm>
            <a:off x="3826645" y="4967980"/>
            <a:ext cx="45387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96A447C-1449-4368-979F-934FBDD9B4A2}"/>
              </a:ext>
            </a:extLst>
          </p:cNvPr>
          <p:cNvSpPr txBox="1"/>
          <p:nvPr/>
        </p:nvSpPr>
        <p:spPr>
          <a:xfrm>
            <a:off x="1611822" y="5307150"/>
            <a:ext cx="8968352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12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12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12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C6DB8A7-F6F4-D4FB-9438-D2350F46B73E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cio 32">
            <a:extLst>
              <a:ext uri="{FF2B5EF4-FFF2-40B4-BE49-F238E27FC236}">
                <a16:creationId xmlns:a16="http://schemas.microsoft.com/office/drawing/2014/main" id="{EE9992C1-7EFD-4D0A-A901-56B1D9856496}"/>
              </a:ext>
            </a:extLst>
          </p:cNvPr>
          <p:cNvSpPr/>
          <p:nvPr/>
        </p:nvSpPr>
        <p:spPr>
          <a:xfrm>
            <a:off x="5546457" y="3714749"/>
            <a:ext cx="5807345" cy="3143250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CAC6A57A-2E16-4745-AFFF-F50B7032BB93}"/>
              </a:ext>
            </a:extLst>
          </p:cNvPr>
          <p:cNvSpPr txBox="1"/>
          <p:nvPr/>
        </p:nvSpPr>
        <p:spPr>
          <a:xfrm>
            <a:off x="52532" y="630551"/>
            <a:ext cx="5423928" cy="10313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i="0" u="none" strike="noStrike" kern="1200" cap="none" spc="0" baseline="0">
                <a:solidFill>
                  <a:srgbClr val="FFA70C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81F4083C-4C5D-479F-A975-E208BCFA141C}"/>
              </a:ext>
            </a:extLst>
          </p:cNvPr>
          <p:cNvSpPr txBox="1"/>
          <p:nvPr/>
        </p:nvSpPr>
        <p:spPr>
          <a:xfrm>
            <a:off x="1170331" y="1991151"/>
            <a:ext cx="5543074" cy="565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b="0" i="0" u="none" strike="noStrike" kern="1200" cap="none" spc="0" baseline="0">
                <a:solidFill>
                  <a:srgbClr val="FFA70C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2133" b="0" i="0" u="none" strike="noStrike" kern="1200" cap="none" spc="0" baseline="0">
                <a:solidFill>
                  <a:srgbClr val="FFA70C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120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DFA93A79-C67A-4847-96B4-250D260AB0AF}"/>
              </a:ext>
            </a:extLst>
          </p:cNvPr>
          <p:cNvGrpSpPr/>
          <p:nvPr/>
        </p:nvGrpSpPr>
        <p:grpSpPr>
          <a:xfrm>
            <a:off x="1170331" y="2996909"/>
            <a:ext cx="3985229" cy="2125888"/>
            <a:chOff x="1170331" y="2996909"/>
            <a:chExt cx="3985229" cy="2125888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8584485F-F56E-493C-AC44-0B7DAE6EA972}"/>
                </a:ext>
              </a:extLst>
            </p:cNvPr>
            <p:cNvSpPr txBox="1"/>
            <p:nvPr/>
          </p:nvSpPr>
          <p:spPr>
            <a:xfrm>
              <a:off x="1170331" y="2996909"/>
              <a:ext cx="2822551" cy="4115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9" tIns="121889" rIns="121889" bIns="121889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b="0" i="0" u="none" strike="noStrike" kern="1200" cap="none" spc="0" baseline="0">
                  <a:solidFill>
                    <a:srgbClr val="FFA70C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8C41368F-9588-4B04-BF1C-6EA1D57101CB}"/>
                </a:ext>
              </a:extLst>
            </p:cNvPr>
            <p:cNvSpPr txBox="1"/>
            <p:nvPr/>
          </p:nvSpPr>
          <p:spPr>
            <a:xfrm>
              <a:off x="1170331" y="3408371"/>
              <a:ext cx="3985229" cy="171442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9" tIns="121889" rIns="121889" bIns="121889" anchor="t" anchorCtr="0" compatLnSpc="1">
              <a:noAutofit/>
            </a:bodyPr>
            <a:lstStyle>
              <a:defPPr/>
            </a:lstStyle>
            <a:p>
              <a:pPr marL="380948" marR="0" lvl="0" indent="-380948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380948" marR="0" lvl="0" indent="-380948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380948" marR="0" lvl="0" indent="-380948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FA879A14-6AED-4F5D-97CE-19F0D7AEBAFA}"/>
              </a:ext>
            </a:extLst>
          </p:cNvPr>
          <p:cNvSpPr txBox="1"/>
          <p:nvPr/>
        </p:nvSpPr>
        <p:spPr>
          <a:xfrm>
            <a:off x="1170331" y="4483486"/>
            <a:ext cx="2822551" cy="4115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1200" cap="none" spc="0" baseline="0">
                <a:solidFill>
                  <a:srgbClr val="FFA70C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C11484DC-A3C4-4209-B81A-EBFC0BFFDFB2}"/>
              </a:ext>
            </a:extLst>
          </p:cNvPr>
          <p:cNvSpPr txBox="1"/>
          <p:nvPr/>
        </p:nvSpPr>
        <p:spPr>
          <a:xfrm>
            <a:off x="1170331" y="4894947"/>
            <a:ext cx="3526859" cy="9127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>
            <a:defPPr/>
          </a:lstStyle>
          <a:p>
            <a:pPr marL="380948" marR="0" lvl="0" indent="-380948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Poppins Black (Títulos)</a:t>
            </a:r>
          </a:p>
          <a:p>
            <a:pPr marL="380948" marR="0" lvl="0" indent="-380948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380948" marR="0" lvl="0" indent="-380948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380948" marR="0" lvl="0" indent="-380948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000" b="0" i="0" u="none" strike="noStrike" kern="120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D7D80FF6-946B-4C01-8885-24488A16B425}"/>
              </a:ext>
            </a:extLst>
          </p:cNvPr>
          <p:cNvSpPr txBox="1"/>
          <p:nvPr/>
        </p:nvSpPr>
        <p:spPr>
          <a:xfrm>
            <a:off x="9960193" y="6547039"/>
            <a:ext cx="223180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A70C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550CE8C6-587F-45FB-BDAB-55E54A5EA69F}"/>
              </a:ext>
            </a:extLst>
          </p:cNvPr>
          <p:cNvGrpSpPr/>
          <p:nvPr/>
        </p:nvGrpSpPr>
        <p:grpSpPr>
          <a:xfrm>
            <a:off x="11616162" y="6096350"/>
            <a:ext cx="423092" cy="423092"/>
            <a:chOff x="11616162" y="6096350"/>
            <a:chExt cx="423092" cy="423092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BAAF50C8-5EE2-4654-9A51-9C05530EF62C}"/>
                </a:ext>
              </a:extLst>
            </p:cNvPr>
            <p:cNvSpPr/>
            <p:nvPr/>
          </p:nvSpPr>
          <p:spPr>
            <a:xfrm>
              <a:off x="11616162" y="6096350"/>
              <a:ext cx="423092" cy="42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4B18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9DA1AC6C-76EA-4063-8A42-6DA79148043C}"/>
                </a:ext>
              </a:extLst>
            </p:cNvPr>
            <p:cNvSpPr/>
            <p:nvPr/>
          </p:nvSpPr>
          <p:spPr>
            <a:xfrm>
              <a:off x="11670587" y="6148325"/>
              <a:ext cx="329769" cy="3191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28" name="Lágrima 27">
            <a:extLst>
              <a:ext uri="{FF2B5EF4-FFF2-40B4-BE49-F238E27FC236}">
                <a16:creationId xmlns:a16="http://schemas.microsoft.com/office/drawing/2014/main" id="{90F90734-DE16-49E9-8B12-5F1779675591}"/>
              </a:ext>
            </a:extLst>
          </p:cNvPr>
          <p:cNvSpPr/>
          <p:nvPr/>
        </p:nvSpPr>
        <p:spPr>
          <a:xfrm rot="8100000">
            <a:off x="6177395" y="372000"/>
            <a:ext cx="4680873" cy="4680873"/>
          </a:xfrm>
          <a:prstGeom prst="teardrop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14CE08-E58B-4D35-B0C3-D5B68F16BFA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123480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/>
          </a:lstStyle>
          <a:p>
            <a:pPr marL="0" lvl="0" indent="0" algn="ctr">
              <a:lnSpc>
                <a:spcPct val="80000"/>
              </a:lnSpc>
              <a:buNone/>
            </a:pPr>
            <a:r>
              <a:rPr lang="en-US" sz="4800">
                <a:solidFill>
                  <a:srgbClr val="000000"/>
                </a:solidFill>
                <a:latin typeface="Poppins Light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BE0259B6-13A9-4477-B37E-25558928807F}"/>
              </a:ext>
            </a:extLst>
          </p:cNvPr>
          <p:cNvSpPr/>
          <p:nvPr/>
        </p:nvSpPr>
        <p:spPr>
          <a:xfrm>
            <a:off x="6112078" y="1492328"/>
            <a:ext cx="523100" cy="524646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30873EF5-B1FF-4E2E-89A1-CC8893BEFCED}"/>
              </a:ext>
            </a:extLst>
          </p:cNvPr>
          <p:cNvSpPr/>
          <p:nvPr/>
        </p:nvSpPr>
        <p:spPr>
          <a:xfrm>
            <a:off x="5273390" y="1562846"/>
            <a:ext cx="523100" cy="38359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84B893F8-2D05-4022-971A-BD4E3B7769C2}"/>
              </a:ext>
            </a:extLst>
          </p:cNvPr>
          <p:cNvSpPr/>
          <p:nvPr/>
        </p:nvSpPr>
        <p:spPr>
          <a:xfrm>
            <a:off x="6114153" y="4520107"/>
            <a:ext cx="313108" cy="7078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DB0556E-4AEE-42E4-81D2-3B5222D67E84}"/>
              </a:ext>
            </a:extLst>
          </p:cNvPr>
          <p:cNvSpPr/>
          <p:nvPr/>
        </p:nvSpPr>
        <p:spPr>
          <a:xfrm rot="18900010">
            <a:off x="9585438" y="3654541"/>
            <a:ext cx="225646" cy="502691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10CEBC23-D18A-4552-9C4B-4BDBAB83E8E1}"/>
              </a:ext>
            </a:extLst>
          </p:cNvPr>
          <p:cNvSpPr/>
          <p:nvPr/>
        </p:nvSpPr>
        <p:spPr>
          <a:xfrm flipH="1">
            <a:off x="5267099" y="4641805"/>
            <a:ext cx="464451" cy="46445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ECBE246F-78A4-4D11-8367-49D4125EF6C5}"/>
              </a:ext>
            </a:extLst>
          </p:cNvPr>
          <p:cNvSpPr/>
          <p:nvPr/>
        </p:nvSpPr>
        <p:spPr>
          <a:xfrm>
            <a:off x="7745269" y="3642494"/>
            <a:ext cx="460738" cy="45335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32FB78F9-5120-40AF-B264-812DDC47B12D}"/>
              </a:ext>
            </a:extLst>
          </p:cNvPr>
          <p:cNvSpPr/>
          <p:nvPr/>
        </p:nvSpPr>
        <p:spPr>
          <a:xfrm>
            <a:off x="11063270" y="3600559"/>
            <a:ext cx="464451" cy="46309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60FD752-75DA-48BF-A8C1-73FF0026F721}"/>
              </a:ext>
            </a:extLst>
          </p:cNvPr>
          <p:cNvSpPr/>
          <p:nvPr/>
        </p:nvSpPr>
        <p:spPr>
          <a:xfrm>
            <a:off x="6950756" y="1518882"/>
            <a:ext cx="471528" cy="471528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1500770-3D99-4C92-87EC-5BE370910C70}"/>
              </a:ext>
            </a:extLst>
          </p:cNvPr>
          <p:cNvSpPr/>
          <p:nvPr/>
        </p:nvSpPr>
        <p:spPr>
          <a:xfrm rot="5400013">
            <a:off x="7737542" y="1518874"/>
            <a:ext cx="472150" cy="471528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FFC4A481-7337-49E9-99A0-DD593F868779}"/>
              </a:ext>
            </a:extLst>
          </p:cNvPr>
          <p:cNvSpPr/>
          <p:nvPr/>
        </p:nvSpPr>
        <p:spPr>
          <a:xfrm>
            <a:off x="6809865" y="4618881"/>
            <a:ext cx="513142" cy="510299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B6FD9D17-F19E-4493-984E-E000A17D9DA8}"/>
              </a:ext>
            </a:extLst>
          </p:cNvPr>
          <p:cNvSpPr/>
          <p:nvPr/>
        </p:nvSpPr>
        <p:spPr>
          <a:xfrm rot="16200004">
            <a:off x="8525148" y="1470790"/>
            <a:ext cx="567348" cy="567723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590DB39D-7754-46C6-A7E2-72CDED8ED404}"/>
              </a:ext>
            </a:extLst>
          </p:cNvPr>
          <p:cNvSpPr/>
          <p:nvPr/>
        </p:nvSpPr>
        <p:spPr>
          <a:xfrm>
            <a:off x="9408261" y="1424479"/>
            <a:ext cx="473256" cy="66034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ED174B56-9810-411F-98ED-30E81EC89D74}"/>
              </a:ext>
            </a:extLst>
          </p:cNvPr>
          <p:cNvSpPr/>
          <p:nvPr/>
        </p:nvSpPr>
        <p:spPr>
          <a:xfrm>
            <a:off x="7705612" y="4600858"/>
            <a:ext cx="385757" cy="546344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19433A38-2153-4EA7-B6CE-A7BE54256581}"/>
              </a:ext>
            </a:extLst>
          </p:cNvPr>
          <p:cNvSpPr/>
          <p:nvPr/>
        </p:nvSpPr>
        <p:spPr>
          <a:xfrm rot="20700014">
            <a:off x="6137525" y="3634192"/>
            <a:ext cx="548630" cy="469946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A3FDCD-30DC-4739-8128-FB35ECB082A5}"/>
              </a:ext>
            </a:extLst>
          </p:cNvPr>
          <p:cNvSpPr/>
          <p:nvPr/>
        </p:nvSpPr>
        <p:spPr>
          <a:xfrm>
            <a:off x="4401327" y="3545238"/>
            <a:ext cx="527288" cy="4935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195FF5AF-A441-47BB-BF31-02E5FE95FF8B}"/>
              </a:ext>
            </a:extLst>
          </p:cNvPr>
          <p:cNvSpPr/>
          <p:nvPr/>
        </p:nvSpPr>
        <p:spPr>
          <a:xfrm>
            <a:off x="4376391" y="4613321"/>
            <a:ext cx="508104" cy="50810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F2944139-A711-4C08-A0E3-430242C4B683}"/>
              </a:ext>
            </a:extLst>
          </p:cNvPr>
          <p:cNvSpPr/>
          <p:nvPr/>
        </p:nvSpPr>
        <p:spPr>
          <a:xfrm rot="18805988">
            <a:off x="10126348" y="1539508"/>
            <a:ext cx="551794" cy="546043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43629678-E468-4A54-B73B-60E55B2A3233}"/>
              </a:ext>
            </a:extLst>
          </p:cNvPr>
          <p:cNvSpPr/>
          <p:nvPr/>
        </p:nvSpPr>
        <p:spPr>
          <a:xfrm>
            <a:off x="10932401" y="1539584"/>
            <a:ext cx="544534" cy="547003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BE35751B-986F-4662-976C-2421AE0D4C34}"/>
              </a:ext>
            </a:extLst>
          </p:cNvPr>
          <p:cNvSpPr/>
          <p:nvPr/>
        </p:nvSpPr>
        <p:spPr>
          <a:xfrm>
            <a:off x="9363190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550C7855-F8C3-4592-A175-2D350F15D8C0}"/>
              </a:ext>
            </a:extLst>
          </p:cNvPr>
          <p:cNvSpPr/>
          <p:nvPr/>
        </p:nvSpPr>
        <p:spPr>
          <a:xfrm>
            <a:off x="8488219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B130B732-1D3E-43B0-B2FC-BCEAB7CB5356}"/>
              </a:ext>
            </a:extLst>
          </p:cNvPr>
          <p:cNvSpPr/>
          <p:nvPr/>
        </p:nvSpPr>
        <p:spPr>
          <a:xfrm>
            <a:off x="10238152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4DCFEFBD-4944-4AE2-AE35-D870D0E36971}"/>
              </a:ext>
            </a:extLst>
          </p:cNvPr>
          <p:cNvSpPr/>
          <p:nvPr/>
        </p:nvSpPr>
        <p:spPr>
          <a:xfrm>
            <a:off x="11113123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5966E42C-EF95-42EA-A3F1-BE3AC5607778}"/>
              </a:ext>
            </a:extLst>
          </p:cNvPr>
          <p:cNvSpPr/>
          <p:nvPr/>
        </p:nvSpPr>
        <p:spPr>
          <a:xfrm>
            <a:off x="4351346" y="1478941"/>
            <a:ext cx="604189" cy="61642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5856B47D-3DC4-4715-9E8D-ECBE6410DC59}"/>
              </a:ext>
            </a:extLst>
          </p:cNvPr>
          <p:cNvGrpSpPr/>
          <p:nvPr/>
        </p:nvGrpSpPr>
        <p:grpSpPr>
          <a:xfrm>
            <a:off x="9367525" y="5419731"/>
            <a:ext cx="404118" cy="560188"/>
            <a:chOff x="9367525" y="5419731"/>
            <a:chExt cx="404118" cy="560188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E04256F7-F74B-4E80-B818-88E26DCF13DA}"/>
                </a:ext>
              </a:extLst>
            </p:cNvPr>
            <p:cNvSpPr/>
            <p:nvPr/>
          </p:nvSpPr>
          <p:spPr>
            <a:xfrm>
              <a:off x="9587703" y="5421148"/>
              <a:ext cx="183940" cy="218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CAADEE89-D35C-4079-957C-781C2152C170}"/>
                </a:ext>
              </a:extLst>
            </p:cNvPr>
            <p:cNvSpPr/>
            <p:nvPr/>
          </p:nvSpPr>
          <p:spPr>
            <a:xfrm>
              <a:off x="9551429" y="5563255"/>
              <a:ext cx="39054" cy="111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25D3A8E9-FDEA-48E9-B66E-E2EC05C8B386}"/>
                </a:ext>
              </a:extLst>
            </p:cNvPr>
            <p:cNvSpPr/>
            <p:nvPr/>
          </p:nvSpPr>
          <p:spPr>
            <a:xfrm>
              <a:off x="9368896" y="5419731"/>
              <a:ext cx="182578" cy="217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145F6025-28E5-48A5-A933-24FC33FE2D98}"/>
                </a:ext>
              </a:extLst>
            </p:cNvPr>
            <p:cNvSpPr/>
            <p:nvPr/>
          </p:nvSpPr>
          <p:spPr>
            <a:xfrm>
              <a:off x="9367525" y="5677537"/>
              <a:ext cx="404109" cy="302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1DA4A9DF-8764-4E45-906E-EB8004D87362}"/>
              </a:ext>
            </a:extLst>
          </p:cNvPr>
          <p:cNvGrpSpPr/>
          <p:nvPr/>
        </p:nvGrpSpPr>
        <p:grpSpPr>
          <a:xfrm>
            <a:off x="4313956" y="2400985"/>
            <a:ext cx="644148" cy="640958"/>
            <a:chOff x="4313956" y="2400985"/>
            <a:chExt cx="644148" cy="640958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F770C717-3068-42C3-A4C2-DFC80792B147}"/>
                </a:ext>
              </a:extLst>
            </p:cNvPr>
            <p:cNvSpPr/>
            <p:nvPr/>
          </p:nvSpPr>
          <p:spPr>
            <a:xfrm>
              <a:off x="4313956" y="2400985"/>
              <a:ext cx="515008" cy="513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42F0E51A-6AC8-4275-8260-FB9AE381E932}"/>
                </a:ext>
              </a:extLst>
            </p:cNvPr>
            <p:cNvSpPr/>
            <p:nvPr/>
          </p:nvSpPr>
          <p:spPr>
            <a:xfrm>
              <a:off x="4400037" y="2659020"/>
              <a:ext cx="558067" cy="382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1CF2B710-41CE-4F87-8122-80CB13C38717}"/>
              </a:ext>
            </a:extLst>
          </p:cNvPr>
          <p:cNvGrpSpPr/>
          <p:nvPr/>
        </p:nvGrpSpPr>
        <p:grpSpPr>
          <a:xfrm>
            <a:off x="4400028" y="5618731"/>
            <a:ext cx="495357" cy="442030"/>
            <a:chOff x="4400028" y="5618731"/>
            <a:chExt cx="495357" cy="442030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826E829F-EA29-4B4F-89F7-2F4D7124F69E}"/>
                </a:ext>
              </a:extLst>
            </p:cNvPr>
            <p:cNvSpPr/>
            <p:nvPr/>
          </p:nvSpPr>
          <p:spPr>
            <a:xfrm>
              <a:off x="4525383" y="5618731"/>
              <a:ext cx="370002" cy="366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D6982AB4-0F9F-430E-ADEB-6F56106EEDA2}"/>
                </a:ext>
              </a:extLst>
            </p:cNvPr>
            <p:cNvSpPr/>
            <p:nvPr/>
          </p:nvSpPr>
          <p:spPr>
            <a:xfrm>
              <a:off x="4475960" y="5848621"/>
              <a:ext cx="182002" cy="1820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257240DA-6469-4A2F-93CC-BD7233008F8B}"/>
                </a:ext>
              </a:extLst>
            </p:cNvPr>
            <p:cNvSpPr/>
            <p:nvPr/>
          </p:nvSpPr>
          <p:spPr>
            <a:xfrm>
              <a:off x="4400028" y="5990837"/>
              <a:ext cx="119347" cy="69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D8800C4B-CC4E-44DF-9AAE-F721259F466C}"/>
              </a:ext>
            </a:extLst>
          </p:cNvPr>
          <p:cNvGrpSpPr/>
          <p:nvPr/>
        </p:nvGrpSpPr>
        <p:grpSpPr>
          <a:xfrm>
            <a:off x="8432505" y="5501780"/>
            <a:ext cx="496491" cy="485793"/>
            <a:chOff x="8432505" y="5501780"/>
            <a:chExt cx="496491" cy="48579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1F47CD4A-6EC6-42FB-A206-63EE5737CAC8}"/>
                </a:ext>
              </a:extLst>
            </p:cNvPr>
            <p:cNvSpPr/>
            <p:nvPr/>
          </p:nvSpPr>
          <p:spPr>
            <a:xfrm>
              <a:off x="8586728" y="5501780"/>
              <a:ext cx="162717" cy="161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125D4FCA-F6D0-4100-AD9A-E3F3058C68B1}"/>
                </a:ext>
              </a:extLst>
            </p:cNvPr>
            <p:cNvSpPr/>
            <p:nvPr/>
          </p:nvSpPr>
          <p:spPr>
            <a:xfrm>
              <a:off x="8765090" y="5678926"/>
              <a:ext cx="163906" cy="161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305E6B80-A71B-4359-B3FA-E0C82A0AEEC8}"/>
                </a:ext>
              </a:extLst>
            </p:cNvPr>
            <p:cNvSpPr/>
            <p:nvPr/>
          </p:nvSpPr>
          <p:spPr>
            <a:xfrm>
              <a:off x="8432505" y="5597911"/>
              <a:ext cx="401330" cy="389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16C40DC6-8828-4C9B-AC0D-DE7FFB9C9649}"/>
              </a:ext>
            </a:extLst>
          </p:cNvPr>
          <p:cNvGrpSpPr/>
          <p:nvPr/>
        </p:nvGrpSpPr>
        <p:grpSpPr>
          <a:xfrm>
            <a:off x="5285625" y="5542544"/>
            <a:ext cx="469644" cy="475652"/>
            <a:chOff x="5285625" y="5542544"/>
            <a:chExt cx="469644" cy="475652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B7EB15C7-BB6E-41DE-B5F7-145B7A7EF868}"/>
                </a:ext>
              </a:extLst>
            </p:cNvPr>
            <p:cNvSpPr/>
            <p:nvPr/>
          </p:nvSpPr>
          <p:spPr>
            <a:xfrm>
              <a:off x="5285625" y="5542544"/>
              <a:ext cx="469644" cy="475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F1CA67B6-295F-4379-B3BB-890CCE274D75}"/>
                </a:ext>
              </a:extLst>
            </p:cNvPr>
            <p:cNvSpPr/>
            <p:nvPr/>
          </p:nvSpPr>
          <p:spPr>
            <a:xfrm>
              <a:off x="5463988" y="5733260"/>
              <a:ext cx="96432" cy="95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481F0767-C2A1-4037-B3A9-CEB21515C58F}"/>
              </a:ext>
            </a:extLst>
          </p:cNvPr>
          <p:cNvGrpSpPr/>
          <p:nvPr/>
        </p:nvGrpSpPr>
        <p:grpSpPr>
          <a:xfrm>
            <a:off x="10220879" y="5564498"/>
            <a:ext cx="486900" cy="443521"/>
            <a:chOff x="10220879" y="5564498"/>
            <a:chExt cx="486900" cy="443521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E054C4C1-7193-4E5C-94A6-6F802E293F55}"/>
                </a:ext>
              </a:extLst>
            </p:cNvPr>
            <p:cNvSpPr/>
            <p:nvPr/>
          </p:nvSpPr>
          <p:spPr>
            <a:xfrm>
              <a:off x="10220879" y="5564498"/>
              <a:ext cx="459202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48C1A1D5-8643-4354-B89C-D07E075E0E50}"/>
                </a:ext>
              </a:extLst>
            </p:cNvPr>
            <p:cNvSpPr/>
            <p:nvPr/>
          </p:nvSpPr>
          <p:spPr>
            <a:xfrm>
              <a:off x="10583613" y="5722360"/>
              <a:ext cx="32589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6AE624FF-153D-437D-997C-FA6E9AEAB307}"/>
                </a:ext>
              </a:extLst>
            </p:cNvPr>
            <p:cNvSpPr/>
            <p:nvPr/>
          </p:nvSpPr>
          <p:spPr>
            <a:xfrm>
              <a:off x="10647493" y="5723586"/>
              <a:ext cx="60286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C0404ADE-25C7-44E8-936F-37152A2035D2}"/>
                </a:ext>
              </a:extLst>
            </p:cNvPr>
            <p:cNvSpPr/>
            <p:nvPr/>
          </p:nvSpPr>
          <p:spPr>
            <a:xfrm>
              <a:off x="10254657" y="5722360"/>
              <a:ext cx="297664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710FF70A-E11D-41AC-8339-EDA1370659A3}"/>
                </a:ext>
              </a:extLst>
            </p:cNvPr>
            <p:cNvSpPr/>
            <p:nvPr/>
          </p:nvSpPr>
          <p:spPr>
            <a:xfrm>
              <a:off x="10318501" y="5880222"/>
              <a:ext cx="32589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6ACB49CA-41D1-4989-959F-1AAE08E0AB2A}"/>
                </a:ext>
              </a:extLst>
            </p:cNvPr>
            <p:cNvSpPr/>
            <p:nvPr/>
          </p:nvSpPr>
          <p:spPr>
            <a:xfrm>
              <a:off x="10382381" y="5882636"/>
              <a:ext cx="291666" cy="125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32E50C80-DAF7-4CD8-9005-699263BDC6D7}"/>
                </a:ext>
              </a:extLst>
            </p:cNvPr>
            <p:cNvSpPr/>
            <p:nvPr/>
          </p:nvSpPr>
          <p:spPr>
            <a:xfrm>
              <a:off x="10220879" y="5881448"/>
              <a:ext cx="66330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78655C2C-46B8-49D5-BA84-D7DC64315B1D}"/>
              </a:ext>
            </a:extLst>
          </p:cNvPr>
          <p:cNvSpPr/>
          <p:nvPr/>
        </p:nvSpPr>
        <p:spPr>
          <a:xfrm>
            <a:off x="6077468" y="5543421"/>
            <a:ext cx="412193" cy="486899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F0C91775-B13B-4FD0-888F-A24BCF79B164}"/>
              </a:ext>
            </a:extLst>
          </p:cNvPr>
          <p:cNvGrpSpPr/>
          <p:nvPr/>
        </p:nvGrpSpPr>
        <p:grpSpPr>
          <a:xfrm>
            <a:off x="11104830" y="5520909"/>
            <a:ext cx="476073" cy="484485"/>
            <a:chOff x="11104830" y="5520909"/>
            <a:chExt cx="476073" cy="484485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0BF4539B-7743-428E-A2FB-B5F581F4032F}"/>
                </a:ext>
              </a:extLst>
            </p:cNvPr>
            <p:cNvSpPr/>
            <p:nvPr/>
          </p:nvSpPr>
          <p:spPr>
            <a:xfrm>
              <a:off x="11104830" y="5520909"/>
              <a:ext cx="476073" cy="205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1034FC7C-08FE-423E-B4CA-7F992C96DCE8}"/>
                </a:ext>
              </a:extLst>
            </p:cNvPr>
            <p:cNvSpPr/>
            <p:nvPr/>
          </p:nvSpPr>
          <p:spPr>
            <a:xfrm>
              <a:off x="11196434" y="5713728"/>
              <a:ext cx="283207" cy="291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065D371D-61D0-4952-8EA8-796A53EDD905}"/>
                </a:ext>
              </a:extLst>
            </p:cNvPr>
            <p:cNvSpPr/>
            <p:nvPr/>
          </p:nvSpPr>
          <p:spPr>
            <a:xfrm>
              <a:off x="11291642" y="5648623"/>
              <a:ext cx="102440" cy="31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825C88EF-083A-4449-81E5-F537EFA9EEAB}"/>
              </a:ext>
            </a:extLst>
          </p:cNvPr>
          <p:cNvGrpSpPr/>
          <p:nvPr/>
        </p:nvGrpSpPr>
        <p:grpSpPr>
          <a:xfrm>
            <a:off x="6834938" y="5544619"/>
            <a:ext cx="486891" cy="484495"/>
            <a:chOff x="6834938" y="5544619"/>
            <a:chExt cx="486891" cy="484495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692500C7-DB22-44D0-BAF2-4BDB13F2BD2A}"/>
                </a:ext>
              </a:extLst>
            </p:cNvPr>
            <p:cNvSpPr/>
            <p:nvPr/>
          </p:nvSpPr>
          <p:spPr>
            <a:xfrm>
              <a:off x="6936190" y="5744681"/>
              <a:ext cx="285621" cy="284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6D3BBDD1-578D-420A-B45F-BC75DECF2BC3}"/>
                </a:ext>
              </a:extLst>
            </p:cNvPr>
            <p:cNvSpPr/>
            <p:nvPr/>
          </p:nvSpPr>
          <p:spPr>
            <a:xfrm>
              <a:off x="7090413" y="5547491"/>
              <a:ext cx="231416" cy="2261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8EAFF2C7-7EB4-4B16-900A-247EFD04F8F9}"/>
                </a:ext>
              </a:extLst>
            </p:cNvPr>
            <p:cNvSpPr/>
            <p:nvPr/>
          </p:nvSpPr>
          <p:spPr>
            <a:xfrm>
              <a:off x="6965103" y="5544619"/>
              <a:ext cx="226597" cy="137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4C4069B4-3DAC-4B3D-917F-B7768B968CD2}"/>
                </a:ext>
              </a:extLst>
            </p:cNvPr>
            <p:cNvSpPr/>
            <p:nvPr/>
          </p:nvSpPr>
          <p:spPr>
            <a:xfrm>
              <a:off x="6834938" y="5547491"/>
              <a:ext cx="227786" cy="2249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15975196-A2F2-4281-9991-02C81B72EBBA}"/>
              </a:ext>
            </a:extLst>
          </p:cNvPr>
          <p:cNvGrpSpPr/>
          <p:nvPr/>
        </p:nvGrpSpPr>
        <p:grpSpPr>
          <a:xfrm>
            <a:off x="7643917" y="5591135"/>
            <a:ext cx="483296" cy="378460"/>
            <a:chOff x="7643917" y="5591135"/>
            <a:chExt cx="483296" cy="378460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601824B7-825F-40BE-B43F-3B3E2BB19661}"/>
                </a:ext>
              </a:extLst>
            </p:cNvPr>
            <p:cNvSpPr/>
            <p:nvPr/>
          </p:nvSpPr>
          <p:spPr>
            <a:xfrm>
              <a:off x="7643917" y="5908084"/>
              <a:ext cx="483296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3EC5B7BF-21C0-4DD4-8033-40F68F0C2DDE}"/>
                </a:ext>
              </a:extLst>
            </p:cNvPr>
            <p:cNvSpPr/>
            <p:nvPr/>
          </p:nvSpPr>
          <p:spPr>
            <a:xfrm>
              <a:off x="7674065" y="5591135"/>
              <a:ext cx="421831" cy="285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9328DDEB-B3DA-4FDF-ACA4-66FEAAF08E5D}"/>
              </a:ext>
            </a:extLst>
          </p:cNvPr>
          <p:cNvGrpSpPr/>
          <p:nvPr/>
        </p:nvGrpSpPr>
        <p:grpSpPr>
          <a:xfrm>
            <a:off x="5231565" y="2522408"/>
            <a:ext cx="480626" cy="552901"/>
            <a:chOff x="5231565" y="2522408"/>
            <a:chExt cx="480626" cy="55290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F31FC2B8-7744-4B21-ACD4-94830020D565}"/>
                </a:ext>
              </a:extLst>
            </p:cNvPr>
            <p:cNvSpPr/>
            <p:nvPr/>
          </p:nvSpPr>
          <p:spPr>
            <a:xfrm>
              <a:off x="5267254" y="2629503"/>
              <a:ext cx="407886" cy="265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E0658BF2-EC1E-4E38-B438-AAEFD79EEC08}"/>
                </a:ext>
              </a:extLst>
            </p:cNvPr>
            <p:cNvSpPr/>
            <p:nvPr/>
          </p:nvSpPr>
          <p:spPr>
            <a:xfrm>
              <a:off x="5231565" y="2930249"/>
              <a:ext cx="480626" cy="1450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BA90F01D-1C15-4454-B86D-B75B92E4F612}"/>
                </a:ext>
              </a:extLst>
            </p:cNvPr>
            <p:cNvSpPr/>
            <p:nvPr/>
          </p:nvSpPr>
          <p:spPr>
            <a:xfrm>
              <a:off x="5414189" y="2522408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3202DE3C-C6B6-4E1C-8F90-DB23E15DFE3B}"/>
              </a:ext>
            </a:extLst>
          </p:cNvPr>
          <p:cNvGrpSpPr/>
          <p:nvPr/>
        </p:nvGrpSpPr>
        <p:grpSpPr>
          <a:xfrm>
            <a:off x="9324365" y="2518321"/>
            <a:ext cx="554766" cy="553422"/>
            <a:chOff x="9324365" y="2518321"/>
            <a:chExt cx="554766" cy="553422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3BCCCB07-DA12-4E4A-86CE-B97FDB7E06F4}"/>
                </a:ext>
              </a:extLst>
            </p:cNvPr>
            <p:cNvSpPr/>
            <p:nvPr/>
          </p:nvSpPr>
          <p:spPr>
            <a:xfrm>
              <a:off x="9324365" y="2518321"/>
              <a:ext cx="254066" cy="252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078C6409-B6BE-4715-8E8C-13623DEF936A}"/>
                </a:ext>
              </a:extLst>
            </p:cNvPr>
            <p:cNvSpPr/>
            <p:nvPr/>
          </p:nvSpPr>
          <p:spPr>
            <a:xfrm>
              <a:off x="9325709" y="2820421"/>
              <a:ext cx="255465" cy="251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21547314-A702-4CEF-9B0C-9D44025AC683}"/>
                </a:ext>
              </a:extLst>
            </p:cNvPr>
            <p:cNvSpPr/>
            <p:nvPr/>
          </p:nvSpPr>
          <p:spPr>
            <a:xfrm>
              <a:off x="9625065" y="2518321"/>
              <a:ext cx="254066" cy="252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E0E076F7-58C5-4B4E-9955-4CB3E8B110C1}"/>
                </a:ext>
              </a:extLst>
            </p:cNvPr>
            <p:cNvSpPr/>
            <p:nvPr/>
          </p:nvSpPr>
          <p:spPr>
            <a:xfrm>
              <a:off x="9625065" y="2819022"/>
              <a:ext cx="254066" cy="252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A8D8996D-520B-4702-8411-87BEA6C72246}"/>
              </a:ext>
            </a:extLst>
          </p:cNvPr>
          <p:cNvGrpSpPr/>
          <p:nvPr/>
        </p:nvGrpSpPr>
        <p:grpSpPr>
          <a:xfrm>
            <a:off x="6093086" y="2522408"/>
            <a:ext cx="640902" cy="553413"/>
            <a:chOff x="6093086" y="2522408"/>
            <a:chExt cx="640902" cy="55341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00077B35-3BF8-4950-B922-ADA5B0D4EFCB}"/>
                </a:ext>
              </a:extLst>
            </p:cNvPr>
            <p:cNvSpPr/>
            <p:nvPr/>
          </p:nvSpPr>
          <p:spPr>
            <a:xfrm>
              <a:off x="6093086" y="2559451"/>
              <a:ext cx="640902" cy="516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527D9618-C7A1-41FF-93A9-B53A020E66FB}"/>
                </a:ext>
              </a:extLst>
            </p:cNvPr>
            <p:cNvSpPr/>
            <p:nvPr/>
          </p:nvSpPr>
          <p:spPr>
            <a:xfrm>
              <a:off x="6497744" y="2522408"/>
              <a:ext cx="185422" cy="1854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3995EA08-23C9-4F3F-912D-305520214BD4}"/>
                </a:ext>
              </a:extLst>
            </p:cNvPr>
            <p:cNvSpPr/>
            <p:nvPr/>
          </p:nvSpPr>
          <p:spPr>
            <a:xfrm>
              <a:off x="6142079" y="2523753"/>
              <a:ext cx="185422" cy="185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1F0D64BE-8B46-4C01-BA8E-9CC8F010DCC7}"/>
                </a:ext>
              </a:extLst>
            </p:cNvPr>
            <p:cNvSpPr/>
            <p:nvPr/>
          </p:nvSpPr>
          <p:spPr>
            <a:xfrm>
              <a:off x="6250573" y="2629494"/>
              <a:ext cx="324109" cy="325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8B19A227-6358-4B60-A9AD-D3DA967CFE87}"/>
              </a:ext>
            </a:extLst>
          </p:cNvPr>
          <p:cNvGrpSpPr/>
          <p:nvPr/>
        </p:nvGrpSpPr>
        <p:grpSpPr>
          <a:xfrm>
            <a:off x="10113190" y="2490103"/>
            <a:ext cx="562447" cy="552589"/>
            <a:chOff x="10113190" y="2490103"/>
            <a:chExt cx="562447" cy="552589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32FDB2B6-EF7A-4622-BAE3-BCE5C1582BE2}"/>
                </a:ext>
              </a:extLst>
            </p:cNvPr>
            <p:cNvSpPr/>
            <p:nvPr/>
          </p:nvSpPr>
          <p:spPr>
            <a:xfrm>
              <a:off x="10180490" y="2551212"/>
              <a:ext cx="146971" cy="146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A8ABFE3E-4BEF-4AF3-9668-E3288E896D1E}"/>
                </a:ext>
              </a:extLst>
            </p:cNvPr>
            <p:cNvSpPr/>
            <p:nvPr/>
          </p:nvSpPr>
          <p:spPr>
            <a:xfrm>
              <a:off x="10408450" y="2504879"/>
              <a:ext cx="263703" cy="260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392AAE43-20D2-4DBB-9000-597D234C6786}"/>
                </a:ext>
              </a:extLst>
            </p:cNvPr>
            <p:cNvSpPr/>
            <p:nvPr/>
          </p:nvSpPr>
          <p:spPr>
            <a:xfrm>
              <a:off x="10235409" y="2606131"/>
              <a:ext cx="372188" cy="372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AB40EF72-49F6-4261-81FA-102B581197A7}"/>
                </a:ext>
              </a:extLst>
            </p:cNvPr>
            <p:cNvSpPr/>
            <p:nvPr/>
          </p:nvSpPr>
          <p:spPr>
            <a:xfrm>
              <a:off x="10522430" y="2893106"/>
              <a:ext cx="153207" cy="149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56258AB5-76D4-4597-B0D3-0325B0254511}"/>
                </a:ext>
              </a:extLst>
            </p:cNvPr>
            <p:cNvSpPr/>
            <p:nvPr/>
          </p:nvSpPr>
          <p:spPr>
            <a:xfrm>
              <a:off x="10131058" y="2779172"/>
              <a:ext cx="262304" cy="260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81C7C52A-1009-4A55-BBF9-CC612E117286}"/>
                </a:ext>
              </a:extLst>
            </p:cNvPr>
            <p:cNvSpPr/>
            <p:nvPr/>
          </p:nvSpPr>
          <p:spPr>
            <a:xfrm>
              <a:off x="10113190" y="2490103"/>
              <a:ext cx="160705" cy="153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9015BEF5-5A9C-49B9-BB0E-B6ADC4B57FE5}"/>
              </a:ext>
            </a:extLst>
          </p:cNvPr>
          <p:cNvSpPr/>
          <p:nvPr/>
        </p:nvSpPr>
        <p:spPr>
          <a:xfrm>
            <a:off x="6935714" y="2523497"/>
            <a:ext cx="543830" cy="551236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026811F3-C633-4D82-95BA-A9CB12857F65}"/>
              </a:ext>
            </a:extLst>
          </p:cNvPr>
          <p:cNvGrpSpPr/>
          <p:nvPr/>
        </p:nvGrpSpPr>
        <p:grpSpPr>
          <a:xfrm>
            <a:off x="10973467" y="2490395"/>
            <a:ext cx="553412" cy="503990"/>
            <a:chOff x="10973467" y="2490395"/>
            <a:chExt cx="553412" cy="503990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81AB8BD8-B7B3-4390-B7C6-76E84E1C0FD6}"/>
                </a:ext>
              </a:extLst>
            </p:cNvPr>
            <p:cNvSpPr/>
            <p:nvPr/>
          </p:nvSpPr>
          <p:spPr>
            <a:xfrm>
              <a:off x="11250850" y="2561792"/>
              <a:ext cx="276029" cy="432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969ACCD0-4C8F-453C-BB80-B378119A772C}"/>
                </a:ext>
              </a:extLst>
            </p:cNvPr>
            <p:cNvSpPr/>
            <p:nvPr/>
          </p:nvSpPr>
          <p:spPr>
            <a:xfrm>
              <a:off x="11080562" y="2490395"/>
              <a:ext cx="151113" cy="449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658CC446-5DC4-4BFB-AA67-BCF155967723}"/>
                </a:ext>
              </a:extLst>
            </p:cNvPr>
            <p:cNvSpPr/>
            <p:nvPr/>
          </p:nvSpPr>
          <p:spPr>
            <a:xfrm>
              <a:off x="11267328" y="2490395"/>
              <a:ext cx="151068" cy="449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62154AFA-AAA2-4214-9240-73E2850B5B6D}"/>
                </a:ext>
              </a:extLst>
            </p:cNvPr>
            <p:cNvSpPr/>
            <p:nvPr/>
          </p:nvSpPr>
          <p:spPr>
            <a:xfrm>
              <a:off x="10973467" y="2561792"/>
              <a:ext cx="274685" cy="432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9DD8B876-172A-4BB9-A298-B0F2F28FE786}"/>
              </a:ext>
            </a:extLst>
          </p:cNvPr>
          <p:cNvGrpSpPr/>
          <p:nvPr/>
        </p:nvGrpSpPr>
        <p:grpSpPr>
          <a:xfrm>
            <a:off x="7701854" y="2496549"/>
            <a:ext cx="553457" cy="553121"/>
            <a:chOff x="7701854" y="2496549"/>
            <a:chExt cx="553457" cy="553121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2D3BC607-B5D1-4545-936F-E886DE4A9644}"/>
                </a:ext>
              </a:extLst>
            </p:cNvPr>
            <p:cNvSpPr/>
            <p:nvPr/>
          </p:nvSpPr>
          <p:spPr>
            <a:xfrm>
              <a:off x="7701854" y="2595094"/>
              <a:ext cx="72831" cy="428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3D223F26-DD20-4119-A48E-F46F664B97CE}"/>
                </a:ext>
              </a:extLst>
            </p:cNvPr>
            <p:cNvSpPr/>
            <p:nvPr/>
          </p:nvSpPr>
          <p:spPr>
            <a:xfrm>
              <a:off x="8182480" y="2595094"/>
              <a:ext cx="72831" cy="428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54F5ED7E-20CF-4DAD-81F1-E97A524CB1A4}"/>
                </a:ext>
              </a:extLst>
            </p:cNvPr>
            <p:cNvSpPr/>
            <p:nvPr/>
          </p:nvSpPr>
          <p:spPr>
            <a:xfrm>
              <a:off x="7810338" y="2677472"/>
              <a:ext cx="336490" cy="263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FC714DD2-88A0-4338-B2DE-6DC70EEEB62B}"/>
                </a:ext>
              </a:extLst>
            </p:cNvPr>
            <p:cNvSpPr/>
            <p:nvPr/>
          </p:nvSpPr>
          <p:spPr>
            <a:xfrm>
              <a:off x="7727960" y="2978228"/>
              <a:ext cx="501246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9366D2D6-22A3-4E19-ABF9-6C4349E0BF8B}"/>
                </a:ext>
              </a:extLst>
            </p:cNvPr>
            <p:cNvSpPr/>
            <p:nvPr/>
          </p:nvSpPr>
          <p:spPr>
            <a:xfrm>
              <a:off x="7726561" y="2496549"/>
              <a:ext cx="502645" cy="1452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A2007405-8B10-4EDC-8723-F1C3847D73E8}"/>
              </a:ext>
            </a:extLst>
          </p:cNvPr>
          <p:cNvGrpSpPr/>
          <p:nvPr/>
        </p:nvGrpSpPr>
        <p:grpSpPr>
          <a:xfrm>
            <a:off x="8529139" y="2475235"/>
            <a:ext cx="557554" cy="550715"/>
            <a:chOff x="8529139" y="2475235"/>
            <a:chExt cx="557554" cy="550715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1A0B6862-3165-4666-9DBA-E32480B7F7B6}"/>
                </a:ext>
              </a:extLst>
            </p:cNvPr>
            <p:cNvSpPr/>
            <p:nvPr/>
          </p:nvSpPr>
          <p:spPr>
            <a:xfrm>
              <a:off x="8529139" y="2682273"/>
              <a:ext cx="347472" cy="343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765AEE88-7961-47EA-89A8-E31882A0CC29}"/>
                </a:ext>
              </a:extLst>
            </p:cNvPr>
            <p:cNvSpPr/>
            <p:nvPr/>
          </p:nvSpPr>
          <p:spPr>
            <a:xfrm>
              <a:off x="8695285" y="2475235"/>
              <a:ext cx="391408" cy="3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07D8E843-AF51-45AB-B6CE-6BB9D5F95CDF}"/>
              </a:ext>
            </a:extLst>
          </p:cNvPr>
          <p:cNvGrpSpPr/>
          <p:nvPr/>
        </p:nvGrpSpPr>
        <p:grpSpPr>
          <a:xfrm>
            <a:off x="5180807" y="3466334"/>
            <a:ext cx="669039" cy="669039"/>
            <a:chOff x="5180807" y="3466334"/>
            <a:chExt cx="669039" cy="669039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490149B1-AAA7-46CA-8FA2-EAA2FC13CC26}"/>
                </a:ext>
              </a:extLst>
            </p:cNvPr>
            <p:cNvSpPr/>
            <p:nvPr/>
          </p:nvSpPr>
          <p:spPr>
            <a:xfrm>
              <a:off x="5378052" y="3898901"/>
              <a:ext cx="274411" cy="2364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69385BCC-A1BE-4C1A-BC10-12AF79B9DC62}"/>
                </a:ext>
              </a:extLst>
            </p:cNvPr>
            <p:cNvSpPr/>
            <p:nvPr/>
          </p:nvSpPr>
          <p:spPr>
            <a:xfrm>
              <a:off x="5180807" y="3466334"/>
              <a:ext cx="669039" cy="55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87FB65A4-1F3D-40E9-9716-8A43DE363151}"/>
              </a:ext>
            </a:extLst>
          </p:cNvPr>
          <p:cNvGrpSpPr/>
          <p:nvPr/>
        </p:nvGrpSpPr>
        <p:grpSpPr>
          <a:xfrm>
            <a:off x="6907606" y="3560856"/>
            <a:ext cx="526657" cy="526657"/>
            <a:chOff x="6907606" y="3560856"/>
            <a:chExt cx="526657" cy="526657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160A2085-1ADF-4280-B966-1A9F874E163E}"/>
                </a:ext>
              </a:extLst>
            </p:cNvPr>
            <p:cNvSpPr/>
            <p:nvPr/>
          </p:nvSpPr>
          <p:spPr>
            <a:xfrm>
              <a:off x="6907606" y="3777907"/>
              <a:ext cx="526657" cy="309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D835505A-DBC7-46FC-A358-2FD8D67721EA}"/>
                </a:ext>
              </a:extLst>
            </p:cNvPr>
            <p:cNvSpPr/>
            <p:nvPr/>
          </p:nvSpPr>
          <p:spPr>
            <a:xfrm>
              <a:off x="6907606" y="3560856"/>
              <a:ext cx="526657" cy="186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D03A4372-B116-4078-903E-7FC96A0475C2}"/>
              </a:ext>
            </a:extLst>
          </p:cNvPr>
          <p:cNvGrpSpPr/>
          <p:nvPr/>
        </p:nvGrpSpPr>
        <p:grpSpPr>
          <a:xfrm>
            <a:off x="10124026" y="3635873"/>
            <a:ext cx="588343" cy="379238"/>
            <a:chOff x="10124026" y="3635873"/>
            <a:chExt cx="588343" cy="379238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D3F08504-E8A6-414A-985F-AC5050580819}"/>
                </a:ext>
              </a:extLst>
            </p:cNvPr>
            <p:cNvSpPr/>
            <p:nvPr/>
          </p:nvSpPr>
          <p:spPr>
            <a:xfrm>
              <a:off x="10124026" y="3659867"/>
              <a:ext cx="588343" cy="35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67D6D6AF-B1A8-41CB-B4F4-68535F064325}"/>
                </a:ext>
              </a:extLst>
            </p:cNvPr>
            <p:cNvSpPr/>
            <p:nvPr/>
          </p:nvSpPr>
          <p:spPr>
            <a:xfrm>
              <a:off x="10160538" y="3635873"/>
              <a:ext cx="515264" cy="2024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B353F403-4183-4873-B151-4D4FF4299959}"/>
              </a:ext>
            </a:extLst>
          </p:cNvPr>
          <p:cNvGrpSpPr/>
          <p:nvPr/>
        </p:nvGrpSpPr>
        <p:grpSpPr>
          <a:xfrm>
            <a:off x="8576331" y="3664393"/>
            <a:ext cx="451869" cy="423615"/>
            <a:chOff x="8576331" y="3664393"/>
            <a:chExt cx="451869" cy="423615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B7B281FD-0E22-43F1-B55D-1BDACB89F53F}"/>
                </a:ext>
              </a:extLst>
            </p:cNvPr>
            <p:cNvSpPr/>
            <p:nvPr/>
          </p:nvSpPr>
          <p:spPr>
            <a:xfrm>
              <a:off x="8656606" y="4035046"/>
              <a:ext cx="177933" cy="529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777B60CF-070A-4E34-9941-17CE9B8DCC51}"/>
                </a:ext>
              </a:extLst>
            </p:cNvPr>
            <p:cNvSpPr/>
            <p:nvPr/>
          </p:nvSpPr>
          <p:spPr>
            <a:xfrm>
              <a:off x="8576331" y="3955612"/>
              <a:ext cx="240203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F9E7DAEC-811E-4A4E-AD3E-376BE40AAF39}"/>
                </a:ext>
              </a:extLst>
            </p:cNvPr>
            <p:cNvSpPr/>
            <p:nvPr/>
          </p:nvSpPr>
          <p:spPr>
            <a:xfrm>
              <a:off x="8843006" y="3876205"/>
              <a:ext cx="158867" cy="13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5E38436-E192-4EA7-A124-BA2C306DA498}"/>
                </a:ext>
              </a:extLst>
            </p:cNvPr>
            <p:cNvSpPr/>
            <p:nvPr/>
          </p:nvSpPr>
          <p:spPr>
            <a:xfrm>
              <a:off x="8843006" y="4035046"/>
              <a:ext cx="158867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49E0EF45-F095-4F70-B702-B730ED3D0B80}"/>
                </a:ext>
              </a:extLst>
            </p:cNvPr>
            <p:cNvSpPr/>
            <p:nvPr/>
          </p:nvSpPr>
          <p:spPr>
            <a:xfrm>
              <a:off x="8576331" y="3664393"/>
              <a:ext cx="451869" cy="26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00159C0C-9344-42A0-B6D8-9AF12219101E}"/>
                </a:ext>
              </a:extLst>
            </p:cNvPr>
            <p:cNvSpPr/>
            <p:nvPr/>
          </p:nvSpPr>
          <p:spPr>
            <a:xfrm>
              <a:off x="8843006" y="3810039"/>
              <a:ext cx="158867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Poppins Light"/>
                <a:ea typeface="Arial Unicode MS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A6E13-7FFB-42D4-92C6-5B18A288548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123480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/>
          </a:lstStyle>
          <a:p>
            <a:pPr marL="0" lvl="0" indent="0" algn="ctr">
              <a:lnSpc>
                <a:spcPct val="80000"/>
              </a:lnSpc>
              <a:buNone/>
            </a:pPr>
            <a:r>
              <a:rPr lang="en-US" sz="4800">
                <a:solidFill>
                  <a:srgbClr val="000000"/>
                </a:solidFill>
                <a:latin typeface="Poppins Light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0BA282D4-1122-4D77-AD4A-DDDD3C8EDCC9}"/>
              </a:ext>
            </a:extLst>
          </p:cNvPr>
          <p:cNvSpPr/>
          <p:nvPr/>
        </p:nvSpPr>
        <p:spPr>
          <a:xfrm>
            <a:off x="6041084" y="1656746"/>
            <a:ext cx="553824" cy="652241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17AECF76-6B98-4247-BB9F-4B9D4735D168}"/>
              </a:ext>
            </a:extLst>
          </p:cNvPr>
          <p:cNvSpPr/>
          <p:nvPr/>
        </p:nvSpPr>
        <p:spPr>
          <a:xfrm>
            <a:off x="6965131" y="1671267"/>
            <a:ext cx="581741" cy="623209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12780FC6-0403-463B-8788-5BAAD4A08F8F}"/>
              </a:ext>
            </a:extLst>
          </p:cNvPr>
          <p:cNvGrpSpPr/>
          <p:nvPr/>
        </p:nvGrpSpPr>
        <p:grpSpPr>
          <a:xfrm>
            <a:off x="5116324" y="1656746"/>
            <a:ext cx="553824" cy="652241"/>
            <a:chOff x="5116324" y="1656746"/>
            <a:chExt cx="553824" cy="652241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FB0981FB-6A6D-40EB-88B4-81FAF912D6F9}"/>
                </a:ext>
              </a:extLst>
            </p:cNvPr>
            <p:cNvSpPr/>
            <p:nvPr/>
          </p:nvSpPr>
          <p:spPr>
            <a:xfrm>
              <a:off x="5116324" y="1656746"/>
              <a:ext cx="553824" cy="652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1EEB0D52-1D81-4075-AC8C-6478CB98DD8A}"/>
                </a:ext>
              </a:extLst>
            </p:cNvPr>
            <p:cNvSpPr/>
            <p:nvPr/>
          </p:nvSpPr>
          <p:spPr>
            <a:xfrm rot="18100528">
              <a:off x="5310729" y="1643458"/>
              <a:ext cx="290203" cy="405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3286279C-526A-4B2D-9EB5-F421724D8563}"/>
              </a:ext>
            </a:extLst>
          </p:cNvPr>
          <p:cNvSpPr/>
          <p:nvPr/>
        </p:nvSpPr>
        <p:spPr>
          <a:xfrm>
            <a:off x="4210382" y="1692142"/>
            <a:ext cx="496327" cy="581448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2C05BACD-8F98-4490-A474-492D285B53DC}"/>
              </a:ext>
            </a:extLst>
          </p:cNvPr>
          <p:cNvSpPr/>
          <p:nvPr/>
        </p:nvSpPr>
        <p:spPr>
          <a:xfrm>
            <a:off x="11311548" y="1671294"/>
            <a:ext cx="584676" cy="62313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6145A4F-C701-482B-8298-D1BCEF4B6A01}"/>
              </a:ext>
            </a:extLst>
          </p:cNvPr>
          <p:cNvSpPr/>
          <p:nvPr/>
        </p:nvSpPr>
        <p:spPr>
          <a:xfrm>
            <a:off x="5106713" y="5441630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13E3A65-C52B-48CE-BC56-018A75811D40}"/>
              </a:ext>
            </a:extLst>
          </p:cNvPr>
          <p:cNvSpPr/>
          <p:nvPr/>
        </p:nvSpPr>
        <p:spPr>
          <a:xfrm>
            <a:off x="4171995" y="5441630"/>
            <a:ext cx="573100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65A60E05-C249-4411-BAB1-ADE6863E133B}"/>
              </a:ext>
            </a:extLst>
          </p:cNvPr>
          <p:cNvSpPr/>
          <p:nvPr/>
        </p:nvSpPr>
        <p:spPr>
          <a:xfrm>
            <a:off x="6969483" y="5441630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6D7C697-DA70-45CB-8886-E92C08EE3714}"/>
              </a:ext>
            </a:extLst>
          </p:cNvPr>
          <p:cNvSpPr/>
          <p:nvPr/>
        </p:nvSpPr>
        <p:spPr>
          <a:xfrm>
            <a:off x="6031482" y="5441630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1380AFEA-9E0C-4338-B4B3-33524987D50F}"/>
              </a:ext>
            </a:extLst>
          </p:cNvPr>
          <p:cNvSpPr/>
          <p:nvPr/>
        </p:nvSpPr>
        <p:spPr>
          <a:xfrm>
            <a:off x="7924473" y="5429213"/>
            <a:ext cx="575075" cy="623136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716E2E5F-BA6D-47EB-83D7-6DB41D9C18DB}"/>
              </a:ext>
            </a:extLst>
          </p:cNvPr>
          <p:cNvSpPr/>
          <p:nvPr/>
        </p:nvSpPr>
        <p:spPr>
          <a:xfrm>
            <a:off x="8814349" y="5472135"/>
            <a:ext cx="539102" cy="5802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4906E0DA-2097-4742-8EE9-EFEEB25F1C46}"/>
              </a:ext>
            </a:extLst>
          </p:cNvPr>
          <p:cNvGrpSpPr/>
          <p:nvPr/>
        </p:nvGrpSpPr>
        <p:grpSpPr>
          <a:xfrm>
            <a:off x="10468325" y="5417435"/>
            <a:ext cx="547743" cy="583789"/>
            <a:chOff x="10468325" y="5417435"/>
            <a:chExt cx="547743" cy="583789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F6A549D2-562E-4A41-BFBE-CE080720AD79}"/>
                </a:ext>
              </a:extLst>
            </p:cNvPr>
            <p:cNvSpPr/>
            <p:nvPr/>
          </p:nvSpPr>
          <p:spPr>
            <a:xfrm>
              <a:off x="10468325" y="5494181"/>
              <a:ext cx="475698" cy="507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8D3E1992-7B4A-4A05-9B82-A72D283C7937}"/>
                </a:ext>
              </a:extLst>
            </p:cNvPr>
            <p:cNvSpPr/>
            <p:nvPr/>
          </p:nvSpPr>
          <p:spPr>
            <a:xfrm>
              <a:off x="10759168" y="5417435"/>
              <a:ext cx="256900" cy="270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8B353140-7ADC-4899-B984-F8C48E1D8A7D}"/>
              </a:ext>
            </a:extLst>
          </p:cNvPr>
          <p:cNvGrpSpPr/>
          <p:nvPr/>
        </p:nvGrpSpPr>
        <p:grpSpPr>
          <a:xfrm>
            <a:off x="5311530" y="3702798"/>
            <a:ext cx="523631" cy="508068"/>
            <a:chOff x="5311530" y="3702798"/>
            <a:chExt cx="523631" cy="50806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D4C84AD6-494B-4961-A1EE-FF9CF49DFD08}"/>
                </a:ext>
              </a:extLst>
            </p:cNvPr>
            <p:cNvSpPr/>
            <p:nvPr/>
          </p:nvSpPr>
          <p:spPr>
            <a:xfrm>
              <a:off x="5566803" y="3922090"/>
              <a:ext cx="69082" cy="72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807DD592-9F4F-459D-9882-CCB668195C1F}"/>
                </a:ext>
              </a:extLst>
            </p:cNvPr>
            <p:cNvSpPr/>
            <p:nvPr/>
          </p:nvSpPr>
          <p:spPr>
            <a:xfrm>
              <a:off x="5413138" y="3812471"/>
              <a:ext cx="319116" cy="2915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A6413EFD-92D1-4D54-BF66-872E354C4D27}"/>
                </a:ext>
              </a:extLst>
            </p:cNvPr>
            <p:cNvSpPr/>
            <p:nvPr/>
          </p:nvSpPr>
          <p:spPr>
            <a:xfrm>
              <a:off x="5311530" y="3702798"/>
              <a:ext cx="523631" cy="508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8B608551-8D72-4F5B-BC83-753A7BC37047}"/>
              </a:ext>
            </a:extLst>
          </p:cNvPr>
          <p:cNvGrpSpPr/>
          <p:nvPr/>
        </p:nvGrpSpPr>
        <p:grpSpPr>
          <a:xfrm>
            <a:off x="6104278" y="3669048"/>
            <a:ext cx="523631" cy="546975"/>
            <a:chOff x="6104278" y="3669048"/>
            <a:chExt cx="523631" cy="546975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93D14F84-0028-4A7C-A422-A2EC7D171F35}"/>
                </a:ext>
              </a:extLst>
            </p:cNvPr>
            <p:cNvSpPr/>
            <p:nvPr/>
          </p:nvSpPr>
          <p:spPr>
            <a:xfrm>
              <a:off x="6104278" y="3669048"/>
              <a:ext cx="514496" cy="546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DD04AA45-3DAA-4534-9845-9A1C8808F115}"/>
                </a:ext>
              </a:extLst>
            </p:cNvPr>
            <p:cNvSpPr/>
            <p:nvPr/>
          </p:nvSpPr>
          <p:spPr>
            <a:xfrm>
              <a:off x="6511945" y="3985540"/>
              <a:ext cx="113358" cy="97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4012F2A3-F637-4BD3-AB38-73FE2248CC21}"/>
                </a:ext>
              </a:extLst>
            </p:cNvPr>
            <p:cNvSpPr/>
            <p:nvPr/>
          </p:nvSpPr>
          <p:spPr>
            <a:xfrm>
              <a:off x="6514551" y="3670456"/>
              <a:ext cx="113358" cy="279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4022A6CD-DF2D-41B1-A1B9-927CFC450EBB}"/>
              </a:ext>
            </a:extLst>
          </p:cNvPr>
          <p:cNvGrpSpPr/>
          <p:nvPr/>
        </p:nvGrpSpPr>
        <p:grpSpPr>
          <a:xfrm>
            <a:off x="9506541" y="3681072"/>
            <a:ext cx="479511" cy="494672"/>
            <a:chOff x="9506541" y="3681072"/>
            <a:chExt cx="479511" cy="494672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85F7BBF5-D641-4994-B460-6B8A262F6516}"/>
                </a:ext>
              </a:extLst>
            </p:cNvPr>
            <p:cNvSpPr/>
            <p:nvPr/>
          </p:nvSpPr>
          <p:spPr>
            <a:xfrm>
              <a:off x="9604811" y="4028078"/>
              <a:ext cx="119612" cy="47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75EB5880-0A3C-4498-8E48-54FB889A4CCB}"/>
                </a:ext>
              </a:extLst>
            </p:cNvPr>
            <p:cNvSpPr/>
            <p:nvPr/>
          </p:nvSpPr>
          <p:spPr>
            <a:xfrm>
              <a:off x="9630853" y="3929990"/>
              <a:ext cx="65160" cy="65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DDBAC803-1CF5-4046-9F8F-7785715915B9}"/>
                </a:ext>
              </a:extLst>
            </p:cNvPr>
            <p:cNvSpPr/>
            <p:nvPr/>
          </p:nvSpPr>
          <p:spPr>
            <a:xfrm>
              <a:off x="9506541" y="3681072"/>
              <a:ext cx="479511" cy="494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B3A3836A-00E8-4759-94B3-9557D537732A}"/>
                </a:ext>
              </a:extLst>
            </p:cNvPr>
            <p:cNvSpPr/>
            <p:nvPr/>
          </p:nvSpPr>
          <p:spPr>
            <a:xfrm>
              <a:off x="9737427" y="3735342"/>
              <a:ext cx="21305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94623774-18DE-40D6-998A-A9DF07F2C135}"/>
              </a:ext>
            </a:extLst>
          </p:cNvPr>
          <p:cNvGrpSpPr/>
          <p:nvPr/>
        </p:nvGrpSpPr>
        <p:grpSpPr>
          <a:xfrm>
            <a:off x="8537816" y="1572987"/>
            <a:ext cx="687281" cy="724616"/>
            <a:chOff x="8537816" y="1572987"/>
            <a:chExt cx="687281" cy="724616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170F70C2-8E36-4F3C-8AC9-EF1A278CE926}"/>
                </a:ext>
              </a:extLst>
            </p:cNvPr>
            <p:cNvSpPr/>
            <p:nvPr/>
          </p:nvSpPr>
          <p:spPr>
            <a:xfrm>
              <a:off x="8697699" y="1572987"/>
              <a:ext cx="367479" cy="458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D9635234-ECF6-4097-9B73-758EDE747F7A}"/>
                </a:ext>
              </a:extLst>
            </p:cNvPr>
            <p:cNvSpPr/>
            <p:nvPr/>
          </p:nvSpPr>
          <p:spPr>
            <a:xfrm>
              <a:off x="8537816" y="2026045"/>
              <a:ext cx="687281" cy="2715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38007B91-FF62-4A5F-86BA-18BCC8C6AA85}"/>
              </a:ext>
            </a:extLst>
          </p:cNvPr>
          <p:cNvSpPr/>
          <p:nvPr/>
        </p:nvSpPr>
        <p:spPr>
          <a:xfrm>
            <a:off x="6972574" y="3640866"/>
            <a:ext cx="527517" cy="556000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2641ACBA-24C8-4822-884F-B2A239852A9A}"/>
              </a:ext>
            </a:extLst>
          </p:cNvPr>
          <p:cNvGrpSpPr/>
          <p:nvPr/>
        </p:nvGrpSpPr>
        <p:grpSpPr>
          <a:xfrm>
            <a:off x="11298646" y="2764240"/>
            <a:ext cx="467477" cy="505846"/>
            <a:chOff x="11298646" y="2764240"/>
            <a:chExt cx="467477" cy="505846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CCA4F408-18B5-4C2F-854B-F740AE6026DC}"/>
                </a:ext>
              </a:extLst>
            </p:cNvPr>
            <p:cNvSpPr/>
            <p:nvPr/>
          </p:nvSpPr>
          <p:spPr>
            <a:xfrm>
              <a:off x="11298646" y="3137608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6C12A25F-16DC-4CC3-82D9-78276A97C161}"/>
                </a:ext>
              </a:extLst>
            </p:cNvPr>
            <p:cNvSpPr/>
            <p:nvPr/>
          </p:nvSpPr>
          <p:spPr>
            <a:xfrm>
              <a:off x="11299807" y="2764240"/>
              <a:ext cx="134965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942ABDB7-7AAF-4928-9B8F-0F2B82770BD8}"/>
                </a:ext>
              </a:extLst>
            </p:cNvPr>
            <p:cNvSpPr/>
            <p:nvPr/>
          </p:nvSpPr>
          <p:spPr>
            <a:xfrm>
              <a:off x="11464335" y="3137608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FEAEFE6C-F340-4DD7-831F-4A636F1B6B8B}"/>
                </a:ext>
              </a:extLst>
            </p:cNvPr>
            <p:cNvSpPr/>
            <p:nvPr/>
          </p:nvSpPr>
          <p:spPr>
            <a:xfrm>
              <a:off x="11464335" y="2764240"/>
              <a:ext cx="134928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91ED5FCA-35D3-4723-92F3-6FBFF9C69ECB}"/>
                </a:ext>
              </a:extLst>
            </p:cNvPr>
            <p:cNvSpPr/>
            <p:nvPr/>
          </p:nvSpPr>
          <p:spPr>
            <a:xfrm>
              <a:off x="11628836" y="3137608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D1CEBA59-86A6-4B99-843C-50696E15FE20}"/>
                </a:ext>
              </a:extLst>
            </p:cNvPr>
            <p:cNvSpPr/>
            <p:nvPr/>
          </p:nvSpPr>
          <p:spPr>
            <a:xfrm>
              <a:off x="11631195" y="2764240"/>
              <a:ext cx="134928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FD4906E9-4512-422E-8060-BA93853593C8}"/>
              </a:ext>
            </a:extLst>
          </p:cNvPr>
          <p:cNvGrpSpPr/>
          <p:nvPr/>
        </p:nvGrpSpPr>
        <p:grpSpPr>
          <a:xfrm>
            <a:off x="7821558" y="1613952"/>
            <a:ext cx="570210" cy="714009"/>
            <a:chOff x="7821558" y="1613952"/>
            <a:chExt cx="570210" cy="71400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7D91B516-7FC4-4DBE-8A2C-F44C6D06E88A}"/>
                </a:ext>
              </a:extLst>
            </p:cNvPr>
            <p:cNvSpPr/>
            <p:nvPr/>
          </p:nvSpPr>
          <p:spPr>
            <a:xfrm>
              <a:off x="7821558" y="2030251"/>
              <a:ext cx="570210" cy="203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5C9E58D6-0ECD-44C1-9783-01AA7007E0E1}"/>
                </a:ext>
              </a:extLst>
            </p:cNvPr>
            <p:cNvSpPr/>
            <p:nvPr/>
          </p:nvSpPr>
          <p:spPr>
            <a:xfrm>
              <a:off x="7868091" y="2280047"/>
              <a:ext cx="480462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C1F4A9A8-F034-4B75-AD95-2737FC2C620B}"/>
                </a:ext>
              </a:extLst>
            </p:cNvPr>
            <p:cNvSpPr/>
            <p:nvPr/>
          </p:nvSpPr>
          <p:spPr>
            <a:xfrm>
              <a:off x="7952884" y="1613952"/>
              <a:ext cx="305866" cy="372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9AB58F3A-A1FD-454F-B746-74648A064C21}"/>
              </a:ext>
            </a:extLst>
          </p:cNvPr>
          <p:cNvGrpSpPr/>
          <p:nvPr/>
        </p:nvGrpSpPr>
        <p:grpSpPr>
          <a:xfrm>
            <a:off x="7924483" y="3640436"/>
            <a:ext cx="523621" cy="557902"/>
            <a:chOff x="7924483" y="3640436"/>
            <a:chExt cx="523621" cy="557902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3ABB0F89-0332-4C3C-A964-6225DF0CBB1E}"/>
                </a:ext>
              </a:extLst>
            </p:cNvPr>
            <p:cNvSpPr/>
            <p:nvPr/>
          </p:nvSpPr>
          <p:spPr>
            <a:xfrm>
              <a:off x="7985702" y="3640436"/>
              <a:ext cx="389479" cy="557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35EEB1AF-510C-4464-B6DD-D5E57B0539AB}"/>
                </a:ext>
              </a:extLst>
            </p:cNvPr>
            <p:cNvSpPr/>
            <p:nvPr/>
          </p:nvSpPr>
          <p:spPr>
            <a:xfrm>
              <a:off x="7924483" y="3835981"/>
              <a:ext cx="57342" cy="36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6B43E5E2-D2BD-469B-95BC-4DECB98CA44B}"/>
                </a:ext>
              </a:extLst>
            </p:cNvPr>
            <p:cNvSpPr/>
            <p:nvPr/>
          </p:nvSpPr>
          <p:spPr>
            <a:xfrm>
              <a:off x="8389446" y="3835981"/>
              <a:ext cx="58658" cy="36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83CA5FEE-B2A0-4F13-954F-1FFA97DA5AC5}"/>
                </a:ext>
              </a:extLst>
            </p:cNvPr>
            <p:cNvSpPr/>
            <p:nvPr/>
          </p:nvSpPr>
          <p:spPr>
            <a:xfrm>
              <a:off x="7994791" y="4002877"/>
              <a:ext cx="53455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6A7E5C7D-8FBC-41F3-AB7C-DAEC9CC6F62A}"/>
                </a:ext>
              </a:extLst>
            </p:cNvPr>
            <p:cNvSpPr/>
            <p:nvPr/>
          </p:nvSpPr>
          <p:spPr>
            <a:xfrm>
              <a:off x="8325648" y="3650303"/>
              <a:ext cx="53410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9E056B2E-AEFA-4AA0-91C3-E04F0940E901}"/>
                </a:ext>
              </a:extLst>
            </p:cNvPr>
            <p:cNvSpPr/>
            <p:nvPr/>
          </p:nvSpPr>
          <p:spPr>
            <a:xfrm>
              <a:off x="8325648" y="4002877"/>
              <a:ext cx="53410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AE6FFE2D-CD0A-4505-A412-49918FF24CB5}"/>
                </a:ext>
              </a:extLst>
            </p:cNvPr>
            <p:cNvSpPr/>
            <p:nvPr/>
          </p:nvSpPr>
          <p:spPr>
            <a:xfrm>
              <a:off x="7994791" y="3650303"/>
              <a:ext cx="53455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26550111-23B1-4EB2-A64B-A3DC442DCDA7}"/>
              </a:ext>
            </a:extLst>
          </p:cNvPr>
          <p:cNvGrpSpPr/>
          <p:nvPr/>
        </p:nvGrpSpPr>
        <p:grpSpPr>
          <a:xfrm>
            <a:off x="9424684" y="1631957"/>
            <a:ext cx="683925" cy="722220"/>
            <a:chOff x="9424684" y="1631957"/>
            <a:chExt cx="683925" cy="722220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2ED12686-77F3-4780-BCDC-D6AD7ADA3C89}"/>
                </a:ext>
              </a:extLst>
            </p:cNvPr>
            <p:cNvSpPr/>
            <p:nvPr/>
          </p:nvSpPr>
          <p:spPr>
            <a:xfrm>
              <a:off x="9604519" y="1631957"/>
              <a:ext cx="504090" cy="52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9FA9C47F-86CF-4557-8B6A-B798978F6059}"/>
                </a:ext>
              </a:extLst>
            </p:cNvPr>
            <p:cNvSpPr/>
            <p:nvPr/>
          </p:nvSpPr>
          <p:spPr>
            <a:xfrm>
              <a:off x="9424684" y="1951174"/>
              <a:ext cx="378122" cy="403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92C13821-1EA5-4A77-B3CC-92D03BC5ECDA}"/>
                </a:ext>
              </a:extLst>
            </p:cNvPr>
            <p:cNvSpPr/>
            <p:nvPr/>
          </p:nvSpPr>
          <p:spPr>
            <a:xfrm>
              <a:off x="9705322" y="2212637"/>
              <a:ext cx="396575" cy="141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72117A66-40A1-4969-A9E6-E21CD18CA546}"/>
              </a:ext>
            </a:extLst>
          </p:cNvPr>
          <p:cNvGrpSpPr/>
          <p:nvPr/>
        </p:nvGrpSpPr>
        <p:grpSpPr>
          <a:xfrm>
            <a:off x="4275999" y="3638726"/>
            <a:ext cx="523631" cy="559484"/>
            <a:chOff x="4275999" y="3638726"/>
            <a:chExt cx="523631" cy="559484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68C2ED76-F0CA-4041-B23F-33AB23929664}"/>
                </a:ext>
              </a:extLst>
            </p:cNvPr>
            <p:cNvSpPr/>
            <p:nvPr/>
          </p:nvSpPr>
          <p:spPr>
            <a:xfrm>
              <a:off x="4275999" y="3638726"/>
              <a:ext cx="523631" cy="5594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929F36A5-E5E2-43C7-A136-DE5FE0ECE321}"/>
                </a:ext>
              </a:extLst>
            </p:cNvPr>
            <p:cNvSpPr/>
            <p:nvPr/>
          </p:nvSpPr>
          <p:spPr>
            <a:xfrm>
              <a:off x="4348959" y="3797000"/>
              <a:ext cx="450662" cy="263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A2EEADFE-20FA-4798-AEF5-BF0E87194FF7}"/>
              </a:ext>
            </a:extLst>
          </p:cNvPr>
          <p:cNvSpPr/>
          <p:nvPr/>
        </p:nvSpPr>
        <p:spPr>
          <a:xfrm>
            <a:off x="8747726" y="3717584"/>
            <a:ext cx="526237" cy="437302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082DF2B5-7A6E-4D62-9359-F6CA165CB227}"/>
              </a:ext>
            </a:extLst>
          </p:cNvPr>
          <p:cNvGrpSpPr/>
          <p:nvPr/>
        </p:nvGrpSpPr>
        <p:grpSpPr>
          <a:xfrm>
            <a:off x="10482489" y="3656969"/>
            <a:ext cx="479548" cy="504921"/>
            <a:chOff x="10482489" y="3656969"/>
            <a:chExt cx="479548" cy="504921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D5B65526-8FBC-4741-AD6A-EE2E306E9B64}"/>
                </a:ext>
              </a:extLst>
            </p:cNvPr>
            <p:cNvSpPr/>
            <p:nvPr/>
          </p:nvSpPr>
          <p:spPr>
            <a:xfrm>
              <a:off x="10482489" y="3656969"/>
              <a:ext cx="224988" cy="41144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C3072BEC-0792-4A8A-96B8-90FCFF082398}"/>
                </a:ext>
              </a:extLst>
            </p:cNvPr>
            <p:cNvSpPr/>
            <p:nvPr/>
          </p:nvSpPr>
          <p:spPr>
            <a:xfrm>
              <a:off x="10570125" y="4009177"/>
              <a:ext cx="303114" cy="1527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BBE9164D-085B-4C90-88B3-23098D7C3D6A}"/>
                </a:ext>
              </a:extLst>
            </p:cNvPr>
            <p:cNvSpPr/>
            <p:nvPr/>
          </p:nvSpPr>
          <p:spPr>
            <a:xfrm>
              <a:off x="10737049" y="3656969"/>
              <a:ext cx="224988" cy="410967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6F2E9DA3-F52F-4BBB-886C-421710E544A5}"/>
                </a:ext>
              </a:extLst>
            </p:cNvPr>
            <p:cNvSpPr/>
            <p:nvPr/>
          </p:nvSpPr>
          <p:spPr>
            <a:xfrm>
              <a:off x="10673132" y="3793379"/>
              <a:ext cx="9474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F8F08BEF-2BC3-4EF0-B268-81C4968C908B}"/>
              </a:ext>
            </a:extLst>
          </p:cNvPr>
          <p:cNvGrpSpPr/>
          <p:nvPr/>
        </p:nvGrpSpPr>
        <p:grpSpPr>
          <a:xfrm>
            <a:off x="5114047" y="4622502"/>
            <a:ext cx="422589" cy="511167"/>
            <a:chOff x="5114047" y="4622502"/>
            <a:chExt cx="422589" cy="511167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D12FAAF9-FFD9-4B5E-8299-CA295F3429D4}"/>
                </a:ext>
              </a:extLst>
            </p:cNvPr>
            <p:cNvSpPr/>
            <p:nvPr/>
          </p:nvSpPr>
          <p:spPr>
            <a:xfrm>
              <a:off x="5253621" y="4863391"/>
              <a:ext cx="140872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85C3BE45-E7B6-4353-AEAB-21CBB2AAC7E8}"/>
                </a:ext>
              </a:extLst>
            </p:cNvPr>
            <p:cNvSpPr/>
            <p:nvPr/>
          </p:nvSpPr>
          <p:spPr>
            <a:xfrm>
              <a:off x="5294595" y="4773332"/>
              <a:ext cx="57671" cy="61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22B2F039-A01F-4FAB-97FF-D89DB9AB5304}"/>
                </a:ext>
              </a:extLst>
            </p:cNvPr>
            <p:cNvSpPr/>
            <p:nvPr/>
          </p:nvSpPr>
          <p:spPr>
            <a:xfrm>
              <a:off x="5114047" y="4622502"/>
              <a:ext cx="422589" cy="511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4C89A2C8-3177-4320-86B8-4B88132A3A78}"/>
              </a:ext>
            </a:extLst>
          </p:cNvPr>
          <p:cNvGrpSpPr/>
          <p:nvPr/>
        </p:nvGrpSpPr>
        <p:grpSpPr>
          <a:xfrm>
            <a:off x="6965451" y="4627376"/>
            <a:ext cx="486643" cy="480452"/>
            <a:chOff x="6965451" y="4627376"/>
            <a:chExt cx="486643" cy="480452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8055113E-35C8-4EBA-8335-C6A994EE0128}"/>
                </a:ext>
              </a:extLst>
            </p:cNvPr>
            <p:cNvSpPr/>
            <p:nvPr/>
          </p:nvSpPr>
          <p:spPr>
            <a:xfrm>
              <a:off x="6965451" y="4627376"/>
              <a:ext cx="486643" cy="389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1B2B8615-1831-42A3-90B7-A0A4EF0B167F}"/>
                </a:ext>
              </a:extLst>
            </p:cNvPr>
            <p:cNvSpPr/>
            <p:nvPr/>
          </p:nvSpPr>
          <p:spPr>
            <a:xfrm>
              <a:off x="7074301" y="5047698"/>
              <a:ext cx="256150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EFA59ACC-8E0E-41EC-957C-547384C5ADDE}"/>
              </a:ext>
            </a:extLst>
          </p:cNvPr>
          <p:cNvGrpSpPr/>
          <p:nvPr/>
        </p:nvGrpSpPr>
        <p:grpSpPr>
          <a:xfrm>
            <a:off x="7899300" y="4585533"/>
            <a:ext cx="480261" cy="511807"/>
            <a:chOff x="7899300" y="4585533"/>
            <a:chExt cx="480261" cy="511807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96A5C63E-F1B9-43F0-8A1C-0E5D445F9FF4}"/>
                </a:ext>
              </a:extLst>
            </p:cNvPr>
            <p:cNvSpPr/>
            <p:nvPr/>
          </p:nvSpPr>
          <p:spPr>
            <a:xfrm>
              <a:off x="7982538" y="4735631"/>
              <a:ext cx="28209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F1B6CC63-A339-443A-BAD5-67CA42261104}"/>
                </a:ext>
              </a:extLst>
            </p:cNvPr>
            <p:cNvSpPr/>
            <p:nvPr/>
          </p:nvSpPr>
          <p:spPr>
            <a:xfrm>
              <a:off x="8266816" y="4735631"/>
              <a:ext cx="29507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DC31A092-0135-4AEE-9213-4D0FA8718C97}"/>
                </a:ext>
              </a:extLst>
            </p:cNvPr>
            <p:cNvSpPr/>
            <p:nvPr/>
          </p:nvSpPr>
          <p:spPr>
            <a:xfrm>
              <a:off x="7982538" y="4915796"/>
              <a:ext cx="28209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063139D2-DB37-411B-9D4F-D1DE263B86D5}"/>
                </a:ext>
              </a:extLst>
            </p:cNvPr>
            <p:cNvSpPr/>
            <p:nvPr/>
          </p:nvSpPr>
          <p:spPr>
            <a:xfrm>
              <a:off x="8266816" y="4915796"/>
              <a:ext cx="29507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DC2B64CC-E556-479A-A586-416A763C8C9D}"/>
                </a:ext>
              </a:extLst>
            </p:cNvPr>
            <p:cNvSpPr/>
            <p:nvPr/>
          </p:nvSpPr>
          <p:spPr>
            <a:xfrm>
              <a:off x="7899300" y="4735631"/>
              <a:ext cx="56372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27C65CF4-236C-4846-B56C-6C170419F99E}"/>
                </a:ext>
              </a:extLst>
            </p:cNvPr>
            <p:cNvSpPr/>
            <p:nvPr/>
          </p:nvSpPr>
          <p:spPr>
            <a:xfrm>
              <a:off x="8040172" y="4735631"/>
              <a:ext cx="198516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7B199325-0131-4B41-B06B-6E46F9C1BF02}"/>
                </a:ext>
              </a:extLst>
            </p:cNvPr>
            <p:cNvSpPr/>
            <p:nvPr/>
          </p:nvSpPr>
          <p:spPr>
            <a:xfrm>
              <a:off x="8323143" y="4893960"/>
              <a:ext cx="56418" cy="203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7F0E2F95-CB2C-44C2-A44B-42E231C01877}"/>
                </a:ext>
              </a:extLst>
            </p:cNvPr>
            <p:cNvSpPr/>
            <p:nvPr/>
          </p:nvSpPr>
          <p:spPr>
            <a:xfrm>
              <a:off x="7899300" y="4893960"/>
              <a:ext cx="56372" cy="202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8D575F87-9FF6-4FFE-93A3-4F9E0FA4B76E}"/>
                </a:ext>
              </a:extLst>
            </p:cNvPr>
            <p:cNvSpPr/>
            <p:nvPr/>
          </p:nvSpPr>
          <p:spPr>
            <a:xfrm>
              <a:off x="8124672" y="4915796"/>
              <a:ext cx="28209" cy="31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64C309E5-4BD2-4BA0-AB7D-01B3B1442837}"/>
                </a:ext>
              </a:extLst>
            </p:cNvPr>
            <p:cNvSpPr/>
            <p:nvPr/>
          </p:nvSpPr>
          <p:spPr>
            <a:xfrm>
              <a:off x="8323143" y="4735631"/>
              <a:ext cx="56418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AF6617FF-9FC6-4B96-B679-137BF82818E3}"/>
                </a:ext>
              </a:extLst>
            </p:cNvPr>
            <p:cNvSpPr/>
            <p:nvPr/>
          </p:nvSpPr>
          <p:spPr>
            <a:xfrm>
              <a:off x="8040172" y="4915796"/>
              <a:ext cx="198516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01C3BC19-AE0C-448C-8FF9-C916D8287DCF}"/>
                </a:ext>
              </a:extLst>
            </p:cNvPr>
            <p:cNvSpPr/>
            <p:nvPr/>
          </p:nvSpPr>
          <p:spPr>
            <a:xfrm>
              <a:off x="8038874" y="4585533"/>
              <a:ext cx="198516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03DCD04F-14E3-4D53-934B-4C88E55262FD}"/>
              </a:ext>
            </a:extLst>
          </p:cNvPr>
          <p:cNvGrpSpPr/>
          <p:nvPr/>
        </p:nvGrpSpPr>
        <p:grpSpPr>
          <a:xfrm>
            <a:off x="11369805" y="3665335"/>
            <a:ext cx="345981" cy="483425"/>
            <a:chOff x="11369805" y="3665335"/>
            <a:chExt cx="345981" cy="483425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B7450258-CDFA-40C6-A5A1-EA80C1A9FACC}"/>
                </a:ext>
              </a:extLst>
            </p:cNvPr>
            <p:cNvSpPr/>
            <p:nvPr/>
          </p:nvSpPr>
          <p:spPr>
            <a:xfrm>
              <a:off x="11369805" y="3665335"/>
              <a:ext cx="345981" cy="340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812FC9B1-2338-4124-8FC7-7FA1ADE13A90}"/>
                </a:ext>
              </a:extLst>
            </p:cNvPr>
            <p:cNvSpPr/>
            <p:nvPr/>
          </p:nvSpPr>
          <p:spPr>
            <a:xfrm>
              <a:off x="11516191" y="3749140"/>
              <a:ext cx="54434" cy="58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B1C95794-6D9A-4229-B1E7-598D990C75D6}"/>
                </a:ext>
              </a:extLst>
            </p:cNvPr>
            <p:cNvSpPr/>
            <p:nvPr/>
          </p:nvSpPr>
          <p:spPr>
            <a:xfrm>
              <a:off x="11450848" y="4033994"/>
              <a:ext cx="186309" cy="58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2A87AE06-96E8-4357-B538-DC8217A865CA}"/>
                </a:ext>
              </a:extLst>
            </p:cNvPr>
            <p:cNvSpPr/>
            <p:nvPr/>
          </p:nvSpPr>
          <p:spPr>
            <a:xfrm>
              <a:off x="11477457" y="3836776"/>
              <a:ext cx="133100" cy="851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6134D7F4-5A53-4ACE-B69B-01F318D129C4}"/>
                </a:ext>
              </a:extLst>
            </p:cNvPr>
            <p:cNvSpPr/>
            <p:nvPr/>
          </p:nvSpPr>
          <p:spPr>
            <a:xfrm>
              <a:off x="11477457" y="4120368"/>
              <a:ext cx="134288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05B14D8D-C845-4259-8FA2-719FAD48ED62}"/>
              </a:ext>
            </a:extLst>
          </p:cNvPr>
          <p:cNvGrpSpPr/>
          <p:nvPr/>
        </p:nvGrpSpPr>
        <p:grpSpPr>
          <a:xfrm>
            <a:off x="8779437" y="4641658"/>
            <a:ext cx="481523" cy="451777"/>
            <a:chOff x="8779437" y="4641658"/>
            <a:chExt cx="481523" cy="451777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88CC3DFC-130A-42C1-ACE0-B029F5F2C9C3}"/>
                </a:ext>
              </a:extLst>
            </p:cNvPr>
            <p:cNvSpPr/>
            <p:nvPr/>
          </p:nvSpPr>
          <p:spPr>
            <a:xfrm>
              <a:off x="8906210" y="4851842"/>
              <a:ext cx="226679" cy="241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AF70DE70-35F1-499B-9E18-B879658E4E4D}"/>
                </a:ext>
              </a:extLst>
            </p:cNvPr>
            <p:cNvSpPr/>
            <p:nvPr/>
          </p:nvSpPr>
          <p:spPr>
            <a:xfrm>
              <a:off x="9118780" y="4641658"/>
              <a:ext cx="112708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23F551E0-CF70-4FA4-8F41-7DB09277F856}"/>
                </a:ext>
              </a:extLst>
            </p:cNvPr>
            <p:cNvSpPr/>
            <p:nvPr/>
          </p:nvSpPr>
          <p:spPr>
            <a:xfrm>
              <a:off x="8808899" y="4641658"/>
              <a:ext cx="111410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D2B4E07F-4E25-4341-95AA-EF7B5CE91D2F}"/>
                </a:ext>
              </a:extLst>
            </p:cNvPr>
            <p:cNvSpPr/>
            <p:nvPr/>
          </p:nvSpPr>
          <p:spPr>
            <a:xfrm>
              <a:off x="8779437" y="4761738"/>
              <a:ext cx="170343" cy="90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8EC9C5F7-F9D3-42DB-AED2-D3E4D5A9CBBF}"/>
                </a:ext>
              </a:extLst>
            </p:cNvPr>
            <p:cNvSpPr/>
            <p:nvPr/>
          </p:nvSpPr>
          <p:spPr>
            <a:xfrm>
              <a:off x="9091879" y="4761738"/>
              <a:ext cx="169081" cy="90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9821C134-40AC-4097-B849-2F8E6BCE06DB}"/>
                </a:ext>
              </a:extLst>
            </p:cNvPr>
            <p:cNvSpPr/>
            <p:nvPr/>
          </p:nvSpPr>
          <p:spPr>
            <a:xfrm>
              <a:off x="9098298" y="4881862"/>
              <a:ext cx="162662" cy="91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82D15DCF-88CD-4F73-A632-128D639B475D}"/>
                </a:ext>
              </a:extLst>
            </p:cNvPr>
            <p:cNvSpPr/>
            <p:nvPr/>
          </p:nvSpPr>
          <p:spPr>
            <a:xfrm>
              <a:off x="8779437" y="4881862"/>
              <a:ext cx="163961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1A921537-11D3-41AD-8468-23671DEBC064}"/>
              </a:ext>
            </a:extLst>
          </p:cNvPr>
          <p:cNvGrpSpPr/>
          <p:nvPr/>
        </p:nvGrpSpPr>
        <p:grpSpPr>
          <a:xfrm>
            <a:off x="4176567" y="4547247"/>
            <a:ext cx="480225" cy="509091"/>
            <a:chOff x="4176567" y="4547247"/>
            <a:chExt cx="480225" cy="509091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0424FD12-BF07-4E12-9584-11C1984023BF}"/>
                </a:ext>
              </a:extLst>
            </p:cNvPr>
            <p:cNvSpPr/>
            <p:nvPr/>
          </p:nvSpPr>
          <p:spPr>
            <a:xfrm>
              <a:off x="4390400" y="4776542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4B049CE8-7BDD-40F9-A106-798B56061794}"/>
                </a:ext>
              </a:extLst>
            </p:cNvPr>
            <p:cNvSpPr/>
            <p:nvPr/>
          </p:nvSpPr>
          <p:spPr>
            <a:xfrm>
              <a:off x="4327681" y="4716109"/>
              <a:ext cx="153683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17A7FADB-0CE1-4BFB-B39F-666E8B428F87}"/>
                </a:ext>
              </a:extLst>
            </p:cNvPr>
            <p:cNvSpPr/>
            <p:nvPr/>
          </p:nvSpPr>
          <p:spPr>
            <a:xfrm>
              <a:off x="4464704" y="4563624"/>
              <a:ext cx="192088" cy="206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109FE0F6-47C2-41F5-9252-068D7B72EA85}"/>
                </a:ext>
              </a:extLst>
            </p:cNvPr>
            <p:cNvSpPr/>
            <p:nvPr/>
          </p:nvSpPr>
          <p:spPr>
            <a:xfrm>
              <a:off x="4394258" y="4863867"/>
              <a:ext cx="167783" cy="1774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EF968327-2F56-456F-B16D-7A66E45E4D92}"/>
                </a:ext>
              </a:extLst>
            </p:cNvPr>
            <p:cNvSpPr/>
            <p:nvPr/>
          </p:nvSpPr>
          <p:spPr>
            <a:xfrm>
              <a:off x="4492867" y="4780611"/>
              <a:ext cx="146002" cy="154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5BACA33C-491A-42C4-82CF-99313E441A6E}"/>
                </a:ext>
              </a:extLst>
            </p:cNvPr>
            <p:cNvSpPr/>
            <p:nvPr/>
          </p:nvSpPr>
          <p:spPr>
            <a:xfrm>
              <a:off x="4189369" y="4851568"/>
              <a:ext cx="195946" cy="204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A0C41D5C-765E-43AE-8300-8757225107EB}"/>
                </a:ext>
              </a:extLst>
            </p:cNvPr>
            <p:cNvSpPr/>
            <p:nvPr/>
          </p:nvSpPr>
          <p:spPr>
            <a:xfrm>
              <a:off x="4394258" y="4547247"/>
              <a:ext cx="169081" cy="146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8229B1E5-3D7F-4671-B7AE-5DDF70DD8DD9}"/>
                </a:ext>
              </a:extLst>
            </p:cNvPr>
            <p:cNvSpPr/>
            <p:nvPr/>
          </p:nvSpPr>
          <p:spPr>
            <a:xfrm>
              <a:off x="4176567" y="4772427"/>
              <a:ext cx="137059" cy="185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DFAE703-60C6-4805-88F8-C08A97C13314}"/>
              </a:ext>
            </a:extLst>
          </p:cNvPr>
          <p:cNvGrpSpPr/>
          <p:nvPr/>
        </p:nvGrpSpPr>
        <p:grpSpPr>
          <a:xfrm>
            <a:off x="9515063" y="4558960"/>
            <a:ext cx="482830" cy="515923"/>
            <a:chOff x="9515063" y="4558960"/>
            <a:chExt cx="482830" cy="515923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6E667889-AED0-4F1E-B4E8-7BBF311D3A75}"/>
                </a:ext>
              </a:extLst>
            </p:cNvPr>
            <p:cNvSpPr/>
            <p:nvPr/>
          </p:nvSpPr>
          <p:spPr>
            <a:xfrm>
              <a:off x="9515063" y="4740469"/>
              <a:ext cx="57671" cy="331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2D5EC26C-9F36-48B9-B3A0-386D121346B7}"/>
                </a:ext>
              </a:extLst>
            </p:cNvPr>
            <p:cNvSpPr/>
            <p:nvPr/>
          </p:nvSpPr>
          <p:spPr>
            <a:xfrm>
              <a:off x="9570137" y="4861928"/>
              <a:ext cx="199814" cy="21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C6D39DA2-0611-45F1-9235-0804A0269702}"/>
                </a:ext>
              </a:extLst>
            </p:cNvPr>
            <p:cNvSpPr/>
            <p:nvPr/>
          </p:nvSpPr>
          <p:spPr>
            <a:xfrm>
              <a:off x="9795519" y="4558960"/>
              <a:ext cx="171605" cy="61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7FCE9203-68C1-4FA4-95A3-99DAD1B6C56C}"/>
                </a:ext>
              </a:extLst>
            </p:cNvPr>
            <p:cNvSpPr/>
            <p:nvPr/>
          </p:nvSpPr>
          <p:spPr>
            <a:xfrm>
              <a:off x="9824944" y="4651744"/>
              <a:ext cx="170380" cy="61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B9D002A0-C4A8-475B-9F18-863E558C4468}"/>
                </a:ext>
              </a:extLst>
            </p:cNvPr>
            <p:cNvSpPr/>
            <p:nvPr/>
          </p:nvSpPr>
          <p:spPr>
            <a:xfrm>
              <a:off x="9798079" y="4830528"/>
              <a:ext cx="198507" cy="61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9754958D-59BE-4355-8BDB-0529EFBD2C74}"/>
                </a:ext>
              </a:extLst>
            </p:cNvPr>
            <p:cNvSpPr/>
            <p:nvPr/>
          </p:nvSpPr>
          <p:spPr>
            <a:xfrm>
              <a:off x="9768608" y="4740469"/>
              <a:ext cx="227978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40DBB6AC-539E-4E5E-B46F-CE3549BD9F60}"/>
                </a:ext>
              </a:extLst>
            </p:cNvPr>
            <p:cNvSpPr/>
            <p:nvPr/>
          </p:nvSpPr>
          <p:spPr>
            <a:xfrm>
              <a:off x="9798079" y="4923358"/>
              <a:ext cx="199814" cy="151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A58EC078-7BCD-42C1-8A26-4EF4D7EA7B7D}"/>
                </a:ext>
              </a:extLst>
            </p:cNvPr>
            <p:cNvSpPr/>
            <p:nvPr/>
          </p:nvSpPr>
          <p:spPr>
            <a:xfrm>
              <a:off x="9600870" y="4650400"/>
              <a:ext cx="140918" cy="1801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1C03099B-436A-4F6D-A610-E30FB7DB0E4A}"/>
              </a:ext>
            </a:extLst>
          </p:cNvPr>
          <p:cNvGrpSpPr/>
          <p:nvPr/>
        </p:nvGrpSpPr>
        <p:grpSpPr>
          <a:xfrm>
            <a:off x="9486680" y="5286146"/>
            <a:ext cx="709583" cy="701189"/>
            <a:chOff x="9486680" y="5286146"/>
            <a:chExt cx="709583" cy="701189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C813753C-AD03-4A64-BB5F-E5210BFE3CE1}"/>
                </a:ext>
              </a:extLst>
            </p:cNvPr>
            <p:cNvSpPr/>
            <p:nvPr/>
          </p:nvSpPr>
          <p:spPr>
            <a:xfrm>
              <a:off x="9819823" y="5286146"/>
              <a:ext cx="41458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7B47B572-DCAC-49BF-BE8C-1C5ACCFCD756}"/>
                </a:ext>
              </a:extLst>
            </p:cNvPr>
            <p:cNvSpPr/>
            <p:nvPr/>
          </p:nvSpPr>
          <p:spPr>
            <a:xfrm>
              <a:off x="9654180" y="5372849"/>
              <a:ext cx="8476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848461B2-0209-435F-A67F-1D1F89A6288C}"/>
                </a:ext>
              </a:extLst>
            </p:cNvPr>
            <p:cNvSpPr/>
            <p:nvPr/>
          </p:nvSpPr>
          <p:spPr>
            <a:xfrm>
              <a:off x="9942097" y="5373617"/>
              <a:ext cx="84764" cy="87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A2ACB7E0-3EB4-43B1-B1E3-ED7513E20E0D}"/>
                </a:ext>
              </a:extLst>
            </p:cNvPr>
            <p:cNvSpPr/>
            <p:nvPr/>
          </p:nvSpPr>
          <p:spPr>
            <a:xfrm>
              <a:off x="10111499" y="5593000"/>
              <a:ext cx="84764" cy="308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75D9D542-382C-4158-92E3-8744D3AF06A4}"/>
                </a:ext>
              </a:extLst>
            </p:cNvPr>
            <p:cNvSpPr/>
            <p:nvPr/>
          </p:nvSpPr>
          <p:spPr>
            <a:xfrm>
              <a:off x="9486680" y="5594783"/>
              <a:ext cx="84764" cy="309149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B5C694B0-0242-4643-8D58-AB399A1770B4}"/>
                </a:ext>
              </a:extLst>
            </p:cNvPr>
            <p:cNvSpPr/>
            <p:nvPr/>
          </p:nvSpPr>
          <p:spPr>
            <a:xfrm>
              <a:off x="9723830" y="5617067"/>
              <a:ext cx="342570" cy="264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C5E546E4-F1C8-4963-BBEF-140914B729A8}"/>
                </a:ext>
              </a:extLst>
            </p:cNvPr>
            <p:cNvSpPr/>
            <p:nvPr/>
          </p:nvSpPr>
          <p:spPr>
            <a:xfrm>
              <a:off x="9609018" y="5506736"/>
              <a:ext cx="419746" cy="480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A895647E-9965-49EB-A562-48C54FEA4187}"/>
              </a:ext>
            </a:extLst>
          </p:cNvPr>
          <p:cNvGrpSpPr/>
          <p:nvPr/>
        </p:nvGrpSpPr>
        <p:grpSpPr>
          <a:xfrm>
            <a:off x="11313944" y="4449479"/>
            <a:ext cx="551080" cy="587346"/>
            <a:chOff x="11313944" y="4449479"/>
            <a:chExt cx="551080" cy="587346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B85A434A-7ADC-4C0B-820A-99F65FCA90AB}"/>
                </a:ext>
              </a:extLst>
            </p:cNvPr>
            <p:cNvSpPr/>
            <p:nvPr/>
          </p:nvSpPr>
          <p:spPr>
            <a:xfrm>
              <a:off x="11362316" y="4449479"/>
              <a:ext cx="161272" cy="171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132CC91E-BC66-4F9A-92AB-F543F1C4FD3D}"/>
                </a:ext>
              </a:extLst>
            </p:cNvPr>
            <p:cNvSpPr/>
            <p:nvPr/>
          </p:nvSpPr>
          <p:spPr>
            <a:xfrm>
              <a:off x="11574813" y="4519778"/>
              <a:ext cx="193514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58A68F7B-9486-443E-B462-FAF4677BB292}"/>
                </a:ext>
              </a:extLst>
            </p:cNvPr>
            <p:cNvSpPr/>
            <p:nvPr/>
          </p:nvSpPr>
          <p:spPr>
            <a:xfrm>
              <a:off x="11374038" y="4826614"/>
              <a:ext cx="197885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69923277-6DC4-4CC5-A6DB-FCD2A9C77FB5}"/>
                </a:ext>
              </a:extLst>
            </p:cNvPr>
            <p:cNvSpPr/>
            <p:nvPr/>
          </p:nvSpPr>
          <p:spPr>
            <a:xfrm>
              <a:off x="11652491" y="4690030"/>
              <a:ext cx="165643" cy="170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A962A732-6A84-4733-A5EC-B78676570A1A}"/>
                </a:ext>
              </a:extLst>
            </p:cNvPr>
            <p:cNvSpPr/>
            <p:nvPr/>
          </p:nvSpPr>
          <p:spPr>
            <a:xfrm>
              <a:off x="11313944" y="4618195"/>
              <a:ext cx="257979" cy="174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9DF41026-6F24-4383-A048-7DC476F49044}"/>
                </a:ext>
              </a:extLst>
            </p:cNvPr>
            <p:cNvSpPr/>
            <p:nvPr/>
          </p:nvSpPr>
          <p:spPr>
            <a:xfrm>
              <a:off x="11604110" y="4858691"/>
              <a:ext cx="260914" cy="178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FA2DE788-A02A-48DE-B319-B09CE28A012B}"/>
              </a:ext>
            </a:extLst>
          </p:cNvPr>
          <p:cNvGrpSpPr/>
          <p:nvPr/>
        </p:nvGrpSpPr>
        <p:grpSpPr>
          <a:xfrm>
            <a:off x="6024698" y="4673717"/>
            <a:ext cx="482820" cy="513198"/>
            <a:chOff x="6024698" y="4673717"/>
            <a:chExt cx="482820" cy="513198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5F501ED0-B359-421F-B72B-2EB60F159650}"/>
                </a:ext>
              </a:extLst>
            </p:cNvPr>
            <p:cNvSpPr/>
            <p:nvPr/>
          </p:nvSpPr>
          <p:spPr>
            <a:xfrm>
              <a:off x="6308966" y="4975305"/>
              <a:ext cx="198552" cy="211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387070A6-4394-4377-9F83-01B96F712D19}"/>
                </a:ext>
              </a:extLst>
            </p:cNvPr>
            <p:cNvSpPr/>
            <p:nvPr/>
          </p:nvSpPr>
          <p:spPr>
            <a:xfrm>
              <a:off x="6025996" y="4825206"/>
              <a:ext cx="423888" cy="3002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FC068E0-FA51-4E6B-86AB-26050C2A21A8}"/>
                </a:ext>
              </a:extLst>
            </p:cNvPr>
            <p:cNvSpPr/>
            <p:nvPr/>
          </p:nvSpPr>
          <p:spPr>
            <a:xfrm>
              <a:off x="6024698" y="4673717"/>
              <a:ext cx="425186" cy="122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D33EFC51-1741-4155-84C9-E07D4765AA0C}"/>
              </a:ext>
            </a:extLst>
          </p:cNvPr>
          <p:cNvGrpSpPr/>
          <p:nvPr/>
        </p:nvGrpSpPr>
        <p:grpSpPr>
          <a:xfrm>
            <a:off x="10481630" y="4540279"/>
            <a:ext cx="453350" cy="480452"/>
            <a:chOff x="10481630" y="4540279"/>
            <a:chExt cx="453350" cy="480452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E4AA85B2-041C-4838-8F17-DE0CF938AB71}"/>
                </a:ext>
              </a:extLst>
            </p:cNvPr>
            <p:cNvSpPr/>
            <p:nvPr/>
          </p:nvSpPr>
          <p:spPr>
            <a:xfrm>
              <a:off x="10736473" y="4810502"/>
              <a:ext cx="198507" cy="210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5F7CD7EF-FE61-4B33-8260-29A57176D017}"/>
                </a:ext>
              </a:extLst>
            </p:cNvPr>
            <p:cNvSpPr/>
            <p:nvPr/>
          </p:nvSpPr>
          <p:spPr>
            <a:xfrm>
              <a:off x="10481630" y="4643981"/>
              <a:ext cx="57680" cy="3753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59579706-2C08-4191-B863-F59E2D5322DB}"/>
                </a:ext>
              </a:extLst>
            </p:cNvPr>
            <p:cNvSpPr/>
            <p:nvPr/>
          </p:nvSpPr>
          <p:spPr>
            <a:xfrm>
              <a:off x="10566129" y="4659014"/>
              <a:ext cx="284350" cy="360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E15D193A-ED12-4043-9410-92FAA8A2D076}"/>
                </a:ext>
              </a:extLst>
            </p:cNvPr>
            <p:cNvSpPr/>
            <p:nvPr/>
          </p:nvSpPr>
          <p:spPr>
            <a:xfrm>
              <a:off x="10623764" y="4839132"/>
              <a:ext cx="107624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8608F4E2-1AEC-4EA9-BC97-A15F0CBB0D3A}"/>
                </a:ext>
              </a:extLst>
            </p:cNvPr>
            <p:cNvSpPr/>
            <p:nvPr/>
          </p:nvSpPr>
          <p:spPr>
            <a:xfrm>
              <a:off x="10481630" y="4540279"/>
              <a:ext cx="367552" cy="88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8B7BF56F-67BA-4650-891C-59D8A30FFD41}"/>
              </a:ext>
            </a:extLst>
          </p:cNvPr>
          <p:cNvGrpSpPr/>
          <p:nvPr/>
        </p:nvGrpSpPr>
        <p:grpSpPr>
          <a:xfrm>
            <a:off x="10373749" y="2606177"/>
            <a:ext cx="630350" cy="670008"/>
            <a:chOff x="10373749" y="2606177"/>
            <a:chExt cx="630350" cy="6700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8AF69870-735D-438E-B054-6C097F826047}"/>
                </a:ext>
              </a:extLst>
            </p:cNvPr>
            <p:cNvSpPr/>
            <p:nvPr/>
          </p:nvSpPr>
          <p:spPr>
            <a:xfrm>
              <a:off x="10594439" y="2606177"/>
              <a:ext cx="183922" cy="1960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525A1F92-9EC3-47FC-81B1-01BC7ECAE027}"/>
                </a:ext>
              </a:extLst>
            </p:cNvPr>
            <p:cNvSpPr/>
            <p:nvPr/>
          </p:nvSpPr>
          <p:spPr>
            <a:xfrm>
              <a:off x="10373749" y="2998162"/>
              <a:ext cx="630350" cy="278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79F0A440-9F09-431F-891B-45945E803C7B}"/>
                </a:ext>
              </a:extLst>
            </p:cNvPr>
            <p:cNvSpPr/>
            <p:nvPr/>
          </p:nvSpPr>
          <p:spPr>
            <a:xfrm>
              <a:off x="10803407" y="2686370"/>
              <a:ext cx="158877" cy="274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BAB8C7CF-61B5-4F7A-8856-11AB488B24F5}"/>
                </a:ext>
              </a:extLst>
            </p:cNvPr>
            <p:cNvSpPr/>
            <p:nvPr/>
          </p:nvSpPr>
          <p:spPr>
            <a:xfrm>
              <a:off x="10410517" y="2686370"/>
              <a:ext cx="158877" cy="274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3C3C5D7C-6BB0-49EC-9C18-850C6438FC75}"/>
                </a:ext>
              </a:extLst>
            </p:cNvPr>
            <p:cNvSpPr/>
            <p:nvPr/>
          </p:nvSpPr>
          <p:spPr>
            <a:xfrm>
              <a:off x="10701415" y="2795019"/>
              <a:ext cx="150546" cy="160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8B27AE5E-F716-4CCA-8472-23C9E96AB386}"/>
                </a:ext>
              </a:extLst>
            </p:cNvPr>
            <p:cNvSpPr/>
            <p:nvPr/>
          </p:nvSpPr>
          <p:spPr>
            <a:xfrm>
              <a:off x="10517547" y="2796829"/>
              <a:ext cx="150491" cy="165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94C50630-6DA5-4DC6-ADE7-140907311A80}"/>
              </a:ext>
            </a:extLst>
          </p:cNvPr>
          <p:cNvGrpSpPr/>
          <p:nvPr/>
        </p:nvGrpSpPr>
        <p:grpSpPr>
          <a:xfrm>
            <a:off x="5049353" y="2654393"/>
            <a:ext cx="627004" cy="670008"/>
            <a:chOff x="5049353" y="2654393"/>
            <a:chExt cx="627004" cy="67000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6192781C-D9ED-43EF-9665-1F5F7A02FEFD}"/>
                </a:ext>
              </a:extLst>
            </p:cNvPr>
            <p:cNvSpPr/>
            <p:nvPr/>
          </p:nvSpPr>
          <p:spPr>
            <a:xfrm>
              <a:off x="5325227" y="3007178"/>
              <a:ext cx="75245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CEE3D2DC-EAF3-426F-8B12-DF5344E53AB5}"/>
                </a:ext>
              </a:extLst>
            </p:cNvPr>
            <p:cNvSpPr/>
            <p:nvPr/>
          </p:nvSpPr>
          <p:spPr>
            <a:xfrm>
              <a:off x="5290105" y="3126571"/>
              <a:ext cx="148846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9EDCE40F-B1CB-4891-93FE-586C7AE72941}"/>
                </a:ext>
              </a:extLst>
            </p:cNvPr>
            <p:cNvSpPr/>
            <p:nvPr/>
          </p:nvSpPr>
          <p:spPr>
            <a:xfrm>
              <a:off x="5198144" y="2930551"/>
              <a:ext cx="332768" cy="3938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EC8CA604-3B50-4F5A-954A-F1FC0EDADC29}"/>
                </a:ext>
              </a:extLst>
            </p:cNvPr>
            <p:cNvSpPr/>
            <p:nvPr/>
          </p:nvSpPr>
          <p:spPr>
            <a:xfrm>
              <a:off x="5161367" y="2654393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28BCD5ED-A695-426E-932B-6942759BF3A2}"/>
                </a:ext>
              </a:extLst>
            </p:cNvPr>
            <p:cNvSpPr/>
            <p:nvPr/>
          </p:nvSpPr>
          <p:spPr>
            <a:xfrm>
              <a:off x="5049353" y="2775533"/>
              <a:ext cx="627004" cy="3119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DED99A20-1D62-476F-A733-862FA2EFF568}"/>
              </a:ext>
            </a:extLst>
          </p:cNvPr>
          <p:cNvGrpSpPr/>
          <p:nvPr/>
        </p:nvGrpSpPr>
        <p:grpSpPr>
          <a:xfrm>
            <a:off x="9500213" y="2659943"/>
            <a:ext cx="406313" cy="670008"/>
            <a:chOff x="9500213" y="2659943"/>
            <a:chExt cx="406313" cy="6700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2C60D5FE-C2BA-4692-86D3-9B01485C41E8}"/>
                </a:ext>
              </a:extLst>
            </p:cNvPr>
            <p:cNvSpPr/>
            <p:nvPr/>
          </p:nvSpPr>
          <p:spPr>
            <a:xfrm>
              <a:off x="9722604" y="3021616"/>
              <a:ext cx="145444" cy="1907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EB173091-5ABF-4381-91E8-A947F822CFEE}"/>
                </a:ext>
              </a:extLst>
            </p:cNvPr>
            <p:cNvSpPr/>
            <p:nvPr/>
          </p:nvSpPr>
          <p:spPr>
            <a:xfrm>
              <a:off x="9635636" y="3141000"/>
              <a:ext cx="132130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6830FC1A-DA59-4B46-8F38-FF93C109606B}"/>
                </a:ext>
              </a:extLst>
            </p:cNvPr>
            <p:cNvSpPr/>
            <p:nvPr/>
          </p:nvSpPr>
          <p:spPr>
            <a:xfrm>
              <a:off x="9536990" y="3018050"/>
              <a:ext cx="147200" cy="192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5FE9C1DE-47AF-43F6-8C7F-B51399367979}"/>
                </a:ext>
              </a:extLst>
            </p:cNvPr>
            <p:cNvSpPr/>
            <p:nvPr/>
          </p:nvSpPr>
          <p:spPr>
            <a:xfrm>
              <a:off x="9500213" y="3249704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6430EEEB-4D91-4083-855C-DA5517D3E81A}"/>
                </a:ext>
              </a:extLst>
            </p:cNvPr>
            <p:cNvSpPr/>
            <p:nvPr/>
          </p:nvSpPr>
          <p:spPr>
            <a:xfrm>
              <a:off x="9500213" y="2659943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52A8231C-3F15-4519-9307-09D9D160DDE6}"/>
                </a:ext>
              </a:extLst>
            </p:cNvPr>
            <p:cNvSpPr/>
            <p:nvPr/>
          </p:nvSpPr>
          <p:spPr>
            <a:xfrm>
              <a:off x="9538691" y="2775770"/>
              <a:ext cx="329366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5DA6A18E-9307-4792-8C82-C95050D087E6}"/>
                </a:ext>
              </a:extLst>
            </p:cNvPr>
            <p:cNvSpPr/>
            <p:nvPr/>
          </p:nvSpPr>
          <p:spPr>
            <a:xfrm>
              <a:off x="9535344" y="2847030"/>
              <a:ext cx="331067" cy="167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500C78A8-DD83-4908-AAB6-C006D12123DF}"/>
              </a:ext>
            </a:extLst>
          </p:cNvPr>
          <p:cNvGrpSpPr/>
          <p:nvPr/>
        </p:nvGrpSpPr>
        <p:grpSpPr>
          <a:xfrm>
            <a:off x="6018205" y="2642158"/>
            <a:ext cx="626949" cy="666442"/>
            <a:chOff x="6018205" y="2642158"/>
            <a:chExt cx="626949" cy="666442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0AAFD35E-9F32-48E1-BA95-B075B357BB83}"/>
                </a:ext>
              </a:extLst>
            </p:cNvPr>
            <p:cNvSpPr/>
            <p:nvPr/>
          </p:nvSpPr>
          <p:spPr>
            <a:xfrm>
              <a:off x="6161958" y="2994952"/>
              <a:ext cx="75300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550FCF5C-A684-44E7-B68C-1779FE36D4A9}"/>
                </a:ext>
              </a:extLst>
            </p:cNvPr>
            <p:cNvSpPr/>
            <p:nvPr/>
          </p:nvSpPr>
          <p:spPr>
            <a:xfrm>
              <a:off x="6126827" y="3114336"/>
              <a:ext cx="14720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9B6042B2-5F0A-4200-9558-367645242CB5}"/>
                </a:ext>
              </a:extLst>
            </p:cNvPr>
            <p:cNvSpPr/>
            <p:nvPr/>
          </p:nvSpPr>
          <p:spPr>
            <a:xfrm>
              <a:off x="6018205" y="2879125"/>
              <a:ext cx="626949" cy="429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FEBF233E-1C09-4C26-8CCE-89A1A3477DFA}"/>
                </a:ext>
              </a:extLst>
            </p:cNvPr>
            <p:cNvSpPr/>
            <p:nvPr/>
          </p:nvSpPr>
          <p:spPr>
            <a:xfrm>
              <a:off x="6200427" y="2759741"/>
              <a:ext cx="259168" cy="158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E519789F-EA0D-4341-BCAF-EC33FF142015}"/>
                </a:ext>
              </a:extLst>
            </p:cNvPr>
            <p:cNvSpPr/>
            <p:nvPr/>
          </p:nvSpPr>
          <p:spPr>
            <a:xfrm>
              <a:off x="6237204" y="2642158"/>
              <a:ext cx="183922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29AB5CF1-F6B6-4F56-8BE8-FC0AFE0BB932}"/>
              </a:ext>
            </a:extLst>
          </p:cNvPr>
          <p:cNvGrpSpPr/>
          <p:nvPr/>
        </p:nvGrpSpPr>
        <p:grpSpPr>
          <a:xfrm>
            <a:off x="6910980" y="2653469"/>
            <a:ext cx="628659" cy="672376"/>
            <a:chOff x="6910980" y="2653469"/>
            <a:chExt cx="628659" cy="672376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6BAD9C5B-29A7-441C-B070-8E8C89DE0782}"/>
                </a:ext>
              </a:extLst>
            </p:cNvPr>
            <p:cNvSpPr/>
            <p:nvPr/>
          </p:nvSpPr>
          <p:spPr>
            <a:xfrm>
              <a:off x="7093201" y="2811139"/>
              <a:ext cx="259168" cy="22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0646DD4D-9755-4076-9D2C-A7864CE7E01F}"/>
                </a:ext>
              </a:extLst>
            </p:cNvPr>
            <p:cNvSpPr/>
            <p:nvPr/>
          </p:nvSpPr>
          <p:spPr>
            <a:xfrm>
              <a:off x="7186809" y="2891332"/>
              <a:ext cx="75300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A23BDF78-19B2-4128-B37C-01CFE85BBF6D}"/>
                </a:ext>
              </a:extLst>
            </p:cNvPr>
            <p:cNvSpPr/>
            <p:nvPr/>
          </p:nvSpPr>
          <p:spPr>
            <a:xfrm>
              <a:off x="6949458" y="2653469"/>
              <a:ext cx="550066" cy="590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7AADF9F5-CEBD-47FD-BBDE-8FD8E4EDDCE0}"/>
                </a:ext>
              </a:extLst>
            </p:cNvPr>
            <p:cNvSpPr/>
            <p:nvPr/>
          </p:nvSpPr>
          <p:spPr>
            <a:xfrm>
              <a:off x="7153378" y="3008970"/>
              <a:ext cx="142161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C1C14D93-D351-4942-AFBA-FFE75D8EE81C}"/>
                </a:ext>
              </a:extLst>
            </p:cNvPr>
            <p:cNvSpPr/>
            <p:nvPr/>
          </p:nvSpPr>
          <p:spPr>
            <a:xfrm>
              <a:off x="7337301" y="3124742"/>
              <a:ext cx="202338" cy="196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9754E727-3584-49C5-9359-97D54250C32C}"/>
                </a:ext>
              </a:extLst>
            </p:cNvPr>
            <p:cNvSpPr/>
            <p:nvPr/>
          </p:nvSpPr>
          <p:spPr>
            <a:xfrm>
              <a:off x="6910980" y="3128299"/>
              <a:ext cx="202338" cy="197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666AD5E4-CA29-4FC0-A1E7-220AC8694E27}"/>
              </a:ext>
            </a:extLst>
          </p:cNvPr>
          <p:cNvGrpSpPr/>
          <p:nvPr/>
        </p:nvGrpSpPr>
        <p:grpSpPr>
          <a:xfrm>
            <a:off x="4171995" y="2668996"/>
            <a:ext cx="628659" cy="670007"/>
            <a:chOff x="4171995" y="2668996"/>
            <a:chExt cx="628659" cy="670007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664BBF19-B2DE-4B22-B327-810C0A08D1C6}"/>
                </a:ext>
              </a:extLst>
            </p:cNvPr>
            <p:cNvSpPr/>
            <p:nvPr/>
          </p:nvSpPr>
          <p:spPr>
            <a:xfrm>
              <a:off x="4411047" y="2923775"/>
              <a:ext cx="147200" cy="155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B02E47B1-982F-4CBF-AC9B-441179F66C16}"/>
                </a:ext>
              </a:extLst>
            </p:cNvPr>
            <p:cNvSpPr/>
            <p:nvPr/>
          </p:nvSpPr>
          <p:spPr>
            <a:xfrm>
              <a:off x="4243894" y="2668996"/>
              <a:ext cx="183922" cy="196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B1D75842-68D7-41BD-8BE0-385F7F9CFFDF}"/>
                </a:ext>
              </a:extLst>
            </p:cNvPr>
            <p:cNvSpPr/>
            <p:nvPr/>
          </p:nvSpPr>
          <p:spPr>
            <a:xfrm>
              <a:off x="4539785" y="2668996"/>
              <a:ext cx="183977" cy="196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5E0E7587-01D4-4FF4-AF52-44CCB4AFF48E}"/>
                </a:ext>
              </a:extLst>
            </p:cNvPr>
            <p:cNvSpPr/>
            <p:nvPr/>
          </p:nvSpPr>
          <p:spPr>
            <a:xfrm>
              <a:off x="4437793" y="3109106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B47B82F-E6FC-4101-BB05-6A40AFEF1FE7}"/>
                </a:ext>
              </a:extLst>
            </p:cNvPr>
            <p:cNvSpPr/>
            <p:nvPr/>
          </p:nvSpPr>
          <p:spPr>
            <a:xfrm>
              <a:off x="4319095" y="3096606"/>
              <a:ext cx="148846" cy="240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362E07B0-451C-41A3-B9A3-F85025C35764}"/>
                </a:ext>
              </a:extLst>
            </p:cNvPr>
            <p:cNvSpPr/>
            <p:nvPr/>
          </p:nvSpPr>
          <p:spPr>
            <a:xfrm>
              <a:off x="4503008" y="3098416"/>
              <a:ext cx="148846" cy="240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ADE3F2AE-570C-4ECD-B02E-0F8C17482BDE}"/>
                </a:ext>
              </a:extLst>
            </p:cNvPr>
            <p:cNvSpPr/>
            <p:nvPr/>
          </p:nvSpPr>
          <p:spPr>
            <a:xfrm>
              <a:off x="4508056" y="2857893"/>
              <a:ext cx="292598" cy="245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13E42C07-96FB-44C8-9650-87E80B8625E8}"/>
                </a:ext>
              </a:extLst>
            </p:cNvPr>
            <p:cNvSpPr/>
            <p:nvPr/>
          </p:nvSpPr>
          <p:spPr>
            <a:xfrm>
              <a:off x="4171995" y="2856082"/>
              <a:ext cx="289252" cy="245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1515C1F8-DE57-40CE-8139-A4BDCE8BDD83}"/>
              </a:ext>
            </a:extLst>
          </p:cNvPr>
          <p:cNvGrpSpPr/>
          <p:nvPr/>
        </p:nvGrpSpPr>
        <p:grpSpPr>
          <a:xfrm>
            <a:off x="7859578" y="2653945"/>
            <a:ext cx="588535" cy="667237"/>
            <a:chOff x="7859578" y="2653945"/>
            <a:chExt cx="588535" cy="667237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E8CF87CF-E0F7-4F1B-95F4-96EB2E9A7AB1}"/>
                </a:ext>
              </a:extLst>
            </p:cNvPr>
            <p:cNvSpPr/>
            <p:nvPr/>
          </p:nvSpPr>
          <p:spPr>
            <a:xfrm>
              <a:off x="8152177" y="2653945"/>
              <a:ext cx="36822" cy="99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1C31B2A1-EA73-4E64-B6AB-417F6010E49C}"/>
                </a:ext>
              </a:extLst>
            </p:cNvPr>
            <p:cNvSpPr/>
            <p:nvPr/>
          </p:nvSpPr>
          <p:spPr>
            <a:xfrm>
              <a:off x="8264191" y="2696245"/>
              <a:ext cx="75245" cy="77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745A6492-CA8A-49BC-82DB-3237B934964D}"/>
                </a:ext>
              </a:extLst>
            </p:cNvPr>
            <p:cNvSpPr/>
            <p:nvPr/>
          </p:nvSpPr>
          <p:spPr>
            <a:xfrm>
              <a:off x="8372813" y="2930103"/>
              <a:ext cx="75300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60329728-3DA5-4EAE-BEDA-AC6CA51FED81}"/>
                </a:ext>
              </a:extLst>
            </p:cNvPr>
            <p:cNvSpPr/>
            <p:nvPr/>
          </p:nvSpPr>
          <p:spPr>
            <a:xfrm>
              <a:off x="7859578" y="2930103"/>
              <a:ext cx="75300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69B4ACD1-E6A3-4E31-A3A1-AEEAF7452113}"/>
                </a:ext>
              </a:extLst>
            </p:cNvPr>
            <p:cNvSpPr/>
            <p:nvPr/>
          </p:nvSpPr>
          <p:spPr>
            <a:xfrm>
              <a:off x="8005023" y="2696245"/>
              <a:ext cx="75300" cy="77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07BEAC1D-AA13-49D5-AA5C-0BE2E74897E4}"/>
                </a:ext>
              </a:extLst>
            </p:cNvPr>
            <p:cNvSpPr/>
            <p:nvPr/>
          </p:nvSpPr>
          <p:spPr>
            <a:xfrm>
              <a:off x="7893009" y="2772991"/>
              <a:ext cx="78638" cy="587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FAC91823-0119-4608-9A0F-4EFB6CE29981}"/>
                </a:ext>
              </a:extLst>
            </p:cNvPr>
            <p:cNvSpPr/>
            <p:nvPr/>
          </p:nvSpPr>
          <p:spPr>
            <a:xfrm>
              <a:off x="8334399" y="2773667"/>
              <a:ext cx="78583" cy="60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AE1AB56F-1714-45B1-B3C0-05BCFDC1D668}"/>
                </a:ext>
              </a:extLst>
            </p:cNvPr>
            <p:cNvSpPr/>
            <p:nvPr/>
          </p:nvSpPr>
          <p:spPr>
            <a:xfrm>
              <a:off x="7959925" y="2769772"/>
              <a:ext cx="376175" cy="551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119F015D-5E06-4169-8434-475221A771B6}"/>
              </a:ext>
            </a:extLst>
          </p:cNvPr>
          <p:cNvGrpSpPr/>
          <p:nvPr/>
        </p:nvGrpSpPr>
        <p:grpSpPr>
          <a:xfrm>
            <a:off x="8602245" y="2653725"/>
            <a:ext cx="638689" cy="668188"/>
            <a:chOff x="8602245" y="2653725"/>
            <a:chExt cx="638689" cy="668188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8A6D7F4F-A21C-44BF-8F7F-453CC87D105F}"/>
                </a:ext>
              </a:extLst>
            </p:cNvPr>
            <p:cNvSpPr/>
            <p:nvPr/>
          </p:nvSpPr>
          <p:spPr>
            <a:xfrm>
              <a:off x="8602245" y="2821180"/>
              <a:ext cx="290952" cy="331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416D3B39-C8DF-49A9-BCFD-1E98D1B3C45C}"/>
                </a:ext>
              </a:extLst>
            </p:cNvPr>
            <p:cNvSpPr/>
            <p:nvPr/>
          </p:nvSpPr>
          <p:spPr>
            <a:xfrm>
              <a:off x="8766115" y="2653725"/>
              <a:ext cx="309314" cy="302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F74FE45C-D6A5-4D07-B540-F9B3A8CA2EA8}"/>
                </a:ext>
              </a:extLst>
            </p:cNvPr>
            <p:cNvSpPr/>
            <p:nvPr/>
          </p:nvSpPr>
          <p:spPr>
            <a:xfrm>
              <a:off x="8949982" y="2821180"/>
              <a:ext cx="290952" cy="329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00B2391A-9281-41C6-9B9F-29DB06000852}"/>
                </a:ext>
              </a:extLst>
            </p:cNvPr>
            <p:cNvSpPr/>
            <p:nvPr/>
          </p:nvSpPr>
          <p:spPr>
            <a:xfrm>
              <a:off x="8766115" y="3017199"/>
              <a:ext cx="312651" cy="304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49F1F882-3A48-4473-810B-053822E274E3}"/>
              </a:ext>
            </a:extLst>
          </p:cNvPr>
          <p:cNvGrpSpPr/>
          <p:nvPr/>
        </p:nvGrpSpPr>
        <p:grpSpPr>
          <a:xfrm>
            <a:off x="11384133" y="5555162"/>
            <a:ext cx="437202" cy="432172"/>
            <a:chOff x="11384133" y="5555162"/>
            <a:chExt cx="437202" cy="432172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2CC77A58-5542-448C-8B7F-6B2921AEE093}"/>
                </a:ext>
              </a:extLst>
            </p:cNvPr>
            <p:cNvSpPr/>
            <p:nvPr/>
          </p:nvSpPr>
          <p:spPr>
            <a:xfrm>
              <a:off x="11524585" y="5669837"/>
              <a:ext cx="296750" cy="317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FFE8603B-FB24-43A2-9F0C-F6F93D3A740A}"/>
                </a:ext>
              </a:extLst>
            </p:cNvPr>
            <p:cNvSpPr/>
            <p:nvPr/>
          </p:nvSpPr>
          <p:spPr>
            <a:xfrm>
              <a:off x="11385285" y="5555162"/>
              <a:ext cx="229925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13CBD31B-5F9A-41D5-A094-FD165023704D}"/>
                </a:ext>
              </a:extLst>
            </p:cNvPr>
            <p:cNvSpPr/>
            <p:nvPr/>
          </p:nvSpPr>
          <p:spPr>
            <a:xfrm>
              <a:off x="11385285" y="5674665"/>
              <a:ext cx="158566" cy="91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9FA92FDB-EB87-480A-A0C3-EB9EC393BB62}"/>
                </a:ext>
              </a:extLst>
            </p:cNvPr>
            <p:cNvSpPr/>
            <p:nvPr/>
          </p:nvSpPr>
          <p:spPr>
            <a:xfrm>
              <a:off x="11385285" y="5862968"/>
              <a:ext cx="152924" cy="91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9E477CF6-4666-4BA9-97AC-41671C6D73A7}"/>
                </a:ext>
              </a:extLst>
            </p:cNvPr>
            <p:cNvSpPr/>
            <p:nvPr/>
          </p:nvSpPr>
          <p:spPr>
            <a:xfrm>
              <a:off x="11384133" y="5768794"/>
              <a:ext cx="112160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EF433EB5-FF4D-445E-A26D-24E34AACD6DB}"/>
              </a:ext>
            </a:extLst>
          </p:cNvPr>
          <p:cNvGrpSpPr/>
          <p:nvPr/>
        </p:nvGrpSpPr>
        <p:grpSpPr>
          <a:xfrm>
            <a:off x="10413013" y="1752328"/>
            <a:ext cx="593957" cy="634648"/>
            <a:chOff x="10413013" y="1752328"/>
            <a:chExt cx="593957" cy="634648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CFAB1199-3D53-4B73-A01B-E61867F7EB23}"/>
                </a:ext>
              </a:extLst>
            </p:cNvPr>
            <p:cNvSpPr/>
            <p:nvPr/>
          </p:nvSpPr>
          <p:spPr>
            <a:xfrm>
              <a:off x="10534445" y="2098063"/>
              <a:ext cx="349584" cy="288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7B898CA9-6742-4F52-B2C7-DC8E3D81C2D1}"/>
                </a:ext>
              </a:extLst>
            </p:cNvPr>
            <p:cNvSpPr/>
            <p:nvPr/>
          </p:nvSpPr>
          <p:spPr>
            <a:xfrm>
              <a:off x="10413013" y="1752328"/>
              <a:ext cx="593957" cy="306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5ED6D523-E041-4172-9CE6-05985EF508A6}"/>
                </a:ext>
              </a:extLst>
            </p:cNvPr>
            <p:cNvSpPr/>
            <p:nvPr/>
          </p:nvSpPr>
          <p:spPr>
            <a:xfrm>
              <a:off x="10599605" y="1848633"/>
              <a:ext cx="220727" cy="20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10D1BC-8A09-4B8F-B2EE-5BE8610C537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07686" y="166557"/>
            <a:ext cx="11572189" cy="724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/>
          </a:lstStyle>
          <a:p>
            <a:pPr marL="0" lvl="0" indent="0" algn="ctr">
              <a:lnSpc>
                <a:spcPct val="80000"/>
              </a:lnSpc>
              <a:buNone/>
            </a:pPr>
            <a:r>
              <a:rPr lang="en-US" sz="4800">
                <a:solidFill>
                  <a:srgbClr val="000000"/>
                </a:solidFill>
                <a:latin typeface="Poppins Light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62C7DDA6-9E2E-4EB9-A2C7-208B355971E3}"/>
              </a:ext>
            </a:extLst>
          </p:cNvPr>
          <p:cNvSpPr/>
          <p:nvPr/>
        </p:nvSpPr>
        <p:spPr>
          <a:xfrm rot="10799991">
            <a:off x="8393817" y="4492602"/>
            <a:ext cx="249686" cy="777569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1A4DB94-6BF7-4E04-A605-FECB8DAB7A20}"/>
              </a:ext>
            </a:extLst>
          </p:cNvPr>
          <p:cNvSpPr/>
          <p:nvPr/>
        </p:nvSpPr>
        <p:spPr>
          <a:xfrm>
            <a:off x="9031437" y="4582369"/>
            <a:ext cx="598996" cy="598026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EE49EF9-E05F-4AC3-81C1-2C56AE8CB947}"/>
              </a:ext>
            </a:extLst>
          </p:cNvPr>
          <p:cNvSpPr/>
          <p:nvPr/>
        </p:nvSpPr>
        <p:spPr>
          <a:xfrm>
            <a:off x="10920075" y="4647959"/>
            <a:ext cx="578476" cy="466874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E6D2EAEF-878A-42C9-A043-69635690C91F}"/>
              </a:ext>
            </a:extLst>
          </p:cNvPr>
          <p:cNvSpPr/>
          <p:nvPr/>
        </p:nvSpPr>
        <p:spPr>
          <a:xfrm>
            <a:off x="10978633" y="5849270"/>
            <a:ext cx="664064" cy="486652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518B4047-3A72-409B-8343-E32C0EDB78E4}"/>
              </a:ext>
            </a:extLst>
          </p:cNvPr>
          <p:cNvSpPr/>
          <p:nvPr/>
        </p:nvSpPr>
        <p:spPr>
          <a:xfrm>
            <a:off x="4185473" y="4555833"/>
            <a:ext cx="651116" cy="6511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C7F764B2-5308-4E33-8AD7-23466BAE12AD}"/>
              </a:ext>
            </a:extLst>
          </p:cNvPr>
          <p:cNvSpPr/>
          <p:nvPr/>
        </p:nvSpPr>
        <p:spPr>
          <a:xfrm>
            <a:off x="6671160" y="5636279"/>
            <a:ext cx="548612" cy="705487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2CECF185-5EC9-409E-9AE8-970AAC5981AF}"/>
              </a:ext>
            </a:extLst>
          </p:cNvPr>
          <p:cNvSpPr/>
          <p:nvPr/>
        </p:nvSpPr>
        <p:spPr>
          <a:xfrm>
            <a:off x="7508522" y="5806632"/>
            <a:ext cx="574672" cy="568647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CB102E3A-BC22-4B44-B228-EDD8DB235DB4}"/>
              </a:ext>
            </a:extLst>
          </p:cNvPr>
          <p:cNvSpPr/>
          <p:nvPr/>
        </p:nvSpPr>
        <p:spPr>
          <a:xfrm>
            <a:off x="5130296" y="5700717"/>
            <a:ext cx="395368" cy="571189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4A170E7D-A7A8-46C8-B320-2DECAEC7DBBB}"/>
              </a:ext>
            </a:extLst>
          </p:cNvPr>
          <p:cNvSpPr/>
          <p:nvPr/>
        </p:nvSpPr>
        <p:spPr>
          <a:xfrm>
            <a:off x="8354470" y="5742989"/>
            <a:ext cx="515840" cy="571189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183259A0-E9DA-4B32-89F0-358CF0CAD2CC}"/>
              </a:ext>
            </a:extLst>
          </p:cNvPr>
          <p:cNvSpPr/>
          <p:nvPr/>
        </p:nvSpPr>
        <p:spPr>
          <a:xfrm>
            <a:off x="10081186" y="5778084"/>
            <a:ext cx="565282" cy="5795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86F148AD-5769-49D7-9CF0-30C4B2A78705}"/>
              </a:ext>
            </a:extLst>
          </p:cNvPr>
          <p:cNvSpPr/>
          <p:nvPr/>
        </p:nvSpPr>
        <p:spPr>
          <a:xfrm>
            <a:off x="4995668" y="4686336"/>
            <a:ext cx="695227" cy="47090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04484BFA-871C-4D9A-B13E-E2FEA4391E51}"/>
              </a:ext>
            </a:extLst>
          </p:cNvPr>
          <p:cNvSpPr/>
          <p:nvPr/>
        </p:nvSpPr>
        <p:spPr>
          <a:xfrm>
            <a:off x="4385325" y="5548085"/>
            <a:ext cx="357685" cy="876443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A55436AA-C4C4-4598-92FD-B5A183A3E45A}"/>
              </a:ext>
            </a:extLst>
          </p:cNvPr>
          <p:cNvSpPr/>
          <p:nvPr/>
        </p:nvSpPr>
        <p:spPr>
          <a:xfrm>
            <a:off x="9093643" y="5778075"/>
            <a:ext cx="655387" cy="518163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A5FFA85B-B28E-4ED7-AB40-5F0F4009261A}"/>
              </a:ext>
            </a:extLst>
          </p:cNvPr>
          <p:cNvSpPr/>
          <p:nvPr/>
        </p:nvSpPr>
        <p:spPr>
          <a:xfrm>
            <a:off x="5899132" y="5752170"/>
            <a:ext cx="539560" cy="544068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0E69FD7C-DF26-46BF-B82D-E95A1E612801}"/>
              </a:ext>
            </a:extLst>
          </p:cNvPr>
          <p:cNvSpPr/>
          <p:nvPr/>
        </p:nvSpPr>
        <p:spPr>
          <a:xfrm>
            <a:off x="10018367" y="4572356"/>
            <a:ext cx="513764" cy="618070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60CD3F51-9F23-427D-8588-18BE69175F08}"/>
              </a:ext>
            </a:extLst>
          </p:cNvPr>
          <p:cNvGrpSpPr/>
          <p:nvPr/>
        </p:nvGrpSpPr>
        <p:grpSpPr>
          <a:xfrm>
            <a:off x="10947644" y="1235500"/>
            <a:ext cx="566809" cy="566425"/>
            <a:chOff x="10947644" y="1235500"/>
            <a:chExt cx="566809" cy="566425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D1C8125C-8333-43D1-B423-04F6524E0E23}"/>
                </a:ext>
              </a:extLst>
            </p:cNvPr>
            <p:cNvSpPr/>
            <p:nvPr/>
          </p:nvSpPr>
          <p:spPr>
            <a:xfrm>
              <a:off x="11282187" y="1235500"/>
              <a:ext cx="200171" cy="2990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AE2859D0-3BB5-4F15-AA28-C92325E7BCA5}"/>
                </a:ext>
              </a:extLst>
            </p:cNvPr>
            <p:cNvSpPr/>
            <p:nvPr/>
          </p:nvSpPr>
          <p:spPr>
            <a:xfrm>
              <a:off x="10947644" y="1438296"/>
              <a:ext cx="300983" cy="363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C84FB39D-FCEC-43C8-BA9A-38670868627F}"/>
                </a:ext>
              </a:extLst>
            </p:cNvPr>
            <p:cNvSpPr/>
            <p:nvPr/>
          </p:nvSpPr>
          <p:spPr>
            <a:xfrm>
              <a:off x="11080562" y="1303824"/>
              <a:ext cx="99312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719489AE-50E6-4E3E-AA5E-55EA637DEB4A}"/>
                </a:ext>
              </a:extLst>
            </p:cNvPr>
            <p:cNvSpPr/>
            <p:nvPr/>
          </p:nvSpPr>
          <p:spPr>
            <a:xfrm>
              <a:off x="11048457" y="1437756"/>
              <a:ext cx="302529" cy="362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E8B75D87-F85E-4CA5-BF91-A6C757F4F89E}"/>
                </a:ext>
              </a:extLst>
            </p:cNvPr>
            <p:cNvSpPr/>
            <p:nvPr/>
          </p:nvSpPr>
          <p:spPr>
            <a:xfrm>
              <a:off x="11248583" y="1569649"/>
              <a:ext cx="265870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EA3E81FC-45B9-495D-AB19-4A00C6AAB052}"/>
              </a:ext>
            </a:extLst>
          </p:cNvPr>
          <p:cNvGrpSpPr/>
          <p:nvPr/>
        </p:nvGrpSpPr>
        <p:grpSpPr>
          <a:xfrm>
            <a:off x="9993221" y="2304827"/>
            <a:ext cx="552041" cy="550569"/>
            <a:chOff x="9993221" y="2304827"/>
            <a:chExt cx="552041" cy="550569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8DBB73AB-9975-4222-9616-7320B1E26008}"/>
                </a:ext>
              </a:extLst>
            </p:cNvPr>
            <p:cNvSpPr/>
            <p:nvPr/>
          </p:nvSpPr>
          <p:spPr>
            <a:xfrm>
              <a:off x="10025947" y="2304827"/>
              <a:ext cx="488088" cy="2284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E3C47E91-EA40-4969-8646-A559C8501943}"/>
                </a:ext>
              </a:extLst>
            </p:cNvPr>
            <p:cNvSpPr/>
            <p:nvPr/>
          </p:nvSpPr>
          <p:spPr>
            <a:xfrm>
              <a:off x="10058683" y="2565193"/>
              <a:ext cx="129497" cy="131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56BAD2C8-293B-4D83-8D33-CDC7DA0E4952}"/>
                </a:ext>
              </a:extLst>
            </p:cNvPr>
            <p:cNvSpPr/>
            <p:nvPr/>
          </p:nvSpPr>
          <p:spPr>
            <a:xfrm>
              <a:off x="9993221" y="2727362"/>
              <a:ext cx="258948" cy="12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A45B1786-0A9F-46BC-9B6B-0A359155AD4E}"/>
                </a:ext>
              </a:extLst>
            </p:cNvPr>
            <p:cNvSpPr/>
            <p:nvPr/>
          </p:nvSpPr>
          <p:spPr>
            <a:xfrm>
              <a:off x="10350303" y="2565193"/>
              <a:ext cx="129497" cy="131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491D7C14-14A5-4AF7-A23E-78B9F2547C09}"/>
                </a:ext>
              </a:extLst>
            </p:cNvPr>
            <p:cNvSpPr/>
            <p:nvPr/>
          </p:nvSpPr>
          <p:spPr>
            <a:xfrm>
              <a:off x="10284851" y="2727362"/>
              <a:ext cx="260411" cy="12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49323656-1E42-4D85-B518-D2A998BCA3D9}"/>
              </a:ext>
            </a:extLst>
          </p:cNvPr>
          <p:cNvGrpSpPr/>
          <p:nvPr/>
        </p:nvGrpSpPr>
        <p:grpSpPr>
          <a:xfrm>
            <a:off x="5913598" y="4643926"/>
            <a:ext cx="508809" cy="563023"/>
            <a:chOff x="5913598" y="4643926"/>
            <a:chExt cx="508809" cy="563023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A2C3E4A9-3F02-4296-B778-434CAAAFDE9A}"/>
                </a:ext>
              </a:extLst>
            </p:cNvPr>
            <p:cNvSpPr/>
            <p:nvPr/>
          </p:nvSpPr>
          <p:spPr>
            <a:xfrm>
              <a:off x="5913598" y="4712232"/>
              <a:ext cx="240039" cy="49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262D48EB-C4F5-465C-BEB8-EB7DE4E7CF75}"/>
                </a:ext>
              </a:extLst>
            </p:cNvPr>
            <p:cNvSpPr/>
            <p:nvPr/>
          </p:nvSpPr>
          <p:spPr>
            <a:xfrm>
              <a:off x="6183758" y="4712232"/>
              <a:ext cx="238649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313B354E-A944-457B-B2F1-54204145D1EF}"/>
                </a:ext>
              </a:extLst>
            </p:cNvPr>
            <p:cNvSpPr/>
            <p:nvPr/>
          </p:nvSpPr>
          <p:spPr>
            <a:xfrm>
              <a:off x="6286609" y="4774457"/>
              <a:ext cx="45262" cy="72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E65F4F17-390E-43B0-8F8E-73DB41F8B194}"/>
                </a:ext>
              </a:extLst>
            </p:cNvPr>
            <p:cNvSpPr/>
            <p:nvPr/>
          </p:nvSpPr>
          <p:spPr>
            <a:xfrm>
              <a:off x="6002734" y="4778508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8D7A66A2-875E-44A4-AC17-D07870F68481}"/>
                </a:ext>
              </a:extLst>
            </p:cNvPr>
            <p:cNvSpPr/>
            <p:nvPr/>
          </p:nvSpPr>
          <p:spPr>
            <a:xfrm>
              <a:off x="6106975" y="4643926"/>
              <a:ext cx="119301" cy="132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C6D26622-8EF7-4874-90DD-9A3078ACDA2C}"/>
                </a:ext>
              </a:extLst>
            </p:cNvPr>
            <p:cNvSpPr/>
            <p:nvPr/>
          </p:nvSpPr>
          <p:spPr>
            <a:xfrm>
              <a:off x="6072685" y="4809332"/>
              <a:ext cx="187900" cy="132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C3D272D2-10DF-4FA5-B178-A5BB2A806BA2}"/>
              </a:ext>
            </a:extLst>
          </p:cNvPr>
          <p:cNvGrpSpPr/>
          <p:nvPr/>
        </p:nvGrpSpPr>
        <p:grpSpPr>
          <a:xfrm>
            <a:off x="4974692" y="1314925"/>
            <a:ext cx="498045" cy="497058"/>
            <a:chOff x="4974692" y="1314925"/>
            <a:chExt cx="498045" cy="497058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248D46A0-4044-4C4A-BB6C-BD355CFA4B34}"/>
                </a:ext>
              </a:extLst>
            </p:cNvPr>
            <p:cNvSpPr/>
            <p:nvPr/>
          </p:nvSpPr>
          <p:spPr>
            <a:xfrm>
              <a:off x="5078065" y="1314925"/>
              <a:ext cx="175884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F1D7F6DB-72C7-4225-BADA-E91796C0B39D}"/>
                </a:ext>
              </a:extLst>
            </p:cNvPr>
            <p:cNvSpPr/>
            <p:nvPr/>
          </p:nvSpPr>
          <p:spPr>
            <a:xfrm>
              <a:off x="5063279" y="1574322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3B3F44A4-35E2-475B-8B94-A9CD822F9DCF}"/>
                </a:ext>
              </a:extLst>
            </p:cNvPr>
            <p:cNvSpPr/>
            <p:nvPr/>
          </p:nvSpPr>
          <p:spPr>
            <a:xfrm>
              <a:off x="5063279" y="1458897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49B1DEE9-D52C-4AD9-BB3F-BFB3337A952C}"/>
                </a:ext>
              </a:extLst>
            </p:cNvPr>
            <p:cNvSpPr/>
            <p:nvPr/>
          </p:nvSpPr>
          <p:spPr>
            <a:xfrm>
              <a:off x="5063279" y="1693797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6B912A68-09AF-4BCE-83EE-98B10600AAF5}"/>
                </a:ext>
              </a:extLst>
            </p:cNvPr>
            <p:cNvSpPr/>
            <p:nvPr/>
          </p:nvSpPr>
          <p:spPr>
            <a:xfrm>
              <a:off x="4974692" y="1343427"/>
              <a:ext cx="379896" cy="468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1864A00A-494C-4DA4-A6E0-E4392D2D4947}"/>
                </a:ext>
              </a:extLst>
            </p:cNvPr>
            <p:cNvSpPr/>
            <p:nvPr/>
          </p:nvSpPr>
          <p:spPr>
            <a:xfrm>
              <a:off x="5385431" y="1487061"/>
              <a:ext cx="87306" cy="177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52BDB239-3CF2-49C3-8F78-D415EF450E33}"/>
                </a:ext>
              </a:extLst>
            </p:cNvPr>
            <p:cNvSpPr/>
            <p:nvPr/>
          </p:nvSpPr>
          <p:spPr>
            <a:xfrm>
              <a:off x="5385431" y="1371636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6E0E2D61-8731-4E23-AB89-F65BFAB9506E}"/>
                </a:ext>
              </a:extLst>
            </p:cNvPr>
            <p:cNvSpPr/>
            <p:nvPr/>
          </p:nvSpPr>
          <p:spPr>
            <a:xfrm>
              <a:off x="5388120" y="1693797"/>
              <a:ext cx="79251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AC3C58B4-8B7F-458B-BA6B-824170FA3B23}"/>
              </a:ext>
            </a:extLst>
          </p:cNvPr>
          <p:cNvGrpSpPr/>
          <p:nvPr/>
        </p:nvGrpSpPr>
        <p:grpSpPr>
          <a:xfrm>
            <a:off x="10919097" y="3411178"/>
            <a:ext cx="604838" cy="605762"/>
            <a:chOff x="10919097" y="3411178"/>
            <a:chExt cx="604838" cy="605762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AD208910-9035-4776-801D-38E42CE5D72C}"/>
                </a:ext>
              </a:extLst>
            </p:cNvPr>
            <p:cNvSpPr/>
            <p:nvPr/>
          </p:nvSpPr>
          <p:spPr>
            <a:xfrm>
              <a:off x="11089111" y="3811648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0F950CAB-F5C7-4136-9923-24F2EA50FD76}"/>
                </a:ext>
              </a:extLst>
            </p:cNvPr>
            <p:cNvSpPr/>
            <p:nvPr/>
          </p:nvSpPr>
          <p:spPr>
            <a:xfrm>
              <a:off x="10919097" y="3658029"/>
              <a:ext cx="356369" cy="3589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6CD5FFC4-4623-4D49-A35D-6BE43EF0203A}"/>
                </a:ext>
              </a:extLst>
            </p:cNvPr>
            <p:cNvSpPr/>
            <p:nvPr/>
          </p:nvSpPr>
          <p:spPr>
            <a:xfrm>
              <a:off x="11329379" y="3553385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4B640D9D-2562-4049-8CBE-21D222FA1D62}"/>
                </a:ext>
              </a:extLst>
            </p:cNvPr>
            <p:cNvSpPr/>
            <p:nvPr/>
          </p:nvSpPr>
          <p:spPr>
            <a:xfrm>
              <a:off x="11165902" y="3411178"/>
              <a:ext cx="358033" cy="357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5CB23057-B4F4-483E-890E-621CC80996EE}"/>
              </a:ext>
            </a:extLst>
          </p:cNvPr>
          <p:cNvGrpSpPr/>
          <p:nvPr/>
        </p:nvGrpSpPr>
        <p:grpSpPr>
          <a:xfrm>
            <a:off x="4203048" y="1247205"/>
            <a:ext cx="499911" cy="600513"/>
            <a:chOff x="4203048" y="1247205"/>
            <a:chExt cx="499911" cy="600513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A8CCC309-F986-495C-898A-0F9A1834A06B}"/>
                </a:ext>
              </a:extLst>
            </p:cNvPr>
            <p:cNvSpPr/>
            <p:nvPr/>
          </p:nvSpPr>
          <p:spPr>
            <a:xfrm>
              <a:off x="4203048" y="1247205"/>
              <a:ext cx="105549" cy="417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57EAD55F-B7CB-4DCC-8738-CDAFC48EDA63}"/>
                </a:ext>
              </a:extLst>
            </p:cNvPr>
            <p:cNvSpPr/>
            <p:nvPr/>
          </p:nvSpPr>
          <p:spPr>
            <a:xfrm>
              <a:off x="4203048" y="1670773"/>
              <a:ext cx="499911" cy="141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A03F5170-2D60-4A45-8903-7B3F681D988C}"/>
                </a:ext>
              </a:extLst>
            </p:cNvPr>
            <p:cNvSpPr/>
            <p:nvPr/>
          </p:nvSpPr>
          <p:spPr>
            <a:xfrm>
              <a:off x="4589327" y="1759991"/>
              <a:ext cx="113632" cy="52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A9A68AAE-EBDE-4C6C-A209-E7747F97589A}"/>
                </a:ext>
              </a:extLst>
            </p:cNvPr>
            <p:cNvSpPr/>
            <p:nvPr/>
          </p:nvSpPr>
          <p:spPr>
            <a:xfrm>
              <a:off x="4431913" y="1459784"/>
              <a:ext cx="173690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06113004-0887-49AD-A654-7841755708A5}"/>
                </a:ext>
              </a:extLst>
            </p:cNvPr>
            <p:cNvSpPr/>
            <p:nvPr/>
          </p:nvSpPr>
          <p:spPr>
            <a:xfrm>
              <a:off x="4485433" y="1354290"/>
              <a:ext cx="68195" cy="681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D7DCF4CB-9700-4447-BAC6-700DE2BA2F59}"/>
                </a:ext>
              </a:extLst>
            </p:cNvPr>
            <p:cNvSpPr/>
            <p:nvPr/>
          </p:nvSpPr>
          <p:spPr>
            <a:xfrm>
              <a:off x="4342641" y="1247205"/>
              <a:ext cx="353827" cy="389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02FB6264-1317-4D29-9374-A79A7014E8A3}"/>
                </a:ext>
              </a:extLst>
            </p:cNvPr>
            <p:cNvSpPr/>
            <p:nvPr/>
          </p:nvSpPr>
          <p:spPr>
            <a:xfrm>
              <a:off x="4485433" y="1759991"/>
              <a:ext cx="71442" cy="87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C18B6623-09A6-4E60-BA03-F195032ECFBC}"/>
              </a:ext>
            </a:extLst>
          </p:cNvPr>
          <p:cNvGrpSpPr/>
          <p:nvPr/>
        </p:nvGrpSpPr>
        <p:grpSpPr>
          <a:xfrm>
            <a:off x="8170127" y="1211479"/>
            <a:ext cx="600504" cy="600505"/>
            <a:chOff x="8170127" y="1211479"/>
            <a:chExt cx="600504" cy="600505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C624C99F-B914-44D8-BB21-A916635892DF}"/>
                </a:ext>
              </a:extLst>
            </p:cNvPr>
            <p:cNvSpPr/>
            <p:nvPr/>
          </p:nvSpPr>
          <p:spPr>
            <a:xfrm>
              <a:off x="8481709" y="1390016"/>
              <a:ext cx="264609" cy="102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98120214-1FBC-43D4-88AA-4426A5FE7A35}"/>
                </a:ext>
              </a:extLst>
            </p:cNvPr>
            <p:cNvSpPr/>
            <p:nvPr/>
          </p:nvSpPr>
          <p:spPr>
            <a:xfrm>
              <a:off x="8454149" y="1420822"/>
              <a:ext cx="316482" cy="2126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EFBC4F84-39BA-4F93-B6E8-BA5D0B7A6BD3}"/>
                </a:ext>
              </a:extLst>
            </p:cNvPr>
            <p:cNvSpPr/>
            <p:nvPr/>
          </p:nvSpPr>
          <p:spPr>
            <a:xfrm>
              <a:off x="8170127" y="1318573"/>
              <a:ext cx="389525" cy="387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097BF287-F8C7-4DC8-8026-6C2C1AC9BCEE}"/>
                </a:ext>
              </a:extLst>
            </p:cNvPr>
            <p:cNvSpPr/>
            <p:nvPr/>
          </p:nvSpPr>
          <p:spPr>
            <a:xfrm>
              <a:off x="8170127" y="1211479"/>
              <a:ext cx="389525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52A40C13-6C50-4092-BD84-92558F9B3356}"/>
                </a:ext>
              </a:extLst>
            </p:cNvPr>
            <p:cNvSpPr/>
            <p:nvPr/>
          </p:nvSpPr>
          <p:spPr>
            <a:xfrm>
              <a:off x="8170127" y="1740542"/>
              <a:ext cx="389525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CC4079C5-C0E6-414C-A805-07AD31CDB7A9}"/>
              </a:ext>
            </a:extLst>
          </p:cNvPr>
          <p:cNvGrpSpPr/>
          <p:nvPr/>
        </p:nvGrpSpPr>
        <p:grpSpPr>
          <a:xfrm>
            <a:off x="8926345" y="1222004"/>
            <a:ext cx="606996" cy="598867"/>
            <a:chOff x="8926345" y="1222004"/>
            <a:chExt cx="606996" cy="598867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9C5B87FB-5C99-43D0-A60F-79917A95630F}"/>
                </a:ext>
              </a:extLst>
            </p:cNvPr>
            <p:cNvSpPr/>
            <p:nvPr/>
          </p:nvSpPr>
          <p:spPr>
            <a:xfrm>
              <a:off x="9315815" y="1291745"/>
              <a:ext cx="173690" cy="175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870B0A92-7C48-49A8-AF5C-78AD41C772C8}"/>
                </a:ext>
              </a:extLst>
            </p:cNvPr>
            <p:cNvSpPr/>
            <p:nvPr/>
          </p:nvSpPr>
          <p:spPr>
            <a:xfrm>
              <a:off x="9070783" y="1645526"/>
              <a:ext cx="175290" cy="175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FB82452F-2BA2-4F87-AB32-5C7B4A1C25C3}"/>
                </a:ext>
              </a:extLst>
            </p:cNvPr>
            <p:cNvSpPr/>
            <p:nvPr/>
          </p:nvSpPr>
          <p:spPr>
            <a:xfrm>
              <a:off x="8926345" y="1222004"/>
              <a:ext cx="425223" cy="316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C5058C16-1D62-4360-A055-B084B78C568D}"/>
                </a:ext>
              </a:extLst>
            </p:cNvPr>
            <p:cNvSpPr/>
            <p:nvPr/>
          </p:nvSpPr>
          <p:spPr>
            <a:xfrm>
              <a:off x="9033430" y="1327443"/>
              <a:ext cx="215880" cy="1077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7167DC1B-6510-4465-833D-CFCD69B4C962}"/>
                </a:ext>
              </a:extLst>
            </p:cNvPr>
            <p:cNvSpPr/>
            <p:nvPr/>
          </p:nvSpPr>
          <p:spPr>
            <a:xfrm>
              <a:off x="9033430" y="1455651"/>
              <a:ext cx="215880" cy="152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C7E8641B-A509-42F0-810C-DD325BA6AF19}"/>
                </a:ext>
              </a:extLst>
            </p:cNvPr>
            <p:cNvSpPr/>
            <p:nvPr/>
          </p:nvSpPr>
          <p:spPr>
            <a:xfrm>
              <a:off x="9317461" y="1538432"/>
              <a:ext cx="215880" cy="107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BF16CD09-6571-423A-AAD2-295D779ED6BB}"/>
                </a:ext>
              </a:extLst>
            </p:cNvPr>
            <p:cNvSpPr/>
            <p:nvPr/>
          </p:nvSpPr>
          <p:spPr>
            <a:xfrm>
              <a:off x="9315815" y="1666640"/>
              <a:ext cx="211043" cy="154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9322D9FB-22A6-48E2-A344-1D780E94D8BA}"/>
              </a:ext>
            </a:extLst>
          </p:cNvPr>
          <p:cNvGrpSpPr/>
          <p:nvPr/>
        </p:nvGrpSpPr>
        <p:grpSpPr>
          <a:xfrm>
            <a:off x="5860179" y="1222717"/>
            <a:ext cx="580991" cy="600514"/>
            <a:chOff x="5860179" y="1222717"/>
            <a:chExt cx="580991" cy="600514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1D02A1A5-6669-4A38-9EA8-DDBE0B52B32B}"/>
                </a:ext>
              </a:extLst>
            </p:cNvPr>
            <p:cNvSpPr/>
            <p:nvPr/>
          </p:nvSpPr>
          <p:spPr>
            <a:xfrm>
              <a:off x="6087398" y="1222717"/>
              <a:ext cx="353772" cy="3528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10991CC9-B88A-4EA4-AE74-39FE228BDB93}"/>
                </a:ext>
              </a:extLst>
            </p:cNvPr>
            <p:cNvSpPr/>
            <p:nvPr/>
          </p:nvSpPr>
          <p:spPr>
            <a:xfrm>
              <a:off x="6231773" y="1329802"/>
              <a:ext cx="68250" cy="139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BF9F9A92-EAAF-4628-831E-0BF2A201B9AB}"/>
                </a:ext>
              </a:extLst>
            </p:cNvPr>
            <p:cNvSpPr/>
            <p:nvPr/>
          </p:nvSpPr>
          <p:spPr>
            <a:xfrm>
              <a:off x="5928329" y="1503447"/>
              <a:ext cx="142838" cy="142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2E825996-15CD-484E-A6C8-A980C569577D}"/>
                </a:ext>
              </a:extLst>
            </p:cNvPr>
            <p:cNvSpPr/>
            <p:nvPr/>
          </p:nvSpPr>
          <p:spPr>
            <a:xfrm>
              <a:off x="5860179" y="1680338"/>
              <a:ext cx="282430" cy="142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825CAF7D-BB2E-4114-83A3-6969B1E49BEB}"/>
              </a:ext>
            </a:extLst>
          </p:cNvPr>
          <p:cNvGrpSpPr/>
          <p:nvPr/>
        </p:nvGrpSpPr>
        <p:grpSpPr>
          <a:xfrm>
            <a:off x="9993212" y="1222004"/>
            <a:ext cx="571298" cy="601327"/>
            <a:chOff x="9993212" y="1222004"/>
            <a:chExt cx="571298" cy="601327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8E37BF14-076A-4AEB-9374-4E704E33964E}"/>
                </a:ext>
              </a:extLst>
            </p:cNvPr>
            <p:cNvSpPr/>
            <p:nvPr/>
          </p:nvSpPr>
          <p:spPr>
            <a:xfrm>
              <a:off x="10418380" y="1662626"/>
              <a:ext cx="68195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5EED931A-8893-4219-92E4-A66C301479B6}"/>
                </a:ext>
              </a:extLst>
            </p:cNvPr>
            <p:cNvSpPr/>
            <p:nvPr/>
          </p:nvSpPr>
          <p:spPr>
            <a:xfrm>
              <a:off x="10239890" y="1222827"/>
              <a:ext cx="35743" cy="2126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57923D39-C254-44D3-B41A-9CE7DF30EA0C}"/>
                </a:ext>
              </a:extLst>
            </p:cNvPr>
            <p:cNvSpPr/>
            <p:nvPr/>
          </p:nvSpPr>
          <p:spPr>
            <a:xfrm>
              <a:off x="10204201" y="1470848"/>
              <a:ext cx="105494" cy="105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B46D97E5-7F35-4C04-9EBA-6F53D83E58E3}"/>
                </a:ext>
              </a:extLst>
            </p:cNvPr>
            <p:cNvSpPr/>
            <p:nvPr/>
          </p:nvSpPr>
          <p:spPr>
            <a:xfrm>
              <a:off x="10101952" y="1587983"/>
              <a:ext cx="329458" cy="235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E41DE20F-8D26-4900-8C3B-31571670DE66}"/>
                </a:ext>
              </a:extLst>
            </p:cNvPr>
            <p:cNvSpPr/>
            <p:nvPr/>
          </p:nvSpPr>
          <p:spPr>
            <a:xfrm>
              <a:off x="10273942" y="1398117"/>
              <a:ext cx="262963" cy="285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53ACB49A-22AF-462D-B65B-DF13ED89FF40}"/>
                </a:ext>
              </a:extLst>
            </p:cNvPr>
            <p:cNvSpPr/>
            <p:nvPr/>
          </p:nvSpPr>
          <p:spPr>
            <a:xfrm>
              <a:off x="10312886" y="1222004"/>
              <a:ext cx="251624" cy="172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C17AD7FC-1F67-4F7A-95CE-22D9EBE798BB}"/>
                </a:ext>
              </a:extLst>
            </p:cNvPr>
            <p:cNvSpPr/>
            <p:nvPr/>
          </p:nvSpPr>
          <p:spPr>
            <a:xfrm>
              <a:off x="9993212" y="1260171"/>
              <a:ext cx="210988" cy="408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FE7E0E06-CABF-43E1-B637-D3B93D464D82}"/>
              </a:ext>
            </a:extLst>
          </p:cNvPr>
          <p:cNvGrpSpPr/>
          <p:nvPr/>
        </p:nvGrpSpPr>
        <p:grpSpPr>
          <a:xfrm>
            <a:off x="6627534" y="1222717"/>
            <a:ext cx="564751" cy="600504"/>
            <a:chOff x="6627534" y="1222717"/>
            <a:chExt cx="564751" cy="600504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C87BD722-D59E-48A6-8F9F-6B3544AB91B1}"/>
                </a:ext>
              </a:extLst>
            </p:cNvPr>
            <p:cNvSpPr/>
            <p:nvPr/>
          </p:nvSpPr>
          <p:spPr>
            <a:xfrm>
              <a:off x="6734620" y="1608941"/>
              <a:ext cx="173690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B7596715-FAD7-47E3-B033-0340E585A5A4}"/>
                </a:ext>
              </a:extLst>
            </p:cNvPr>
            <p:cNvSpPr/>
            <p:nvPr/>
          </p:nvSpPr>
          <p:spPr>
            <a:xfrm>
              <a:off x="6872566" y="1524569"/>
              <a:ext cx="142838" cy="15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E2969AFD-5EC6-4366-A4F8-18829D3BF6D4}"/>
                </a:ext>
              </a:extLst>
            </p:cNvPr>
            <p:cNvSpPr/>
            <p:nvPr/>
          </p:nvSpPr>
          <p:spPr>
            <a:xfrm>
              <a:off x="6632371" y="1328211"/>
              <a:ext cx="259717" cy="352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75039123-8859-4D5F-9B5A-7AEB43152ECD}"/>
                </a:ext>
              </a:extLst>
            </p:cNvPr>
            <p:cNvSpPr/>
            <p:nvPr/>
          </p:nvSpPr>
          <p:spPr>
            <a:xfrm>
              <a:off x="6788185" y="1503447"/>
              <a:ext cx="69796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42C77249-3ED8-4E70-A9FE-5AC5898B94CE}"/>
                </a:ext>
              </a:extLst>
            </p:cNvPr>
            <p:cNvSpPr/>
            <p:nvPr/>
          </p:nvSpPr>
          <p:spPr>
            <a:xfrm>
              <a:off x="6909855" y="1223586"/>
              <a:ext cx="282430" cy="279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435CDBD6-DC3F-471F-B2D2-007E2253EC4E}"/>
                </a:ext>
              </a:extLst>
            </p:cNvPr>
            <p:cNvSpPr/>
            <p:nvPr/>
          </p:nvSpPr>
          <p:spPr>
            <a:xfrm>
              <a:off x="6627534" y="1714435"/>
              <a:ext cx="387879" cy="1087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0BA914A7-77EC-41A7-B001-840FEAE7C8D5}"/>
                </a:ext>
              </a:extLst>
            </p:cNvPr>
            <p:cNvSpPr/>
            <p:nvPr/>
          </p:nvSpPr>
          <p:spPr>
            <a:xfrm>
              <a:off x="6629125" y="1222717"/>
              <a:ext cx="316482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43CD0988-71D3-4342-AA67-877CD9F5E88E}"/>
              </a:ext>
            </a:extLst>
          </p:cNvPr>
          <p:cNvGrpSpPr/>
          <p:nvPr/>
        </p:nvGrpSpPr>
        <p:grpSpPr>
          <a:xfrm>
            <a:off x="7353613" y="1222278"/>
            <a:ext cx="608588" cy="601391"/>
            <a:chOff x="7353613" y="1222278"/>
            <a:chExt cx="608588" cy="601391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7FECF039-2006-4771-876C-1B94C213DF16}"/>
                </a:ext>
              </a:extLst>
            </p:cNvPr>
            <p:cNvSpPr/>
            <p:nvPr/>
          </p:nvSpPr>
          <p:spPr>
            <a:xfrm>
              <a:off x="7629497" y="1222278"/>
              <a:ext cx="332704" cy="332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6C019B3E-7255-49B1-8F2D-31C743136915}"/>
                </a:ext>
              </a:extLst>
            </p:cNvPr>
            <p:cNvSpPr/>
            <p:nvPr/>
          </p:nvSpPr>
          <p:spPr>
            <a:xfrm>
              <a:off x="7415262" y="1348173"/>
              <a:ext cx="157468" cy="151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DEE1D7F2-0624-4F2A-A8A1-3F4058FBC49A}"/>
                </a:ext>
              </a:extLst>
            </p:cNvPr>
            <p:cNvSpPr/>
            <p:nvPr/>
          </p:nvSpPr>
          <p:spPr>
            <a:xfrm>
              <a:off x="7679780" y="1614226"/>
              <a:ext cx="159114" cy="153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6ADFD522-DE16-4EEB-A533-01E8F76936B3}"/>
                </a:ext>
              </a:extLst>
            </p:cNvPr>
            <p:cNvSpPr/>
            <p:nvPr/>
          </p:nvSpPr>
          <p:spPr>
            <a:xfrm>
              <a:off x="7353613" y="1404015"/>
              <a:ext cx="426814" cy="419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3BCF1DA5-92F8-45A6-A126-FEA940BEC1C4}"/>
              </a:ext>
            </a:extLst>
          </p:cNvPr>
          <p:cNvGrpSpPr/>
          <p:nvPr/>
        </p:nvGrpSpPr>
        <p:grpSpPr>
          <a:xfrm>
            <a:off x="10893987" y="2239566"/>
            <a:ext cx="664751" cy="661787"/>
            <a:chOff x="10893987" y="2239566"/>
            <a:chExt cx="664751" cy="661787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52736307-8DE4-4265-A0E7-7A2901E8F348}"/>
                </a:ext>
              </a:extLst>
            </p:cNvPr>
            <p:cNvSpPr/>
            <p:nvPr/>
          </p:nvSpPr>
          <p:spPr>
            <a:xfrm>
              <a:off x="11169917" y="2474320"/>
              <a:ext cx="388821" cy="427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1D918750-A252-462B-A589-905DB8232309}"/>
                </a:ext>
              </a:extLst>
            </p:cNvPr>
            <p:cNvSpPr/>
            <p:nvPr/>
          </p:nvSpPr>
          <p:spPr>
            <a:xfrm>
              <a:off x="10893987" y="2239566"/>
              <a:ext cx="428286" cy="466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7F14E3EE-FED9-4F48-BD43-986C10C8A87F}"/>
              </a:ext>
            </a:extLst>
          </p:cNvPr>
          <p:cNvSpPr/>
          <p:nvPr/>
        </p:nvSpPr>
        <p:spPr>
          <a:xfrm>
            <a:off x="5795494" y="2277304"/>
            <a:ext cx="593564" cy="595146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8A9B4405-0766-47A1-ACE9-5B3314CCBAAF}"/>
              </a:ext>
            </a:extLst>
          </p:cNvPr>
          <p:cNvGrpSpPr/>
          <p:nvPr/>
        </p:nvGrpSpPr>
        <p:grpSpPr>
          <a:xfrm>
            <a:off x="6543537" y="2275292"/>
            <a:ext cx="614394" cy="598904"/>
            <a:chOff x="6543537" y="2275292"/>
            <a:chExt cx="614394" cy="598904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2364EB70-735C-45F3-8A4F-64A92D68211E}"/>
                </a:ext>
              </a:extLst>
            </p:cNvPr>
            <p:cNvSpPr/>
            <p:nvPr/>
          </p:nvSpPr>
          <p:spPr>
            <a:xfrm>
              <a:off x="6543537" y="2278392"/>
              <a:ext cx="614394" cy="59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29941984-2CC5-4FF2-BC92-487B56F498C7}"/>
                </a:ext>
              </a:extLst>
            </p:cNvPr>
            <p:cNvSpPr/>
            <p:nvPr/>
          </p:nvSpPr>
          <p:spPr>
            <a:xfrm>
              <a:off x="6545174" y="2586737"/>
              <a:ext cx="293577" cy="28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F33EA341-2909-4CF8-9F74-0E51F23EC410}"/>
                </a:ext>
              </a:extLst>
            </p:cNvPr>
            <p:cNvSpPr/>
            <p:nvPr/>
          </p:nvSpPr>
          <p:spPr>
            <a:xfrm>
              <a:off x="6888440" y="2275292"/>
              <a:ext cx="263082" cy="260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70AACB35-2650-4945-B0AA-54402A553C53}"/>
              </a:ext>
            </a:extLst>
          </p:cNvPr>
          <p:cNvGrpSpPr/>
          <p:nvPr/>
        </p:nvGrpSpPr>
        <p:grpSpPr>
          <a:xfrm>
            <a:off x="7300386" y="2275566"/>
            <a:ext cx="599983" cy="598355"/>
            <a:chOff x="7300386" y="2275566"/>
            <a:chExt cx="599983" cy="598355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A2FBCD7D-9858-49C4-8525-27C8152880E5}"/>
                </a:ext>
              </a:extLst>
            </p:cNvPr>
            <p:cNvSpPr/>
            <p:nvPr/>
          </p:nvSpPr>
          <p:spPr>
            <a:xfrm>
              <a:off x="7300386" y="2275566"/>
              <a:ext cx="599983" cy="598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745B1A27-CA98-4F6D-BD3A-16FE748C183E}"/>
                </a:ext>
              </a:extLst>
            </p:cNvPr>
            <p:cNvSpPr/>
            <p:nvPr/>
          </p:nvSpPr>
          <p:spPr>
            <a:xfrm>
              <a:off x="7300386" y="2454789"/>
              <a:ext cx="437970" cy="4175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0F0A5F03-AE50-489E-864F-483FB0A9ADEB}"/>
              </a:ext>
            </a:extLst>
          </p:cNvPr>
          <p:cNvGrpSpPr/>
          <p:nvPr/>
        </p:nvGrpSpPr>
        <p:grpSpPr>
          <a:xfrm>
            <a:off x="4197306" y="2301142"/>
            <a:ext cx="595137" cy="596783"/>
            <a:chOff x="4197306" y="2301142"/>
            <a:chExt cx="595137" cy="596783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DEF72628-73CA-4995-AC24-ADB6DFECE559}"/>
                </a:ext>
              </a:extLst>
            </p:cNvPr>
            <p:cNvSpPr/>
            <p:nvPr/>
          </p:nvSpPr>
          <p:spPr>
            <a:xfrm>
              <a:off x="4197306" y="2301142"/>
              <a:ext cx="141183" cy="595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299FDDDC-11FD-4D2F-AE49-56F98568F85F}"/>
                </a:ext>
              </a:extLst>
            </p:cNvPr>
            <p:cNvSpPr/>
            <p:nvPr/>
          </p:nvSpPr>
          <p:spPr>
            <a:xfrm>
              <a:off x="4619183" y="2530519"/>
              <a:ext cx="173260" cy="51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508E3F53-EE9F-4271-8C06-E58E8663EDB3}"/>
                </a:ext>
              </a:extLst>
            </p:cNvPr>
            <p:cNvSpPr/>
            <p:nvPr/>
          </p:nvSpPr>
          <p:spPr>
            <a:xfrm>
              <a:off x="4619183" y="2617122"/>
              <a:ext cx="173260" cy="51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F6D18B90-FFB6-465C-8754-BDB3E5493346}"/>
                </a:ext>
              </a:extLst>
            </p:cNvPr>
            <p:cNvSpPr/>
            <p:nvPr/>
          </p:nvSpPr>
          <p:spPr>
            <a:xfrm>
              <a:off x="4619183" y="2702152"/>
              <a:ext cx="137982" cy="529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63F32888-495D-4BF5-A716-21AC079178AA}"/>
                </a:ext>
              </a:extLst>
            </p:cNvPr>
            <p:cNvSpPr/>
            <p:nvPr/>
          </p:nvSpPr>
          <p:spPr>
            <a:xfrm>
              <a:off x="4550200" y="2301142"/>
              <a:ext cx="104323" cy="1059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782ADDB9-9DD3-4472-9DFF-655E21904787}"/>
                </a:ext>
              </a:extLst>
            </p:cNvPr>
            <p:cNvSpPr/>
            <p:nvPr/>
          </p:nvSpPr>
          <p:spPr>
            <a:xfrm>
              <a:off x="4686546" y="2301142"/>
              <a:ext cx="70619" cy="112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04B058C9-2D19-4F05-9619-131D6E751818}"/>
                </a:ext>
              </a:extLst>
            </p:cNvPr>
            <p:cNvSpPr/>
            <p:nvPr/>
          </p:nvSpPr>
          <p:spPr>
            <a:xfrm>
              <a:off x="4335289" y="2442280"/>
              <a:ext cx="421876" cy="312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8B85CA75-A28F-4095-AD46-EE2246F43394}"/>
                </a:ext>
              </a:extLst>
            </p:cNvPr>
            <p:cNvSpPr/>
            <p:nvPr/>
          </p:nvSpPr>
          <p:spPr>
            <a:xfrm>
              <a:off x="4548618" y="2527310"/>
              <a:ext cx="104278" cy="368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C30C5B75-A745-49B2-9132-0B965A06A1F3}"/>
                </a:ext>
              </a:extLst>
            </p:cNvPr>
            <p:cNvSpPr/>
            <p:nvPr/>
          </p:nvSpPr>
          <p:spPr>
            <a:xfrm>
              <a:off x="4688174" y="2785555"/>
              <a:ext cx="70619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ADB74237-6569-49D2-82EC-8561CCA146C3}"/>
              </a:ext>
            </a:extLst>
          </p:cNvPr>
          <p:cNvGrpSpPr/>
          <p:nvPr/>
        </p:nvGrpSpPr>
        <p:grpSpPr>
          <a:xfrm>
            <a:off x="8143490" y="2267062"/>
            <a:ext cx="593564" cy="593518"/>
            <a:chOff x="8143490" y="2267062"/>
            <a:chExt cx="593564" cy="593518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B736AC35-6347-4197-BBF9-5B3DAF2F9EFD}"/>
                </a:ext>
              </a:extLst>
            </p:cNvPr>
            <p:cNvSpPr/>
            <p:nvPr/>
          </p:nvSpPr>
          <p:spPr>
            <a:xfrm>
              <a:off x="8143490" y="2267062"/>
              <a:ext cx="593564" cy="593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5B7BB6FD-3B2D-4364-84E5-95007EFBD290}"/>
                </a:ext>
              </a:extLst>
            </p:cNvPr>
            <p:cNvSpPr/>
            <p:nvPr/>
          </p:nvSpPr>
          <p:spPr>
            <a:xfrm>
              <a:off x="8281473" y="2406618"/>
              <a:ext cx="319235" cy="314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E8F16D21-836C-4748-9B2E-232B6A4D89D8}"/>
              </a:ext>
            </a:extLst>
          </p:cNvPr>
          <p:cNvGrpSpPr/>
          <p:nvPr/>
        </p:nvGrpSpPr>
        <p:grpSpPr>
          <a:xfrm>
            <a:off x="5042138" y="2277377"/>
            <a:ext cx="625632" cy="594734"/>
            <a:chOff x="5042138" y="2277377"/>
            <a:chExt cx="625632" cy="594734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057524AB-F075-400E-9F23-736AA4F99CF6}"/>
                </a:ext>
              </a:extLst>
            </p:cNvPr>
            <p:cNvSpPr/>
            <p:nvPr/>
          </p:nvSpPr>
          <p:spPr>
            <a:xfrm>
              <a:off x="5233010" y="2277377"/>
              <a:ext cx="434760" cy="437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D36CE2C5-5C7C-4B56-B666-5A4234D11B72}"/>
                </a:ext>
              </a:extLst>
            </p:cNvPr>
            <p:cNvSpPr/>
            <p:nvPr/>
          </p:nvSpPr>
          <p:spPr>
            <a:xfrm>
              <a:off x="5042138" y="2431343"/>
              <a:ext cx="439597" cy="440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C19A92CD-2702-459D-9D30-D14BAC10E778}"/>
              </a:ext>
            </a:extLst>
          </p:cNvPr>
          <p:cNvGrpSpPr/>
          <p:nvPr/>
        </p:nvGrpSpPr>
        <p:grpSpPr>
          <a:xfrm>
            <a:off x="8973546" y="2276417"/>
            <a:ext cx="595146" cy="593564"/>
            <a:chOff x="8973546" y="2276417"/>
            <a:chExt cx="595146" cy="593564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0BB29666-9564-4D28-9411-6044FF0701A3}"/>
                </a:ext>
              </a:extLst>
            </p:cNvPr>
            <p:cNvSpPr/>
            <p:nvPr/>
          </p:nvSpPr>
          <p:spPr>
            <a:xfrm>
              <a:off x="9079397" y="2382268"/>
              <a:ext cx="383444" cy="380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F34252C0-ACEE-40E8-9FB6-ACEFE6BF289F}"/>
                </a:ext>
              </a:extLst>
            </p:cNvPr>
            <p:cNvSpPr/>
            <p:nvPr/>
          </p:nvSpPr>
          <p:spPr>
            <a:xfrm>
              <a:off x="8973546" y="2276417"/>
              <a:ext cx="595146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116159CF-3523-495A-A874-F42272AC1A9E}"/>
              </a:ext>
            </a:extLst>
          </p:cNvPr>
          <p:cNvSpPr/>
          <p:nvPr/>
        </p:nvSpPr>
        <p:spPr>
          <a:xfrm>
            <a:off x="5786396" y="3436132"/>
            <a:ext cx="601327" cy="61751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58ED0556-C23B-415F-AC61-8D2A071D7175}"/>
              </a:ext>
            </a:extLst>
          </p:cNvPr>
          <p:cNvSpPr/>
          <p:nvPr/>
        </p:nvSpPr>
        <p:spPr>
          <a:xfrm>
            <a:off x="6505800" y="3532656"/>
            <a:ext cx="611953" cy="520979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52A090A9-7096-49B2-A56B-6482FD5A9536}"/>
              </a:ext>
            </a:extLst>
          </p:cNvPr>
          <p:cNvGrpSpPr/>
          <p:nvPr/>
        </p:nvGrpSpPr>
        <p:grpSpPr>
          <a:xfrm>
            <a:off x="7369003" y="3452317"/>
            <a:ext cx="614997" cy="615948"/>
            <a:chOff x="7369003" y="3452317"/>
            <a:chExt cx="614997" cy="615948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70A561F0-BC73-4BE7-85A2-1F04CFF42ABB}"/>
                </a:ext>
              </a:extLst>
            </p:cNvPr>
            <p:cNvSpPr/>
            <p:nvPr/>
          </p:nvSpPr>
          <p:spPr>
            <a:xfrm>
              <a:off x="7369003" y="3452317"/>
              <a:ext cx="491700" cy="49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D5EC3255-B2DB-4C22-AED1-A15C68C6F8A1}"/>
                </a:ext>
              </a:extLst>
            </p:cNvPr>
            <p:cNvSpPr/>
            <p:nvPr/>
          </p:nvSpPr>
          <p:spPr>
            <a:xfrm>
              <a:off x="7451189" y="3700284"/>
              <a:ext cx="532811" cy="367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D965BA50-649E-428C-9139-EDD10D812AA1}"/>
              </a:ext>
            </a:extLst>
          </p:cNvPr>
          <p:cNvGrpSpPr/>
          <p:nvPr/>
        </p:nvGrpSpPr>
        <p:grpSpPr>
          <a:xfrm>
            <a:off x="9804818" y="3428807"/>
            <a:ext cx="621032" cy="619021"/>
            <a:chOff x="9804818" y="3428807"/>
            <a:chExt cx="621032" cy="619021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B764C2B2-AA27-4E90-AD11-739AF19E871B}"/>
                </a:ext>
              </a:extLst>
            </p:cNvPr>
            <p:cNvSpPr/>
            <p:nvPr/>
          </p:nvSpPr>
          <p:spPr>
            <a:xfrm>
              <a:off x="10180755" y="3808759"/>
              <a:ext cx="245095" cy="239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F11411C6-88BE-478A-BFB3-1D39C1ADA919}"/>
                </a:ext>
              </a:extLst>
            </p:cNvPr>
            <p:cNvSpPr/>
            <p:nvPr/>
          </p:nvSpPr>
          <p:spPr>
            <a:xfrm>
              <a:off x="9804818" y="3428807"/>
              <a:ext cx="479520" cy="4842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3FC16F08-1ACE-422E-9807-6D276E904902}"/>
              </a:ext>
            </a:extLst>
          </p:cNvPr>
          <p:cNvGrpSpPr/>
          <p:nvPr/>
        </p:nvGrpSpPr>
        <p:grpSpPr>
          <a:xfrm>
            <a:off x="6535097" y="4660285"/>
            <a:ext cx="541672" cy="545164"/>
            <a:chOff x="6535097" y="4660285"/>
            <a:chExt cx="541672" cy="545164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FC7BA0B2-3896-4D07-8B8E-19B26EDE468E}"/>
                </a:ext>
              </a:extLst>
            </p:cNvPr>
            <p:cNvSpPr/>
            <p:nvPr/>
          </p:nvSpPr>
          <p:spPr>
            <a:xfrm>
              <a:off x="6535097" y="4660285"/>
              <a:ext cx="541672" cy="400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FA699657-22BB-4A80-836B-1874D4FFC9D0}"/>
                </a:ext>
              </a:extLst>
            </p:cNvPr>
            <p:cNvSpPr/>
            <p:nvPr/>
          </p:nvSpPr>
          <p:spPr>
            <a:xfrm>
              <a:off x="6638845" y="5096929"/>
              <a:ext cx="332841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5E97D4F2-4FE1-4031-9470-227C7BEC3787}"/>
              </a:ext>
            </a:extLst>
          </p:cNvPr>
          <p:cNvGrpSpPr/>
          <p:nvPr/>
        </p:nvGrpSpPr>
        <p:grpSpPr>
          <a:xfrm>
            <a:off x="8197568" y="3444014"/>
            <a:ext cx="363858" cy="615957"/>
            <a:chOff x="8197568" y="3444014"/>
            <a:chExt cx="363858" cy="615957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DD5D93DE-029B-4FF0-98B4-208E5E16FA77}"/>
                </a:ext>
              </a:extLst>
            </p:cNvPr>
            <p:cNvSpPr/>
            <p:nvPr/>
          </p:nvSpPr>
          <p:spPr>
            <a:xfrm>
              <a:off x="8197568" y="3444014"/>
              <a:ext cx="363858" cy="4290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B761716D-C422-4B30-989F-5E323D1B841E}"/>
                </a:ext>
              </a:extLst>
            </p:cNvPr>
            <p:cNvSpPr/>
            <p:nvPr/>
          </p:nvSpPr>
          <p:spPr>
            <a:xfrm>
              <a:off x="8279754" y="3912863"/>
              <a:ext cx="202484" cy="1471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319C8DC7-A0C7-4034-85F3-3C8D46811978}"/>
              </a:ext>
            </a:extLst>
          </p:cNvPr>
          <p:cNvGrpSpPr/>
          <p:nvPr/>
        </p:nvGrpSpPr>
        <p:grpSpPr>
          <a:xfrm>
            <a:off x="5061496" y="3472662"/>
            <a:ext cx="605872" cy="616726"/>
            <a:chOff x="5061496" y="3472662"/>
            <a:chExt cx="605872" cy="616726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F31B0B69-4A57-4AEC-BF98-20EDFB5837FF}"/>
                </a:ext>
              </a:extLst>
            </p:cNvPr>
            <p:cNvSpPr/>
            <p:nvPr/>
          </p:nvSpPr>
          <p:spPr>
            <a:xfrm>
              <a:off x="5061496" y="3472662"/>
              <a:ext cx="184224" cy="29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D98972CA-64AF-4E64-A2A1-27EA40BA68D2}"/>
                </a:ext>
              </a:extLst>
            </p:cNvPr>
            <p:cNvSpPr/>
            <p:nvPr/>
          </p:nvSpPr>
          <p:spPr>
            <a:xfrm>
              <a:off x="5174168" y="3549984"/>
              <a:ext cx="418603" cy="539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CA2823E8-D392-4632-A913-425073DC2490}"/>
                </a:ext>
              </a:extLst>
            </p:cNvPr>
            <p:cNvSpPr/>
            <p:nvPr/>
          </p:nvSpPr>
          <p:spPr>
            <a:xfrm>
              <a:off x="5542525" y="3671023"/>
              <a:ext cx="124843" cy="1392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519C9E3B-577B-4233-B4EC-DF824B5C9D1E}"/>
              </a:ext>
            </a:extLst>
          </p:cNvPr>
          <p:cNvGrpSpPr/>
          <p:nvPr/>
        </p:nvGrpSpPr>
        <p:grpSpPr>
          <a:xfrm>
            <a:off x="8940134" y="3435035"/>
            <a:ext cx="608917" cy="619021"/>
            <a:chOff x="8940134" y="3435035"/>
            <a:chExt cx="608917" cy="619021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90568B04-4F75-4C1B-9928-6FD4FBF1645A}"/>
                </a:ext>
              </a:extLst>
            </p:cNvPr>
            <p:cNvSpPr/>
            <p:nvPr/>
          </p:nvSpPr>
          <p:spPr>
            <a:xfrm>
              <a:off x="9308537" y="3438098"/>
              <a:ext cx="240514" cy="36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1755599D-0658-48FE-B28D-59ED4DA5F016}"/>
                </a:ext>
              </a:extLst>
            </p:cNvPr>
            <p:cNvSpPr/>
            <p:nvPr/>
          </p:nvSpPr>
          <p:spPr>
            <a:xfrm>
              <a:off x="9023866" y="3974348"/>
              <a:ext cx="522140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22E62F4C-2877-48A7-A4C8-4802CC25FFA1}"/>
                </a:ext>
              </a:extLst>
            </p:cNvPr>
            <p:cNvSpPr/>
            <p:nvPr/>
          </p:nvSpPr>
          <p:spPr>
            <a:xfrm>
              <a:off x="8940134" y="3435035"/>
              <a:ext cx="529766" cy="5751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43469824-9420-470A-B12F-BE06C4A59AF7}"/>
              </a:ext>
            </a:extLst>
          </p:cNvPr>
          <p:cNvGrpSpPr/>
          <p:nvPr/>
        </p:nvGrpSpPr>
        <p:grpSpPr>
          <a:xfrm>
            <a:off x="7423675" y="4697949"/>
            <a:ext cx="656428" cy="517212"/>
            <a:chOff x="7423675" y="4697949"/>
            <a:chExt cx="656428" cy="517212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A5ED2CA3-C197-4C34-82A8-D05F65BFDB20}"/>
                </a:ext>
              </a:extLst>
            </p:cNvPr>
            <p:cNvSpPr/>
            <p:nvPr/>
          </p:nvSpPr>
          <p:spPr>
            <a:xfrm>
              <a:off x="7588139" y="4697949"/>
              <a:ext cx="146962" cy="186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61235C33-4E1D-4A30-91F0-FE0D40E47503}"/>
                </a:ext>
              </a:extLst>
            </p:cNvPr>
            <p:cNvSpPr/>
            <p:nvPr/>
          </p:nvSpPr>
          <p:spPr>
            <a:xfrm>
              <a:off x="7423675" y="4852300"/>
              <a:ext cx="182907" cy="1771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0D431392-4223-4ADA-B2EE-5C472AF40235}"/>
                </a:ext>
              </a:extLst>
            </p:cNvPr>
            <p:cNvSpPr/>
            <p:nvPr/>
          </p:nvSpPr>
          <p:spPr>
            <a:xfrm>
              <a:off x="7771796" y="4697949"/>
              <a:ext cx="146962" cy="186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658D11C7-7E23-4993-A7FB-F6F1A689614C}"/>
                </a:ext>
              </a:extLst>
            </p:cNvPr>
            <p:cNvSpPr/>
            <p:nvPr/>
          </p:nvSpPr>
          <p:spPr>
            <a:xfrm>
              <a:off x="7900022" y="4851650"/>
              <a:ext cx="180081" cy="177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6C4581E1-4304-417D-AA3B-CC771C237AF6}"/>
                </a:ext>
              </a:extLst>
            </p:cNvPr>
            <p:cNvSpPr/>
            <p:nvPr/>
          </p:nvSpPr>
          <p:spPr>
            <a:xfrm>
              <a:off x="7551416" y="4921264"/>
              <a:ext cx="404100" cy="293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AD18B990-5071-4860-9151-DB494F6B3C3B}"/>
              </a:ext>
            </a:extLst>
          </p:cNvPr>
          <p:cNvGrpSpPr/>
          <p:nvPr/>
        </p:nvGrpSpPr>
        <p:grpSpPr>
          <a:xfrm>
            <a:off x="4104101" y="3461122"/>
            <a:ext cx="741879" cy="609786"/>
            <a:chOff x="4104101" y="3461122"/>
            <a:chExt cx="741879" cy="609786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F0E4BF21-0D6D-498D-AAB9-7B2A447C102C}"/>
                </a:ext>
              </a:extLst>
            </p:cNvPr>
            <p:cNvSpPr/>
            <p:nvPr/>
          </p:nvSpPr>
          <p:spPr>
            <a:xfrm>
              <a:off x="4426070" y="3461122"/>
              <a:ext cx="196961" cy="138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D323D4DF-845E-4432-A743-17BDF2D0A2CE}"/>
                </a:ext>
              </a:extLst>
            </p:cNvPr>
            <p:cNvSpPr/>
            <p:nvPr/>
          </p:nvSpPr>
          <p:spPr>
            <a:xfrm>
              <a:off x="4426189" y="3932852"/>
              <a:ext cx="196852" cy="138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D6B41407-447D-486D-A808-76B3C0CA0FBC}"/>
                </a:ext>
              </a:extLst>
            </p:cNvPr>
            <p:cNvSpPr/>
            <p:nvPr/>
          </p:nvSpPr>
          <p:spPr>
            <a:xfrm>
              <a:off x="4319643" y="3614220"/>
              <a:ext cx="375736" cy="303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F24629A7-8602-4239-9BE3-76DA2D9A6EB1}"/>
                </a:ext>
              </a:extLst>
            </p:cNvPr>
            <p:cNvSpPr/>
            <p:nvPr/>
          </p:nvSpPr>
          <p:spPr>
            <a:xfrm>
              <a:off x="4645910" y="3659428"/>
              <a:ext cx="200070" cy="2156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6910C01F-8FD8-4F7C-9D1D-188530AA4C10}"/>
                </a:ext>
              </a:extLst>
            </p:cNvPr>
            <p:cNvSpPr/>
            <p:nvPr/>
          </p:nvSpPr>
          <p:spPr>
            <a:xfrm>
              <a:off x="4104101" y="3788386"/>
              <a:ext cx="253380" cy="216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6A475814-388C-4F4B-B431-BF0EE6A10810}"/>
                </a:ext>
              </a:extLst>
            </p:cNvPr>
            <p:cNvSpPr/>
            <p:nvPr/>
          </p:nvSpPr>
          <p:spPr>
            <a:xfrm>
              <a:off x="4104101" y="3528367"/>
              <a:ext cx="253380" cy="216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Poppins Light"/>
                <a:ea typeface="Arial Unicode MS"/>
              </a:endParaRP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B02F51-6C0B-4F6A-AE78-B29E9B33B07D}"/>
              </a:ext>
            </a:extLst>
          </p:cNvPr>
          <p:cNvSpPr/>
          <p:nvPr/>
        </p:nvSpPr>
        <p:spPr>
          <a:xfrm>
            <a:off x="4410690" y="2272448"/>
            <a:ext cx="3089309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CFB1EF4-57BA-4BD3-ADD0-CCCD29346A71}"/>
              </a:ext>
            </a:extLst>
          </p:cNvPr>
          <p:cNvSpPr txBox="1"/>
          <p:nvPr/>
        </p:nvSpPr>
        <p:spPr>
          <a:xfrm>
            <a:off x="890909" y="5870073"/>
            <a:ext cx="10485571" cy="7768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ts val="186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i="0" u="none" strike="noStrike" kern="1200" cap="none" spc="0" baseline="0" dirty="0">
                <a:solidFill>
                  <a:srgbClr val="404040"/>
                </a:solidFill>
                <a:uFillTx/>
                <a:latin typeface="+mj-lt"/>
                <a:ea typeface="Arial Unicode MS"/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i="0" u="none" strike="noStrike" kern="1200" cap="none" spc="0" baseline="0" dirty="0" err="1">
                <a:solidFill>
                  <a:srgbClr val="404040"/>
                </a:solidFill>
                <a:uFillTx/>
                <a:latin typeface="+mj-lt"/>
                <a:ea typeface="Arial Unicode MS"/>
              </a:rPr>
              <a:t>Slidesppt</a:t>
            </a:r>
            <a:r>
              <a:rPr lang="en-US" sz="1200" i="0" u="none" strike="noStrike" kern="1200" cap="none" spc="0" baseline="0" dirty="0">
                <a:solidFill>
                  <a:srgbClr val="404040"/>
                </a:solidFill>
                <a:uFillTx/>
                <a:latin typeface="+mj-lt"/>
                <a:ea typeface="Arial Unicode MS"/>
              </a:rPr>
              <a:t> in your presentation. Visit </a:t>
            </a:r>
            <a:r>
              <a:rPr lang="en-US" sz="1200" i="0" u="sng" strike="noStrike" kern="1200" cap="none" spc="0" baseline="0" dirty="0">
                <a:solidFill>
                  <a:srgbClr val="404040"/>
                </a:solidFill>
                <a:uFillTx/>
                <a:latin typeface="+mj-lt"/>
                <a:ea typeface="Arial Unicode MS"/>
                <a:hlinkClick r:id="rId3"/>
              </a:rPr>
              <a:t>slidesppt.net</a:t>
            </a:r>
            <a:br>
              <a:rPr lang="en-US" sz="1200" i="0" u="none" strike="noStrike" kern="1200" cap="none" spc="0" baseline="0" dirty="0">
                <a:solidFill>
                  <a:srgbClr val="404040"/>
                </a:solidFill>
                <a:uFillTx/>
                <a:latin typeface="+mj-lt"/>
                <a:ea typeface="Arial Unicode MS"/>
                <a:hlinkClick r:id="rId3"/>
              </a:rPr>
            </a:br>
            <a:endParaRPr lang="en-US" sz="1200" i="0" u="none" strike="noStrike" kern="1200" cap="none" spc="0" baseline="0" dirty="0">
              <a:solidFill>
                <a:srgbClr val="404040"/>
              </a:solidFill>
              <a:uFillTx/>
              <a:latin typeface="+mj-lt"/>
              <a:ea typeface="Arial Unicode MS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3A96E13F-DD02-48A5-987F-20C499846FD4}"/>
              </a:ext>
            </a:extLst>
          </p:cNvPr>
          <p:cNvGrpSpPr/>
          <p:nvPr/>
        </p:nvGrpSpPr>
        <p:grpSpPr>
          <a:xfrm>
            <a:off x="2673742" y="2333649"/>
            <a:ext cx="1591037" cy="1591037"/>
            <a:chOff x="2673742" y="2333649"/>
            <a:chExt cx="1591037" cy="1591037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901A130F-5D56-44F9-84B7-009930666346}"/>
                </a:ext>
              </a:extLst>
            </p:cNvPr>
            <p:cNvSpPr/>
            <p:nvPr/>
          </p:nvSpPr>
          <p:spPr>
            <a:xfrm>
              <a:off x="2673742" y="2333649"/>
              <a:ext cx="1591037" cy="15910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490B4C25-5C19-4C75-BEC0-0C6EDB087504}"/>
                </a:ext>
              </a:extLst>
            </p:cNvPr>
            <p:cNvSpPr/>
            <p:nvPr/>
          </p:nvSpPr>
          <p:spPr>
            <a:xfrm>
              <a:off x="2878412" y="2529093"/>
              <a:ext cx="1240072" cy="12000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1956772F-182E-454C-9508-EEB7EC1F7466}"/>
              </a:ext>
            </a:extLst>
          </p:cNvPr>
          <p:cNvSpPr/>
          <p:nvPr/>
        </p:nvSpPr>
        <p:spPr>
          <a:xfrm>
            <a:off x="4313416" y="2575169"/>
            <a:ext cx="5059183" cy="1107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0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  <a:ea typeface="Arial Unicode MS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DEC95AB6-AF9B-4370-A9A0-F0677A95D9D7}"/>
              </a:ext>
            </a:extLst>
          </p:cNvPr>
          <p:cNvSpPr/>
          <p:nvPr/>
        </p:nvSpPr>
        <p:spPr>
          <a:xfrm>
            <a:off x="314801" y="3152288"/>
            <a:ext cx="4146364" cy="3440329"/>
          </a:xfrm>
          <a:prstGeom prst="rect">
            <a:avLst/>
          </a:prstGeom>
          <a:noFill/>
          <a:ln w="9528" cap="flat">
            <a:solidFill>
              <a:srgbClr val="FFA70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E4DC200-8C6C-4C4A-9E53-875CC23DBF21}"/>
              </a:ext>
            </a:extLst>
          </p:cNvPr>
          <p:cNvSpPr txBox="1"/>
          <p:nvPr/>
        </p:nvSpPr>
        <p:spPr>
          <a:xfrm>
            <a:off x="886245" y="1016575"/>
            <a:ext cx="297996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90B40F43-35AD-4111-ADF9-D5DB56B65452}"/>
              </a:ext>
            </a:extLst>
          </p:cNvPr>
          <p:cNvSpPr txBox="1"/>
          <p:nvPr/>
        </p:nvSpPr>
        <p:spPr>
          <a:xfrm>
            <a:off x="5772598" y="1946062"/>
            <a:ext cx="51867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5" name="직사각형 28">
            <a:extLst>
              <a:ext uri="{FF2B5EF4-FFF2-40B4-BE49-F238E27FC236}">
                <a16:creationId xmlns:a16="http://schemas.microsoft.com/office/drawing/2014/main" id="{0E187E7F-DFF7-493C-8CB6-6FA89701C642}"/>
              </a:ext>
            </a:extLst>
          </p:cNvPr>
          <p:cNvSpPr/>
          <p:nvPr/>
        </p:nvSpPr>
        <p:spPr>
          <a:xfrm>
            <a:off x="5752609" y="1607506"/>
            <a:ext cx="328222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E05A1E93-B031-43F6-8844-6CCFE0C49BCB}"/>
              </a:ext>
            </a:extLst>
          </p:cNvPr>
          <p:cNvSpPr txBox="1"/>
          <p:nvPr/>
        </p:nvSpPr>
        <p:spPr>
          <a:xfrm>
            <a:off x="5772598" y="3029443"/>
            <a:ext cx="51867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7" name="직사각형 30">
            <a:extLst>
              <a:ext uri="{FF2B5EF4-FFF2-40B4-BE49-F238E27FC236}">
                <a16:creationId xmlns:a16="http://schemas.microsoft.com/office/drawing/2014/main" id="{B0453C3F-06E7-45FF-AD68-0E6AFB4EDD78}"/>
              </a:ext>
            </a:extLst>
          </p:cNvPr>
          <p:cNvSpPr/>
          <p:nvPr/>
        </p:nvSpPr>
        <p:spPr>
          <a:xfrm>
            <a:off x="5752609" y="2690878"/>
            <a:ext cx="328222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C589CCEC-CAC4-46B5-A285-DB4A23CEF598}"/>
              </a:ext>
            </a:extLst>
          </p:cNvPr>
          <p:cNvSpPr txBox="1"/>
          <p:nvPr/>
        </p:nvSpPr>
        <p:spPr>
          <a:xfrm>
            <a:off x="5772598" y="4112815"/>
            <a:ext cx="51867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9" name="직사각형 32">
            <a:extLst>
              <a:ext uri="{FF2B5EF4-FFF2-40B4-BE49-F238E27FC236}">
                <a16:creationId xmlns:a16="http://schemas.microsoft.com/office/drawing/2014/main" id="{628F7D28-4ABB-4D5B-8F85-D080DF9B7B03}"/>
              </a:ext>
            </a:extLst>
          </p:cNvPr>
          <p:cNvSpPr/>
          <p:nvPr/>
        </p:nvSpPr>
        <p:spPr>
          <a:xfrm>
            <a:off x="5752609" y="3774259"/>
            <a:ext cx="328222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5C4EC600-52A6-4C13-A275-58DF33E610EF}"/>
              </a:ext>
            </a:extLst>
          </p:cNvPr>
          <p:cNvSpPr txBox="1"/>
          <p:nvPr/>
        </p:nvSpPr>
        <p:spPr>
          <a:xfrm>
            <a:off x="5772598" y="5196196"/>
            <a:ext cx="51867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11" name="직사각형 34">
            <a:extLst>
              <a:ext uri="{FF2B5EF4-FFF2-40B4-BE49-F238E27FC236}">
                <a16:creationId xmlns:a16="http://schemas.microsoft.com/office/drawing/2014/main" id="{DF259BAC-E692-4530-B210-6DBA9385CD9A}"/>
              </a:ext>
            </a:extLst>
          </p:cNvPr>
          <p:cNvSpPr/>
          <p:nvPr/>
        </p:nvSpPr>
        <p:spPr>
          <a:xfrm>
            <a:off x="5752609" y="4857631"/>
            <a:ext cx="328222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12" name="TextBox 40">
            <a:extLst>
              <a:ext uri="{FF2B5EF4-FFF2-40B4-BE49-F238E27FC236}">
                <a16:creationId xmlns:a16="http://schemas.microsoft.com/office/drawing/2014/main" id="{0E05AF2E-A0A3-4328-815C-31F639A9031F}"/>
              </a:ext>
            </a:extLst>
          </p:cNvPr>
          <p:cNvSpPr txBox="1"/>
          <p:nvPr/>
        </p:nvSpPr>
        <p:spPr>
          <a:xfrm>
            <a:off x="886245" y="1662872"/>
            <a:ext cx="297996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</a:t>
            </a:r>
          </a:p>
        </p:txBody>
      </p:sp>
      <p:sp>
        <p:nvSpPr>
          <p:cNvPr id="13" name="타원 15">
            <a:extLst>
              <a:ext uri="{FF2B5EF4-FFF2-40B4-BE49-F238E27FC236}">
                <a16:creationId xmlns:a16="http://schemas.microsoft.com/office/drawing/2014/main" id="{3045770E-8A67-40CD-8637-ABCD418BC960}"/>
              </a:ext>
            </a:extLst>
          </p:cNvPr>
          <p:cNvSpPr/>
          <p:nvPr/>
        </p:nvSpPr>
        <p:spPr>
          <a:xfrm>
            <a:off x="4830683" y="2705700"/>
            <a:ext cx="740179" cy="7401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14" name="타원 22">
            <a:extLst>
              <a:ext uri="{FF2B5EF4-FFF2-40B4-BE49-F238E27FC236}">
                <a16:creationId xmlns:a16="http://schemas.microsoft.com/office/drawing/2014/main" id="{AB6F6A52-9DA6-48D4-9D5C-D1272517B2B1}"/>
              </a:ext>
            </a:extLst>
          </p:cNvPr>
          <p:cNvSpPr/>
          <p:nvPr/>
        </p:nvSpPr>
        <p:spPr>
          <a:xfrm>
            <a:off x="4830683" y="3789072"/>
            <a:ext cx="740179" cy="7401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15" name="타원 27">
            <a:extLst>
              <a:ext uri="{FF2B5EF4-FFF2-40B4-BE49-F238E27FC236}">
                <a16:creationId xmlns:a16="http://schemas.microsoft.com/office/drawing/2014/main" id="{72558D6F-98AA-4055-8097-74DCF04E3101}"/>
              </a:ext>
            </a:extLst>
          </p:cNvPr>
          <p:cNvSpPr/>
          <p:nvPr/>
        </p:nvSpPr>
        <p:spPr>
          <a:xfrm>
            <a:off x="4830683" y="4872453"/>
            <a:ext cx="740179" cy="7401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16" name="타원 41">
            <a:extLst>
              <a:ext uri="{FF2B5EF4-FFF2-40B4-BE49-F238E27FC236}">
                <a16:creationId xmlns:a16="http://schemas.microsoft.com/office/drawing/2014/main" id="{59510B44-2E96-4B21-806A-B1B807299066}"/>
              </a:ext>
            </a:extLst>
          </p:cNvPr>
          <p:cNvSpPr/>
          <p:nvPr/>
        </p:nvSpPr>
        <p:spPr>
          <a:xfrm>
            <a:off x="4830683" y="1622319"/>
            <a:ext cx="740179" cy="7401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pic>
        <p:nvPicPr>
          <p:cNvPr id="17" name="그래픽 35">
            <a:extLst>
              <a:ext uri="{FF2B5EF4-FFF2-40B4-BE49-F238E27FC236}">
                <a16:creationId xmlns:a16="http://schemas.microsoft.com/office/drawing/2014/main" id="{EC523560-F687-4EE8-910B-56C3A2855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733" y="1827117"/>
            <a:ext cx="388089" cy="3305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그래픽 36">
            <a:extLst>
              <a:ext uri="{FF2B5EF4-FFF2-40B4-BE49-F238E27FC236}">
                <a16:creationId xmlns:a16="http://schemas.microsoft.com/office/drawing/2014/main" id="{2D58EF2E-5F4E-4D33-8528-1E557E458B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826" y="5048493"/>
            <a:ext cx="438399" cy="3880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그래픽 37">
            <a:extLst>
              <a:ext uri="{FF2B5EF4-FFF2-40B4-BE49-F238E27FC236}">
                <a16:creationId xmlns:a16="http://schemas.microsoft.com/office/drawing/2014/main" id="{B3969729-C879-45C4-88F4-B91EC794A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449" y="3968715"/>
            <a:ext cx="294665" cy="3809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그래픽 38">
            <a:extLst>
              <a:ext uri="{FF2B5EF4-FFF2-40B4-BE49-F238E27FC236}">
                <a16:creationId xmlns:a16="http://schemas.microsoft.com/office/drawing/2014/main" id="{E4904BEF-F600-4020-8855-9FE8A976D4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449" y="2899708"/>
            <a:ext cx="294665" cy="3521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F05B065-D0F3-42AE-945A-9ED2ECF3B8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76841"/>
            <a:ext cx="4942066" cy="48723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2099DE7-5498-471A-B9C6-CAD45C0DC48B}"/>
              </a:ext>
            </a:extLst>
          </p:cNvPr>
          <p:cNvSpPr txBox="1"/>
          <p:nvPr/>
        </p:nvSpPr>
        <p:spPr>
          <a:xfrm>
            <a:off x="3606795" y="3162930"/>
            <a:ext cx="4978395" cy="1446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Section Break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Slide Title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E5DA9D-F659-4CE9-A279-E24AF03C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21330"/>
            <a:ext cx="3606795" cy="39297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343318-AB66-47B7-B8D2-A254D989D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585190" y="1921330"/>
            <a:ext cx="3606795" cy="39297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DD65CD1-8B5E-411A-A49F-6DA14BC93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8586"/>
            <a:ext cx="12192000" cy="1941683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CC773648-3C0D-43A6-B02C-1218702254D1}"/>
              </a:ext>
            </a:extLst>
          </p:cNvPr>
          <p:cNvSpPr txBox="1"/>
          <p:nvPr/>
        </p:nvSpPr>
        <p:spPr>
          <a:xfrm>
            <a:off x="1332600" y="467482"/>
            <a:ext cx="654488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Section break slide title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01EED88-AAB4-483B-8A98-D602C6820C63}"/>
              </a:ext>
            </a:extLst>
          </p:cNvPr>
          <p:cNvSpPr txBox="1"/>
          <p:nvPr/>
        </p:nvSpPr>
        <p:spPr>
          <a:xfrm>
            <a:off x="1338699" y="1034246"/>
            <a:ext cx="652774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261137F2-C2D5-4114-B1BB-AFCAE91EF132}"/>
              </a:ext>
            </a:extLst>
          </p:cNvPr>
          <p:cNvSpPr txBox="1"/>
          <p:nvPr/>
        </p:nvSpPr>
        <p:spPr>
          <a:xfrm>
            <a:off x="1270001" y="3627722"/>
            <a:ext cx="2158240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5" name="직사각형 28">
            <a:extLst>
              <a:ext uri="{FF2B5EF4-FFF2-40B4-BE49-F238E27FC236}">
                <a16:creationId xmlns:a16="http://schemas.microsoft.com/office/drawing/2014/main" id="{296D22C3-367D-4EFA-83D9-950C0CCA2D45}"/>
              </a:ext>
            </a:extLst>
          </p:cNvPr>
          <p:cNvSpPr/>
          <p:nvPr/>
        </p:nvSpPr>
        <p:spPr>
          <a:xfrm>
            <a:off x="1270001" y="3105097"/>
            <a:ext cx="2158240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6" name="직사각형 29">
            <a:extLst>
              <a:ext uri="{FF2B5EF4-FFF2-40B4-BE49-F238E27FC236}">
                <a16:creationId xmlns:a16="http://schemas.microsoft.com/office/drawing/2014/main" id="{C6AA6FC0-61E7-4E5C-B5F5-9E658076BCCD}"/>
              </a:ext>
            </a:extLst>
          </p:cNvPr>
          <p:cNvSpPr/>
          <p:nvPr/>
        </p:nvSpPr>
        <p:spPr>
          <a:xfrm>
            <a:off x="1270001" y="2673847"/>
            <a:ext cx="2158240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01.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3F656DC3-B7AB-4131-9E60-7B079EB95E3B}"/>
              </a:ext>
            </a:extLst>
          </p:cNvPr>
          <p:cNvSpPr txBox="1"/>
          <p:nvPr/>
        </p:nvSpPr>
        <p:spPr>
          <a:xfrm>
            <a:off x="3767922" y="3627722"/>
            <a:ext cx="2158240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8" name="직사각형 31">
            <a:extLst>
              <a:ext uri="{FF2B5EF4-FFF2-40B4-BE49-F238E27FC236}">
                <a16:creationId xmlns:a16="http://schemas.microsoft.com/office/drawing/2014/main" id="{04063FFA-2C88-451D-81CD-7913D4ADE823}"/>
              </a:ext>
            </a:extLst>
          </p:cNvPr>
          <p:cNvSpPr/>
          <p:nvPr/>
        </p:nvSpPr>
        <p:spPr>
          <a:xfrm>
            <a:off x="3767922" y="3105097"/>
            <a:ext cx="2158240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9" name="직사각형 32">
            <a:extLst>
              <a:ext uri="{FF2B5EF4-FFF2-40B4-BE49-F238E27FC236}">
                <a16:creationId xmlns:a16="http://schemas.microsoft.com/office/drawing/2014/main" id="{C5A093F3-9DB6-49D1-90F4-08CBEBBE5E4C}"/>
              </a:ext>
            </a:extLst>
          </p:cNvPr>
          <p:cNvSpPr/>
          <p:nvPr/>
        </p:nvSpPr>
        <p:spPr>
          <a:xfrm>
            <a:off x="3767922" y="2673847"/>
            <a:ext cx="2158240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02.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FCEF0B79-C10B-48BE-B55E-EB6FA280A7EA}"/>
              </a:ext>
            </a:extLst>
          </p:cNvPr>
          <p:cNvSpPr txBox="1"/>
          <p:nvPr/>
        </p:nvSpPr>
        <p:spPr>
          <a:xfrm>
            <a:off x="6265843" y="3627722"/>
            <a:ext cx="2158240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11" name="직사각형 34">
            <a:extLst>
              <a:ext uri="{FF2B5EF4-FFF2-40B4-BE49-F238E27FC236}">
                <a16:creationId xmlns:a16="http://schemas.microsoft.com/office/drawing/2014/main" id="{B9D46A32-8638-4150-86D4-FB4D50C7693D}"/>
              </a:ext>
            </a:extLst>
          </p:cNvPr>
          <p:cNvSpPr/>
          <p:nvPr/>
        </p:nvSpPr>
        <p:spPr>
          <a:xfrm>
            <a:off x="6265843" y="3105097"/>
            <a:ext cx="2158240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12" name="직사각형 35">
            <a:extLst>
              <a:ext uri="{FF2B5EF4-FFF2-40B4-BE49-F238E27FC236}">
                <a16:creationId xmlns:a16="http://schemas.microsoft.com/office/drawing/2014/main" id="{16DA9A64-88F2-4BD1-9FCD-22E5A2439CB8}"/>
              </a:ext>
            </a:extLst>
          </p:cNvPr>
          <p:cNvSpPr/>
          <p:nvPr/>
        </p:nvSpPr>
        <p:spPr>
          <a:xfrm>
            <a:off x="6265843" y="2673847"/>
            <a:ext cx="2158240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03.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3AE80C-A467-48C9-AB40-0CD0D69517CE}"/>
              </a:ext>
            </a:extLst>
          </p:cNvPr>
          <p:cNvSpPr txBox="1"/>
          <p:nvPr/>
        </p:nvSpPr>
        <p:spPr>
          <a:xfrm>
            <a:off x="8763765" y="3627722"/>
            <a:ext cx="2158240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elit, sed do eiusmod tempor</a:t>
            </a:r>
          </a:p>
        </p:txBody>
      </p:sp>
      <p:sp>
        <p:nvSpPr>
          <p:cNvPr id="14" name="직사각형 37">
            <a:extLst>
              <a:ext uri="{FF2B5EF4-FFF2-40B4-BE49-F238E27FC236}">
                <a16:creationId xmlns:a16="http://schemas.microsoft.com/office/drawing/2014/main" id="{437FE4B9-A0C0-4C97-B895-732051D00AD2}"/>
              </a:ext>
            </a:extLst>
          </p:cNvPr>
          <p:cNvSpPr/>
          <p:nvPr/>
        </p:nvSpPr>
        <p:spPr>
          <a:xfrm>
            <a:off x="8763765" y="3105097"/>
            <a:ext cx="2158240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15" name="직사각형 38">
            <a:extLst>
              <a:ext uri="{FF2B5EF4-FFF2-40B4-BE49-F238E27FC236}">
                <a16:creationId xmlns:a16="http://schemas.microsoft.com/office/drawing/2014/main" id="{B2DE5164-EF81-4A84-B3D7-9B748839F3A9}"/>
              </a:ext>
            </a:extLst>
          </p:cNvPr>
          <p:cNvSpPr/>
          <p:nvPr/>
        </p:nvSpPr>
        <p:spPr>
          <a:xfrm>
            <a:off x="8763765" y="2673847"/>
            <a:ext cx="2158240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04.</a:t>
            </a:r>
          </a:p>
        </p:txBody>
      </p:sp>
      <p:sp>
        <p:nvSpPr>
          <p:cNvPr id="16" name="Diamond 5">
            <a:extLst>
              <a:ext uri="{FF2B5EF4-FFF2-40B4-BE49-F238E27FC236}">
                <a16:creationId xmlns:a16="http://schemas.microsoft.com/office/drawing/2014/main" id="{B30D545E-395A-43D1-92FA-F648824E9E99}"/>
              </a:ext>
            </a:extLst>
          </p:cNvPr>
          <p:cNvSpPr/>
          <p:nvPr/>
        </p:nvSpPr>
        <p:spPr>
          <a:xfrm>
            <a:off x="6771625" y="1825613"/>
            <a:ext cx="523100" cy="524646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7" name="Isosceles Triangle 51">
            <a:extLst>
              <a:ext uri="{FF2B5EF4-FFF2-40B4-BE49-F238E27FC236}">
                <a16:creationId xmlns:a16="http://schemas.microsoft.com/office/drawing/2014/main" id="{B666C8A1-1172-4316-ADE3-9B56B8509825}"/>
              </a:ext>
            </a:extLst>
          </p:cNvPr>
          <p:cNvSpPr/>
          <p:nvPr/>
        </p:nvSpPr>
        <p:spPr>
          <a:xfrm>
            <a:off x="4374169" y="1915289"/>
            <a:ext cx="523100" cy="38359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FCB1CDBF-5D49-4CCD-816B-886BA900AAD8}"/>
              </a:ext>
            </a:extLst>
          </p:cNvPr>
          <p:cNvSpPr/>
          <p:nvPr/>
        </p:nvSpPr>
        <p:spPr>
          <a:xfrm>
            <a:off x="9472891" y="1833230"/>
            <a:ext cx="471528" cy="471528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19" name="Google Shape;6000;p67">
            <a:extLst>
              <a:ext uri="{FF2B5EF4-FFF2-40B4-BE49-F238E27FC236}">
                <a16:creationId xmlns:a16="http://schemas.microsoft.com/office/drawing/2014/main" id="{3050CC71-E3FC-43B0-9112-2B43F4F79487}"/>
              </a:ext>
            </a:extLst>
          </p:cNvPr>
          <p:cNvSpPr/>
          <p:nvPr/>
        </p:nvSpPr>
        <p:spPr>
          <a:xfrm>
            <a:off x="1983095" y="1736743"/>
            <a:ext cx="604189" cy="61642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AE4500"/>
              </a:solidFill>
              <a:uFillTx/>
              <a:latin typeface="Poppins Light"/>
              <a:ea typeface="Arial Unicode M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ágrima 9">
            <a:extLst>
              <a:ext uri="{FF2B5EF4-FFF2-40B4-BE49-F238E27FC236}">
                <a16:creationId xmlns:a16="http://schemas.microsoft.com/office/drawing/2014/main" id="{4896095E-5DEB-4649-A69F-D86AB0CCCFD9}"/>
              </a:ext>
            </a:extLst>
          </p:cNvPr>
          <p:cNvSpPr/>
          <p:nvPr/>
        </p:nvSpPr>
        <p:spPr>
          <a:xfrm>
            <a:off x="7159857" y="-18240"/>
            <a:ext cx="5046785" cy="5046785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5198F6D-ED74-4F85-9391-D7212BA1299E}"/>
              </a:ext>
            </a:extLst>
          </p:cNvPr>
          <p:cNvSpPr txBox="1"/>
          <p:nvPr/>
        </p:nvSpPr>
        <p:spPr>
          <a:xfrm>
            <a:off x="1429060" y="4487161"/>
            <a:ext cx="41220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Lorem ipsum dolor sit amet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77827356-CEA6-4629-A6F7-3CFD122BAEB6}"/>
              </a:ext>
            </a:extLst>
          </p:cNvPr>
          <p:cNvSpPr txBox="1"/>
          <p:nvPr/>
        </p:nvSpPr>
        <p:spPr>
          <a:xfrm>
            <a:off x="1429060" y="4922123"/>
            <a:ext cx="412206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elit, sed do eiusmod tempor incididunt ut labore et dolore magna aliqua.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Ut enim ad minim veniam, quis nostrud exercitation ullamco laboris nisi ut aliquip ex ea commodo consequat.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E061BF92-03A3-4C71-8A10-6BD2E7AC9FEF}"/>
              </a:ext>
            </a:extLst>
          </p:cNvPr>
          <p:cNvSpPr txBox="1"/>
          <p:nvPr/>
        </p:nvSpPr>
        <p:spPr>
          <a:xfrm>
            <a:off x="1302059" y="735552"/>
            <a:ext cx="456534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About us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F6C38546-D69C-4BB2-85AB-9DDDDD8608ED}"/>
              </a:ext>
            </a:extLst>
          </p:cNvPr>
          <p:cNvSpPr txBox="1"/>
          <p:nvPr/>
        </p:nvSpPr>
        <p:spPr>
          <a:xfrm>
            <a:off x="1429060" y="2328162"/>
            <a:ext cx="41220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Lorem ipsum dolor sit amet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1CA4BB91-69A3-4D75-8E9A-5D41BA621AF1}"/>
              </a:ext>
            </a:extLst>
          </p:cNvPr>
          <p:cNvSpPr txBox="1"/>
          <p:nvPr/>
        </p:nvSpPr>
        <p:spPr>
          <a:xfrm>
            <a:off x="1429060" y="2763115"/>
            <a:ext cx="412206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elit, sed do eiusmod tempor incididunt ut labore et dolore magna aliqua.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Ut enim ad minim veniam, quis nostrud exercitation ullamco laboris nisi ut aliquip ex ea commodo consequat.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1E0769-0A1D-4342-96E2-16C97DC3E5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5243945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6">
            <a:extLst>
              <a:ext uri="{FF2B5EF4-FFF2-40B4-BE49-F238E27FC236}">
                <a16:creationId xmlns:a16="http://schemas.microsoft.com/office/drawing/2014/main" id="{026013FC-21F9-4217-808E-D4D953CD1233}"/>
              </a:ext>
            </a:extLst>
          </p:cNvPr>
          <p:cNvSpPr/>
          <p:nvPr/>
        </p:nvSpPr>
        <p:spPr>
          <a:xfrm>
            <a:off x="3079273" y="1"/>
            <a:ext cx="4574377" cy="68579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DCB6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kern="0">
              <a:solidFill>
                <a:srgbClr val="212E36"/>
              </a:solidFill>
              <a:latin typeface="Arial"/>
            </a:endParaRPr>
          </a:p>
        </p:txBody>
      </p:sp>
      <p:sp>
        <p:nvSpPr>
          <p:cNvPr id="3" name="Forma libre: forma 17">
            <a:extLst>
              <a:ext uri="{FF2B5EF4-FFF2-40B4-BE49-F238E27FC236}">
                <a16:creationId xmlns:a16="http://schemas.microsoft.com/office/drawing/2014/main" id="{44B63641-1B6A-49DD-BD56-C005DADEA0A4}"/>
              </a:ext>
            </a:extLst>
          </p:cNvPr>
          <p:cNvSpPr/>
          <p:nvPr/>
        </p:nvSpPr>
        <p:spPr>
          <a:xfrm>
            <a:off x="1" y="1"/>
            <a:ext cx="6270967" cy="685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70965"/>
              <a:gd name="f7" fmla="val 6857999"/>
              <a:gd name="f8" fmla="val 2"/>
              <a:gd name="f9" fmla="val 3955619"/>
              <a:gd name="f10" fmla="val 4833257"/>
              <a:gd name="f11" fmla="val 6270963"/>
              <a:gd name="f12" fmla="val 4877533"/>
              <a:gd name="f13" fmla="+- 0 0 -90"/>
              <a:gd name="f14" fmla="*/ f3 1 6270965"/>
              <a:gd name="f15" fmla="*/ f4 1 685799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6270965"/>
              <a:gd name="f24" fmla="*/ f20 1 6857999"/>
              <a:gd name="f25" fmla="*/ 2 f21 1"/>
              <a:gd name="f26" fmla="*/ 0 f20 1"/>
              <a:gd name="f27" fmla="*/ 3955619 f21 1"/>
              <a:gd name="f28" fmla="*/ 6270965 f21 1"/>
              <a:gd name="f29" fmla="*/ 4833257 f20 1"/>
              <a:gd name="f30" fmla="*/ 6270963 f21 1"/>
              <a:gd name="f31" fmla="*/ 4877533 f21 1"/>
              <a:gd name="f32" fmla="*/ 6857999 f20 1"/>
              <a:gd name="f33" fmla="*/ 0 f21 1"/>
              <a:gd name="f34" fmla="+- f22 0 f1"/>
              <a:gd name="f35" fmla="*/ f25 1 6270965"/>
              <a:gd name="f36" fmla="*/ f26 1 6857999"/>
              <a:gd name="f37" fmla="*/ f27 1 6270965"/>
              <a:gd name="f38" fmla="*/ f28 1 6270965"/>
              <a:gd name="f39" fmla="*/ f29 1 6857999"/>
              <a:gd name="f40" fmla="*/ f30 1 6270965"/>
              <a:gd name="f41" fmla="*/ f31 1 6270965"/>
              <a:gd name="f42" fmla="*/ f32 1 6857999"/>
              <a:gd name="f43" fmla="*/ f33 1 6270965"/>
              <a:gd name="f44" fmla="*/ f16 1 f23"/>
              <a:gd name="f45" fmla="*/ f17 1 f23"/>
              <a:gd name="f46" fmla="*/ f16 1 f24"/>
              <a:gd name="f47" fmla="*/ f18 1 f24"/>
              <a:gd name="f48" fmla="*/ f35 1 f23"/>
              <a:gd name="f49" fmla="*/ f36 1 f24"/>
              <a:gd name="f50" fmla="*/ f37 1 f23"/>
              <a:gd name="f51" fmla="*/ f38 1 f23"/>
              <a:gd name="f52" fmla="*/ f39 1 f24"/>
              <a:gd name="f53" fmla="*/ f40 1 f23"/>
              <a:gd name="f54" fmla="*/ f41 1 f23"/>
              <a:gd name="f55" fmla="*/ f42 1 f24"/>
              <a:gd name="f56" fmla="*/ f43 1 f23"/>
              <a:gd name="f57" fmla="*/ f44 f14 1"/>
              <a:gd name="f58" fmla="*/ f45 f14 1"/>
              <a:gd name="f59" fmla="*/ f47 f15 1"/>
              <a:gd name="f60" fmla="*/ f46 f15 1"/>
              <a:gd name="f61" fmla="*/ f48 f14 1"/>
              <a:gd name="f62" fmla="*/ f49 f15 1"/>
              <a:gd name="f63" fmla="*/ f50 f14 1"/>
              <a:gd name="f64" fmla="*/ f51 f14 1"/>
              <a:gd name="f65" fmla="*/ f52 f15 1"/>
              <a:gd name="f66" fmla="*/ f53 f14 1"/>
              <a:gd name="f67" fmla="*/ f54 f14 1"/>
              <a:gd name="f68" fmla="*/ f55 f15 1"/>
              <a:gd name="f69" fmla="*/ f5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5"/>
              </a:cxn>
              <a:cxn ang="f34">
                <a:pos x="f66" y="f65"/>
              </a:cxn>
              <a:cxn ang="f34">
                <a:pos x="f67" y="f68"/>
              </a:cxn>
              <a:cxn ang="f34">
                <a:pos x="f69" y="f68"/>
              </a:cxn>
              <a:cxn ang="f34">
                <a:pos x="f69" y="f65"/>
              </a:cxn>
              <a:cxn ang="f34">
                <a:pos x="f61" y="f65"/>
              </a:cxn>
            </a:cxnLst>
            <a:rect l="f57" t="f60" r="f58" b="f59"/>
            <a:pathLst>
              <a:path w="6270965" h="6857999">
                <a:moveTo>
                  <a:pt x="f8" y="f5"/>
                </a:moveTo>
                <a:lnTo>
                  <a:pt x="f9" y="f5"/>
                </a:lnTo>
                <a:lnTo>
                  <a:pt x="f6" y="f10"/>
                </a:lnTo>
                <a:lnTo>
                  <a:pt x="f11" y="f10"/>
                </a:lnTo>
                <a:lnTo>
                  <a:pt x="f12" y="f7"/>
                </a:lnTo>
                <a:lnTo>
                  <a:pt x="f5" y="f7"/>
                </a:lnTo>
                <a:lnTo>
                  <a:pt x="f5" y="f10"/>
                </a:lnTo>
                <a:lnTo>
                  <a:pt x="f8" y="f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FDCB62"/>
              </a:solidFill>
              <a:latin typeface="Arial"/>
            </a:endParaRPr>
          </a:p>
        </p:txBody>
      </p:sp>
      <p:sp>
        <p:nvSpPr>
          <p:cNvPr id="4" name="Google Shape;1498;p39">
            <a:extLst>
              <a:ext uri="{FF2B5EF4-FFF2-40B4-BE49-F238E27FC236}">
                <a16:creationId xmlns:a16="http://schemas.microsoft.com/office/drawing/2014/main" id="{71242F2A-F913-442E-99D8-3050A28CB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3005" y="1312317"/>
            <a:ext cx="2138000" cy="1644005"/>
          </a:xfrm>
        </p:spPr>
        <p:txBody>
          <a:bodyPr anchor="ctr"/>
          <a:lstStyle/>
          <a:p>
            <a:pPr lvl="0"/>
            <a:r>
              <a:rPr lang="en-US" sz="27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5FE97A9-1FA6-452D-B3C4-45BA6A1DB13D}"/>
              </a:ext>
            </a:extLst>
          </p:cNvPr>
          <p:cNvSpPr txBox="1"/>
          <p:nvPr/>
        </p:nvSpPr>
        <p:spPr>
          <a:xfrm>
            <a:off x="1078132" y="3584974"/>
            <a:ext cx="3273277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Poppins Black"/>
                <a:ea typeface="Arial Unicode MS"/>
                <a:cs typeface="Arial" panose="020B0604020202020204" pitchFamily="34" charset="0"/>
              </a:rPr>
              <a:t>Slide title here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7F404BB-56A3-4033-B899-CCEEC87CEAEB}"/>
              </a:ext>
            </a:extLst>
          </p:cNvPr>
          <p:cNvSpPr txBox="1"/>
          <p:nvPr/>
        </p:nvSpPr>
        <p:spPr>
          <a:xfrm>
            <a:off x="1113005" y="4930351"/>
            <a:ext cx="498299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A70C"/>
                </a:solidFill>
                <a:uFillTx/>
                <a:latin typeface="Poppins Black"/>
                <a:ea typeface="Arial Unicode MS"/>
              </a:rPr>
              <a:t>Lorem ipsum dolor sit amet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1D040FD-5D33-4B60-9267-15D2EFDD8C1C}"/>
              </a:ext>
            </a:extLst>
          </p:cNvPr>
          <p:cNvSpPr txBox="1"/>
          <p:nvPr/>
        </p:nvSpPr>
        <p:spPr>
          <a:xfrm>
            <a:off x="1113005" y="5413955"/>
            <a:ext cx="2972240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uFillTx/>
                <a:latin typeface="Poppins Light"/>
                <a:ea typeface="Arial Unicode MS"/>
              </a:rPr>
              <a:t>Lorem ipsum dolor sit amet, consectetur adipiscing elit, sed do eiusmod tempor incididunt ut labore et dolore magna aliqua</a:t>
            </a:r>
            <a:r>
              <a:rPr lang="en-US" sz="1100" dirty="0">
                <a:latin typeface="Poppins Light"/>
                <a:ea typeface="Arial Unicode MS"/>
              </a:rPr>
              <a:t>.</a:t>
            </a:r>
            <a:endParaRPr lang="en-US" sz="1100" b="0" i="0" u="none" strike="noStrike" kern="1200" cap="none" spc="0" baseline="0" dirty="0">
              <a:uFillTx/>
              <a:latin typeface="Poppins Light"/>
              <a:ea typeface="Arial Unicode M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04A8504-1AC4-48D2-A332-1653A1C70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125" y="762762"/>
            <a:ext cx="10803804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627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ágrima 31">
            <a:extLst>
              <a:ext uri="{FF2B5EF4-FFF2-40B4-BE49-F238E27FC236}">
                <a16:creationId xmlns:a16="http://schemas.microsoft.com/office/drawing/2014/main" id="{9379D5FD-5810-48AA-A9C6-7211127AF193}"/>
              </a:ext>
            </a:extLst>
          </p:cNvPr>
          <p:cNvSpPr/>
          <p:nvPr/>
        </p:nvSpPr>
        <p:spPr>
          <a:xfrm>
            <a:off x="7159857" y="-18240"/>
            <a:ext cx="5046785" cy="5046785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75C0-D38B-4E27-9F8C-302D968C851B}"/>
              </a:ext>
            </a:extLst>
          </p:cNvPr>
          <p:cNvSpPr txBox="1"/>
          <p:nvPr/>
        </p:nvSpPr>
        <p:spPr>
          <a:xfrm>
            <a:off x="1877263" y="1778544"/>
            <a:ext cx="466322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D0D2C85-D108-41D5-81EC-7944239656B6}"/>
              </a:ext>
            </a:extLst>
          </p:cNvPr>
          <p:cNvSpPr/>
          <p:nvPr/>
        </p:nvSpPr>
        <p:spPr>
          <a:xfrm>
            <a:off x="1877263" y="1380378"/>
            <a:ext cx="466322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65298155-77AB-4B52-9F23-39065385C63F}"/>
              </a:ext>
            </a:extLst>
          </p:cNvPr>
          <p:cNvGrpSpPr/>
          <p:nvPr/>
        </p:nvGrpSpPr>
        <p:grpSpPr>
          <a:xfrm>
            <a:off x="1356347" y="1482562"/>
            <a:ext cx="390521" cy="390521"/>
            <a:chOff x="1356347" y="1482562"/>
            <a:chExt cx="390521" cy="390521"/>
          </a:xfrm>
        </p:grpSpPr>
        <p:sp>
          <p:nvSpPr>
            <p:cNvPr id="6" name="자유형: 도형 11">
              <a:extLst>
                <a:ext uri="{FF2B5EF4-FFF2-40B4-BE49-F238E27FC236}">
                  <a16:creationId xmlns:a16="http://schemas.microsoft.com/office/drawing/2014/main" id="{8FEACBC0-3FA9-4C9F-82DE-1A3EFCB5AEEB}"/>
                </a:ext>
              </a:extLst>
            </p:cNvPr>
            <p:cNvSpPr/>
            <p:nvPr/>
          </p:nvSpPr>
          <p:spPr>
            <a:xfrm>
              <a:off x="1356347" y="1482562"/>
              <a:ext cx="390521" cy="3905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376333"/>
                <a:gd name="f8" fmla="val 126397"/>
                <a:gd name="f9" fmla="val 363379"/>
                <a:gd name="f10" fmla="val 113443"/>
                <a:gd name="f11" fmla="val 342233"/>
                <a:gd name="f12" fmla="val 329184"/>
                <a:gd name="f13" fmla="val 325184"/>
                <a:gd name="f14" fmla="val 130397"/>
                <a:gd name="f15" fmla="val 299657"/>
                <a:gd name="f16" fmla="val 155924"/>
                <a:gd name="f17" fmla="val 295751"/>
                <a:gd name="f18" fmla="val 159830"/>
                <a:gd name="f19" fmla="val 71819"/>
                <a:gd name="f20" fmla="val 62960"/>
                <a:gd name="f21" fmla="val 292322"/>
                <a:gd name="f22" fmla="val 54578"/>
                <a:gd name="f23" fmla="val 286036"/>
                <a:gd name="f24" fmla="val 48292"/>
                <a:gd name="f25" fmla="val 254603"/>
                <a:gd name="f26" fmla="val 16859"/>
                <a:gd name="f27" fmla="val 248317"/>
                <a:gd name="f28" fmla="val 10573"/>
                <a:gd name="f29" fmla="val 240030"/>
                <a:gd name="f30" fmla="val 7144"/>
                <a:gd name="f31" fmla="val 231077"/>
                <a:gd name="f32" fmla="val 40481"/>
                <a:gd name="f33" fmla="val 22098"/>
                <a:gd name="f34" fmla="val 352806"/>
                <a:gd name="f35" fmla="val 371189"/>
                <a:gd name="f36" fmla="val 386144"/>
                <a:gd name="f37" fmla="val 262509"/>
                <a:gd name="f38" fmla="val 280892"/>
                <a:gd name="f39" fmla="val 295846"/>
                <a:gd name="f40" fmla="val 254032"/>
                <a:gd name="f41" fmla="val 173450"/>
                <a:gd name="f42" fmla="val 389287"/>
                <a:gd name="f43" fmla="val 160496"/>
                <a:gd name="f44" fmla="val 139446"/>
                <a:gd name="f45" fmla="val 229171"/>
                <a:gd name="f46" fmla="val 29337"/>
                <a:gd name="f47" fmla="val 231267"/>
                <a:gd name="f48" fmla="val 235267"/>
                <a:gd name="f49" fmla="val 28956"/>
                <a:gd name="f50" fmla="val 238887"/>
                <a:gd name="f51" fmla="val 32576"/>
                <a:gd name="f52" fmla="val 270320"/>
                <a:gd name="f53" fmla="val 64008"/>
                <a:gd name="f54" fmla="val 273844"/>
                <a:gd name="f55" fmla="val 67532"/>
                <a:gd name="f56" fmla="val 273558"/>
                <a:gd name="f57" fmla="val 71438"/>
                <a:gd name="f58" fmla="val 73724"/>
                <a:gd name="f59" fmla="val 358902"/>
                <a:gd name="f60" fmla="val 268605"/>
                <a:gd name="f61" fmla="val 363950"/>
                <a:gd name="f62" fmla="val 262414"/>
                <a:gd name="f63" fmla="val 40386"/>
                <a:gd name="f64" fmla="val 34290"/>
                <a:gd name="f65" fmla="val 29242"/>
                <a:gd name="f66" fmla="val 358997"/>
                <a:gd name="f67" fmla="val 34385"/>
                <a:gd name="f68" fmla="val 34195"/>
                <a:gd name="f69" fmla="val 206883"/>
                <a:gd name="f70" fmla="val 84868"/>
                <a:gd name="f71" fmla="val 90964"/>
                <a:gd name="f72" fmla="val 211836"/>
                <a:gd name="f73" fmla="val 96012"/>
                <a:gd name="f74" fmla="val 218027"/>
                <a:gd name="f75" fmla="val 182118"/>
                <a:gd name="f76" fmla="val 240792"/>
                <a:gd name="f77" fmla="val 214884"/>
                <a:gd name="f78" fmla="val 225076"/>
                <a:gd name="f79" fmla="val 230600"/>
                <a:gd name="f80" fmla="val 223838"/>
                <a:gd name="f81" fmla="val 231839"/>
                <a:gd name="f82" fmla="val 222980"/>
                <a:gd name="f83" fmla="val 233267"/>
                <a:gd name="f84" fmla="val 222409"/>
                <a:gd name="f85" fmla="val 234982"/>
                <a:gd name="f86" fmla="val 206692"/>
                <a:gd name="f87" fmla="val 282035"/>
                <a:gd name="f88" fmla="val 205359"/>
                <a:gd name="f89" fmla="val 206407"/>
                <a:gd name="f90" fmla="val 290417"/>
                <a:gd name="f91" fmla="val 209360"/>
                <a:gd name="f92" fmla="val 293370"/>
                <a:gd name="f93" fmla="val 212312"/>
                <a:gd name="f94" fmla="val 296323"/>
                <a:gd name="f95" fmla="val 216694"/>
                <a:gd name="f96" fmla="val 297371"/>
                <a:gd name="f97" fmla="val 220694"/>
                <a:gd name="f98" fmla="val 296037"/>
                <a:gd name="f99" fmla="val 267748"/>
                <a:gd name="f100" fmla="val 280321"/>
                <a:gd name="f101" fmla="val 269367"/>
                <a:gd name="f102" fmla="val 279749"/>
                <a:gd name="f103" fmla="val 270891"/>
                <a:gd name="f104" fmla="val 278892"/>
                <a:gd name="f105" fmla="val 272129"/>
                <a:gd name="f106" fmla="val 277654"/>
                <a:gd name="f107" fmla="val 273463"/>
                <a:gd name="f108" fmla="val 276320"/>
                <a:gd name="f109" fmla="val 238411"/>
                <a:gd name="f110" fmla="val 264033"/>
                <a:gd name="f111" fmla="val 254127"/>
                <a:gd name="f112" fmla="val 258032"/>
                <a:gd name="f113" fmla="val 260128"/>
                <a:gd name="f114" fmla="val 234506"/>
                <a:gd name="f115" fmla="val 267938"/>
                <a:gd name="f116" fmla="val 242316"/>
                <a:gd name="f117" fmla="val 244412"/>
                <a:gd name="f118" fmla="val 222694"/>
                <a:gd name="f119" fmla="val 272415"/>
                <a:gd name="f120" fmla="val 214313"/>
                <a:gd name="f121" fmla="val 309563"/>
                <a:gd name="f122" fmla="val 177165"/>
                <a:gd name="f123" fmla="val 317373"/>
                <a:gd name="f124" fmla="val 169259"/>
                <a:gd name="f125" fmla="val 333089"/>
                <a:gd name="f126" fmla="val 184976"/>
                <a:gd name="f127" fmla="val 360236"/>
                <a:gd name="f128" fmla="val 157829"/>
                <a:gd name="f129" fmla="val 348806"/>
                <a:gd name="f130" fmla="val 153543"/>
                <a:gd name="f131" fmla="val 344519"/>
                <a:gd name="f132" fmla="val 142113"/>
                <a:gd name="f133" fmla="val 137827"/>
                <a:gd name="f134" fmla="val 355854"/>
                <a:gd name="f135" fmla="val 364522"/>
                <a:gd name="f136" fmla="val 146399"/>
                <a:gd name="f137" fmla="val 364617"/>
                <a:gd name="f138" fmla="val 153448"/>
                <a:gd name="f139" fmla="+- 0 0 -90"/>
                <a:gd name="f140" fmla="*/ f3 1 390525"/>
                <a:gd name="f141" fmla="*/ f4 1 390525"/>
                <a:gd name="f142" fmla="val f5"/>
                <a:gd name="f143" fmla="val f6"/>
                <a:gd name="f144" fmla="*/ f139 f0 1"/>
                <a:gd name="f145" fmla="+- f143 0 f142"/>
                <a:gd name="f146" fmla="*/ f144 1 f2"/>
                <a:gd name="f147" fmla="*/ f145 1 390525"/>
                <a:gd name="f148" fmla="*/ 376333 f145 1"/>
                <a:gd name="f149" fmla="*/ 126397 f145 1"/>
                <a:gd name="f150" fmla="*/ 329184 f145 1"/>
                <a:gd name="f151" fmla="*/ 295751 f145 1"/>
                <a:gd name="f152" fmla="*/ 159830 f145 1"/>
                <a:gd name="f153" fmla="*/ 71819 f145 1"/>
                <a:gd name="f154" fmla="*/ 286036 f145 1"/>
                <a:gd name="f155" fmla="*/ 48292 f145 1"/>
                <a:gd name="f156" fmla="*/ 254603 f145 1"/>
                <a:gd name="f157" fmla="*/ 16859 f145 1"/>
                <a:gd name="f158" fmla="*/ 231077 f145 1"/>
                <a:gd name="f159" fmla="*/ 7144 f145 1"/>
                <a:gd name="f160" fmla="*/ 40481 f145 1"/>
                <a:gd name="f161" fmla="*/ 352806 f145 1"/>
                <a:gd name="f162" fmla="*/ 386144 f145 1"/>
                <a:gd name="f163" fmla="*/ 262509 f145 1"/>
                <a:gd name="f164" fmla="*/ 295846 f145 1"/>
                <a:gd name="f165" fmla="*/ 254032 f145 1"/>
                <a:gd name="f166" fmla="*/ 173450 f145 1"/>
                <a:gd name="f167" fmla="*/ 229171 f145 1"/>
                <a:gd name="f168" fmla="*/ 29337 f145 1"/>
                <a:gd name="f169" fmla="*/ 238887 f145 1"/>
                <a:gd name="f170" fmla="*/ 32576 f145 1"/>
                <a:gd name="f171" fmla="*/ 270320 f145 1"/>
                <a:gd name="f172" fmla="*/ 64008 f145 1"/>
                <a:gd name="f173" fmla="*/ 273558 f145 1"/>
                <a:gd name="f174" fmla="*/ 73724 f145 1"/>
                <a:gd name="f175" fmla="*/ 262414 f145 1"/>
                <a:gd name="f176" fmla="*/ 363950 f145 1"/>
                <a:gd name="f177" fmla="*/ 40386 f145 1"/>
                <a:gd name="f178" fmla="*/ 29242 f145 1"/>
                <a:gd name="f179" fmla="*/ 206883 f145 1"/>
                <a:gd name="f180" fmla="*/ 84868 f145 1"/>
                <a:gd name="f181" fmla="*/ 218027 f145 1"/>
                <a:gd name="f182" fmla="*/ 96012 f145 1"/>
                <a:gd name="f183" fmla="*/ 182118 f145 1"/>
                <a:gd name="f184" fmla="*/ 240792 f145 1"/>
                <a:gd name="f185" fmla="*/ 214884 f145 1"/>
                <a:gd name="f186" fmla="*/ 225076 f145 1"/>
                <a:gd name="f187" fmla="*/ 230600 f145 1"/>
                <a:gd name="f188" fmla="*/ 222409 f145 1"/>
                <a:gd name="f189" fmla="*/ 234982 f145 1"/>
                <a:gd name="f190" fmla="*/ 206692 f145 1"/>
                <a:gd name="f191" fmla="*/ 282035 f145 1"/>
                <a:gd name="f192" fmla="*/ 209360 f145 1"/>
                <a:gd name="f193" fmla="*/ 293370 f145 1"/>
                <a:gd name="f194" fmla="*/ 220694 f145 1"/>
                <a:gd name="f195" fmla="*/ 296037 f145 1"/>
                <a:gd name="f196" fmla="*/ 267748 f145 1"/>
                <a:gd name="f197" fmla="*/ 280321 f145 1"/>
                <a:gd name="f198" fmla="*/ 272129 f145 1"/>
                <a:gd name="f199" fmla="*/ 277654 f145 1"/>
                <a:gd name="f200" fmla="*/ 273463 f145 1"/>
                <a:gd name="f201" fmla="*/ 276320 f145 1"/>
                <a:gd name="f202" fmla="*/ 248317 f145 1"/>
                <a:gd name="f203" fmla="*/ 238411 f145 1"/>
                <a:gd name="f204" fmla="*/ 264033 f145 1"/>
                <a:gd name="f205" fmla="*/ 254127 f145 1"/>
                <a:gd name="f206" fmla="*/ 258032 f145 1"/>
                <a:gd name="f207" fmla="*/ 260128 f145 1"/>
                <a:gd name="f208" fmla="*/ 234506 f145 1"/>
                <a:gd name="f209" fmla="*/ 267938 f145 1"/>
                <a:gd name="f210" fmla="*/ 242316 f145 1"/>
                <a:gd name="f211" fmla="*/ 244412 f145 1"/>
                <a:gd name="f212" fmla="*/ 279749 f145 1"/>
                <a:gd name="f213" fmla="*/ 222694 f145 1"/>
                <a:gd name="f214" fmla="*/ 317373 f145 1"/>
                <a:gd name="f215" fmla="*/ 169259 f145 1"/>
                <a:gd name="f216" fmla="*/ 333089 f145 1"/>
                <a:gd name="f217" fmla="*/ 184976 f145 1"/>
                <a:gd name="f218" fmla="*/ 360236 f145 1"/>
                <a:gd name="f219" fmla="*/ 157829 f145 1"/>
                <a:gd name="f220" fmla="*/ 348806 f145 1"/>
                <a:gd name="f221" fmla="*/ 153543 f145 1"/>
                <a:gd name="f222" fmla="*/ 344519 f145 1"/>
                <a:gd name="f223" fmla="*/ 142113 f145 1"/>
                <a:gd name="f224" fmla="+- f146 0 f1"/>
                <a:gd name="f225" fmla="*/ f148 1 390525"/>
                <a:gd name="f226" fmla="*/ f149 1 390525"/>
                <a:gd name="f227" fmla="*/ f150 1 390525"/>
                <a:gd name="f228" fmla="*/ f151 1 390525"/>
                <a:gd name="f229" fmla="*/ f152 1 390525"/>
                <a:gd name="f230" fmla="*/ f153 1 390525"/>
                <a:gd name="f231" fmla="*/ f154 1 390525"/>
                <a:gd name="f232" fmla="*/ f155 1 390525"/>
                <a:gd name="f233" fmla="*/ f156 1 390525"/>
                <a:gd name="f234" fmla="*/ f157 1 390525"/>
                <a:gd name="f235" fmla="*/ f158 1 390525"/>
                <a:gd name="f236" fmla="*/ f159 1 390525"/>
                <a:gd name="f237" fmla="*/ f160 1 390525"/>
                <a:gd name="f238" fmla="*/ f161 1 390525"/>
                <a:gd name="f239" fmla="*/ f162 1 390525"/>
                <a:gd name="f240" fmla="*/ f163 1 390525"/>
                <a:gd name="f241" fmla="*/ f164 1 390525"/>
                <a:gd name="f242" fmla="*/ f165 1 390525"/>
                <a:gd name="f243" fmla="*/ f166 1 390525"/>
                <a:gd name="f244" fmla="*/ f167 1 390525"/>
                <a:gd name="f245" fmla="*/ f168 1 390525"/>
                <a:gd name="f246" fmla="*/ f169 1 390525"/>
                <a:gd name="f247" fmla="*/ f170 1 390525"/>
                <a:gd name="f248" fmla="*/ f171 1 390525"/>
                <a:gd name="f249" fmla="*/ f172 1 390525"/>
                <a:gd name="f250" fmla="*/ f173 1 390525"/>
                <a:gd name="f251" fmla="*/ f174 1 390525"/>
                <a:gd name="f252" fmla="*/ f175 1 390525"/>
                <a:gd name="f253" fmla="*/ f176 1 390525"/>
                <a:gd name="f254" fmla="*/ f177 1 390525"/>
                <a:gd name="f255" fmla="*/ f178 1 390525"/>
                <a:gd name="f256" fmla="*/ f179 1 390525"/>
                <a:gd name="f257" fmla="*/ f180 1 390525"/>
                <a:gd name="f258" fmla="*/ f181 1 390525"/>
                <a:gd name="f259" fmla="*/ f182 1 390525"/>
                <a:gd name="f260" fmla="*/ f183 1 390525"/>
                <a:gd name="f261" fmla="*/ f184 1 390525"/>
                <a:gd name="f262" fmla="*/ f185 1 390525"/>
                <a:gd name="f263" fmla="*/ f186 1 390525"/>
                <a:gd name="f264" fmla="*/ f187 1 390525"/>
                <a:gd name="f265" fmla="*/ f188 1 390525"/>
                <a:gd name="f266" fmla="*/ f189 1 390525"/>
                <a:gd name="f267" fmla="*/ f190 1 390525"/>
                <a:gd name="f268" fmla="*/ f191 1 390525"/>
                <a:gd name="f269" fmla="*/ f192 1 390525"/>
                <a:gd name="f270" fmla="*/ f193 1 390525"/>
                <a:gd name="f271" fmla="*/ f194 1 390525"/>
                <a:gd name="f272" fmla="*/ f195 1 390525"/>
                <a:gd name="f273" fmla="*/ f196 1 390525"/>
                <a:gd name="f274" fmla="*/ f197 1 390525"/>
                <a:gd name="f275" fmla="*/ f198 1 390525"/>
                <a:gd name="f276" fmla="*/ f199 1 390525"/>
                <a:gd name="f277" fmla="*/ f200 1 390525"/>
                <a:gd name="f278" fmla="*/ f201 1 390525"/>
                <a:gd name="f279" fmla="*/ f202 1 390525"/>
                <a:gd name="f280" fmla="*/ f203 1 390525"/>
                <a:gd name="f281" fmla="*/ f204 1 390525"/>
                <a:gd name="f282" fmla="*/ f205 1 390525"/>
                <a:gd name="f283" fmla="*/ f206 1 390525"/>
                <a:gd name="f284" fmla="*/ f207 1 390525"/>
                <a:gd name="f285" fmla="*/ f208 1 390525"/>
                <a:gd name="f286" fmla="*/ f209 1 390525"/>
                <a:gd name="f287" fmla="*/ f210 1 390525"/>
                <a:gd name="f288" fmla="*/ f211 1 390525"/>
                <a:gd name="f289" fmla="*/ f212 1 390525"/>
                <a:gd name="f290" fmla="*/ f213 1 390525"/>
                <a:gd name="f291" fmla="*/ f214 1 390525"/>
                <a:gd name="f292" fmla="*/ f215 1 390525"/>
                <a:gd name="f293" fmla="*/ f216 1 390525"/>
                <a:gd name="f294" fmla="*/ f217 1 390525"/>
                <a:gd name="f295" fmla="*/ f218 1 390525"/>
                <a:gd name="f296" fmla="*/ f219 1 390525"/>
                <a:gd name="f297" fmla="*/ f220 1 390525"/>
                <a:gd name="f298" fmla="*/ f221 1 390525"/>
                <a:gd name="f299" fmla="*/ f222 1 390525"/>
                <a:gd name="f300" fmla="*/ f223 1 390525"/>
                <a:gd name="f301" fmla="*/ f142 1 f147"/>
                <a:gd name="f302" fmla="*/ f143 1 f147"/>
                <a:gd name="f303" fmla="*/ f225 1 f147"/>
                <a:gd name="f304" fmla="*/ f226 1 f147"/>
                <a:gd name="f305" fmla="*/ f227 1 f147"/>
                <a:gd name="f306" fmla="*/ f228 1 f147"/>
                <a:gd name="f307" fmla="*/ f229 1 f147"/>
                <a:gd name="f308" fmla="*/ f230 1 f147"/>
                <a:gd name="f309" fmla="*/ f231 1 f147"/>
                <a:gd name="f310" fmla="*/ f232 1 f147"/>
                <a:gd name="f311" fmla="*/ f233 1 f147"/>
                <a:gd name="f312" fmla="*/ f234 1 f147"/>
                <a:gd name="f313" fmla="*/ f235 1 f147"/>
                <a:gd name="f314" fmla="*/ f236 1 f147"/>
                <a:gd name="f315" fmla="*/ f237 1 f147"/>
                <a:gd name="f316" fmla="*/ f238 1 f147"/>
                <a:gd name="f317" fmla="*/ f239 1 f147"/>
                <a:gd name="f318" fmla="*/ f240 1 f147"/>
                <a:gd name="f319" fmla="*/ f241 1 f147"/>
                <a:gd name="f320" fmla="*/ f242 1 f147"/>
                <a:gd name="f321" fmla="*/ f243 1 f147"/>
                <a:gd name="f322" fmla="*/ f244 1 f147"/>
                <a:gd name="f323" fmla="*/ f245 1 f147"/>
                <a:gd name="f324" fmla="*/ f246 1 f147"/>
                <a:gd name="f325" fmla="*/ f247 1 f147"/>
                <a:gd name="f326" fmla="*/ f248 1 f147"/>
                <a:gd name="f327" fmla="*/ f249 1 f147"/>
                <a:gd name="f328" fmla="*/ f250 1 f147"/>
                <a:gd name="f329" fmla="*/ f251 1 f147"/>
                <a:gd name="f330" fmla="*/ f252 1 f147"/>
                <a:gd name="f331" fmla="*/ f253 1 f147"/>
                <a:gd name="f332" fmla="*/ f254 1 f147"/>
                <a:gd name="f333" fmla="*/ f255 1 f147"/>
                <a:gd name="f334" fmla="*/ f256 1 f147"/>
                <a:gd name="f335" fmla="*/ f257 1 f147"/>
                <a:gd name="f336" fmla="*/ f258 1 f147"/>
                <a:gd name="f337" fmla="*/ f259 1 f147"/>
                <a:gd name="f338" fmla="*/ f260 1 f147"/>
                <a:gd name="f339" fmla="*/ f261 1 f147"/>
                <a:gd name="f340" fmla="*/ f262 1 f147"/>
                <a:gd name="f341" fmla="*/ f263 1 f147"/>
                <a:gd name="f342" fmla="*/ f264 1 f147"/>
                <a:gd name="f343" fmla="*/ f265 1 f147"/>
                <a:gd name="f344" fmla="*/ f266 1 f147"/>
                <a:gd name="f345" fmla="*/ f267 1 f147"/>
                <a:gd name="f346" fmla="*/ f268 1 f147"/>
                <a:gd name="f347" fmla="*/ f269 1 f147"/>
                <a:gd name="f348" fmla="*/ f270 1 f147"/>
                <a:gd name="f349" fmla="*/ f271 1 f147"/>
                <a:gd name="f350" fmla="*/ f272 1 f147"/>
                <a:gd name="f351" fmla="*/ f273 1 f147"/>
                <a:gd name="f352" fmla="*/ f274 1 f147"/>
                <a:gd name="f353" fmla="*/ f275 1 f147"/>
                <a:gd name="f354" fmla="*/ f276 1 f147"/>
                <a:gd name="f355" fmla="*/ f277 1 f147"/>
                <a:gd name="f356" fmla="*/ f278 1 f147"/>
                <a:gd name="f357" fmla="*/ f279 1 f147"/>
                <a:gd name="f358" fmla="*/ f280 1 f147"/>
                <a:gd name="f359" fmla="*/ f281 1 f147"/>
                <a:gd name="f360" fmla="*/ f282 1 f147"/>
                <a:gd name="f361" fmla="*/ f283 1 f147"/>
                <a:gd name="f362" fmla="*/ f284 1 f147"/>
                <a:gd name="f363" fmla="*/ f285 1 f147"/>
                <a:gd name="f364" fmla="*/ f286 1 f147"/>
                <a:gd name="f365" fmla="*/ f287 1 f147"/>
                <a:gd name="f366" fmla="*/ f288 1 f147"/>
                <a:gd name="f367" fmla="*/ f289 1 f147"/>
                <a:gd name="f368" fmla="*/ f290 1 f147"/>
                <a:gd name="f369" fmla="*/ f291 1 f147"/>
                <a:gd name="f370" fmla="*/ f292 1 f147"/>
                <a:gd name="f371" fmla="*/ f293 1 f147"/>
                <a:gd name="f372" fmla="*/ f294 1 f147"/>
                <a:gd name="f373" fmla="*/ f295 1 f147"/>
                <a:gd name="f374" fmla="*/ f296 1 f147"/>
                <a:gd name="f375" fmla="*/ f297 1 f147"/>
                <a:gd name="f376" fmla="*/ f298 1 f147"/>
                <a:gd name="f377" fmla="*/ f299 1 f147"/>
                <a:gd name="f378" fmla="*/ f300 1 f147"/>
                <a:gd name="f379" fmla="*/ f301 f140 1"/>
                <a:gd name="f380" fmla="*/ f302 f140 1"/>
                <a:gd name="f381" fmla="*/ f302 f141 1"/>
                <a:gd name="f382" fmla="*/ f301 f141 1"/>
                <a:gd name="f383" fmla="*/ f303 f140 1"/>
                <a:gd name="f384" fmla="*/ f304 f141 1"/>
                <a:gd name="f385" fmla="*/ f305 f140 1"/>
                <a:gd name="f386" fmla="*/ f306 f140 1"/>
                <a:gd name="f387" fmla="*/ f307 f141 1"/>
                <a:gd name="f388" fmla="*/ f308 f141 1"/>
                <a:gd name="f389" fmla="*/ f309 f140 1"/>
                <a:gd name="f390" fmla="*/ f310 f141 1"/>
                <a:gd name="f391" fmla="*/ f311 f140 1"/>
                <a:gd name="f392" fmla="*/ f312 f141 1"/>
                <a:gd name="f393" fmla="*/ f313 f140 1"/>
                <a:gd name="f394" fmla="*/ f314 f141 1"/>
                <a:gd name="f395" fmla="*/ f315 f140 1"/>
                <a:gd name="f396" fmla="*/ f314 f140 1"/>
                <a:gd name="f397" fmla="*/ f315 f141 1"/>
                <a:gd name="f398" fmla="*/ f316 f141 1"/>
                <a:gd name="f399" fmla="*/ f317 f141 1"/>
                <a:gd name="f400" fmla="*/ f318 f140 1"/>
                <a:gd name="f401" fmla="*/ f319 f140 1"/>
                <a:gd name="f402" fmla="*/ f320 f141 1"/>
                <a:gd name="f403" fmla="*/ f321 f141 1"/>
                <a:gd name="f404" fmla="*/ f322 f140 1"/>
                <a:gd name="f405" fmla="*/ f323 f141 1"/>
                <a:gd name="f406" fmla="*/ f324 f140 1"/>
                <a:gd name="f407" fmla="*/ f325 f141 1"/>
                <a:gd name="f408" fmla="*/ f326 f140 1"/>
                <a:gd name="f409" fmla="*/ f327 f141 1"/>
                <a:gd name="f410" fmla="*/ f328 f140 1"/>
                <a:gd name="f411" fmla="*/ f329 f141 1"/>
                <a:gd name="f412" fmla="*/ f330 f140 1"/>
                <a:gd name="f413" fmla="*/ f331 f141 1"/>
                <a:gd name="f414" fmla="*/ f332 f140 1"/>
                <a:gd name="f415" fmla="*/ f333 f140 1"/>
                <a:gd name="f416" fmla="*/ f334 f140 1"/>
                <a:gd name="f417" fmla="*/ f335 f141 1"/>
                <a:gd name="f418" fmla="*/ f336 f140 1"/>
                <a:gd name="f419" fmla="*/ f337 f141 1"/>
                <a:gd name="f420" fmla="*/ f338 f141 1"/>
                <a:gd name="f421" fmla="*/ f339 f140 1"/>
                <a:gd name="f422" fmla="*/ f340 f141 1"/>
                <a:gd name="f423" fmla="*/ f341 f140 1"/>
                <a:gd name="f424" fmla="*/ f342 f141 1"/>
                <a:gd name="f425" fmla="*/ f343 f140 1"/>
                <a:gd name="f426" fmla="*/ f344 f141 1"/>
                <a:gd name="f427" fmla="*/ f345 f140 1"/>
                <a:gd name="f428" fmla="*/ f346 f141 1"/>
                <a:gd name="f429" fmla="*/ f347 f140 1"/>
                <a:gd name="f430" fmla="*/ f348 f141 1"/>
                <a:gd name="f431" fmla="*/ f349 f140 1"/>
                <a:gd name="f432" fmla="*/ f350 f141 1"/>
                <a:gd name="f433" fmla="*/ f351 f140 1"/>
                <a:gd name="f434" fmla="*/ f352 f141 1"/>
                <a:gd name="f435" fmla="*/ f353 f140 1"/>
                <a:gd name="f436" fmla="*/ f354 f141 1"/>
                <a:gd name="f437" fmla="*/ f355 f140 1"/>
                <a:gd name="f438" fmla="*/ f356 f141 1"/>
                <a:gd name="f439" fmla="*/ f357 f140 1"/>
                <a:gd name="f440" fmla="*/ f358 f141 1"/>
                <a:gd name="f441" fmla="*/ f359 f140 1"/>
                <a:gd name="f442" fmla="*/ f360 f141 1"/>
                <a:gd name="f443" fmla="*/ f361 f140 1"/>
                <a:gd name="f444" fmla="*/ f362 f141 1"/>
                <a:gd name="f445" fmla="*/ f363 f140 1"/>
                <a:gd name="f446" fmla="*/ f364 f141 1"/>
                <a:gd name="f447" fmla="*/ f365 f140 1"/>
                <a:gd name="f448" fmla="*/ f366 f141 1"/>
                <a:gd name="f449" fmla="*/ f367 f140 1"/>
                <a:gd name="f450" fmla="*/ f368 f141 1"/>
                <a:gd name="f451" fmla="*/ f369 f140 1"/>
                <a:gd name="f452" fmla="*/ f370 f141 1"/>
                <a:gd name="f453" fmla="*/ f371 f140 1"/>
                <a:gd name="f454" fmla="*/ f372 f141 1"/>
                <a:gd name="f455" fmla="*/ f373 f140 1"/>
                <a:gd name="f456" fmla="*/ f374 f141 1"/>
                <a:gd name="f457" fmla="*/ f375 f140 1"/>
                <a:gd name="f458" fmla="*/ f376 f141 1"/>
                <a:gd name="f459" fmla="*/ f377 f140 1"/>
                <a:gd name="f460" fmla="*/ f378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4">
                  <a:pos x="f383" y="f384"/>
                </a:cxn>
                <a:cxn ang="f224">
                  <a:pos x="f385" y="f384"/>
                </a:cxn>
                <a:cxn ang="f224">
                  <a:pos x="f386" y="f387"/>
                </a:cxn>
                <a:cxn ang="f224">
                  <a:pos x="f386" y="f388"/>
                </a:cxn>
                <a:cxn ang="f224">
                  <a:pos x="f389" y="f390"/>
                </a:cxn>
                <a:cxn ang="f224">
                  <a:pos x="f391" y="f392"/>
                </a:cxn>
                <a:cxn ang="f224">
                  <a:pos x="f393" y="f394"/>
                </a:cxn>
                <a:cxn ang="f224">
                  <a:pos x="f395" y="f394"/>
                </a:cxn>
                <a:cxn ang="f224">
                  <a:pos x="f396" y="f397"/>
                </a:cxn>
                <a:cxn ang="f224">
                  <a:pos x="f396" y="f398"/>
                </a:cxn>
                <a:cxn ang="f224">
                  <a:pos x="f395" y="f399"/>
                </a:cxn>
                <a:cxn ang="f224">
                  <a:pos x="f400" y="f399"/>
                </a:cxn>
                <a:cxn ang="f224">
                  <a:pos x="f401" y="f398"/>
                </a:cxn>
                <a:cxn ang="f224">
                  <a:pos x="f401" y="f402"/>
                </a:cxn>
                <a:cxn ang="f224">
                  <a:pos x="f383" y="f403"/>
                </a:cxn>
                <a:cxn ang="f224">
                  <a:pos x="f383" y="f384"/>
                </a:cxn>
                <a:cxn ang="f224">
                  <a:pos x="f404" y="f405"/>
                </a:cxn>
                <a:cxn ang="f224">
                  <a:pos x="f406" y="f407"/>
                </a:cxn>
                <a:cxn ang="f224">
                  <a:pos x="f408" y="f409"/>
                </a:cxn>
                <a:cxn ang="f224">
                  <a:pos x="f410" y="f411"/>
                </a:cxn>
                <a:cxn ang="f224">
                  <a:pos x="f404" y="f411"/>
                </a:cxn>
                <a:cxn ang="f224">
                  <a:pos x="f404" y="f405"/>
                </a:cxn>
                <a:cxn ang="f224">
                  <a:pos x="f410" y="f398"/>
                </a:cxn>
                <a:cxn ang="f224">
                  <a:pos x="f412" y="f413"/>
                </a:cxn>
                <a:cxn ang="f224">
                  <a:pos x="f414" y="f413"/>
                </a:cxn>
                <a:cxn ang="f224">
                  <a:pos x="f415" y="f398"/>
                </a:cxn>
                <a:cxn ang="f224">
                  <a:pos x="f415" y="f397"/>
                </a:cxn>
                <a:cxn ang="f224">
                  <a:pos x="f414" y="f405"/>
                </a:cxn>
                <a:cxn ang="f224">
                  <a:pos x="f416" y="f405"/>
                </a:cxn>
                <a:cxn ang="f224">
                  <a:pos x="f416" y="f417"/>
                </a:cxn>
                <a:cxn ang="f224">
                  <a:pos x="f418" y="f419"/>
                </a:cxn>
                <a:cxn ang="f224">
                  <a:pos x="f410" y="f419"/>
                </a:cxn>
                <a:cxn ang="f224">
                  <a:pos x="f410" y="f420"/>
                </a:cxn>
                <a:cxn ang="f224">
                  <a:pos x="f421" y="f422"/>
                </a:cxn>
                <a:cxn ang="f224">
                  <a:pos x="f423" y="f424"/>
                </a:cxn>
                <a:cxn ang="f224">
                  <a:pos x="f425" y="f426"/>
                </a:cxn>
                <a:cxn ang="f224">
                  <a:pos x="f427" y="f428"/>
                </a:cxn>
                <a:cxn ang="f224">
                  <a:pos x="f429" y="f430"/>
                </a:cxn>
                <a:cxn ang="f224">
                  <a:pos x="f431" y="f432"/>
                </a:cxn>
                <a:cxn ang="f224">
                  <a:pos x="f433" y="f434"/>
                </a:cxn>
                <a:cxn ang="f224">
                  <a:pos x="f435" y="f436"/>
                </a:cxn>
                <a:cxn ang="f224">
                  <a:pos x="f437" y="f438"/>
                </a:cxn>
                <a:cxn ang="f224">
                  <a:pos x="f437" y="f398"/>
                </a:cxn>
                <a:cxn ang="f224">
                  <a:pos x="f410" y="f398"/>
                </a:cxn>
                <a:cxn ang="f224">
                  <a:pos x="f439" y="f440"/>
                </a:cxn>
                <a:cxn ang="f224">
                  <a:pos x="f441" y="f442"/>
                </a:cxn>
                <a:cxn ang="f224">
                  <a:pos x="f443" y="f444"/>
                </a:cxn>
                <a:cxn ang="f224">
                  <a:pos x="f445" y="f446"/>
                </a:cxn>
                <a:cxn ang="f224">
                  <a:pos x="f447" y="f448"/>
                </a:cxn>
                <a:cxn ang="f224">
                  <a:pos x="f439" y="f440"/>
                </a:cxn>
                <a:cxn ang="f224">
                  <a:pos x="f449" y="f440"/>
                </a:cxn>
                <a:cxn ang="f224">
                  <a:pos x="f441" y="f450"/>
                </a:cxn>
                <a:cxn ang="f224">
                  <a:pos x="f451" y="f452"/>
                </a:cxn>
                <a:cxn ang="f224">
                  <a:pos x="f453" y="f454"/>
                </a:cxn>
                <a:cxn ang="f224">
                  <a:pos x="f449" y="f440"/>
                </a:cxn>
                <a:cxn ang="f224">
                  <a:pos x="f455" y="f456"/>
                </a:cxn>
                <a:cxn ang="f224">
                  <a:pos x="f457" y="f452"/>
                </a:cxn>
                <a:cxn ang="f224">
                  <a:pos x="f453" y="f458"/>
                </a:cxn>
                <a:cxn ang="f224">
                  <a:pos x="f459" y="f460"/>
                </a:cxn>
                <a:cxn ang="f224">
                  <a:pos x="f455" y="f460"/>
                </a:cxn>
                <a:cxn ang="f224">
                  <a:pos x="f455" y="f456"/>
                </a:cxn>
              </a:cxnLst>
              <a:rect l="f379" t="f382" r="f380" b="f381"/>
              <a:pathLst>
                <a:path w="390525" h="390525">
                  <a:moveTo>
                    <a:pt x="f7" y="f8"/>
                  </a:moveTo>
                  <a:cubicBezTo>
                    <a:pt x="f9" y="f10"/>
                    <a:pt x="f11" y="f10"/>
                    <a:pt x="f12" y="f8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23" y="f24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lnTo>
                    <a:pt x="f32" y="f30"/>
                  </a:lnTo>
                  <a:cubicBezTo>
                    <a:pt x="f33" y="f30"/>
                    <a:pt x="f30" y="f33"/>
                    <a:pt x="f30" y="f32"/>
                  </a:cubicBezTo>
                  <a:lnTo>
                    <a:pt x="f30" y="f34"/>
                  </a:lnTo>
                  <a:cubicBezTo>
                    <a:pt x="f30" y="f35"/>
                    <a:pt x="f33" y="f36"/>
                    <a:pt x="f32" y="f36"/>
                  </a:cubicBezTo>
                  <a:lnTo>
                    <a:pt x="f37" y="f36"/>
                  </a:lnTo>
                  <a:cubicBezTo>
                    <a:pt x="f38" y="f36"/>
                    <a:pt x="f39" y="f35"/>
                    <a:pt x="f39" y="f34"/>
                  </a:cubicBezTo>
                  <a:lnTo>
                    <a:pt x="f39" y="f40"/>
                  </a:lnTo>
                  <a:lnTo>
                    <a:pt x="f7" y="f41"/>
                  </a:lnTo>
                  <a:cubicBezTo>
                    <a:pt x="f42" y="f43"/>
                    <a:pt x="f42" y="f44"/>
                    <a:pt x="f7" y="f8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9"/>
                    <a:pt x="f50" y="f51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6" y="f58"/>
                  </a:cubicBezTo>
                  <a:lnTo>
                    <a:pt x="f45" y="f58"/>
                  </a:lnTo>
                  <a:lnTo>
                    <a:pt x="f45" y="f46"/>
                  </a:lnTo>
                  <a:close/>
                  <a:moveTo>
                    <a:pt x="f56" y="f34"/>
                  </a:moveTo>
                  <a:cubicBezTo>
                    <a:pt x="f56" y="f59"/>
                    <a:pt x="f60" y="f61"/>
                    <a:pt x="f62" y="f61"/>
                  </a:cubicBezTo>
                  <a:lnTo>
                    <a:pt x="f63" y="f61"/>
                  </a:lnTo>
                  <a:cubicBezTo>
                    <a:pt x="f64" y="f61"/>
                    <a:pt x="f65" y="f66"/>
                    <a:pt x="f65" y="f34"/>
                  </a:cubicBezTo>
                  <a:lnTo>
                    <a:pt x="f65" y="f32"/>
                  </a:lnTo>
                  <a:cubicBezTo>
                    <a:pt x="f65" y="f67"/>
                    <a:pt x="f68" y="f46"/>
                    <a:pt x="f63" y="f46"/>
                  </a:cubicBezTo>
                  <a:lnTo>
                    <a:pt x="f69" y="f46"/>
                  </a:lnTo>
                  <a:lnTo>
                    <a:pt x="f69" y="f70"/>
                  </a:lnTo>
                  <a:cubicBezTo>
                    <a:pt x="f69" y="f71"/>
                    <a:pt x="f72" y="f73"/>
                    <a:pt x="f74" y="f73"/>
                  </a:cubicBezTo>
                  <a:lnTo>
                    <a:pt x="f56" y="f73"/>
                  </a:lnTo>
                  <a:lnTo>
                    <a:pt x="f56" y="f75"/>
                  </a:lnTo>
                  <a:cubicBezTo>
                    <a:pt x="f56" y="f75"/>
                    <a:pt x="f76" y="f77"/>
                    <a:pt x="f76" y="f77"/>
                  </a:cubicBezTo>
                  <a:lnTo>
                    <a:pt x="f78" y="f79"/>
                  </a:lnTo>
                  <a:cubicBezTo>
                    <a:pt x="f80" y="f81"/>
                    <a:pt x="f82" y="f83"/>
                    <a:pt x="f84" y="f85"/>
                  </a:cubicBezTo>
                  <a:lnTo>
                    <a:pt x="f86" y="f87"/>
                  </a:lnTo>
                  <a:cubicBezTo>
                    <a:pt x="f88" y="f23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lnTo>
                    <a:pt x="f99" y="f100"/>
                  </a:lnTo>
                  <a:cubicBezTo>
                    <a:pt x="f101" y="f102"/>
                    <a:pt x="f103" y="f104"/>
                    <a:pt x="f105" y="f106"/>
                  </a:cubicBezTo>
                  <a:lnTo>
                    <a:pt x="f107" y="f108"/>
                  </a:lnTo>
                  <a:lnTo>
                    <a:pt x="f107" y="f34"/>
                  </a:lnTo>
                  <a:lnTo>
                    <a:pt x="f56" y="f34"/>
                  </a:lnTo>
                  <a:close/>
                  <a:moveTo>
                    <a:pt x="f27" y="f109"/>
                  </a:move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27" y="f109"/>
                  </a:lnTo>
                  <a:close/>
                  <a:moveTo>
                    <a:pt x="f102" y="f109"/>
                  </a:moveTo>
                  <a:lnTo>
                    <a:pt x="f110" y="f118"/>
                  </a:lnTo>
                  <a:cubicBezTo>
                    <a:pt x="f119" y="f120"/>
                    <a:pt x="f121" y="f122"/>
                    <a:pt x="f123" y="f124"/>
                  </a:cubicBezTo>
                  <a:lnTo>
                    <a:pt x="f125" y="f126"/>
                  </a:lnTo>
                  <a:lnTo>
                    <a:pt x="f102" y="f109"/>
                  </a:lnTo>
                  <a:close/>
                  <a:moveTo>
                    <a:pt x="f127" y="f128"/>
                  </a:moveTo>
                  <a:lnTo>
                    <a:pt x="f129" y="f124"/>
                  </a:lnTo>
                  <a:lnTo>
                    <a:pt x="f125" y="f130"/>
                  </a:lnTo>
                  <a:lnTo>
                    <a:pt x="f131" y="f132"/>
                  </a:lnTo>
                  <a:cubicBezTo>
                    <a:pt x="f129" y="f133"/>
                    <a:pt x="f134" y="f133"/>
                    <a:pt x="f127" y="f132"/>
                  </a:cubicBezTo>
                  <a:cubicBezTo>
                    <a:pt x="f135" y="f136"/>
                    <a:pt x="f137" y="f138"/>
                    <a:pt x="f127" y="f128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7" name="자유형: 도형 12">
              <a:extLst>
                <a:ext uri="{FF2B5EF4-FFF2-40B4-BE49-F238E27FC236}">
                  <a16:creationId xmlns:a16="http://schemas.microsoft.com/office/drawing/2014/main" id="{01424865-CBBA-4210-940F-96831CD5563E}"/>
                </a:ext>
              </a:extLst>
            </p:cNvPr>
            <p:cNvSpPr/>
            <p:nvPr/>
          </p:nvSpPr>
          <p:spPr>
            <a:xfrm>
              <a:off x="1400348" y="1593625"/>
              <a:ext cx="190496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00"/>
                <a:gd name="f7" fmla="val 28575"/>
                <a:gd name="f8" fmla="val 173736"/>
                <a:gd name="f9" fmla="val 7144"/>
                <a:gd name="f10" fmla="val 18288"/>
                <a:gd name="f11" fmla="val 12192"/>
                <a:gd name="f12" fmla="val 12097"/>
                <a:gd name="f13" fmla="val 24479"/>
                <a:gd name="f14" fmla="val 29432"/>
                <a:gd name="f15" fmla="val 179832"/>
                <a:gd name="f16" fmla="val 184880"/>
                <a:gd name="f17" fmla="+- 0 0 -90"/>
                <a:gd name="f18" fmla="*/ f3 1 190500"/>
                <a:gd name="f19" fmla="*/ f4 1 2857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90500"/>
                <a:gd name="f28" fmla="*/ f24 1 28575"/>
                <a:gd name="f29" fmla="*/ 173736 f25 1"/>
                <a:gd name="f30" fmla="*/ 7144 f24 1"/>
                <a:gd name="f31" fmla="*/ 18288 f25 1"/>
                <a:gd name="f32" fmla="*/ 7144 f25 1"/>
                <a:gd name="f33" fmla="*/ 18288 f24 1"/>
                <a:gd name="f34" fmla="*/ 29432 f24 1"/>
                <a:gd name="f35" fmla="*/ 184880 f25 1"/>
                <a:gd name="f36" fmla="+- f26 0 f1"/>
                <a:gd name="f37" fmla="*/ f29 1 190500"/>
                <a:gd name="f38" fmla="*/ f30 1 28575"/>
                <a:gd name="f39" fmla="*/ f31 1 190500"/>
                <a:gd name="f40" fmla="*/ f32 1 190500"/>
                <a:gd name="f41" fmla="*/ f33 1 28575"/>
                <a:gd name="f42" fmla="*/ f34 1 28575"/>
                <a:gd name="f43" fmla="*/ f35 1 190500"/>
                <a:gd name="f44" fmla="*/ f20 1 f27"/>
                <a:gd name="f45" fmla="*/ f21 1 f27"/>
                <a:gd name="f46" fmla="*/ f2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7"/>
                <a:gd name="f52" fmla="*/ f41 1 f28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8 1"/>
                <a:gd name="f63" fmla="*/ f52 f19 1"/>
                <a:gd name="f64" fmla="*/ f53 f19 1"/>
                <a:gd name="f65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0"/>
                </a:cxn>
                <a:cxn ang="f36">
                  <a:pos x="f62" y="f63"/>
                </a:cxn>
                <a:cxn ang="f36">
                  <a:pos x="f61" y="f64"/>
                </a:cxn>
                <a:cxn ang="f36">
                  <a:pos x="f59" y="f64"/>
                </a:cxn>
                <a:cxn ang="f36">
                  <a:pos x="f65" y="f63"/>
                </a:cxn>
                <a:cxn ang="f36">
                  <a:pos x="f59" y="f60"/>
                </a:cxn>
              </a:cxnLst>
              <a:rect l="f55" t="f58" r="f56" b="f57"/>
              <a:pathLst>
                <a:path w="19050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cubicBezTo>
                    <a:pt x="f9" y="f13"/>
                    <a:pt x="f12" y="f14"/>
                    <a:pt x="f10" y="f14"/>
                  </a:cubicBezTo>
                  <a:lnTo>
                    <a:pt x="f8" y="f14"/>
                  </a:lnTo>
                  <a:cubicBezTo>
                    <a:pt x="f15" y="f14"/>
                    <a:pt x="f16" y="f13"/>
                    <a:pt x="f16" y="f10"/>
                  </a:cubicBezTo>
                  <a:cubicBezTo>
                    <a:pt x="f16" y="f12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8" name="자유형: 도형 13">
              <a:extLst>
                <a:ext uri="{FF2B5EF4-FFF2-40B4-BE49-F238E27FC236}">
                  <a16:creationId xmlns:a16="http://schemas.microsoft.com/office/drawing/2014/main" id="{4C6AACBE-4DDD-4145-B018-759BA70E2BFA}"/>
                </a:ext>
              </a:extLst>
            </p:cNvPr>
            <p:cNvSpPr/>
            <p:nvPr/>
          </p:nvSpPr>
          <p:spPr>
            <a:xfrm>
              <a:off x="1400257" y="1638010"/>
              <a:ext cx="142875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875"/>
                <a:gd name="f7" fmla="val 28575"/>
                <a:gd name="f8" fmla="val 129350"/>
                <a:gd name="f9" fmla="val 7144"/>
                <a:gd name="f10" fmla="val 18288"/>
                <a:gd name="f11" fmla="val 12192"/>
                <a:gd name="f12" fmla="val 12097"/>
                <a:gd name="f13" fmla="val 24384"/>
                <a:gd name="f14" fmla="val 29432"/>
                <a:gd name="f15" fmla="val 135446"/>
                <a:gd name="f16" fmla="val 140494"/>
                <a:gd name="f17" fmla="val 24479"/>
                <a:gd name="f18" fmla="val 135541"/>
                <a:gd name="f19" fmla="+- 0 0 -90"/>
                <a:gd name="f20" fmla="*/ f3 1 142875"/>
                <a:gd name="f21" fmla="*/ f4 1 2857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2875"/>
                <a:gd name="f30" fmla="*/ f26 1 28575"/>
                <a:gd name="f31" fmla="*/ 129350 f27 1"/>
                <a:gd name="f32" fmla="*/ 7144 f26 1"/>
                <a:gd name="f33" fmla="*/ 18288 f27 1"/>
                <a:gd name="f34" fmla="*/ 7144 f27 1"/>
                <a:gd name="f35" fmla="*/ 18288 f26 1"/>
                <a:gd name="f36" fmla="*/ 29432 f26 1"/>
                <a:gd name="f37" fmla="*/ 140494 f27 1"/>
                <a:gd name="f38" fmla="+- f28 0 f1"/>
                <a:gd name="f39" fmla="*/ f31 1 142875"/>
                <a:gd name="f40" fmla="*/ f32 1 28575"/>
                <a:gd name="f41" fmla="*/ f33 1 142875"/>
                <a:gd name="f42" fmla="*/ f34 1 142875"/>
                <a:gd name="f43" fmla="*/ f35 1 28575"/>
                <a:gd name="f44" fmla="*/ f36 1 28575"/>
                <a:gd name="f45" fmla="*/ f37 1 142875"/>
                <a:gd name="f46" fmla="*/ f22 1 f29"/>
                <a:gd name="f47" fmla="*/ f23 1 f29"/>
                <a:gd name="f48" fmla="*/ f22 1 f30"/>
                <a:gd name="f49" fmla="*/ f24 1 f30"/>
                <a:gd name="f50" fmla="*/ f39 1 f29"/>
                <a:gd name="f51" fmla="*/ f40 1 f30"/>
                <a:gd name="f52" fmla="*/ f41 1 f29"/>
                <a:gd name="f53" fmla="*/ f42 1 f29"/>
                <a:gd name="f54" fmla="*/ f43 1 f30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0 1"/>
                <a:gd name="f65" fmla="*/ f54 f21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2"/>
                </a:cxn>
                <a:cxn ang="f38">
                  <a:pos x="f64" y="f65"/>
                </a:cxn>
                <a:cxn ang="f38">
                  <a:pos x="f63" y="f66"/>
                </a:cxn>
                <a:cxn ang="f38">
                  <a:pos x="f61" y="f66"/>
                </a:cxn>
                <a:cxn ang="f38">
                  <a:pos x="f67" y="f65"/>
                </a:cxn>
                <a:cxn ang="f38">
                  <a:pos x="f61" y="f62"/>
                </a:cxn>
              </a:cxnLst>
              <a:rect l="f57" t="f60" r="f58" b="f59"/>
              <a:pathLst>
                <a:path w="142875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cubicBezTo>
                    <a:pt x="f9" y="f13"/>
                    <a:pt x="f12" y="f14"/>
                    <a:pt x="f10" y="f14"/>
                  </a:cubicBezTo>
                  <a:lnTo>
                    <a:pt x="f8" y="f14"/>
                  </a:lnTo>
                  <a:cubicBezTo>
                    <a:pt x="f15" y="f14"/>
                    <a:pt x="f16" y="f17"/>
                    <a:pt x="f16" y="f10"/>
                  </a:cubicBezTo>
                  <a:cubicBezTo>
                    <a:pt x="f16" y="f12"/>
                    <a:pt x="f18" y="f9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9" name="자유형: 도형 14">
              <a:extLst>
                <a:ext uri="{FF2B5EF4-FFF2-40B4-BE49-F238E27FC236}">
                  <a16:creationId xmlns:a16="http://schemas.microsoft.com/office/drawing/2014/main" id="{CC4F49AD-B6C4-42BB-A122-A25372190573}"/>
                </a:ext>
              </a:extLst>
            </p:cNvPr>
            <p:cNvSpPr/>
            <p:nvPr/>
          </p:nvSpPr>
          <p:spPr>
            <a:xfrm>
              <a:off x="1400257" y="1682404"/>
              <a:ext cx="142875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875"/>
                <a:gd name="f7" fmla="val 28575"/>
                <a:gd name="f8" fmla="val 129350"/>
                <a:gd name="f9" fmla="val 7144"/>
                <a:gd name="f10" fmla="val 18288"/>
                <a:gd name="f11" fmla="val 12192"/>
                <a:gd name="f12" fmla="val 12097"/>
                <a:gd name="f13" fmla="val 24384"/>
                <a:gd name="f14" fmla="val 29432"/>
                <a:gd name="f15" fmla="val 135446"/>
                <a:gd name="f16" fmla="val 140494"/>
                <a:gd name="f17" fmla="val 24479"/>
                <a:gd name="f18" fmla="val 135541"/>
                <a:gd name="f19" fmla="+- 0 0 -90"/>
                <a:gd name="f20" fmla="*/ f3 1 142875"/>
                <a:gd name="f21" fmla="*/ f4 1 2857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2875"/>
                <a:gd name="f30" fmla="*/ f26 1 28575"/>
                <a:gd name="f31" fmla="*/ 129350 f27 1"/>
                <a:gd name="f32" fmla="*/ 7144 f26 1"/>
                <a:gd name="f33" fmla="*/ 18288 f27 1"/>
                <a:gd name="f34" fmla="*/ 7144 f27 1"/>
                <a:gd name="f35" fmla="*/ 18288 f26 1"/>
                <a:gd name="f36" fmla="*/ 29432 f26 1"/>
                <a:gd name="f37" fmla="*/ 140494 f27 1"/>
                <a:gd name="f38" fmla="+- f28 0 f1"/>
                <a:gd name="f39" fmla="*/ f31 1 142875"/>
                <a:gd name="f40" fmla="*/ f32 1 28575"/>
                <a:gd name="f41" fmla="*/ f33 1 142875"/>
                <a:gd name="f42" fmla="*/ f34 1 142875"/>
                <a:gd name="f43" fmla="*/ f35 1 28575"/>
                <a:gd name="f44" fmla="*/ f36 1 28575"/>
                <a:gd name="f45" fmla="*/ f37 1 142875"/>
                <a:gd name="f46" fmla="*/ f22 1 f29"/>
                <a:gd name="f47" fmla="*/ f23 1 f29"/>
                <a:gd name="f48" fmla="*/ f22 1 f30"/>
                <a:gd name="f49" fmla="*/ f24 1 f30"/>
                <a:gd name="f50" fmla="*/ f39 1 f29"/>
                <a:gd name="f51" fmla="*/ f40 1 f30"/>
                <a:gd name="f52" fmla="*/ f41 1 f29"/>
                <a:gd name="f53" fmla="*/ f42 1 f29"/>
                <a:gd name="f54" fmla="*/ f43 1 f30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0 1"/>
                <a:gd name="f65" fmla="*/ f54 f21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2"/>
                </a:cxn>
                <a:cxn ang="f38">
                  <a:pos x="f64" y="f65"/>
                </a:cxn>
                <a:cxn ang="f38">
                  <a:pos x="f63" y="f66"/>
                </a:cxn>
                <a:cxn ang="f38">
                  <a:pos x="f61" y="f66"/>
                </a:cxn>
                <a:cxn ang="f38">
                  <a:pos x="f67" y="f65"/>
                </a:cxn>
                <a:cxn ang="f38">
                  <a:pos x="f61" y="f62"/>
                </a:cxn>
              </a:cxnLst>
              <a:rect l="f57" t="f60" r="f58" b="f59"/>
              <a:pathLst>
                <a:path w="142875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cubicBezTo>
                    <a:pt x="f9" y="f13"/>
                    <a:pt x="f12" y="f14"/>
                    <a:pt x="f10" y="f14"/>
                  </a:cubicBezTo>
                  <a:lnTo>
                    <a:pt x="f8" y="f14"/>
                  </a:lnTo>
                  <a:cubicBezTo>
                    <a:pt x="f15" y="f14"/>
                    <a:pt x="f16" y="f17"/>
                    <a:pt x="f16" y="f10"/>
                  </a:cubicBezTo>
                  <a:cubicBezTo>
                    <a:pt x="f16" y="f12"/>
                    <a:pt x="f18" y="f9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10" name="자유형: 도형 15">
              <a:extLst>
                <a:ext uri="{FF2B5EF4-FFF2-40B4-BE49-F238E27FC236}">
                  <a16:creationId xmlns:a16="http://schemas.microsoft.com/office/drawing/2014/main" id="{5E6EF199-2B0B-45F2-8F75-C22AD6E817C5}"/>
                </a:ext>
              </a:extLst>
            </p:cNvPr>
            <p:cNvSpPr/>
            <p:nvPr/>
          </p:nvSpPr>
          <p:spPr>
            <a:xfrm>
              <a:off x="1400257" y="1726789"/>
              <a:ext cx="142875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875"/>
                <a:gd name="f7" fmla="val 28575"/>
                <a:gd name="f8" fmla="val 129350"/>
                <a:gd name="f9" fmla="val 7144"/>
                <a:gd name="f10" fmla="val 18288"/>
                <a:gd name="f11" fmla="val 12192"/>
                <a:gd name="f12" fmla="val 12097"/>
                <a:gd name="f13" fmla="val 24384"/>
                <a:gd name="f14" fmla="val 29432"/>
                <a:gd name="f15" fmla="val 135446"/>
                <a:gd name="f16" fmla="val 140494"/>
                <a:gd name="f17" fmla="val 24479"/>
                <a:gd name="f18" fmla="val 135541"/>
                <a:gd name="f19" fmla="+- 0 0 -90"/>
                <a:gd name="f20" fmla="*/ f3 1 142875"/>
                <a:gd name="f21" fmla="*/ f4 1 2857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2875"/>
                <a:gd name="f30" fmla="*/ f26 1 28575"/>
                <a:gd name="f31" fmla="*/ 129350 f27 1"/>
                <a:gd name="f32" fmla="*/ 7144 f26 1"/>
                <a:gd name="f33" fmla="*/ 18288 f27 1"/>
                <a:gd name="f34" fmla="*/ 7144 f27 1"/>
                <a:gd name="f35" fmla="*/ 18288 f26 1"/>
                <a:gd name="f36" fmla="*/ 29432 f26 1"/>
                <a:gd name="f37" fmla="*/ 140494 f27 1"/>
                <a:gd name="f38" fmla="+- f28 0 f1"/>
                <a:gd name="f39" fmla="*/ f31 1 142875"/>
                <a:gd name="f40" fmla="*/ f32 1 28575"/>
                <a:gd name="f41" fmla="*/ f33 1 142875"/>
                <a:gd name="f42" fmla="*/ f34 1 142875"/>
                <a:gd name="f43" fmla="*/ f35 1 28575"/>
                <a:gd name="f44" fmla="*/ f36 1 28575"/>
                <a:gd name="f45" fmla="*/ f37 1 142875"/>
                <a:gd name="f46" fmla="*/ f22 1 f29"/>
                <a:gd name="f47" fmla="*/ f23 1 f29"/>
                <a:gd name="f48" fmla="*/ f22 1 f30"/>
                <a:gd name="f49" fmla="*/ f24 1 f30"/>
                <a:gd name="f50" fmla="*/ f39 1 f29"/>
                <a:gd name="f51" fmla="*/ f40 1 f30"/>
                <a:gd name="f52" fmla="*/ f41 1 f29"/>
                <a:gd name="f53" fmla="*/ f42 1 f29"/>
                <a:gd name="f54" fmla="*/ f43 1 f30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0 1"/>
                <a:gd name="f65" fmla="*/ f54 f21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2"/>
                </a:cxn>
                <a:cxn ang="f38">
                  <a:pos x="f64" y="f65"/>
                </a:cxn>
                <a:cxn ang="f38">
                  <a:pos x="f63" y="f66"/>
                </a:cxn>
                <a:cxn ang="f38">
                  <a:pos x="f61" y="f66"/>
                </a:cxn>
                <a:cxn ang="f38">
                  <a:pos x="f67" y="f65"/>
                </a:cxn>
                <a:cxn ang="f38">
                  <a:pos x="f61" y="f62"/>
                </a:cxn>
              </a:cxnLst>
              <a:rect l="f57" t="f60" r="f58" b="f59"/>
              <a:pathLst>
                <a:path w="142875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cubicBezTo>
                    <a:pt x="f9" y="f13"/>
                    <a:pt x="f12" y="f14"/>
                    <a:pt x="f10" y="f14"/>
                  </a:cubicBezTo>
                  <a:lnTo>
                    <a:pt x="f8" y="f14"/>
                  </a:lnTo>
                  <a:cubicBezTo>
                    <a:pt x="f15" y="f14"/>
                    <a:pt x="f16" y="f17"/>
                    <a:pt x="f16" y="f10"/>
                  </a:cubicBezTo>
                  <a:cubicBezTo>
                    <a:pt x="f16" y="f12"/>
                    <a:pt x="f18" y="f9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11" name="자유형: 도형 16">
              <a:extLst>
                <a:ext uri="{FF2B5EF4-FFF2-40B4-BE49-F238E27FC236}">
                  <a16:creationId xmlns:a16="http://schemas.microsoft.com/office/drawing/2014/main" id="{2D268A9F-D565-4121-8EB3-D1067369B52D}"/>
                </a:ext>
              </a:extLst>
            </p:cNvPr>
            <p:cNvSpPr/>
            <p:nvPr/>
          </p:nvSpPr>
          <p:spPr>
            <a:xfrm>
              <a:off x="1489219" y="1794894"/>
              <a:ext cx="95253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250"/>
                <a:gd name="f7" fmla="val 28575"/>
                <a:gd name="f8" fmla="val 84868"/>
                <a:gd name="f9" fmla="val 7144"/>
                <a:gd name="f10" fmla="val 18288"/>
                <a:gd name="f11" fmla="val 12192"/>
                <a:gd name="f12" fmla="val 12097"/>
                <a:gd name="f13" fmla="val 24479"/>
                <a:gd name="f14" fmla="val 29432"/>
                <a:gd name="f15" fmla="val 90964"/>
                <a:gd name="f16" fmla="val 96012"/>
                <a:gd name="f17" fmla="+- 0 0 -90"/>
                <a:gd name="f18" fmla="*/ f3 1 95250"/>
                <a:gd name="f19" fmla="*/ f4 1 2857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95250"/>
                <a:gd name="f28" fmla="*/ f24 1 28575"/>
                <a:gd name="f29" fmla="*/ 84868 f25 1"/>
                <a:gd name="f30" fmla="*/ 7144 f24 1"/>
                <a:gd name="f31" fmla="*/ 18288 f25 1"/>
                <a:gd name="f32" fmla="*/ 7144 f25 1"/>
                <a:gd name="f33" fmla="*/ 18288 f24 1"/>
                <a:gd name="f34" fmla="*/ 29432 f24 1"/>
                <a:gd name="f35" fmla="*/ 96012 f25 1"/>
                <a:gd name="f36" fmla="+- f26 0 f1"/>
                <a:gd name="f37" fmla="*/ f29 1 95250"/>
                <a:gd name="f38" fmla="*/ f30 1 28575"/>
                <a:gd name="f39" fmla="*/ f31 1 95250"/>
                <a:gd name="f40" fmla="*/ f32 1 95250"/>
                <a:gd name="f41" fmla="*/ f33 1 28575"/>
                <a:gd name="f42" fmla="*/ f34 1 28575"/>
                <a:gd name="f43" fmla="*/ f35 1 95250"/>
                <a:gd name="f44" fmla="*/ f20 1 f27"/>
                <a:gd name="f45" fmla="*/ f21 1 f27"/>
                <a:gd name="f46" fmla="*/ f2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7"/>
                <a:gd name="f52" fmla="*/ f41 1 f28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8 1"/>
                <a:gd name="f63" fmla="*/ f52 f19 1"/>
                <a:gd name="f64" fmla="*/ f53 f19 1"/>
                <a:gd name="f65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0"/>
                </a:cxn>
                <a:cxn ang="f36">
                  <a:pos x="f62" y="f63"/>
                </a:cxn>
                <a:cxn ang="f36">
                  <a:pos x="f61" y="f64"/>
                </a:cxn>
                <a:cxn ang="f36">
                  <a:pos x="f59" y="f64"/>
                </a:cxn>
                <a:cxn ang="f36">
                  <a:pos x="f65" y="f63"/>
                </a:cxn>
                <a:cxn ang="f36">
                  <a:pos x="f59" y="f60"/>
                </a:cxn>
              </a:cxnLst>
              <a:rect l="f55" t="f58" r="f56" b="f57"/>
              <a:pathLst>
                <a:path w="9525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cubicBezTo>
                    <a:pt x="f9" y="f13"/>
                    <a:pt x="f12" y="f14"/>
                    <a:pt x="f10" y="f14"/>
                  </a:cubicBezTo>
                  <a:lnTo>
                    <a:pt x="f8" y="f14"/>
                  </a:lnTo>
                  <a:cubicBezTo>
                    <a:pt x="f15" y="f14"/>
                    <a:pt x="f16" y="f13"/>
                    <a:pt x="f16" y="f10"/>
                  </a:cubicBezTo>
                  <a:cubicBezTo>
                    <a:pt x="f16" y="f12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AE917B1C-82A5-4775-9761-F3660E4BCE70}"/>
              </a:ext>
            </a:extLst>
          </p:cNvPr>
          <p:cNvSpPr txBox="1"/>
          <p:nvPr/>
        </p:nvSpPr>
        <p:spPr>
          <a:xfrm>
            <a:off x="1877263" y="2933038"/>
            <a:ext cx="466322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13" name="직사각형 7">
            <a:extLst>
              <a:ext uri="{FF2B5EF4-FFF2-40B4-BE49-F238E27FC236}">
                <a16:creationId xmlns:a16="http://schemas.microsoft.com/office/drawing/2014/main" id="{5DAC9A38-0768-47D0-BF85-D9BEB9865BF5}"/>
              </a:ext>
            </a:extLst>
          </p:cNvPr>
          <p:cNvSpPr/>
          <p:nvPr/>
        </p:nvSpPr>
        <p:spPr>
          <a:xfrm>
            <a:off x="1877263" y="2534872"/>
            <a:ext cx="466322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sp>
        <p:nvSpPr>
          <p:cNvPr id="14" name="자유형: 도형 17">
            <a:extLst>
              <a:ext uri="{FF2B5EF4-FFF2-40B4-BE49-F238E27FC236}">
                <a16:creationId xmlns:a16="http://schemas.microsoft.com/office/drawing/2014/main" id="{791AF5B0-8E63-4522-A5FC-AE5B475FF5B9}"/>
              </a:ext>
            </a:extLst>
          </p:cNvPr>
          <p:cNvSpPr/>
          <p:nvPr/>
        </p:nvSpPr>
        <p:spPr>
          <a:xfrm>
            <a:off x="1381274" y="2652454"/>
            <a:ext cx="390521" cy="3905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525"/>
              <a:gd name="f7" fmla="val 384806"/>
              <a:gd name="f8" fmla="val 81802"/>
              <a:gd name="f9" fmla="val 383091"/>
              <a:gd name="f10" fmla="val 77516"/>
              <a:gd name="f11" fmla="val 378900"/>
              <a:gd name="f12" fmla="val 74754"/>
              <a:gd name="f13" fmla="val 374328"/>
              <a:gd name="f14" fmla="val 318036"/>
              <a:gd name="f15" fmla="val 18461"/>
              <a:gd name="f16" fmla="val 13889"/>
              <a:gd name="f17" fmla="val 315273"/>
              <a:gd name="f18" fmla="val 9698"/>
              <a:gd name="f19" fmla="val 310987"/>
              <a:gd name="f20" fmla="val 7983"/>
              <a:gd name="f21" fmla="val 306701"/>
              <a:gd name="f22" fmla="val 6269"/>
              <a:gd name="f23" fmla="val 301843"/>
              <a:gd name="f24" fmla="val 7221"/>
              <a:gd name="f25" fmla="val 298604"/>
              <a:gd name="f26" fmla="val 10460"/>
              <a:gd name="f27" fmla="val 260886"/>
              <a:gd name="f28" fmla="val 48179"/>
              <a:gd name="f29" fmla="val 229739"/>
              <a:gd name="f30" fmla="val 33320"/>
              <a:gd name="f31" fmla="val 194211"/>
              <a:gd name="f32" fmla="val 27796"/>
              <a:gd name="f33" fmla="val 159920"/>
              <a:gd name="f34" fmla="val 32653"/>
              <a:gd name="f35" fmla="val 111438"/>
              <a:gd name="f36" fmla="val 39416"/>
              <a:gd name="f37" fmla="val 68671"/>
              <a:gd name="f38" fmla="val 65229"/>
              <a:gd name="f39" fmla="val 39144"/>
              <a:gd name="f40" fmla="val 106472"/>
              <a:gd name="f41" fmla="val 24951"/>
              <a:gd name="f42" fmla="val 126284"/>
              <a:gd name="f43" fmla="val 15140"/>
              <a:gd name="f44" fmla="val 148954"/>
              <a:gd name="f45" fmla="val 10569"/>
              <a:gd name="f46" fmla="val 172957"/>
              <a:gd name="f47" fmla="val -1052"/>
              <a:gd name="f48" fmla="val 233154"/>
              <a:gd name="f49" fmla="val 17331"/>
              <a:gd name="f50" fmla="val 292019"/>
              <a:gd name="f51" fmla="val 59146"/>
              <a:gd name="f52" fmla="val 333739"/>
              <a:gd name="f53" fmla="val 92674"/>
              <a:gd name="f54" fmla="val 367267"/>
              <a:gd name="f55" fmla="val 137156"/>
              <a:gd name="f56" fmla="val 385650"/>
              <a:gd name="f57" fmla="val 184590"/>
              <a:gd name="f58" fmla="val 231929"/>
              <a:gd name="f59" fmla="val 276506"/>
              <a:gd name="f60" fmla="val 367171"/>
              <a:gd name="f61" fmla="val 310035"/>
              <a:gd name="f62" fmla="val 337562"/>
              <a:gd name="f63" fmla="val 306211"/>
              <a:gd name="f64" fmla="val 354897"/>
              <a:gd name="f65" fmla="val 271350"/>
              <a:gd name="f66" fmla="val 360231"/>
              <a:gd name="f67" fmla="val 232964"/>
              <a:gd name="f68" fmla="val 364994"/>
              <a:gd name="f69" fmla="val 198579"/>
              <a:gd name="f70" fmla="val 359469"/>
              <a:gd name="f71" fmla="val 163050"/>
              <a:gd name="f72" fmla="val 344705"/>
              <a:gd name="f73" fmla="val 131904"/>
              <a:gd name="f74" fmla="val 382424"/>
              <a:gd name="f75" fmla="val 94185"/>
              <a:gd name="f76" fmla="val 385568"/>
              <a:gd name="f77" fmla="val 90946"/>
              <a:gd name="f78" fmla="val 386520"/>
              <a:gd name="f79" fmla="val 86089"/>
              <a:gd name="f80" fmla="val 203259"/>
              <a:gd name="f81" fmla="val 226963"/>
              <a:gd name="f82" fmla="val 198211"/>
              <a:gd name="f83" fmla="val 232012"/>
              <a:gd name="f84" fmla="val 191544"/>
              <a:gd name="f85" fmla="val 234774"/>
              <a:gd name="f86" fmla="val 184400"/>
              <a:gd name="f87" fmla="val 177256"/>
              <a:gd name="f88" fmla="val 170588"/>
              <a:gd name="f89" fmla="val 165540"/>
              <a:gd name="f90" fmla="val 160492"/>
              <a:gd name="f91" fmla="val 221915"/>
              <a:gd name="f92" fmla="val 157730"/>
              <a:gd name="f93" fmla="val 215248"/>
              <a:gd name="f94" fmla="val 208104"/>
              <a:gd name="f95" fmla="val 200960"/>
              <a:gd name="f96" fmla="val 194292"/>
              <a:gd name="f97" fmla="val 189244"/>
              <a:gd name="f98" fmla="val 170779"/>
              <a:gd name="f99" fmla="val 184006"/>
              <a:gd name="f100" fmla="val 177542"/>
              <a:gd name="f101" fmla="val 181434"/>
              <a:gd name="f102" fmla="val 187448"/>
              <a:gd name="f103" fmla="val 190496"/>
              <a:gd name="f104" fmla="val 182005"/>
              <a:gd name="f105" fmla="val 193448"/>
              <a:gd name="f106" fmla="val 183053"/>
              <a:gd name="f107" fmla="val 176399"/>
              <a:gd name="f108" fmla="val 200103"/>
              <a:gd name="f109" fmla="val 172017"/>
              <a:gd name="f110" fmla="val 204484"/>
              <a:gd name="f111" fmla="val 211723"/>
              <a:gd name="f112" fmla="val 216105"/>
              <a:gd name="f113" fmla="val 178589"/>
              <a:gd name="f114" fmla="val 218296"/>
              <a:gd name="f115" fmla="val 181542"/>
              <a:gd name="f116" fmla="val 219439"/>
              <a:gd name="f117" fmla="val 187257"/>
              <a:gd name="f118" fmla="val 190210"/>
              <a:gd name="f119" fmla="val 192401"/>
              <a:gd name="f120" fmla="val 209451"/>
              <a:gd name="f121" fmla="val 199055"/>
              <a:gd name="f122" fmla="val 212879"/>
              <a:gd name="f123" fmla="val 208485"/>
              <a:gd name="f124" fmla="val 210784"/>
              <a:gd name="f125" fmla="val 210308"/>
              <a:gd name="f126" fmla="val 166194"/>
              <a:gd name="f127" fmla="val 191258"/>
              <a:gd name="f128" fmla="val 154478"/>
              <a:gd name="f129" fmla="val 165921"/>
              <a:gd name="f130" fmla="val 156764"/>
              <a:gd name="f131" fmla="val 149443"/>
              <a:gd name="f132" fmla="val 173242"/>
              <a:gd name="f133" fmla="val 140109"/>
              <a:gd name="f134" fmla="val 182577"/>
              <a:gd name="f135" fmla="val 134965"/>
              <a:gd name="f136" fmla="val 194959"/>
              <a:gd name="f137" fmla="val 221248"/>
              <a:gd name="f138" fmla="val 233631"/>
              <a:gd name="f139" fmla="val 242965"/>
              <a:gd name="f140" fmla="val 158778"/>
              <a:gd name="f141" fmla="val 252300"/>
              <a:gd name="f142" fmla="val 171160"/>
              <a:gd name="f143" fmla="val 257443"/>
              <a:gd name="f144" fmla="val 184304"/>
              <a:gd name="f145" fmla="val 197449"/>
              <a:gd name="f146" fmla="val 209831"/>
              <a:gd name="f147" fmla="val 219166"/>
              <a:gd name="f148" fmla="val 235644"/>
              <a:gd name="f149" fmla="val 226487"/>
              <a:gd name="f150" fmla="val 238026"/>
              <a:gd name="f151" fmla="val 201150"/>
              <a:gd name="f152" fmla="val 226214"/>
              <a:gd name="f153" fmla="val 182100"/>
              <a:gd name="f154" fmla="val 256218"/>
              <a:gd name="f155" fmla="val 152097"/>
              <a:gd name="f156" fmla="val 284031"/>
              <a:gd name="f157" fmla="val 187815"/>
              <a:gd name="f158" fmla="val 281555"/>
              <a:gd name="f159" fmla="val 239727"/>
              <a:gd name="f160" fmla="val 248694"/>
              <a:gd name="f161" fmla="val 272588"/>
              <a:gd name="f162" fmla="val 213165"/>
              <a:gd name="f163" fmla="val 308116"/>
              <a:gd name="f164" fmla="val 155253"/>
              <a:gd name="f165" fmla="val 119725"/>
              <a:gd name="f166" fmla="val 84197"/>
              <a:gd name="f167" fmla="val 237060"/>
              <a:gd name="f168" fmla="val 179148"/>
              <a:gd name="f169" fmla="val 143619"/>
              <a:gd name="f170" fmla="val 137537"/>
              <a:gd name="f171" fmla="val 125808"/>
              <a:gd name="f172" fmla="val 160873"/>
              <a:gd name="f173" fmla="val 116950"/>
              <a:gd name="f174" fmla="val 184209"/>
              <a:gd name="f175" fmla="val 204021"/>
              <a:gd name="f176" fmla="val 223738"/>
              <a:gd name="f177" fmla="val 123331"/>
              <a:gd name="f178" fmla="val 240216"/>
              <a:gd name="f179" fmla="val 136095"/>
              <a:gd name="f180" fmla="val 293556"/>
              <a:gd name="f181" fmla="val 317737"/>
              <a:gd name="f182" fmla="val 233263"/>
              <a:gd name="f183" fmla="val 378030"/>
              <a:gd name="f184" fmla="val 135251"/>
              <a:gd name="f185" fmla="val 75053"/>
              <a:gd name="f186" fmla="val 14760"/>
              <a:gd name="f187" fmla="val 159431"/>
              <a:gd name="f188" fmla="val 99233"/>
              <a:gd name="f189" fmla="val 104580"/>
              <a:gd name="f190" fmla="val 69706"/>
              <a:gd name="f191" fmla="val 144490"/>
              <a:gd name="f192" fmla="val 54180"/>
              <a:gd name="f193" fmla="val 184781"/>
              <a:gd name="f194" fmla="val 205450"/>
              <a:gd name="f195" fmla="val 58275"/>
              <a:gd name="f196" fmla="val 245645"/>
              <a:gd name="f197" fmla="val 66658"/>
              <a:gd name="f198" fmla="val 66848"/>
              <a:gd name="f199" fmla="val 66943"/>
              <a:gd name="f200" fmla="val 245550"/>
              <a:gd name="f201" fmla="val 67134"/>
              <a:gd name="f202" fmla="val 67229"/>
              <a:gd name="f203" fmla="val 67324"/>
              <a:gd name="f204" fmla="val 67419"/>
              <a:gd name="f205" fmla="val 67800"/>
              <a:gd name="f206" fmla="val 245455"/>
              <a:gd name="f207" fmla="val 68086"/>
              <a:gd name="f208" fmla="val 68467"/>
              <a:gd name="f209" fmla="val 112473"/>
              <a:gd name="f210" fmla="val 201449"/>
              <a:gd name="f211" fmla="val 84469"/>
              <a:gd name="f212" fmla="val 142204"/>
              <a:gd name="f213" fmla="val 89613"/>
              <a:gd name="f214" fmla="val 103818"/>
              <a:gd name="f215" fmla="val 127998"/>
              <a:gd name="f216" fmla="val 59432"/>
              <a:gd name="f217" fmla="val 172385"/>
              <a:gd name="f218" fmla="val 244680"/>
              <a:gd name="f219" fmla="val 289066"/>
              <a:gd name="f220" fmla="val 126012"/>
              <a:gd name="f221" fmla="val 311260"/>
              <a:gd name="f222" fmla="val 155158"/>
              <a:gd name="f223" fmla="val 322404"/>
              <a:gd name="f224" fmla="val 213451"/>
              <a:gd name="f225" fmla="val 242597"/>
              <a:gd name="f226" fmla="val 264791"/>
              <a:gd name="f227" fmla="val 303177"/>
              <a:gd name="f228" fmla="val 250681"/>
              <a:gd name="f229" fmla="val 308415"/>
              <a:gd name="f230" fmla="val 191435"/>
              <a:gd name="f231" fmla="val 280317"/>
              <a:gd name="f232" fmla="val 147429"/>
              <a:gd name="f233" fmla="val 324322"/>
              <a:gd name="f234" fmla="val 324703"/>
              <a:gd name="f235" fmla="val 324989"/>
              <a:gd name="f236" fmla="val 325370"/>
              <a:gd name="f237" fmla="val 147334"/>
              <a:gd name="f238" fmla="val 325465"/>
              <a:gd name="f239" fmla="val 325560"/>
              <a:gd name="f240" fmla="val 325655"/>
              <a:gd name="f241" fmla="val 325846"/>
              <a:gd name="f242" fmla="val 325941"/>
              <a:gd name="f243" fmla="val 326132"/>
              <a:gd name="f244" fmla="val 147239"/>
              <a:gd name="f245" fmla="val 350897"/>
              <a:gd name="f246" fmla="val 204579"/>
              <a:gd name="f247" fmla="val 338324"/>
              <a:gd name="f248" fmla="val 273064"/>
              <a:gd name="f249" fmla="val 319560"/>
              <a:gd name="f250" fmla="val 124379"/>
              <a:gd name="f251" fmla="val 268410"/>
              <a:gd name="f252" fmla="val 73325"/>
              <a:gd name="f253" fmla="val 295080"/>
              <a:gd name="f254" fmla="val 46655"/>
              <a:gd name="f255" fmla="val 86469"/>
              <a:gd name="f256" fmla="val 92661"/>
              <a:gd name="f257" fmla="val 300129"/>
              <a:gd name="f258" fmla="val 97709"/>
              <a:gd name="f259" fmla="val 306320"/>
              <a:gd name="f260" fmla="val 346229"/>
              <a:gd name="f261" fmla="+- 0 0 -90"/>
              <a:gd name="f262" fmla="*/ f3 1 390525"/>
              <a:gd name="f263" fmla="*/ f4 1 390525"/>
              <a:gd name="f264" fmla="val f5"/>
              <a:gd name="f265" fmla="val f6"/>
              <a:gd name="f266" fmla="*/ f261 f0 1"/>
              <a:gd name="f267" fmla="+- f265 0 f264"/>
              <a:gd name="f268" fmla="*/ f266 1 f2"/>
              <a:gd name="f269" fmla="*/ f267 1 390525"/>
              <a:gd name="f270" fmla="*/ 384806 f267 1"/>
              <a:gd name="f271" fmla="*/ 81802 f267 1"/>
              <a:gd name="f272" fmla="*/ 374328 f267 1"/>
              <a:gd name="f273" fmla="*/ 74754 f267 1"/>
              <a:gd name="f274" fmla="*/ 318036 f267 1"/>
              <a:gd name="f275" fmla="*/ 18461 f267 1"/>
              <a:gd name="f276" fmla="*/ 310987 f267 1"/>
              <a:gd name="f277" fmla="*/ 7983 f267 1"/>
              <a:gd name="f278" fmla="*/ 298604 f267 1"/>
              <a:gd name="f279" fmla="*/ 10460 f267 1"/>
              <a:gd name="f280" fmla="*/ 260886 f267 1"/>
              <a:gd name="f281" fmla="*/ 48179 f267 1"/>
              <a:gd name="f282" fmla="*/ 159920 f267 1"/>
              <a:gd name="f283" fmla="*/ 32653 f267 1"/>
              <a:gd name="f284" fmla="*/ 39144 f267 1"/>
              <a:gd name="f285" fmla="*/ 106472 f267 1"/>
              <a:gd name="f286" fmla="*/ 10569 f267 1"/>
              <a:gd name="f287" fmla="*/ 172957 f267 1"/>
              <a:gd name="f288" fmla="*/ 59146 f267 1"/>
              <a:gd name="f289" fmla="*/ 333739 f267 1"/>
              <a:gd name="f290" fmla="*/ 184590 f267 1"/>
              <a:gd name="f291" fmla="*/ 385650 f267 1"/>
              <a:gd name="f292" fmla="*/ 310035 f267 1"/>
              <a:gd name="f293" fmla="*/ 360231 f267 1"/>
              <a:gd name="f294" fmla="*/ 232964 f267 1"/>
              <a:gd name="f295" fmla="*/ 344705 f267 1"/>
              <a:gd name="f296" fmla="*/ 131904 f267 1"/>
              <a:gd name="f297" fmla="*/ 382424 f267 1"/>
              <a:gd name="f298" fmla="*/ 94185 f267 1"/>
              <a:gd name="f299" fmla="*/ 203259 f267 1"/>
              <a:gd name="f300" fmla="*/ 226963 f267 1"/>
              <a:gd name="f301" fmla="*/ 184400 f267 1"/>
              <a:gd name="f302" fmla="*/ 234774 f267 1"/>
              <a:gd name="f303" fmla="*/ 165540 f267 1"/>
              <a:gd name="f304" fmla="*/ 157730 f267 1"/>
              <a:gd name="f305" fmla="*/ 208104 f267 1"/>
              <a:gd name="f306" fmla="*/ 189244 f267 1"/>
              <a:gd name="f307" fmla="*/ 181434 f267 1"/>
              <a:gd name="f308" fmla="*/ 193448 f267 1"/>
              <a:gd name="f309" fmla="*/ 183053 f267 1"/>
              <a:gd name="f310" fmla="*/ 176399 f267 1"/>
              <a:gd name="f311" fmla="*/ 200103 f267 1"/>
              <a:gd name="f312" fmla="*/ 216105 f267 1"/>
              <a:gd name="f313" fmla="*/ 219439 f267 1"/>
              <a:gd name="f314" fmla="*/ 192401 f267 1"/>
              <a:gd name="f315" fmla="*/ 209451 f267 1"/>
              <a:gd name="f316" fmla="*/ 199055 f267 1"/>
              <a:gd name="f317" fmla="*/ 210308 f267 1"/>
              <a:gd name="f318" fmla="*/ 166194 f267 1"/>
              <a:gd name="f319" fmla="*/ 149443 f267 1"/>
              <a:gd name="f320" fmla="*/ 173242 f267 1"/>
              <a:gd name="f321" fmla="*/ 134965 f267 1"/>
              <a:gd name="f322" fmla="*/ 242965 f267 1"/>
              <a:gd name="f323" fmla="*/ 184304 f267 1"/>
              <a:gd name="f324" fmla="*/ 257443 f267 1"/>
              <a:gd name="f325" fmla="*/ 219166 f267 1"/>
              <a:gd name="f326" fmla="*/ 226214 f267 1"/>
              <a:gd name="f327" fmla="*/ 182100 f267 1"/>
              <a:gd name="f328" fmla="*/ 256218 f267 1"/>
              <a:gd name="f329" fmla="*/ 152097 f267 1"/>
              <a:gd name="f330" fmla="*/ 248694 f267 1"/>
              <a:gd name="f331" fmla="*/ 272588 f267 1"/>
              <a:gd name="f332" fmla="*/ 119725 f267 1"/>
              <a:gd name="f333" fmla="*/ 143619 f267 1"/>
              <a:gd name="f334" fmla="*/ 184209 f267 1"/>
              <a:gd name="f335" fmla="*/ 116950 f267 1"/>
              <a:gd name="f336" fmla="*/ 240216 f267 1"/>
              <a:gd name="f337" fmla="*/ 136095 f267 1"/>
              <a:gd name="f338" fmla="*/ 293556 f267 1"/>
              <a:gd name="f339" fmla="*/ 317737 f267 1"/>
              <a:gd name="f340" fmla="*/ 75053 f267 1"/>
              <a:gd name="f341" fmla="*/ 99233 f267 1"/>
              <a:gd name="f342" fmla="*/ 184781 f267 1"/>
              <a:gd name="f343" fmla="*/ 54180 f267 1"/>
              <a:gd name="f344" fmla="*/ 245645 f267 1"/>
              <a:gd name="f345" fmla="*/ 66658 f267 1"/>
              <a:gd name="f346" fmla="*/ 245550 f267 1"/>
              <a:gd name="f347" fmla="*/ 67134 f267 1"/>
              <a:gd name="f348" fmla="*/ 67419 f267 1"/>
              <a:gd name="f349" fmla="*/ 245455 f267 1"/>
              <a:gd name="f350" fmla="*/ 68467 f267 1"/>
              <a:gd name="f351" fmla="*/ 112473 f267 1"/>
              <a:gd name="f352" fmla="*/ 103818 f267 1"/>
              <a:gd name="f353" fmla="*/ 127998 f267 1"/>
              <a:gd name="f354" fmla="*/ 289066 f267 1"/>
              <a:gd name="f355" fmla="*/ 322404 f267 1"/>
              <a:gd name="f356" fmla="*/ 264791 f267 1"/>
              <a:gd name="f357" fmla="*/ 280317 f267 1"/>
              <a:gd name="f358" fmla="*/ 147429 f267 1"/>
              <a:gd name="f359" fmla="*/ 324322 f267 1"/>
              <a:gd name="f360" fmla="*/ 325370 f267 1"/>
              <a:gd name="f361" fmla="*/ 147334 f267 1"/>
              <a:gd name="f362" fmla="*/ 325655 f267 1"/>
              <a:gd name="f363" fmla="*/ 326132 f267 1"/>
              <a:gd name="f364" fmla="*/ 147239 f267 1"/>
              <a:gd name="f365" fmla="*/ 319560 f267 1"/>
              <a:gd name="f366" fmla="*/ 124379 f267 1"/>
              <a:gd name="f367" fmla="*/ 268410 f267 1"/>
              <a:gd name="f368" fmla="*/ 73325 f267 1"/>
              <a:gd name="f369" fmla="*/ 295080 f267 1"/>
              <a:gd name="f370" fmla="*/ 46655 f267 1"/>
              <a:gd name="f371" fmla="*/ 86469 f267 1"/>
              <a:gd name="f372" fmla="*/ 306320 f267 1"/>
              <a:gd name="f373" fmla="*/ 97709 f267 1"/>
              <a:gd name="f374" fmla="*/ 346229 f267 1"/>
              <a:gd name="f375" fmla="+- f268 0 f1"/>
              <a:gd name="f376" fmla="*/ f270 1 390525"/>
              <a:gd name="f377" fmla="*/ f271 1 390525"/>
              <a:gd name="f378" fmla="*/ f272 1 390525"/>
              <a:gd name="f379" fmla="*/ f273 1 390525"/>
              <a:gd name="f380" fmla="*/ f274 1 390525"/>
              <a:gd name="f381" fmla="*/ f275 1 390525"/>
              <a:gd name="f382" fmla="*/ f276 1 390525"/>
              <a:gd name="f383" fmla="*/ f277 1 390525"/>
              <a:gd name="f384" fmla="*/ f278 1 390525"/>
              <a:gd name="f385" fmla="*/ f279 1 390525"/>
              <a:gd name="f386" fmla="*/ f280 1 390525"/>
              <a:gd name="f387" fmla="*/ f281 1 390525"/>
              <a:gd name="f388" fmla="*/ f282 1 390525"/>
              <a:gd name="f389" fmla="*/ f283 1 390525"/>
              <a:gd name="f390" fmla="*/ f284 1 390525"/>
              <a:gd name="f391" fmla="*/ f285 1 390525"/>
              <a:gd name="f392" fmla="*/ f286 1 390525"/>
              <a:gd name="f393" fmla="*/ f287 1 390525"/>
              <a:gd name="f394" fmla="*/ f288 1 390525"/>
              <a:gd name="f395" fmla="*/ f289 1 390525"/>
              <a:gd name="f396" fmla="*/ f290 1 390525"/>
              <a:gd name="f397" fmla="*/ f291 1 390525"/>
              <a:gd name="f398" fmla="*/ f292 1 390525"/>
              <a:gd name="f399" fmla="*/ f293 1 390525"/>
              <a:gd name="f400" fmla="*/ f294 1 390525"/>
              <a:gd name="f401" fmla="*/ f295 1 390525"/>
              <a:gd name="f402" fmla="*/ f296 1 390525"/>
              <a:gd name="f403" fmla="*/ f297 1 390525"/>
              <a:gd name="f404" fmla="*/ f298 1 390525"/>
              <a:gd name="f405" fmla="*/ f299 1 390525"/>
              <a:gd name="f406" fmla="*/ f300 1 390525"/>
              <a:gd name="f407" fmla="*/ f301 1 390525"/>
              <a:gd name="f408" fmla="*/ f302 1 390525"/>
              <a:gd name="f409" fmla="*/ f303 1 390525"/>
              <a:gd name="f410" fmla="*/ f304 1 390525"/>
              <a:gd name="f411" fmla="*/ f305 1 390525"/>
              <a:gd name="f412" fmla="*/ f306 1 390525"/>
              <a:gd name="f413" fmla="*/ f307 1 390525"/>
              <a:gd name="f414" fmla="*/ f308 1 390525"/>
              <a:gd name="f415" fmla="*/ f309 1 390525"/>
              <a:gd name="f416" fmla="*/ f310 1 390525"/>
              <a:gd name="f417" fmla="*/ f311 1 390525"/>
              <a:gd name="f418" fmla="*/ f312 1 390525"/>
              <a:gd name="f419" fmla="*/ f313 1 390525"/>
              <a:gd name="f420" fmla="*/ f314 1 390525"/>
              <a:gd name="f421" fmla="*/ f315 1 390525"/>
              <a:gd name="f422" fmla="*/ f316 1 390525"/>
              <a:gd name="f423" fmla="*/ f317 1 390525"/>
              <a:gd name="f424" fmla="*/ f318 1 390525"/>
              <a:gd name="f425" fmla="*/ f319 1 390525"/>
              <a:gd name="f426" fmla="*/ f320 1 390525"/>
              <a:gd name="f427" fmla="*/ f321 1 390525"/>
              <a:gd name="f428" fmla="*/ f322 1 390525"/>
              <a:gd name="f429" fmla="*/ f323 1 390525"/>
              <a:gd name="f430" fmla="*/ f324 1 390525"/>
              <a:gd name="f431" fmla="*/ f325 1 390525"/>
              <a:gd name="f432" fmla="*/ f326 1 390525"/>
              <a:gd name="f433" fmla="*/ f327 1 390525"/>
              <a:gd name="f434" fmla="*/ f328 1 390525"/>
              <a:gd name="f435" fmla="*/ f329 1 390525"/>
              <a:gd name="f436" fmla="*/ f330 1 390525"/>
              <a:gd name="f437" fmla="*/ f331 1 390525"/>
              <a:gd name="f438" fmla="*/ f332 1 390525"/>
              <a:gd name="f439" fmla="*/ f333 1 390525"/>
              <a:gd name="f440" fmla="*/ f334 1 390525"/>
              <a:gd name="f441" fmla="*/ f335 1 390525"/>
              <a:gd name="f442" fmla="*/ f336 1 390525"/>
              <a:gd name="f443" fmla="*/ f337 1 390525"/>
              <a:gd name="f444" fmla="*/ f338 1 390525"/>
              <a:gd name="f445" fmla="*/ f339 1 390525"/>
              <a:gd name="f446" fmla="*/ f340 1 390525"/>
              <a:gd name="f447" fmla="*/ f341 1 390525"/>
              <a:gd name="f448" fmla="*/ f342 1 390525"/>
              <a:gd name="f449" fmla="*/ f343 1 390525"/>
              <a:gd name="f450" fmla="*/ f344 1 390525"/>
              <a:gd name="f451" fmla="*/ f345 1 390525"/>
              <a:gd name="f452" fmla="*/ f346 1 390525"/>
              <a:gd name="f453" fmla="*/ f347 1 390525"/>
              <a:gd name="f454" fmla="*/ f348 1 390525"/>
              <a:gd name="f455" fmla="*/ f349 1 390525"/>
              <a:gd name="f456" fmla="*/ f350 1 390525"/>
              <a:gd name="f457" fmla="*/ f351 1 390525"/>
              <a:gd name="f458" fmla="*/ f352 1 390525"/>
              <a:gd name="f459" fmla="*/ f353 1 390525"/>
              <a:gd name="f460" fmla="*/ f354 1 390525"/>
              <a:gd name="f461" fmla="*/ f355 1 390525"/>
              <a:gd name="f462" fmla="*/ f356 1 390525"/>
              <a:gd name="f463" fmla="*/ f357 1 390525"/>
              <a:gd name="f464" fmla="*/ f358 1 390525"/>
              <a:gd name="f465" fmla="*/ f359 1 390525"/>
              <a:gd name="f466" fmla="*/ f360 1 390525"/>
              <a:gd name="f467" fmla="*/ f361 1 390525"/>
              <a:gd name="f468" fmla="*/ f362 1 390525"/>
              <a:gd name="f469" fmla="*/ f363 1 390525"/>
              <a:gd name="f470" fmla="*/ f364 1 390525"/>
              <a:gd name="f471" fmla="*/ f365 1 390525"/>
              <a:gd name="f472" fmla="*/ f366 1 390525"/>
              <a:gd name="f473" fmla="*/ f367 1 390525"/>
              <a:gd name="f474" fmla="*/ f368 1 390525"/>
              <a:gd name="f475" fmla="*/ f369 1 390525"/>
              <a:gd name="f476" fmla="*/ f370 1 390525"/>
              <a:gd name="f477" fmla="*/ f371 1 390525"/>
              <a:gd name="f478" fmla="*/ f372 1 390525"/>
              <a:gd name="f479" fmla="*/ f373 1 390525"/>
              <a:gd name="f480" fmla="*/ f374 1 390525"/>
              <a:gd name="f481" fmla="*/ f264 1 f269"/>
              <a:gd name="f482" fmla="*/ f265 1 f269"/>
              <a:gd name="f483" fmla="*/ f376 1 f269"/>
              <a:gd name="f484" fmla="*/ f377 1 f269"/>
              <a:gd name="f485" fmla="*/ f378 1 f269"/>
              <a:gd name="f486" fmla="*/ f379 1 f269"/>
              <a:gd name="f487" fmla="*/ f380 1 f269"/>
              <a:gd name="f488" fmla="*/ f381 1 f269"/>
              <a:gd name="f489" fmla="*/ f382 1 f269"/>
              <a:gd name="f490" fmla="*/ f383 1 f269"/>
              <a:gd name="f491" fmla="*/ f384 1 f269"/>
              <a:gd name="f492" fmla="*/ f385 1 f269"/>
              <a:gd name="f493" fmla="*/ f386 1 f269"/>
              <a:gd name="f494" fmla="*/ f387 1 f269"/>
              <a:gd name="f495" fmla="*/ f388 1 f269"/>
              <a:gd name="f496" fmla="*/ f389 1 f269"/>
              <a:gd name="f497" fmla="*/ f390 1 f269"/>
              <a:gd name="f498" fmla="*/ f391 1 f269"/>
              <a:gd name="f499" fmla="*/ f392 1 f269"/>
              <a:gd name="f500" fmla="*/ f393 1 f269"/>
              <a:gd name="f501" fmla="*/ f394 1 f269"/>
              <a:gd name="f502" fmla="*/ f395 1 f269"/>
              <a:gd name="f503" fmla="*/ f396 1 f269"/>
              <a:gd name="f504" fmla="*/ f397 1 f269"/>
              <a:gd name="f505" fmla="*/ f398 1 f269"/>
              <a:gd name="f506" fmla="*/ f399 1 f269"/>
              <a:gd name="f507" fmla="*/ f400 1 f269"/>
              <a:gd name="f508" fmla="*/ f401 1 f269"/>
              <a:gd name="f509" fmla="*/ f402 1 f269"/>
              <a:gd name="f510" fmla="*/ f403 1 f269"/>
              <a:gd name="f511" fmla="*/ f404 1 f269"/>
              <a:gd name="f512" fmla="*/ f405 1 f269"/>
              <a:gd name="f513" fmla="*/ f406 1 f269"/>
              <a:gd name="f514" fmla="*/ f407 1 f269"/>
              <a:gd name="f515" fmla="*/ f408 1 f269"/>
              <a:gd name="f516" fmla="*/ f409 1 f269"/>
              <a:gd name="f517" fmla="*/ f410 1 f269"/>
              <a:gd name="f518" fmla="*/ f411 1 f269"/>
              <a:gd name="f519" fmla="*/ f412 1 f269"/>
              <a:gd name="f520" fmla="*/ f413 1 f269"/>
              <a:gd name="f521" fmla="*/ f414 1 f269"/>
              <a:gd name="f522" fmla="*/ f415 1 f269"/>
              <a:gd name="f523" fmla="*/ f416 1 f269"/>
              <a:gd name="f524" fmla="*/ f417 1 f269"/>
              <a:gd name="f525" fmla="*/ f418 1 f269"/>
              <a:gd name="f526" fmla="*/ f419 1 f269"/>
              <a:gd name="f527" fmla="*/ f420 1 f269"/>
              <a:gd name="f528" fmla="*/ f421 1 f269"/>
              <a:gd name="f529" fmla="*/ f422 1 f269"/>
              <a:gd name="f530" fmla="*/ f423 1 f269"/>
              <a:gd name="f531" fmla="*/ f424 1 f269"/>
              <a:gd name="f532" fmla="*/ f425 1 f269"/>
              <a:gd name="f533" fmla="*/ f426 1 f269"/>
              <a:gd name="f534" fmla="*/ f427 1 f269"/>
              <a:gd name="f535" fmla="*/ f428 1 f269"/>
              <a:gd name="f536" fmla="*/ f429 1 f269"/>
              <a:gd name="f537" fmla="*/ f430 1 f269"/>
              <a:gd name="f538" fmla="*/ f431 1 f269"/>
              <a:gd name="f539" fmla="*/ f432 1 f269"/>
              <a:gd name="f540" fmla="*/ f433 1 f269"/>
              <a:gd name="f541" fmla="*/ f434 1 f269"/>
              <a:gd name="f542" fmla="*/ f435 1 f269"/>
              <a:gd name="f543" fmla="*/ f436 1 f269"/>
              <a:gd name="f544" fmla="*/ f437 1 f269"/>
              <a:gd name="f545" fmla="*/ f438 1 f269"/>
              <a:gd name="f546" fmla="*/ f439 1 f269"/>
              <a:gd name="f547" fmla="*/ f440 1 f269"/>
              <a:gd name="f548" fmla="*/ f441 1 f269"/>
              <a:gd name="f549" fmla="*/ f442 1 f269"/>
              <a:gd name="f550" fmla="*/ f443 1 f269"/>
              <a:gd name="f551" fmla="*/ f444 1 f269"/>
              <a:gd name="f552" fmla="*/ f445 1 f269"/>
              <a:gd name="f553" fmla="*/ f446 1 f269"/>
              <a:gd name="f554" fmla="*/ f447 1 f269"/>
              <a:gd name="f555" fmla="*/ f448 1 f269"/>
              <a:gd name="f556" fmla="*/ f449 1 f269"/>
              <a:gd name="f557" fmla="*/ f450 1 f269"/>
              <a:gd name="f558" fmla="*/ f451 1 f269"/>
              <a:gd name="f559" fmla="*/ f452 1 f269"/>
              <a:gd name="f560" fmla="*/ f453 1 f269"/>
              <a:gd name="f561" fmla="*/ f454 1 f269"/>
              <a:gd name="f562" fmla="*/ f455 1 f269"/>
              <a:gd name="f563" fmla="*/ f456 1 f269"/>
              <a:gd name="f564" fmla="*/ f457 1 f269"/>
              <a:gd name="f565" fmla="*/ f458 1 f269"/>
              <a:gd name="f566" fmla="*/ f459 1 f269"/>
              <a:gd name="f567" fmla="*/ f460 1 f269"/>
              <a:gd name="f568" fmla="*/ f461 1 f269"/>
              <a:gd name="f569" fmla="*/ f462 1 f269"/>
              <a:gd name="f570" fmla="*/ f463 1 f269"/>
              <a:gd name="f571" fmla="*/ f464 1 f269"/>
              <a:gd name="f572" fmla="*/ f465 1 f269"/>
              <a:gd name="f573" fmla="*/ f466 1 f269"/>
              <a:gd name="f574" fmla="*/ f467 1 f269"/>
              <a:gd name="f575" fmla="*/ f468 1 f269"/>
              <a:gd name="f576" fmla="*/ f469 1 f269"/>
              <a:gd name="f577" fmla="*/ f470 1 f269"/>
              <a:gd name="f578" fmla="*/ f471 1 f269"/>
              <a:gd name="f579" fmla="*/ f472 1 f269"/>
              <a:gd name="f580" fmla="*/ f473 1 f269"/>
              <a:gd name="f581" fmla="*/ f474 1 f269"/>
              <a:gd name="f582" fmla="*/ f475 1 f269"/>
              <a:gd name="f583" fmla="*/ f476 1 f269"/>
              <a:gd name="f584" fmla="*/ f477 1 f269"/>
              <a:gd name="f585" fmla="*/ f478 1 f269"/>
              <a:gd name="f586" fmla="*/ f479 1 f269"/>
              <a:gd name="f587" fmla="*/ f480 1 f269"/>
              <a:gd name="f588" fmla="*/ f481 f262 1"/>
              <a:gd name="f589" fmla="*/ f482 f262 1"/>
              <a:gd name="f590" fmla="*/ f482 f263 1"/>
              <a:gd name="f591" fmla="*/ f481 f263 1"/>
              <a:gd name="f592" fmla="*/ f483 f262 1"/>
              <a:gd name="f593" fmla="*/ f484 f263 1"/>
              <a:gd name="f594" fmla="*/ f485 f262 1"/>
              <a:gd name="f595" fmla="*/ f486 f263 1"/>
              <a:gd name="f596" fmla="*/ f487 f262 1"/>
              <a:gd name="f597" fmla="*/ f488 f263 1"/>
              <a:gd name="f598" fmla="*/ f489 f262 1"/>
              <a:gd name="f599" fmla="*/ f490 f263 1"/>
              <a:gd name="f600" fmla="*/ f491 f262 1"/>
              <a:gd name="f601" fmla="*/ f492 f263 1"/>
              <a:gd name="f602" fmla="*/ f493 f262 1"/>
              <a:gd name="f603" fmla="*/ f494 f263 1"/>
              <a:gd name="f604" fmla="*/ f495 f262 1"/>
              <a:gd name="f605" fmla="*/ f496 f263 1"/>
              <a:gd name="f606" fmla="*/ f497 f262 1"/>
              <a:gd name="f607" fmla="*/ f498 f263 1"/>
              <a:gd name="f608" fmla="*/ f499 f262 1"/>
              <a:gd name="f609" fmla="*/ f500 f263 1"/>
              <a:gd name="f610" fmla="*/ f501 f262 1"/>
              <a:gd name="f611" fmla="*/ f502 f263 1"/>
              <a:gd name="f612" fmla="*/ f503 f262 1"/>
              <a:gd name="f613" fmla="*/ f504 f263 1"/>
              <a:gd name="f614" fmla="*/ f505 f262 1"/>
              <a:gd name="f615" fmla="*/ f506 f262 1"/>
              <a:gd name="f616" fmla="*/ f507 f263 1"/>
              <a:gd name="f617" fmla="*/ f508 f262 1"/>
              <a:gd name="f618" fmla="*/ f509 f263 1"/>
              <a:gd name="f619" fmla="*/ f510 f262 1"/>
              <a:gd name="f620" fmla="*/ f511 f263 1"/>
              <a:gd name="f621" fmla="*/ f512 f262 1"/>
              <a:gd name="f622" fmla="*/ f513 f263 1"/>
              <a:gd name="f623" fmla="*/ f514 f262 1"/>
              <a:gd name="f624" fmla="*/ f515 f263 1"/>
              <a:gd name="f625" fmla="*/ f516 f262 1"/>
              <a:gd name="f626" fmla="*/ f517 f262 1"/>
              <a:gd name="f627" fmla="*/ f518 f263 1"/>
              <a:gd name="f628" fmla="*/ f519 f263 1"/>
              <a:gd name="f629" fmla="*/ f520 f263 1"/>
              <a:gd name="f630" fmla="*/ f521 f262 1"/>
              <a:gd name="f631" fmla="*/ f522 f263 1"/>
              <a:gd name="f632" fmla="*/ f523 f262 1"/>
              <a:gd name="f633" fmla="*/ f524 f263 1"/>
              <a:gd name="f634" fmla="*/ f525 f263 1"/>
              <a:gd name="f635" fmla="*/ f526 f263 1"/>
              <a:gd name="f636" fmla="*/ f527 f262 1"/>
              <a:gd name="f637" fmla="*/ f528 f262 1"/>
              <a:gd name="f638" fmla="*/ f529 f263 1"/>
              <a:gd name="f639" fmla="*/ f530 f262 1"/>
              <a:gd name="f640" fmla="*/ f531 f263 1"/>
              <a:gd name="f641" fmla="*/ f532 f262 1"/>
              <a:gd name="f642" fmla="*/ f533 f263 1"/>
              <a:gd name="f643" fmla="*/ f534 f262 1"/>
              <a:gd name="f644" fmla="*/ f535 f263 1"/>
              <a:gd name="f645" fmla="*/ f536 f262 1"/>
              <a:gd name="f646" fmla="*/ f537 f263 1"/>
              <a:gd name="f647" fmla="*/ f538 f262 1"/>
              <a:gd name="f648" fmla="*/ f539 f262 1"/>
              <a:gd name="f649" fmla="*/ f540 f263 1"/>
              <a:gd name="f650" fmla="*/ f541 f262 1"/>
              <a:gd name="f651" fmla="*/ f542 f263 1"/>
              <a:gd name="f652" fmla="*/ f543 f262 1"/>
              <a:gd name="f653" fmla="*/ f544 f263 1"/>
              <a:gd name="f654" fmla="*/ f545 f262 1"/>
              <a:gd name="f655" fmla="*/ f546 f263 1"/>
              <a:gd name="f656" fmla="*/ f547 f262 1"/>
              <a:gd name="f657" fmla="*/ f548 f263 1"/>
              <a:gd name="f658" fmla="*/ f549 f262 1"/>
              <a:gd name="f659" fmla="*/ f550 f263 1"/>
              <a:gd name="f660" fmla="*/ f551 f262 1"/>
              <a:gd name="f661" fmla="*/ f552 f263 1"/>
              <a:gd name="f662" fmla="*/ f553 f262 1"/>
              <a:gd name="f663" fmla="*/ f554 f263 1"/>
              <a:gd name="f664" fmla="*/ f555 f262 1"/>
              <a:gd name="f665" fmla="*/ f556 f263 1"/>
              <a:gd name="f666" fmla="*/ f557 f262 1"/>
              <a:gd name="f667" fmla="*/ f558 f263 1"/>
              <a:gd name="f668" fmla="*/ f559 f262 1"/>
              <a:gd name="f669" fmla="*/ f560 f263 1"/>
              <a:gd name="f670" fmla="*/ f561 f263 1"/>
              <a:gd name="f671" fmla="*/ f562 f262 1"/>
              <a:gd name="f672" fmla="*/ f563 f263 1"/>
              <a:gd name="f673" fmla="*/ f564 f263 1"/>
              <a:gd name="f674" fmla="*/ f565 f262 1"/>
              <a:gd name="f675" fmla="*/ f566 f263 1"/>
              <a:gd name="f676" fmla="*/ f567 f263 1"/>
              <a:gd name="f677" fmla="*/ f568 f263 1"/>
              <a:gd name="f678" fmla="*/ f569 f262 1"/>
              <a:gd name="f679" fmla="*/ f570 f262 1"/>
              <a:gd name="f680" fmla="*/ f571 f263 1"/>
              <a:gd name="f681" fmla="*/ f572 f262 1"/>
              <a:gd name="f682" fmla="*/ f573 f262 1"/>
              <a:gd name="f683" fmla="*/ f574 f263 1"/>
              <a:gd name="f684" fmla="*/ f575 f262 1"/>
              <a:gd name="f685" fmla="*/ f576 f262 1"/>
              <a:gd name="f686" fmla="*/ f577 f263 1"/>
              <a:gd name="f687" fmla="*/ f578 f262 1"/>
              <a:gd name="f688" fmla="*/ f579 f263 1"/>
              <a:gd name="f689" fmla="*/ f580 f262 1"/>
              <a:gd name="f690" fmla="*/ f581 f263 1"/>
              <a:gd name="f691" fmla="*/ f582 f262 1"/>
              <a:gd name="f692" fmla="*/ f583 f263 1"/>
              <a:gd name="f693" fmla="*/ f584 f263 1"/>
              <a:gd name="f694" fmla="*/ f585 f262 1"/>
              <a:gd name="f695" fmla="*/ f586 f263 1"/>
              <a:gd name="f696" fmla="*/ f587 f2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5">
                <a:pos x="f592" y="f593"/>
              </a:cxn>
              <a:cxn ang="f375">
                <a:pos x="f594" y="f595"/>
              </a:cxn>
              <a:cxn ang="f375">
                <a:pos x="f596" y="f595"/>
              </a:cxn>
              <a:cxn ang="f375">
                <a:pos x="f596" y="f597"/>
              </a:cxn>
              <a:cxn ang="f375">
                <a:pos x="f598" y="f599"/>
              </a:cxn>
              <a:cxn ang="f375">
                <a:pos x="f600" y="f601"/>
              </a:cxn>
              <a:cxn ang="f375">
                <a:pos x="f602" y="f603"/>
              </a:cxn>
              <a:cxn ang="f375">
                <a:pos x="f604" y="f605"/>
              </a:cxn>
              <a:cxn ang="f375">
                <a:pos x="f606" y="f607"/>
              </a:cxn>
              <a:cxn ang="f375">
                <a:pos x="f608" y="f609"/>
              </a:cxn>
              <a:cxn ang="f375">
                <a:pos x="f610" y="f611"/>
              </a:cxn>
              <a:cxn ang="f375">
                <a:pos x="f612" y="f613"/>
              </a:cxn>
              <a:cxn ang="f375">
                <a:pos x="f612" y="f613"/>
              </a:cxn>
              <a:cxn ang="f375">
                <a:pos x="f614" y="f611"/>
              </a:cxn>
              <a:cxn ang="f375">
                <a:pos x="f615" y="f616"/>
              </a:cxn>
              <a:cxn ang="f375">
                <a:pos x="f617" y="f618"/>
              </a:cxn>
              <a:cxn ang="f375">
                <a:pos x="f619" y="f620"/>
              </a:cxn>
              <a:cxn ang="f375">
                <a:pos x="f592" y="f593"/>
              </a:cxn>
              <a:cxn ang="f375">
                <a:pos x="f621" y="f622"/>
              </a:cxn>
              <a:cxn ang="f375">
                <a:pos x="f623" y="f624"/>
              </a:cxn>
              <a:cxn ang="f375">
                <a:pos x="f625" y="f622"/>
              </a:cxn>
              <a:cxn ang="f375">
                <a:pos x="f626" y="f627"/>
              </a:cxn>
              <a:cxn ang="f375">
                <a:pos x="f625" y="f628"/>
              </a:cxn>
              <a:cxn ang="f375">
                <a:pos x="f623" y="f629"/>
              </a:cxn>
              <a:cxn ang="f375">
                <a:pos x="f630" y="f631"/>
              </a:cxn>
              <a:cxn ang="f375">
                <a:pos x="f632" y="f633"/>
              </a:cxn>
              <a:cxn ang="f375">
                <a:pos x="f632" y="f634"/>
              </a:cxn>
              <a:cxn ang="f375">
                <a:pos x="f623" y="f635"/>
              </a:cxn>
              <a:cxn ang="f375">
                <a:pos x="f636" y="f634"/>
              </a:cxn>
              <a:cxn ang="f375">
                <a:pos x="f637" y="f638"/>
              </a:cxn>
              <a:cxn ang="f375">
                <a:pos x="f621" y="f622"/>
              </a:cxn>
              <a:cxn ang="f375">
                <a:pos x="f639" y="f640"/>
              </a:cxn>
              <a:cxn ang="f375">
                <a:pos x="f641" y="f642"/>
              </a:cxn>
              <a:cxn ang="f375">
                <a:pos x="f643" y="f627"/>
              </a:cxn>
              <a:cxn ang="f375">
                <a:pos x="f641" y="f644"/>
              </a:cxn>
              <a:cxn ang="f375">
                <a:pos x="f645" y="f646"/>
              </a:cxn>
              <a:cxn ang="f375">
                <a:pos x="f647" y="f644"/>
              </a:cxn>
              <a:cxn ang="f375">
                <a:pos x="f648" y="f649"/>
              </a:cxn>
              <a:cxn ang="f375">
                <a:pos x="f650" y="f651"/>
              </a:cxn>
              <a:cxn ang="f375">
                <a:pos x="f652" y="f653"/>
              </a:cxn>
              <a:cxn ang="f375">
                <a:pos x="f654" y="f653"/>
              </a:cxn>
              <a:cxn ang="f375">
                <a:pos x="f654" y="f655"/>
              </a:cxn>
              <a:cxn ang="f375">
                <a:pos x="f656" y="f657"/>
              </a:cxn>
              <a:cxn ang="f375">
                <a:pos x="f658" y="f659"/>
              </a:cxn>
              <a:cxn ang="f375">
                <a:pos x="f639" y="f640"/>
              </a:cxn>
              <a:cxn ang="f375">
                <a:pos x="f660" y="f661"/>
              </a:cxn>
              <a:cxn ang="f375">
                <a:pos x="f662" y="f661"/>
              </a:cxn>
              <a:cxn ang="f375">
                <a:pos x="f662" y="f663"/>
              </a:cxn>
              <a:cxn ang="f375">
                <a:pos x="f664" y="f665"/>
              </a:cxn>
              <a:cxn ang="f375">
                <a:pos x="f666" y="f667"/>
              </a:cxn>
              <a:cxn ang="f375">
                <a:pos x="f668" y="f669"/>
              </a:cxn>
              <a:cxn ang="f375">
                <a:pos x="f668" y="f670"/>
              </a:cxn>
              <a:cxn ang="f375">
                <a:pos x="f671" y="f672"/>
              </a:cxn>
              <a:cxn ang="f375">
                <a:pos x="f671" y="f673"/>
              </a:cxn>
              <a:cxn ang="f375">
                <a:pos x="f674" y="f675"/>
              </a:cxn>
              <a:cxn ang="f375">
                <a:pos x="f674" y="f676"/>
              </a:cxn>
              <a:cxn ang="f375">
                <a:pos x="f645" y="f677"/>
              </a:cxn>
              <a:cxn ang="f375">
                <a:pos x="f678" y="f676"/>
              </a:cxn>
              <a:cxn ang="f375">
                <a:pos x="f679" y="f680"/>
              </a:cxn>
              <a:cxn ang="f375">
                <a:pos x="f681" y="f680"/>
              </a:cxn>
              <a:cxn ang="f375">
                <a:pos x="f682" y="f683"/>
              </a:cxn>
              <a:cxn ang="f375">
                <a:pos x="f684" y="f683"/>
              </a:cxn>
              <a:cxn ang="f375">
                <a:pos x="f685" y="f686"/>
              </a:cxn>
              <a:cxn ang="f375">
                <a:pos x="f660" y="f661"/>
              </a:cxn>
              <a:cxn ang="f375">
                <a:pos x="f687" y="f688"/>
              </a:cxn>
              <a:cxn ang="f375">
                <a:pos x="f689" y="f688"/>
              </a:cxn>
              <a:cxn ang="f375">
                <a:pos x="f689" y="f690"/>
              </a:cxn>
              <a:cxn ang="f375">
                <a:pos x="f691" y="f692"/>
              </a:cxn>
              <a:cxn ang="f375">
                <a:pos x="f691" y="f693"/>
              </a:cxn>
              <a:cxn ang="f375">
                <a:pos x="f694" y="f695"/>
              </a:cxn>
              <a:cxn ang="f375">
                <a:pos x="f696" y="f695"/>
              </a:cxn>
              <a:cxn ang="f375">
                <a:pos x="f687" y="f688"/>
              </a:cxn>
            </a:cxnLst>
            <a:rect l="f588" t="f591" r="f589" b="f590"/>
            <a:pathLst>
              <a:path w="390525" h="390525">
                <a:moveTo>
                  <a:pt x="f7" y="f8"/>
                </a:moveTo>
                <a:cubicBezTo>
                  <a:pt x="f9" y="f10"/>
                  <a:pt x="f11" y="f12"/>
                  <a:pt x="f13" y="f12"/>
                </a:cubicBezTo>
                <a:lnTo>
                  <a:pt x="f14" y="f12"/>
                </a:lnTo>
                <a:lnTo>
                  <a:pt x="f14" y="f15"/>
                </a:lnTo>
                <a:cubicBezTo>
                  <a:pt x="f14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6"/>
                </a:cubicBezTo>
                <a:lnTo>
                  <a:pt x="f57" y="f56"/>
                </a:lnTo>
                <a:cubicBezTo>
                  <a:pt x="f58" y="f56"/>
                  <a:pt x="f59" y="f60"/>
                  <a:pt x="f61" y="f52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7" y="f8"/>
                </a:cubicBezTo>
                <a:close/>
                <a:moveTo>
                  <a:pt x="f80" y="f81"/>
                </a:moveTo>
                <a:cubicBezTo>
                  <a:pt x="f82" y="f83"/>
                  <a:pt x="f84" y="f85"/>
                  <a:pt x="f86" y="f85"/>
                </a:cubicBezTo>
                <a:cubicBezTo>
                  <a:pt x="f87" y="f85"/>
                  <a:pt x="f88" y="f83"/>
                  <a:pt x="f89" y="f81"/>
                </a:cubicBezTo>
                <a:cubicBezTo>
                  <a:pt x="f90" y="f91"/>
                  <a:pt x="f92" y="f93"/>
                  <a:pt x="f92" y="f94"/>
                </a:cubicBezTo>
                <a:cubicBezTo>
                  <a:pt x="f92" y="f95"/>
                  <a:pt x="f90" y="f96"/>
                  <a:pt x="f89" y="f97"/>
                </a:cubicBezTo>
                <a:cubicBezTo>
                  <a:pt x="f98" y="f99"/>
                  <a:pt x="f100" y="f101"/>
                  <a:pt x="f86" y="f101"/>
                </a:cubicBezTo>
                <a:cubicBezTo>
                  <a:pt x="f102" y="f101"/>
                  <a:pt x="f103" y="f104"/>
                  <a:pt x="f105" y="f106"/>
                </a:cubicBezTo>
                <a:lnTo>
                  <a:pt x="f107" y="f108"/>
                </a:lnTo>
                <a:cubicBezTo>
                  <a:pt x="f109" y="f110"/>
                  <a:pt x="f109" y="f111"/>
                  <a:pt x="f107" y="f112"/>
                </a:cubicBezTo>
                <a:cubicBezTo>
                  <a:pt x="f113" y="f114"/>
                  <a:pt x="f115" y="f116"/>
                  <a:pt x="f86" y="f116"/>
                </a:cubicBezTo>
                <a:cubicBezTo>
                  <a:pt x="f117" y="f116"/>
                  <a:pt x="f118" y="f114"/>
                  <a:pt x="f119" y="f112"/>
                </a:cubicBezTo>
                <a:lnTo>
                  <a:pt x="f120" y="f121"/>
                </a:lnTo>
                <a:cubicBezTo>
                  <a:pt x="f122" y="f123"/>
                  <a:pt x="f124" y="f116"/>
                  <a:pt x="f80" y="f81"/>
                </a:cubicBezTo>
                <a:close/>
                <a:moveTo>
                  <a:pt x="f125" y="f126"/>
                </a:move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5" y="f94"/>
                </a:cubicBezTo>
                <a:cubicBezTo>
                  <a:pt x="f135" y="f137"/>
                  <a:pt x="f133" y="f138"/>
                  <a:pt x="f131" y="f139"/>
                </a:cubicBezTo>
                <a:cubicBezTo>
                  <a:pt x="f140" y="f141"/>
                  <a:pt x="f142" y="f143"/>
                  <a:pt x="f144" y="f143"/>
                </a:cubicBezTo>
                <a:cubicBezTo>
                  <a:pt x="f145" y="f143"/>
                  <a:pt x="f146" y="f141"/>
                  <a:pt x="f147" y="f139"/>
                </a:cubicBezTo>
                <a:cubicBezTo>
                  <a:pt x="f148" y="f149"/>
                  <a:pt x="f150" y="f151"/>
                  <a:pt x="f152" y="f153"/>
                </a:cubicBez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3"/>
                  <a:pt x="f165" y="f161"/>
                </a:cubicBezTo>
                <a:cubicBezTo>
                  <a:pt x="f166" y="f167"/>
                  <a:pt x="f166" y="f168"/>
                  <a:pt x="f165" y="f169"/>
                </a:cubicBezTo>
                <a:cubicBezTo>
                  <a:pt x="f170" y="f171"/>
                  <a:pt x="f172" y="f173"/>
                  <a:pt x="f174" y="f173"/>
                </a:cubicBezTo>
                <a:cubicBezTo>
                  <a:pt x="f175" y="f173"/>
                  <a:pt x="f176" y="f177"/>
                  <a:pt x="f178" y="f179"/>
                </a:cubicBezTo>
                <a:lnTo>
                  <a:pt x="f125" y="f126"/>
                </a:lnTo>
                <a:close/>
                <a:moveTo>
                  <a:pt x="f180" y="f181"/>
                </a:moveTo>
                <a:cubicBezTo>
                  <a:pt x="f182" y="f183"/>
                  <a:pt x="f184" y="f183"/>
                  <a:pt x="f185" y="f181"/>
                </a:cubicBezTo>
                <a:cubicBezTo>
                  <a:pt x="f186" y="f143"/>
                  <a:pt x="f186" y="f187"/>
                  <a:pt x="f185" y="f188"/>
                </a:cubicBezTo>
                <a:cubicBezTo>
                  <a:pt x="f189" y="f190"/>
                  <a:pt x="f191" y="f192"/>
                  <a:pt x="f193" y="f192"/>
                </a:cubicBezTo>
                <a:cubicBezTo>
                  <a:pt x="f194" y="f192"/>
                  <a:pt x="f152" y="f195"/>
                  <a:pt x="f196" y="f197"/>
                </a:cubicBezTo>
                <a:cubicBezTo>
                  <a:pt x="f196" y="f198"/>
                  <a:pt x="f196" y="f199"/>
                  <a:pt x="f200" y="f201"/>
                </a:cubicBezTo>
                <a:cubicBezTo>
                  <a:pt x="f200" y="f202"/>
                  <a:pt x="f200" y="f203"/>
                  <a:pt x="f200" y="f204"/>
                </a:cubicBezTo>
                <a:cubicBezTo>
                  <a:pt x="f200" y="f205"/>
                  <a:pt x="f206" y="f207"/>
                  <a:pt x="f206" y="f208"/>
                </a:cubicBezTo>
                <a:lnTo>
                  <a:pt x="f206" y="f209"/>
                </a:ln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6" y="f218"/>
                  <a:pt x="f214" y="f219"/>
                </a:cubicBezTo>
                <a:cubicBezTo>
                  <a:pt x="f220" y="f221"/>
                  <a:pt x="f222" y="f223"/>
                  <a:pt x="f144" y="f223"/>
                </a:cubicBezTo>
                <a:cubicBezTo>
                  <a:pt x="f224" y="f223"/>
                  <a:pt x="f225" y="f221"/>
                  <a:pt x="f226" y="f219"/>
                </a:cubicBezTo>
                <a:cubicBezTo>
                  <a:pt x="f227" y="f228"/>
                  <a:pt x="f229" y="f230"/>
                  <a:pt x="f231" y="f232"/>
                </a:cubicBezTo>
                <a:lnTo>
                  <a:pt x="f233" y="f232"/>
                </a:lnTo>
                <a:cubicBezTo>
                  <a:pt x="f234" y="f232"/>
                  <a:pt x="f235" y="f232"/>
                  <a:pt x="f236" y="f237"/>
                </a:cubicBezTo>
                <a:cubicBezTo>
                  <a:pt x="f238" y="f237"/>
                  <a:pt x="f239" y="f237"/>
                  <a:pt x="f240" y="f237"/>
                </a:cubicBezTo>
                <a:cubicBezTo>
                  <a:pt x="f241" y="f237"/>
                  <a:pt x="f242" y="f237"/>
                  <a:pt x="f243" y="f244"/>
                </a:cubicBezTo>
                <a:cubicBezTo>
                  <a:pt x="f245" y="f246"/>
                  <a:pt x="f247" y="f248"/>
                  <a:pt x="f180" y="f181"/>
                </a:cubicBezTo>
                <a:close/>
                <a:moveTo>
                  <a:pt x="f249" y="f250"/>
                </a:moveTo>
                <a:lnTo>
                  <a:pt x="f251" y="f250"/>
                </a:lnTo>
                <a:lnTo>
                  <a:pt x="f251" y="f252"/>
                </a:lnTo>
                <a:lnTo>
                  <a:pt x="f253" y="f254"/>
                </a:lnTo>
                <a:lnTo>
                  <a:pt x="f253" y="f255"/>
                </a:lnTo>
                <a:cubicBezTo>
                  <a:pt x="f253" y="f256"/>
                  <a:pt x="f257" y="f258"/>
                  <a:pt x="f259" y="f258"/>
                </a:cubicBezTo>
                <a:lnTo>
                  <a:pt x="f260" y="f258"/>
                </a:lnTo>
                <a:lnTo>
                  <a:pt x="f249" y="f250"/>
                </a:lnTo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AAF61DC9-DA5E-4BF9-B18A-D0F215C6C2C3}"/>
              </a:ext>
            </a:extLst>
          </p:cNvPr>
          <p:cNvSpPr txBox="1"/>
          <p:nvPr/>
        </p:nvSpPr>
        <p:spPr>
          <a:xfrm>
            <a:off x="1877263" y="4087541"/>
            <a:ext cx="466322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CDE1CEE9-1FCF-4C0E-951E-315E584C592B}"/>
              </a:ext>
            </a:extLst>
          </p:cNvPr>
          <p:cNvSpPr/>
          <p:nvPr/>
        </p:nvSpPr>
        <p:spPr>
          <a:xfrm>
            <a:off x="1877263" y="3689375"/>
            <a:ext cx="466322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grpSp>
        <p:nvGrpSpPr>
          <p:cNvPr id="17" name="그룹 18">
            <a:extLst>
              <a:ext uri="{FF2B5EF4-FFF2-40B4-BE49-F238E27FC236}">
                <a16:creationId xmlns:a16="http://schemas.microsoft.com/office/drawing/2014/main" id="{27208E43-9E5D-4127-BAE0-88DF90A2A300}"/>
              </a:ext>
            </a:extLst>
          </p:cNvPr>
          <p:cNvGrpSpPr/>
          <p:nvPr/>
        </p:nvGrpSpPr>
        <p:grpSpPr>
          <a:xfrm>
            <a:off x="1397843" y="3811703"/>
            <a:ext cx="390521" cy="390521"/>
            <a:chOff x="1397843" y="3811703"/>
            <a:chExt cx="390521" cy="390521"/>
          </a:xfrm>
        </p:grpSpPr>
        <p:sp>
          <p:nvSpPr>
            <p:cNvPr id="18" name="자유형: 도형 19">
              <a:extLst>
                <a:ext uri="{FF2B5EF4-FFF2-40B4-BE49-F238E27FC236}">
                  <a16:creationId xmlns:a16="http://schemas.microsoft.com/office/drawing/2014/main" id="{4BA6D648-4F81-4CAC-AC78-6FBA802AB984}"/>
                </a:ext>
              </a:extLst>
            </p:cNvPr>
            <p:cNvSpPr/>
            <p:nvPr/>
          </p:nvSpPr>
          <p:spPr>
            <a:xfrm>
              <a:off x="1397843" y="3811703"/>
              <a:ext cx="390521" cy="3905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352806"/>
                <a:gd name="f8" fmla="val 96012"/>
                <a:gd name="f9" fmla="val 297275"/>
                <a:gd name="f10" fmla="val 40481"/>
                <a:gd name="f11" fmla="val 22098"/>
                <a:gd name="f12" fmla="val 282321"/>
                <a:gd name="f13" fmla="val 7144"/>
                <a:gd name="f14" fmla="val 263938"/>
                <a:gd name="f15" fmla="val 371189"/>
                <a:gd name="f16" fmla="val 386143"/>
                <a:gd name="f17" fmla="val 129350"/>
                <a:gd name="f18" fmla="val 386048"/>
                <a:gd name="f19" fmla="val 110966"/>
                <a:gd name="f20" fmla="val 29432"/>
                <a:gd name="f21" fmla="val 264033"/>
                <a:gd name="f22" fmla="val 270129"/>
                <a:gd name="f23" fmla="val 275177"/>
                <a:gd name="f24" fmla="val 34385"/>
                <a:gd name="f25" fmla="val 40576"/>
                <a:gd name="f26" fmla="val 51721"/>
                <a:gd name="f27" fmla="val 29337"/>
                <a:gd name="f28" fmla="val 34290"/>
                <a:gd name="f29" fmla="val 319468"/>
                <a:gd name="f30" fmla="val 186214"/>
                <a:gd name="f31" fmla="val 356711"/>
                <a:gd name="f32" fmla="val 186880"/>
                <a:gd name="f33" fmla="val 360426"/>
                <a:gd name="f34" fmla="val 188119"/>
                <a:gd name="f35" fmla="val 363950"/>
                <a:gd name="f36" fmla="val 358997"/>
                <a:gd name="f37" fmla="val 297371"/>
                <a:gd name="f38" fmla="val 73819"/>
                <a:gd name="f39" fmla="val 275082"/>
                <a:gd name="f40" fmla="val 219551"/>
                <a:gd name="f41" fmla="val 201168"/>
                <a:gd name="f42" fmla="val 213455"/>
                <a:gd name="f43" fmla="val 208407"/>
                <a:gd name="f44" fmla="val 341662"/>
                <a:gd name="f45" fmla="val 363855"/>
                <a:gd name="f46" fmla="val 358902"/>
                <a:gd name="f47" fmla="val 319564"/>
                <a:gd name="f48" fmla="val 162687"/>
                <a:gd name="f49" fmla="val 140398"/>
                <a:gd name="f50" fmla="val 129254"/>
                <a:gd name="f51" fmla="val 123158"/>
                <a:gd name="f52" fmla="val 213360"/>
                <a:gd name="f53" fmla="val 118110"/>
                <a:gd name="f54" fmla="val 123063"/>
                <a:gd name="f55" fmla="+- 0 0 -90"/>
                <a:gd name="f56" fmla="*/ f3 1 390525"/>
                <a:gd name="f57" fmla="*/ f4 1 390525"/>
                <a:gd name="f58" fmla="val f5"/>
                <a:gd name="f59" fmla="val f6"/>
                <a:gd name="f60" fmla="*/ f55 f0 1"/>
                <a:gd name="f61" fmla="+- f59 0 f58"/>
                <a:gd name="f62" fmla="*/ f60 1 f2"/>
                <a:gd name="f63" fmla="*/ f61 1 390525"/>
                <a:gd name="f64" fmla="*/ 352806 f61 1"/>
                <a:gd name="f65" fmla="*/ 96012 f61 1"/>
                <a:gd name="f66" fmla="*/ 297275 f61 1"/>
                <a:gd name="f67" fmla="*/ 40481 f61 1"/>
                <a:gd name="f68" fmla="*/ 263938 f61 1"/>
                <a:gd name="f69" fmla="*/ 7144 f61 1"/>
                <a:gd name="f70" fmla="*/ 386143 f61 1"/>
                <a:gd name="f71" fmla="*/ 129350 f61 1"/>
                <a:gd name="f72" fmla="*/ 29432 f61 1"/>
                <a:gd name="f73" fmla="*/ 264033 f61 1"/>
                <a:gd name="f74" fmla="*/ 275177 f61 1"/>
                <a:gd name="f75" fmla="*/ 40576 f61 1"/>
                <a:gd name="f76" fmla="*/ 51721 f61 1"/>
                <a:gd name="f77" fmla="*/ 29337 f61 1"/>
                <a:gd name="f78" fmla="*/ 319468 f61 1"/>
                <a:gd name="f79" fmla="*/ 186214 f61 1"/>
                <a:gd name="f80" fmla="*/ 188119 f61 1"/>
                <a:gd name="f81" fmla="*/ 363950 f61 1"/>
                <a:gd name="f82" fmla="*/ 297371 f61 1"/>
                <a:gd name="f83" fmla="*/ 73819 f61 1"/>
                <a:gd name="f84" fmla="*/ 275082 f61 1"/>
                <a:gd name="f85" fmla="*/ 219551 f61 1"/>
                <a:gd name="f86" fmla="*/ 208407 f61 1"/>
                <a:gd name="f87" fmla="*/ 341662 f61 1"/>
                <a:gd name="f88" fmla="*/ 363855 f61 1"/>
                <a:gd name="f89" fmla="*/ 319564 f61 1"/>
                <a:gd name="f90" fmla="*/ 162687 f61 1"/>
                <a:gd name="f91" fmla="*/ 140398 f61 1"/>
                <a:gd name="f92" fmla="*/ 129254 f61 1"/>
                <a:gd name="f93" fmla="*/ 118110 f61 1"/>
                <a:gd name="f94" fmla="+- f62 0 f1"/>
                <a:gd name="f95" fmla="*/ f64 1 390525"/>
                <a:gd name="f96" fmla="*/ f65 1 390525"/>
                <a:gd name="f97" fmla="*/ f66 1 390525"/>
                <a:gd name="f98" fmla="*/ f67 1 390525"/>
                <a:gd name="f99" fmla="*/ f68 1 390525"/>
                <a:gd name="f100" fmla="*/ f69 1 390525"/>
                <a:gd name="f101" fmla="*/ f70 1 390525"/>
                <a:gd name="f102" fmla="*/ f71 1 390525"/>
                <a:gd name="f103" fmla="*/ f72 1 390525"/>
                <a:gd name="f104" fmla="*/ f73 1 390525"/>
                <a:gd name="f105" fmla="*/ f74 1 390525"/>
                <a:gd name="f106" fmla="*/ f75 1 390525"/>
                <a:gd name="f107" fmla="*/ f76 1 390525"/>
                <a:gd name="f108" fmla="*/ f77 1 390525"/>
                <a:gd name="f109" fmla="*/ f78 1 390525"/>
                <a:gd name="f110" fmla="*/ f79 1 390525"/>
                <a:gd name="f111" fmla="*/ f80 1 390525"/>
                <a:gd name="f112" fmla="*/ f81 1 390525"/>
                <a:gd name="f113" fmla="*/ f82 1 390525"/>
                <a:gd name="f114" fmla="*/ f83 1 390525"/>
                <a:gd name="f115" fmla="*/ f84 1 390525"/>
                <a:gd name="f116" fmla="*/ f85 1 390525"/>
                <a:gd name="f117" fmla="*/ f86 1 390525"/>
                <a:gd name="f118" fmla="*/ f87 1 390525"/>
                <a:gd name="f119" fmla="*/ f88 1 390525"/>
                <a:gd name="f120" fmla="*/ f89 1 390525"/>
                <a:gd name="f121" fmla="*/ f90 1 390525"/>
                <a:gd name="f122" fmla="*/ f91 1 390525"/>
                <a:gd name="f123" fmla="*/ f92 1 390525"/>
                <a:gd name="f124" fmla="*/ f93 1 390525"/>
                <a:gd name="f125" fmla="*/ f58 1 f63"/>
                <a:gd name="f126" fmla="*/ f59 1 f63"/>
                <a:gd name="f127" fmla="*/ f95 1 f63"/>
                <a:gd name="f128" fmla="*/ f96 1 f63"/>
                <a:gd name="f129" fmla="*/ f97 1 f63"/>
                <a:gd name="f130" fmla="*/ f98 1 f63"/>
                <a:gd name="f131" fmla="*/ f99 1 f63"/>
                <a:gd name="f132" fmla="*/ f100 1 f63"/>
                <a:gd name="f133" fmla="*/ f101 1 f63"/>
                <a:gd name="f134" fmla="*/ f102 1 f63"/>
                <a:gd name="f135" fmla="*/ f103 1 f63"/>
                <a:gd name="f136" fmla="*/ f104 1 f63"/>
                <a:gd name="f137" fmla="*/ f105 1 f63"/>
                <a:gd name="f138" fmla="*/ f106 1 f63"/>
                <a:gd name="f139" fmla="*/ f107 1 f63"/>
                <a:gd name="f140" fmla="*/ f108 1 f63"/>
                <a:gd name="f141" fmla="*/ f109 1 f63"/>
                <a:gd name="f142" fmla="*/ f110 1 f63"/>
                <a:gd name="f143" fmla="*/ f111 1 f63"/>
                <a:gd name="f144" fmla="*/ f112 1 f63"/>
                <a:gd name="f145" fmla="*/ f113 1 f63"/>
                <a:gd name="f146" fmla="*/ f114 1 f63"/>
                <a:gd name="f147" fmla="*/ f115 1 f63"/>
                <a:gd name="f148" fmla="*/ f116 1 f63"/>
                <a:gd name="f149" fmla="*/ f117 1 f63"/>
                <a:gd name="f150" fmla="*/ f118 1 f63"/>
                <a:gd name="f151" fmla="*/ f119 1 f63"/>
                <a:gd name="f152" fmla="*/ f120 1 f63"/>
                <a:gd name="f153" fmla="*/ f121 1 f63"/>
                <a:gd name="f154" fmla="*/ f122 1 f63"/>
                <a:gd name="f155" fmla="*/ f123 1 f63"/>
                <a:gd name="f156" fmla="*/ f124 1 f63"/>
                <a:gd name="f157" fmla="*/ f125 f56 1"/>
                <a:gd name="f158" fmla="*/ f126 f56 1"/>
                <a:gd name="f159" fmla="*/ f126 f57 1"/>
                <a:gd name="f160" fmla="*/ f125 f57 1"/>
                <a:gd name="f161" fmla="*/ f127 f56 1"/>
                <a:gd name="f162" fmla="*/ f128 f57 1"/>
                <a:gd name="f163" fmla="*/ f129 f56 1"/>
                <a:gd name="f164" fmla="*/ f130 f57 1"/>
                <a:gd name="f165" fmla="*/ f131 f56 1"/>
                <a:gd name="f166" fmla="*/ f132 f57 1"/>
                <a:gd name="f167" fmla="*/ f130 f56 1"/>
                <a:gd name="f168" fmla="*/ f132 f56 1"/>
                <a:gd name="f169" fmla="*/ f127 f57 1"/>
                <a:gd name="f170" fmla="*/ f133 f57 1"/>
                <a:gd name="f171" fmla="*/ f133 f56 1"/>
                <a:gd name="f172" fmla="*/ f134 f57 1"/>
                <a:gd name="f173" fmla="*/ f135 f57 1"/>
                <a:gd name="f174" fmla="*/ f136 f56 1"/>
                <a:gd name="f175" fmla="*/ f137 f56 1"/>
                <a:gd name="f176" fmla="*/ f138 f57 1"/>
                <a:gd name="f177" fmla="*/ f139 f57 1"/>
                <a:gd name="f178" fmla="*/ f135 f56 1"/>
                <a:gd name="f179" fmla="*/ f140 f56 1"/>
                <a:gd name="f180" fmla="*/ f141 f57 1"/>
                <a:gd name="f181" fmla="*/ f142 f56 1"/>
                <a:gd name="f182" fmla="*/ f143 f56 1"/>
                <a:gd name="f183" fmla="*/ f144 f57 1"/>
                <a:gd name="f184" fmla="*/ f145 f57 1"/>
                <a:gd name="f185" fmla="*/ f146 f57 1"/>
                <a:gd name="f186" fmla="*/ f147 f56 1"/>
                <a:gd name="f187" fmla="*/ f148 f56 1"/>
                <a:gd name="f188" fmla="*/ f149 f56 1"/>
                <a:gd name="f189" fmla="*/ f150 f57 1"/>
                <a:gd name="f190" fmla="*/ f151 f56 1"/>
                <a:gd name="f191" fmla="*/ f152 f57 1"/>
                <a:gd name="f192" fmla="*/ f153 f57 1"/>
                <a:gd name="f193" fmla="*/ f154 f57 1"/>
                <a:gd name="f194" fmla="*/ f155 f57 1"/>
                <a:gd name="f195" fmla="*/ f156 f57 1"/>
                <a:gd name="f196" fmla="*/ f144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61" y="f162"/>
                </a:cxn>
                <a:cxn ang="f94">
                  <a:pos x="f163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6"/>
                </a:cxn>
                <a:cxn ang="f94">
                  <a:pos x="f168" y="f164"/>
                </a:cxn>
                <a:cxn ang="f94">
                  <a:pos x="f168" y="f169"/>
                </a:cxn>
                <a:cxn ang="f94">
                  <a:pos x="f167" y="f170"/>
                </a:cxn>
                <a:cxn ang="f94">
                  <a:pos x="f161" y="f170"/>
                </a:cxn>
                <a:cxn ang="f94">
                  <a:pos x="f171" y="f169"/>
                </a:cxn>
                <a:cxn ang="f94">
                  <a:pos x="f171" y="f172"/>
                </a:cxn>
                <a:cxn ang="f94">
                  <a:pos x="f161" y="f162"/>
                </a:cxn>
                <a:cxn ang="f94">
                  <a:pos x="f167" y="f173"/>
                </a:cxn>
                <a:cxn ang="f94">
                  <a:pos x="f174" y="f173"/>
                </a:cxn>
                <a:cxn ang="f94">
                  <a:pos x="f175" y="f176"/>
                </a:cxn>
                <a:cxn ang="f94">
                  <a:pos x="f175" y="f177"/>
                </a:cxn>
                <a:cxn ang="f94">
                  <a:pos x="f178" y="f177"/>
                </a:cxn>
                <a:cxn ang="f94">
                  <a:pos x="f178" y="f176"/>
                </a:cxn>
                <a:cxn ang="f94">
                  <a:pos x="f167" y="f173"/>
                </a:cxn>
                <a:cxn ang="f94">
                  <a:pos x="f179" y="f169"/>
                </a:cxn>
                <a:cxn ang="f94">
                  <a:pos x="f179" y="f180"/>
                </a:cxn>
                <a:cxn ang="f94">
                  <a:pos x="f181" y="f180"/>
                </a:cxn>
                <a:cxn ang="f94">
                  <a:pos x="f181" y="f169"/>
                </a:cxn>
                <a:cxn ang="f94">
                  <a:pos x="f182" y="f183"/>
                </a:cxn>
                <a:cxn ang="f94">
                  <a:pos x="f167" y="f183"/>
                </a:cxn>
                <a:cxn ang="f94">
                  <a:pos x="f179" y="f169"/>
                </a:cxn>
                <a:cxn ang="f94">
                  <a:pos x="f181" y="f172"/>
                </a:cxn>
                <a:cxn ang="f94">
                  <a:pos x="f181" y="f184"/>
                </a:cxn>
                <a:cxn ang="f94">
                  <a:pos x="f179" y="f184"/>
                </a:cxn>
                <a:cxn ang="f94">
                  <a:pos x="f179" y="f185"/>
                </a:cxn>
                <a:cxn ang="f94">
                  <a:pos x="f186" y="f185"/>
                </a:cxn>
                <a:cxn ang="f94">
                  <a:pos x="f186" y="f162"/>
                </a:cxn>
                <a:cxn ang="f94">
                  <a:pos x="f187" y="f162"/>
                </a:cxn>
                <a:cxn ang="f94">
                  <a:pos x="f181" y="f172"/>
                </a:cxn>
                <a:cxn ang="f94">
                  <a:pos x="f161" y="f183"/>
                </a:cxn>
                <a:cxn ang="f94">
                  <a:pos x="f187" y="f183"/>
                </a:cxn>
                <a:cxn ang="f94">
                  <a:pos x="f188" y="f169"/>
                </a:cxn>
                <a:cxn ang="f94">
                  <a:pos x="f188" y="f189"/>
                </a:cxn>
                <a:cxn ang="f94">
                  <a:pos x="f190" y="f189"/>
                </a:cxn>
                <a:cxn ang="f94">
                  <a:pos x="f190" y="f169"/>
                </a:cxn>
                <a:cxn ang="f94">
                  <a:pos x="f161" y="f183"/>
                </a:cxn>
                <a:cxn ang="f94">
                  <a:pos x="f190" y="f191"/>
                </a:cxn>
                <a:cxn ang="f94">
                  <a:pos x="f188" y="f191"/>
                </a:cxn>
                <a:cxn ang="f94">
                  <a:pos x="f188" y="f192"/>
                </a:cxn>
                <a:cxn ang="f94">
                  <a:pos x="f190" y="f192"/>
                </a:cxn>
                <a:cxn ang="f94">
                  <a:pos x="f190" y="f191"/>
                </a:cxn>
                <a:cxn ang="f94">
                  <a:pos x="f190" y="f193"/>
                </a:cxn>
                <a:cxn ang="f94">
                  <a:pos x="f188" y="f193"/>
                </a:cxn>
                <a:cxn ang="f94">
                  <a:pos x="f188" y="f194"/>
                </a:cxn>
                <a:cxn ang="f94">
                  <a:pos x="f187" y="f195"/>
                </a:cxn>
                <a:cxn ang="f94">
                  <a:pos x="f161" y="f195"/>
                </a:cxn>
                <a:cxn ang="f94">
                  <a:pos x="f196" y="f194"/>
                </a:cxn>
                <a:cxn ang="f94">
                  <a:pos x="f196" y="f193"/>
                </a:cxn>
              </a:cxnLst>
              <a:rect l="f157" t="f160" r="f158" b="f159"/>
              <a:pathLst>
                <a:path w="390525" h="390525">
                  <a:moveTo>
                    <a:pt x="f7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0" y="f13"/>
                  </a:lnTo>
                  <a:cubicBezTo>
                    <a:pt x="f11" y="f13"/>
                    <a:pt x="f13" y="f11"/>
                    <a:pt x="f13" y="f10"/>
                  </a:cubicBezTo>
                  <a:lnTo>
                    <a:pt x="f13" y="f7"/>
                  </a:lnTo>
                  <a:cubicBezTo>
                    <a:pt x="f13" y="f15"/>
                    <a:pt x="f11" y="f16"/>
                    <a:pt x="f10" y="f16"/>
                  </a:cubicBezTo>
                  <a:lnTo>
                    <a:pt x="f7" y="f16"/>
                  </a:lnTo>
                  <a:cubicBezTo>
                    <a:pt x="f15" y="f16"/>
                    <a:pt x="f16" y="f15"/>
                    <a:pt x="f16" y="f7"/>
                  </a:cubicBezTo>
                  <a:lnTo>
                    <a:pt x="f16" y="f17"/>
                  </a:lnTo>
                  <a:cubicBezTo>
                    <a:pt x="f18" y="f19"/>
                    <a:pt x="f15" y="f8"/>
                    <a:pt x="f7" y="f8"/>
                  </a:cubicBezTo>
                  <a:close/>
                  <a:moveTo>
                    <a:pt x="f10" y="f20"/>
                  </a:moveTo>
                  <a:lnTo>
                    <a:pt x="f21" y="f20"/>
                  </a:lnTo>
                  <a:cubicBezTo>
                    <a:pt x="f22" y="f20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0" y="f26"/>
                  </a:lnTo>
                  <a:lnTo>
                    <a:pt x="f20" y="f25"/>
                  </a:lnTo>
                  <a:cubicBezTo>
                    <a:pt x="f27" y="f24"/>
                    <a:pt x="f28" y="f20"/>
                    <a:pt x="f10" y="f20"/>
                  </a:cubicBezTo>
                  <a:close/>
                  <a:moveTo>
                    <a:pt x="f27" y="f7"/>
                  </a:moveTo>
                  <a:lnTo>
                    <a:pt x="f27" y="f29"/>
                  </a:lnTo>
                  <a:lnTo>
                    <a:pt x="f30" y="f29"/>
                  </a:lnTo>
                  <a:lnTo>
                    <a:pt x="f30" y="f7"/>
                  </a:lnTo>
                  <a:cubicBezTo>
                    <a:pt x="f30" y="f31"/>
                    <a:pt x="f32" y="f33"/>
                    <a:pt x="f34" y="f35"/>
                  </a:cubicBezTo>
                  <a:lnTo>
                    <a:pt x="f10" y="f35"/>
                  </a:lnTo>
                  <a:cubicBezTo>
                    <a:pt x="f28" y="f35"/>
                    <a:pt x="f27" y="f36"/>
                    <a:pt x="f27" y="f7"/>
                  </a:cubicBezTo>
                  <a:close/>
                  <a:moveTo>
                    <a:pt x="f30" y="f17"/>
                  </a:moveTo>
                  <a:lnTo>
                    <a:pt x="f30" y="f37"/>
                  </a:lnTo>
                  <a:lnTo>
                    <a:pt x="f27" y="f37"/>
                  </a:lnTo>
                  <a:lnTo>
                    <a:pt x="f27" y="f38"/>
                  </a:lnTo>
                  <a:lnTo>
                    <a:pt x="f39" y="f38"/>
                  </a:lnTo>
                  <a:lnTo>
                    <a:pt x="f39" y="f8"/>
                  </a:lnTo>
                  <a:lnTo>
                    <a:pt x="f40" y="f8"/>
                  </a:lnTo>
                  <a:cubicBezTo>
                    <a:pt x="f41" y="f8"/>
                    <a:pt x="f30" y="f19"/>
                    <a:pt x="f30" y="f17"/>
                  </a:cubicBezTo>
                  <a:close/>
                  <a:moveTo>
                    <a:pt x="f7" y="f35"/>
                  </a:moveTo>
                  <a:lnTo>
                    <a:pt x="f40" y="f35"/>
                  </a:lnTo>
                  <a:cubicBezTo>
                    <a:pt x="f42" y="f35"/>
                    <a:pt x="f43" y="f36"/>
                    <a:pt x="f43" y="f7"/>
                  </a:cubicBezTo>
                  <a:lnTo>
                    <a:pt x="f43" y="f44"/>
                  </a:lnTo>
                  <a:lnTo>
                    <a:pt x="f45" y="f44"/>
                  </a:lnTo>
                  <a:lnTo>
                    <a:pt x="f45" y="f7"/>
                  </a:lnTo>
                  <a:cubicBezTo>
                    <a:pt x="f45" y="f36"/>
                    <a:pt x="f46" y="f35"/>
                    <a:pt x="f7" y="f35"/>
                  </a:cubicBezTo>
                  <a:close/>
                  <a:moveTo>
                    <a:pt x="f45" y="f47"/>
                  </a:moveTo>
                  <a:lnTo>
                    <a:pt x="f43" y="f47"/>
                  </a:lnTo>
                  <a:lnTo>
                    <a:pt x="f43" y="f48"/>
                  </a:lnTo>
                  <a:lnTo>
                    <a:pt x="f45" y="f48"/>
                  </a:lnTo>
                  <a:lnTo>
                    <a:pt x="f45" y="f47"/>
                  </a:lnTo>
                  <a:close/>
                  <a:moveTo>
                    <a:pt x="f45" y="f49"/>
                  </a:moveTo>
                  <a:lnTo>
                    <a:pt x="f43" y="f49"/>
                  </a:lnTo>
                  <a:lnTo>
                    <a:pt x="f43" y="f50"/>
                  </a:lnTo>
                  <a:cubicBezTo>
                    <a:pt x="f43" y="f51"/>
                    <a:pt x="f52" y="f53"/>
                    <a:pt x="f40" y="f53"/>
                  </a:cubicBezTo>
                  <a:lnTo>
                    <a:pt x="f7" y="f53"/>
                  </a:lnTo>
                  <a:cubicBezTo>
                    <a:pt x="f46" y="f53"/>
                    <a:pt x="f35" y="f54"/>
                    <a:pt x="f35" y="f50"/>
                  </a:cubicBezTo>
                  <a:lnTo>
                    <a:pt x="f35" y="f49"/>
                  </a:ln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19" name="자유형: 도형 20">
              <a:extLst>
                <a:ext uri="{FF2B5EF4-FFF2-40B4-BE49-F238E27FC236}">
                  <a16:creationId xmlns:a16="http://schemas.microsoft.com/office/drawing/2014/main" id="{6C2100B3-2091-456C-8ADC-8C3AA74B8259}"/>
                </a:ext>
              </a:extLst>
            </p:cNvPr>
            <p:cNvSpPr/>
            <p:nvPr/>
          </p:nvSpPr>
          <p:spPr>
            <a:xfrm>
              <a:off x="1442228" y="3900565"/>
              <a:ext cx="123828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25"/>
                <a:gd name="f7" fmla="val 95250"/>
                <a:gd name="f8" fmla="val 107061"/>
                <a:gd name="f9" fmla="val 7144"/>
                <a:gd name="f10" fmla="val 18288"/>
                <a:gd name="f11" fmla="val 12192"/>
                <a:gd name="f12" fmla="val 12097"/>
                <a:gd name="f13" fmla="val 84868"/>
                <a:gd name="f14" fmla="val 90964"/>
                <a:gd name="f15" fmla="val 96012"/>
                <a:gd name="f16" fmla="val 113157"/>
                <a:gd name="f17" fmla="val 118205"/>
                <a:gd name="f18" fmla="val 91059"/>
                <a:gd name="f19" fmla="val 113252"/>
                <a:gd name="f20" fmla="val 73723"/>
                <a:gd name="f21" fmla="val 29433"/>
                <a:gd name="f22" fmla="val 29337"/>
                <a:gd name="f23" fmla="+- 0 0 -90"/>
                <a:gd name="f24" fmla="*/ f3 1 123825"/>
                <a:gd name="f25" fmla="*/ f4 1 9525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3825"/>
                <a:gd name="f34" fmla="*/ f30 1 95250"/>
                <a:gd name="f35" fmla="*/ 107061 f31 1"/>
                <a:gd name="f36" fmla="*/ 7144 f30 1"/>
                <a:gd name="f37" fmla="*/ 18288 f31 1"/>
                <a:gd name="f38" fmla="*/ 7144 f31 1"/>
                <a:gd name="f39" fmla="*/ 18288 f30 1"/>
                <a:gd name="f40" fmla="*/ 84868 f30 1"/>
                <a:gd name="f41" fmla="*/ 96012 f30 1"/>
                <a:gd name="f42" fmla="*/ 118205 f31 1"/>
                <a:gd name="f43" fmla="*/ 96012 f31 1"/>
                <a:gd name="f44" fmla="*/ 73723 f30 1"/>
                <a:gd name="f45" fmla="*/ 29433 f31 1"/>
                <a:gd name="f46" fmla="*/ 29337 f30 1"/>
                <a:gd name="f47" fmla="+- f32 0 f1"/>
                <a:gd name="f48" fmla="*/ f35 1 123825"/>
                <a:gd name="f49" fmla="*/ f36 1 95250"/>
                <a:gd name="f50" fmla="*/ f37 1 123825"/>
                <a:gd name="f51" fmla="*/ f38 1 123825"/>
                <a:gd name="f52" fmla="*/ f39 1 95250"/>
                <a:gd name="f53" fmla="*/ f40 1 95250"/>
                <a:gd name="f54" fmla="*/ f41 1 95250"/>
                <a:gd name="f55" fmla="*/ f42 1 123825"/>
                <a:gd name="f56" fmla="*/ f43 1 123825"/>
                <a:gd name="f57" fmla="*/ f44 1 95250"/>
                <a:gd name="f58" fmla="*/ f45 1 123825"/>
                <a:gd name="f59" fmla="*/ f46 1 9525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3"/>
                <a:gd name="f68" fmla="*/ f52 1 f34"/>
                <a:gd name="f69" fmla="*/ f53 1 f34"/>
                <a:gd name="f70" fmla="*/ f54 1 f34"/>
                <a:gd name="f71" fmla="*/ f55 1 f33"/>
                <a:gd name="f72" fmla="*/ f56 1 f33"/>
                <a:gd name="f73" fmla="*/ f57 1 f34"/>
                <a:gd name="f74" fmla="*/ f58 1 f33"/>
                <a:gd name="f75" fmla="*/ f59 1 f34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4 1"/>
                <a:gd name="f84" fmla="*/ f68 f25 1"/>
                <a:gd name="f85" fmla="*/ f69 f25 1"/>
                <a:gd name="f86" fmla="*/ f70 f25 1"/>
                <a:gd name="f87" fmla="*/ f71 f24 1"/>
                <a:gd name="f88" fmla="*/ f72 f24 1"/>
                <a:gd name="f89" fmla="*/ f73 f25 1"/>
                <a:gd name="f90" fmla="*/ f74 f24 1"/>
                <a:gd name="f91" fmla="*/ f7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1"/>
                </a:cxn>
                <a:cxn ang="f47">
                  <a:pos x="f83" y="f84"/>
                </a:cxn>
                <a:cxn ang="f47">
                  <a:pos x="f83" y="f85"/>
                </a:cxn>
                <a:cxn ang="f47">
                  <a:pos x="f82" y="f86"/>
                </a:cxn>
                <a:cxn ang="f47">
                  <a:pos x="f80" y="f86"/>
                </a:cxn>
                <a:cxn ang="f47">
                  <a:pos x="f87" y="f85"/>
                </a:cxn>
                <a:cxn ang="f47">
                  <a:pos x="f87" y="f84"/>
                </a:cxn>
                <a:cxn ang="f47">
                  <a:pos x="f80" y="f81"/>
                </a:cxn>
                <a:cxn ang="f47">
                  <a:pos x="f88" y="f89"/>
                </a:cxn>
                <a:cxn ang="f47">
                  <a:pos x="f90" y="f89"/>
                </a:cxn>
                <a:cxn ang="f47">
                  <a:pos x="f90" y="f91"/>
                </a:cxn>
                <a:cxn ang="f47">
                  <a:pos x="f88" y="f91"/>
                </a:cxn>
                <a:cxn ang="f47">
                  <a:pos x="f88" y="f89"/>
                </a:cxn>
              </a:cxnLst>
              <a:rect l="f76" t="f79" r="f77" b="f78"/>
              <a:pathLst>
                <a:path w="123825" h="95250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9" y="f12"/>
                    <a:pt x="f9" y="f10"/>
                  </a:cubicBezTo>
                  <a:lnTo>
                    <a:pt x="f9" y="f13"/>
                  </a:lnTo>
                  <a:cubicBezTo>
                    <a:pt x="f9" y="f14"/>
                    <a:pt x="f12" y="f15"/>
                    <a:pt x="f10" y="f15"/>
                  </a:cubicBezTo>
                  <a:lnTo>
                    <a:pt x="f8" y="f15"/>
                  </a:lnTo>
                  <a:cubicBezTo>
                    <a:pt x="f16" y="f15"/>
                    <a:pt x="f17" y="f18"/>
                    <a:pt x="f17" y="f13"/>
                  </a:cubicBezTo>
                  <a:lnTo>
                    <a:pt x="f17" y="f10"/>
                  </a:lnTo>
                  <a:cubicBezTo>
                    <a:pt x="f17" y="f12"/>
                    <a:pt x="f19" y="f9"/>
                    <a:pt x="f8" y="f9"/>
                  </a:cubicBezTo>
                  <a:close/>
                  <a:moveTo>
                    <a:pt x="f15" y="f20"/>
                  </a:moveTo>
                  <a:lnTo>
                    <a:pt x="f21" y="f20"/>
                  </a:lnTo>
                  <a:lnTo>
                    <a:pt x="f21" y="f22"/>
                  </a:lnTo>
                  <a:lnTo>
                    <a:pt x="f15" y="f22"/>
                  </a:lnTo>
                  <a:lnTo>
                    <a:pt x="f15" y="f20"/>
                  </a:ln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20" name="자유형: 도형 21">
              <a:extLst>
                <a:ext uri="{FF2B5EF4-FFF2-40B4-BE49-F238E27FC236}">
                  <a16:creationId xmlns:a16="http://schemas.microsoft.com/office/drawing/2014/main" id="{76E0956B-B64D-4AAA-9538-06E283F8870A}"/>
                </a:ext>
              </a:extLst>
            </p:cNvPr>
            <p:cNvSpPr/>
            <p:nvPr/>
          </p:nvSpPr>
          <p:spPr>
            <a:xfrm>
              <a:off x="1441871" y="4011628"/>
              <a:ext cx="76196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200"/>
                <a:gd name="f7" fmla="val 28575"/>
                <a:gd name="f8" fmla="val 62653"/>
                <a:gd name="f9" fmla="val 7144"/>
                <a:gd name="f10" fmla="val 18552"/>
                <a:gd name="f11" fmla="val 12838"/>
                <a:gd name="f12" fmla="val 7884"/>
                <a:gd name="f13" fmla="val 11335"/>
                <a:gd name="f14" fmla="val 7218"/>
                <a:gd name="f15" fmla="val 16954"/>
                <a:gd name="f16" fmla="val 6456"/>
                <a:gd name="f17" fmla="val 23622"/>
                <a:gd name="f18" fmla="val 11694"/>
                <a:gd name="f19" fmla="val 29337"/>
                <a:gd name="f20" fmla="val 18267"/>
                <a:gd name="f21" fmla="val 62367"/>
                <a:gd name="f22" fmla="val 68082"/>
                <a:gd name="f23" fmla="val 73035"/>
                <a:gd name="f24" fmla="val 25146"/>
                <a:gd name="f25" fmla="val 73702"/>
                <a:gd name="f26" fmla="val 19526"/>
                <a:gd name="f27" fmla="val 74464"/>
                <a:gd name="f28" fmla="val 12764"/>
                <a:gd name="f29" fmla="val 69225"/>
                <a:gd name="f30" fmla="+- 0 0 -90"/>
                <a:gd name="f31" fmla="*/ f3 1 76200"/>
                <a:gd name="f32" fmla="*/ f4 1 2857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76200"/>
                <a:gd name="f41" fmla="*/ f37 1 28575"/>
                <a:gd name="f42" fmla="*/ 62653 f38 1"/>
                <a:gd name="f43" fmla="*/ 7144 f37 1"/>
                <a:gd name="f44" fmla="*/ 18552 f38 1"/>
                <a:gd name="f45" fmla="*/ 7218 f38 1"/>
                <a:gd name="f46" fmla="*/ 16954 f37 1"/>
                <a:gd name="f47" fmla="*/ 18267 f38 1"/>
                <a:gd name="f48" fmla="*/ 29337 f37 1"/>
                <a:gd name="f49" fmla="*/ 62367 f38 1"/>
                <a:gd name="f50" fmla="*/ 73702 f38 1"/>
                <a:gd name="f51" fmla="*/ 19526 f37 1"/>
                <a:gd name="f52" fmla="+- f39 0 f1"/>
                <a:gd name="f53" fmla="*/ f42 1 76200"/>
                <a:gd name="f54" fmla="*/ f43 1 28575"/>
                <a:gd name="f55" fmla="*/ f44 1 76200"/>
                <a:gd name="f56" fmla="*/ f45 1 76200"/>
                <a:gd name="f57" fmla="*/ f46 1 28575"/>
                <a:gd name="f58" fmla="*/ f47 1 76200"/>
                <a:gd name="f59" fmla="*/ f48 1 28575"/>
                <a:gd name="f60" fmla="*/ f49 1 76200"/>
                <a:gd name="f61" fmla="*/ f50 1 76200"/>
                <a:gd name="f62" fmla="*/ f51 1 2857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0"/>
                <a:gd name="f71" fmla="*/ f57 1 f41"/>
                <a:gd name="f72" fmla="*/ f58 1 f40"/>
                <a:gd name="f73" fmla="*/ f59 1 f41"/>
                <a:gd name="f74" fmla="*/ f60 1 f40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1 1"/>
                <a:gd name="f85" fmla="*/ f71 f32 1"/>
                <a:gd name="f86" fmla="*/ f72 f31 1"/>
                <a:gd name="f87" fmla="*/ f73 f32 1"/>
                <a:gd name="f88" fmla="*/ f74 f31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2"/>
                </a:cxn>
                <a:cxn ang="f52">
                  <a:pos x="f84" y="f85"/>
                </a:cxn>
                <a:cxn ang="f52">
                  <a:pos x="f86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7620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5" y="f26"/>
                  </a:cubicBezTo>
                  <a:cubicBezTo>
                    <a:pt x="f27" y="f28"/>
                    <a:pt x="f29" y="f9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21" name="자유형: 도형 22">
              <a:extLst>
                <a:ext uri="{FF2B5EF4-FFF2-40B4-BE49-F238E27FC236}">
                  <a16:creationId xmlns:a16="http://schemas.microsoft.com/office/drawing/2014/main" id="{6C8288D0-173B-4A17-9A49-FD3FF129E2E0}"/>
                </a:ext>
              </a:extLst>
            </p:cNvPr>
            <p:cNvSpPr/>
            <p:nvPr/>
          </p:nvSpPr>
          <p:spPr>
            <a:xfrm>
              <a:off x="1621030" y="3989344"/>
              <a:ext cx="123828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25"/>
                <a:gd name="f7" fmla="val 28575"/>
                <a:gd name="f8" fmla="val 107039"/>
                <a:gd name="f9" fmla="val 7144"/>
                <a:gd name="f10" fmla="val 18552"/>
                <a:gd name="f11" fmla="val 12837"/>
                <a:gd name="f12" fmla="val 7884"/>
                <a:gd name="f13" fmla="val 11335"/>
                <a:gd name="f14" fmla="val 7218"/>
                <a:gd name="f15" fmla="val 16954"/>
                <a:gd name="f16" fmla="val 6455"/>
                <a:gd name="f17" fmla="val 23622"/>
                <a:gd name="f18" fmla="val 11694"/>
                <a:gd name="f19" fmla="val 29337"/>
                <a:gd name="f20" fmla="val 18266"/>
                <a:gd name="f21" fmla="val 106754"/>
                <a:gd name="f22" fmla="val 112469"/>
                <a:gd name="f23" fmla="val 117422"/>
                <a:gd name="f24" fmla="val 25146"/>
                <a:gd name="f25" fmla="val 118088"/>
                <a:gd name="f26" fmla="val 19526"/>
                <a:gd name="f27" fmla="val 118755"/>
                <a:gd name="f28" fmla="val 12859"/>
                <a:gd name="f29" fmla="val 113516"/>
                <a:gd name="f30" fmla="+- 0 0 -90"/>
                <a:gd name="f31" fmla="*/ f3 1 123825"/>
                <a:gd name="f32" fmla="*/ f4 1 2857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23825"/>
                <a:gd name="f41" fmla="*/ f37 1 28575"/>
                <a:gd name="f42" fmla="*/ 107039 f38 1"/>
                <a:gd name="f43" fmla="*/ 7144 f37 1"/>
                <a:gd name="f44" fmla="*/ 18552 f38 1"/>
                <a:gd name="f45" fmla="*/ 7218 f38 1"/>
                <a:gd name="f46" fmla="*/ 16954 f37 1"/>
                <a:gd name="f47" fmla="*/ 18266 f38 1"/>
                <a:gd name="f48" fmla="*/ 29337 f37 1"/>
                <a:gd name="f49" fmla="*/ 106754 f38 1"/>
                <a:gd name="f50" fmla="*/ 118088 f38 1"/>
                <a:gd name="f51" fmla="*/ 19526 f37 1"/>
                <a:gd name="f52" fmla="+- f39 0 f1"/>
                <a:gd name="f53" fmla="*/ f42 1 123825"/>
                <a:gd name="f54" fmla="*/ f43 1 28575"/>
                <a:gd name="f55" fmla="*/ f44 1 123825"/>
                <a:gd name="f56" fmla="*/ f45 1 123825"/>
                <a:gd name="f57" fmla="*/ f46 1 28575"/>
                <a:gd name="f58" fmla="*/ f47 1 123825"/>
                <a:gd name="f59" fmla="*/ f48 1 28575"/>
                <a:gd name="f60" fmla="*/ f49 1 123825"/>
                <a:gd name="f61" fmla="*/ f50 1 123825"/>
                <a:gd name="f62" fmla="*/ f51 1 2857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0"/>
                <a:gd name="f71" fmla="*/ f57 1 f41"/>
                <a:gd name="f72" fmla="*/ f58 1 f40"/>
                <a:gd name="f73" fmla="*/ f59 1 f41"/>
                <a:gd name="f74" fmla="*/ f60 1 f40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1 1"/>
                <a:gd name="f85" fmla="*/ f71 f32 1"/>
                <a:gd name="f86" fmla="*/ f72 f31 1"/>
                <a:gd name="f87" fmla="*/ f73 f32 1"/>
                <a:gd name="f88" fmla="*/ f74 f31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2"/>
                </a:cxn>
                <a:cxn ang="f52">
                  <a:pos x="f84" y="f85"/>
                </a:cxn>
                <a:cxn ang="f52">
                  <a:pos x="f86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123825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5" y="f26"/>
                  </a:cubicBezTo>
                  <a:cubicBezTo>
                    <a:pt x="f27" y="f28"/>
                    <a:pt x="f29" y="f9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22" name="자유형: 도형 23">
              <a:extLst>
                <a:ext uri="{FF2B5EF4-FFF2-40B4-BE49-F238E27FC236}">
                  <a16:creationId xmlns:a16="http://schemas.microsoft.com/office/drawing/2014/main" id="{A2C45AF0-707E-49C2-B767-2C01CF9500E3}"/>
                </a:ext>
              </a:extLst>
            </p:cNvPr>
            <p:cNvSpPr/>
            <p:nvPr/>
          </p:nvSpPr>
          <p:spPr>
            <a:xfrm>
              <a:off x="1620938" y="4033820"/>
              <a:ext cx="76196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200"/>
                <a:gd name="f7" fmla="val 28575"/>
                <a:gd name="f8" fmla="val 62653"/>
                <a:gd name="f9" fmla="val 7144"/>
                <a:gd name="f10" fmla="val 18552"/>
                <a:gd name="f11" fmla="val 12837"/>
                <a:gd name="f12" fmla="val 7884"/>
                <a:gd name="f13" fmla="val 11335"/>
                <a:gd name="f14" fmla="val 7218"/>
                <a:gd name="f15" fmla="val 16954"/>
                <a:gd name="f16" fmla="val 6455"/>
                <a:gd name="f17" fmla="val 23622"/>
                <a:gd name="f18" fmla="val 11694"/>
                <a:gd name="f19" fmla="val 29337"/>
                <a:gd name="f20" fmla="val 18267"/>
                <a:gd name="f21" fmla="val 62367"/>
                <a:gd name="f22" fmla="val 68082"/>
                <a:gd name="f23" fmla="val 73035"/>
                <a:gd name="f24" fmla="val 25146"/>
                <a:gd name="f25" fmla="val 73702"/>
                <a:gd name="f26" fmla="val 19526"/>
                <a:gd name="f27" fmla="val 74464"/>
                <a:gd name="f28" fmla="val 12763"/>
                <a:gd name="f29" fmla="val 69225"/>
                <a:gd name="f30" fmla="+- 0 0 -90"/>
                <a:gd name="f31" fmla="*/ f3 1 76200"/>
                <a:gd name="f32" fmla="*/ f4 1 2857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76200"/>
                <a:gd name="f41" fmla="*/ f37 1 28575"/>
                <a:gd name="f42" fmla="*/ 62653 f38 1"/>
                <a:gd name="f43" fmla="*/ 7144 f37 1"/>
                <a:gd name="f44" fmla="*/ 18552 f38 1"/>
                <a:gd name="f45" fmla="*/ 7218 f38 1"/>
                <a:gd name="f46" fmla="*/ 16954 f37 1"/>
                <a:gd name="f47" fmla="*/ 18267 f38 1"/>
                <a:gd name="f48" fmla="*/ 29337 f37 1"/>
                <a:gd name="f49" fmla="*/ 62367 f38 1"/>
                <a:gd name="f50" fmla="*/ 73702 f38 1"/>
                <a:gd name="f51" fmla="*/ 19526 f37 1"/>
                <a:gd name="f52" fmla="+- f39 0 f1"/>
                <a:gd name="f53" fmla="*/ f42 1 76200"/>
                <a:gd name="f54" fmla="*/ f43 1 28575"/>
                <a:gd name="f55" fmla="*/ f44 1 76200"/>
                <a:gd name="f56" fmla="*/ f45 1 76200"/>
                <a:gd name="f57" fmla="*/ f46 1 28575"/>
                <a:gd name="f58" fmla="*/ f47 1 76200"/>
                <a:gd name="f59" fmla="*/ f48 1 28575"/>
                <a:gd name="f60" fmla="*/ f49 1 76200"/>
                <a:gd name="f61" fmla="*/ f50 1 76200"/>
                <a:gd name="f62" fmla="*/ f51 1 2857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0"/>
                <a:gd name="f71" fmla="*/ f57 1 f41"/>
                <a:gd name="f72" fmla="*/ f58 1 f40"/>
                <a:gd name="f73" fmla="*/ f59 1 f41"/>
                <a:gd name="f74" fmla="*/ f60 1 f40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1 1"/>
                <a:gd name="f85" fmla="*/ f71 f32 1"/>
                <a:gd name="f86" fmla="*/ f72 f31 1"/>
                <a:gd name="f87" fmla="*/ f73 f32 1"/>
                <a:gd name="f88" fmla="*/ f74 f31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2"/>
                </a:cxn>
                <a:cxn ang="f52">
                  <a:pos x="f84" y="f85"/>
                </a:cxn>
                <a:cxn ang="f52">
                  <a:pos x="f86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76200" h="28575">
                  <a:moveTo>
                    <a:pt x="f8" y="f9"/>
                  </a:moveTo>
                  <a:lnTo>
                    <a:pt x="f10" y="f9"/>
                  </a:ln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5" y="f26"/>
                  </a:cubicBezTo>
                  <a:cubicBezTo>
                    <a:pt x="f27" y="f28"/>
                    <a:pt x="f29" y="f9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B146BBCA-E33A-4BE8-AEB7-062618742853}"/>
              </a:ext>
            </a:extLst>
          </p:cNvPr>
          <p:cNvSpPr txBox="1"/>
          <p:nvPr/>
        </p:nvSpPr>
        <p:spPr>
          <a:xfrm>
            <a:off x="1877263" y="5242035"/>
            <a:ext cx="466322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adipisicing elit</a:t>
            </a:r>
          </a:p>
        </p:txBody>
      </p:sp>
      <p:sp>
        <p:nvSpPr>
          <p:cNvPr id="24" name="직사각형 9">
            <a:extLst>
              <a:ext uri="{FF2B5EF4-FFF2-40B4-BE49-F238E27FC236}">
                <a16:creationId xmlns:a16="http://schemas.microsoft.com/office/drawing/2014/main" id="{521F7068-9160-4AA3-B4E5-0297C21E6E10}"/>
              </a:ext>
            </a:extLst>
          </p:cNvPr>
          <p:cNvSpPr/>
          <p:nvPr/>
        </p:nvSpPr>
        <p:spPr>
          <a:xfrm>
            <a:off x="1877263" y="4843878"/>
            <a:ext cx="466322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F51E57D-8408-4ACE-B3F4-32A813B70329}"/>
              </a:ext>
            </a:extLst>
          </p:cNvPr>
          <p:cNvGrpSpPr/>
          <p:nvPr/>
        </p:nvGrpSpPr>
        <p:grpSpPr>
          <a:xfrm>
            <a:off x="1360151" y="4955133"/>
            <a:ext cx="371475" cy="390521"/>
            <a:chOff x="1360151" y="4955133"/>
            <a:chExt cx="371475" cy="390521"/>
          </a:xfrm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6272F0E5-6406-4BA1-983D-7FB6ABEBFF1B}"/>
                </a:ext>
              </a:extLst>
            </p:cNvPr>
            <p:cNvSpPr/>
            <p:nvPr/>
          </p:nvSpPr>
          <p:spPr>
            <a:xfrm>
              <a:off x="1360151" y="4955133"/>
              <a:ext cx="371475" cy="3905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1475"/>
                <a:gd name="f7" fmla="val 390525"/>
                <a:gd name="f8" fmla="val 340709"/>
                <a:gd name="f9" fmla="val 123730"/>
                <a:gd name="f10" fmla="val 335471"/>
                <a:gd name="f11" fmla="val 58579"/>
                <a:gd name="f12" fmla="val 280416"/>
                <a:gd name="f13" fmla="val 7144"/>
                <a:gd name="f14" fmla="val 213455"/>
                <a:gd name="f15" fmla="val 163639"/>
                <a:gd name="f16" fmla="val 96488"/>
                <a:gd name="f17" fmla="val 41243"/>
                <a:gd name="f18" fmla="val 36100"/>
                <a:gd name="f19" fmla="val 123825"/>
                <a:gd name="f20" fmla="val 19526"/>
                <a:gd name="f21" fmla="val 127635"/>
                <a:gd name="f22" fmla="val 142589"/>
                <a:gd name="f23" fmla="val 160306"/>
                <a:gd name="f24" fmla="val 221647"/>
                <a:gd name="f25" fmla="val 239363"/>
                <a:gd name="f26" fmla="val 254222"/>
                <a:gd name="f27" fmla="val 36195"/>
                <a:gd name="f28" fmla="val 258128"/>
                <a:gd name="f29" fmla="val 41148"/>
                <a:gd name="f30" fmla="val 316801"/>
                <a:gd name="f31" fmla="val 88678"/>
                <a:gd name="f32" fmla="val 363760"/>
                <a:gd name="f33" fmla="val 148114"/>
                <a:gd name="f34" fmla="val 368237"/>
                <a:gd name="f35" fmla="val 152019"/>
                <a:gd name="f36" fmla="val 378714"/>
                <a:gd name="f37" fmla="val 162116"/>
                <a:gd name="f38" fmla="val 386143"/>
                <a:gd name="f39" fmla="val 173831"/>
                <a:gd name="f40" fmla="val 200311"/>
                <a:gd name="f41" fmla="val 215455"/>
                <a:gd name="f42" fmla="val 227743"/>
                <a:gd name="f43" fmla="val 373856"/>
                <a:gd name="f44" fmla="val 358712"/>
                <a:gd name="f45" fmla="val 355854"/>
                <a:gd name="f46" fmla="val 328422"/>
                <a:gd name="f47" fmla="val 174022"/>
                <a:gd name="f48" fmla="val 162592"/>
                <a:gd name="f49" fmla="val 152781"/>
                <a:gd name="f50" fmla="val 148685"/>
                <a:gd name="f51" fmla="val 345472"/>
                <a:gd name="f52" fmla="val 101537"/>
                <a:gd name="f53" fmla="val 341186"/>
                <a:gd name="f54" fmla="val 63913"/>
                <a:gd name="f55" fmla="val 304133"/>
                <a:gd name="f56" fmla="val 59150"/>
                <a:gd name="f57" fmla="val 257651"/>
                <a:gd name="f58" fmla="val 66580"/>
                <a:gd name="f59" fmla="val 255746"/>
                <a:gd name="f60" fmla="val 73152"/>
                <a:gd name="f61" fmla="val 251555"/>
                <a:gd name="f62" fmla="val 78105"/>
                <a:gd name="f63" fmla="val 245840"/>
                <a:gd name="f64" fmla="val 98488"/>
                <a:gd name="f65" fmla="val 286131"/>
                <a:gd name="f66" fmla="val 140494"/>
                <a:gd name="f67" fmla="val 313849"/>
                <a:gd name="f68" fmla="val 188881"/>
                <a:gd name="f69" fmla="val 237268"/>
                <a:gd name="f70" fmla="val 279273"/>
                <a:gd name="f71" fmla="val 299656"/>
                <a:gd name="f72" fmla="val 306514"/>
                <a:gd name="f73" fmla="val 253746"/>
                <a:gd name="f74" fmla="val 316611"/>
                <a:gd name="f75" fmla="val 258794"/>
                <a:gd name="f76" fmla="val 327946"/>
                <a:gd name="f77" fmla="val 332422"/>
                <a:gd name="f78" fmla="val 353092"/>
                <a:gd name="f79" fmla="val 369856"/>
                <a:gd name="f80" fmla="val 242030"/>
                <a:gd name="f81" fmla="val 221361"/>
                <a:gd name="f82" fmla="val 160115"/>
                <a:gd name="f83" fmla="val 369570"/>
                <a:gd name="f84" fmla="val 142399"/>
                <a:gd name="f85" fmla="val 357188"/>
                <a:gd name="f86" fmla="val 127540"/>
                <a:gd name="f87" fmla="val 173546"/>
                <a:gd name="f88" fmla="val 351282"/>
                <a:gd name="f89" fmla="val 200120"/>
                <a:gd name="f90" fmla="val 202978"/>
                <a:gd name="f91" fmla="val 205359"/>
                <a:gd name="f92" fmla="val 353663"/>
                <a:gd name="f93" fmla="val 356521"/>
                <a:gd name="f94" fmla="val 361569"/>
                <a:gd name="f95" fmla="val 363950"/>
                <a:gd name="f96" fmla="val 170688"/>
                <a:gd name="f97" fmla="val 168307"/>
                <a:gd name="f98" fmla="val 353568"/>
                <a:gd name="f99" fmla="val 170593"/>
                <a:gd name="f100" fmla="val 163354"/>
                <a:gd name="f101" fmla="val 29337"/>
                <a:gd name="f102" fmla="val 213265"/>
                <a:gd name="f103" fmla="val 268129"/>
                <a:gd name="f104" fmla="val 313372"/>
                <a:gd name="f105" fmla="val 70961"/>
                <a:gd name="f106" fmla="val 318421"/>
                <a:gd name="f107" fmla="val 124015"/>
                <a:gd name="f108" fmla="val 310896"/>
                <a:gd name="f109" fmla="val 125921"/>
                <a:gd name="f110" fmla="val 304324"/>
                <a:gd name="f111" fmla="val 130207"/>
                <a:gd name="f112" fmla="val 299466"/>
                <a:gd name="f113" fmla="val 135826"/>
                <a:gd name="f114" fmla="val 279083"/>
                <a:gd name="f115" fmla="val 95440"/>
                <a:gd name="f116" fmla="val 236887"/>
                <a:gd name="f117" fmla="val 67628"/>
                <a:gd name="f118" fmla="val 188404"/>
                <a:gd name="f119" fmla="val 139827"/>
                <a:gd name="f120" fmla="val 97727"/>
                <a:gd name="f121" fmla="val 77343"/>
                <a:gd name="f122" fmla="val 72390"/>
                <a:gd name="f123" fmla="val 130112"/>
                <a:gd name="f124" fmla="val 65818"/>
                <a:gd name="f125" fmla="val 58388"/>
                <a:gd name="f126" fmla="val 63246"/>
                <a:gd name="f127" fmla="val 108490"/>
                <a:gd name="f128" fmla="val 48673"/>
                <a:gd name="f129" fmla="val 236601"/>
                <a:gd name="f130" fmla="val 44291"/>
                <a:gd name="f131" fmla="val 35909"/>
                <a:gd name="f132" fmla="val 29051"/>
                <a:gd name="f133" fmla="val 229743"/>
                <a:gd name="f134" fmla="val 160020"/>
                <a:gd name="f135" fmla="val 151638"/>
                <a:gd name="f136" fmla="val 144780"/>
                <a:gd name="f137" fmla="val 57055"/>
                <a:gd name="f138" fmla="val 57150"/>
                <a:gd name="f139" fmla="val 188309"/>
                <a:gd name="f140" fmla="val 291941"/>
                <a:gd name="f141" fmla="val 132017"/>
                <a:gd name="f142" fmla="val 86296"/>
                <a:gd name="f143" fmla="val 246602"/>
                <a:gd name="f144" fmla="val 190881"/>
                <a:gd name="f145" fmla="val 135160"/>
                <a:gd name="f146" fmla="val 89821"/>
                <a:gd name="f147" fmla="val 244602"/>
                <a:gd name="f148" fmla="val 290322"/>
                <a:gd name="f149" fmla="val 244507"/>
                <a:gd name="f150" fmla="val 332137"/>
                <a:gd name="f151" fmla="val 327755"/>
                <a:gd name="f152" fmla="val 319373"/>
                <a:gd name="f153" fmla="val 312515"/>
                <a:gd name="f154" fmla="val 340519"/>
                <a:gd name="f155" fmla="val 347377"/>
                <a:gd name="f156" fmla="val 340614"/>
                <a:gd name="f157" fmla="+- 0 0 -90"/>
                <a:gd name="f158" fmla="*/ f3 1 371475"/>
                <a:gd name="f159" fmla="*/ f4 1 390525"/>
                <a:gd name="f160" fmla="val f5"/>
                <a:gd name="f161" fmla="val f6"/>
                <a:gd name="f162" fmla="val f7"/>
                <a:gd name="f163" fmla="*/ f157 f0 1"/>
                <a:gd name="f164" fmla="+- f162 0 f160"/>
                <a:gd name="f165" fmla="+- f161 0 f160"/>
                <a:gd name="f166" fmla="*/ f163 1 f2"/>
                <a:gd name="f167" fmla="*/ f165 1 371475"/>
                <a:gd name="f168" fmla="*/ f164 1 390525"/>
                <a:gd name="f169" fmla="*/ 340709 f165 1"/>
                <a:gd name="f170" fmla="*/ 123730 f164 1"/>
                <a:gd name="f171" fmla="*/ 213455 f165 1"/>
                <a:gd name="f172" fmla="*/ 7144 f164 1"/>
                <a:gd name="f173" fmla="*/ 163639 f165 1"/>
                <a:gd name="f174" fmla="*/ 36100 f165 1"/>
                <a:gd name="f175" fmla="*/ 123825 f164 1"/>
                <a:gd name="f176" fmla="*/ 7144 f165 1"/>
                <a:gd name="f177" fmla="*/ 160306 f164 1"/>
                <a:gd name="f178" fmla="*/ 221647 f164 1"/>
                <a:gd name="f179" fmla="*/ 36195 f165 1"/>
                <a:gd name="f180" fmla="*/ 258128 f164 1"/>
                <a:gd name="f181" fmla="*/ 148114 f165 1"/>
                <a:gd name="f182" fmla="*/ 368237 f164 1"/>
                <a:gd name="f183" fmla="*/ 173831 f165 1"/>
                <a:gd name="f184" fmla="*/ 386143 f164 1"/>
                <a:gd name="f185" fmla="*/ 200311 f165 1"/>
                <a:gd name="f186" fmla="*/ 227743 f165 1"/>
                <a:gd name="f187" fmla="*/ 358712 f164 1"/>
                <a:gd name="f188" fmla="*/ 355854 f164 1"/>
                <a:gd name="f189" fmla="*/ 328422 f164 1"/>
                <a:gd name="f190" fmla="*/ 174022 f165 1"/>
                <a:gd name="f191" fmla="*/ 148685 f165 1"/>
                <a:gd name="f192" fmla="*/ 345472 f164 1"/>
                <a:gd name="f193" fmla="*/ 59150 f165 1"/>
                <a:gd name="f194" fmla="*/ 257651 f164 1"/>
                <a:gd name="f195" fmla="*/ 78105 f165 1"/>
                <a:gd name="f196" fmla="*/ 245840 f164 1"/>
                <a:gd name="f197" fmla="*/ 188881 f165 1"/>
                <a:gd name="f198" fmla="*/ 313849 f164 1"/>
                <a:gd name="f199" fmla="*/ 299656 f165 1"/>
                <a:gd name="f200" fmla="*/ 327946 f165 1"/>
                <a:gd name="f201" fmla="*/ 258794 f164 1"/>
                <a:gd name="f202" fmla="*/ 332422 f165 1"/>
                <a:gd name="f203" fmla="*/ 369856 f165 1"/>
                <a:gd name="f204" fmla="*/ 221361 f164 1"/>
                <a:gd name="f205" fmla="*/ 160115 f164 1"/>
                <a:gd name="f206" fmla="*/ 173546 f165 1"/>
                <a:gd name="f207" fmla="*/ 351282 f164 1"/>
                <a:gd name="f208" fmla="*/ 200120 f165 1"/>
                <a:gd name="f209" fmla="*/ 205359 f165 1"/>
                <a:gd name="f210" fmla="*/ 356521 f164 1"/>
                <a:gd name="f211" fmla="*/ 363950 f164 1"/>
                <a:gd name="f212" fmla="*/ 168307 f165 1"/>
                <a:gd name="f213" fmla="*/ 163354 f165 1"/>
                <a:gd name="f214" fmla="*/ 29337 f164 1"/>
                <a:gd name="f215" fmla="*/ 213265 f165 1"/>
                <a:gd name="f216" fmla="*/ 318421 f165 1"/>
                <a:gd name="f217" fmla="*/ 124015 f164 1"/>
                <a:gd name="f218" fmla="*/ 299466 f165 1"/>
                <a:gd name="f219" fmla="*/ 135826 f164 1"/>
                <a:gd name="f220" fmla="*/ 188404 f165 1"/>
                <a:gd name="f221" fmla="*/ 67628 f164 1"/>
                <a:gd name="f222" fmla="*/ 77343 f165 1"/>
                <a:gd name="f223" fmla="*/ 58388 f165 1"/>
                <a:gd name="f224" fmla="*/ 48673 f165 1"/>
                <a:gd name="f225" fmla="*/ 236601 f164 1"/>
                <a:gd name="f226" fmla="*/ 44291 f165 1"/>
                <a:gd name="f227" fmla="*/ 29051 f165 1"/>
                <a:gd name="f228" fmla="*/ 160020 f164 1"/>
                <a:gd name="f229" fmla="*/ 144780 f164 1"/>
                <a:gd name="f230" fmla="*/ 63913 f165 1"/>
                <a:gd name="f231" fmla="*/ 188309 f165 1"/>
                <a:gd name="f232" fmla="*/ 291941 f164 1"/>
                <a:gd name="f233" fmla="*/ 86296 f165 1"/>
                <a:gd name="f234" fmla="*/ 190881 f164 1"/>
                <a:gd name="f235" fmla="*/ 89821 f164 1"/>
                <a:gd name="f236" fmla="*/ 290322 f165 1"/>
                <a:gd name="f237" fmla="*/ 332137 f165 1"/>
                <a:gd name="f238" fmla="*/ 327755 f165 1"/>
                <a:gd name="f239" fmla="*/ 312515 f165 1"/>
                <a:gd name="f240" fmla="*/ 347377 f165 1"/>
                <a:gd name="f241" fmla="+- f166 0 f1"/>
                <a:gd name="f242" fmla="*/ f169 1 371475"/>
                <a:gd name="f243" fmla="*/ f170 1 390525"/>
                <a:gd name="f244" fmla="*/ f171 1 371475"/>
                <a:gd name="f245" fmla="*/ f172 1 390525"/>
                <a:gd name="f246" fmla="*/ f173 1 371475"/>
                <a:gd name="f247" fmla="*/ f174 1 371475"/>
                <a:gd name="f248" fmla="*/ f175 1 390525"/>
                <a:gd name="f249" fmla="*/ f176 1 371475"/>
                <a:gd name="f250" fmla="*/ f177 1 390525"/>
                <a:gd name="f251" fmla="*/ f178 1 390525"/>
                <a:gd name="f252" fmla="*/ f179 1 371475"/>
                <a:gd name="f253" fmla="*/ f180 1 390525"/>
                <a:gd name="f254" fmla="*/ f181 1 371475"/>
                <a:gd name="f255" fmla="*/ f182 1 390525"/>
                <a:gd name="f256" fmla="*/ f183 1 371475"/>
                <a:gd name="f257" fmla="*/ f184 1 390525"/>
                <a:gd name="f258" fmla="*/ f185 1 371475"/>
                <a:gd name="f259" fmla="*/ f186 1 371475"/>
                <a:gd name="f260" fmla="*/ f187 1 390525"/>
                <a:gd name="f261" fmla="*/ f188 1 390525"/>
                <a:gd name="f262" fmla="*/ f189 1 390525"/>
                <a:gd name="f263" fmla="*/ f190 1 371475"/>
                <a:gd name="f264" fmla="*/ f191 1 371475"/>
                <a:gd name="f265" fmla="*/ f192 1 390525"/>
                <a:gd name="f266" fmla="*/ f193 1 371475"/>
                <a:gd name="f267" fmla="*/ f194 1 390525"/>
                <a:gd name="f268" fmla="*/ f195 1 371475"/>
                <a:gd name="f269" fmla="*/ f196 1 390525"/>
                <a:gd name="f270" fmla="*/ f197 1 371475"/>
                <a:gd name="f271" fmla="*/ f198 1 390525"/>
                <a:gd name="f272" fmla="*/ f199 1 371475"/>
                <a:gd name="f273" fmla="*/ f200 1 371475"/>
                <a:gd name="f274" fmla="*/ f201 1 390525"/>
                <a:gd name="f275" fmla="*/ f202 1 371475"/>
                <a:gd name="f276" fmla="*/ f203 1 371475"/>
                <a:gd name="f277" fmla="*/ f204 1 390525"/>
                <a:gd name="f278" fmla="*/ f205 1 390525"/>
                <a:gd name="f279" fmla="*/ f206 1 371475"/>
                <a:gd name="f280" fmla="*/ f207 1 390525"/>
                <a:gd name="f281" fmla="*/ f208 1 371475"/>
                <a:gd name="f282" fmla="*/ f209 1 371475"/>
                <a:gd name="f283" fmla="*/ f210 1 390525"/>
                <a:gd name="f284" fmla="*/ f211 1 390525"/>
                <a:gd name="f285" fmla="*/ f212 1 371475"/>
                <a:gd name="f286" fmla="*/ f213 1 371475"/>
                <a:gd name="f287" fmla="*/ f214 1 390525"/>
                <a:gd name="f288" fmla="*/ f215 1 371475"/>
                <a:gd name="f289" fmla="*/ f216 1 371475"/>
                <a:gd name="f290" fmla="*/ f217 1 390525"/>
                <a:gd name="f291" fmla="*/ f218 1 371475"/>
                <a:gd name="f292" fmla="*/ f219 1 390525"/>
                <a:gd name="f293" fmla="*/ f220 1 371475"/>
                <a:gd name="f294" fmla="*/ f221 1 390525"/>
                <a:gd name="f295" fmla="*/ f222 1 371475"/>
                <a:gd name="f296" fmla="*/ f223 1 371475"/>
                <a:gd name="f297" fmla="*/ f224 1 371475"/>
                <a:gd name="f298" fmla="*/ f225 1 390525"/>
                <a:gd name="f299" fmla="*/ f226 1 371475"/>
                <a:gd name="f300" fmla="*/ f227 1 371475"/>
                <a:gd name="f301" fmla="*/ f228 1 390525"/>
                <a:gd name="f302" fmla="*/ f229 1 390525"/>
                <a:gd name="f303" fmla="*/ f230 1 371475"/>
                <a:gd name="f304" fmla="*/ f231 1 371475"/>
                <a:gd name="f305" fmla="*/ f232 1 390525"/>
                <a:gd name="f306" fmla="*/ f233 1 371475"/>
                <a:gd name="f307" fmla="*/ f234 1 390525"/>
                <a:gd name="f308" fmla="*/ f235 1 390525"/>
                <a:gd name="f309" fmla="*/ f236 1 371475"/>
                <a:gd name="f310" fmla="*/ f237 1 371475"/>
                <a:gd name="f311" fmla="*/ f238 1 371475"/>
                <a:gd name="f312" fmla="*/ f239 1 371475"/>
                <a:gd name="f313" fmla="*/ f240 1 371475"/>
                <a:gd name="f314" fmla="*/ f160 1 f167"/>
                <a:gd name="f315" fmla="*/ f161 1 f167"/>
                <a:gd name="f316" fmla="*/ f160 1 f168"/>
                <a:gd name="f317" fmla="*/ f162 1 f168"/>
                <a:gd name="f318" fmla="*/ f242 1 f167"/>
                <a:gd name="f319" fmla="*/ f243 1 f168"/>
                <a:gd name="f320" fmla="*/ f244 1 f167"/>
                <a:gd name="f321" fmla="*/ f245 1 f168"/>
                <a:gd name="f322" fmla="*/ f246 1 f167"/>
                <a:gd name="f323" fmla="*/ f247 1 f167"/>
                <a:gd name="f324" fmla="*/ f248 1 f168"/>
                <a:gd name="f325" fmla="*/ f249 1 f167"/>
                <a:gd name="f326" fmla="*/ f250 1 f168"/>
                <a:gd name="f327" fmla="*/ f251 1 f168"/>
                <a:gd name="f328" fmla="*/ f252 1 f167"/>
                <a:gd name="f329" fmla="*/ f253 1 f168"/>
                <a:gd name="f330" fmla="*/ f254 1 f167"/>
                <a:gd name="f331" fmla="*/ f255 1 f168"/>
                <a:gd name="f332" fmla="*/ f256 1 f167"/>
                <a:gd name="f333" fmla="*/ f257 1 f168"/>
                <a:gd name="f334" fmla="*/ f258 1 f167"/>
                <a:gd name="f335" fmla="*/ f259 1 f167"/>
                <a:gd name="f336" fmla="*/ f260 1 f168"/>
                <a:gd name="f337" fmla="*/ f261 1 f168"/>
                <a:gd name="f338" fmla="*/ f262 1 f168"/>
                <a:gd name="f339" fmla="*/ f263 1 f167"/>
                <a:gd name="f340" fmla="*/ f264 1 f167"/>
                <a:gd name="f341" fmla="*/ f265 1 f168"/>
                <a:gd name="f342" fmla="*/ f266 1 f167"/>
                <a:gd name="f343" fmla="*/ f267 1 f168"/>
                <a:gd name="f344" fmla="*/ f268 1 f167"/>
                <a:gd name="f345" fmla="*/ f269 1 f168"/>
                <a:gd name="f346" fmla="*/ f270 1 f167"/>
                <a:gd name="f347" fmla="*/ f271 1 f168"/>
                <a:gd name="f348" fmla="*/ f272 1 f167"/>
                <a:gd name="f349" fmla="*/ f273 1 f167"/>
                <a:gd name="f350" fmla="*/ f274 1 f168"/>
                <a:gd name="f351" fmla="*/ f275 1 f167"/>
                <a:gd name="f352" fmla="*/ f276 1 f167"/>
                <a:gd name="f353" fmla="*/ f277 1 f168"/>
                <a:gd name="f354" fmla="*/ f278 1 f168"/>
                <a:gd name="f355" fmla="*/ f279 1 f167"/>
                <a:gd name="f356" fmla="*/ f280 1 f168"/>
                <a:gd name="f357" fmla="*/ f281 1 f167"/>
                <a:gd name="f358" fmla="*/ f282 1 f167"/>
                <a:gd name="f359" fmla="*/ f283 1 f168"/>
                <a:gd name="f360" fmla="*/ f284 1 f168"/>
                <a:gd name="f361" fmla="*/ f285 1 f167"/>
                <a:gd name="f362" fmla="*/ f286 1 f167"/>
                <a:gd name="f363" fmla="*/ f287 1 f168"/>
                <a:gd name="f364" fmla="*/ f288 1 f167"/>
                <a:gd name="f365" fmla="*/ f289 1 f167"/>
                <a:gd name="f366" fmla="*/ f290 1 f168"/>
                <a:gd name="f367" fmla="*/ f291 1 f167"/>
                <a:gd name="f368" fmla="*/ f292 1 f168"/>
                <a:gd name="f369" fmla="*/ f293 1 f167"/>
                <a:gd name="f370" fmla="*/ f294 1 f168"/>
                <a:gd name="f371" fmla="*/ f295 1 f167"/>
                <a:gd name="f372" fmla="*/ f296 1 f167"/>
                <a:gd name="f373" fmla="*/ f297 1 f167"/>
                <a:gd name="f374" fmla="*/ f298 1 f168"/>
                <a:gd name="f375" fmla="*/ f299 1 f167"/>
                <a:gd name="f376" fmla="*/ f300 1 f167"/>
                <a:gd name="f377" fmla="*/ f301 1 f168"/>
                <a:gd name="f378" fmla="*/ f302 1 f168"/>
                <a:gd name="f379" fmla="*/ f303 1 f167"/>
                <a:gd name="f380" fmla="*/ f304 1 f167"/>
                <a:gd name="f381" fmla="*/ f305 1 f168"/>
                <a:gd name="f382" fmla="*/ f306 1 f167"/>
                <a:gd name="f383" fmla="*/ f307 1 f168"/>
                <a:gd name="f384" fmla="*/ f308 1 f168"/>
                <a:gd name="f385" fmla="*/ f309 1 f167"/>
                <a:gd name="f386" fmla="*/ f310 1 f167"/>
                <a:gd name="f387" fmla="*/ f311 1 f167"/>
                <a:gd name="f388" fmla="*/ f312 1 f167"/>
                <a:gd name="f389" fmla="*/ f313 1 f167"/>
                <a:gd name="f390" fmla="*/ f314 f158 1"/>
                <a:gd name="f391" fmla="*/ f315 f158 1"/>
                <a:gd name="f392" fmla="*/ f317 f159 1"/>
                <a:gd name="f393" fmla="*/ f316 f159 1"/>
                <a:gd name="f394" fmla="*/ f318 f158 1"/>
                <a:gd name="f395" fmla="*/ f319 f159 1"/>
                <a:gd name="f396" fmla="*/ f320 f158 1"/>
                <a:gd name="f397" fmla="*/ f321 f159 1"/>
                <a:gd name="f398" fmla="*/ f322 f158 1"/>
                <a:gd name="f399" fmla="*/ f323 f158 1"/>
                <a:gd name="f400" fmla="*/ f324 f159 1"/>
                <a:gd name="f401" fmla="*/ f325 f158 1"/>
                <a:gd name="f402" fmla="*/ f326 f159 1"/>
                <a:gd name="f403" fmla="*/ f327 f159 1"/>
                <a:gd name="f404" fmla="*/ f328 f158 1"/>
                <a:gd name="f405" fmla="*/ f329 f159 1"/>
                <a:gd name="f406" fmla="*/ f330 f158 1"/>
                <a:gd name="f407" fmla="*/ f331 f159 1"/>
                <a:gd name="f408" fmla="*/ f332 f158 1"/>
                <a:gd name="f409" fmla="*/ f333 f159 1"/>
                <a:gd name="f410" fmla="*/ f334 f158 1"/>
                <a:gd name="f411" fmla="*/ f335 f158 1"/>
                <a:gd name="f412" fmla="*/ f336 f159 1"/>
                <a:gd name="f413" fmla="*/ f337 f159 1"/>
                <a:gd name="f414" fmla="*/ f338 f159 1"/>
                <a:gd name="f415" fmla="*/ f339 f158 1"/>
                <a:gd name="f416" fmla="*/ f340 f158 1"/>
                <a:gd name="f417" fmla="*/ f341 f159 1"/>
                <a:gd name="f418" fmla="*/ f342 f158 1"/>
                <a:gd name="f419" fmla="*/ f343 f159 1"/>
                <a:gd name="f420" fmla="*/ f344 f158 1"/>
                <a:gd name="f421" fmla="*/ f345 f159 1"/>
                <a:gd name="f422" fmla="*/ f346 f158 1"/>
                <a:gd name="f423" fmla="*/ f347 f159 1"/>
                <a:gd name="f424" fmla="*/ f348 f158 1"/>
                <a:gd name="f425" fmla="*/ f349 f158 1"/>
                <a:gd name="f426" fmla="*/ f350 f159 1"/>
                <a:gd name="f427" fmla="*/ f351 f158 1"/>
                <a:gd name="f428" fmla="*/ f352 f158 1"/>
                <a:gd name="f429" fmla="*/ f353 f159 1"/>
                <a:gd name="f430" fmla="*/ f354 f159 1"/>
                <a:gd name="f431" fmla="*/ f355 f158 1"/>
                <a:gd name="f432" fmla="*/ f356 f159 1"/>
                <a:gd name="f433" fmla="*/ f357 f158 1"/>
                <a:gd name="f434" fmla="*/ f358 f158 1"/>
                <a:gd name="f435" fmla="*/ f359 f159 1"/>
                <a:gd name="f436" fmla="*/ f360 f159 1"/>
                <a:gd name="f437" fmla="*/ f361 f158 1"/>
                <a:gd name="f438" fmla="*/ f362 f158 1"/>
                <a:gd name="f439" fmla="*/ f363 f159 1"/>
                <a:gd name="f440" fmla="*/ f364 f158 1"/>
                <a:gd name="f441" fmla="*/ f365 f158 1"/>
                <a:gd name="f442" fmla="*/ f366 f159 1"/>
                <a:gd name="f443" fmla="*/ f367 f158 1"/>
                <a:gd name="f444" fmla="*/ f368 f159 1"/>
                <a:gd name="f445" fmla="*/ f369 f158 1"/>
                <a:gd name="f446" fmla="*/ f370 f159 1"/>
                <a:gd name="f447" fmla="*/ f371 f158 1"/>
                <a:gd name="f448" fmla="*/ f372 f158 1"/>
                <a:gd name="f449" fmla="*/ f373 f158 1"/>
                <a:gd name="f450" fmla="*/ f374 f159 1"/>
                <a:gd name="f451" fmla="*/ f375 f158 1"/>
                <a:gd name="f452" fmla="*/ f376 f158 1"/>
                <a:gd name="f453" fmla="*/ f377 f159 1"/>
                <a:gd name="f454" fmla="*/ f378 f159 1"/>
                <a:gd name="f455" fmla="*/ f379 f158 1"/>
                <a:gd name="f456" fmla="*/ f380 f158 1"/>
                <a:gd name="f457" fmla="*/ f381 f159 1"/>
                <a:gd name="f458" fmla="*/ f382 f158 1"/>
                <a:gd name="f459" fmla="*/ f383 f159 1"/>
                <a:gd name="f460" fmla="*/ f384 f159 1"/>
                <a:gd name="f461" fmla="*/ f385 f158 1"/>
                <a:gd name="f462" fmla="*/ f386 f158 1"/>
                <a:gd name="f463" fmla="*/ f387 f158 1"/>
                <a:gd name="f464" fmla="*/ f388 f158 1"/>
                <a:gd name="f465" fmla="*/ f389 f1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1">
                  <a:pos x="f394" y="f395"/>
                </a:cxn>
                <a:cxn ang="f241">
                  <a:pos x="f396" y="f397"/>
                </a:cxn>
                <a:cxn ang="f241">
                  <a:pos x="f398" y="f397"/>
                </a:cxn>
                <a:cxn ang="f241">
                  <a:pos x="f399" y="f400"/>
                </a:cxn>
                <a:cxn ang="f241">
                  <a:pos x="f401" y="f402"/>
                </a:cxn>
                <a:cxn ang="f241">
                  <a:pos x="f401" y="f403"/>
                </a:cxn>
                <a:cxn ang="f241">
                  <a:pos x="f404" y="f405"/>
                </a:cxn>
                <a:cxn ang="f241">
                  <a:pos x="f406" y="f407"/>
                </a:cxn>
                <a:cxn ang="f241">
                  <a:pos x="f408" y="f409"/>
                </a:cxn>
                <a:cxn ang="f241">
                  <a:pos x="f410" y="f409"/>
                </a:cxn>
                <a:cxn ang="f241">
                  <a:pos x="f411" y="f412"/>
                </a:cxn>
                <a:cxn ang="f241">
                  <a:pos x="f411" y="f413"/>
                </a:cxn>
                <a:cxn ang="f241">
                  <a:pos x="f410" y="f414"/>
                </a:cxn>
                <a:cxn ang="f241">
                  <a:pos x="f415" y="f414"/>
                </a:cxn>
                <a:cxn ang="f241">
                  <a:pos x="f416" y="f417"/>
                </a:cxn>
                <a:cxn ang="f241">
                  <a:pos x="f418" y="f419"/>
                </a:cxn>
                <a:cxn ang="f241">
                  <a:pos x="f420" y="f421"/>
                </a:cxn>
                <a:cxn ang="f241">
                  <a:pos x="f422" y="f423"/>
                </a:cxn>
                <a:cxn ang="f241">
                  <a:pos x="f424" y="f421"/>
                </a:cxn>
                <a:cxn ang="f241">
                  <a:pos x="f425" y="f426"/>
                </a:cxn>
                <a:cxn ang="f241">
                  <a:pos x="f427" y="f426"/>
                </a:cxn>
                <a:cxn ang="f241">
                  <a:pos x="f428" y="f429"/>
                </a:cxn>
                <a:cxn ang="f241">
                  <a:pos x="f428" y="f430"/>
                </a:cxn>
                <a:cxn ang="f241">
                  <a:pos x="f394" y="f395"/>
                </a:cxn>
                <a:cxn ang="f241">
                  <a:pos x="f431" y="f432"/>
                </a:cxn>
                <a:cxn ang="f241">
                  <a:pos x="f433" y="f432"/>
                </a:cxn>
                <a:cxn ang="f241">
                  <a:pos x="f434" y="f435"/>
                </a:cxn>
                <a:cxn ang="f241">
                  <a:pos x="f434" y="f412"/>
                </a:cxn>
                <a:cxn ang="f241">
                  <a:pos x="f433" y="f436"/>
                </a:cxn>
                <a:cxn ang="f241">
                  <a:pos x="f431" y="f436"/>
                </a:cxn>
                <a:cxn ang="f241">
                  <a:pos x="f437" y="f412"/>
                </a:cxn>
                <a:cxn ang="f241">
                  <a:pos x="f437" y="f435"/>
                </a:cxn>
                <a:cxn ang="f241">
                  <a:pos x="f431" y="f432"/>
                </a:cxn>
                <a:cxn ang="f241">
                  <a:pos x="f438" y="f439"/>
                </a:cxn>
                <a:cxn ang="f241">
                  <a:pos x="f440" y="f439"/>
                </a:cxn>
                <a:cxn ang="f241">
                  <a:pos x="f441" y="f442"/>
                </a:cxn>
                <a:cxn ang="f241">
                  <a:pos x="f443" y="f444"/>
                </a:cxn>
                <a:cxn ang="f241">
                  <a:pos x="f445" y="f446"/>
                </a:cxn>
                <a:cxn ang="f241">
                  <a:pos x="f447" y="f444"/>
                </a:cxn>
                <a:cxn ang="f241">
                  <a:pos x="f448" y="f442"/>
                </a:cxn>
                <a:cxn ang="f241">
                  <a:pos x="f438" y="f439"/>
                </a:cxn>
                <a:cxn ang="f241">
                  <a:pos x="f449" y="f450"/>
                </a:cxn>
                <a:cxn ang="f241">
                  <a:pos x="f451" y="f450"/>
                </a:cxn>
                <a:cxn ang="f241">
                  <a:pos x="f452" y="f429"/>
                </a:cxn>
                <a:cxn ang="f241">
                  <a:pos x="f452" y="f453"/>
                </a:cxn>
                <a:cxn ang="f241">
                  <a:pos x="f451" y="f454"/>
                </a:cxn>
                <a:cxn ang="f241">
                  <a:pos x="f449" y="f454"/>
                </a:cxn>
                <a:cxn ang="f241">
                  <a:pos x="f455" y="f453"/>
                </a:cxn>
                <a:cxn ang="f241">
                  <a:pos x="f455" y="f429"/>
                </a:cxn>
                <a:cxn ang="f241">
                  <a:pos x="f449" y="f450"/>
                </a:cxn>
                <a:cxn ang="f241">
                  <a:pos x="f456" y="f457"/>
                </a:cxn>
                <a:cxn ang="f241">
                  <a:pos x="f458" y="f459"/>
                </a:cxn>
                <a:cxn ang="f241">
                  <a:pos x="f456" y="f460"/>
                </a:cxn>
                <a:cxn ang="f241">
                  <a:pos x="f461" y="f459"/>
                </a:cxn>
                <a:cxn ang="f241">
                  <a:pos x="f456" y="f457"/>
                </a:cxn>
                <a:cxn ang="f241">
                  <a:pos x="f462" y="f450"/>
                </a:cxn>
                <a:cxn ang="f241">
                  <a:pos x="f463" y="f450"/>
                </a:cxn>
                <a:cxn ang="f241">
                  <a:pos x="f464" y="f429"/>
                </a:cxn>
                <a:cxn ang="f241">
                  <a:pos x="f464" y="f453"/>
                </a:cxn>
                <a:cxn ang="f241">
                  <a:pos x="f463" y="f454"/>
                </a:cxn>
                <a:cxn ang="f241">
                  <a:pos x="f462" y="f454"/>
                </a:cxn>
                <a:cxn ang="f241">
                  <a:pos x="f465" y="f453"/>
                </a:cxn>
                <a:cxn ang="f241">
                  <a:pos x="f465" y="f429"/>
                </a:cxn>
                <a:cxn ang="f241">
                  <a:pos x="f462" y="f450"/>
                </a:cxn>
              </a:cxnLst>
              <a:rect l="f390" t="f393" r="f391" b="f392"/>
              <a:pathLst>
                <a:path w="371475" h="39052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1"/>
                    <a:pt x="f18" y="f19"/>
                  </a:cubicBezTo>
                  <a:cubicBezTo>
                    <a:pt x="f20" y="f21"/>
                    <a:pt x="f13" y="f22"/>
                    <a:pt x="f13" y="f23"/>
                  </a:cubicBezTo>
                  <a:lnTo>
                    <a:pt x="f13" y="f24"/>
                  </a:lnTo>
                  <a:cubicBezTo>
                    <a:pt x="f13" y="f25"/>
                    <a:pt x="f20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lnTo>
                    <a:pt x="f40" y="f38"/>
                  </a:lnTo>
                  <a:cubicBezTo>
                    <a:pt x="f41" y="f38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2" y="f8"/>
                    <a:pt x="f41" y="f46"/>
                    <a:pt x="f40" y="f46"/>
                  </a:cubicBezTo>
                  <a:lnTo>
                    <a:pt x="f47" y="f46"/>
                  </a:lnTo>
                  <a:cubicBezTo>
                    <a:pt x="f48" y="f46"/>
                    <a:pt x="f49" y="f10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65"/>
                    <a:pt x="f71" y="f63"/>
                  </a:cubicBezTo>
                  <a:cubicBezTo>
                    <a:pt x="f72" y="f73"/>
                    <a:pt x="f74" y="f75"/>
                    <a:pt x="f76" y="f75"/>
                  </a:cubicBezTo>
                  <a:lnTo>
                    <a:pt x="f77" y="f75"/>
                  </a:lnTo>
                  <a:cubicBezTo>
                    <a:pt x="f78" y="f75"/>
                    <a:pt x="f79" y="f80"/>
                    <a:pt x="f79" y="f81"/>
                  </a:cubicBezTo>
                  <a:lnTo>
                    <a:pt x="f79" y="f82"/>
                  </a:lnTo>
                  <a:cubicBezTo>
                    <a:pt x="f83" y="f84"/>
                    <a:pt x="f85" y="f86"/>
                    <a:pt x="f8" y="f9"/>
                  </a:cubicBezTo>
                  <a:close/>
                  <a:moveTo>
                    <a:pt x="f87" y="f88"/>
                  </a:moveTo>
                  <a:lnTo>
                    <a:pt x="f89" y="f88"/>
                  </a:lnTo>
                  <a:cubicBezTo>
                    <a:pt x="f90" y="f88"/>
                    <a:pt x="f91" y="f92"/>
                    <a:pt x="f91" y="f93"/>
                  </a:cubicBezTo>
                  <a:lnTo>
                    <a:pt x="f91" y="f44"/>
                  </a:lnTo>
                  <a:cubicBezTo>
                    <a:pt x="f91" y="f94"/>
                    <a:pt x="f90" y="f95"/>
                    <a:pt x="f89" y="f95"/>
                  </a:cubicBezTo>
                  <a:lnTo>
                    <a:pt x="f87" y="f95"/>
                  </a:lnTo>
                  <a:cubicBezTo>
                    <a:pt x="f96" y="f95"/>
                    <a:pt x="f97" y="f94"/>
                    <a:pt x="f97" y="f44"/>
                  </a:cubicBezTo>
                  <a:lnTo>
                    <a:pt x="f97" y="f93"/>
                  </a:lnTo>
                  <a:cubicBezTo>
                    <a:pt x="f97" y="f98"/>
                    <a:pt x="f99" y="f88"/>
                    <a:pt x="f87" y="f88"/>
                  </a:cubicBezTo>
                  <a:close/>
                  <a:moveTo>
                    <a:pt x="f100" y="f101"/>
                  </a:moveTo>
                  <a:lnTo>
                    <a:pt x="f102" y="f101"/>
                  </a:ln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7"/>
                  </a:cubicBezTo>
                  <a:cubicBezTo>
                    <a:pt x="f119" y="f117"/>
                    <a:pt x="f120" y="f115"/>
                    <a:pt x="f121" y="f113"/>
                  </a:cubicBezTo>
                  <a:cubicBezTo>
                    <a:pt x="f122" y="f123"/>
                    <a:pt x="f124" y="f109"/>
                    <a:pt x="f125" y="f107"/>
                  </a:cubicBezTo>
                  <a:cubicBezTo>
                    <a:pt x="f126" y="f105"/>
                    <a:pt x="f127" y="f101"/>
                    <a:pt x="f100" y="f101"/>
                  </a:cubicBezTo>
                  <a:close/>
                  <a:moveTo>
                    <a:pt x="f128" y="f129"/>
                  </a:moveTo>
                  <a:lnTo>
                    <a:pt x="f130" y="f129"/>
                  </a:lnTo>
                  <a:cubicBezTo>
                    <a:pt x="f131" y="f129"/>
                    <a:pt x="f132" y="f133"/>
                    <a:pt x="f132" y="f81"/>
                  </a:cubicBezTo>
                  <a:lnTo>
                    <a:pt x="f132" y="f134"/>
                  </a:lnTo>
                  <a:cubicBezTo>
                    <a:pt x="f132" y="f135"/>
                    <a:pt x="f131" y="f136"/>
                    <a:pt x="f130" y="f136"/>
                  </a:cubicBezTo>
                  <a:lnTo>
                    <a:pt x="f128" y="f136"/>
                  </a:lnTo>
                  <a:cubicBezTo>
                    <a:pt x="f137" y="f136"/>
                    <a:pt x="f54" y="f135"/>
                    <a:pt x="f54" y="f134"/>
                  </a:cubicBezTo>
                  <a:lnTo>
                    <a:pt x="f54" y="f81"/>
                  </a:lnTo>
                  <a:cubicBezTo>
                    <a:pt x="f54" y="f133"/>
                    <a:pt x="f138" y="f129"/>
                    <a:pt x="f128" y="f129"/>
                  </a:cubicBezTo>
                  <a:close/>
                  <a:moveTo>
                    <a:pt x="f139" y="f140"/>
                  </a:moveTo>
                  <a:cubicBezTo>
                    <a:pt x="f141" y="f140"/>
                    <a:pt x="f142" y="f143"/>
                    <a:pt x="f142" y="f144"/>
                  </a:cubicBezTo>
                  <a:cubicBezTo>
                    <a:pt x="f142" y="f145"/>
                    <a:pt x="f141" y="f146"/>
                    <a:pt x="f139" y="f146"/>
                  </a:cubicBezTo>
                  <a:cubicBezTo>
                    <a:pt x="f147" y="f146"/>
                    <a:pt x="f148" y="f145"/>
                    <a:pt x="f148" y="f144"/>
                  </a:cubicBezTo>
                  <a:cubicBezTo>
                    <a:pt x="f148" y="f143"/>
                    <a:pt x="f149" y="f140"/>
                    <a:pt x="f139" y="f140"/>
                  </a:cubicBezTo>
                  <a:close/>
                  <a:moveTo>
                    <a:pt x="f150" y="f129"/>
                  </a:moveTo>
                  <a:lnTo>
                    <a:pt x="f151" y="f129"/>
                  </a:lnTo>
                  <a:cubicBezTo>
                    <a:pt x="f152" y="f129"/>
                    <a:pt x="f153" y="f133"/>
                    <a:pt x="f153" y="f81"/>
                  </a:cubicBezTo>
                  <a:lnTo>
                    <a:pt x="f153" y="f134"/>
                  </a:lnTo>
                  <a:cubicBezTo>
                    <a:pt x="f153" y="f135"/>
                    <a:pt x="f152" y="f136"/>
                    <a:pt x="f151" y="f136"/>
                  </a:cubicBezTo>
                  <a:lnTo>
                    <a:pt x="f150" y="f136"/>
                  </a:lnTo>
                  <a:cubicBezTo>
                    <a:pt x="f154" y="f136"/>
                    <a:pt x="f155" y="f135"/>
                    <a:pt x="f155" y="f134"/>
                  </a:cubicBezTo>
                  <a:lnTo>
                    <a:pt x="f155" y="f81"/>
                  </a:lnTo>
                  <a:cubicBezTo>
                    <a:pt x="f155" y="f133"/>
                    <a:pt x="f156" y="f129"/>
                    <a:pt x="f150" y="f12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6C025E05-58A1-4CD0-8967-44AA92757BEF}"/>
                </a:ext>
              </a:extLst>
            </p:cNvPr>
            <p:cNvSpPr/>
            <p:nvPr/>
          </p:nvSpPr>
          <p:spPr>
            <a:xfrm>
              <a:off x="1491697" y="5093464"/>
              <a:ext cx="28575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"/>
                <a:gd name="f7" fmla="val 38100"/>
                <a:gd name="f8" fmla="val 29337"/>
                <a:gd name="f9" fmla="val 28649"/>
                <a:gd name="f10" fmla="val 18552"/>
                <a:gd name="f11" fmla="val 12837"/>
                <a:gd name="f12" fmla="val 25146"/>
                <a:gd name="f13" fmla="val 7884"/>
                <a:gd name="f14" fmla="val 19526"/>
                <a:gd name="f15" fmla="val 7218"/>
                <a:gd name="f16" fmla="val 12859"/>
                <a:gd name="f17" fmla="val 6455"/>
                <a:gd name="f18" fmla="val 7144"/>
                <a:gd name="f19" fmla="val 11694"/>
                <a:gd name="f20" fmla="val 18267"/>
                <a:gd name="f21" fmla="val 28935"/>
                <a:gd name="f22" fmla="val 35507"/>
                <a:gd name="f23" fmla="val 40745"/>
                <a:gd name="f24" fmla="val 39984"/>
                <a:gd name="f25" fmla="val 39412"/>
                <a:gd name="f26" fmla="val 34364"/>
                <a:gd name="f27" fmla="+- 0 0 -90"/>
                <a:gd name="f28" fmla="*/ f3 1 28575"/>
                <a:gd name="f29" fmla="*/ f4 1 3810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8575"/>
                <a:gd name="f38" fmla="*/ f34 1 38100"/>
                <a:gd name="f39" fmla="*/ 29337 f35 1"/>
                <a:gd name="f40" fmla="*/ 28649 f34 1"/>
                <a:gd name="f41" fmla="*/ 18552 f34 1"/>
                <a:gd name="f42" fmla="*/ 19526 f35 1"/>
                <a:gd name="f43" fmla="*/ 7218 f34 1"/>
                <a:gd name="f44" fmla="*/ 7144 f35 1"/>
                <a:gd name="f45" fmla="*/ 18267 f34 1"/>
                <a:gd name="f46" fmla="*/ 28935 f34 1"/>
                <a:gd name="f47" fmla="*/ 39984 f34 1"/>
                <a:gd name="f48" fmla="+- f36 0 f1"/>
                <a:gd name="f49" fmla="*/ f39 1 28575"/>
                <a:gd name="f50" fmla="*/ f40 1 38100"/>
                <a:gd name="f51" fmla="*/ f41 1 38100"/>
                <a:gd name="f52" fmla="*/ f42 1 28575"/>
                <a:gd name="f53" fmla="*/ f43 1 38100"/>
                <a:gd name="f54" fmla="*/ f44 1 28575"/>
                <a:gd name="f55" fmla="*/ f45 1 38100"/>
                <a:gd name="f56" fmla="*/ f46 1 38100"/>
                <a:gd name="f57" fmla="*/ f47 1 38100"/>
                <a:gd name="f58" fmla="*/ f30 1 f37"/>
                <a:gd name="f59" fmla="*/ f31 1 f37"/>
                <a:gd name="f60" fmla="*/ f3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8"/>
                <a:gd name="f67" fmla="*/ f54 1 f37"/>
                <a:gd name="f68" fmla="*/ f55 1 f38"/>
                <a:gd name="f69" fmla="*/ f56 1 f38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9 1"/>
                <a:gd name="f80" fmla="*/ f67 f28 1"/>
                <a:gd name="f81" fmla="*/ f68 f29 1"/>
                <a:gd name="f82" fmla="*/ f69 f29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9"/>
                </a:cxn>
                <a:cxn ang="f48">
                  <a:pos x="f80" y="f81"/>
                </a:cxn>
                <a:cxn ang="f48">
                  <a:pos x="f80" y="f82"/>
                </a:cxn>
                <a:cxn ang="f48">
                  <a:pos x="f78" y="f83"/>
                </a:cxn>
                <a:cxn ang="f48">
                  <a:pos x="f75" y="f76"/>
                </a:cxn>
              </a:cxnLst>
              <a:rect l="f71" t="f74" r="f72" b="f73"/>
              <a:pathLst>
                <a:path w="28575" h="38100">
                  <a:moveTo>
                    <a:pt x="f8" y="f9"/>
                  </a:move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16" y="f23"/>
                    <a:pt x="f14" y="f24"/>
                  </a:cubicBezTo>
                  <a:cubicBezTo>
                    <a:pt x="f12" y="f25"/>
                    <a:pt x="f8" y="f26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BDA80DC-5B99-49BD-A55B-75AEB4BD4768}"/>
                </a:ext>
              </a:extLst>
            </p:cNvPr>
            <p:cNvSpPr/>
            <p:nvPr/>
          </p:nvSpPr>
          <p:spPr>
            <a:xfrm>
              <a:off x="1568662" y="5093464"/>
              <a:ext cx="28575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"/>
                <a:gd name="f7" fmla="val 38100"/>
                <a:gd name="f8" fmla="val 7144"/>
                <a:gd name="f9" fmla="val 18552"/>
                <a:gd name="f10" fmla="val 28649"/>
                <a:gd name="f11" fmla="val 34364"/>
                <a:gd name="f12" fmla="val 11335"/>
                <a:gd name="f13" fmla="val 39317"/>
                <a:gd name="f14" fmla="val 16954"/>
                <a:gd name="f15" fmla="val 39984"/>
                <a:gd name="f16" fmla="val 23622"/>
                <a:gd name="f17" fmla="val 40745"/>
                <a:gd name="f18" fmla="val 29337"/>
                <a:gd name="f19" fmla="val 35507"/>
                <a:gd name="f20" fmla="val 28935"/>
                <a:gd name="f21" fmla="val 18267"/>
                <a:gd name="f22" fmla="val 11694"/>
                <a:gd name="f23" fmla="val 6455"/>
                <a:gd name="f24" fmla="val 7218"/>
                <a:gd name="f25" fmla="val 7884"/>
                <a:gd name="f26" fmla="val 12837"/>
                <a:gd name="f27" fmla="+- 0 0 -90"/>
                <a:gd name="f28" fmla="*/ f3 1 28575"/>
                <a:gd name="f29" fmla="*/ f4 1 3810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8575"/>
                <a:gd name="f38" fmla="*/ f34 1 38100"/>
                <a:gd name="f39" fmla="*/ 7144 f35 1"/>
                <a:gd name="f40" fmla="*/ 18552 f34 1"/>
                <a:gd name="f41" fmla="*/ 28649 f34 1"/>
                <a:gd name="f42" fmla="*/ 16954 f35 1"/>
                <a:gd name="f43" fmla="*/ 39984 f34 1"/>
                <a:gd name="f44" fmla="*/ 29337 f35 1"/>
                <a:gd name="f45" fmla="*/ 28935 f34 1"/>
                <a:gd name="f46" fmla="*/ 18267 f34 1"/>
                <a:gd name="f47" fmla="*/ 7218 f34 1"/>
                <a:gd name="f48" fmla="+- f36 0 f1"/>
                <a:gd name="f49" fmla="*/ f39 1 28575"/>
                <a:gd name="f50" fmla="*/ f40 1 38100"/>
                <a:gd name="f51" fmla="*/ f41 1 38100"/>
                <a:gd name="f52" fmla="*/ f42 1 28575"/>
                <a:gd name="f53" fmla="*/ f43 1 38100"/>
                <a:gd name="f54" fmla="*/ f44 1 28575"/>
                <a:gd name="f55" fmla="*/ f45 1 38100"/>
                <a:gd name="f56" fmla="*/ f46 1 38100"/>
                <a:gd name="f57" fmla="*/ f47 1 38100"/>
                <a:gd name="f58" fmla="*/ f30 1 f37"/>
                <a:gd name="f59" fmla="*/ f31 1 f37"/>
                <a:gd name="f60" fmla="*/ f3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8"/>
                <a:gd name="f67" fmla="*/ f54 1 f37"/>
                <a:gd name="f68" fmla="*/ f55 1 f38"/>
                <a:gd name="f69" fmla="*/ f56 1 f38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9 1"/>
                <a:gd name="f80" fmla="*/ f67 f28 1"/>
                <a:gd name="f81" fmla="*/ f68 f29 1"/>
                <a:gd name="f82" fmla="*/ f69 f29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9"/>
                </a:cxn>
                <a:cxn ang="f48">
                  <a:pos x="f80" y="f81"/>
                </a:cxn>
                <a:cxn ang="f48">
                  <a:pos x="f80" y="f82"/>
                </a:cxn>
                <a:cxn ang="f48">
                  <a:pos x="f78" y="f83"/>
                </a:cxn>
                <a:cxn ang="f48">
                  <a:pos x="f75" y="f76"/>
                </a:cxn>
              </a:cxnLst>
              <a:rect l="f71" t="f74" r="f72" b="f73"/>
              <a:pathLst>
                <a:path w="28575" h="38100">
                  <a:moveTo>
                    <a:pt x="f8" y="f9"/>
                  </a:move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16" y="f23"/>
                    <a:pt x="f14" y="f24"/>
                  </a:cubicBezTo>
                  <a:cubicBezTo>
                    <a:pt x="f12" y="f25"/>
                    <a:pt x="f8" y="f26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4160F16-7402-4326-B098-D4EFE2FE00FD}"/>
                </a:ext>
              </a:extLst>
            </p:cNvPr>
            <p:cNvSpPr/>
            <p:nvPr/>
          </p:nvSpPr>
          <p:spPr>
            <a:xfrm>
              <a:off x="1491889" y="5147175"/>
              <a:ext cx="104771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775"/>
                <a:gd name="f7" fmla="val 57150"/>
                <a:gd name="f8" fmla="val 90678"/>
                <a:gd name="f9" fmla="val 7893"/>
                <a:gd name="f10" fmla="val 86392"/>
                <a:gd name="f11" fmla="val 9512"/>
                <a:gd name="f12" fmla="val 83725"/>
                <a:gd name="f13" fmla="val 13798"/>
                <a:gd name="f14" fmla="val 18371"/>
                <a:gd name="f15" fmla="val 83629"/>
                <a:gd name="f16" fmla="val 24657"/>
                <a:gd name="f17" fmla="val 78486"/>
                <a:gd name="f18" fmla="val 29705"/>
                <a:gd name="f19" fmla="val 72104"/>
                <a:gd name="f20" fmla="val 40957"/>
                <a:gd name="f21" fmla="val 34576"/>
                <a:gd name="f22" fmla="val 29432"/>
                <a:gd name="f23" fmla="val 29337"/>
                <a:gd name="f24" fmla="val 26670"/>
                <a:gd name="f25" fmla="val 22384"/>
                <a:gd name="f26" fmla="val 14478"/>
                <a:gd name="f27" fmla="val 5036"/>
                <a:gd name="f28" fmla="val 7144"/>
                <a:gd name="f29" fmla="val 10750"/>
                <a:gd name="f30" fmla="val 18275"/>
                <a:gd name="f31" fmla="val 36849"/>
                <a:gd name="f32" fmla="val 22288"/>
                <a:gd name="f33" fmla="val 51898"/>
                <a:gd name="f34" fmla="val 90773"/>
                <a:gd name="f35" fmla="val 105918"/>
                <a:gd name="f36" fmla="val 10846"/>
                <a:gd name="f37" fmla="val 98584"/>
                <a:gd name="f38" fmla="+- 0 0 -90"/>
                <a:gd name="f39" fmla="*/ f3 1 104775"/>
                <a:gd name="f40" fmla="*/ f4 1 57150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04775"/>
                <a:gd name="f49" fmla="*/ f45 1 57150"/>
                <a:gd name="f50" fmla="*/ 90678 f46 1"/>
                <a:gd name="f51" fmla="*/ 7893 f45 1"/>
                <a:gd name="f52" fmla="*/ 83725 f46 1"/>
                <a:gd name="f53" fmla="*/ 18371 f45 1"/>
                <a:gd name="f54" fmla="*/ 72104 f46 1"/>
                <a:gd name="f55" fmla="*/ 29705 f45 1"/>
                <a:gd name="f56" fmla="*/ 40957 f46 1"/>
                <a:gd name="f57" fmla="*/ 29337 f46 1"/>
                <a:gd name="f58" fmla="*/ 22384 f46 1"/>
                <a:gd name="f59" fmla="*/ 7144 f46 1"/>
                <a:gd name="f60" fmla="*/ 18275 f45 1"/>
                <a:gd name="f61" fmla="*/ 51898 f45 1"/>
                <a:gd name="f62" fmla="*/ 105918 f46 1"/>
                <a:gd name="f63" fmla="+- f47 0 f1"/>
                <a:gd name="f64" fmla="*/ f50 1 104775"/>
                <a:gd name="f65" fmla="*/ f51 1 57150"/>
                <a:gd name="f66" fmla="*/ f52 1 104775"/>
                <a:gd name="f67" fmla="*/ f53 1 57150"/>
                <a:gd name="f68" fmla="*/ f54 1 104775"/>
                <a:gd name="f69" fmla="*/ f55 1 57150"/>
                <a:gd name="f70" fmla="*/ f56 1 104775"/>
                <a:gd name="f71" fmla="*/ f57 1 104775"/>
                <a:gd name="f72" fmla="*/ f58 1 104775"/>
                <a:gd name="f73" fmla="*/ f59 1 104775"/>
                <a:gd name="f74" fmla="*/ f60 1 57150"/>
                <a:gd name="f75" fmla="*/ f61 1 57150"/>
                <a:gd name="f76" fmla="*/ f62 1 104775"/>
                <a:gd name="f77" fmla="*/ f41 1 f48"/>
                <a:gd name="f78" fmla="*/ f42 1 f48"/>
                <a:gd name="f79" fmla="*/ f41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8"/>
                <a:gd name="f89" fmla="*/ f72 1 f48"/>
                <a:gd name="f90" fmla="*/ f73 1 f48"/>
                <a:gd name="f91" fmla="*/ f74 1 f49"/>
                <a:gd name="f92" fmla="*/ f75 1 f49"/>
                <a:gd name="f93" fmla="*/ f76 1 f48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39 1"/>
                <a:gd name="f106" fmla="*/ f89 f39 1"/>
                <a:gd name="f107" fmla="*/ f90 f39 1"/>
                <a:gd name="f108" fmla="*/ f91 f40 1"/>
                <a:gd name="f109" fmla="*/ f92 f40 1"/>
                <a:gd name="f110" fmla="*/ f9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3"/>
                </a:cxn>
                <a:cxn ang="f63">
                  <a:pos x="f105" y="f101"/>
                </a:cxn>
                <a:cxn ang="f63">
                  <a:pos x="f106" y="f99"/>
                </a:cxn>
                <a:cxn ang="f63">
                  <a:pos x="f107" y="f108"/>
                </a:cxn>
                <a:cxn ang="f63">
                  <a:pos x="f104" y="f109"/>
                </a:cxn>
                <a:cxn ang="f63">
                  <a:pos x="f102" y="f109"/>
                </a:cxn>
                <a:cxn ang="f63">
                  <a:pos x="f110" y="f108"/>
                </a:cxn>
                <a:cxn ang="f63">
                  <a:pos x="f98" y="f99"/>
                </a:cxn>
              </a:cxnLst>
              <a:rect l="f94" t="f97" r="f95" b="f96"/>
              <a:pathLst>
                <a:path w="104775" h="57150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6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16"/>
                    <a:pt x="f23" y="f14"/>
                  </a:cubicBezTo>
                  <a:cubicBezTo>
                    <a:pt x="f23" y="f13"/>
                    <a:pt x="f24" y="f11"/>
                    <a:pt x="f25" y="f9"/>
                  </a:cubicBezTo>
                  <a:cubicBezTo>
                    <a:pt x="f26" y="f27"/>
                    <a:pt x="f28" y="f29"/>
                    <a:pt x="f28" y="f30"/>
                  </a:cubicBezTo>
                  <a:cubicBezTo>
                    <a:pt x="f28" y="f31"/>
                    <a:pt x="f32" y="f33"/>
                    <a:pt x="f20" y="f33"/>
                  </a:cubicBezTo>
                  <a:lnTo>
                    <a:pt x="f19" y="f33"/>
                  </a:lnTo>
                  <a:cubicBezTo>
                    <a:pt x="f34" y="f33"/>
                    <a:pt x="f35" y="f31"/>
                    <a:pt x="f35" y="f30"/>
                  </a:cubicBezTo>
                  <a:cubicBezTo>
                    <a:pt x="f35" y="f36"/>
                    <a:pt x="f37" y="f27"/>
                    <a:pt x="f8" y="f9"/>
                  </a:cubicBezTo>
                  <a:close/>
                </a:path>
              </a:pathLst>
            </a:custGeom>
            <a:solidFill>
              <a:srgbClr val="FFA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endParaRP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578A70D5-6C13-4EB4-B8AB-2BA48BCD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673" y="990600"/>
            <a:ext cx="4876800" cy="48768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ágrima 10">
            <a:extLst>
              <a:ext uri="{FF2B5EF4-FFF2-40B4-BE49-F238E27FC236}">
                <a16:creationId xmlns:a16="http://schemas.microsoft.com/office/drawing/2014/main" id="{5BF6B8E2-4E40-4964-A635-99AF606D0EFD}"/>
              </a:ext>
            </a:extLst>
          </p:cNvPr>
          <p:cNvSpPr/>
          <p:nvPr/>
        </p:nvSpPr>
        <p:spPr>
          <a:xfrm>
            <a:off x="7159857" y="-18240"/>
            <a:ext cx="5046785" cy="5046785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BB3C319-FD2F-4BCE-A02E-9B22E9BDA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562" y="571500"/>
            <a:ext cx="4364181" cy="5715000"/>
          </a:xfrm>
          <a:prstGeom prst="rect">
            <a:avLst/>
          </a:prstGeom>
        </p:spPr>
      </p:pic>
      <p:sp>
        <p:nvSpPr>
          <p:cNvPr id="3" name="직사각형 4">
            <a:extLst>
              <a:ext uri="{FF2B5EF4-FFF2-40B4-BE49-F238E27FC236}">
                <a16:creationId xmlns:a16="http://schemas.microsoft.com/office/drawing/2014/main" id="{40C6EA2C-063D-42FC-9AC8-DF1DCD8FA25A}"/>
              </a:ext>
            </a:extLst>
          </p:cNvPr>
          <p:cNvSpPr/>
          <p:nvPr/>
        </p:nvSpPr>
        <p:spPr>
          <a:xfrm>
            <a:off x="769257" y="787398"/>
            <a:ext cx="5994404" cy="2489197"/>
          </a:xfrm>
          <a:prstGeom prst="rect">
            <a:avLst/>
          </a:prstGeom>
          <a:noFill/>
          <a:ln w="76196" cap="flat">
            <a:solidFill>
              <a:srgbClr val="FFA70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DA84D588-CEF1-4396-AB8F-FC184BDD107C}"/>
              </a:ext>
            </a:extLst>
          </p:cNvPr>
          <p:cNvSpPr/>
          <p:nvPr/>
        </p:nvSpPr>
        <p:spPr>
          <a:xfrm>
            <a:off x="769257" y="3581403"/>
            <a:ext cx="5994404" cy="2489197"/>
          </a:xfrm>
          <a:prstGeom prst="rect">
            <a:avLst/>
          </a:prstGeom>
          <a:noFill/>
          <a:ln w="76196" cap="flat">
            <a:solidFill>
              <a:srgbClr val="FFA70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Poppins Black"/>
              <a:ea typeface="Arial Unicode M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454E827-BF0C-4DEB-8006-2EDB64FB81AE}"/>
              </a:ext>
            </a:extLst>
          </p:cNvPr>
          <p:cNvSpPr txBox="1"/>
          <p:nvPr/>
        </p:nvSpPr>
        <p:spPr>
          <a:xfrm>
            <a:off x="1136955" y="1385251"/>
            <a:ext cx="527654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 dolor sit amet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BB5BEAF-4C75-473E-82D8-5728A972A7F2}"/>
              </a:ext>
            </a:extLst>
          </p:cNvPr>
          <p:cNvSpPr txBox="1"/>
          <p:nvPr/>
        </p:nvSpPr>
        <p:spPr>
          <a:xfrm>
            <a:off x="1136955" y="1839452"/>
            <a:ext cx="527654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elit, sed do eiusmod tempor incididunt ut labore et dolore magna aliqua.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Ut enim ad minim veniam, quis nostrud exercitation ullamco laboris nisi ut aliquip ex ea commodo consequat.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BB30CBB-B8DE-4049-9463-2BC60E7DFDDA}"/>
              </a:ext>
            </a:extLst>
          </p:cNvPr>
          <p:cNvSpPr txBox="1"/>
          <p:nvPr/>
        </p:nvSpPr>
        <p:spPr>
          <a:xfrm>
            <a:off x="1136955" y="4168301"/>
            <a:ext cx="527654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oppins Black"/>
                <a:ea typeface="Arial Unicode MS"/>
              </a:rPr>
              <a:t>Lorem ipsum dolor sit amet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D3BB2A1-0049-4CD2-99FF-886CB641E48A}"/>
              </a:ext>
            </a:extLst>
          </p:cNvPr>
          <p:cNvSpPr txBox="1"/>
          <p:nvPr/>
        </p:nvSpPr>
        <p:spPr>
          <a:xfrm>
            <a:off x="1136955" y="4622502"/>
            <a:ext cx="527654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Lorem ipsum dolor sit amet, consectetur adipiscing elit, sed do eiusmod tempor incididunt ut labore et dolore magna aliqua.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rPr>
              <a:t>Ut enim ad minim veniam, quis nostrud exercitation ullamco laboris nisi ut aliquip ex ea commodo consequat.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1451</Words>
  <Application>Microsoft Office PowerPoint</Application>
  <PresentationFormat>Panorámica</PresentationFormat>
  <Paragraphs>217</Paragraphs>
  <Slides>26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9" baseType="lpstr">
      <vt:lpstr>맑은 고딕</vt:lpstr>
      <vt:lpstr>Arial</vt:lpstr>
      <vt:lpstr>Arial (Títulos)</vt:lpstr>
      <vt:lpstr>Bahnschrift</vt:lpstr>
      <vt:lpstr>Calibri</vt:lpstr>
      <vt:lpstr>Calibri Light</vt:lpstr>
      <vt:lpstr>Century Gothic</vt:lpstr>
      <vt:lpstr>Poppins Black</vt:lpstr>
      <vt:lpstr>Poppins Light</vt:lpstr>
      <vt:lpstr>Roboto</vt:lpstr>
      <vt:lpstr>Source Sans Pro</vt:lpstr>
      <vt:lpstr>Wingdings</vt:lpstr>
      <vt:lpstr>PPTMON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</vt:lpstr>
      <vt:lpstr>Presentación de PowerPoint</vt:lpstr>
      <vt:lpstr>Presentación de PowerPoint</vt:lpstr>
      <vt:lpstr>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costumbres chipre</dc:title>
  <dc:creator>slidesppt</dc:creator>
  <cp:lastModifiedBy>Franklin</cp:lastModifiedBy>
  <cp:revision>193</cp:revision>
  <dcterms:created xsi:type="dcterms:W3CDTF">2019-04-06T05:20:47Z</dcterms:created>
  <dcterms:modified xsi:type="dcterms:W3CDTF">2023-12-08T11:53:56Z</dcterms:modified>
  <cp:category>slidesppt.net</cp:category>
</cp:coreProperties>
</file>