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notesMasterIdLst>
    <p:notesMasterId r:id="rId27"/>
  </p:notesMasterIdLst>
  <p:sldIdLst>
    <p:sldId id="362" r:id="rId3"/>
    <p:sldId id="363" r:id="rId4"/>
    <p:sldId id="364" r:id="rId5"/>
    <p:sldId id="365" r:id="rId6"/>
    <p:sldId id="271" r:id="rId7"/>
    <p:sldId id="367" r:id="rId8"/>
    <p:sldId id="368" r:id="rId9"/>
    <p:sldId id="369" r:id="rId10"/>
    <p:sldId id="348" r:id="rId11"/>
    <p:sldId id="370" r:id="rId12"/>
    <p:sldId id="259" r:id="rId13"/>
    <p:sldId id="283" r:id="rId14"/>
    <p:sldId id="334" r:id="rId15"/>
    <p:sldId id="357" r:id="rId16"/>
    <p:sldId id="309" r:id="rId17"/>
    <p:sldId id="280" r:id="rId18"/>
    <p:sldId id="260" r:id="rId19"/>
    <p:sldId id="340" r:id="rId20"/>
    <p:sldId id="373" r:id="rId21"/>
    <p:sldId id="335" r:id="rId22"/>
    <p:sldId id="379" r:id="rId23"/>
    <p:sldId id="380" r:id="rId24"/>
    <p:sldId id="381" r:id="rId25"/>
    <p:sldId id="1078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C26"/>
    <a:srgbClr val="F19B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002" autoAdjust="0"/>
  </p:normalViewPr>
  <p:slideViewPr>
    <p:cSldViewPr snapToGrid="0" showGuides="1">
      <p:cViewPr varScale="1">
        <p:scale>
          <a:sx n="64" d="100"/>
          <a:sy n="64" d="100"/>
        </p:scale>
        <p:origin x="900" y="78"/>
      </p:cViewPr>
      <p:guideLst>
        <p:guide orient="horz" pos="24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505402147769928"/>
          <c:y val="8.282759040594101E-2"/>
          <c:w val="0.71843069791793823"/>
          <c:h val="0.8343448042869567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60</c:v>
                </c:pt>
                <c:pt idx="2">
                  <c:v>30</c:v>
                </c:pt>
                <c:pt idx="3">
                  <c:v>40</c:v>
                </c:pt>
                <c:pt idx="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DB-4DB4-B2BD-C7CB3C6E8E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50</c:v>
                </c:pt>
                <c:pt idx="1">
                  <c:v>40</c:v>
                </c:pt>
                <c:pt idx="2">
                  <c:v>70</c:v>
                </c:pt>
                <c:pt idx="3">
                  <c:v>60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DB-4DB4-B2BD-C7CB3C6E8E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100"/>
        <c:axId val="169896576"/>
        <c:axId val="169898368"/>
      </c:barChart>
      <c:catAx>
        <c:axId val="1698965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smtId="4294967295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es-PE"/>
          </a:p>
        </c:txPr>
        <c:crossAx val="169898368"/>
        <c:crosses val="autoZero"/>
        <c:auto val="0"/>
        <c:lblAlgn val="ctr"/>
        <c:lblOffset val="100"/>
        <c:noMultiLvlLbl val="0"/>
      </c:catAx>
      <c:valAx>
        <c:axId val="169898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9896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smtId="4294967295"/>
      </a:pPr>
      <a:endParaRPr lang="es-P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slidesppt.net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30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2C2BECC-DBD7-4AFC-B7AA-E05341CE4C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423FAAA-8AD0-44A4-B863-FDD22AD2B3B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FFA7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34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slidesppt.net</a:t>
            </a:r>
            <a:endParaRPr lang="es-PE" dirty="0"/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77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3;g35ed75ccf_0141:notes">
            <a:extLst>
              <a:ext uri="{FF2B5EF4-FFF2-40B4-BE49-F238E27FC236}">
                <a16:creationId xmlns:a16="http://schemas.microsoft.com/office/drawing/2014/main" id="{049D9063-4F38-4E72-89C8-4F6A3BCC54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584;g35ed75ccf_0141:notes">
            <a:extLst>
              <a:ext uri="{FF2B5EF4-FFF2-40B4-BE49-F238E27FC236}">
                <a16:creationId xmlns:a16="http://schemas.microsoft.com/office/drawing/2014/main" id="{68FC9054-0FB9-4845-B70D-82E976603EE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27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b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slidesppt.net</a:t>
            </a: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75A45-01EC-124A-B966-E49293B050A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039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80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9A0AA9F-E021-474D-8894-4E77DB5EF5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84E47E7-A07D-494F-8D67-3EE3F645345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143A78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158748"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00334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slidesppt.net</a:t>
            </a:r>
            <a:endParaRPr lang="es-PE" dirty="0"/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343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slidesppt.net</a:t>
            </a:r>
            <a:endParaRPr lang="es-PE" dirty="0"/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368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633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8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800" dirty="0"/>
              <a:t>slidesppt.net</a:t>
            </a:r>
            <a:endParaRPr lang="es-PE" sz="800" dirty="0"/>
          </a:p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75A45-01EC-124A-B966-E49293B050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25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slidesppt.net</a:t>
            </a:r>
            <a:endParaRPr lang="es-PE" dirty="0"/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45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30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slidesppt.net</a:t>
            </a:r>
            <a:endParaRPr lang="es-PE" dirty="0"/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19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23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3;g35f391192_04:notes">
            <a:extLst>
              <a:ext uri="{FF2B5EF4-FFF2-40B4-BE49-F238E27FC236}">
                <a16:creationId xmlns:a16="http://schemas.microsoft.com/office/drawing/2014/main" id="{C9416B70-63FC-4B40-9D9F-D629A105E0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54;g35f391192_04:notes">
            <a:extLst>
              <a:ext uri="{FF2B5EF4-FFF2-40B4-BE49-F238E27FC236}">
                <a16:creationId xmlns:a16="http://schemas.microsoft.com/office/drawing/2014/main" id="{5A4AE27A-1209-42F0-AE9B-57C3572D6A3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39703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139703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34972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85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26">
            <a:extLst>
              <a:ext uri="{FF2B5EF4-FFF2-40B4-BE49-F238E27FC236}">
                <a16:creationId xmlns:a16="http://schemas.microsoft.com/office/drawing/2014/main" id="{ED840B41-03DB-4F83-97C4-CDF08F147A3B}"/>
              </a:ext>
            </a:extLst>
          </p:cNvPr>
          <p:cNvGrpSpPr/>
          <p:nvPr userDrawn="1"/>
        </p:nvGrpSpPr>
        <p:grpSpPr>
          <a:xfrm>
            <a:off x="162300" y="6270945"/>
            <a:ext cx="11945565" cy="422001"/>
            <a:chOff x="121724" y="4703207"/>
            <a:chExt cx="8959174" cy="316501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5" name="Diagrama de flujo: retraso 27">
              <a:extLst>
                <a:ext uri="{FF2B5EF4-FFF2-40B4-BE49-F238E27FC236}">
                  <a16:creationId xmlns:a16="http://schemas.microsoft.com/office/drawing/2014/main" id="{62ACD5E4-8B98-4CCA-9818-D8C1EB4A5706}"/>
                </a:ext>
              </a:extLst>
            </p:cNvPr>
            <p:cNvSpPr/>
            <p:nvPr/>
          </p:nvSpPr>
          <p:spPr>
            <a:xfrm rot="10799991">
              <a:off x="121724" y="4703207"/>
              <a:ext cx="316108" cy="3161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27 f22 1"/>
                <a:gd name="f34" fmla="*/ f30 1 2"/>
                <a:gd name="f35" fmla="*/ f31 1 2"/>
                <a:gd name="f36" fmla="*/ f32 1 f7"/>
                <a:gd name="f37" fmla="+- f11 f34 0"/>
                <a:gd name="f38" fmla="+- f11 f35 0"/>
                <a:gd name="f39" fmla="+- f36 0 f1"/>
                <a:gd name="f40" fmla="*/ f35 f22 1"/>
                <a:gd name="f41" fmla="*/ f34 f22 1"/>
                <a:gd name="f42" fmla="cos 1 f39"/>
                <a:gd name="f43" fmla="sin 1 f39"/>
                <a:gd name="f44" fmla="*/ f38 f22 1"/>
                <a:gd name="f45" fmla="+- 0 0 f42"/>
                <a:gd name="f46" fmla="+- 0 0 f43"/>
                <a:gd name="f47" fmla="+- 0 0 f45"/>
                <a:gd name="f48" fmla="+- 0 0 f46"/>
                <a:gd name="f49" fmla="*/ f47 f35 1"/>
                <a:gd name="f50" fmla="*/ f48 f34 1"/>
                <a:gd name="f51" fmla="+- f38 f49 0"/>
                <a:gd name="f52" fmla="+- f37 0 f50"/>
                <a:gd name="f53" fmla="+- f37 f50 0"/>
                <a:gd name="f54" fmla="*/ f52 f22 1"/>
                <a:gd name="f55" fmla="*/ f51 f22 1"/>
                <a:gd name="f56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54" r="f55" b="f56"/>
              <a:pathLst>
                <a:path>
                  <a:moveTo>
                    <a:pt x="f29" y="f29"/>
                  </a:moveTo>
                  <a:lnTo>
                    <a:pt x="f44" y="f29"/>
                  </a:lnTo>
                  <a:arcTo wR="f40" hR="f41" stAng="f2" swAng="f0"/>
                  <a:lnTo>
                    <a:pt x="f29" y="f3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121914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6" name="Rectángulo 28">
              <a:extLst>
                <a:ext uri="{FF2B5EF4-FFF2-40B4-BE49-F238E27FC236}">
                  <a16:creationId xmlns:a16="http://schemas.microsoft.com/office/drawing/2014/main" id="{F1BDD311-2738-4D92-B08D-60628D7A077C}"/>
                </a:ext>
              </a:extLst>
            </p:cNvPr>
            <p:cNvSpPr/>
            <p:nvPr/>
          </p:nvSpPr>
          <p:spPr>
            <a:xfrm>
              <a:off x="362294" y="4703207"/>
              <a:ext cx="8472629" cy="316501"/>
            </a:xfrm>
            <a:prstGeom prst="rect">
              <a:avLst/>
            </a:pr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121914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7" name="Diagrama de flujo: retraso 29">
              <a:extLst>
                <a:ext uri="{FF2B5EF4-FFF2-40B4-BE49-F238E27FC236}">
                  <a16:creationId xmlns:a16="http://schemas.microsoft.com/office/drawing/2014/main" id="{ACAC36D8-5515-4AD6-87FA-94901372A709}"/>
                </a:ext>
              </a:extLst>
            </p:cNvPr>
            <p:cNvSpPr/>
            <p:nvPr/>
          </p:nvSpPr>
          <p:spPr>
            <a:xfrm>
              <a:off x="8764790" y="4703208"/>
              <a:ext cx="316108" cy="3161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27 f22 1"/>
                <a:gd name="f34" fmla="*/ f30 1 2"/>
                <a:gd name="f35" fmla="*/ f31 1 2"/>
                <a:gd name="f36" fmla="*/ f32 1 f7"/>
                <a:gd name="f37" fmla="+- f11 f34 0"/>
                <a:gd name="f38" fmla="+- f11 f35 0"/>
                <a:gd name="f39" fmla="+- f36 0 f1"/>
                <a:gd name="f40" fmla="*/ f35 f22 1"/>
                <a:gd name="f41" fmla="*/ f34 f22 1"/>
                <a:gd name="f42" fmla="cos 1 f39"/>
                <a:gd name="f43" fmla="sin 1 f39"/>
                <a:gd name="f44" fmla="*/ f38 f22 1"/>
                <a:gd name="f45" fmla="+- 0 0 f42"/>
                <a:gd name="f46" fmla="+- 0 0 f43"/>
                <a:gd name="f47" fmla="+- 0 0 f45"/>
                <a:gd name="f48" fmla="+- 0 0 f46"/>
                <a:gd name="f49" fmla="*/ f47 f35 1"/>
                <a:gd name="f50" fmla="*/ f48 f34 1"/>
                <a:gd name="f51" fmla="+- f38 f49 0"/>
                <a:gd name="f52" fmla="+- f37 0 f50"/>
                <a:gd name="f53" fmla="+- f37 f50 0"/>
                <a:gd name="f54" fmla="*/ f52 f22 1"/>
                <a:gd name="f55" fmla="*/ f51 f22 1"/>
                <a:gd name="f56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54" r="f55" b="f56"/>
              <a:pathLst>
                <a:path>
                  <a:moveTo>
                    <a:pt x="f29" y="f29"/>
                  </a:moveTo>
                  <a:lnTo>
                    <a:pt x="f44" y="f29"/>
                  </a:lnTo>
                  <a:arcTo wR="f40" hR="f41" stAng="f2" swAng="f0"/>
                  <a:lnTo>
                    <a:pt x="f29" y="f3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121914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>
                <a:solidFill>
                  <a:srgbClr val="FFFFFF"/>
                </a:solidFill>
                <a:latin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472914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47;p5">
            <a:extLst>
              <a:ext uri="{FF2B5EF4-FFF2-40B4-BE49-F238E27FC236}">
                <a16:creationId xmlns:a16="http://schemas.microsoft.com/office/drawing/2014/main" id="{61FEBE7F-6EEA-4A38-BE6D-D99920D1DD6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4" name="Google Shape;148;p5">
            <a:extLst>
              <a:ext uri="{FF2B5EF4-FFF2-40B4-BE49-F238E27FC236}">
                <a16:creationId xmlns:a16="http://schemas.microsoft.com/office/drawing/2014/main" id="{B64B2942-DE3E-4C9D-8182-C173BBFABC2F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grpSp>
        <p:nvGrpSpPr>
          <p:cNvPr id="5" name="Grupo 26">
            <a:extLst>
              <a:ext uri="{FF2B5EF4-FFF2-40B4-BE49-F238E27FC236}">
                <a16:creationId xmlns:a16="http://schemas.microsoft.com/office/drawing/2014/main" id="{0E5F2473-5206-4373-AB1D-EB3C5F8C530B}"/>
              </a:ext>
            </a:extLst>
          </p:cNvPr>
          <p:cNvGrpSpPr/>
          <p:nvPr userDrawn="1"/>
        </p:nvGrpSpPr>
        <p:grpSpPr>
          <a:xfrm>
            <a:off x="146258" y="6270945"/>
            <a:ext cx="11945565" cy="422001"/>
            <a:chOff x="121724" y="4703207"/>
            <a:chExt cx="8959174" cy="316501"/>
          </a:xfrm>
          <a:solidFill>
            <a:srgbClr val="C00000"/>
          </a:solidFill>
        </p:grpSpPr>
        <p:sp>
          <p:nvSpPr>
            <p:cNvPr id="6" name="Diagrama de flujo: retraso 27">
              <a:extLst>
                <a:ext uri="{FF2B5EF4-FFF2-40B4-BE49-F238E27FC236}">
                  <a16:creationId xmlns:a16="http://schemas.microsoft.com/office/drawing/2014/main" id="{160177BB-C47E-42A4-9040-48BEDFA4D950}"/>
                </a:ext>
              </a:extLst>
            </p:cNvPr>
            <p:cNvSpPr/>
            <p:nvPr/>
          </p:nvSpPr>
          <p:spPr>
            <a:xfrm rot="10799991">
              <a:off x="121724" y="4703207"/>
              <a:ext cx="316108" cy="3161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27 f22 1"/>
                <a:gd name="f34" fmla="*/ f30 1 2"/>
                <a:gd name="f35" fmla="*/ f31 1 2"/>
                <a:gd name="f36" fmla="*/ f32 1 f7"/>
                <a:gd name="f37" fmla="+- f11 f34 0"/>
                <a:gd name="f38" fmla="+- f11 f35 0"/>
                <a:gd name="f39" fmla="+- f36 0 f1"/>
                <a:gd name="f40" fmla="*/ f35 f22 1"/>
                <a:gd name="f41" fmla="*/ f34 f22 1"/>
                <a:gd name="f42" fmla="cos 1 f39"/>
                <a:gd name="f43" fmla="sin 1 f39"/>
                <a:gd name="f44" fmla="*/ f38 f22 1"/>
                <a:gd name="f45" fmla="+- 0 0 f42"/>
                <a:gd name="f46" fmla="+- 0 0 f43"/>
                <a:gd name="f47" fmla="+- 0 0 f45"/>
                <a:gd name="f48" fmla="+- 0 0 f46"/>
                <a:gd name="f49" fmla="*/ f47 f35 1"/>
                <a:gd name="f50" fmla="*/ f48 f34 1"/>
                <a:gd name="f51" fmla="+- f38 f49 0"/>
                <a:gd name="f52" fmla="+- f37 0 f50"/>
                <a:gd name="f53" fmla="+- f37 f50 0"/>
                <a:gd name="f54" fmla="*/ f52 f22 1"/>
                <a:gd name="f55" fmla="*/ f51 f22 1"/>
                <a:gd name="f56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54" r="f55" b="f56"/>
              <a:pathLst>
                <a:path>
                  <a:moveTo>
                    <a:pt x="f29" y="f29"/>
                  </a:moveTo>
                  <a:lnTo>
                    <a:pt x="f44" y="f29"/>
                  </a:lnTo>
                  <a:arcTo wR="f40" hR="f41" stAng="f2" swAng="f0"/>
                  <a:lnTo>
                    <a:pt x="f29" y="f3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121914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7" name="Rectángulo 28">
              <a:extLst>
                <a:ext uri="{FF2B5EF4-FFF2-40B4-BE49-F238E27FC236}">
                  <a16:creationId xmlns:a16="http://schemas.microsoft.com/office/drawing/2014/main" id="{00822BE7-6081-44E2-8F74-E48F579C53AD}"/>
                </a:ext>
              </a:extLst>
            </p:cNvPr>
            <p:cNvSpPr/>
            <p:nvPr/>
          </p:nvSpPr>
          <p:spPr>
            <a:xfrm>
              <a:off x="362294" y="4703207"/>
              <a:ext cx="8472629" cy="316501"/>
            </a:xfrm>
            <a:prstGeom prst="rect">
              <a:avLst/>
            </a:pr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121914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8" name="Diagrama de flujo: retraso 29">
              <a:extLst>
                <a:ext uri="{FF2B5EF4-FFF2-40B4-BE49-F238E27FC236}">
                  <a16:creationId xmlns:a16="http://schemas.microsoft.com/office/drawing/2014/main" id="{8B08F5A6-4D86-4E43-ACFC-16108D8E5F09}"/>
                </a:ext>
              </a:extLst>
            </p:cNvPr>
            <p:cNvSpPr/>
            <p:nvPr/>
          </p:nvSpPr>
          <p:spPr>
            <a:xfrm>
              <a:off x="8764790" y="4703208"/>
              <a:ext cx="316108" cy="3161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27 f22 1"/>
                <a:gd name="f34" fmla="*/ f30 1 2"/>
                <a:gd name="f35" fmla="*/ f31 1 2"/>
                <a:gd name="f36" fmla="*/ f32 1 f7"/>
                <a:gd name="f37" fmla="+- f11 f34 0"/>
                <a:gd name="f38" fmla="+- f11 f35 0"/>
                <a:gd name="f39" fmla="+- f36 0 f1"/>
                <a:gd name="f40" fmla="*/ f35 f22 1"/>
                <a:gd name="f41" fmla="*/ f34 f22 1"/>
                <a:gd name="f42" fmla="cos 1 f39"/>
                <a:gd name="f43" fmla="sin 1 f39"/>
                <a:gd name="f44" fmla="*/ f38 f22 1"/>
                <a:gd name="f45" fmla="+- 0 0 f42"/>
                <a:gd name="f46" fmla="+- 0 0 f43"/>
                <a:gd name="f47" fmla="+- 0 0 f45"/>
                <a:gd name="f48" fmla="+- 0 0 f46"/>
                <a:gd name="f49" fmla="*/ f47 f35 1"/>
                <a:gd name="f50" fmla="*/ f48 f34 1"/>
                <a:gd name="f51" fmla="+- f38 f49 0"/>
                <a:gd name="f52" fmla="+- f37 0 f50"/>
                <a:gd name="f53" fmla="+- f37 f50 0"/>
                <a:gd name="f54" fmla="*/ f52 f22 1"/>
                <a:gd name="f55" fmla="*/ f51 f22 1"/>
                <a:gd name="f56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54" r="f55" b="f56"/>
              <a:pathLst>
                <a:path>
                  <a:moveTo>
                    <a:pt x="f29" y="f29"/>
                  </a:moveTo>
                  <a:lnTo>
                    <a:pt x="f44" y="f29"/>
                  </a:lnTo>
                  <a:arcTo wR="f40" hR="f41" stAng="f2" swAng="f0"/>
                  <a:lnTo>
                    <a:pt x="f29" y="f3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121914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>
                <a:solidFill>
                  <a:srgbClr val="FFFFFF"/>
                </a:solidFill>
                <a:latin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063152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6">
            <a:extLst>
              <a:ext uri="{FF2B5EF4-FFF2-40B4-BE49-F238E27FC236}">
                <a16:creationId xmlns:a16="http://schemas.microsoft.com/office/drawing/2014/main" id="{E4DF78AA-61D7-4298-998F-490AC95C9A86}"/>
              </a:ext>
            </a:extLst>
          </p:cNvPr>
          <p:cNvSpPr/>
          <p:nvPr/>
        </p:nvSpPr>
        <p:spPr>
          <a:xfrm>
            <a:off x="624120" y="624109"/>
            <a:ext cx="3672120" cy="1872337"/>
          </a:xfrm>
          <a:prstGeom prst="rect">
            <a:avLst/>
          </a:prstGeom>
          <a:noFill/>
          <a:ln w="76196" cap="flat">
            <a:solidFill>
              <a:srgbClr val="FF0000"/>
            </a:solidFill>
            <a:prstDash val="solid"/>
            <a:miter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121917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직사각형 8">
            <a:extLst>
              <a:ext uri="{FF2B5EF4-FFF2-40B4-BE49-F238E27FC236}">
                <a16:creationId xmlns:a16="http://schemas.microsoft.com/office/drawing/2014/main" id="{FC276EE5-855F-4AEA-BE38-D7A4EC598AAF}"/>
              </a:ext>
            </a:extLst>
          </p:cNvPr>
          <p:cNvSpPr/>
          <p:nvPr/>
        </p:nvSpPr>
        <p:spPr>
          <a:xfrm>
            <a:off x="0" y="1248228"/>
            <a:ext cx="624120" cy="624120"/>
          </a:xfrm>
          <a:prstGeom prst="rect">
            <a:avLst/>
          </a:prstGeom>
          <a:solidFill>
            <a:srgbClr val="1B1C2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7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" name="Grupo 26">
            <a:extLst>
              <a:ext uri="{FF2B5EF4-FFF2-40B4-BE49-F238E27FC236}">
                <a16:creationId xmlns:a16="http://schemas.microsoft.com/office/drawing/2014/main" id="{9EE323B4-8F38-4EF6-BE4E-9AB5B8F2A0DE}"/>
              </a:ext>
            </a:extLst>
          </p:cNvPr>
          <p:cNvGrpSpPr/>
          <p:nvPr userDrawn="1"/>
        </p:nvGrpSpPr>
        <p:grpSpPr>
          <a:xfrm>
            <a:off x="162300" y="6270945"/>
            <a:ext cx="11945565" cy="422001"/>
            <a:chOff x="121724" y="4703207"/>
            <a:chExt cx="8959174" cy="316501"/>
          </a:xfrm>
          <a:solidFill>
            <a:srgbClr val="FFC000"/>
          </a:solidFill>
        </p:grpSpPr>
        <p:sp>
          <p:nvSpPr>
            <p:cNvPr id="6" name="Diagrama de flujo: retraso 27">
              <a:extLst>
                <a:ext uri="{FF2B5EF4-FFF2-40B4-BE49-F238E27FC236}">
                  <a16:creationId xmlns:a16="http://schemas.microsoft.com/office/drawing/2014/main" id="{CD99782A-A361-4DAE-82EC-0370CE94D696}"/>
                </a:ext>
              </a:extLst>
            </p:cNvPr>
            <p:cNvSpPr/>
            <p:nvPr/>
          </p:nvSpPr>
          <p:spPr>
            <a:xfrm rot="10799991">
              <a:off x="121724" y="4703207"/>
              <a:ext cx="316108" cy="3161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27 f22 1"/>
                <a:gd name="f34" fmla="*/ f30 1 2"/>
                <a:gd name="f35" fmla="*/ f31 1 2"/>
                <a:gd name="f36" fmla="*/ f32 1 f7"/>
                <a:gd name="f37" fmla="+- f11 f34 0"/>
                <a:gd name="f38" fmla="+- f11 f35 0"/>
                <a:gd name="f39" fmla="+- f36 0 f1"/>
                <a:gd name="f40" fmla="*/ f35 f22 1"/>
                <a:gd name="f41" fmla="*/ f34 f22 1"/>
                <a:gd name="f42" fmla="cos 1 f39"/>
                <a:gd name="f43" fmla="sin 1 f39"/>
                <a:gd name="f44" fmla="*/ f38 f22 1"/>
                <a:gd name="f45" fmla="+- 0 0 f42"/>
                <a:gd name="f46" fmla="+- 0 0 f43"/>
                <a:gd name="f47" fmla="+- 0 0 f45"/>
                <a:gd name="f48" fmla="+- 0 0 f46"/>
                <a:gd name="f49" fmla="*/ f47 f35 1"/>
                <a:gd name="f50" fmla="*/ f48 f34 1"/>
                <a:gd name="f51" fmla="+- f38 f49 0"/>
                <a:gd name="f52" fmla="+- f37 0 f50"/>
                <a:gd name="f53" fmla="+- f37 f50 0"/>
                <a:gd name="f54" fmla="*/ f52 f22 1"/>
                <a:gd name="f55" fmla="*/ f51 f22 1"/>
                <a:gd name="f56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54" r="f55" b="f56"/>
              <a:pathLst>
                <a:path>
                  <a:moveTo>
                    <a:pt x="f29" y="f29"/>
                  </a:moveTo>
                  <a:lnTo>
                    <a:pt x="f44" y="f29"/>
                  </a:lnTo>
                  <a:arcTo wR="f40" hR="f41" stAng="f2" swAng="f0"/>
                  <a:lnTo>
                    <a:pt x="f29" y="f3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121914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7" name="Rectángulo 28">
              <a:extLst>
                <a:ext uri="{FF2B5EF4-FFF2-40B4-BE49-F238E27FC236}">
                  <a16:creationId xmlns:a16="http://schemas.microsoft.com/office/drawing/2014/main" id="{6E5B4FD3-7153-46F8-B1C1-57AEB83548A1}"/>
                </a:ext>
              </a:extLst>
            </p:cNvPr>
            <p:cNvSpPr/>
            <p:nvPr/>
          </p:nvSpPr>
          <p:spPr>
            <a:xfrm>
              <a:off x="362294" y="4703207"/>
              <a:ext cx="8472629" cy="316501"/>
            </a:xfrm>
            <a:prstGeom prst="rect">
              <a:avLst/>
            </a:pr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121914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8" name="Diagrama de flujo: retraso 29">
              <a:extLst>
                <a:ext uri="{FF2B5EF4-FFF2-40B4-BE49-F238E27FC236}">
                  <a16:creationId xmlns:a16="http://schemas.microsoft.com/office/drawing/2014/main" id="{08842FFE-37FD-4E98-A457-248AAA3ECC37}"/>
                </a:ext>
              </a:extLst>
            </p:cNvPr>
            <p:cNvSpPr/>
            <p:nvPr/>
          </p:nvSpPr>
          <p:spPr>
            <a:xfrm>
              <a:off x="8764790" y="4703208"/>
              <a:ext cx="316108" cy="3161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27 f22 1"/>
                <a:gd name="f34" fmla="*/ f30 1 2"/>
                <a:gd name="f35" fmla="*/ f31 1 2"/>
                <a:gd name="f36" fmla="*/ f32 1 f7"/>
                <a:gd name="f37" fmla="+- f11 f34 0"/>
                <a:gd name="f38" fmla="+- f11 f35 0"/>
                <a:gd name="f39" fmla="+- f36 0 f1"/>
                <a:gd name="f40" fmla="*/ f35 f22 1"/>
                <a:gd name="f41" fmla="*/ f34 f22 1"/>
                <a:gd name="f42" fmla="cos 1 f39"/>
                <a:gd name="f43" fmla="sin 1 f39"/>
                <a:gd name="f44" fmla="*/ f38 f22 1"/>
                <a:gd name="f45" fmla="+- 0 0 f42"/>
                <a:gd name="f46" fmla="+- 0 0 f43"/>
                <a:gd name="f47" fmla="+- 0 0 f45"/>
                <a:gd name="f48" fmla="+- 0 0 f46"/>
                <a:gd name="f49" fmla="*/ f47 f35 1"/>
                <a:gd name="f50" fmla="*/ f48 f34 1"/>
                <a:gd name="f51" fmla="+- f38 f49 0"/>
                <a:gd name="f52" fmla="+- f37 0 f50"/>
                <a:gd name="f53" fmla="+- f37 f50 0"/>
                <a:gd name="f54" fmla="*/ f52 f22 1"/>
                <a:gd name="f55" fmla="*/ f51 f22 1"/>
                <a:gd name="f56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54" r="f55" b="f56"/>
              <a:pathLst>
                <a:path>
                  <a:moveTo>
                    <a:pt x="f29" y="f29"/>
                  </a:moveTo>
                  <a:lnTo>
                    <a:pt x="f44" y="f29"/>
                  </a:lnTo>
                  <a:arcTo wR="f40" hR="f41" stAng="f2" swAng="f0"/>
                  <a:lnTo>
                    <a:pt x="f29" y="f3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121914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>
                <a:solidFill>
                  <a:srgbClr val="FFFFFF"/>
                </a:solidFill>
                <a:latin typeface="Century Gothic"/>
              </a:endParaRPr>
            </a:p>
          </p:txBody>
        </p:sp>
      </p:grpSp>
      <p:grpSp>
        <p:nvGrpSpPr>
          <p:cNvPr id="10" name="Grupo 32">
            <a:extLst>
              <a:ext uri="{FF2B5EF4-FFF2-40B4-BE49-F238E27FC236}">
                <a16:creationId xmlns:a16="http://schemas.microsoft.com/office/drawing/2014/main" id="{D732A8C3-DD45-46C1-BBEB-64F7EB5E6A5E}"/>
              </a:ext>
            </a:extLst>
          </p:cNvPr>
          <p:cNvGrpSpPr/>
          <p:nvPr userDrawn="1"/>
        </p:nvGrpSpPr>
        <p:grpSpPr>
          <a:xfrm>
            <a:off x="10905067" y="369869"/>
            <a:ext cx="1286932" cy="659184"/>
            <a:chOff x="7740386" y="123800"/>
            <a:chExt cx="1403613" cy="647989"/>
          </a:xfrm>
          <a:solidFill>
            <a:srgbClr val="1B1C26"/>
          </a:solidFill>
        </p:grpSpPr>
        <p:sp>
          <p:nvSpPr>
            <p:cNvPr id="11" name="Diagrama de flujo: retraso 33">
              <a:extLst>
                <a:ext uri="{FF2B5EF4-FFF2-40B4-BE49-F238E27FC236}">
                  <a16:creationId xmlns:a16="http://schemas.microsoft.com/office/drawing/2014/main" id="{D29E1BFE-133D-4C7C-9493-422BDB2BBEA8}"/>
                </a:ext>
              </a:extLst>
            </p:cNvPr>
            <p:cNvSpPr/>
            <p:nvPr/>
          </p:nvSpPr>
          <p:spPr>
            <a:xfrm rot="10799991">
              <a:off x="7740386" y="123800"/>
              <a:ext cx="605351" cy="64798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27 f22 1"/>
                <a:gd name="f34" fmla="*/ f30 1 2"/>
                <a:gd name="f35" fmla="*/ f31 1 2"/>
                <a:gd name="f36" fmla="*/ f32 1 f7"/>
                <a:gd name="f37" fmla="+- f11 f34 0"/>
                <a:gd name="f38" fmla="+- f11 f35 0"/>
                <a:gd name="f39" fmla="+- f36 0 f1"/>
                <a:gd name="f40" fmla="*/ f35 f22 1"/>
                <a:gd name="f41" fmla="*/ f34 f22 1"/>
                <a:gd name="f42" fmla="cos 1 f39"/>
                <a:gd name="f43" fmla="sin 1 f39"/>
                <a:gd name="f44" fmla="*/ f38 f22 1"/>
                <a:gd name="f45" fmla="+- 0 0 f42"/>
                <a:gd name="f46" fmla="+- 0 0 f43"/>
                <a:gd name="f47" fmla="+- 0 0 f45"/>
                <a:gd name="f48" fmla="+- 0 0 f46"/>
                <a:gd name="f49" fmla="*/ f47 f35 1"/>
                <a:gd name="f50" fmla="*/ f48 f34 1"/>
                <a:gd name="f51" fmla="+- f38 f49 0"/>
                <a:gd name="f52" fmla="+- f37 0 f50"/>
                <a:gd name="f53" fmla="+- f37 f50 0"/>
                <a:gd name="f54" fmla="*/ f52 f22 1"/>
                <a:gd name="f55" fmla="*/ f51 f22 1"/>
                <a:gd name="f56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54" r="f55" b="f56"/>
              <a:pathLst>
                <a:path>
                  <a:moveTo>
                    <a:pt x="f29" y="f29"/>
                  </a:moveTo>
                  <a:lnTo>
                    <a:pt x="f44" y="f29"/>
                  </a:lnTo>
                  <a:arcTo wR="f40" hR="f41" stAng="f2" swAng="f0"/>
                  <a:lnTo>
                    <a:pt x="f29" y="f3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121914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12" name="Rectángulo 34">
              <a:extLst>
                <a:ext uri="{FF2B5EF4-FFF2-40B4-BE49-F238E27FC236}">
                  <a16:creationId xmlns:a16="http://schemas.microsoft.com/office/drawing/2014/main" id="{90640198-A53C-4650-8D8A-3EC20B4DE7A7}"/>
                </a:ext>
              </a:extLst>
            </p:cNvPr>
            <p:cNvSpPr/>
            <p:nvPr/>
          </p:nvSpPr>
          <p:spPr>
            <a:xfrm rot="10799991">
              <a:off x="8319128" y="123800"/>
              <a:ext cx="824871" cy="647989"/>
            </a:xfrm>
            <a:prstGeom prst="rect">
              <a:avLst/>
            </a:pr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121914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>
                <a:solidFill>
                  <a:srgbClr val="FFFFFF"/>
                </a:solidFill>
                <a:latin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601338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10774364" y="5994344"/>
            <a:ext cx="579436" cy="5794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72B8170-242D-42EF-8B64-B507C79780AD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D94BCAA-6F06-40DC-A20B-319516D10C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445258"/>
            <a:ext cx="8020050" cy="9303258"/>
          </a:xfrm>
          <a:custGeom>
            <a:avLst/>
            <a:gdLst>
              <a:gd name="connsiteX0" fmla="*/ 0 w 8020050"/>
              <a:gd name="connsiteY0" fmla="*/ 0 h 9303258"/>
              <a:gd name="connsiteX1" fmla="*/ 8020050 w 8020050"/>
              <a:gd name="connsiteY1" fmla="*/ 4651629 h 9303258"/>
              <a:gd name="connsiteX2" fmla="*/ 0 w 8020050"/>
              <a:gd name="connsiteY2" fmla="*/ 9303258 h 9303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20050" h="9303258">
                <a:moveTo>
                  <a:pt x="0" y="0"/>
                </a:moveTo>
                <a:lnTo>
                  <a:pt x="8020050" y="4651629"/>
                </a:lnTo>
                <a:lnTo>
                  <a:pt x="0" y="93032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26968850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8E25EFD-FA1C-46D6-A28C-96E67AB55DB4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554498" y="0"/>
            <a:ext cx="363750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A1B1C6-9855-40BC-99AB-F919A7579E46}"/>
              </a:ext>
            </a:extLst>
          </p:cNvPr>
          <p:cNvSpPr/>
          <p:nvPr userDrawn="1"/>
        </p:nvSpPr>
        <p:spPr>
          <a:xfrm>
            <a:off x="4916997" y="0"/>
            <a:ext cx="3637501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530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3EF8F1D-6EFD-89F4-6343-CE98496545EB}"/>
              </a:ext>
            </a:extLst>
          </p:cNvPr>
          <p:cNvSpPr/>
          <p:nvPr userDrawn="1"/>
        </p:nvSpPr>
        <p:spPr>
          <a:xfrm>
            <a:off x="0" y="0"/>
            <a:ext cx="223058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sz="8000">
                <a:solidFill>
                  <a:schemeClr val="bg2">
                    <a:lumMod val="75000"/>
                  </a:schemeClr>
                </a:solidFill>
                <a:latin typeface="Franklin Gothic Heavy" panose="020B0903020102020204" pitchFamily="34" charset="0"/>
              </a:rPr>
              <a:t>AGENDA</a:t>
            </a:r>
            <a:endParaRPr lang="es-PE" sz="8000">
              <a:solidFill>
                <a:schemeClr val="bg2">
                  <a:lumMod val="75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13469A5-6E84-5B47-1DD1-0160DCF7AD63}"/>
              </a:ext>
            </a:extLst>
          </p:cNvPr>
          <p:cNvSpPr/>
          <p:nvPr userDrawn="1"/>
        </p:nvSpPr>
        <p:spPr>
          <a:xfrm>
            <a:off x="2230582" y="0"/>
            <a:ext cx="3061854" cy="685800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2EAEB88-755B-04F8-AD98-2F1003C817FA}"/>
              </a:ext>
            </a:extLst>
          </p:cNvPr>
          <p:cNvSpPr/>
          <p:nvPr userDrawn="1"/>
        </p:nvSpPr>
        <p:spPr>
          <a:xfrm>
            <a:off x="5292436" y="-1"/>
            <a:ext cx="6899564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693790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Our Team LAYOUT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47D1D597-6E22-4627-9E87-65236FA9E98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93084" y="1563174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</a:t>
            </a:r>
            <a:endParaRPr lang="ko-KR" alt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1857B54C-BD1C-412B-9A74-1F17086F188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08362" y="1563174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</a:t>
            </a:r>
            <a:endParaRPr lang="ko-KR" alt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A20BC034-2FD1-4171-B713-E056BCC3753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623639" y="1563174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</a:t>
            </a:r>
            <a:endParaRPr lang="ko-KR" altLang="en-US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C7A4D41F-EAB5-4BC9-AED3-30D0293D30B3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38916" y="1563174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8ED82C6-2007-4B24-BF0B-012699BE95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3"/>
            <a:ext cx="7219949" cy="6791323"/>
          </a:xfrm>
          <a:custGeom>
            <a:avLst/>
            <a:gdLst>
              <a:gd name="connsiteX0" fmla="*/ 6373343 w 7219949"/>
              <a:gd name="connsiteY0" fmla="*/ 5762674 h 6791323"/>
              <a:gd name="connsiteX1" fmla="*/ 6413754 w 7219949"/>
              <a:gd name="connsiteY1" fmla="*/ 5791064 h 6791323"/>
              <a:gd name="connsiteX2" fmla="*/ 6422746 w 7219949"/>
              <a:gd name="connsiteY2" fmla="*/ 5798985 h 6791323"/>
              <a:gd name="connsiteX3" fmla="*/ 6422797 w 7219949"/>
              <a:gd name="connsiteY3" fmla="*/ 5799972 h 6791323"/>
              <a:gd name="connsiteX4" fmla="*/ 6417097 w 7219949"/>
              <a:gd name="connsiteY4" fmla="*/ 5796731 h 6791323"/>
              <a:gd name="connsiteX5" fmla="*/ 6421197 w 7219949"/>
              <a:gd name="connsiteY5" fmla="*/ 5803224 h 6791323"/>
              <a:gd name="connsiteX6" fmla="*/ 6423069 w 7219949"/>
              <a:gd name="connsiteY6" fmla="*/ 5805289 h 6791323"/>
              <a:gd name="connsiteX7" fmla="*/ 6423280 w 7219949"/>
              <a:gd name="connsiteY7" fmla="*/ 5809382 h 6791323"/>
              <a:gd name="connsiteX8" fmla="*/ 6409944 w 7219949"/>
              <a:gd name="connsiteY8" fmla="*/ 5797636 h 6791323"/>
              <a:gd name="connsiteX9" fmla="*/ 1540022 w 7219949"/>
              <a:gd name="connsiteY9" fmla="*/ 5527312 h 6791323"/>
              <a:gd name="connsiteX10" fmla="*/ 1522578 w 7219949"/>
              <a:gd name="connsiteY10" fmla="*/ 5529871 h 6791323"/>
              <a:gd name="connsiteX11" fmla="*/ 1509084 w 7219949"/>
              <a:gd name="connsiteY11" fmla="*/ 5542239 h 6791323"/>
              <a:gd name="connsiteX12" fmla="*/ 1523166 w 7219949"/>
              <a:gd name="connsiteY12" fmla="*/ 5546372 h 6791323"/>
              <a:gd name="connsiteX13" fmla="*/ 1550935 w 7219949"/>
              <a:gd name="connsiteY13" fmla="*/ 5543314 h 6791323"/>
              <a:gd name="connsiteX14" fmla="*/ 1571395 w 7219949"/>
              <a:gd name="connsiteY14" fmla="*/ 5533722 h 6791323"/>
              <a:gd name="connsiteX15" fmla="*/ 1559206 w 7219949"/>
              <a:gd name="connsiteY15" fmla="*/ 5531447 h 6791323"/>
              <a:gd name="connsiteX16" fmla="*/ 1444220 w 7219949"/>
              <a:gd name="connsiteY16" fmla="*/ 5502038 h 6791323"/>
              <a:gd name="connsiteX17" fmla="*/ 1442366 w 7219949"/>
              <a:gd name="connsiteY17" fmla="*/ 5504927 h 6791323"/>
              <a:gd name="connsiteX18" fmla="*/ 1445716 w 7219949"/>
              <a:gd name="connsiteY18" fmla="*/ 5504667 h 6791323"/>
              <a:gd name="connsiteX19" fmla="*/ 1109001 w 7219949"/>
              <a:gd name="connsiteY19" fmla="*/ 5399894 h 6791323"/>
              <a:gd name="connsiteX20" fmla="*/ 1088139 w 7219949"/>
              <a:gd name="connsiteY20" fmla="*/ 5430615 h 6791323"/>
              <a:gd name="connsiteX21" fmla="*/ 1154903 w 7219949"/>
              <a:gd name="connsiteY21" fmla="*/ 5493637 h 6791323"/>
              <a:gd name="connsiteX22" fmla="*/ 1199413 w 7219949"/>
              <a:gd name="connsiteY22" fmla="*/ 5502038 h 6791323"/>
              <a:gd name="connsiteX23" fmla="*/ 1203154 w 7219949"/>
              <a:gd name="connsiteY23" fmla="*/ 5506753 h 6791323"/>
              <a:gd name="connsiteX24" fmla="*/ 1221483 w 7219949"/>
              <a:gd name="connsiteY24" fmla="*/ 5500369 h 6791323"/>
              <a:gd name="connsiteX25" fmla="*/ 1254063 w 7219949"/>
              <a:gd name="connsiteY25" fmla="*/ 5500404 h 6791323"/>
              <a:gd name="connsiteX26" fmla="*/ 1257548 w 7219949"/>
              <a:gd name="connsiteY26" fmla="*/ 5502518 h 6791323"/>
              <a:gd name="connsiteX27" fmla="*/ 1259224 w 7219949"/>
              <a:gd name="connsiteY27" fmla="*/ 5501513 h 6791323"/>
              <a:gd name="connsiteX28" fmla="*/ 1269888 w 7219949"/>
              <a:gd name="connsiteY28" fmla="*/ 5506239 h 6791323"/>
              <a:gd name="connsiteX29" fmla="*/ 1271060 w 7219949"/>
              <a:gd name="connsiteY29" fmla="*/ 5511704 h 6791323"/>
              <a:gd name="connsiteX30" fmla="*/ 1284187 w 7219949"/>
              <a:gd name="connsiteY30" fmla="*/ 5528103 h 6791323"/>
              <a:gd name="connsiteX31" fmla="*/ 1295893 w 7219949"/>
              <a:gd name="connsiteY31" fmla="*/ 5528899 h 6791323"/>
              <a:gd name="connsiteX32" fmla="*/ 1329134 w 7219949"/>
              <a:gd name="connsiteY32" fmla="*/ 5523362 h 6791323"/>
              <a:gd name="connsiteX33" fmla="*/ 1345023 w 7219949"/>
              <a:gd name="connsiteY33" fmla="*/ 5522735 h 6791323"/>
              <a:gd name="connsiteX34" fmla="*/ 1332945 w 7219949"/>
              <a:gd name="connsiteY34" fmla="*/ 5502038 h 6791323"/>
              <a:gd name="connsiteX35" fmla="*/ 1306980 w 7219949"/>
              <a:gd name="connsiteY35" fmla="*/ 5439018 h 6791323"/>
              <a:gd name="connsiteX36" fmla="*/ 1173450 w 7219949"/>
              <a:gd name="connsiteY36" fmla="*/ 5413812 h 6791323"/>
              <a:gd name="connsiteX37" fmla="*/ 1125229 w 7219949"/>
              <a:gd name="connsiteY37" fmla="*/ 5409611 h 6791323"/>
              <a:gd name="connsiteX38" fmla="*/ 1109001 w 7219949"/>
              <a:gd name="connsiteY38" fmla="*/ 5399894 h 6791323"/>
              <a:gd name="connsiteX39" fmla="*/ 1 w 7219949"/>
              <a:gd name="connsiteY39" fmla="*/ 5033886 h 6791323"/>
              <a:gd name="connsiteX40" fmla="*/ 20697 w 7219949"/>
              <a:gd name="connsiteY40" fmla="*/ 5050987 h 6791323"/>
              <a:gd name="connsiteX41" fmla="*/ 27306 w 7219949"/>
              <a:gd name="connsiteY41" fmla="*/ 5098712 h 6791323"/>
              <a:gd name="connsiteX42" fmla="*/ 75524 w 7219949"/>
              <a:gd name="connsiteY42" fmla="*/ 5149127 h 6791323"/>
              <a:gd name="connsiteX43" fmla="*/ 309203 w 7219949"/>
              <a:gd name="connsiteY43" fmla="*/ 5291971 h 6791323"/>
              <a:gd name="connsiteX44" fmla="*/ 353715 w 7219949"/>
              <a:gd name="connsiteY44" fmla="*/ 5350789 h 6791323"/>
              <a:gd name="connsiteX45" fmla="*/ 223891 w 7219949"/>
              <a:gd name="connsiteY45" fmla="*/ 5333986 h 6791323"/>
              <a:gd name="connsiteX46" fmla="*/ 45852 w 7219949"/>
              <a:gd name="connsiteY46" fmla="*/ 5266763 h 6791323"/>
              <a:gd name="connsiteX47" fmla="*/ 1 w 7219949"/>
              <a:gd name="connsiteY47" fmla="*/ 5245499 h 6791323"/>
              <a:gd name="connsiteX48" fmla="*/ 6018520 w 7219949"/>
              <a:gd name="connsiteY48" fmla="*/ 3828679 h 6791323"/>
              <a:gd name="connsiteX49" fmla="*/ 6061272 w 7219949"/>
              <a:gd name="connsiteY49" fmla="*/ 3852562 h 6791323"/>
              <a:gd name="connsiteX50" fmla="*/ 6123598 w 7219949"/>
              <a:gd name="connsiteY50" fmla="*/ 3899316 h 6791323"/>
              <a:gd name="connsiteX51" fmla="*/ 6135571 w 7219949"/>
              <a:gd name="connsiteY51" fmla="*/ 3918704 h 6791323"/>
              <a:gd name="connsiteX52" fmla="*/ 6095110 w 7219949"/>
              <a:gd name="connsiteY52" fmla="*/ 3884769 h 6791323"/>
              <a:gd name="connsiteX53" fmla="*/ 6067502 w 7219949"/>
              <a:gd name="connsiteY53" fmla="*/ 3862695 h 6791323"/>
              <a:gd name="connsiteX54" fmla="*/ 6058500 w 7219949"/>
              <a:gd name="connsiteY54" fmla="*/ 3857305 h 6791323"/>
              <a:gd name="connsiteX55" fmla="*/ 6028122 w 7219949"/>
              <a:gd name="connsiteY55" fmla="*/ 3839975 h 6791323"/>
              <a:gd name="connsiteX56" fmla="*/ 6018520 w 7219949"/>
              <a:gd name="connsiteY56" fmla="*/ 3828679 h 6791323"/>
              <a:gd name="connsiteX57" fmla="*/ 5917528 w 7219949"/>
              <a:gd name="connsiteY57" fmla="*/ 3369309 h 6791323"/>
              <a:gd name="connsiteX58" fmla="*/ 5932912 w 7219949"/>
              <a:gd name="connsiteY58" fmla="*/ 3381207 h 6791323"/>
              <a:gd name="connsiteX59" fmla="*/ 5934660 w 7219949"/>
              <a:gd name="connsiteY59" fmla="*/ 3383263 h 6791323"/>
              <a:gd name="connsiteX60" fmla="*/ 5930917 w 7219949"/>
              <a:gd name="connsiteY60" fmla="*/ 3380432 h 6791323"/>
              <a:gd name="connsiteX61" fmla="*/ 6015135 w 7219949"/>
              <a:gd name="connsiteY61" fmla="*/ 2860684 h 6791323"/>
              <a:gd name="connsiteX62" fmla="*/ 6020320 w 7219949"/>
              <a:gd name="connsiteY62" fmla="*/ 2864266 h 6791323"/>
              <a:gd name="connsiteX63" fmla="*/ 6021276 w 7219949"/>
              <a:gd name="connsiteY63" fmla="*/ 2864967 h 6791323"/>
              <a:gd name="connsiteX64" fmla="*/ 6021151 w 7219949"/>
              <a:gd name="connsiteY64" fmla="*/ 2865757 h 6791323"/>
              <a:gd name="connsiteX65" fmla="*/ 6017986 w 7219949"/>
              <a:gd name="connsiteY65" fmla="*/ 2863246 h 6791323"/>
              <a:gd name="connsiteX66" fmla="*/ 5801996 w 7219949"/>
              <a:gd name="connsiteY66" fmla="*/ 2690461 h 6791323"/>
              <a:gd name="connsiteX67" fmla="*/ 5803170 w 7219949"/>
              <a:gd name="connsiteY67" fmla="*/ 2691043 h 6791323"/>
              <a:gd name="connsiteX68" fmla="*/ 5805707 w 7219949"/>
              <a:gd name="connsiteY68" fmla="*/ 2693665 h 6791323"/>
              <a:gd name="connsiteX69" fmla="*/ 5803117 w 7219949"/>
              <a:gd name="connsiteY69" fmla="*/ 2692169 h 6791323"/>
              <a:gd name="connsiteX70" fmla="*/ 5802846 w 7219949"/>
              <a:gd name="connsiteY70" fmla="*/ 2691627 h 6791323"/>
              <a:gd name="connsiteX71" fmla="*/ 5801996 w 7219949"/>
              <a:gd name="connsiteY71" fmla="*/ 2690461 h 6791323"/>
              <a:gd name="connsiteX72" fmla="*/ 5712609 w 7219949"/>
              <a:gd name="connsiteY72" fmla="*/ 2643924 h 6791323"/>
              <a:gd name="connsiteX73" fmla="*/ 5716036 w 7219949"/>
              <a:gd name="connsiteY73" fmla="*/ 2646416 h 6791323"/>
              <a:gd name="connsiteX74" fmla="*/ 5712958 w 7219949"/>
              <a:gd name="connsiteY74" fmla="*/ 2644329 h 6791323"/>
              <a:gd name="connsiteX75" fmla="*/ 6874443 w 7219949"/>
              <a:gd name="connsiteY75" fmla="*/ 1314142 h 6791323"/>
              <a:gd name="connsiteX76" fmla="*/ 6887098 w 7219949"/>
              <a:gd name="connsiteY76" fmla="*/ 1320495 h 6791323"/>
              <a:gd name="connsiteX77" fmla="*/ 6911869 w 7219949"/>
              <a:gd name="connsiteY77" fmla="*/ 1346903 h 6791323"/>
              <a:gd name="connsiteX78" fmla="*/ 6919419 w 7219949"/>
              <a:gd name="connsiteY78" fmla="*/ 1354642 h 6791323"/>
              <a:gd name="connsiteX79" fmla="*/ 6947175 w 7219949"/>
              <a:gd name="connsiteY79" fmla="*/ 1376475 h 6791323"/>
              <a:gd name="connsiteX80" fmla="*/ 6995137 w 7219949"/>
              <a:gd name="connsiteY80" fmla="*/ 1412403 h 6791323"/>
              <a:gd name="connsiteX81" fmla="*/ 7014744 w 7219949"/>
              <a:gd name="connsiteY81" fmla="*/ 1427412 h 6791323"/>
              <a:gd name="connsiteX82" fmla="*/ 7045544 w 7219949"/>
              <a:gd name="connsiteY82" fmla="*/ 1457454 h 6791323"/>
              <a:gd name="connsiteX83" fmla="*/ 7061838 w 7219949"/>
              <a:gd name="connsiteY83" fmla="*/ 1471102 h 6791323"/>
              <a:gd name="connsiteX84" fmla="*/ 7091714 w 7219949"/>
              <a:gd name="connsiteY84" fmla="*/ 1496126 h 6791323"/>
              <a:gd name="connsiteX85" fmla="*/ 7114038 w 7219949"/>
              <a:gd name="connsiteY85" fmla="*/ 1513409 h 6791323"/>
              <a:gd name="connsiteX86" fmla="*/ 7140637 w 7219949"/>
              <a:gd name="connsiteY86" fmla="*/ 1528968 h 6791323"/>
              <a:gd name="connsiteX87" fmla="*/ 7141158 w 7219949"/>
              <a:gd name="connsiteY87" fmla="*/ 1529398 h 6791323"/>
              <a:gd name="connsiteX88" fmla="*/ 7138593 w 7219949"/>
              <a:gd name="connsiteY88" fmla="*/ 1533830 h 6791323"/>
              <a:gd name="connsiteX89" fmla="*/ 7124726 w 7219949"/>
              <a:gd name="connsiteY89" fmla="*/ 1544846 h 6791323"/>
              <a:gd name="connsiteX90" fmla="*/ 7099056 w 7219949"/>
              <a:gd name="connsiteY90" fmla="*/ 1523496 h 6791323"/>
              <a:gd name="connsiteX91" fmla="*/ 7096937 w 7219949"/>
              <a:gd name="connsiteY91" fmla="*/ 1520307 h 6791323"/>
              <a:gd name="connsiteX92" fmla="*/ 7108397 w 7219949"/>
              <a:gd name="connsiteY92" fmla="*/ 1528492 h 6791323"/>
              <a:gd name="connsiteX93" fmla="*/ 7111710 w 7219949"/>
              <a:gd name="connsiteY93" fmla="*/ 1529851 h 6791323"/>
              <a:gd name="connsiteX94" fmla="*/ 7110188 w 7219949"/>
              <a:gd name="connsiteY94" fmla="*/ 1525747 h 6791323"/>
              <a:gd name="connsiteX95" fmla="*/ 7103234 w 7219949"/>
              <a:gd name="connsiteY95" fmla="*/ 1517093 h 6791323"/>
              <a:gd name="connsiteX96" fmla="*/ 7058257 w 7219949"/>
              <a:gd name="connsiteY96" fmla="*/ 1476591 h 6791323"/>
              <a:gd name="connsiteX97" fmla="*/ 6908883 w 7219949"/>
              <a:gd name="connsiteY97" fmla="*/ 1351478 h 6791323"/>
              <a:gd name="connsiteX98" fmla="*/ 6874443 w 7219949"/>
              <a:gd name="connsiteY98" fmla="*/ 1314142 h 6791323"/>
              <a:gd name="connsiteX99" fmla="*/ 6661736 w 7219949"/>
              <a:gd name="connsiteY99" fmla="*/ 1273216 h 6791323"/>
              <a:gd name="connsiteX100" fmla="*/ 6671078 w 7219949"/>
              <a:gd name="connsiteY100" fmla="*/ 1278211 h 6791323"/>
              <a:gd name="connsiteX101" fmla="*/ 6695521 w 7219949"/>
              <a:gd name="connsiteY101" fmla="*/ 1298683 h 6791323"/>
              <a:gd name="connsiteX102" fmla="*/ 6734408 w 7219949"/>
              <a:gd name="connsiteY102" fmla="*/ 1322768 h 6791323"/>
              <a:gd name="connsiteX103" fmla="*/ 6750704 w 7219949"/>
              <a:gd name="connsiteY103" fmla="*/ 1336417 h 6791323"/>
              <a:gd name="connsiteX104" fmla="*/ 6833971 w 7219949"/>
              <a:gd name="connsiteY104" fmla="*/ 1401916 h 6791323"/>
              <a:gd name="connsiteX105" fmla="*/ 6846625 w 7219949"/>
              <a:gd name="connsiteY105" fmla="*/ 1408272 h 6791323"/>
              <a:gd name="connsiteX106" fmla="*/ 6801052 w 7219949"/>
              <a:gd name="connsiteY106" fmla="*/ 1368685 h 6791323"/>
              <a:gd name="connsiteX107" fmla="*/ 6801649 w 7219949"/>
              <a:gd name="connsiteY107" fmla="*/ 1367769 h 6791323"/>
              <a:gd name="connsiteX108" fmla="*/ 6847820 w 7219949"/>
              <a:gd name="connsiteY108" fmla="*/ 1406440 h 6791323"/>
              <a:gd name="connsiteX109" fmla="*/ 6874094 w 7219949"/>
              <a:gd name="connsiteY109" fmla="*/ 1428448 h 6791323"/>
              <a:gd name="connsiteX110" fmla="*/ 6875058 w 7219949"/>
              <a:gd name="connsiteY110" fmla="*/ 1439534 h 6791323"/>
              <a:gd name="connsiteX111" fmla="*/ 6875306 w 7219949"/>
              <a:gd name="connsiteY111" fmla="*/ 1440882 h 6791323"/>
              <a:gd name="connsiteX112" fmla="*/ 6872919 w 7219949"/>
              <a:gd name="connsiteY112" fmla="*/ 1438783 h 6791323"/>
              <a:gd name="connsiteX113" fmla="*/ 6867815 w 7219949"/>
              <a:gd name="connsiteY113" fmla="*/ 1440167 h 6791323"/>
              <a:gd name="connsiteX114" fmla="*/ 6863577 w 7219949"/>
              <a:gd name="connsiteY114" fmla="*/ 1433787 h 6791323"/>
              <a:gd name="connsiteX115" fmla="*/ 6847282 w 7219949"/>
              <a:gd name="connsiteY115" fmla="*/ 1420139 h 6791323"/>
              <a:gd name="connsiteX116" fmla="*/ 6842178 w 7219949"/>
              <a:gd name="connsiteY116" fmla="*/ 1421523 h 6791323"/>
              <a:gd name="connsiteX117" fmla="*/ 6837941 w 7219949"/>
              <a:gd name="connsiteY117" fmla="*/ 1415144 h 6791323"/>
              <a:gd name="connsiteX118" fmla="*/ 6824360 w 7219949"/>
              <a:gd name="connsiteY118" fmla="*/ 1403770 h 6791323"/>
              <a:gd name="connsiteX119" fmla="*/ 6817137 w 7219949"/>
              <a:gd name="connsiteY119" fmla="*/ 1401965 h 6791323"/>
              <a:gd name="connsiteX120" fmla="*/ 6806872 w 7219949"/>
              <a:gd name="connsiteY120" fmla="*/ 1391951 h 6791323"/>
              <a:gd name="connsiteX121" fmla="*/ 6787263 w 7219949"/>
              <a:gd name="connsiteY121" fmla="*/ 1376942 h 6791323"/>
              <a:gd name="connsiteX122" fmla="*/ 6768849 w 7219949"/>
              <a:gd name="connsiteY122" fmla="*/ 1360104 h 6791323"/>
              <a:gd name="connsiteX123" fmla="*/ 6755270 w 7219949"/>
              <a:gd name="connsiteY123" fmla="*/ 1348729 h 6791323"/>
              <a:gd name="connsiteX124" fmla="*/ 6722679 w 7219949"/>
              <a:gd name="connsiteY124" fmla="*/ 1321431 h 6791323"/>
              <a:gd name="connsiteX125" fmla="*/ 6694923 w 7219949"/>
              <a:gd name="connsiteY125" fmla="*/ 1299599 h 6791323"/>
              <a:gd name="connsiteX126" fmla="*/ 6681074 w 7219949"/>
              <a:gd name="connsiteY126" fmla="*/ 1295074 h 6791323"/>
              <a:gd name="connsiteX127" fmla="*/ 6662660 w 7219949"/>
              <a:gd name="connsiteY127" fmla="*/ 1278235 h 6791323"/>
              <a:gd name="connsiteX128" fmla="*/ 6661736 w 7219949"/>
              <a:gd name="connsiteY128" fmla="*/ 1273216 h 6791323"/>
              <a:gd name="connsiteX129" fmla="*/ 0 w 7219949"/>
              <a:gd name="connsiteY129" fmla="*/ 0 h 6791323"/>
              <a:gd name="connsiteX130" fmla="*/ 6972406 w 7219949"/>
              <a:gd name="connsiteY130" fmla="*/ 0 h 6791323"/>
              <a:gd name="connsiteX131" fmla="*/ 6976138 w 7219949"/>
              <a:gd name="connsiteY131" fmla="*/ 3025 h 6791323"/>
              <a:gd name="connsiteX132" fmla="*/ 7039194 w 7219949"/>
              <a:gd name="connsiteY132" fmla="*/ 150070 h 6791323"/>
              <a:gd name="connsiteX133" fmla="*/ 6968720 w 7219949"/>
              <a:gd name="connsiteY133" fmla="*/ 225694 h 6791323"/>
              <a:gd name="connsiteX134" fmla="*/ 6927918 w 7219949"/>
              <a:gd name="connsiteY134" fmla="*/ 271907 h 6791323"/>
              <a:gd name="connsiteX135" fmla="*/ 6898245 w 7219949"/>
              <a:gd name="connsiteY135" fmla="*/ 246701 h 6791323"/>
              <a:gd name="connsiteX136" fmla="*/ 6879700 w 7219949"/>
              <a:gd name="connsiteY136" fmla="*/ 234099 h 6791323"/>
              <a:gd name="connsiteX137" fmla="*/ 6819888 w 7219949"/>
              <a:gd name="connsiteY137" fmla="*/ 250377 h 6791323"/>
              <a:gd name="connsiteX138" fmla="*/ 6809591 w 7219949"/>
              <a:gd name="connsiteY138" fmla="*/ 247177 h 6791323"/>
              <a:gd name="connsiteX139" fmla="*/ 6854840 w 7219949"/>
              <a:gd name="connsiteY139" fmla="*/ 305140 h 6791323"/>
              <a:gd name="connsiteX140" fmla="*/ 6996193 w 7219949"/>
              <a:gd name="connsiteY140" fmla="*/ 495970 h 6791323"/>
              <a:gd name="connsiteX141" fmla="*/ 7022160 w 7219949"/>
              <a:gd name="connsiteY141" fmla="*/ 542186 h 6791323"/>
              <a:gd name="connsiteX142" fmla="*/ 6973940 w 7219949"/>
              <a:gd name="connsiteY142" fmla="*/ 579998 h 6791323"/>
              <a:gd name="connsiteX143" fmla="*/ 6858954 w 7219949"/>
              <a:gd name="connsiteY143" fmla="*/ 596802 h 6791323"/>
              <a:gd name="connsiteX144" fmla="*/ 6773643 w 7219949"/>
              <a:gd name="connsiteY144" fmla="*/ 533782 h 6791323"/>
              <a:gd name="connsiteX145" fmla="*/ 6755096 w 7219949"/>
              <a:gd name="connsiteY145" fmla="*/ 500173 h 6791323"/>
              <a:gd name="connsiteX146" fmla="*/ 6706878 w 7219949"/>
              <a:gd name="connsiteY146" fmla="*/ 411945 h 6791323"/>
              <a:gd name="connsiteX147" fmla="*/ 6658658 w 7219949"/>
              <a:gd name="connsiteY147" fmla="*/ 407744 h 6791323"/>
              <a:gd name="connsiteX148" fmla="*/ 6632692 w 7219949"/>
              <a:gd name="connsiteY148" fmla="*/ 411945 h 6791323"/>
              <a:gd name="connsiteX149" fmla="*/ 6636401 w 7219949"/>
              <a:gd name="connsiteY149" fmla="*/ 378334 h 6791323"/>
              <a:gd name="connsiteX150" fmla="*/ 6645211 w 7219949"/>
              <a:gd name="connsiteY150" fmla="*/ 338946 h 6791323"/>
              <a:gd name="connsiteX151" fmla="*/ 6638682 w 7219949"/>
              <a:gd name="connsiteY151" fmla="*/ 330642 h 6791323"/>
              <a:gd name="connsiteX152" fmla="*/ 6629003 w 7219949"/>
              <a:gd name="connsiteY152" fmla="*/ 328429 h 6791323"/>
              <a:gd name="connsiteX153" fmla="*/ 6612637 w 7219949"/>
              <a:gd name="connsiteY153" fmla="*/ 318125 h 6791323"/>
              <a:gd name="connsiteX154" fmla="*/ 6566929 w 7219949"/>
              <a:gd name="connsiteY154" fmla="*/ 282867 h 6791323"/>
              <a:gd name="connsiteX155" fmla="*/ 6521417 w 7219949"/>
              <a:gd name="connsiteY155" fmla="*/ 253869 h 6791323"/>
              <a:gd name="connsiteX156" fmla="*/ 6516468 w 7219949"/>
              <a:gd name="connsiteY156" fmla="*/ 249391 h 6791323"/>
              <a:gd name="connsiteX157" fmla="*/ 6453141 w 7219949"/>
              <a:gd name="connsiteY157" fmla="*/ 217291 h 6791323"/>
              <a:gd name="connsiteX158" fmla="*/ 6412340 w 7219949"/>
              <a:gd name="connsiteY158" fmla="*/ 213092 h 6791323"/>
              <a:gd name="connsiteX159" fmla="*/ 6404667 w 7219949"/>
              <a:gd name="connsiteY159" fmla="*/ 240606 h 6791323"/>
              <a:gd name="connsiteX160" fmla="*/ 6453468 w 7219949"/>
              <a:gd name="connsiteY160" fmla="*/ 321004 h 6791323"/>
              <a:gd name="connsiteX161" fmla="*/ 6475397 w 7219949"/>
              <a:gd name="connsiteY161" fmla="*/ 339129 h 6791323"/>
              <a:gd name="connsiteX162" fmla="*/ 6608927 w 7219949"/>
              <a:gd name="connsiteY162" fmla="*/ 465170 h 6791323"/>
              <a:gd name="connsiteX163" fmla="*/ 6620054 w 7219949"/>
              <a:gd name="connsiteY163" fmla="*/ 477775 h 6791323"/>
              <a:gd name="connsiteX164" fmla="*/ 6694237 w 7219949"/>
              <a:gd name="connsiteY164" fmla="*/ 578607 h 6791323"/>
              <a:gd name="connsiteX165" fmla="*/ 7113377 w 7219949"/>
              <a:gd name="connsiteY165" fmla="*/ 948322 h 6791323"/>
              <a:gd name="connsiteX166" fmla="*/ 7128214 w 7219949"/>
              <a:gd name="connsiteY166" fmla="*/ 994538 h 6791323"/>
              <a:gd name="connsiteX167" fmla="*/ 7091123 w 7219949"/>
              <a:gd name="connsiteY167" fmla="*/ 1007141 h 6791323"/>
              <a:gd name="connsiteX168" fmla="*/ 6987266 w 7219949"/>
              <a:gd name="connsiteY168" fmla="*/ 986133 h 6791323"/>
              <a:gd name="connsiteX169" fmla="*/ 6879700 w 7219949"/>
              <a:gd name="connsiteY169" fmla="*/ 939920 h 6791323"/>
              <a:gd name="connsiteX170" fmla="*/ 6779551 w 7219949"/>
              <a:gd name="connsiteY170" fmla="*/ 881101 h 6791323"/>
              <a:gd name="connsiteX171" fmla="*/ 6730404 w 7219949"/>
              <a:gd name="connsiteY171" fmla="*/ 882676 h 6791323"/>
              <a:gd name="connsiteX172" fmla="*/ 6729427 w 7219949"/>
              <a:gd name="connsiteY172" fmla="*/ 884274 h 6791323"/>
              <a:gd name="connsiteX173" fmla="*/ 6739797 w 7219949"/>
              <a:gd name="connsiteY173" fmla="*/ 897722 h 6791323"/>
              <a:gd name="connsiteX174" fmla="*/ 6844118 w 7219949"/>
              <a:gd name="connsiteY174" fmla="*/ 1012735 h 6791323"/>
              <a:gd name="connsiteX175" fmla="*/ 6973940 w 7219949"/>
              <a:gd name="connsiteY175" fmla="*/ 1189190 h 6791323"/>
              <a:gd name="connsiteX176" fmla="*/ 7018451 w 7219949"/>
              <a:gd name="connsiteY176" fmla="*/ 1222802 h 6791323"/>
              <a:gd name="connsiteX177" fmla="*/ 7055542 w 7219949"/>
              <a:gd name="connsiteY177" fmla="*/ 1285821 h 6791323"/>
              <a:gd name="connsiteX178" fmla="*/ 7070379 w 7219949"/>
              <a:gd name="connsiteY178" fmla="*/ 1311029 h 6791323"/>
              <a:gd name="connsiteX179" fmla="*/ 7159402 w 7219949"/>
              <a:gd name="connsiteY179" fmla="*/ 1365647 h 6791323"/>
              <a:gd name="connsiteX180" fmla="*/ 7207620 w 7219949"/>
              <a:gd name="connsiteY180" fmla="*/ 1428667 h 6791323"/>
              <a:gd name="connsiteX181" fmla="*/ 7181656 w 7219949"/>
              <a:gd name="connsiteY181" fmla="*/ 1491685 h 6791323"/>
              <a:gd name="connsiteX182" fmla="*/ 7155691 w 7219949"/>
              <a:gd name="connsiteY182" fmla="*/ 1504289 h 6791323"/>
              <a:gd name="connsiteX183" fmla="*/ 7146061 w 7219949"/>
              <a:gd name="connsiteY183" fmla="*/ 1520928 h 6791323"/>
              <a:gd name="connsiteX184" fmla="*/ 7139336 w 7219949"/>
              <a:gd name="connsiteY184" fmla="*/ 1515675 h 6791323"/>
              <a:gd name="connsiteX185" fmla="*/ 7121201 w 7219949"/>
              <a:gd name="connsiteY185" fmla="*/ 1502431 h 6791323"/>
              <a:gd name="connsiteX186" fmla="*/ 7091326 w 7219949"/>
              <a:gd name="connsiteY186" fmla="*/ 1477408 h 6791323"/>
              <a:gd name="connsiteX187" fmla="*/ 7085894 w 7219949"/>
              <a:gd name="connsiteY187" fmla="*/ 1472858 h 6791323"/>
              <a:gd name="connsiteX188" fmla="*/ 7046678 w 7219949"/>
              <a:gd name="connsiteY188" fmla="*/ 1442841 h 6791323"/>
              <a:gd name="connsiteX189" fmla="*/ 7016475 w 7219949"/>
              <a:gd name="connsiteY189" fmla="*/ 1411883 h 6791323"/>
              <a:gd name="connsiteX190" fmla="*/ 7010448 w 7219949"/>
              <a:gd name="connsiteY190" fmla="*/ 1408249 h 6791323"/>
              <a:gd name="connsiteX191" fmla="*/ 7001703 w 7219949"/>
              <a:gd name="connsiteY191" fmla="*/ 1402339 h 6791323"/>
              <a:gd name="connsiteX192" fmla="*/ 6919629 w 7219949"/>
              <a:gd name="connsiteY192" fmla="*/ 1335011 h 6791323"/>
              <a:gd name="connsiteX193" fmla="*/ 6893991 w 7219949"/>
              <a:gd name="connsiteY193" fmla="*/ 1316366 h 6791323"/>
              <a:gd name="connsiteX194" fmla="*/ 6866833 w 7219949"/>
              <a:gd name="connsiteY194" fmla="*/ 1293618 h 6791323"/>
              <a:gd name="connsiteX195" fmla="*/ 6823976 w 7219949"/>
              <a:gd name="connsiteY195" fmla="*/ 1256308 h 6791323"/>
              <a:gd name="connsiteX196" fmla="*/ 6813113 w 7219949"/>
              <a:gd name="connsiteY196" fmla="*/ 1247208 h 6791323"/>
              <a:gd name="connsiteX197" fmla="*/ 6804368 w 7219949"/>
              <a:gd name="connsiteY197" fmla="*/ 1241298 h 6791323"/>
              <a:gd name="connsiteX198" fmla="*/ 6808008 w 7219949"/>
              <a:gd name="connsiteY198" fmla="*/ 1248592 h 6791323"/>
              <a:gd name="connsiteX199" fmla="*/ 6832780 w 7219949"/>
              <a:gd name="connsiteY199" fmla="*/ 1275000 h 6791323"/>
              <a:gd name="connsiteX200" fmla="*/ 6841853 w 7219949"/>
              <a:gd name="connsiteY200" fmla="*/ 1286843 h 6791323"/>
              <a:gd name="connsiteX201" fmla="*/ 6798727 w 7219949"/>
              <a:gd name="connsiteY201" fmla="*/ 1256381 h 6791323"/>
              <a:gd name="connsiteX202" fmla="*/ 6766464 w 7219949"/>
              <a:gd name="connsiteY202" fmla="*/ 1235017 h 6791323"/>
              <a:gd name="connsiteX203" fmla="*/ 6758645 w 7219949"/>
              <a:gd name="connsiteY203" fmla="*/ 1234127 h 6791323"/>
              <a:gd name="connsiteX204" fmla="*/ 6768911 w 7219949"/>
              <a:gd name="connsiteY204" fmla="*/ 1244142 h 6791323"/>
              <a:gd name="connsiteX205" fmla="*/ 6823228 w 7219949"/>
              <a:gd name="connsiteY205" fmla="*/ 1289638 h 6791323"/>
              <a:gd name="connsiteX206" fmla="*/ 6912914 w 7219949"/>
              <a:gd name="connsiteY206" fmla="*/ 1377488 h 6791323"/>
              <a:gd name="connsiteX207" fmla="*/ 6946428 w 7219949"/>
              <a:gd name="connsiteY207" fmla="*/ 1409806 h 6791323"/>
              <a:gd name="connsiteX208" fmla="*/ 6985048 w 7219949"/>
              <a:gd name="connsiteY208" fmla="*/ 1440738 h 6791323"/>
              <a:gd name="connsiteX209" fmla="*/ 7027577 w 7219949"/>
              <a:gd name="connsiteY209" fmla="*/ 1472115 h 6791323"/>
              <a:gd name="connsiteX210" fmla="*/ 7091564 w 7219949"/>
              <a:gd name="connsiteY210" fmla="*/ 1528541 h 6791323"/>
              <a:gd name="connsiteX211" fmla="*/ 7099712 w 7219949"/>
              <a:gd name="connsiteY211" fmla="*/ 1535365 h 6791323"/>
              <a:gd name="connsiteX212" fmla="*/ 7117937 w 7219949"/>
              <a:gd name="connsiteY212" fmla="*/ 1550238 h 6791323"/>
              <a:gd name="connsiteX213" fmla="*/ 7116280 w 7219949"/>
              <a:gd name="connsiteY213" fmla="*/ 1551555 h 6791323"/>
              <a:gd name="connsiteX214" fmla="*/ 7062962 w 7219949"/>
              <a:gd name="connsiteY214" fmla="*/ 1542099 h 6791323"/>
              <a:gd name="connsiteX215" fmla="*/ 7015166 w 7219949"/>
              <a:gd name="connsiteY215" fmla="*/ 1506268 h 6791323"/>
              <a:gd name="connsiteX216" fmla="*/ 7004833 w 7219949"/>
              <a:gd name="connsiteY216" fmla="*/ 1494095 h 6791323"/>
              <a:gd name="connsiteX217" fmla="*/ 6995492 w 7219949"/>
              <a:gd name="connsiteY217" fmla="*/ 1489101 h 6791323"/>
              <a:gd name="connsiteX218" fmla="*/ 6993256 w 7219949"/>
              <a:gd name="connsiteY218" fmla="*/ 1489842 h 6791323"/>
              <a:gd name="connsiteX219" fmla="*/ 6965594 w 7219949"/>
              <a:gd name="connsiteY219" fmla="*/ 1469104 h 6791323"/>
              <a:gd name="connsiteX220" fmla="*/ 6884918 w 7219949"/>
              <a:gd name="connsiteY220" fmla="*/ 1374048 h 6791323"/>
              <a:gd name="connsiteX221" fmla="*/ 6879747 w 7219949"/>
              <a:gd name="connsiteY221" fmla="*/ 1365262 h 6791323"/>
              <a:gd name="connsiteX222" fmla="*/ 6876447 w 7219949"/>
              <a:gd name="connsiteY222" fmla="*/ 1375638 h 6791323"/>
              <a:gd name="connsiteX223" fmla="*/ 6874201 w 7219949"/>
              <a:gd name="connsiteY223" fmla="*/ 1388700 h 6791323"/>
              <a:gd name="connsiteX224" fmla="*/ 6860295 w 7219949"/>
              <a:gd name="connsiteY224" fmla="*/ 1374446 h 6791323"/>
              <a:gd name="connsiteX225" fmla="*/ 6836180 w 7219949"/>
              <a:gd name="connsiteY225" fmla="*/ 1359907 h 6791323"/>
              <a:gd name="connsiteX226" fmla="*/ 6793383 w 7219949"/>
              <a:gd name="connsiteY226" fmla="*/ 1335379 h 6791323"/>
              <a:gd name="connsiteX227" fmla="*/ 6775566 w 7219949"/>
              <a:gd name="connsiteY227" fmla="*/ 1317625 h 6791323"/>
              <a:gd name="connsiteX228" fmla="*/ 6756226 w 7219949"/>
              <a:gd name="connsiteY228" fmla="*/ 1295768 h 6791323"/>
              <a:gd name="connsiteX229" fmla="*/ 6725755 w 7219949"/>
              <a:gd name="connsiteY229" fmla="*/ 1271659 h 6791323"/>
              <a:gd name="connsiteX230" fmla="*/ 6718532 w 7219949"/>
              <a:gd name="connsiteY230" fmla="*/ 1269854 h 6791323"/>
              <a:gd name="connsiteX231" fmla="*/ 6675346 w 7219949"/>
              <a:gd name="connsiteY231" fmla="*/ 1226609 h 6791323"/>
              <a:gd name="connsiteX232" fmla="*/ 6645471 w 7219949"/>
              <a:gd name="connsiteY232" fmla="*/ 1201587 h 6791323"/>
              <a:gd name="connsiteX233" fmla="*/ 6578171 w 7219949"/>
              <a:gd name="connsiteY233" fmla="*/ 1143800 h 6791323"/>
              <a:gd name="connsiteX234" fmla="*/ 6559757 w 7219949"/>
              <a:gd name="connsiteY234" fmla="*/ 1126962 h 6791323"/>
              <a:gd name="connsiteX235" fmla="*/ 6537434 w 7219949"/>
              <a:gd name="connsiteY235" fmla="*/ 1109679 h 6791323"/>
              <a:gd name="connsiteX236" fmla="*/ 6512989 w 7219949"/>
              <a:gd name="connsiteY236" fmla="*/ 1089206 h 6791323"/>
              <a:gd name="connsiteX237" fmla="*/ 6506693 w 7219949"/>
              <a:gd name="connsiteY237" fmla="*/ 1092419 h 6791323"/>
              <a:gd name="connsiteX238" fmla="*/ 6472311 w 7219949"/>
              <a:gd name="connsiteY238" fmla="*/ 1067867 h 6791323"/>
              <a:gd name="connsiteX239" fmla="*/ 6464761 w 7219949"/>
              <a:gd name="connsiteY239" fmla="*/ 1060129 h 6791323"/>
              <a:gd name="connsiteX240" fmla="*/ 6457538 w 7219949"/>
              <a:gd name="connsiteY240" fmla="*/ 1058323 h 6791323"/>
              <a:gd name="connsiteX241" fmla="*/ 6461179 w 7219949"/>
              <a:gd name="connsiteY241" fmla="*/ 1065617 h 6791323"/>
              <a:gd name="connsiteX242" fmla="*/ 6483502 w 7219949"/>
              <a:gd name="connsiteY242" fmla="*/ 1082900 h 6791323"/>
              <a:gd name="connsiteX243" fmla="*/ 6506752 w 7219949"/>
              <a:gd name="connsiteY243" fmla="*/ 1105203 h 6791323"/>
              <a:gd name="connsiteX244" fmla="*/ 6511318 w 7219949"/>
              <a:gd name="connsiteY244" fmla="*/ 1117518 h 6791323"/>
              <a:gd name="connsiteX245" fmla="*/ 6523704 w 7219949"/>
              <a:gd name="connsiteY245" fmla="*/ 1130721 h 6791323"/>
              <a:gd name="connsiteX246" fmla="*/ 6558682 w 7219949"/>
              <a:gd name="connsiteY246" fmla="*/ 1154359 h 6791323"/>
              <a:gd name="connsiteX247" fmla="*/ 6572261 w 7219949"/>
              <a:gd name="connsiteY247" fmla="*/ 1165732 h 6791323"/>
              <a:gd name="connsiteX248" fmla="*/ 6575902 w 7219949"/>
              <a:gd name="connsiteY248" fmla="*/ 1173027 h 6791323"/>
              <a:gd name="connsiteX249" fmla="*/ 6570203 w 7219949"/>
              <a:gd name="connsiteY249" fmla="*/ 1175327 h 6791323"/>
              <a:gd name="connsiteX250" fmla="*/ 6551519 w 7219949"/>
              <a:gd name="connsiteY250" fmla="*/ 1165337 h 6791323"/>
              <a:gd name="connsiteX251" fmla="*/ 6547610 w 7219949"/>
              <a:gd name="connsiteY251" fmla="*/ 1164892 h 6791323"/>
              <a:gd name="connsiteX252" fmla="*/ 6552444 w 7219949"/>
              <a:gd name="connsiteY252" fmla="*/ 1170356 h 6791323"/>
              <a:gd name="connsiteX253" fmla="*/ 6580200 w 7219949"/>
              <a:gd name="connsiteY253" fmla="*/ 1192188 h 6791323"/>
              <a:gd name="connsiteX254" fmla="*/ 6582916 w 7219949"/>
              <a:gd name="connsiteY254" fmla="*/ 1194463 h 6791323"/>
              <a:gd name="connsiteX255" fmla="*/ 6581723 w 7219949"/>
              <a:gd name="connsiteY255" fmla="*/ 1196294 h 6791323"/>
              <a:gd name="connsiteX256" fmla="*/ 6582648 w 7219949"/>
              <a:gd name="connsiteY256" fmla="*/ 1201313 h 6791323"/>
              <a:gd name="connsiteX257" fmla="*/ 6601658 w 7219949"/>
              <a:gd name="connsiteY257" fmla="*/ 1217237 h 6791323"/>
              <a:gd name="connsiteX258" fmla="*/ 6575424 w 7219949"/>
              <a:gd name="connsiteY258" fmla="*/ 1199508 h 6791323"/>
              <a:gd name="connsiteX259" fmla="*/ 6570918 w 7219949"/>
              <a:gd name="connsiteY259" fmla="*/ 1199978 h 6791323"/>
              <a:gd name="connsiteX260" fmla="*/ 6559189 w 7219949"/>
              <a:gd name="connsiteY260" fmla="*/ 1198642 h 6791323"/>
              <a:gd name="connsiteX261" fmla="*/ 6548325 w 7219949"/>
              <a:gd name="connsiteY261" fmla="*/ 1189542 h 6791323"/>
              <a:gd name="connsiteX262" fmla="*/ 6547131 w 7219949"/>
              <a:gd name="connsiteY262" fmla="*/ 1191371 h 6791323"/>
              <a:gd name="connsiteX263" fmla="*/ 6546534 w 7219949"/>
              <a:gd name="connsiteY263" fmla="*/ 1192286 h 6791323"/>
              <a:gd name="connsiteX264" fmla="*/ 6595747 w 7219949"/>
              <a:gd name="connsiteY264" fmla="*/ 1239167 h 6791323"/>
              <a:gd name="connsiteX265" fmla="*/ 6625354 w 7219949"/>
              <a:gd name="connsiteY265" fmla="*/ 1271040 h 6791323"/>
              <a:gd name="connsiteX266" fmla="*/ 6629592 w 7219949"/>
              <a:gd name="connsiteY266" fmla="*/ 1277419 h 6791323"/>
              <a:gd name="connsiteX267" fmla="*/ 6620251 w 7219949"/>
              <a:gd name="connsiteY267" fmla="*/ 1272423 h 6791323"/>
              <a:gd name="connsiteX268" fmla="*/ 6595808 w 7219949"/>
              <a:gd name="connsiteY268" fmla="*/ 1251951 h 6791323"/>
              <a:gd name="connsiteX269" fmla="*/ 6589778 w 7219949"/>
              <a:gd name="connsiteY269" fmla="*/ 1248316 h 6791323"/>
              <a:gd name="connsiteX270" fmla="*/ 6591301 w 7219949"/>
              <a:gd name="connsiteY270" fmla="*/ 1252420 h 6791323"/>
              <a:gd name="connsiteX271" fmla="*/ 6606402 w 7219949"/>
              <a:gd name="connsiteY271" fmla="*/ 1267898 h 6791323"/>
              <a:gd name="connsiteX272" fmla="*/ 6630846 w 7219949"/>
              <a:gd name="connsiteY272" fmla="*/ 1288373 h 6791323"/>
              <a:gd name="connsiteX273" fmla="*/ 6631174 w 7219949"/>
              <a:gd name="connsiteY273" fmla="*/ 1294307 h 6791323"/>
              <a:gd name="connsiteX274" fmla="*/ 6629981 w 7219949"/>
              <a:gd name="connsiteY274" fmla="*/ 1296136 h 6791323"/>
              <a:gd name="connsiteX275" fmla="*/ 6585661 w 7219949"/>
              <a:gd name="connsiteY275" fmla="*/ 1267503 h 6791323"/>
              <a:gd name="connsiteX276" fmla="*/ 6491798 w 7219949"/>
              <a:gd name="connsiteY276" fmla="*/ 1186055 h 6791323"/>
              <a:gd name="connsiteX277" fmla="*/ 6477025 w 7219949"/>
              <a:gd name="connsiteY277" fmla="*/ 1176511 h 6791323"/>
              <a:gd name="connsiteX278" fmla="*/ 6489409 w 7219949"/>
              <a:gd name="connsiteY278" fmla="*/ 1189714 h 6791323"/>
              <a:gd name="connsiteX279" fmla="*/ 6520807 w 7219949"/>
              <a:gd name="connsiteY279" fmla="*/ 1218841 h 6791323"/>
              <a:gd name="connsiteX280" fmla="*/ 6556113 w 7219949"/>
              <a:gd name="connsiteY280" fmla="*/ 1248413 h 6791323"/>
              <a:gd name="connsiteX281" fmla="*/ 6609834 w 7219949"/>
              <a:gd name="connsiteY281" fmla="*/ 1294825 h 6791323"/>
              <a:gd name="connsiteX282" fmla="*/ 6694415 w 7219949"/>
              <a:gd name="connsiteY282" fmla="*/ 1384061 h 6791323"/>
              <a:gd name="connsiteX283" fmla="*/ 6725214 w 7219949"/>
              <a:gd name="connsiteY283" fmla="*/ 1414103 h 6791323"/>
              <a:gd name="connsiteX284" fmla="*/ 6735481 w 7219949"/>
              <a:gd name="connsiteY284" fmla="*/ 1424117 h 6791323"/>
              <a:gd name="connsiteX285" fmla="*/ 6723424 w 7219949"/>
              <a:gd name="connsiteY285" fmla="*/ 1416848 h 6791323"/>
              <a:gd name="connsiteX286" fmla="*/ 6582197 w 7219949"/>
              <a:gd name="connsiteY286" fmla="*/ 1298558 h 6791323"/>
              <a:gd name="connsiteX287" fmla="*/ 6535490 w 7219949"/>
              <a:gd name="connsiteY287" fmla="*/ 1273584 h 6791323"/>
              <a:gd name="connsiteX288" fmla="*/ 6534296 w 7219949"/>
              <a:gd name="connsiteY288" fmla="*/ 1275413 h 6791323"/>
              <a:gd name="connsiteX289" fmla="*/ 6540385 w 7219949"/>
              <a:gd name="connsiteY289" fmla="*/ 1291832 h 6791323"/>
              <a:gd name="connsiteX290" fmla="*/ 6553098 w 7219949"/>
              <a:gd name="connsiteY290" fmla="*/ 1310968 h 6791323"/>
              <a:gd name="connsiteX291" fmla="*/ 6570377 w 7219949"/>
              <a:gd name="connsiteY291" fmla="*/ 1342420 h 6791323"/>
              <a:gd name="connsiteX292" fmla="*/ 6590104 w 7219949"/>
              <a:gd name="connsiteY292" fmla="*/ 1382995 h 6791323"/>
              <a:gd name="connsiteX293" fmla="*/ 6600371 w 7219949"/>
              <a:gd name="connsiteY293" fmla="*/ 1393009 h 6791323"/>
              <a:gd name="connsiteX294" fmla="*/ 6629051 w 7219949"/>
              <a:gd name="connsiteY294" fmla="*/ 1419862 h 6791323"/>
              <a:gd name="connsiteX295" fmla="*/ 6639319 w 7219949"/>
              <a:gd name="connsiteY295" fmla="*/ 1429876 h 6791323"/>
              <a:gd name="connsiteX296" fmla="*/ 6661046 w 7219949"/>
              <a:gd name="connsiteY296" fmla="*/ 1448075 h 6791323"/>
              <a:gd name="connsiteX297" fmla="*/ 6700859 w 7219949"/>
              <a:gd name="connsiteY297" fmla="*/ 1477177 h 6791323"/>
              <a:gd name="connsiteX298" fmla="*/ 6727421 w 7219949"/>
              <a:gd name="connsiteY298" fmla="*/ 1500840 h 6791323"/>
              <a:gd name="connsiteX299" fmla="*/ 6769413 w 7219949"/>
              <a:gd name="connsiteY299" fmla="*/ 1545916 h 6791323"/>
              <a:gd name="connsiteX300" fmla="*/ 6821880 w 7219949"/>
              <a:gd name="connsiteY300" fmla="*/ 1581372 h 6791323"/>
              <a:gd name="connsiteX301" fmla="*/ 6849308 w 7219949"/>
              <a:gd name="connsiteY301" fmla="*/ 1597272 h 6791323"/>
              <a:gd name="connsiteX302" fmla="*/ 6871363 w 7219949"/>
              <a:gd name="connsiteY302" fmla="*/ 1621404 h 6791323"/>
              <a:gd name="connsiteX303" fmla="*/ 6872885 w 7219949"/>
              <a:gd name="connsiteY303" fmla="*/ 1625510 h 6791323"/>
              <a:gd name="connsiteX304" fmla="*/ 6910638 w 7219949"/>
              <a:gd name="connsiteY304" fmla="*/ 1664205 h 6791323"/>
              <a:gd name="connsiteX305" fmla="*/ 6930247 w 7219949"/>
              <a:gd name="connsiteY305" fmla="*/ 1679213 h 6791323"/>
              <a:gd name="connsiteX306" fmla="*/ 6961585 w 7219949"/>
              <a:gd name="connsiteY306" fmla="*/ 1695558 h 6791323"/>
              <a:gd name="connsiteX307" fmla="*/ 6971523 w 7219949"/>
              <a:gd name="connsiteY307" fmla="*/ 1699638 h 6791323"/>
              <a:gd name="connsiteX308" fmla="*/ 7006232 w 7219949"/>
              <a:gd name="connsiteY308" fmla="*/ 1730125 h 6791323"/>
              <a:gd name="connsiteX309" fmla="*/ 7015306 w 7219949"/>
              <a:gd name="connsiteY309" fmla="*/ 1741969 h 6791323"/>
              <a:gd name="connsiteX310" fmla="*/ 7016827 w 7219949"/>
              <a:gd name="connsiteY310" fmla="*/ 1746073 h 6791323"/>
              <a:gd name="connsiteX311" fmla="*/ 7032390 w 7219949"/>
              <a:gd name="connsiteY311" fmla="*/ 1760399 h 6791323"/>
              <a:gd name="connsiteX312" fmla="*/ 7035277 w 7219949"/>
              <a:gd name="connsiteY312" fmla="*/ 1765182 h 6791323"/>
              <a:gd name="connsiteX313" fmla="*/ 7050073 w 7219949"/>
              <a:gd name="connsiteY313" fmla="*/ 1794756 h 6791323"/>
              <a:gd name="connsiteX314" fmla="*/ 7047835 w 7219949"/>
              <a:gd name="connsiteY314" fmla="*/ 1793110 h 6791323"/>
              <a:gd name="connsiteX315" fmla="*/ 7026706 w 7219949"/>
              <a:gd name="connsiteY315" fmla="*/ 1773998 h 6791323"/>
              <a:gd name="connsiteX316" fmla="*/ 7019483 w 7219949"/>
              <a:gd name="connsiteY316" fmla="*/ 1772192 h 6791323"/>
              <a:gd name="connsiteX317" fmla="*/ 7023124 w 7219949"/>
              <a:gd name="connsiteY317" fmla="*/ 1779486 h 6791323"/>
              <a:gd name="connsiteX318" fmla="*/ 7031869 w 7219949"/>
              <a:gd name="connsiteY318" fmla="*/ 1785396 h 6791323"/>
              <a:gd name="connsiteX319" fmla="*/ 7058277 w 7219949"/>
              <a:gd name="connsiteY319" fmla="*/ 1811154 h 6791323"/>
              <a:gd name="connsiteX320" fmla="*/ 7061568 w 7219949"/>
              <a:gd name="connsiteY320" fmla="*/ 1817734 h 6791323"/>
              <a:gd name="connsiteX321" fmla="*/ 7061218 w 7219949"/>
              <a:gd name="connsiteY321" fmla="*/ 1818466 h 6791323"/>
              <a:gd name="connsiteX322" fmla="*/ 7061802 w 7219949"/>
              <a:gd name="connsiteY322" fmla="*/ 1823201 h 6791323"/>
              <a:gd name="connsiteX323" fmla="*/ 7066109 w 7219949"/>
              <a:gd name="connsiteY323" fmla="*/ 1826809 h 6791323"/>
              <a:gd name="connsiteX324" fmla="*/ 7073322 w 7219949"/>
              <a:gd name="connsiteY324" fmla="*/ 1841225 h 6791323"/>
              <a:gd name="connsiteX325" fmla="*/ 7096921 w 7219949"/>
              <a:gd name="connsiteY325" fmla="*/ 1928636 h 6791323"/>
              <a:gd name="connsiteX326" fmla="*/ 7113862 w 7219949"/>
              <a:gd name="connsiteY326" fmla="*/ 1949286 h 6791323"/>
              <a:gd name="connsiteX327" fmla="*/ 7118229 w 7219949"/>
              <a:gd name="connsiteY327" fmla="*/ 1996010 h 6791323"/>
              <a:gd name="connsiteX328" fmla="*/ 7087870 w 7219949"/>
              <a:gd name="connsiteY328" fmla="*/ 2027996 h 6791323"/>
              <a:gd name="connsiteX329" fmla="*/ 7110261 w 7219949"/>
              <a:gd name="connsiteY329" fmla="*/ 2024934 h 6791323"/>
              <a:gd name="connsiteX330" fmla="*/ 7167387 w 7219949"/>
              <a:gd name="connsiteY330" fmla="*/ 2036603 h 6791323"/>
              <a:gd name="connsiteX331" fmla="*/ 7116294 w 7219949"/>
              <a:gd name="connsiteY331" fmla="*/ 2093003 h 6791323"/>
              <a:gd name="connsiteX332" fmla="*/ 7066712 w 7219949"/>
              <a:gd name="connsiteY332" fmla="*/ 2065688 h 6791323"/>
              <a:gd name="connsiteX333" fmla="*/ 7030938 w 7219949"/>
              <a:gd name="connsiteY333" fmla="*/ 2046918 h 6791323"/>
              <a:gd name="connsiteX334" fmla="*/ 7018986 w 7219949"/>
              <a:gd name="connsiteY334" fmla="*/ 2090309 h 6791323"/>
              <a:gd name="connsiteX335" fmla="*/ 7023780 w 7219949"/>
              <a:gd name="connsiteY335" fmla="*/ 2123752 h 6791323"/>
              <a:gd name="connsiteX336" fmla="*/ 6987582 w 7219949"/>
              <a:gd name="connsiteY336" fmla="*/ 2118267 h 6791323"/>
              <a:gd name="connsiteX337" fmla="*/ 6794240 w 7219949"/>
              <a:gd name="connsiteY337" fmla="*/ 2073038 h 6791323"/>
              <a:gd name="connsiteX338" fmla="*/ 6936872 w 7219949"/>
              <a:gd name="connsiteY338" fmla="*/ 2235850 h 6791323"/>
              <a:gd name="connsiteX339" fmla="*/ 6934744 w 7219949"/>
              <a:gd name="connsiteY339" fmla="*/ 2302252 h 6791323"/>
              <a:gd name="connsiteX340" fmla="*/ 6870078 w 7219949"/>
              <a:gd name="connsiteY340" fmla="*/ 2306227 h 6791323"/>
              <a:gd name="connsiteX341" fmla="*/ 6737845 w 7219949"/>
              <a:gd name="connsiteY341" fmla="*/ 2258204 h 6791323"/>
              <a:gd name="connsiteX342" fmla="*/ 6545783 w 7219949"/>
              <a:gd name="connsiteY342" fmla="*/ 2173137 h 6791323"/>
              <a:gd name="connsiteX343" fmla="*/ 6500378 w 7219949"/>
              <a:gd name="connsiteY343" fmla="*/ 2161952 h 6791323"/>
              <a:gd name="connsiteX344" fmla="*/ 6307038 w 7219949"/>
              <a:gd name="connsiteY344" fmla="*/ 2116725 h 6791323"/>
              <a:gd name="connsiteX345" fmla="*/ 6210152 w 7219949"/>
              <a:gd name="connsiteY345" fmla="*/ 2057365 h 6791323"/>
              <a:gd name="connsiteX346" fmla="*/ 6189201 w 7219949"/>
              <a:gd name="connsiteY346" fmla="*/ 2046385 h 6791323"/>
              <a:gd name="connsiteX347" fmla="*/ 6175933 w 7219949"/>
              <a:gd name="connsiteY347" fmla="*/ 2043345 h 6791323"/>
              <a:gd name="connsiteX348" fmla="*/ 6194768 w 7219949"/>
              <a:gd name="connsiteY348" fmla="*/ 2080447 h 6791323"/>
              <a:gd name="connsiteX349" fmla="*/ 6228556 w 7219949"/>
              <a:gd name="connsiteY349" fmla="*/ 2123970 h 6791323"/>
              <a:gd name="connsiteX350" fmla="*/ 6213719 w 7219949"/>
              <a:gd name="connsiteY350" fmla="*/ 2186990 h 6791323"/>
              <a:gd name="connsiteX351" fmla="*/ 6072772 w 7219949"/>
              <a:gd name="connsiteY351" fmla="*/ 2233206 h 6791323"/>
              <a:gd name="connsiteX352" fmla="*/ 6056137 w 7219949"/>
              <a:gd name="connsiteY352" fmla="*/ 2234978 h 6791323"/>
              <a:gd name="connsiteX353" fmla="*/ 6045824 w 7219949"/>
              <a:gd name="connsiteY353" fmla="*/ 2240840 h 6791323"/>
              <a:gd name="connsiteX354" fmla="*/ 6048755 w 7219949"/>
              <a:gd name="connsiteY354" fmla="*/ 2243015 h 6791323"/>
              <a:gd name="connsiteX355" fmla="*/ 6095165 w 7219949"/>
              <a:gd name="connsiteY355" fmla="*/ 2283496 h 6791323"/>
              <a:gd name="connsiteX356" fmla="*/ 6276319 w 7219949"/>
              <a:gd name="connsiteY356" fmla="*/ 2415986 h 6791323"/>
              <a:gd name="connsiteX357" fmla="*/ 6418952 w 7219949"/>
              <a:gd name="connsiteY357" fmla="*/ 2578798 h 6791323"/>
              <a:gd name="connsiteX358" fmla="*/ 6413071 w 7219949"/>
              <a:gd name="connsiteY358" fmla="*/ 2615789 h 6791323"/>
              <a:gd name="connsiteX359" fmla="*/ 6416163 w 7219949"/>
              <a:gd name="connsiteY359" fmla="*/ 2702355 h 6791323"/>
              <a:gd name="connsiteX360" fmla="*/ 6441691 w 7219949"/>
              <a:gd name="connsiteY360" fmla="*/ 2711389 h 6791323"/>
              <a:gd name="connsiteX361" fmla="*/ 6474950 w 7219949"/>
              <a:gd name="connsiteY361" fmla="*/ 2735369 h 6791323"/>
              <a:gd name="connsiteX362" fmla="*/ 6432252 w 7219949"/>
              <a:gd name="connsiteY362" fmla="*/ 2749562 h 6791323"/>
              <a:gd name="connsiteX363" fmla="*/ 6336647 w 7219949"/>
              <a:gd name="connsiteY363" fmla="*/ 2693748 h 6791323"/>
              <a:gd name="connsiteX364" fmla="*/ 6294373 w 7219949"/>
              <a:gd name="connsiteY364" fmla="*/ 2694659 h 6791323"/>
              <a:gd name="connsiteX365" fmla="*/ 6297273 w 7219949"/>
              <a:gd name="connsiteY365" fmla="*/ 2750630 h 6791323"/>
              <a:gd name="connsiteX366" fmla="*/ 6490957 w 7219949"/>
              <a:gd name="connsiteY366" fmla="*/ 2931513 h 6791323"/>
              <a:gd name="connsiteX367" fmla="*/ 6529012 w 7219949"/>
              <a:gd name="connsiteY367" fmla="*/ 2988936 h 6791323"/>
              <a:gd name="connsiteX368" fmla="*/ 6463069 w 7219949"/>
              <a:gd name="connsiteY368" fmla="*/ 3032751 h 6791323"/>
              <a:gd name="connsiteX369" fmla="*/ 6445705 w 7219949"/>
              <a:gd name="connsiteY369" fmla="*/ 3025385 h 6791323"/>
              <a:gd name="connsiteX370" fmla="*/ 6399445 w 7219949"/>
              <a:gd name="connsiteY370" fmla="*/ 3040759 h 6791323"/>
              <a:gd name="connsiteX371" fmla="*/ 6348945 w 7219949"/>
              <a:gd name="connsiteY371" fmla="*/ 3069589 h 6791323"/>
              <a:gd name="connsiteX372" fmla="*/ 6336775 w 7219949"/>
              <a:gd name="connsiteY372" fmla="*/ 3067384 h 6791323"/>
              <a:gd name="connsiteX373" fmla="*/ 6328075 w 7219949"/>
              <a:gd name="connsiteY373" fmla="*/ 3061187 h 6791323"/>
              <a:gd name="connsiteX374" fmla="*/ 6318845 w 7219949"/>
              <a:gd name="connsiteY374" fmla="*/ 3056244 h 6791323"/>
              <a:gd name="connsiteX375" fmla="*/ 6318683 w 7219949"/>
              <a:gd name="connsiteY375" fmla="*/ 3056536 h 6791323"/>
              <a:gd name="connsiteX376" fmla="*/ 6301198 w 7219949"/>
              <a:gd name="connsiteY376" fmla="*/ 3044898 h 6791323"/>
              <a:gd name="connsiteX377" fmla="*/ 6293103 w 7219949"/>
              <a:gd name="connsiteY377" fmla="*/ 3037911 h 6791323"/>
              <a:gd name="connsiteX378" fmla="*/ 6276749 w 7219949"/>
              <a:gd name="connsiteY378" fmla="*/ 3024230 h 6791323"/>
              <a:gd name="connsiteX379" fmla="*/ 6271354 w 7219949"/>
              <a:gd name="connsiteY379" fmla="*/ 3019571 h 6791323"/>
              <a:gd name="connsiteX380" fmla="*/ 6272163 w 7219949"/>
              <a:gd name="connsiteY380" fmla="*/ 3018113 h 6791323"/>
              <a:gd name="connsiteX381" fmla="*/ 6240213 w 7219949"/>
              <a:gd name="connsiteY381" fmla="*/ 2996581 h 6791323"/>
              <a:gd name="connsiteX382" fmla="*/ 6228772 w 7219949"/>
              <a:gd name="connsiteY382" fmla="*/ 2988433 h 6791323"/>
              <a:gd name="connsiteX383" fmla="*/ 6194285 w 7219949"/>
              <a:gd name="connsiteY383" fmla="*/ 2964280 h 6791323"/>
              <a:gd name="connsiteX384" fmla="*/ 6173939 w 7219949"/>
              <a:gd name="connsiteY384" fmla="*/ 2950606 h 6791323"/>
              <a:gd name="connsiteX385" fmla="*/ 6157263 w 7219949"/>
              <a:gd name="connsiteY385" fmla="*/ 2937507 h 6791323"/>
              <a:gd name="connsiteX386" fmla="*/ 6132329 w 7219949"/>
              <a:gd name="connsiteY386" fmla="*/ 2917716 h 6791323"/>
              <a:gd name="connsiteX387" fmla="*/ 6126770 w 7219949"/>
              <a:gd name="connsiteY387" fmla="*/ 2913349 h 6791323"/>
              <a:gd name="connsiteX388" fmla="*/ 6112468 w 7219949"/>
              <a:gd name="connsiteY388" fmla="*/ 2903164 h 6791323"/>
              <a:gd name="connsiteX389" fmla="*/ 6098490 w 7219949"/>
              <a:gd name="connsiteY389" fmla="*/ 2892396 h 6791323"/>
              <a:gd name="connsiteX390" fmla="*/ 6107557 w 7219949"/>
              <a:gd name="connsiteY390" fmla="*/ 2897631 h 6791323"/>
              <a:gd name="connsiteX391" fmla="*/ 6113278 w 7219949"/>
              <a:gd name="connsiteY391" fmla="*/ 2901706 h 6791323"/>
              <a:gd name="connsiteX392" fmla="*/ 6116462 w 7219949"/>
              <a:gd name="connsiteY392" fmla="*/ 2903158 h 6791323"/>
              <a:gd name="connsiteX393" fmla="*/ 6110903 w 7219949"/>
              <a:gd name="connsiteY393" fmla="*/ 2898792 h 6791323"/>
              <a:gd name="connsiteX394" fmla="*/ 6088020 w 7219949"/>
              <a:gd name="connsiteY394" fmla="*/ 2882496 h 6791323"/>
              <a:gd name="connsiteX395" fmla="*/ 6073233 w 7219949"/>
              <a:gd name="connsiteY395" fmla="*/ 2873187 h 6791323"/>
              <a:gd name="connsiteX396" fmla="*/ 6067512 w 7219949"/>
              <a:gd name="connsiteY396" fmla="*/ 2869112 h 6791323"/>
              <a:gd name="connsiteX397" fmla="*/ 6050512 w 7219949"/>
              <a:gd name="connsiteY397" fmla="*/ 2856599 h 6791323"/>
              <a:gd name="connsiteX398" fmla="*/ 6047489 w 7219949"/>
              <a:gd name="connsiteY398" fmla="*/ 2854854 h 6791323"/>
              <a:gd name="connsiteX399" fmla="*/ 6032216 w 7219949"/>
              <a:gd name="connsiteY399" fmla="*/ 2846421 h 6791323"/>
              <a:gd name="connsiteX400" fmla="*/ 6017428 w 7219949"/>
              <a:gd name="connsiteY400" fmla="*/ 2837110 h 6791323"/>
              <a:gd name="connsiteX401" fmla="*/ 6022825 w 7219949"/>
              <a:gd name="connsiteY401" fmla="*/ 2841768 h 6791323"/>
              <a:gd name="connsiteX402" fmla="*/ 6036318 w 7219949"/>
              <a:gd name="connsiteY402" fmla="*/ 2853413 h 6791323"/>
              <a:gd name="connsiteX403" fmla="*/ 6040857 w 7219949"/>
              <a:gd name="connsiteY403" fmla="*/ 2857818 h 6791323"/>
              <a:gd name="connsiteX404" fmla="*/ 6042491 w 7219949"/>
              <a:gd name="connsiteY404" fmla="*/ 2859139 h 6791323"/>
              <a:gd name="connsiteX405" fmla="*/ 6040075 w 7219949"/>
              <a:gd name="connsiteY405" fmla="*/ 2858016 h 6791323"/>
              <a:gd name="connsiteX406" fmla="*/ 6037715 w 7219949"/>
              <a:gd name="connsiteY406" fmla="*/ 2858075 h 6791323"/>
              <a:gd name="connsiteX407" fmla="*/ 6031028 w 7219949"/>
              <a:gd name="connsiteY407" fmla="*/ 2853058 h 6791323"/>
              <a:gd name="connsiteX408" fmla="*/ 6026117 w 7219949"/>
              <a:gd name="connsiteY408" fmla="*/ 2850221 h 6791323"/>
              <a:gd name="connsiteX409" fmla="*/ 6014189 w 7219949"/>
              <a:gd name="connsiteY409" fmla="*/ 2842949 h 6791323"/>
              <a:gd name="connsiteX410" fmla="*/ 6000536 w 7219949"/>
              <a:gd name="connsiteY410" fmla="*/ 2831597 h 6791323"/>
              <a:gd name="connsiteX411" fmla="*/ 5983049 w 7219949"/>
              <a:gd name="connsiteY411" fmla="*/ 2819958 h 6791323"/>
              <a:gd name="connsiteX412" fmla="*/ 5977167 w 7219949"/>
              <a:gd name="connsiteY412" fmla="*/ 2816177 h 6791323"/>
              <a:gd name="connsiteX413" fmla="*/ 5963026 w 7219949"/>
              <a:gd name="connsiteY413" fmla="*/ 2805700 h 6791323"/>
              <a:gd name="connsiteX414" fmla="*/ 5943328 w 7219949"/>
              <a:gd name="connsiteY414" fmla="*/ 2790858 h 6791323"/>
              <a:gd name="connsiteX415" fmla="*/ 5914563 w 7219949"/>
              <a:gd name="connsiteY415" fmla="*/ 2770779 h 6791323"/>
              <a:gd name="connsiteX416" fmla="*/ 5905495 w 7219949"/>
              <a:gd name="connsiteY416" fmla="*/ 2765543 h 6791323"/>
              <a:gd name="connsiteX417" fmla="*/ 5896914 w 7219949"/>
              <a:gd name="connsiteY417" fmla="*/ 2759433 h 6791323"/>
              <a:gd name="connsiteX418" fmla="*/ 5897400 w 7219949"/>
              <a:gd name="connsiteY418" fmla="*/ 2758557 h 6791323"/>
              <a:gd name="connsiteX419" fmla="*/ 5909814 w 7219949"/>
              <a:gd name="connsiteY419" fmla="*/ 2764954 h 6791323"/>
              <a:gd name="connsiteX420" fmla="*/ 5918557 w 7219949"/>
              <a:gd name="connsiteY420" fmla="*/ 2770773 h 6791323"/>
              <a:gd name="connsiteX421" fmla="*/ 5918394 w 7219949"/>
              <a:gd name="connsiteY421" fmla="*/ 2771065 h 6791323"/>
              <a:gd name="connsiteX422" fmla="*/ 5926652 w 7219949"/>
              <a:gd name="connsiteY422" fmla="*/ 2777759 h 6791323"/>
              <a:gd name="connsiteX423" fmla="*/ 5932858 w 7219949"/>
              <a:gd name="connsiteY423" fmla="*/ 2780957 h 6791323"/>
              <a:gd name="connsiteX424" fmla="*/ 5939226 w 7219949"/>
              <a:gd name="connsiteY424" fmla="*/ 2783865 h 6791323"/>
              <a:gd name="connsiteX425" fmla="*/ 5931455 w 7219949"/>
              <a:gd name="connsiteY425" fmla="*/ 2776293 h 6791323"/>
              <a:gd name="connsiteX426" fmla="*/ 5911433 w 7219949"/>
              <a:gd name="connsiteY426" fmla="*/ 2762034 h 6791323"/>
              <a:gd name="connsiteX427" fmla="*/ 5899992 w 7219949"/>
              <a:gd name="connsiteY427" fmla="*/ 2753886 h 6791323"/>
              <a:gd name="connsiteX428" fmla="*/ 5888551 w 7219949"/>
              <a:gd name="connsiteY428" fmla="*/ 2745738 h 6791323"/>
              <a:gd name="connsiteX429" fmla="*/ 5857086 w 7219949"/>
              <a:gd name="connsiteY429" fmla="*/ 2723331 h 6791323"/>
              <a:gd name="connsiteX430" fmla="*/ 5842946 w 7219949"/>
              <a:gd name="connsiteY430" fmla="*/ 2712854 h 6791323"/>
              <a:gd name="connsiteX431" fmla="*/ 5819739 w 7219949"/>
              <a:gd name="connsiteY431" fmla="*/ 2697142 h 6791323"/>
              <a:gd name="connsiteX432" fmla="*/ 5813694 w 7219949"/>
              <a:gd name="connsiteY432" fmla="*/ 2693652 h 6791323"/>
              <a:gd name="connsiteX433" fmla="*/ 5802091 w 7219949"/>
              <a:gd name="connsiteY433" fmla="*/ 2685796 h 6791323"/>
              <a:gd name="connsiteX434" fmla="*/ 5785576 w 7219949"/>
              <a:gd name="connsiteY434" fmla="*/ 2672406 h 6791323"/>
              <a:gd name="connsiteX435" fmla="*/ 5777157 w 7219949"/>
              <a:gd name="connsiteY435" fmla="*/ 2666003 h 6791323"/>
              <a:gd name="connsiteX436" fmla="*/ 5745208 w 7219949"/>
              <a:gd name="connsiteY436" fmla="*/ 2644471 h 6791323"/>
              <a:gd name="connsiteX437" fmla="*/ 5736140 w 7219949"/>
              <a:gd name="connsiteY437" fmla="*/ 2639236 h 6791323"/>
              <a:gd name="connsiteX438" fmla="*/ 5718654 w 7219949"/>
              <a:gd name="connsiteY438" fmla="*/ 2627598 h 6791323"/>
              <a:gd name="connsiteX439" fmla="*/ 5735006 w 7219949"/>
              <a:gd name="connsiteY439" fmla="*/ 2641280 h 6791323"/>
              <a:gd name="connsiteX440" fmla="*/ 5748823 w 7219949"/>
              <a:gd name="connsiteY440" fmla="*/ 2652340 h 6791323"/>
              <a:gd name="connsiteX441" fmla="*/ 5754382 w 7219949"/>
              <a:gd name="connsiteY441" fmla="*/ 2656706 h 6791323"/>
              <a:gd name="connsiteX442" fmla="*/ 5769008 w 7219949"/>
              <a:gd name="connsiteY442" fmla="*/ 2666307 h 6791323"/>
              <a:gd name="connsiteX443" fmla="*/ 5772516 w 7219949"/>
              <a:gd name="connsiteY443" fmla="*/ 2667177 h 6791323"/>
              <a:gd name="connsiteX444" fmla="*/ 5775537 w 7219949"/>
              <a:gd name="connsiteY444" fmla="*/ 2668922 h 6791323"/>
              <a:gd name="connsiteX445" fmla="*/ 5774728 w 7219949"/>
              <a:gd name="connsiteY445" fmla="*/ 2670381 h 6791323"/>
              <a:gd name="connsiteX446" fmla="*/ 5780125 w 7219949"/>
              <a:gd name="connsiteY446" fmla="*/ 2675039 h 6791323"/>
              <a:gd name="connsiteX447" fmla="*/ 5802846 w 7219949"/>
              <a:gd name="connsiteY447" fmla="*/ 2691627 h 6791323"/>
              <a:gd name="connsiteX448" fmla="*/ 5801693 w 7219949"/>
              <a:gd name="connsiteY448" fmla="*/ 2691010 h 6791323"/>
              <a:gd name="connsiteX449" fmla="*/ 5802684 w 7219949"/>
              <a:gd name="connsiteY449" fmla="*/ 2691920 h 6791323"/>
              <a:gd name="connsiteX450" fmla="*/ 5803117 w 7219949"/>
              <a:gd name="connsiteY450" fmla="*/ 2692169 h 6791323"/>
              <a:gd name="connsiteX451" fmla="*/ 5804736 w 7219949"/>
              <a:gd name="connsiteY451" fmla="*/ 2695415 h 6791323"/>
              <a:gd name="connsiteX452" fmla="*/ 5815042 w 7219949"/>
              <a:gd name="connsiteY452" fmla="*/ 2705608 h 6791323"/>
              <a:gd name="connsiteX453" fmla="*/ 5789137 w 7219949"/>
              <a:gd name="connsiteY453" fmla="*/ 2687566 h 6791323"/>
              <a:gd name="connsiteX454" fmla="*/ 5763232 w 7219949"/>
              <a:gd name="connsiteY454" fmla="*/ 2669525 h 6791323"/>
              <a:gd name="connsiteX455" fmla="*/ 5731767 w 7219949"/>
              <a:gd name="connsiteY455" fmla="*/ 2647118 h 6791323"/>
              <a:gd name="connsiteX456" fmla="*/ 5723350 w 7219949"/>
              <a:gd name="connsiteY456" fmla="*/ 2640716 h 6791323"/>
              <a:gd name="connsiteX457" fmla="*/ 5689024 w 7219949"/>
              <a:gd name="connsiteY457" fmla="*/ 2616272 h 6791323"/>
              <a:gd name="connsiteX458" fmla="*/ 5683142 w 7219949"/>
              <a:gd name="connsiteY458" fmla="*/ 2612488 h 6791323"/>
              <a:gd name="connsiteX459" fmla="*/ 5657722 w 7219949"/>
              <a:gd name="connsiteY459" fmla="*/ 2593572 h 6791323"/>
              <a:gd name="connsiteX460" fmla="*/ 5606235 w 7219949"/>
              <a:gd name="connsiteY460" fmla="*/ 2556906 h 6791323"/>
              <a:gd name="connsiteX461" fmla="*/ 5591934 w 7219949"/>
              <a:gd name="connsiteY461" fmla="*/ 2546721 h 6791323"/>
              <a:gd name="connsiteX462" fmla="*/ 5574771 w 7219949"/>
              <a:gd name="connsiteY462" fmla="*/ 2534499 h 6791323"/>
              <a:gd name="connsiteX463" fmla="*/ 5543469 w 7219949"/>
              <a:gd name="connsiteY463" fmla="*/ 2511800 h 6791323"/>
              <a:gd name="connsiteX464" fmla="*/ 5517726 w 7219949"/>
              <a:gd name="connsiteY464" fmla="*/ 2493467 h 6791323"/>
              <a:gd name="connsiteX465" fmla="*/ 5491984 w 7219949"/>
              <a:gd name="connsiteY465" fmla="*/ 2475134 h 6791323"/>
              <a:gd name="connsiteX466" fmla="*/ 5483403 w 7219949"/>
              <a:gd name="connsiteY466" fmla="*/ 2469023 h 6791323"/>
              <a:gd name="connsiteX467" fmla="*/ 5440334 w 7219949"/>
              <a:gd name="connsiteY467" fmla="*/ 2438760 h 6791323"/>
              <a:gd name="connsiteX468" fmla="*/ 5431268 w 7219949"/>
              <a:gd name="connsiteY468" fmla="*/ 2433525 h 6791323"/>
              <a:gd name="connsiteX469" fmla="*/ 5427922 w 7219949"/>
              <a:gd name="connsiteY469" fmla="*/ 2432364 h 6791323"/>
              <a:gd name="connsiteX470" fmla="*/ 5395810 w 7219949"/>
              <a:gd name="connsiteY470" fmla="*/ 2411125 h 6791323"/>
              <a:gd name="connsiteX471" fmla="*/ 5373250 w 7219949"/>
              <a:gd name="connsiteY471" fmla="*/ 2394245 h 6791323"/>
              <a:gd name="connsiteX472" fmla="*/ 5370390 w 7219949"/>
              <a:gd name="connsiteY472" fmla="*/ 2392207 h 6791323"/>
              <a:gd name="connsiteX473" fmla="*/ 5350045 w 7219949"/>
              <a:gd name="connsiteY473" fmla="*/ 2378533 h 6791323"/>
              <a:gd name="connsiteX474" fmla="*/ 5318903 w 7219949"/>
              <a:gd name="connsiteY474" fmla="*/ 2355541 h 6791323"/>
              <a:gd name="connsiteX475" fmla="*/ 5313182 w 7219949"/>
              <a:gd name="connsiteY475" fmla="*/ 2351467 h 6791323"/>
              <a:gd name="connsiteX476" fmla="*/ 5292837 w 7219949"/>
              <a:gd name="connsiteY476" fmla="*/ 2337793 h 6791323"/>
              <a:gd name="connsiteX477" fmla="*/ 5284578 w 7219949"/>
              <a:gd name="connsiteY477" fmla="*/ 2331098 h 6791323"/>
              <a:gd name="connsiteX478" fmla="*/ 5293484 w 7219949"/>
              <a:gd name="connsiteY478" fmla="*/ 2336625 h 6791323"/>
              <a:gd name="connsiteX479" fmla="*/ 5313993 w 7219949"/>
              <a:gd name="connsiteY479" fmla="*/ 2350007 h 6791323"/>
              <a:gd name="connsiteX480" fmla="*/ 5305573 w 7219949"/>
              <a:gd name="connsiteY480" fmla="*/ 2343605 h 6791323"/>
              <a:gd name="connsiteX481" fmla="*/ 5311618 w 7219949"/>
              <a:gd name="connsiteY481" fmla="*/ 2347096 h 6791323"/>
              <a:gd name="connsiteX482" fmla="*/ 5320523 w 7219949"/>
              <a:gd name="connsiteY482" fmla="*/ 2352622 h 6791323"/>
              <a:gd name="connsiteX483" fmla="*/ 5320685 w 7219949"/>
              <a:gd name="connsiteY483" fmla="*/ 2352331 h 6791323"/>
              <a:gd name="connsiteX484" fmla="*/ 5317825 w 7219949"/>
              <a:gd name="connsiteY484" fmla="*/ 2350294 h 6791323"/>
              <a:gd name="connsiteX485" fmla="*/ 5283500 w 7219949"/>
              <a:gd name="connsiteY485" fmla="*/ 2325849 h 6791323"/>
              <a:gd name="connsiteX486" fmla="*/ 5255058 w 7219949"/>
              <a:gd name="connsiteY486" fmla="*/ 2305187 h 6791323"/>
              <a:gd name="connsiteX487" fmla="*/ 5226132 w 7219949"/>
              <a:gd name="connsiteY487" fmla="*/ 2285401 h 6791323"/>
              <a:gd name="connsiteX488" fmla="*/ 5200712 w 7219949"/>
              <a:gd name="connsiteY488" fmla="*/ 2266485 h 6791323"/>
              <a:gd name="connsiteX489" fmla="*/ 5197852 w 7219949"/>
              <a:gd name="connsiteY489" fmla="*/ 2264448 h 6791323"/>
              <a:gd name="connsiteX490" fmla="*/ 5194505 w 7219949"/>
              <a:gd name="connsiteY490" fmla="*/ 2263287 h 6791323"/>
              <a:gd name="connsiteX491" fmla="*/ 5189108 w 7219949"/>
              <a:gd name="connsiteY491" fmla="*/ 2258629 h 6791323"/>
              <a:gd name="connsiteX492" fmla="*/ 5177666 w 7219949"/>
              <a:gd name="connsiteY492" fmla="*/ 2250480 h 6791323"/>
              <a:gd name="connsiteX493" fmla="*/ 5172108 w 7219949"/>
              <a:gd name="connsiteY493" fmla="*/ 2246114 h 6791323"/>
              <a:gd name="connsiteX494" fmla="*/ 5148739 w 7219949"/>
              <a:gd name="connsiteY494" fmla="*/ 2230694 h 6791323"/>
              <a:gd name="connsiteX495" fmla="*/ 5145393 w 7219949"/>
              <a:gd name="connsiteY495" fmla="*/ 2229533 h 6791323"/>
              <a:gd name="connsiteX496" fmla="*/ 5133951 w 7219949"/>
              <a:gd name="connsiteY496" fmla="*/ 2221385 h 6791323"/>
              <a:gd name="connsiteX497" fmla="*/ 5132062 w 7219949"/>
              <a:gd name="connsiteY497" fmla="*/ 2217596 h 6791323"/>
              <a:gd name="connsiteX498" fmla="*/ 5126666 w 7219949"/>
              <a:gd name="connsiteY498" fmla="*/ 2212939 h 6791323"/>
              <a:gd name="connsiteX499" fmla="*/ 5115224 w 7219949"/>
              <a:gd name="connsiteY499" fmla="*/ 2204790 h 6791323"/>
              <a:gd name="connsiteX500" fmla="*/ 5103782 w 7219949"/>
              <a:gd name="connsiteY500" fmla="*/ 2196642 h 6791323"/>
              <a:gd name="connsiteX501" fmla="*/ 5098224 w 7219949"/>
              <a:gd name="connsiteY501" fmla="*/ 2192277 h 6791323"/>
              <a:gd name="connsiteX502" fmla="*/ 5081710 w 7219949"/>
              <a:gd name="connsiteY502" fmla="*/ 2178887 h 6791323"/>
              <a:gd name="connsiteX503" fmla="*/ 5076636 w 7219949"/>
              <a:gd name="connsiteY503" fmla="*/ 2173645 h 6791323"/>
              <a:gd name="connsiteX504" fmla="*/ 5056614 w 7219949"/>
              <a:gd name="connsiteY504" fmla="*/ 2159386 h 6791323"/>
              <a:gd name="connsiteX505" fmla="*/ 5049436 w 7219949"/>
              <a:gd name="connsiteY505" fmla="*/ 2157938 h 6791323"/>
              <a:gd name="connsiteX506" fmla="*/ 5046252 w 7219949"/>
              <a:gd name="connsiteY506" fmla="*/ 2156487 h 6791323"/>
              <a:gd name="connsiteX507" fmla="*/ 5006692 w 7219949"/>
              <a:gd name="connsiteY507" fmla="*/ 2127093 h 6791323"/>
              <a:gd name="connsiteX508" fmla="*/ 4986670 w 7219949"/>
              <a:gd name="connsiteY508" fmla="*/ 2112835 h 6791323"/>
              <a:gd name="connsiteX509" fmla="*/ 4983648 w 7219949"/>
              <a:gd name="connsiteY509" fmla="*/ 2111089 h 6791323"/>
              <a:gd name="connsiteX510" fmla="*/ 4964110 w 7219949"/>
              <a:gd name="connsiteY510" fmla="*/ 2095952 h 6791323"/>
              <a:gd name="connsiteX511" fmla="*/ 4937558 w 7219949"/>
              <a:gd name="connsiteY511" fmla="*/ 2079080 h 6791323"/>
              <a:gd name="connsiteX512" fmla="*/ 4931513 w 7219949"/>
              <a:gd name="connsiteY512" fmla="*/ 2075590 h 6791323"/>
              <a:gd name="connsiteX513" fmla="*/ 4925953 w 7219949"/>
              <a:gd name="connsiteY513" fmla="*/ 2071224 h 6791323"/>
              <a:gd name="connsiteX514" fmla="*/ 4899563 w 7219949"/>
              <a:gd name="connsiteY514" fmla="*/ 2054059 h 6791323"/>
              <a:gd name="connsiteX515" fmla="*/ 4890658 w 7219949"/>
              <a:gd name="connsiteY515" fmla="*/ 2048531 h 6791323"/>
              <a:gd name="connsiteX516" fmla="*/ 4856010 w 7219949"/>
              <a:gd name="connsiteY516" fmla="*/ 2024671 h 6791323"/>
              <a:gd name="connsiteX517" fmla="*/ 4852826 w 7219949"/>
              <a:gd name="connsiteY517" fmla="*/ 2023218 h 6791323"/>
              <a:gd name="connsiteX518" fmla="*/ 4855523 w 7219949"/>
              <a:gd name="connsiteY518" fmla="*/ 2025548 h 6791323"/>
              <a:gd name="connsiteX519" fmla="*/ 4866965 w 7219949"/>
              <a:gd name="connsiteY519" fmla="*/ 2033696 h 6791323"/>
              <a:gd name="connsiteX520" fmla="*/ 4875384 w 7219949"/>
              <a:gd name="connsiteY520" fmla="*/ 2040098 h 6791323"/>
              <a:gd name="connsiteX521" fmla="*/ 4894760 w 7219949"/>
              <a:gd name="connsiteY521" fmla="*/ 2055525 h 6791323"/>
              <a:gd name="connsiteX522" fmla="*/ 4914782 w 7219949"/>
              <a:gd name="connsiteY522" fmla="*/ 2069784 h 6791323"/>
              <a:gd name="connsiteX523" fmla="*/ 4926547 w 7219949"/>
              <a:gd name="connsiteY523" fmla="*/ 2077348 h 6791323"/>
              <a:gd name="connsiteX524" fmla="*/ 4980895 w 7219949"/>
              <a:gd name="connsiteY524" fmla="*/ 2116051 h 6791323"/>
              <a:gd name="connsiteX525" fmla="*/ 4986777 w 7219949"/>
              <a:gd name="connsiteY525" fmla="*/ 2119834 h 6791323"/>
              <a:gd name="connsiteX526" fmla="*/ 4989475 w 7219949"/>
              <a:gd name="connsiteY526" fmla="*/ 2122162 h 6791323"/>
              <a:gd name="connsiteX527" fmla="*/ 4988990 w 7219949"/>
              <a:gd name="connsiteY527" fmla="*/ 2123037 h 6791323"/>
              <a:gd name="connsiteX528" fmla="*/ 5054454 w 7219949"/>
              <a:gd name="connsiteY528" fmla="*/ 2170474 h 6791323"/>
              <a:gd name="connsiteX529" fmla="*/ 5071616 w 7219949"/>
              <a:gd name="connsiteY529" fmla="*/ 2182696 h 6791323"/>
              <a:gd name="connsiteX530" fmla="*/ 5143126 w 7219949"/>
              <a:gd name="connsiteY530" fmla="*/ 2233620 h 6791323"/>
              <a:gd name="connsiteX531" fmla="*/ 5143449 w 7219949"/>
              <a:gd name="connsiteY531" fmla="*/ 2233036 h 6791323"/>
              <a:gd name="connsiteX532" fmla="*/ 5180634 w 7219949"/>
              <a:gd name="connsiteY532" fmla="*/ 2259517 h 6791323"/>
              <a:gd name="connsiteX533" fmla="*/ 5183171 w 7219949"/>
              <a:gd name="connsiteY533" fmla="*/ 2262138 h 6791323"/>
              <a:gd name="connsiteX534" fmla="*/ 5194612 w 7219949"/>
              <a:gd name="connsiteY534" fmla="*/ 2270285 h 6791323"/>
              <a:gd name="connsiteX535" fmla="*/ 5205568 w 7219949"/>
              <a:gd name="connsiteY535" fmla="*/ 2279310 h 6791323"/>
              <a:gd name="connsiteX536" fmla="*/ 5237194 w 7219949"/>
              <a:gd name="connsiteY536" fmla="*/ 2301424 h 6791323"/>
              <a:gd name="connsiteX537" fmla="*/ 5248635 w 7219949"/>
              <a:gd name="connsiteY537" fmla="*/ 2309572 h 6791323"/>
              <a:gd name="connsiteX538" fmla="*/ 5274378 w 7219949"/>
              <a:gd name="connsiteY538" fmla="*/ 2327906 h 6791323"/>
              <a:gd name="connsiteX539" fmla="*/ 5291217 w 7219949"/>
              <a:gd name="connsiteY539" fmla="*/ 2340711 h 6791323"/>
              <a:gd name="connsiteX540" fmla="*/ 5328400 w 7219949"/>
              <a:gd name="connsiteY540" fmla="*/ 2367192 h 6791323"/>
              <a:gd name="connsiteX541" fmla="*/ 5365586 w 7219949"/>
              <a:gd name="connsiteY541" fmla="*/ 2393674 h 6791323"/>
              <a:gd name="connsiteX542" fmla="*/ 5399912 w 7219949"/>
              <a:gd name="connsiteY542" fmla="*/ 2418118 h 6791323"/>
              <a:gd name="connsiteX543" fmla="*/ 5408329 w 7219949"/>
              <a:gd name="connsiteY543" fmla="*/ 2424520 h 6791323"/>
              <a:gd name="connsiteX544" fmla="*/ 5431051 w 7219949"/>
              <a:gd name="connsiteY544" fmla="*/ 2441108 h 6791323"/>
              <a:gd name="connsiteX545" fmla="*/ 5468237 w 7219949"/>
              <a:gd name="connsiteY545" fmla="*/ 2467590 h 6791323"/>
              <a:gd name="connsiteX546" fmla="*/ 5496677 w 7219949"/>
              <a:gd name="connsiteY546" fmla="*/ 2488251 h 6791323"/>
              <a:gd name="connsiteX547" fmla="*/ 5522097 w 7219949"/>
              <a:gd name="connsiteY547" fmla="*/ 2507167 h 6791323"/>
              <a:gd name="connsiteX548" fmla="*/ 5587886 w 7219949"/>
              <a:gd name="connsiteY548" fmla="*/ 2554020 h 6791323"/>
              <a:gd name="connsiteX549" fmla="*/ 5613086 w 7219949"/>
              <a:gd name="connsiteY549" fmla="*/ 2572042 h 6791323"/>
              <a:gd name="connsiteX550" fmla="*/ 5605175 w 7219949"/>
              <a:gd name="connsiteY550" fmla="*/ 2567978 h 6791323"/>
              <a:gd name="connsiteX551" fmla="*/ 5596378 w 7219949"/>
              <a:gd name="connsiteY551" fmla="*/ 2562255 h 6791323"/>
              <a:gd name="connsiteX552" fmla="*/ 5584938 w 7219949"/>
              <a:gd name="connsiteY552" fmla="*/ 2554107 h 6791323"/>
              <a:gd name="connsiteX553" fmla="*/ 5581861 w 7219949"/>
              <a:gd name="connsiteY553" fmla="*/ 2552458 h 6791323"/>
              <a:gd name="connsiteX554" fmla="*/ 5584291 w 7219949"/>
              <a:gd name="connsiteY554" fmla="*/ 2555272 h 6791323"/>
              <a:gd name="connsiteX555" fmla="*/ 5618185 w 7219949"/>
              <a:gd name="connsiteY555" fmla="*/ 2580492 h 6791323"/>
              <a:gd name="connsiteX556" fmla="*/ 5626335 w 7219949"/>
              <a:gd name="connsiteY556" fmla="*/ 2587379 h 6791323"/>
              <a:gd name="connsiteX557" fmla="*/ 5651216 w 7219949"/>
              <a:gd name="connsiteY557" fmla="*/ 2607265 h 6791323"/>
              <a:gd name="connsiteX558" fmla="*/ 5657153 w 7219949"/>
              <a:gd name="connsiteY558" fmla="*/ 2610950 h 6791323"/>
              <a:gd name="connsiteX559" fmla="*/ 5662444 w 7219949"/>
              <a:gd name="connsiteY559" fmla="*/ 2615801 h 6791323"/>
              <a:gd name="connsiteX560" fmla="*/ 5687108 w 7219949"/>
              <a:gd name="connsiteY560" fmla="*/ 2636075 h 6791323"/>
              <a:gd name="connsiteX561" fmla="*/ 5707778 w 7219949"/>
              <a:gd name="connsiteY561" fmla="*/ 2649170 h 6791323"/>
              <a:gd name="connsiteX562" fmla="*/ 5710424 w 7219949"/>
              <a:gd name="connsiteY562" fmla="*/ 2651595 h 6791323"/>
              <a:gd name="connsiteX563" fmla="*/ 5730444 w 7219949"/>
              <a:gd name="connsiteY563" fmla="*/ 2665853 h 6791323"/>
              <a:gd name="connsiteX564" fmla="*/ 5771136 w 7219949"/>
              <a:gd name="connsiteY564" fmla="*/ 2693206 h 6791323"/>
              <a:gd name="connsiteX565" fmla="*/ 5773566 w 7219949"/>
              <a:gd name="connsiteY565" fmla="*/ 2696020 h 6791323"/>
              <a:gd name="connsiteX566" fmla="*/ 5777349 w 7219949"/>
              <a:gd name="connsiteY566" fmla="*/ 2703587 h 6791323"/>
              <a:gd name="connsiteX567" fmla="*/ 5797372 w 7219949"/>
              <a:gd name="connsiteY567" fmla="*/ 2717847 h 6791323"/>
              <a:gd name="connsiteX568" fmla="*/ 5803953 w 7219949"/>
              <a:gd name="connsiteY568" fmla="*/ 2720368 h 6791323"/>
              <a:gd name="connsiteX569" fmla="*/ 5821978 w 7219949"/>
              <a:gd name="connsiteY569" fmla="*/ 2731037 h 6791323"/>
              <a:gd name="connsiteX570" fmla="*/ 5827915 w 7219949"/>
              <a:gd name="connsiteY570" fmla="*/ 2734723 h 6791323"/>
              <a:gd name="connsiteX571" fmla="*/ 5839355 w 7219949"/>
              <a:gd name="connsiteY571" fmla="*/ 2742871 h 6791323"/>
              <a:gd name="connsiteX572" fmla="*/ 5850796 w 7219949"/>
              <a:gd name="connsiteY572" fmla="*/ 2751019 h 6791323"/>
              <a:gd name="connsiteX573" fmla="*/ 5856948 w 7219949"/>
              <a:gd name="connsiteY573" fmla="*/ 2754316 h 6791323"/>
              <a:gd name="connsiteX574" fmla="*/ 5861100 w 7219949"/>
              <a:gd name="connsiteY574" fmla="*/ 2754025 h 6791323"/>
              <a:gd name="connsiteX575" fmla="*/ 5872542 w 7219949"/>
              <a:gd name="connsiteY575" fmla="*/ 2762173 h 6791323"/>
              <a:gd name="connsiteX576" fmla="*/ 5874758 w 7219949"/>
              <a:gd name="connsiteY576" fmla="*/ 2765375 h 6791323"/>
              <a:gd name="connsiteX577" fmla="*/ 5896994 w 7219949"/>
              <a:gd name="connsiteY577" fmla="*/ 2782835 h 6791323"/>
              <a:gd name="connsiteX578" fmla="*/ 5902930 w 7219949"/>
              <a:gd name="connsiteY578" fmla="*/ 2786520 h 6791323"/>
              <a:gd name="connsiteX579" fmla="*/ 5914372 w 7219949"/>
              <a:gd name="connsiteY579" fmla="*/ 2794669 h 6791323"/>
              <a:gd name="connsiteX580" fmla="*/ 5920522 w 7219949"/>
              <a:gd name="connsiteY580" fmla="*/ 2797967 h 6791323"/>
              <a:gd name="connsiteX581" fmla="*/ 5922736 w 7219949"/>
              <a:gd name="connsiteY581" fmla="*/ 2801169 h 6791323"/>
              <a:gd name="connsiteX582" fmla="*/ 5925597 w 7219949"/>
              <a:gd name="connsiteY582" fmla="*/ 2803205 h 6791323"/>
              <a:gd name="connsiteX583" fmla="*/ 5951771 w 7219949"/>
              <a:gd name="connsiteY583" fmla="*/ 2820762 h 6791323"/>
              <a:gd name="connsiteX584" fmla="*/ 5979943 w 7219949"/>
              <a:gd name="connsiteY584" fmla="*/ 2841908 h 6791323"/>
              <a:gd name="connsiteX585" fmla="*/ 6008762 w 7219949"/>
              <a:gd name="connsiteY585" fmla="*/ 2861889 h 6791323"/>
              <a:gd name="connsiteX586" fmla="*/ 6020443 w 7219949"/>
              <a:gd name="connsiteY586" fmla="*/ 2870208 h 6791323"/>
              <a:gd name="connsiteX587" fmla="*/ 6019005 w 7219949"/>
              <a:gd name="connsiteY587" fmla="*/ 2879251 h 6791323"/>
              <a:gd name="connsiteX588" fmla="*/ 6026189 w 7219949"/>
              <a:gd name="connsiteY588" fmla="*/ 2897667 h 6791323"/>
              <a:gd name="connsiteX589" fmla="*/ 6068612 w 7219949"/>
              <a:gd name="connsiteY589" fmla="*/ 3001816 h 6791323"/>
              <a:gd name="connsiteX590" fmla="*/ 6090539 w 7219949"/>
              <a:gd name="connsiteY590" fmla="*/ 3086498 h 6791323"/>
              <a:gd name="connsiteX591" fmla="*/ 6087008 w 7219949"/>
              <a:gd name="connsiteY591" fmla="*/ 3106902 h 6791323"/>
              <a:gd name="connsiteX592" fmla="*/ 6083251 w 7219949"/>
              <a:gd name="connsiteY592" fmla="*/ 3113849 h 6791323"/>
              <a:gd name="connsiteX593" fmla="*/ 6085287 w 7219949"/>
              <a:gd name="connsiteY593" fmla="*/ 3116009 h 6791323"/>
              <a:gd name="connsiteX594" fmla="*/ 6172917 w 7219949"/>
              <a:gd name="connsiteY594" fmla="*/ 3249925 h 6791323"/>
              <a:gd name="connsiteX595" fmla="*/ 6198885 w 7219949"/>
              <a:gd name="connsiteY595" fmla="*/ 3296139 h 6791323"/>
              <a:gd name="connsiteX596" fmla="*/ 6150663 w 7219949"/>
              <a:gd name="connsiteY596" fmla="*/ 3333952 h 6791323"/>
              <a:gd name="connsiteX597" fmla="*/ 6098735 w 7219949"/>
              <a:gd name="connsiteY597" fmla="*/ 3367563 h 6791323"/>
              <a:gd name="connsiteX598" fmla="*/ 6067910 w 7219949"/>
              <a:gd name="connsiteY598" fmla="*/ 3365946 h 6791323"/>
              <a:gd name="connsiteX599" fmla="*/ 6075856 w 7219949"/>
              <a:gd name="connsiteY599" fmla="*/ 3388917 h 6791323"/>
              <a:gd name="connsiteX600" fmla="*/ 6100393 w 7219949"/>
              <a:gd name="connsiteY600" fmla="*/ 3437970 h 6791323"/>
              <a:gd name="connsiteX601" fmla="*/ 6102056 w 7219949"/>
              <a:gd name="connsiteY601" fmla="*/ 3459314 h 6791323"/>
              <a:gd name="connsiteX602" fmla="*/ 6099386 w 7219949"/>
              <a:gd name="connsiteY602" fmla="*/ 3460846 h 6791323"/>
              <a:gd name="connsiteX603" fmla="*/ 6079334 w 7219949"/>
              <a:gd name="connsiteY603" fmla="*/ 3445164 h 6791323"/>
              <a:gd name="connsiteX604" fmla="*/ 6050878 w 7219949"/>
              <a:gd name="connsiteY604" fmla="*/ 3421944 h 6791323"/>
              <a:gd name="connsiteX605" fmla="*/ 6026132 w 7219949"/>
              <a:gd name="connsiteY605" fmla="*/ 3408838 h 6791323"/>
              <a:gd name="connsiteX606" fmla="*/ 6024470 w 7219949"/>
              <a:gd name="connsiteY606" fmla="*/ 3411684 h 6791323"/>
              <a:gd name="connsiteX607" fmla="*/ 6031255 w 7219949"/>
              <a:gd name="connsiteY607" fmla="*/ 3420867 h 6791323"/>
              <a:gd name="connsiteX608" fmla="*/ 6022252 w 7219949"/>
              <a:gd name="connsiteY608" fmla="*/ 3415479 h 6791323"/>
              <a:gd name="connsiteX609" fmla="*/ 6010988 w 7219949"/>
              <a:gd name="connsiteY609" fmla="*/ 3407028 h 6791323"/>
              <a:gd name="connsiteX610" fmla="*/ 5996906 w 7219949"/>
              <a:gd name="connsiteY610" fmla="*/ 3396466 h 6791323"/>
              <a:gd name="connsiteX611" fmla="*/ 5995244 w 7219949"/>
              <a:gd name="connsiteY611" fmla="*/ 3399311 h 6791323"/>
              <a:gd name="connsiteX612" fmla="*/ 6006508 w 7219949"/>
              <a:gd name="connsiteY612" fmla="*/ 3407760 h 6791323"/>
              <a:gd name="connsiteX613" fmla="*/ 6012738 w 7219949"/>
              <a:gd name="connsiteY613" fmla="*/ 3417894 h 6791323"/>
              <a:gd name="connsiteX614" fmla="*/ 6031898 w 7219949"/>
              <a:gd name="connsiteY614" fmla="*/ 3433630 h 6791323"/>
              <a:gd name="connsiteX615" fmla="*/ 6049666 w 7219949"/>
              <a:gd name="connsiteY615" fmla="*/ 3448224 h 6791323"/>
              <a:gd name="connsiteX616" fmla="*/ 6037110 w 7219949"/>
              <a:gd name="connsiteY616" fmla="*/ 3442297 h 6791323"/>
              <a:gd name="connsiteX617" fmla="*/ 6032496 w 7219949"/>
              <a:gd name="connsiteY617" fmla="*/ 3439537 h 6791323"/>
              <a:gd name="connsiteX618" fmla="*/ 5978990 w 7219949"/>
              <a:gd name="connsiteY618" fmla="*/ 3399398 h 6791323"/>
              <a:gd name="connsiteX619" fmla="*/ 5946903 w 7219949"/>
              <a:gd name="connsiteY619" fmla="*/ 3378057 h 6791323"/>
              <a:gd name="connsiteX620" fmla="*/ 5941270 w 7219949"/>
              <a:gd name="connsiteY620" fmla="*/ 3373834 h 6791323"/>
              <a:gd name="connsiteX621" fmla="*/ 5899029 w 7219949"/>
              <a:gd name="connsiteY621" fmla="*/ 3342146 h 6791323"/>
              <a:gd name="connsiteX622" fmla="*/ 5856786 w 7219949"/>
              <a:gd name="connsiteY622" fmla="*/ 3310457 h 6791323"/>
              <a:gd name="connsiteX623" fmla="*/ 5731767 w 7219949"/>
              <a:gd name="connsiteY623" fmla="*/ 3219404 h 6791323"/>
              <a:gd name="connsiteX624" fmla="*/ 5729504 w 7219949"/>
              <a:gd name="connsiteY624" fmla="*/ 3216343 h 6791323"/>
              <a:gd name="connsiteX625" fmla="*/ 5741323 w 7219949"/>
              <a:gd name="connsiteY625" fmla="*/ 3223845 h 6791323"/>
              <a:gd name="connsiteX626" fmla="*/ 5744695 w 7219949"/>
              <a:gd name="connsiteY626" fmla="*/ 3225009 h 6791323"/>
              <a:gd name="connsiteX627" fmla="*/ 5742987 w 7219949"/>
              <a:gd name="connsiteY627" fmla="*/ 3220999 h 6791323"/>
              <a:gd name="connsiteX628" fmla="*/ 5735647 w 7219949"/>
              <a:gd name="connsiteY628" fmla="*/ 3212765 h 6791323"/>
              <a:gd name="connsiteX629" fmla="*/ 5688881 w 7219949"/>
              <a:gd name="connsiteY629" fmla="*/ 3174955 h 6791323"/>
              <a:gd name="connsiteX630" fmla="*/ 5533993 w 7219949"/>
              <a:gd name="connsiteY630" fmla="*/ 3058766 h 6791323"/>
              <a:gd name="connsiteX631" fmla="*/ 5497893 w 7219949"/>
              <a:gd name="connsiteY631" fmla="*/ 3023499 h 6791323"/>
              <a:gd name="connsiteX632" fmla="*/ 5510821 w 7219949"/>
              <a:gd name="connsiteY632" fmla="*/ 3029104 h 6791323"/>
              <a:gd name="connsiteX633" fmla="*/ 5536765 w 7219949"/>
              <a:gd name="connsiteY633" fmla="*/ 3054024 h 6791323"/>
              <a:gd name="connsiteX634" fmla="*/ 5544659 w 7219949"/>
              <a:gd name="connsiteY634" fmla="*/ 3061310 h 6791323"/>
              <a:gd name="connsiteX635" fmla="*/ 5573375 w 7219949"/>
              <a:gd name="connsiteY635" fmla="*/ 3081485 h 6791323"/>
              <a:gd name="connsiteX636" fmla="*/ 5622913 w 7219949"/>
              <a:gd name="connsiteY636" fmla="*/ 3114552 h 6791323"/>
              <a:gd name="connsiteX637" fmla="*/ 5643179 w 7219949"/>
              <a:gd name="connsiteY637" fmla="*/ 3128391 h 6791323"/>
              <a:gd name="connsiteX638" fmla="*/ 5675310 w 7219949"/>
              <a:gd name="connsiteY638" fmla="*/ 3156588 h 6791323"/>
              <a:gd name="connsiteX639" fmla="*/ 5692206 w 7219949"/>
              <a:gd name="connsiteY639" fmla="*/ 3169262 h 6791323"/>
              <a:gd name="connsiteX640" fmla="*/ 5723186 w 7219949"/>
              <a:gd name="connsiteY640" fmla="*/ 3192501 h 6791323"/>
              <a:gd name="connsiteX641" fmla="*/ 5746270 w 7219949"/>
              <a:gd name="connsiteY641" fmla="*/ 3208453 h 6791323"/>
              <a:gd name="connsiteX642" fmla="*/ 5802547 w 7219949"/>
              <a:gd name="connsiteY642" fmla="*/ 3243846 h 6791323"/>
              <a:gd name="connsiteX643" fmla="*/ 5815519 w 7219949"/>
              <a:gd name="connsiteY643" fmla="*/ 3256307 h 6791323"/>
              <a:gd name="connsiteX644" fmla="*/ 5854990 w 7219949"/>
              <a:gd name="connsiteY644" fmla="*/ 3292737 h 6791323"/>
              <a:gd name="connsiteX645" fmla="*/ 5900049 w 7219949"/>
              <a:gd name="connsiteY645" fmla="*/ 3326536 h 6791323"/>
              <a:gd name="connsiteX646" fmla="*/ 5955773 w 7219949"/>
              <a:gd name="connsiteY646" fmla="*/ 3362880 h 6791323"/>
              <a:gd name="connsiteX647" fmla="*/ 5969854 w 7219949"/>
              <a:gd name="connsiteY647" fmla="*/ 3373444 h 6791323"/>
              <a:gd name="connsiteX648" fmla="*/ 5985597 w 7219949"/>
              <a:gd name="connsiteY648" fmla="*/ 3381160 h 6791323"/>
              <a:gd name="connsiteX649" fmla="*/ 5936015 w 7219949"/>
              <a:gd name="connsiteY649" fmla="*/ 3341237 h 6791323"/>
              <a:gd name="connsiteX650" fmla="*/ 5873462 w 7219949"/>
              <a:gd name="connsiteY650" fmla="*/ 3288855 h 6791323"/>
              <a:gd name="connsiteX651" fmla="*/ 5832882 w 7219949"/>
              <a:gd name="connsiteY651" fmla="*/ 3254321 h 6791323"/>
              <a:gd name="connsiteX652" fmla="*/ 5787823 w 7219949"/>
              <a:gd name="connsiteY652" fmla="*/ 3220521 h 6791323"/>
              <a:gd name="connsiteX653" fmla="*/ 5752921 w 7219949"/>
              <a:gd name="connsiteY653" fmla="*/ 3197069 h 6791323"/>
              <a:gd name="connsiteX654" fmla="*/ 5721944 w 7219949"/>
              <a:gd name="connsiteY654" fmla="*/ 3173830 h 6791323"/>
              <a:gd name="connsiteX655" fmla="*/ 5716311 w 7219949"/>
              <a:gd name="connsiteY655" fmla="*/ 3169605 h 6791323"/>
              <a:gd name="connsiteX656" fmla="*/ 5675776 w 7219949"/>
              <a:gd name="connsiteY656" fmla="*/ 3141928 h 6791323"/>
              <a:gd name="connsiteX657" fmla="*/ 5644201 w 7219949"/>
              <a:gd name="connsiteY657" fmla="*/ 3112783 h 6791323"/>
              <a:gd name="connsiteX658" fmla="*/ 5638012 w 7219949"/>
              <a:gd name="connsiteY658" fmla="*/ 3109507 h 6791323"/>
              <a:gd name="connsiteX659" fmla="*/ 5629010 w 7219949"/>
              <a:gd name="connsiteY659" fmla="*/ 3104118 h 6791323"/>
              <a:gd name="connsiteX660" fmla="*/ 5543971 w 7219949"/>
              <a:gd name="connsiteY660" fmla="*/ 3041691 h 6791323"/>
              <a:gd name="connsiteX661" fmla="*/ 5517516 w 7219949"/>
              <a:gd name="connsiteY661" fmla="*/ 3024577 h 6791323"/>
              <a:gd name="connsiteX662" fmla="*/ 5489355 w 7219949"/>
              <a:gd name="connsiteY662" fmla="*/ 3003450 h 6791323"/>
              <a:gd name="connsiteX663" fmla="*/ 5444852 w 7219949"/>
              <a:gd name="connsiteY663" fmla="*/ 2968702 h 6791323"/>
              <a:gd name="connsiteX664" fmla="*/ 5433587 w 7219949"/>
              <a:gd name="connsiteY664" fmla="*/ 2960253 h 6791323"/>
              <a:gd name="connsiteX665" fmla="*/ 5424585 w 7219949"/>
              <a:gd name="connsiteY665" fmla="*/ 2954863 h 6791323"/>
              <a:gd name="connsiteX666" fmla="*/ 5428553 w 7219949"/>
              <a:gd name="connsiteY666" fmla="*/ 2961934 h 6791323"/>
              <a:gd name="connsiteX667" fmla="*/ 5454497 w 7219949"/>
              <a:gd name="connsiteY667" fmla="*/ 2986853 h 6791323"/>
              <a:gd name="connsiteX668" fmla="*/ 5464100 w 7219949"/>
              <a:gd name="connsiteY668" fmla="*/ 2998150 h 6791323"/>
              <a:gd name="connsiteX669" fmla="*/ 5419639 w 7219949"/>
              <a:gd name="connsiteY669" fmla="*/ 2970256 h 6791323"/>
              <a:gd name="connsiteX670" fmla="*/ 5386444 w 7219949"/>
              <a:gd name="connsiteY670" fmla="*/ 2950812 h 6791323"/>
              <a:gd name="connsiteX671" fmla="*/ 5378596 w 7219949"/>
              <a:gd name="connsiteY671" fmla="*/ 2950381 h 6791323"/>
              <a:gd name="connsiteX672" fmla="*/ 5389305 w 7219949"/>
              <a:gd name="connsiteY672" fmla="*/ 2959781 h 6791323"/>
              <a:gd name="connsiteX673" fmla="*/ 5445628 w 7219949"/>
              <a:gd name="connsiteY673" fmla="*/ 3002031 h 6791323"/>
              <a:gd name="connsiteX674" fmla="*/ 5539205 w 7219949"/>
              <a:gd name="connsiteY674" fmla="*/ 3084505 h 6791323"/>
              <a:gd name="connsiteX675" fmla="*/ 5574152 w 7219949"/>
              <a:gd name="connsiteY675" fmla="*/ 3114814 h 6791323"/>
              <a:gd name="connsiteX676" fmla="*/ 5614131 w 7219949"/>
              <a:gd name="connsiteY676" fmla="*/ 3143441 h 6791323"/>
              <a:gd name="connsiteX677" fmla="*/ 5658038 w 7219949"/>
              <a:gd name="connsiteY677" fmla="*/ 3172283 h 6791323"/>
              <a:gd name="connsiteX678" fmla="*/ 5724516 w 7219949"/>
              <a:gd name="connsiteY678" fmla="*/ 3224881 h 6791323"/>
              <a:gd name="connsiteX679" fmla="*/ 5732965 w 7219949"/>
              <a:gd name="connsiteY679" fmla="*/ 3231219 h 6791323"/>
              <a:gd name="connsiteX680" fmla="*/ 5801106 w 7219949"/>
              <a:gd name="connsiteY680" fmla="*/ 3280969 h 6791323"/>
              <a:gd name="connsiteX681" fmla="*/ 5874327 w 7219949"/>
              <a:gd name="connsiteY681" fmla="*/ 3335895 h 6791323"/>
              <a:gd name="connsiteX682" fmla="*/ 5896602 w 7219949"/>
              <a:gd name="connsiteY682" fmla="*/ 3353123 h 6791323"/>
              <a:gd name="connsiteX683" fmla="*/ 5869191 w 7219949"/>
              <a:gd name="connsiteY683" fmla="*/ 3338282 h 6791323"/>
              <a:gd name="connsiteX684" fmla="*/ 5802463 w 7219949"/>
              <a:gd name="connsiteY684" fmla="*/ 3320889 h 6791323"/>
              <a:gd name="connsiteX685" fmla="*/ 5797202 w 7219949"/>
              <a:gd name="connsiteY685" fmla="*/ 3320339 h 6791323"/>
              <a:gd name="connsiteX686" fmla="*/ 5761392 w 7219949"/>
              <a:gd name="connsiteY686" fmla="*/ 3293477 h 6791323"/>
              <a:gd name="connsiteX687" fmla="*/ 5773810 w 7219949"/>
              <a:gd name="connsiteY687" fmla="*/ 3306886 h 6791323"/>
              <a:gd name="connsiteX688" fmla="*/ 5790861 w 7219949"/>
              <a:gd name="connsiteY688" fmla="*/ 3319676 h 6791323"/>
              <a:gd name="connsiteX689" fmla="*/ 5758188 w 7219949"/>
              <a:gd name="connsiteY689" fmla="*/ 3316259 h 6791323"/>
              <a:gd name="connsiteX690" fmla="*/ 5759849 w 7219949"/>
              <a:gd name="connsiteY690" fmla="*/ 3321706 h 6791323"/>
              <a:gd name="connsiteX691" fmla="*/ 5749198 w 7219949"/>
              <a:gd name="connsiteY691" fmla="*/ 3314346 h 6791323"/>
              <a:gd name="connsiteX692" fmla="*/ 5735116 w 7219949"/>
              <a:gd name="connsiteY692" fmla="*/ 3303783 h 6791323"/>
              <a:gd name="connsiteX693" fmla="*/ 5724406 w 7219949"/>
              <a:gd name="connsiteY693" fmla="*/ 3294384 h 6791323"/>
              <a:gd name="connsiteX694" fmla="*/ 5715403 w 7219949"/>
              <a:gd name="connsiteY694" fmla="*/ 3288996 h 6791323"/>
              <a:gd name="connsiteX695" fmla="*/ 5722743 w 7219949"/>
              <a:gd name="connsiteY695" fmla="*/ 3297231 h 6791323"/>
              <a:gd name="connsiteX696" fmla="*/ 5745272 w 7219949"/>
              <a:gd name="connsiteY696" fmla="*/ 3314130 h 6791323"/>
              <a:gd name="connsiteX697" fmla="*/ 5750396 w 7219949"/>
              <a:gd name="connsiteY697" fmla="*/ 3326160 h 6791323"/>
              <a:gd name="connsiteX698" fmla="*/ 5749287 w 7219949"/>
              <a:gd name="connsiteY698" fmla="*/ 3328057 h 6791323"/>
              <a:gd name="connsiteX699" fmla="*/ 5714982 w 7219949"/>
              <a:gd name="connsiteY699" fmla="*/ 3310510 h 6791323"/>
              <a:gd name="connsiteX700" fmla="*/ 5712166 w 7219949"/>
              <a:gd name="connsiteY700" fmla="*/ 3308398 h 6791323"/>
              <a:gd name="connsiteX701" fmla="*/ 5686821 w 7219949"/>
              <a:gd name="connsiteY701" fmla="*/ 3289386 h 6791323"/>
              <a:gd name="connsiteX702" fmla="*/ 5672741 w 7219949"/>
              <a:gd name="connsiteY702" fmla="*/ 3278823 h 6791323"/>
              <a:gd name="connsiteX703" fmla="*/ 5662584 w 7219949"/>
              <a:gd name="connsiteY703" fmla="*/ 3268477 h 6791323"/>
              <a:gd name="connsiteX704" fmla="*/ 5642870 w 7219949"/>
              <a:gd name="connsiteY704" fmla="*/ 3253688 h 6791323"/>
              <a:gd name="connsiteX705" fmla="*/ 5616417 w 7219949"/>
              <a:gd name="connsiteY705" fmla="*/ 3236573 h 6791323"/>
              <a:gd name="connsiteX706" fmla="*/ 5591071 w 7219949"/>
              <a:gd name="connsiteY706" fmla="*/ 3217560 h 6791323"/>
              <a:gd name="connsiteX707" fmla="*/ 5566835 w 7219949"/>
              <a:gd name="connsiteY707" fmla="*/ 3196651 h 6791323"/>
              <a:gd name="connsiteX708" fmla="*/ 5556124 w 7219949"/>
              <a:gd name="connsiteY708" fmla="*/ 3187251 h 6791323"/>
              <a:gd name="connsiteX709" fmla="*/ 5547676 w 7219949"/>
              <a:gd name="connsiteY709" fmla="*/ 3180914 h 6791323"/>
              <a:gd name="connsiteX710" fmla="*/ 5502064 w 7219949"/>
              <a:gd name="connsiteY710" fmla="*/ 3148064 h 6791323"/>
              <a:gd name="connsiteX711" fmla="*/ 5497030 w 7219949"/>
              <a:gd name="connsiteY711" fmla="*/ 3149745 h 6791323"/>
              <a:gd name="connsiteX712" fmla="*/ 5492507 w 7219949"/>
              <a:gd name="connsiteY712" fmla="*/ 3143623 h 6791323"/>
              <a:gd name="connsiteX713" fmla="*/ 5475610 w 7219949"/>
              <a:gd name="connsiteY713" fmla="*/ 3130947 h 6791323"/>
              <a:gd name="connsiteX714" fmla="*/ 5470576 w 7219949"/>
              <a:gd name="connsiteY714" fmla="*/ 3132629 h 6791323"/>
              <a:gd name="connsiteX715" fmla="*/ 5466052 w 7219949"/>
              <a:gd name="connsiteY715" fmla="*/ 3126507 h 6791323"/>
              <a:gd name="connsiteX716" fmla="*/ 5451973 w 7219949"/>
              <a:gd name="connsiteY716" fmla="*/ 3115945 h 6791323"/>
              <a:gd name="connsiteX717" fmla="*/ 5444676 w 7219949"/>
              <a:gd name="connsiteY717" fmla="*/ 3114566 h 6791323"/>
              <a:gd name="connsiteX718" fmla="*/ 5433967 w 7219949"/>
              <a:gd name="connsiteY718" fmla="*/ 3105166 h 6791323"/>
              <a:gd name="connsiteX719" fmla="*/ 5413699 w 7219949"/>
              <a:gd name="connsiteY719" fmla="*/ 3091328 h 6791323"/>
              <a:gd name="connsiteX720" fmla="*/ 5394540 w 7219949"/>
              <a:gd name="connsiteY720" fmla="*/ 3075591 h 6791323"/>
              <a:gd name="connsiteX721" fmla="*/ 5380459 w 7219949"/>
              <a:gd name="connsiteY721" fmla="*/ 3065028 h 6791323"/>
              <a:gd name="connsiteX722" fmla="*/ 5346665 w 7219949"/>
              <a:gd name="connsiteY722" fmla="*/ 3039678 h 6791323"/>
              <a:gd name="connsiteX723" fmla="*/ 5317950 w 7219949"/>
              <a:gd name="connsiteY723" fmla="*/ 3019502 h 6791323"/>
              <a:gd name="connsiteX724" fmla="*/ 5303914 w 7219949"/>
              <a:gd name="connsiteY724" fmla="*/ 3015794 h 6791323"/>
              <a:gd name="connsiteX725" fmla="*/ 5284754 w 7219949"/>
              <a:gd name="connsiteY725" fmla="*/ 3000060 h 6791323"/>
              <a:gd name="connsiteX726" fmla="*/ 5283601 w 7219949"/>
              <a:gd name="connsiteY726" fmla="*/ 2995101 h 6791323"/>
              <a:gd name="connsiteX727" fmla="*/ 5293159 w 7219949"/>
              <a:gd name="connsiteY727" fmla="*/ 2999541 h 6791323"/>
              <a:gd name="connsiteX728" fmla="*/ 5318504 w 7219949"/>
              <a:gd name="connsiteY728" fmla="*/ 3018553 h 6791323"/>
              <a:gd name="connsiteX729" fmla="*/ 5358440 w 7219949"/>
              <a:gd name="connsiteY729" fmla="*/ 3040325 h 6791323"/>
              <a:gd name="connsiteX730" fmla="*/ 5375336 w 7219949"/>
              <a:gd name="connsiteY730" fmla="*/ 3052999 h 6791323"/>
              <a:gd name="connsiteX731" fmla="*/ 5461484 w 7219949"/>
              <a:gd name="connsiteY731" fmla="*/ 3113530 h 6791323"/>
              <a:gd name="connsiteX732" fmla="*/ 5474412 w 7219949"/>
              <a:gd name="connsiteY732" fmla="*/ 3119133 h 6791323"/>
              <a:gd name="connsiteX733" fmla="*/ 5427091 w 7219949"/>
              <a:gd name="connsiteY733" fmla="*/ 3082272 h 6791323"/>
              <a:gd name="connsiteX734" fmla="*/ 5427647 w 7219949"/>
              <a:gd name="connsiteY734" fmla="*/ 3081323 h 6791323"/>
              <a:gd name="connsiteX735" fmla="*/ 5475521 w 7219949"/>
              <a:gd name="connsiteY735" fmla="*/ 3117237 h 6791323"/>
              <a:gd name="connsiteX736" fmla="*/ 5520579 w 7219949"/>
              <a:gd name="connsiteY736" fmla="*/ 3151036 h 6791323"/>
              <a:gd name="connsiteX737" fmla="*/ 5532398 w 7219949"/>
              <a:gd name="connsiteY737" fmla="*/ 3158538 h 6791323"/>
              <a:gd name="connsiteX738" fmla="*/ 5549250 w 7219949"/>
              <a:gd name="connsiteY738" fmla="*/ 3164357 h 6791323"/>
              <a:gd name="connsiteX739" fmla="*/ 5572333 w 7219949"/>
              <a:gd name="connsiteY739" fmla="*/ 3180308 h 6791323"/>
              <a:gd name="connsiteX740" fmla="*/ 5591493 w 7219949"/>
              <a:gd name="connsiteY740" fmla="*/ 3196045 h 6791323"/>
              <a:gd name="connsiteX741" fmla="*/ 5602757 w 7219949"/>
              <a:gd name="connsiteY741" fmla="*/ 3204495 h 6791323"/>
              <a:gd name="connsiteX742" fmla="*/ 5596527 w 7219949"/>
              <a:gd name="connsiteY742" fmla="*/ 3194363 h 6791323"/>
              <a:gd name="connsiteX743" fmla="*/ 5604376 w 7219949"/>
              <a:gd name="connsiteY743" fmla="*/ 3194794 h 6791323"/>
              <a:gd name="connsiteX744" fmla="*/ 5620120 w 7219949"/>
              <a:gd name="connsiteY744" fmla="*/ 3202510 h 6791323"/>
              <a:gd name="connsiteX745" fmla="*/ 5629122 w 7219949"/>
              <a:gd name="connsiteY745" fmla="*/ 3207899 h 6791323"/>
              <a:gd name="connsiteX746" fmla="*/ 5669103 w 7219949"/>
              <a:gd name="connsiteY746" fmla="*/ 3236526 h 6791323"/>
              <a:gd name="connsiteX747" fmla="*/ 5675844 w 7219949"/>
              <a:gd name="connsiteY747" fmla="*/ 3238855 h 6791323"/>
              <a:gd name="connsiteX748" fmla="*/ 5671321 w 7219949"/>
              <a:gd name="connsiteY748" fmla="*/ 3232732 h 6791323"/>
              <a:gd name="connsiteX749" fmla="*/ 5636328 w 7219949"/>
              <a:gd name="connsiteY749" fmla="*/ 3195568 h 6791323"/>
              <a:gd name="connsiteX750" fmla="*/ 5626771 w 7219949"/>
              <a:gd name="connsiteY750" fmla="*/ 3191126 h 6791323"/>
              <a:gd name="connsiteX751" fmla="*/ 5611627 w 7219949"/>
              <a:gd name="connsiteY751" fmla="*/ 3189317 h 6791323"/>
              <a:gd name="connsiteX752" fmla="*/ 5602623 w 7219949"/>
              <a:gd name="connsiteY752" fmla="*/ 3183929 h 6791323"/>
              <a:gd name="connsiteX753" fmla="*/ 5573310 w 7219949"/>
              <a:gd name="connsiteY753" fmla="*/ 3157845 h 6791323"/>
              <a:gd name="connsiteX754" fmla="*/ 5554151 w 7219949"/>
              <a:gd name="connsiteY754" fmla="*/ 3142110 h 6791323"/>
              <a:gd name="connsiteX755" fmla="*/ 5540114 w 7219949"/>
              <a:gd name="connsiteY755" fmla="*/ 3138401 h 6791323"/>
              <a:gd name="connsiteX756" fmla="*/ 5517586 w 7219949"/>
              <a:gd name="connsiteY756" fmla="*/ 3121503 h 6791323"/>
              <a:gd name="connsiteX757" fmla="*/ 5514725 w 7219949"/>
              <a:gd name="connsiteY757" fmla="*/ 3112534 h 6791323"/>
              <a:gd name="connsiteX758" fmla="*/ 5502305 w 7219949"/>
              <a:gd name="connsiteY758" fmla="*/ 3099125 h 6791323"/>
              <a:gd name="connsiteX759" fmla="*/ 5486519 w 7219949"/>
              <a:gd name="connsiteY759" fmla="*/ 3084552 h 6791323"/>
              <a:gd name="connsiteX760" fmla="*/ 5461772 w 7219949"/>
              <a:gd name="connsiteY760" fmla="*/ 3071447 h 6791323"/>
              <a:gd name="connsiteX761" fmla="*/ 5417911 w 7219949"/>
              <a:gd name="connsiteY761" fmla="*/ 3049460 h 6791323"/>
              <a:gd name="connsiteX762" fmla="*/ 5399307 w 7219949"/>
              <a:gd name="connsiteY762" fmla="*/ 3032777 h 6791323"/>
              <a:gd name="connsiteX763" fmla="*/ 5378994 w 7219949"/>
              <a:gd name="connsiteY763" fmla="*/ 3012082 h 6791323"/>
              <a:gd name="connsiteX764" fmla="*/ 5347463 w 7219949"/>
              <a:gd name="connsiteY764" fmla="*/ 2989793 h 6791323"/>
              <a:gd name="connsiteX765" fmla="*/ 5340167 w 7219949"/>
              <a:gd name="connsiteY765" fmla="*/ 2988412 h 6791323"/>
              <a:gd name="connsiteX766" fmla="*/ 5295065 w 7219949"/>
              <a:gd name="connsiteY766" fmla="*/ 2947758 h 6791323"/>
              <a:gd name="connsiteX767" fmla="*/ 5264087 w 7219949"/>
              <a:gd name="connsiteY767" fmla="*/ 2924520 h 6791323"/>
              <a:gd name="connsiteX768" fmla="*/ 5194237 w 7219949"/>
              <a:gd name="connsiteY768" fmla="*/ 2870757 h 6791323"/>
              <a:gd name="connsiteX769" fmla="*/ 5175078 w 7219949"/>
              <a:gd name="connsiteY769" fmla="*/ 2855022 h 6791323"/>
              <a:gd name="connsiteX770" fmla="*/ 5151996 w 7219949"/>
              <a:gd name="connsiteY770" fmla="*/ 2839072 h 6791323"/>
              <a:gd name="connsiteX771" fmla="*/ 5126650 w 7219949"/>
              <a:gd name="connsiteY771" fmla="*/ 2820059 h 6791323"/>
              <a:gd name="connsiteX772" fmla="*/ 5120508 w 7219949"/>
              <a:gd name="connsiteY772" fmla="*/ 2823637 h 6791323"/>
              <a:gd name="connsiteX773" fmla="*/ 5085051 w 7219949"/>
              <a:gd name="connsiteY773" fmla="*/ 2801133 h 6791323"/>
              <a:gd name="connsiteX774" fmla="*/ 5077157 w 7219949"/>
              <a:gd name="connsiteY774" fmla="*/ 2793847 h 6791323"/>
              <a:gd name="connsiteX775" fmla="*/ 5069861 w 7219949"/>
              <a:gd name="connsiteY775" fmla="*/ 2792467 h 6791323"/>
              <a:gd name="connsiteX776" fmla="*/ 5073831 w 7219949"/>
              <a:gd name="connsiteY776" fmla="*/ 2799540 h 6791323"/>
              <a:gd name="connsiteX777" fmla="*/ 5096914 w 7219949"/>
              <a:gd name="connsiteY777" fmla="*/ 2815491 h 6791323"/>
              <a:gd name="connsiteX778" fmla="*/ 5121152 w 7219949"/>
              <a:gd name="connsiteY778" fmla="*/ 2836401 h 6791323"/>
              <a:gd name="connsiteX779" fmla="*/ 5126272 w 7219949"/>
              <a:gd name="connsiteY779" fmla="*/ 2848430 h 6791323"/>
              <a:gd name="connsiteX780" fmla="*/ 5139247 w 7219949"/>
              <a:gd name="connsiteY780" fmla="*/ 2860889 h 6791323"/>
              <a:gd name="connsiteX781" fmla="*/ 5175257 w 7219949"/>
              <a:gd name="connsiteY781" fmla="*/ 2882445 h 6791323"/>
              <a:gd name="connsiteX782" fmla="*/ 5189337 w 7219949"/>
              <a:gd name="connsiteY782" fmla="*/ 2893007 h 6791323"/>
              <a:gd name="connsiteX783" fmla="*/ 5193305 w 7219949"/>
              <a:gd name="connsiteY783" fmla="*/ 2900078 h 6791323"/>
              <a:gd name="connsiteX784" fmla="*/ 5187719 w 7219949"/>
              <a:gd name="connsiteY784" fmla="*/ 2902710 h 6791323"/>
              <a:gd name="connsiteX785" fmla="*/ 5168604 w 7219949"/>
              <a:gd name="connsiteY785" fmla="*/ 2893829 h 6791323"/>
              <a:gd name="connsiteX786" fmla="*/ 5164680 w 7219949"/>
              <a:gd name="connsiteY786" fmla="*/ 2893613 h 6791323"/>
              <a:gd name="connsiteX787" fmla="*/ 5169757 w 7219949"/>
              <a:gd name="connsiteY787" fmla="*/ 2898786 h 6791323"/>
              <a:gd name="connsiteX788" fmla="*/ 5198473 w 7219949"/>
              <a:gd name="connsiteY788" fmla="*/ 2918962 h 6791323"/>
              <a:gd name="connsiteX789" fmla="*/ 5201290 w 7219949"/>
              <a:gd name="connsiteY789" fmla="*/ 2921075 h 6791323"/>
              <a:gd name="connsiteX790" fmla="*/ 5200181 w 7219949"/>
              <a:gd name="connsiteY790" fmla="*/ 2922972 h 6791323"/>
              <a:gd name="connsiteX791" fmla="*/ 5201335 w 7219949"/>
              <a:gd name="connsiteY791" fmla="*/ 2927931 h 6791323"/>
              <a:gd name="connsiteX792" fmla="*/ 5221047 w 7219949"/>
              <a:gd name="connsiteY792" fmla="*/ 2942718 h 6791323"/>
              <a:gd name="connsiteX793" fmla="*/ 5194039 w 7219949"/>
              <a:gd name="connsiteY793" fmla="*/ 2926551 h 6791323"/>
              <a:gd name="connsiteX794" fmla="*/ 5189560 w 7219949"/>
              <a:gd name="connsiteY794" fmla="*/ 2927285 h 6791323"/>
              <a:gd name="connsiteX795" fmla="*/ 5177785 w 7219949"/>
              <a:gd name="connsiteY795" fmla="*/ 2926638 h 6791323"/>
              <a:gd name="connsiteX796" fmla="*/ 5166520 w 7219949"/>
              <a:gd name="connsiteY796" fmla="*/ 2918187 h 6791323"/>
              <a:gd name="connsiteX797" fmla="*/ 5165412 w 7219949"/>
              <a:gd name="connsiteY797" fmla="*/ 2920086 h 6791323"/>
              <a:gd name="connsiteX798" fmla="*/ 5164857 w 7219949"/>
              <a:gd name="connsiteY798" fmla="*/ 2921035 h 6791323"/>
              <a:gd name="connsiteX799" fmla="*/ 5216146 w 7219949"/>
              <a:gd name="connsiteY799" fmla="*/ 2964968 h 6791323"/>
              <a:gd name="connsiteX800" fmla="*/ 5247169 w 7219949"/>
              <a:gd name="connsiteY800" fmla="*/ 2995061 h 6791323"/>
              <a:gd name="connsiteX801" fmla="*/ 5251692 w 7219949"/>
              <a:gd name="connsiteY801" fmla="*/ 3001183 h 6791323"/>
              <a:gd name="connsiteX802" fmla="*/ 5242136 w 7219949"/>
              <a:gd name="connsiteY802" fmla="*/ 2996742 h 6791323"/>
              <a:gd name="connsiteX803" fmla="*/ 5216791 w 7219949"/>
              <a:gd name="connsiteY803" fmla="*/ 2977729 h 6791323"/>
              <a:gd name="connsiteX804" fmla="*/ 5210602 w 7219949"/>
              <a:gd name="connsiteY804" fmla="*/ 2974454 h 6791323"/>
              <a:gd name="connsiteX805" fmla="*/ 5212311 w 7219949"/>
              <a:gd name="connsiteY805" fmla="*/ 2978463 h 6791323"/>
              <a:gd name="connsiteX806" fmla="*/ 5228099 w 7219949"/>
              <a:gd name="connsiteY806" fmla="*/ 2993035 h 6791323"/>
              <a:gd name="connsiteX807" fmla="*/ 5253444 w 7219949"/>
              <a:gd name="connsiteY807" fmla="*/ 3012048 h 6791323"/>
              <a:gd name="connsiteX808" fmla="*/ 5254043 w 7219949"/>
              <a:gd name="connsiteY808" fmla="*/ 3017955 h 6791323"/>
              <a:gd name="connsiteX809" fmla="*/ 5252936 w 7219949"/>
              <a:gd name="connsiteY809" fmla="*/ 3019852 h 6791323"/>
              <a:gd name="connsiteX810" fmla="*/ 5207367 w 7219949"/>
              <a:gd name="connsiteY810" fmla="*/ 2993856 h 6791323"/>
              <a:gd name="connsiteX811" fmla="*/ 5109910 w 7219949"/>
              <a:gd name="connsiteY811" fmla="*/ 2918020 h 6791323"/>
              <a:gd name="connsiteX812" fmla="*/ 5094720 w 7219949"/>
              <a:gd name="connsiteY812" fmla="*/ 2909355 h 6791323"/>
              <a:gd name="connsiteX813" fmla="*/ 5107692 w 7219949"/>
              <a:gd name="connsiteY813" fmla="*/ 2921814 h 6791323"/>
              <a:gd name="connsiteX814" fmla="*/ 5140377 w 7219949"/>
              <a:gd name="connsiteY814" fmla="*/ 2949062 h 6791323"/>
              <a:gd name="connsiteX815" fmla="*/ 5176988 w 7219949"/>
              <a:gd name="connsiteY815" fmla="*/ 2976524 h 6791323"/>
              <a:gd name="connsiteX816" fmla="*/ 5232757 w 7219949"/>
              <a:gd name="connsiteY816" fmla="*/ 3019723 h 6791323"/>
              <a:gd name="connsiteX817" fmla="*/ 5321300 w 7219949"/>
              <a:gd name="connsiteY817" fmla="*/ 3103882 h 6791323"/>
              <a:gd name="connsiteX818" fmla="*/ 5353430 w 7219949"/>
              <a:gd name="connsiteY818" fmla="*/ 3132076 h 6791323"/>
              <a:gd name="connsiteX819" fmla="*/ 5364140 w 7219949"/>
              <a:gd name="connsiteY819" fmla="*/ 3141476 h 6791323"/>
              <a:gd name="connsiteX820" fmla="*/ 5351766 w 7219949"/>
              <a:gd name="connsiteY820" fmla="*/ 3134922 h 6791323"/>
              <a:gd name="connsiteX821" fmla="*/ 5205328 w 7219949"/>
              <a:gd name="connsiteY821" fmla="*/ 3025071 h 6791323"/>
              <a:gd name="connsiteX822" fmla="*/ 5157542 w 7219949"/>
              <a:gd name="connsiteY822" fmla="*/ 3002871 h 6791323"/>
              <a:gd name="connsiteX823" fmla="*/ 5156432 w 7219949"/>
              <a:gd name="connsiteY823" fmla="*/ 3004768 h 6791323"/>
              <a:gd name="connsiteX824" fmla="*/ 5163262 w 7219949"/>
              <a:gd name="connsiteY824" fmla="*/ 3020807 h 6791323"/>
              <a:gd name="connsiteX825" fmla="*/ 5176833 w 7219949"/>
              <a:gd name="connsiteY825" fmla="*/ 3039174 h 6791323"/>
              <a:gd name="connsiteX826" fmla="*/ 5195525 w 7219949"/>
              <a:gd name="connsiteY826" fmla="*/ 3069569 h 6791323"/>
              <a:gd name="connsiteX827" fmla="*/ 5217080 w 7219949"/>
              <a:gd name="connsiteY827" fmla="*/ 3108932 h 6791323"/>
              <a:gd name="connsiteX828" fmla="*/ 5227790 w 7219949"/>
              <a:gd name="connsiteY828" fmla="*/ 3118331 h 6791323"/>
              <a:gd name="connsiteX829" fmla="*/ 5257659 w 7219949"/>
              <a:gd name="connsiteY829" fmla="*/ 3143466 h 6791323"/>
              <a:gd name="connsiteX830" fmla="*/ 5268370 w 7219949"/>
              <a:gd name="connsiteY830" fmla="*/ 3152865 h 6791323"/>
              <a:gd name="connsiteX831" fmla="*/ 5290900 w 7219949"/>
              <a:gd name="connsiteY831" fmla="*/ 3169765 h 6791323"/>
              <a:gd name="connsiteX832" fmla="*/ 5331989 w 7219949"/>
              <a:gd name="connsiteY832" fmla="*/ 3196495 h 6791323"/>
              <a:gd name="connsiteX833" fmla="*/ 5359596 w 7219949"/>
              <a:gd name="connsiteY833" fmla="*/ 3218567 h 6791323"/>
              <a:gd name="connsiteX834" fmla="*/ 5403590 w 7219949"/>
              <a:gd name="connsiteY834" fmla="*/ 3261121 h 6791323"/>
              <a:gd name="connsiteX835" fmla="*/ 5457606 w 7219949"/>
              <a:gd name="connsiteY835" fmla="*/ 3293455 h 6791323"/>
              <a:gd name="connsiteX836" fmla="*/ 5485723 w 7219949"/>
              <a:gd name="connsiteY836" fmla="*/ 3307724 h 6791323"/>
              <a:gd name="connsiteX837" fmla="*/ 5508852 w 7219949"/>
              <a:gd name="connsiteY837" fmla="*/ 3330531 h 6791323"/>
              <a:gd name="connsiteX838" fmla="*/ 5510559 w 7219949"/>
              <a:gd name="connsiteY838" fmla="*/ 3334542 h 6791323"/>
              <a:gd name="connsiteX839" fmla="*/ 5550029 w 7219949"/>
              <a:gd name="connsiteY839" fmla="*/ 3370972 h 6791323"/>
              <a:gd name="connsiteX840" fmla="*/ 5570297 w 7219949"/>
              <a:gd name="connsiteY840" fmla="*/ 3384810 h 6791323"/>
              <a:gd name="connsiteX841" fmla="*/ 5602339 w 7219949"/>
              <a:gd name="connsiteY841" fmla="*/ 3399295 h 6791323"/>
              <a:gd name="connsiteX842" fmla="*/ 5612450 w 7219949"/>
              <a:gd name="connsiteY842" fmla="*/ 3402787 h 6791323"/>
              <a:gd name="connsiteX843" fmla="*/ 5648506 w 7219949"/>
              <a:gd name="connsiteY843" fmla="*/ 3431199 h 6791323"/>
              <a:gd name="connsiteX844" fmla="*/ 5658107 w 7219949"/>
              <a:gd name="connsiteY844" fmla="*/ 3442494 h 6791323"/>
              <a:gd name="connsiteX845" fmla="*/ 5659815 w 7219949"/>
              <a:gd name="connsiteY845" fmla="*/ 3446504 h 6791323"/>
              <a:gd name="connsiteX846" fmla="*/ 5695317 w 7219949"/>
              <a:gd name="connsiteY846" fmla="*/ 3475864 h 6791323"/>
              <a:gd name="connsiteX847" fmla="*/ 5728513 w 7219949"/>
              <a:gd name="connsiteY847" fmla="*/ 3495306 h 6791323"/>
              <a:gd name="connsiteX848" fmla="*/ 5767939 w 7219949"/>
              <a:gd name="connsiteY848" fmla="*/ 3524883 h 6791323"/>
              <a:gd name="connsiteX849" fmla="*/ 5786542 w 7219949"/>
              <a:gd name="connsiteY849" fmla="*/ 3541568 h 6791323"/>
              <a:gd name="connsiteX850" fmla="*/ 5795997 w 7219949"/>
              <a:gd name="connsiteY850" fmla="*/ 3548660 h 6791323"/>
              <a:gd name="connsiteX851" fmla="*/ 5799257 w 7219949"/>
              <a:gd name="connsiteY851" fmla="*/ 3552318 h 6791323"/>
              <a:gd name="connsiteX852" fmla="*/ 5799301 w 7219949"/>
              <a:gd name="connsiteY852" fmla="*/ 3559174 h 6791323"/>
              <a:gd name="connsiteX853" fmla="*/ 5792007 w 7219949"/>
              <a:gd name="connsiteY853" fmla="*/ 3557794 h 6791323"/>
              <a:gd name="connsiteX854" fmla="*/ 5777927 w 7219949"/>
              <a:gd name="connsiteY854" fmla="*/ 3547231 h 6791323"/>
              <a:gd name="connsiteX855" fmla="*/ 5746350 w 7219949"/>
              <a:gd name="connsiteY855" fmla="*/ 3518088 h 6791323"/>
              <a:gd name="connsiteX856" fmla="*/ 5731160 w 7219949"/>
              <a:gd name="connsiteY856" fmla="*/ 3509421 h 6791323"/>
              <a:gd name="connsiteX857" fmla="*/ 5719386 w 7219949"/>
              <a:gd name="connsiteY857" fmla="*/ 3508775 h 6791323"/>
              <a:gd name="connsiteX858" fmla="*/ 5692931 w 7219949"/>
              <a:gd name="connsiteY858" fmla="*/ 3491660 h 6791323"/>
              <a:gd name="connsiteX859" fmla="*/ 5670956 w 7219949"/>
              <a:gd name="connsiteY859" fmla="*/ 3473812 h 6791323"/>
              <a:gd name="connsiteX860" fmla="*/ 5663661 w 7219949"/>
              <a:gd name="connsiteY860" fmla="*/ 3472432 h 6791323"/>
              <a:gd name="connsiteX861" fmla="*/ 5667631 w 7219949"/>
              <a:gd name="connsiteY861" fmla="*/ 3479503 h 6791323"/>
              <a:gd name="connsiteX862" fmla="*/ 5676633 w 7219949"/>
              <a:gd name="connsiteY862" fmla="*/ 3484891 h 6791323"/>
              <a:gd name="connsiteX863" fmla="*/ 5708764 w 7219949"/>
              <a:gd name="connsiteY863" fmla="*/ 3513088 h 6791323"/>
              <a:gd name="connsiteX864" fmla="*/ 5708253 w 7219949"/>
              <a:gd name="connsiteY864" fmla="*/ 3520892 h 6791323"/>
              <a:gd name="connsiteX865" fmla="*/ 5733600 w 7219949"/>
              <a:gd name="connsiteY865" fmla="*/ 3539904 h 6791323"/>
              <a:gd name="connsiteX866" fmla="*/ 5755573 w 7219949"/>
              <a:gd name="connsiteY866" fmla="*/ 3557753 h 6791323"/>
              <a:gd name="connsiteX867" fmla="*/ 5775841 w 7219949"/>
              <a:gd name="connsiteY867" fmla="*/ 3571593 h 6791323"/>
              <a:gd name="connsiteX868" fmla="*/ 5846800 w 7219949"/>
              <a:gd name="connsiteY868" fmla="*/ 3623456 h 6791323"/>
              <a:gd name="connsiteX869" fmla="*/ 5877777 w 7219949"/>
              <a:gd name="connsiteY869" fmla="*/ 3646694 h 6791323"/>
              <a:gd name="connsiteX870" fmla="*/ 5928423 w 7219949"/>
              <a:gd name="connsiteY870" fmla="*/ 3677864 h 6791323"/>
              <a:gd name="connsiteX871" fmla="*/ 5932392 w 7219949"/>
              <a:gd name="connsiteY871" fmla="*/ 3684935 h 6791323"/>
              <a:gd name="connsiteX872" fmla="*/ 5962816 w 7219949"/>
              <a:gd name="connsiteY872" fmla="*/ 3709120 h 6791323"/>
              <a:gd name="connsiteX873" fmla="*/ 5968331 w 7219949"/>
              <a:gd name="connsiteY873" fmla="*/ 3712041 h 6791323"/>
              <a:gd name="connsiteX874" fmla="*/ 5970061 w 7219949"/>
              <a:gd name="connsiteY874" fmla="*/ 3714396 h 6791323"/>
              <a:gd name="connsiteX875" fmla="*/ 6020840 w 7219949"/>
              <a:gd name="connsiteY875" fmla="*/ 3766688 h 6791323"/>
              <a:gd name="connsiteX876" fmla="*/ 6091315 w 7219949"/>
              <a:gd name="connsiteY876" fmla="*/ 3847039 h 6791323"/>
              <a:gd name="connsiteX877" fmla="*/ 6096922 w 7219949"/>
              <a:gd name="connsiteY877" fmla="*/ 3856116 h 6791323"/>
              <a:gd name="connsiteX878" fmla="*/ 6084222 w 7219949"/>
              <a:gd name="connsiteY878" fmla="*/ 3847949 h 6791323"/>
              <a:gd name="connsiteX879" fmla="*/ 5980667 w 7219949"/>
              <a:gd name="connsiteY879" fmla="*/ 3782546 h 6791323"/>
              <a:gd name="connsiteX880" fmla="*/ 5924345 w 7219949"/>
              <a:gd name="connsiteY880" fmla="*/ 3740297 h 6791323"/>
              <a:gd name="connsiteX881" fmla="*/ 5912525 w 7219949"/>
              <a:gd name="connsiteY881" fmla="*/ 3732796 h 6791323"/>
              <a:gd name="connsiteX882" fmla="*/ 5915940 w 7219949"/>
              <a:gd name="connsiteY882" fmla="*/ 3740815 h 6791323"/>
              <a:gd name="connsiteX883" fmla="*/ 5944701 w 7219949"/>
              <a:gd name="connsiteY883" fmla="*/ 3767846 h 6791323"/>
              <a:gd name="connsiteX884" fmla="*/ 5984725 w 7219949"/>
              <a:gd name="connsiteY884" fmla="*/ 3803329 h 6791323"/>
              <a:gd name="connsiteX885" fmla="*/ 5971798 w 7219949"/>
              <a:gd name="connsiteY885" fmla="*/ 3797724 h 6791323"/>
              <a:gd name="connsiteX886" fmla="*/ 5941419 w 7219949"/>
              <a:gd name="connsiteY886" fmla="*/ 3780393 h 6791323"/>
              <a:gd name="connsiteX887" fmla="*/ 5934124 w 7219949"/>
              <a:gd name="connsiteY887" fmla="*/ 3779014 h 6791323"/>
              <a:gd name="connsiteX888" fmla="*/ 5942019 w 7219949"/>
              <a:gd name="connsiteY888" fmla="*/ 3786300 h 6791323"/>
              <a:gd name="connsiteX889" fmla="*/ 5953283 w 7219949"/>
              <a:gd name="connsiteY889" fmla="*/ 3794750 h 6791323"/>
              <a:gd name="connsiteX890" fmla="*/ 5998895 w 7219949"/>
              <a:gd name="connsiteY890" fmla="*/ 3827602 h 6791323"/>
              <a:gd name="connsiteX891" fmla="*/ 6027057 w 7219949"/>
              <a:gd name="connsiteY891" fmla="*/ 3848727 h 6791323"/>
              <a:gd name="connsiteX892" fmla="*/ 6051294 w 7219949"/>
              <a:gd name="connsiteY892" fmla="*/ 3869637 h 6791323"/>
              <a:gd name="connsiteX893" fmla="*/ 6135224 w 7219949"/>
              <a:gd name="connsiteY893" fmla="*/ 3933962 h 6791323"/>
              <a:gd name="connsiteX894" fmla="*/ 6143118 w 7219949"/>
              <a:gd name="connsiteY894" fmla="*/ 3941248 h 6791323"/>
              <a:gd name="connsiteX895" fmla="*/ 6148196 w 7219949"/>
              <a:gd name="connsiteY895" fmla="*/ 3946422 h 6791323"/>
              <a:gd name="connsiteX896" fmla="*/ 6158748 w 7219949"/>
              <a:gd name="connsiteY896" fmla="*/ 3952738 h 6791323"/>
              <a:gd name="connsiteX897" fmla="*/ 6170136 w 7219949"/>
              <a:gd name="connsiteY897" fmla="*/ 3966251 h 6791323"/>
              <a:gd name="connsiteX898" fmla="*/ 6195174 w 7219949"/>
              <a:gd name="connsiteY898" fmla="*/ 3976755 h 6791323"/>
              <a:gd name="connsiteX899" fmla="*/ 6199917 w 7219949"/>
              <a:gd name="connsiteY899" fmla="*/ 3978154 h 6791323"/>
              <a:gd name="connsiteX900" fmla="*/ 6205877 w 7219949"/>
              <a:gd name="connsiteY900" fmla="*/ 3982016 h 6791323"/>
              <a:gd name="connsiteX901" fmla="*/ 6222524 w 7219949"/>
              <a:gd name="connsiteY901" fmla="*/ 3999449 h 6791323"/>
              <a:gd name="connsiteX902" fmla="*/ 6228157 w 7219949"/>
              <a:gd name="connsiteY902" fmla="*/ 4003675 h 6791323"/>
              <a:gd name="connsiteX903" fmla="*/ 6240586 w 7219949"/>
              <a:gd name="connsiteY903" fmla="*/ 4012998 h 6791323"/>
              <a:gd name="connsiteX904" fmla="*/ 6232264 w 7219949"/>
              <a:gd name="connsiteY904" fmla="*/ 4039775 h 6791323"/>
              <a:gd name="connsiteX905" fmla="*/ 6247101 w 7219949"/>
              <a:gd name="connsiteY905" fmla="*/ 4064982 h 6791323"/>
              <a:gd name="connsiteX906" fmla="*/ 6336124 w 7219949"/>
              <a:gd name="connsiteY906" fmla="*/ 4119601 h 6791323"/>
              <a:gd name="connsiteX907" fmla="*/ 6384342 w 7219949"/>
              <a:gd name="connsiteY907" fmla="*/ 4182620 h 6791323"/>
              <a:gd name="connsiteX908" fmla="*/ 6358378 w 7219949"/>
              <a:gd name="connsiteY908" fmla="*/ 4245639 h 6791323"/>
              <a:gd name="connsiteX909" fmla="*/ 6332414 w 7219949"/>
              <a:gd name="connsiteY909" fmla="*/ 4258243 h 6791323"/>
              <a:gd name="connsiteX910" fmla="*/ 6239685 w 7219949"/>
              <a:gd name="connsiteY910" fmla="*/ 4296054 h 6791323"/>
              <a:gd name="connsiteX911" fmla="*/ 6061642 w 7219949"/>
              <a:gd name="connsiteY911" fmla="*/ 4128002 h 6791323"/>
              <a:gd name="connsiteX912" fmla="*/ 6020840 w 7219949"/>
              <a:gd name="connsiteY912" fmla="*/ 4077587 h 6791323"/>
              <a:gd name="connsiteX913" fmla="*/ 5798288 w 7219949"/>
              <a:gd name="connsiteY913" fmla="*/ 3896929 h 6791323"/>
              <a:gd name="connsiteX914" fmla="*/ 5786159 w 7219949"/>
              <a:gd name="connsiteY914" fmla="*/ 3884415 h 6791323"/>
              <a:gd name="connsiteX915" fmla="*/ 5776155 w 7219949"/>
              <a:gd name="connsiteY915" fmla="*/ 3893232 h 6791323"/>
              <a:gd name="connsiteX916" fmla="*/ 5743556 w 7219949"/>
              <a:gd name="connsiteY916" fmla="*/ 3880664 h 6791323"/>
              <a:gd name="connsiteX917" fmla="*/ 5701894 w 7219949"/>
              <a:gd name="connsiteY917" fmla="*/ 3841647 h 6791323"/>
              <a:gd name="connsiteX918" fmla="*/ 5672176 w 7219949"/>
              <a:gd name="connsiteY918" fmla="*/ 3846514 h 6791323"/>
              <a:gd name="connsiteX919" fmla="*/ 5620246 w 7219949"/>
              <a:gd name="connsiteY919" fmla="*/ 3821306 h 6791323"/>
              <a:gd name="connsiteX920" fmla="*/ 5601699 w 7219949"/>
              <a:gd name="connsiteY920" fmla="*/ 3817105 h 6791323"/>
              <a:gd name="connsiteX921" fmla="*/ 5601701 w 7219949"/>
              <a:gd name="connsiteY921" fmla="*/ 3822079 h 6791323"/>
              <a:gd name="connsiteX922" fmla="*/ 5633563 w 7219949"/>
              <a:gd name="connsiteY922" fmla="*/ 3855295 h 6791323"/>
              <a:gd name="connsiteX923" fmla="*/ 5654461 w 7219949"/>
              <a:gd name="connsiteY923" fmla="*/ 3885319 h 6791323"/>
              <a:gd name="connsiteX924" fmla="*/ 5658179 w 7219949"/>
              <a:gd name="connsiteY924" fmla="*/ 3898424 h 6791323"/>
              <a:gd name="connsiteX925" fmla="*/ 5666613 w 7219949"/>
              <a:gd name="connsiteY925" fmla="*/ 3907431 h 6791323"/>
              <a:gd name="connsiteX926" fmla="*/ 5720396 w 7219949"/>
              <a:gd name="connsiteY926" fmla="*/ 3989359 h 6791323"/>
              <a:gd name="connsiteX927" fmla="*/ 5931822 w 7219949"/>
              <a:gd name="connsiteY927" fmla="*/ 4170016 h 6791323"/>
              <a:gd name="connsiteX928" fmla="*/ 5942949 w 7219949"/>
              <a:gd name="connsiteY928" fmla="*/ 4178417 h 6791323"/>
              <a:gd name="connsiteX929" fmla="*/ 5968912 w 7219949"/>
              <a:gd name="connsiteY929" fmla="*/ 4245640 h 6791323"/>
              <a:gd name="connsiteX930" fmla="*/ 5902147 w 7219949"/>
              <a:gd name="connsiteY930" fmla="*/ 4249842 h 6791323"/>
              <a:gd name="connsiteX931" fmla="*/ 5816835 w 7219949"/>
              <a:gd name="connsiteY931" fmla="*/ 4191022 h 6791323"/>
              <a:gd name="connsiteX932" fmla="*/ 5670785 w 7219949"/>
              <a:gd name="connsiteY932" fmla="*/ 4081720 h 6791323"/>
              <a:gd name="connsiteX933" fmla="*/ 5633513 w 7219949"/>
              <a:gd name="connsiteY933" fmla="*/ 4051679 h 6791323"/>
              <a:gd name="connsiteX934" fmla="*/ 5632591 w 7219949"/>
              <a:gd name="connsiteY934" fmla="*/ 4064493 h 6791323"/>
              <a:gd name="connsiteX935" fmla="*/ 5627136 w 7219949"/>
              <a:gd name="connsiteY935" fmla="*/ 4087834 h 6791323"/>
              <a:gd name="connsiteX936" fmla="*/ 5673069 w 7219949"/>
              <a:gd name="connsiteY936" fmla="*/ 4152202 h 6791323"/>
              <a:gd name="connsiteX937" fmla="*/ 5695077 w 7219949"/>
              <a:gd name="connsiteY937" fmla="*/ 4180327 h 6791323"/>
              <a:gd name="connsiteX938" fmla="*/ 5794556 w 7219949"/>
              <a:gd name="connsiteY938" fmla="*/ 4276301 h 6791323"/>
              <a:gd name="connsiteX939" fmla="*/ 5829227 w 7219949"/>
              <a:gd name="connsiteY939" fmla="*/ 4309281 h 6791323"/>
              <a:gd name="connsiteX940" fmla="*/ 5956729 w 7219949"/>
              <a:gd name="connsiteY940" fmla="*/ 4475058 h 6791323"/>
              <a:gd name="connsiteX941" fmla="*/ 5964150 w 7219949"/>
              <a:gd name="connsiteY941" fmla="*/ 4490207 h 6791323"/>
              <a:gd name="connsiteX942" fmla="*/ 6005102 w 7219949"/>
              <a:gd name="connsiteY942" fmla="*/ 4582192 h 6791323"/>
              <a:gd name="connsiteX943" fmla="*/ 6013742 w 7219949"/>
              <a:gd name="connsiteY943" fmla="*/ 4618728 h 6791323"/>
              <a:gd name="connsiteX944" fmla="*/ 5942362 w 7219949"/>
              <a:gd name="connsiteY944" fmla="*/ 4657800 h 6791323"/>
              <a:gd name="connsiteX945" fmla="*/ 5937562 w 7219949"/>
              <a:gd name="connsiteY945" fmla="*/ 4637503 h 6791323"/>
              <a:gd name="connsiteX946" fmla="*/ 5920542 w 7219949"/>
              <a:gd name="connsiteY946" fmla="*/ 4581760 h 6791323"/>
              <a:gd name="connsiteX947" fmla="*/ 5901858 w 7219949"/>
              <a:gd name="connsiteY947" fmla="*/ 4535223 h 6791323"/>
              <a:gd name="connsiteX948" fmla="*/ 5830850 w 7219949"/>
              <a:gd name="connsiteY948" fmla="*/ 4478468 h 6791323"/>
              <a:gd name="connsiteX949" fmla="*/ 5822540 w 7219949"/>
              <a:gd name="connsiteY949" fmla="*/ 4524497 h 6791323"/>
              <a:gd name="connsiteX950" fmla="*/ 5838604 w 7219949"/>
              <a:gd name="connsiteY950" fmla="*/ 4576179 h 6791323"/>
              <a:gd name="connsiteX951" fmla="*/ 5894654 w 7219949"/>
              <a:gd name="connsiteY951" fmla="*/ 4715791 h 6791323"/>
              <a:gd name="connsiteX952" fmla="*/ 5955102 w 7219949"/>
              <a:gd name="connsiteY952" fmla="*/ 4727894 h 6791323"/>
              <a:gd name="connsiteX953" fmla="*/ 5989146 w 7219949"/>
              <a:gd name="connsiteY953" fmla="*/ 4839380 h 6791323"/>
              <a:gd name="connsiteX954" fmla="*/ 5983902 w 7219949"/>
              <a:gd name="connsiteY954" fmla="*/ 4849672 h 6791323"/>
              <a:gd name="connsiteX955" fmla="*/ 6015178 w 7219949"/>
              <a:gd name="connsiteY955" fmla="*/ 4835827 h 6791323"/>
              <a:gd name="connsiteX956" fmla="*/ 6050296 w 7219949"/>
              <a:gd name="connsiteY956" fmla="*/ 4838217 h 6791323"/>
              <a:gd name="connsiteX957" fmla="*/ 6055611 w 7219949"/>
              <a:gd name="connsiteY957" fmla="*/ 4893165 h 6791323"/>
              <a:gd name="connsiteX958" fmla="*/ 6038735 w 7219949"/>
              <a:gd name="connsiteY958" fmla="*/ 4967899 h 6791323"/>
              <a:gd name="connsiteX959" fmla="*/ 6060557 w 7219949"/>
              <a:gd name="connsiteY959" fmla="*/ 5043940 h 6791323"/>
              <a:gd name="connsiteX960" fmla="*/ 6235843 w 7219949"/>
              <a:gd name="connsiteY960" fmla="*/ 5216963 h 6791323"/>
              <a:gd name="connsiteX961" fmla="*/ 6308069 w 7219949"/>
              <a:gd name="connsiteY961" fmla="*/ 5295104 h 6791323"/>
              <a:gd name="connsiteX962" fmla="*/ 6321766 w 7219949"/>
              <a:gd name="connsiteY962" fmla="*/ 5369257 h 6791323"/>
              <a:gd name="connsiteX963" fmla="*/ 6288602 w 7219949"/>
              <a:gd name="connsiteY963" fmla="*/ 5377151 h 6791323"/>
              <a:gd name="connsiteX964" fmla="*/ 6280447 w 7219949"/>
              <a:gd name="connsiteY964" fmla="*/ 5371730 h 6791323"/>
              <a:gd name="connsiteX965" fmla="*/ 6265258 w 7219949"/>
              <a:gd name="connsiteY965" fmla="*/ 5359081 h 6791323"/>
              <a:gd name="connsiteX966" fmla="*/ 6206596 w 7219949"/>
              <a:gd name="connsiteY966" fmla="*/ 5307410 h 6791323"/>
              <a:gd name="connsiteX967" fmla="*/ 6195315 w 7219949"/>
              <a:gd name="connsiteY967" fmla="*/ 5298914 h 6791323"/>
              <a:gd name="connsiteX968" fmla="*/ 6185467 w 7219949"/>
              <a:gd name="connsiteY968" fmla="*/ 5294561 h 6791323"/>
              <a:gd name="connsiteX969" fmla="*/ 6186881 w 7219949"/>
              <a:gd name="connsiteY969" fmla="*/ 5297109 h 6791323"/>
              <a:gd name="connsiteX970" fmla="*/ 6136704 w 7219949"/>
              <a:gd name="connsiteY970" fmla="*/ 5264462 h 6791323"/>
              <a:gd name="connsiteX971" fmla="*/ 6107651 w 7219949"/>
              <a:gd name="connsiteY971" fmla="*/ 5242155 h 6791323"/>
              <a:gd name="connsiteX972" fmla="*/ 6088928 w 7219949"/>
              <a:gd name="connsiteY972" fmla="*/ 5222495 h 6791323"/>
              <a:gd name="connsiteX973" fmla="*/ 6066568 w 7219949"/>
              <a:gd name="connsiteY973" fmla="*/ 5201412 h 6791323"/>
              <a:gd name="connsiteX974" fmla="*/ 6038954 w 7219949"/>
              <a:gd name="connsiteY974" fmla="*/ 5163615 h 6791323"/>
              <a:gd name="connsiteX975" fmla="*/ 6011992 w 7219949"/>
              <a:gd name="connsiteY975" fmla="*/ 5153847 h 6791323"/>
              <a:gd name="connsiteX976" fmla="*/ 5976655 w 7219949"/>
              <a:gd name="connsiteY976" fmla="*/ 5125041 h 6791323"/>
              <a:gd name="connsiteX977" fmla="*/ 5967008 w 7219949"/>
              <a:gd name="connsiteY977" fmla="*/ 5126630 h 6791323"/>
              <a:gd name="connsiteX978" fmla="*/ 5968441 w 7219949"/>
              <a:gd name="connsiteY978" fmla="*/ 5130775 h 6791323"/>
              <a:gd name="connsiteX979" fmla="*/ 5926597 w 7219949"/>
              <a:gd name="connsiteY979" fmla="*/ 5098239 h 6791323"/>
              <a:gd name="connsiteX980" fmla="*/ 5943791 w 7219949"/>
              <a:gd name="connsiteY980" fmla="*/ 5117987 h 6791323"/>
              <a:gd name="connsiteX981" fmla="*/ 5879288 w 7219949"/>
              <a:gd name="connsiteY981" fmla="*/ 5072864 h 6791323"/>
              <a:gd name="connsiteX982" fmla="*/ 5861378 w 7219949"/>
              <a:gd name="connsiteY982" fmla="*/ 5078301 h 6791323"/>
              <a:gd name="connsiteX983" fmla="*/ 5860591 w 7219949"/>
              <a:gd name="connsiteY983" fmla="*/ 5090523 h 6791323"/>
              <a:gd name="connsiteX984" fmla="*/ 5845132 w 7219949"/>
              <a:gd name="connsiteY984" fmla="*/ 5079798 h 6791323"/>
              <a:gd name="connsiteX985" fmla="*/ 5831799 w 7219949"/>
              <a:gd name="connsiteY985" fmla="*/ 5068055 h 6791323"/>
              <a:gd name="connsiteX986" fmla="*/ 5811700 w 7219949"/>
              <a:gd name="connsiteY986" fmla="*/ 5047469 h 6791323"/>
              <a:gd name="connsiteX987" fmla="*/ 5796520 w 7219949"/>
              <a:gd name="connsiteY987" fmla="*/ 5038421 h 6791323"/>
              <a:gd name="connsiteX988" fmla="*/ 5802054 w 7219949"/>
              <a:gd name="connsiteY988" fmla="*/ 5049059 h 6791323"/>
              <a:gd name="connsiteX989" fmla="*/ 5830152 w 7219949"/>
              <a:gd name="connsiteY989" fmla="*/ 5076691 h 6791323"/>
              <a:gd name="connsiteX990" fmla="*/ 5878148 w 7219949"/>
              <a:gd name="connsiteY990" fmla="*/ 5118968 h 6791323"/>
              <a:gd name="connsiteX991" fmla="*/ 5854967 w 7219949"/>
              <a:gd name="connsiteY991" fmla="*/ 5102873 h 6791323"/>
              <a:gd name="connsiteX992" fmla="*/ 5848401 w 7219949"/>
              <a:gd name="connsiteY992" fmla="*/ 5099973 h 6791323"/>
              <a:gd name="connsiteX993" fmla="*/ 5855168 w 7219949"/>
              <a:gd name="connsiteY993" fmla="*/ 5108815 h 6791323"/>
              <a:gd name="connsiteX994" fmla="*/ 5888397 w 7219949"/>
              <a:gd name="connsiteY994" fmla="*/ 5135202 h 6791323"/>
              <a:gd name="connsiteX995" fmla="*/ 5904893 w 7219949"/>
              <a:gd name="connsiteY995" fmla="*/ 5149733 h 6791323"/>
              <a:gd name="connsiteX996" fmla="*/ 5905833 w 7219949"/>
              <a:gd name="connsiteY996" fmla="*/ 5158694 h 6791323"/>
              <a:gd name="connsiteX997" fmla="*/ 5876083 w 7219949"/>
              <a:gd name="connsiteY997" fmla="*/ 5134443 h 6791323"/>
              <a:gd name="connsiteX998" fmla="*/ 5868085 w 7219949"/>
              <a:gd name="connsiteY998" fmla="*/ 5127398 h 6791323"/>
              <a:gd name="connsiteX999" fmla="*/ 5855155 w 7219949"/>
              <a:gd name="connsiteY999" fmla="*/ 5127536 h 6791323"/>
              <a:gd name="connsiteX1000" fmla="*/ 5853923 w 7219949"/>
              <a:gd name="connsiteY1000" fmla="*/ 5129334 h 6791323"/>
              <a:gd name="connsiteX1001" fmla="*/ 5861305 w 7219949"/>
              <a:gd name="connsiteY1001" fmla="*/ 5137277 h 6791323"/>
              <a:gd name="connsiteX1002" fmla="*/ 5887969 w 7219949"/>
              <a:gd name="connsiteY1002" fmla="*/ 5160764 h 6791323"/>
              <a:gd name="connsiteX1003" fmla="*/ 5889404 w 7219949"/>
              <a:gd name="connsiteY1003" fmla="*/ 5164910 h 6791323"/>
              <a:gd name="connsiteX1004" fmla="*/ 5886120 w 7219949"/>
              <a:gd name="connsiteY1004" fmla="*/ 5163459 h 6791323"/>
              <a:gd name="connsiteX1005" fmla="*/ 5859456 w 7219949"/>
              <a:gd name="connsiteY1005" fmla="*/ 5139972 h 6791323"/>
              <a:gd name="connsiteX1006" fmla="*/ 5832792 w 7219949"/>
              <a:gd name="connsiteY1006" fmla="*/ 5116485 h 6791323"/>
              <a:gd name="connsiteX1007" fmla="*/ 5819459 w 7219949"/>
              <a:gd name="connsiteY1007" fmla="*/ 5104740 h 6791323"/>
              <a:gd name="connsiteX1008" fmla="*/ 5795046 w 7219949"/>
              <a:gd name="connsiteY1008" fmla="*/ 5090442 h 6791323"/>
              <a:gd name="connsiteX1009" fmla="*/ 5760585 w 7219949"/>
              <a:gd name="connsiteY1009" fmla="*/ 5065850 h 6791323"/>
              <a:gd name="connsiteX1010" fmla="*/ 5750737 w 7219949"/>
              <a:gd name="connsiteY1010" fmla="*/ 5061500 h 6791323"/>
              <a:gd name="connsiteX1011" fmla="*/ 5757503 w 7219949"/>
              <a:gd name="connsiteY1011" fmla="*/ 5070341 h 6791323"/>
              <a:gd name="connsiteX1012" fmla="*/ 5758320 w 7219949"/>
              <a:gd name="connsiteY1012" fmla="*/ 5075383 h 6791323"/>
              <a:gd name="connsiteX1013" fmla="*/ 5758521 w 7219949"/>
              <a:gd name="connsiteY1013" fmla="*/ 5081325 h 6791323"/>
              <a:gd name="connsiteX1014" fmla="*/ 5756673 w 7219949"/>
              <a:gd name="connsiteY1014" fmla="*/ 5084021 h 6791323"/>
              <a:gd name="connsiteX1015" fmla="*/ 5754006 w 7219949"/>
              <a:gd name="connsiteY1015" fmla="*/ 5081671 h 6791323"/>
              <a:gd name="connsiteX1016" fmla="*/ 5749691 w 7219949"/>
              <a:gd name="connsiteY1016" fmla="*/ 5087958 h 6791323"/>
              <a:gd name="connsiteX1017" fmla="*/ 5766709 w 7219949"/>
              <a:gd name="connsiteY1017" fmla="*/ 5113036 h 6791323"/>
              <a:gd name="connsiteX1018" fmla="*/ 5738195 w 7219949"/>
              <a:gd name="connsiteY1018" fmla="*/ 5092242 h 6791323"/>
              <a:gd name="connsiteX1019" fmla="*/ 5740246 w 7219949"/>
              <a:gd name="connsiteY1019" fmla="*/ 5095490 h 6791323"/>
              <a:gd name="connsiteX1020" fmla="*/ 5846903 w 7219949"/>
              <a:gd name="connsiteY1020" fmla="*/ 5189439 h 6791323"/>
              <a:gd name="connsiteX1021" fmla="*/ 5848952 w 7219949"/>
              <a:gd name="connsiteY1021" fmla="*/ 5192686 h 6791323"/>
              <a:gd name="connsiteX1022" fmla="*/ 5835005 w 7219949"/>
              <a:gd name="connsiteY1022" fmla="*/ 5181840 h 6791323"/>
              <a:gd name="connsiteX1023" fmla="*/ 5810591 w 7219949"/>
              <a:gd name="connsiteY1023" fmla="*/ 5167541 h 6791323"/>
              <a:gd name="connsiteX1024" fmla="*/ 5798076 w 7219949"/>
              <a:gd name="connsiteY1024" fmla="*/ 5160841 h 6791323"/>
              <a:gd name="connsiteX1025" fmla="*/ 5767514 w 7219949"/>
              <a:gd name="connsiteY1025" fmla="*/ 5136802 h 6791323"/>
              <a:gd name="connsiteX1026" fmla="*/ 5760948 w 7219949"/>
              <a:gd name="connsiteY1026" fmla="*/ 5133901 h 6791323"/>
              <a:gd name="connsiteX1027" fmla="*/ 5765664 w 7219949"/>
              <a:gd name="connsiteY1027" fmla="*/ 5139495 h 6791323"/>
              <a:gd name="connsiteX1028" fmla="*/ 5829658 w 7219949"/>
              <a:gd name="connsiteY1028" fmla="*/ 5195864 h 6791323"/>
              <a:gd name="connsiteX1029" fmla="*/ 5837042 w 7219949"/>
              <a:gd name="connsiteY1029" fmla="*/ 5203809 h 6791323"/>
              <a:gd name="connsiteX1030" fmla="*/ 5839909 w 7219949"/>
              <a:gd name="connsiteY1030" fmla="*/ 5212099 h 6791323"/>
              <a:gd name="connsiteX1031" fmla="*/ 5825344 w 7219949"/>
              <a:gd name="connsiteY1031" fmla="*/ 5202151 h 6791323"/>
              <a:gd name="connsiteX1032" fmla="*/ 5794781 w 7219949"/>
              <a:gd name="connsiteY1032" fmla="*/ 5178113 h 6791323"/>
              <a:gd name="connsiteX1033" fmla="*/ 5762986 w 7219949"/>
              <a:gd name="connsiteY1033" fmla="*/ 5155870 h 6791323"/>
              <a:gd name="connsiteX1034" fmla="*/ 5730989 w 7219949"/>
              <a:gd name="connsiteY1034" fmla="*/ 5127684 h 6791323"/>
              <a:gd name="connsiteX1035" fmla="*/ 5707606 w 7219949"/>
              <a:gd name="connsiteY1035" fmla="*/ 5105648 h 6791323"/>
              <a:gd name="connsiteX1036" fmla="*/ 5695092 w 7219949"/>
              <a:gd name="connsiteY1036" fmla="*/ 5098947 h 6791323"/>
              <a:gd name="connsiteX1037" fmla="*/ 5695910 w 7219949"/>
              <a:gd name="connsiteY1037" fmla="*/ 5103992 h 6791323"/>
              <a:gd name="connsiteX1038" fmla="*/ 5709242 w 7219949"/>
              <a:gd name="connsiteY1038" fmla="*/ 5115735 h 6791323"/>
              <a:gd name="connsiteX1039" fmla="*/ 5744522 w 7219949"/>
              <a:gd name="connsiteY1039" fmla="*/ 5145369 h 6791323"/>
              <a:gd name="connsiteX1040" fmla="*/ 5778569 w 7219949"/>
              <a:gd name="connsiteY1040" fmla="*/ 5176802 h 6791323"/>
              <a:gd name="connsiteX1041" fmla="*/ 5788617 w 7219949"/>
              <a:gd name="connsiteY1041" fmla="*/ 5187095 h 6791323"/>
              <a:gd name="connsiteX1042" fmla="*/ 5718059 w 7219949"/>
              <a:gd name="connsiteY1042" fmla="*/ 5127825 h 6791323"/>
              <a:gd name="connsiteX1043" fmla="*/ 5707394 w 7219949"/>
              <a:gd name="connsiteY1043" fmla="*/ 5118428 h 6791323"/>
              <a:gd name="connsiteX1044" fmla="*/ 5692828 w 7219949"/>
              <a:gd name="connsiteY1044" fmla="*/ 5108481 h 6791323"/>
              <a:gd name="connsiteX1045" fmla="*/ 5688312 w 7219949"/>
              <a:gd name="connsiteY1045" fmla="*/ 5108827 h 6791323"/>
              <a:gd name="connsiteX1046" fmla="*/ 5692412 w 7219949"/>
              <a:gd name="connsiteY1046" fmla="*/ 5115322 h 6791323"/>
              <a:gd name="connsiteX1047" fmla="*/ 5732408 w 7219949"/>
              <a:gd name="connsiteY1047" fmla="*/ 5150553 h 6791323"/>
              <a:gd name="connsiteX1048" fmla="*/ 5687281 w 7219949"/>
              <a:gd name="connsiteY1048" fmla="*/ 5116564 h 6791323"/>
              <a:gd name="connsiteX1049" fmla="*/ 5678049 w 7219949"/>
              <a:gd name="connsiteY1049" fmla="*/ 5111316 h 6791323"/>
              <a:gd name="connsiteX1050" fmla="*/ 5688098 w 7219949"/>
              <a:gd name="connsiteY1050" fmla="*/ 5121609 h 6791323"/>
              <a:gd name="connsiteX1051" fmla="*/ 5754758 w 7219949"/>
              <a:gd name="connsiteY1051" fmla="*/ 5180326 h 6791323"/>
              <a:gd name="connsiteX1052" fmla="*/ 5764192 w 7219949"/>
              <a:gd name="connsiteY1052" fmla="*/ 5191518 h 6791323"/>
              <a:gd name="connsiteX1053" fmla="*/ 5745528 w 7219949"/>
              <a:gd name="connsiteY1053" fmla="*/ 5175076 h 6791323"/>
              <a:gd name="connsiteX1054" fmla="*/ 5719681 w 7219949"/>
              <a:gd name="connsiteY1054" fmla="*/ 5156632 h 6791323"/>
              <a:gd name="connsiteX1055" fmla="*/ 5695682 w 7219949"/>
              <a:gd name="connsiteY1055" fmla="*/ 5135494 h 6791323"/>
              <a:gd name="connsiteX1056" fmla="*/ 5685835 w 7219949"/>
              <a:gd name="connsiteY1056" fmla="*/ 5131143 h 6791323"/>
              <a:gd name="connsiteX1057" fmla="*/ 5691984 w 7219949"/>
              <a:gd name="connsiteY1057" fmla="*/ 5140884 h 6791323"/>
              <a:gd name="connsiteX1058" fmla="*/ 5747979 w 7219949"/>
              <a:gd name="connsiteY1058" fmla="*/ 5190206 h 6791323"/>
              <a:gd name="connsiteX1059" fmla="*/ 5771361 w 7219949"/>
              <a:gd name="connsiteY1059" fmla="*/ 5212243 h 6791323"/>
              <a:gd name="connsiteX1060" fmla="*/ 5742031 w 7219949"/>
              <a:gd name="connsiteY1060" fmla="*/ 5186408 h 6791323"/>
              <a:gd name="connsiteX1061" fmla="*/ 5720899 w 7219949"/>
              <a:gd name="connsiteY1061" fmla="*/ 5173558 h 6791323"/>
              <a:gd name="connsiteX1062" fmla="*/ 5719051 w 7219949"/>
              <a:gd name="connsiteY1062" fmla="*/ 5176252 h 6791323"/>
              <a:gd name="connsiteX1063" fmla="*/ 5728483 w 7219949"/>
              <a:gd name="connsiteY1063" fmla="*/ 5187444 h 6791323"/>
              <a:gd name="connsiteX1064" fmla="*/ 5761915 w 7219949"/>
              <a:gd name="connsiteY1064" fmla="*/ 5219775 h 6791323"/>
              <a:gd name="connsiteX1065" fmla="*/ 5806628 w 7219949"/>
              <a:gd name="connsiteY1065" fmla="*/ 5260601 h 6791323"/>
              <a:gd name="connsiteX1066" fmla="*/ 5881288 w 7219949"/>
              <a:gd name="connsiteY1066" fmla="*/ 5326364 h 6791323"/>
              <a:gd name="connsiteX1067" fmla="*/ 5894003 w 7219949"/>
              <a:gd name="connsiteY1067" fmla="*/ 5339006 h 6791323"/>
              <a:gd name="connsiteX1068" fmla="*/ 5883539 w 7219949"/>
              <a:gd name="connsiteY1068" fmla="*/ 5335552 h 6791323"/>
              <a:gd name="connsiteX1069" fmla="*/ 5859742 w 7219949"/>
              <a:gd name="connsiteY1069" fmla="*/ 5320355 h 6791323"/>
              <a:gd name="connsiteX1070" fmla="*/ 5837178 w 7219949"/>
              <a:gd name="connsiteY1070" fmla="*/ 5303362 h 6791323"/>
              <a:gd name="connsiteX1071" fmla="*/ 5795131 w 7219949"/>
              <a:gd name="connsiteY1071" fmla="*/ 5264885 h 6791323"/>
              <a:gd name="connsiteX1072" fmla="*/ 5771750 w 7219949"/>
              <a:gd name="connsiteY1072" fmla="*/ 5242847 h 6791323"/>
              <a:gd name="connsiteX1073" fmla="*/ 5761286 w 7219949"/>
              <a:gd name="connsiteY1073" fmla="*/ 5239394 h 6791323"/>
              <a:gd name="connsiteX1074" fmla="*/ 5771335 w 7219949"/>
              <a:gd name="connsiteY1074" fmla="*/ 5249687 h 6791323"/>
              <a:gd name="connsiteX1075" fmla="*/ 5866093 w 7219949"/>
              <a:gd name="connsiteY1075" fmla="*/ 5336038 h 6791323"/>
              <a:gd name="connsiteX1076" fmla="*/ 5956753 w 7219949"/>
              <a:gd name="connsiteY1076" fmla="*/ 5415895 h 6791323"/>
              <a:gd name="connsiteX1077" fmla="*/ 5965367 w 7219949"/>
              <a:gd name="connsiteY1077" fmla="*/ 5422042 h 6791323"/>
              <a:gd name="connsiteX1078" fmla="*/ 5961267 w 7219949"/>
              <a:gd name="connsiteY1078" fmla="*/ 5415549 h 6791323"/>
              <a:gd name="connsiteX1079" fmla="*/ 5949784 w 7219949"/>
              <a:gd name="connsiteY1079" fmla="*/ 5401111 h 6791323"/>
              <a:gd name="connsiteX1080" fmla="*/ 5951017 w 7219949"/>
              <a:gd name="connsiteY1080" fmla="*/ 5399314 h 6791323"/>
              <a:gd name="connsiteX1081" fmla="*/ 5968248 w 7219949"/>
              <a:gd name="connsiteY1081" fmla="*/ 5411610 h 6791323"/>
              <a:gd name="connsiteX1082" fmla="*/ 5983832 w 7219949"/>
              <a:gd name="connsiteY1082" fmla="*/ 5432542 h 6791323"/>
              <a:gd name="connsiteX1083" fmla="*/ 6003314 w 7219949"/>
              <a:gd name="connsiteY1083" fmla="*/ 5454026 h 6791323"/>
              <a:gd name="connsiteX1084" fmla="*/ 6032443 w 7219949"/>
              <a:gd name="connsiteY1084" fmla="*/ 5473920 h 6791323"/>
              <a:gd name="connsiteX1085" fmla="*/ 6074704 w 7219949"/>
              <a:gd name="connsiteY1085" fmla="*/ 5499617 h 6791323"/>
              <a:gd name="connsiteX1086" fmla="*/ 6082087 w 7219949"/>
              <a:gd name="connsiteY1086" fmla="*/ 5507561 h 6791323"/>
              <a:gd name="connsiteX1087" fmla="*/ 6077570 w 7219949"/>
              <a:gd name="connsiteY1087" fmla="*/ 5507908 h 6791323"/>
              <a:gd name="connsiteX1088" fmla="*/ 6068340 w 7219949"/>
              <a:gd name="connsiteY1088" fmla="*/ 5502657 h 6791323"/>
              <a:gd name="connsiteX1089" fmla="*/ 6078590 w 7219949"/>
              <a:gd name="connsiteY1089" fmla="*/ 5518892 h 6791323"/>
              <a:gd name="connsiteX1090" fmla="*/ 6095205 w 7219949"/>
              <a:gd name="connsiteY1090" fmla="*/ 5532085 h 6791323"/>
              <a:gd name="connsiteX1091" fmla="*/ 6181561 w 7219949"/>
              <a:gd name="connsiteY1091" fmla="*/ 5599508 h 6791323"/>
              <a:gd name="connsiteX1092" fmla="*/ 6247606 w 7219949"/>
              <a:gd name="connsiteY1092" fmla="*/ 5659123 h 6791323"/>
              <a:gd name="connsiteX1093" fmla="*/ 6251706 w 7219949"/>
              <a:gd name="connsiteY1093" fmla="*/ 5665616 h 6791323"/>
              <a:gd name="connsiteX1094" fmla="*/ 6269554 w 7219949"/>
              <a:gd name="connsiteY1094" fmla="*/ 5677015 h 6791323"/>
              <a:gd name="connsiteX1095" fmla="*/ 6303199 w 7219949"/>
              <a:gd name="connsiteY1095" fmla="*/ 5696565 h 6791323"/>
              <a:gd name="connsiteX1096" fmla="*/ 6336014 w 7219949"/>
              <a:gd name="connsiteY1096" fmla="*/ 5729791 h 6791323"/>
              <a:gd name="connsiteX1097" fmla="*/ 6342780 w 7219949"/>
              <a:gd name="connsiteY1097" fmla="*/ 5738633 h 6791323"/>
              <a:gd name="connsiteX1098" fmla="*/ 6361825 w 7219949"/>
              <a:gd name="connsiteY1098" fmla="*/ 5758293 h 6791323"/>
              <a:gd name="connsiteX1099" fmla="*/ 6351655 w 7219949"/>
              <a:gd name="connsiteY1099" fmla="*/ 5754938 h 6791323"/>
              <a:gd name="connsiteX1100" fmla="*/ 6363139 w 7219949"/>
              <a:gd name="connsiteY1100" fmla="*/ 5769376 h 6791323"/>
              <a:gd name="connsiteX1101" fmla="*/ 6385703 w 7219949"/>
              <a:gd name="connsiteY1101" fmla="*/ 5786369 h 6791323"/>
              <a:gd name="connsiteX1102" fmla="*/ 6399036 w 7219949"/>
              <a:gd name="connsiteY1102" fmla="*/ 5798113 h 6791323"/>
              <a:gd name="connsiteX1103" fmla="*/ 6423997 w 7219949"/>
              <a:gd name="connsiteY1103" fmla="*/ 5823336 h 6791323"/>
              <a:gd name="connsiteX1104" fmla="*/ 6424013 w 7219949"/>
              <a:gd name="connsiteY1104" fmla="*/ 5823664 h 6791323"/>
              <a:gd name="connsiteX1105" fmla="*/ 6419785 w 7219949"/>
              <a:gd name="connsiteY1105" fmla="*/ 5833946 h 6791323"/>
              <a:gd name="connsiteX1106" fmla="*/ 6411738 w 7219949"/>
              <a:gd name="connsiteY1106" fmla="*/ 5829477 h 6791323"/>
              <a:gd name="connsiteX1107" fmla="*/ 6414606 w 7219949"/>
              <a:gd name="connsiteY1107" fmla="*/ 5837768 h 6791323"/>
              <a:gd name="connsiteX1108" fmla="*/ 6416470 w 7219949"/>
              <a:gd name="connsiteY1108" fmla="*/ 5840323 h 6791323"/>
              <a:gd name="connsiteX1109" fmla="*/ 6414349 w 7219949"/>
              <a:gd name="connsiteY1109" fmla="*/ 5841030 h 6791323"/>
              <a:gd name="connsiteX1110" fmla="*/ 6412756 w 7219949"/>
              <a:gd name="connsiteY1110" fmla="*/ 5840462 h 6791323"/>
              <a:gd name="connsiteX1111" fmla="*/ 6405602 w 7219949"/>
              <a:gd name="connsiteY1111" fmla="*/ 5836862 h 6791323"/>
              <a:gd name="connsiteX1112" fmla="*/ 6410263 w 7219949"/>
              <a:gd name="connsiteY1112" fmla="*/ 5842393 h 6791323"/>
              <a:gd name="connsiteX1113" fmla="*/ 6401428 w 7219949"/>
              <a:gd name="connsiteY1113" fmla="*/ 5845340 h 6791323"/>
              <a:gd name="connsiteX1114" fmla="*/ 6375562 w 7219949"/>
              <a:gd name="connsiteY1114" fmla="*/ 5840208 h 6791323"/>
              <a:gd name="connsiteX1115" fmla="*/ 6309353 w 7219949"/>
              <a:gd name="connsiteY1115" fmla="*/ 5803749 h 6791323"/>
              <a:gd name="connsiteX1116" fmla="*/ 6239747 w 7219949"/>
              <a:gd name="connsiteY1116" fmla="*/ 5720462 h 6791323"/>
              <a:gd name="connsiteX1117" fmla="*/ 6214418 w 7219949"/>
              <a:gd name="connsiteY1117" fmla="*/ 5710748 h 6791323"/>
              <a:gd name="connsiteX1118" fmla="*/ 6151089 w 7219949"/>
              <a:gd name="connsiteY1118" fmla="*/ 5686468 h 6791323"/>
              <a:gd name="connsiteX1119" fmla="*/ 6110915 w 7219949"/>
              <a:gd name="connsiteY1119" fmla="*/ 5646455 h 6791323"/>
              <a:gd name="connsiteX1120" fmla="*/ 5926878 w 7219949"/>
              <a:gd name="connsiteY1120" fmla="*/ 5550049 h 6791323"/>
              <a:gd name="connsiteX1121" fmla="*/ 5670873 w 7219949"/>
              <a:gd name="connsiteY1121" fmla="*/ 5392829 h 6791323"/>
              <a:gd name="connsiteX1122" fmla="*/ 5543001 w 7219949"/>
              <a:gd name="connsiteY1122" fmla="*/ 5322880 h 6791323"/>
              <a:gd name="connsiteX1123" fmla="*/ 5517927 w 7219949"/>
              <a:gd name="connsiteY1123" fmla="*/ 5330492 h 6791323"/>
              <a:gd name="connsiteX1124" fmla="*/ 5436506 w 7219949"/>
              <a:gd name="connsiteY1124" fmla="*/ 5359561 h 6791323"/>
              <a:gd name="connsiteX1125" fmla="*/ 5366272 w 7219949"/>
              <a:gd name="connsiteY1125" fmla="*/ 5354779 h 6791323"/>
              <a:gd name="connsiteX1126" fmla="*/ 5324953 w 7219949"/>
              <a:gd name="connsiteY1126" fmla="*/ 5358621 h 6791323"/>
              <a:gd name="connsiteX1127" fmla="*/ 5145457 w 7219949"/>
              <a:gd name="connsiteY1127" fmla="*/ 5265188 h 6791323"/>
              <a:gd name="connsiteX1128" fmla="*/ 5111487 w 7219949"/>
              <a:gd name="connsiteY1128" fmla="*/ 5218942 h 6791323"/>
              <a:gd name="connsiteX1129" fmla="*/ 5086856 w 7219949"/>
              <a:gd name="connsiteY1129" fmla="*/ 5195962 h 6791323"/>
              <a:gd name="connsiteX1130" fmla="*/ 5045793 w 7219949"/>
              <a:gd name="connsiteY1130" fmla="*/ 5217131 h 6791323"/>
              <a:gd name="connsiteX1131" fmla="*/ 5043432 w 7219949"/>
              <a:gd name="connsiteY1131" fmla="*/ 5239603 h 6791323"/>
              <a:gd name="connsiteX1132" fmla="*/ 5108494 w 7219949"/>
              <a:gd name="connsiteY1132" fmla="*/ 5319918 h 6791323"/>
              <a:gd name="connsiteX1133" fmla="*/ 5273733 w 7219949"/>
              <a:gd name="connsiteY1133" fmla="*/ 5482936 h 6791323"/>
              <a:gd name="connsiteX1134" fmla="*/ 5332260 w 7219949"/>
              <a:gd name="connsiteY1134" fmla="*/ 5486923 h 6791323"/>
              <a:gd name="connsiteX1135" fmla="*/ 5359956 w 7219949"/>
              <a:gd name="connsiteY1135" fmla="*/ 5474165 h 6791323"/>
              <a:gd name="connsiteX1136" fmla="*/ 5363094 w 7219949"/>
              <a:gd name="connsiteY1136" fmla="*/ 5503669 h 6791323"/>
              <a:gd name="connsiteX1137" fmla="*/ 5379157 w 7219949"/>
              <a:gd name="connsiteY1137" fmla="*/ 5555351 h 6791323"/>
              <a:gd name="connsiteX1138" fmla="*/ 5466854 w 7219949"/>
              <a:gd name="connsiteY1138" fmla="*/ 5585289 h 6791323"/>
              <a:gd name="connsiteX1139" fmla="*/ 5500308 w 7219949"/>
              <a:gd name="connsiteY1139" fmla="*/ 5596885 h 6791323"/>
              <a:gd name="connsiteX1140" fmla="*/ 5576116 w 7219949"/>
              <a:gd name="connsiteY1140" fmla="*/ 5673937 h 6791323"/>
              <a:gd name="connsiteX1141" fmla="*/ 5591550 w 7219949"/>
              <a:gd name="connsiteY1141" fmla="*/ 5804125 h 6791323"/>
              <a:gd name="connsiteX1142" fmla="*/ 5571793 w 7219949"/>
              <a:gd name="connsiteY1142" fmla="*/ 5866683 h 6791323"/>
              <a:gd name="connsiteX1143" fmla="*/ 5525674 w 7219949"/>
              <a:gd name="connsiteY1143" fmla="*/ 5850229 h 6791323"/>
              <a:gd name="connsiteX1144" fmla="*/ 5261803 w 7219949"/>
              <a:gd name="connsiteY1144" fmla="*/ 5708448 h 6791323"/>
              <a:gd name="connsiteX1145" fmla="*/ 5075145 w 7219949"/>
              <a:gd name="connsiteY1145" fmla="*/ 5617189 h 6791323"/>
              <a:gd name="connsiteX1146" fmla="*/ 5055058 w 7219949"/>
              <a:gd name="connsiteY1146" fmla="*/ 5597184 h 6791323"/>
              <a:gd name="connsiteX1147" fmla="*/ 5017763 w 7219949"/>
              <a:gd name="connsiteY1147" fmla="*/ 5569349 h 6791323"/>
              <a:gd name="connsiteX1148" fmla="*/ 4983606 w 7219949"/>
              <a:gd name="connsiteY1148" fmla="*/ 5571014 h 6791323"/>
              <a:gd name="connsiteX1149" fmla="*/ 4802190 w 7219949"/>
              <a:gd name="connsiteY1149" fmla="*/ 5469465 h 6791323"/>
              <a:gd name="connsiteX1150" fmla="*/ 4677926 w 7219949"/>
              <a:gd name="connsiteY1150" fmla="*/ 5396518 h 6791323"/>
              <a:gd name="connsiteX1151" fmla="*/ 4673381 w 7219949"/>
              <a:gd name="connsiteY1151" fmla="*/ 5393975 h 6791323"/>
              <a:gd name="connsiteX1152" fmla="*/ 4588341 w 7219949"/>
              <a:gd name="connsiteY1152" fmla="*/ 5331789 h 6791323"/>
              <a:gd name="connsiteX1153" fmla="*/ 4489614 w 7219949"/>
              <a:gd name="connsiteY1153" fmla="*/ 5258055 h 6791323"/>
              <a:gd name="connsiteX1154" fmla="*/ 4471468 w 7219949"/>
              <a:gd name="connsiteY1154" fmla="*/ 5247516 h 6791323"/>
              <a:gd name="connsiteX1155" fmla="*/ 4461406 w 7219949"/>
              <a:gd name="connsiteY1155" fmla="*/ 5236989 h 6791323"/>
              <a:gd name="connsiteX1156" fmla="*/ 4411621 w 7219949"/>
              <a:gd name="connsiteY1156" fmla="*/ 5204324 h 6791323"/>
              <a:gd name="connsiteX1157" fmla="*/ 4391875 w 7219949"/>
              <a:gd name="connsiteY1157" fmla="*/ 5189578 h 6791323"/>
              <a:gd name="connsiteX1158" fmla="*/ 4364278 w 7219949"/>
              <a:gd name="connsiteY1158" fmla="*/ 5167461 h 6791323"/>
              <a:gd name="connsiteX1159" fmla="*/ 4335459 w 7219949"/>
              <a:gd name="connsiteY1159" fmla="*/ 5147443 h 6791323"/>
              <a:gd name="connsiteX1160" fmla="*/ 4321967 w 7219949"/>
              <a:gd name="connsiteY1160" fmla="*/ 5135861 h 6791323"/>
              <a:gd name="connsiteX1161" fmla="*/ 4214778 w 7219949"/>
              <a:gd name="connsiteY1161" fmla="*/ 5055807 h 6791323"/>
              <a:gd name="connsiteX1162" fmla="*/ 4146468 w 7219949"/>
              <a:gd name="connsiteY1162" fmla="*/ 5006296 h 6791323"/>
              <a:gd name="connsiteX1163" fmla="*/ 4130532 w 7219949"/>
              <a:gd name="connsiteY1163" fmla="*/ 4998913 h 6791323"/>
              <a:gd name="connsiteX1164" fmla="*/ 4154697 w 7219949"/>
              <a:gd name="connsiteY1164" fmla="*/ 5019973 h 6791323"/>
              <a:gd name="connsiteX1165" fmla="*/ 4188546 w 7219949"/>
              <a:gd name="connsiteY1165" fmla="*/ 5045252 h 6791323"/>
              <a:gd name="connsiteX1166" fmla="*/ 4200205 w 7219949"/>
              <a:gd name="connsiteY1166" fmla="*/ 5059987 h 6791323"/>
              <a:gd name="connsiteX1167" fmla="*/ 4207446 w 7219949"/>
              <a:gd name="connsiteY1167" fmla="*/ 5068406 h 6791323"/>
              <a:gd name="connsiteX1168" fmla="*/ 4258220 w 7219949"/>
              <a:gd name="connsiteY1168" fmla="*/ 5106328 h 6791323"/>
              <a:gd name="connsiteX1169" fmla="*/ 4266682 w 7219949"/>
              <a:gd name="connsiteY1169" fmla="*/ 5112648 h 6791323"/>
              <a:gd name="connsiteX1170" fmla="*/ 4268282 w 7219949"/>
              <a:gd name="connsiteY1170" fmla="*/ 5116854 h 6791323"/>
              <a:gd name="connsiteX1171" fmla="*/ 4267670 w 7219949"/>
              <a:gd name="connsiteY1171" fmla="*/ 5117904 h 6791323"/>
              <a:gd name="connsiteX1172" fmla="*/ 4264849 w 7219949"/>
              <a:gd name="connsiteY1172" fmla="*/ 5115798 h 6791323"/>
              <a:gd name="connsiteX1173" fmla="*/ 4204392 w 7219949"/>
              <a:gd name="connsiteY1173" fmla="*/ 5073657 h 6791323"/>
              <a:gd name="connsiteX1174" fmla="*/ 4163679 w 7219949"/>
              <a:gd name="connsiteY1174" fmla="*/ 5046263 h 6791323"/>
              <a:gd name="connsiteX1175" fmla="*/ 4157427 w 7219949"/>
              <a:gd name="connsiteY1175" fmla="*/ 5043100 h 6791323"/>
              <a:gd name="connsiteX1176" fmla="*/ 4110696 w 7219949"/>
              <a:gd name="connsiteY1176" fmla="*/ 5005186 h 6791323"/>
              <a:gd name="connsiteX1177" fmla="*/ 4088740 w 7219949"/>
              <a:gd name="connsiteY1177" fmla="*/ 4987282 h 6791323"/>
              <a:gd name="connsiteX1178" fmla="*/ 4072803 w 7219949"/>
              <a:gd name="connsiteY1178" fmla="*/ 4979898 h 6791323"/>
              <a:gd name="connsiteX1179" fmla="*/ 4074779 w 7219949"/>
              <a:gd name="connsiteY1179" fmla="*/ 4990414 h 6791323"/>
              <a:gd name="connsiteX1180" fmla="*/ 4098334 w 7219949"/>
              <a:gd name="connsiteY1180" fmla="*/ 5012522 h 6791323"/>
              <a:gd name="connsiteX1181" fmla="*/ 4123721 w 7219949"/>
              <a:gd name="connsiteY1181" fmla="*/ 5031484 h 6791323"/>
              <a:gd name="connsiteX1182" fmla="*/ 4134393 w 7219949"/>
              <a:gd name="connsiteY1182" fmla="*/ 5040961 h 6791323"/>
              <a:gd name="connsiteX1183" fmla="*/ 4105575 w 7219949"/>
              <a:gd name="connsiteY1183" fmla="*/ 5020944 h 6791323"/>
              <a:gd name="connsiteX1184" fmla="*/ 4106939 w 7219949"/>
              <a:gd name="connsiteY1184" fmla="*/ 5032507 h 6791323"/>
              <a:gd name="connsiteX1185" fmla="*/ 4122642 w 7219949"/>
              <a:gd name="connsiteY1185" fmla="*/ 5047248 h 6791323"/>
              <a:gd name="connsiteX1186" fmla="*/ 4123630 w 7219949"/>
              <a:gd name="connsiteY1186" fmla="*/ 5052504 h 6791323"/>
              <a:gd name="connsiteX1187" fmla="*/ 4117378 w 7219949"/>
              <a:gd name="connsiteY1187" fmla="*/ 5049340 h 6791323"/>
              <a:gd name="connsiteX1188" fmla="*/ 4078498 w 7219949"/>
              <a:gd name="connsiteY1188" fmla="*/ 5018798 h 6791323"/>
              <a:gd name="connsiteX1189" fmla="*/ 4053111 w 7219949"/>
              <a:gd name="connsiteY1189" fmla="*/ 4999837 h 6791323"/>
              <a:gd name="connsiteX1190" fmla="*/ 4025891 w 7219949"/>
              <a:gd name="connsiteY1190" fmla="*/ 4984027 h 6791323"/>
              <a:gd name="connsiteX1191" fmla="*/ 4005912 w 7219949"/>
              <a:gd name="connsiteY1191" fmla="*/ 4976637 h 6791323"/>
              <a:gd name="connsiteX1192" fmla="*/ 3989975 w 7219949"/>
              <a:gd name="connsiteY1192" fmla="*/ 4969253 h 6791323"/>
              <a:gd name="connsiteX1193" fmla="*/ 3975871 w 7219949"/>
              <a:gd name="connsiteY1193" fmla="*/ 4958720 h 6791323"/>
              <a:gd name="connsiteX1194" fmla="*/ 3964806 w 7219949"/>
              <a:gd name="connsiteY1194" fmla="*/ 4952527 h 6791323"/>
              <a:gd name="connsiteX1195" fmla="*/ 3967175 w 7219949"/>
              <a:gd name="connsiteY1195" fmla="*/ 4959757 h 6791323"/>
              <a:gd name="connsiteX1196" fmla="*/ 3978836 w 7219949"/>
              <a:gd name="connsiteY1196" fmla="*/ 4974491 h 6791323"/>
              <a:gd name="connsiteX1197" fmla="*/ 4012684 w 7219949"/>
              <a:gd name="connsiteY1197" fmla="*/ 4999771 h 6791323"/>
              <a:gd name="connsiteX1198" fmla="*/ 4049354 w 7219949"/>
              <a:gd name="connsiteY1198" fmla="*/ 5027157 h 6791323"/>
              <a:gd name="connsiteX1199" fmla="*/ 4079162 w 7219949"/>
              <a:gd name="connsiteY1199" fmla="*/ 5052431 h 6791323"/>
              <a:gd name="connsiteX1200" fmla="*/ 4085557 w 7219949"/>
              <a:gd name="connsiteY1200" fmla="*/ 5069258 h 6791323"/>
              <a:gd name="connsiteX1201" fmla="*/ 4096606 w 7219949"/>
              <a:gd name="connsiteY1201" fmla="*/ 5085042 h 6791323"/>
              <a:gd name="connsiteX1202" fmla="*/ 4128245 w 7219949"/>
              <a:gd name="connsiteY1202" fmla="*/ 5107165 h 6791323"/>
              <a:gd name="connsiteX1203" fmla="*/ 4141127 w 7219949"/>
              <a:gd name="connsiteY1203" fmla="*/ 5119799 h 6791323"/>
              <a:gd name="connsiteX1204" fmla="*/ 4151190 w 7219949"/>
              <a:gd name="connsiteY1204" fmla="*/ 5130326 h 6791323"/>
              <a:gd name="connsiteX1205" fmla="*/ 4185039 w 7219949"/>
              <a:gd name="connsiteY1205" fmla="*/ 5155606 h 6791323"/>
              <a:gd name="connsiteX1206" fmla="*/ 4217665 w 7219949"/>
              <a:gd name="connsiteY1206" fmla="*/ 5182985 h 6791323"/>
              <a:gd name="connsiteX1207" fmla="*/ 4261576 w 7219949"/>
              <a:gd name="connsiteY1207" fmla="*/ 5218793 h 6791323"/>
              <a:gd name="connsiteX1208" fmla="*/ 4267217 w 7219949"/>
              <a:gd name="connsiteY1208" fmla="*/ 5223006 h 6791323"/>
              <a:gd name="connsiteX1209" fmla="*/ 4271026 w 7219949"/>
              <a:gd name="connsiteY1209" fmla="*/ 5230370 h 6791323"/>
              <a:gd name="connsiteX1210" fmla="*/ 4283531 w 7219949"/>
              <a:gd name="connsiteY1210" fmla="*/ 5236698 h 6791323"/>
              <a:gd name="connsiteX1211" fmla="*/ 4302055 w 7219949"/>
              <a:gd name="connsiteY1211" fmla="*/ 5253545 h 6791323"/>
              <a:gd name="connsiteX1212" fmla="*/ 4321800 w 7219949"/>
              <a:gd name="connsiteY1212" fmla="*/ 5268290 h 6791323"/>
              <a:gd name="connsiteX1213" fmla="*/ 4335293 w 7219949"/>
              <a:gd name="connsiteY1213" fmla="*/ 5279875 h 6791323"/>
              <a:gd name="connsiteX1214" fmla="*/ 4367920 w 7219949"/>
              <a:gd name="connsiteY1214" fmla="*/ 5307254 h 6791323"/>
              <a:gd name="connsiteX1215" fmla="*/ 4384234 w 7219949"/>
              <a:gd name="connsiteY1215" fmla="*/ 5320945 h 6791323"/>
              <a:gd name="connsiteX1216" fmla="*/ 4389876 w 7219949"/>
              <a:gd name="connsiteY1216" fmla="*/ 5325158 h 6791323"/>
              <a:gd name="connsiteX1217" fmla="*/ 4448501 w 7219949"/>
              <a:gd name="connsiteY1217" fmla="*/ 5370449 h 6791323"/>
              <a:gd name="connsiteX1218" fmla="*/ 4504305 w 7219949"/>
              <a:gd name="connsiteY1218" fmla="*/ 5413632 h 6791323"/>
              <a:gd name="connsiteX1219" fmla="*/ 4519074 w 7219949"/>
              <a:gd name="connsiteY1219" fmla="*/ 5424662 h 6791323"/>
              <a:gd name="connsiteX1220" fmla="*/ 4519081 w 7219949"/>
              <a:gd name="connsiteY1220" fmla="*/ 5424891 h 6791323"/>
              <a:gd name="connsiteX1221" fmla="*/ 4552464 w 7219949"/>
              <a:gd name="connsiteY1221" fmla="*/ 5454456 h 6791323"/>
              <a:gd name="connsiteX1222" fmla="*/ 4568754 w 7219949"/>
              <a:gd name="connsiteY1222" fmla="*/ 5461914 h 6791323"/>
              <a:gd name="connsiteX1223" fmla="*/ 4588335 w 7219949"/>
              <a:gd name="connsiteY1223" fmla="*/ 5476902 h 6791323"/>
              <a:gd name="connsiteX1224" fmla="*/ 4583821 w 7219949"/>
              <a:gd name="connsiteY1224" fmla="*/ 5482802 h 6791323"/>
              <a:gd name="connsiteX1225" fmla="*/ 4593226 w 7219949"/>
              <a:gd name="connsiteY1225" fmla="*/ 5511148 h 6791323"/>
              <a:gd name="connsiteX1226" fmla="*/ 4605448 w 7219949"/>
              <a:gd name="connsiteY1226" fmla="*/ 5546596 h 6791323"/>
              <a:gd name="connsiteX1227" fmla="*/ 4608586 w 7219949"/>
              <a:gd name="connsiteY1227" fmla="*/ 5576098 h 6791323"/>
              <a:gd name="connsiteX1228" fmla="*/ 4637241 w 7219949"/>
              <a:gd name="connsiteY1228" fmla="*/ 5567399 h 6791323"/>
              <a:gd name="connsiteX1229" fmla="*/ 4704852 w 7219949"/>
              <a:gd name="connsiteY1229" fmla="*/ 5577328 h 6791323"/>
              <a:gd name="connsiteX1230" fmla="*/ 4734984 w 7219949"/>
              <a:gd name="connsiteY1230" fmla="*/ 5607338 h 6791323"/>
              <a:gd name="connsiteX1231" fmla="*/ 4763677 w 7219949"/>
              <a:gd name="connsiteY1231" fmla="*/ 5611862 h 6791323"/>
              <a:gd name="connsiteX1232" fmla="*/ 4793012 w 7219949"/>
              <a:gd name="connsiteY1232" fmla="*/ 5633772 h 6791323"/>
              <a:gd name="connsiteX1233" fmla="*/ 4834101 w 7219949"/>
              <a:gd name="connsiteY1233" fmla="*/ 5667471 h 6791323"/>
              <a:gd name="connsiteX1234" fmla="*/ 4954061 w 7219949"/>
              <a:gd name="connsiteY1234" fmla="*/ 5757062 h 6791323"/>
              <a:gd name="connsiteX1235" fmla="*/ 4937260 w 7219949"/>
              <a:gd name="connsiteY1235" fmla="*/ 5780871 h 6791323"/>
              <a:gd name="connsiteX1236" fmla="*/ 4928693 w 7219949"/>
              <a:gd name="connsiteY1236" fmla="*/ 5809574 h 6791323"/>
              <a:gd name="connsiteX1237" fmla="*/ 4889551 w 7219949"/>
              <a:gd name="connsiteY1237" fmla="*/ 5838860 h 6791323"/>
              <a:gd name="connsiteX1238" fmla="*/ 4687606 w 7219949"/>
              <a:gd name="connsiteY1238" fmla="*/ 5747891 h 6791323"/>
              <a:gd name="connsiteX1239" fmla="*/ 4607587 w 7219949"/>
              <a:gd name="connsiteY1239" fmla="*/ 5750432 h 6791323"/>
              <a:gd name="connsiteX1240" fmla="*/ 4632991 w 7219949"/>
              <a:gd name="connsiteY1240" fmla="*/ 5825381 h 6791323"/>
              <a:gd name="connsiteX1241" fmla="*/ 4648866 w 7219949"/>
              <a:gd name="connsiteY1241" fmla="*/ 5924978 h 6791323"/>
              <a:gd name="connsiteX1242" fmla="*/ 4632953 w 7219949"/>
              <a:gd name="connsiteY1242" fmla="*/ 6003775 h 6791323"/>
              <a:gd name="connsiteX1243" fmla="*/ 4630031 w 7219949"/>
              <a:gd name="connsiteY1243" fmla="*/ 6169988 h 6791323"/>
              <a:gd name="connsiteX1244" fmla="*/ 4580143 w 7219949"/>
              <a:gd name="connsiteY1244" fmla="*/ 6202536 h 6791323"/>
              <a:gd name="connsiteX1245" fmla="*/ 4397069 w 7219949"/>
              <a:gd name="connsiteY1245" fmla="*/ 6110189 h 6791323"/>
              <a:gd name="connsiteX1246" fmla="*/ 4332707 w 7219949"/>
              <a:gd name="connsiteY1246" fmla="*/ 6016610 h 6791323"/>
              <a:gd name="connsiteX1247" fmla="*/ 4319782 w 7219949"/>
              <a:gd name="connsiteY1247" fmla="*/ 5994429 h 6791323"/>
              <a:gd name="connsiteX1248" fmla="*/ 4205536 w 7219949"/>
              <a:gd name="connsiteY1248" fmla="*/ 5933398 h 6791323"/>
              <a:gd name="connsiteX1249" fmla="*/ 4256344 w 7219949"/>
              <a:gd name="connsiteY1249" fmla="*/ 6083300 h 6791323"/>
              <a:gd name="connsiteX1250" fmla="*/ 4246816 w 7219949"/>
              <a:gd name="connsiteY1250" fmla="*/ 6107945 h 6791323"/>
              <a:gd name="connsiteX1251" fmla="*/ 4223148 w 7219949"/>
              <a:gd name="connsiteY1251" fmla="*/ 6089028 h 6791323"/>
              <a:gd name="connsiteX1252" fmla="*/ 4209004 w 7219949"/>
              <a:gd name="connsiteY1252" fmla="*/ 6045463 h 6791323"/>
              <a:gd name="connsiteX1253" fmla="*/ 4202802 w 7219949"/>
              <a:gd name="connsiteY1253" fmla="*/ 6051698 h 6791323"/>
              <a:gd name="connsiteX1254" fmla="*/ 4186441 w 7219949"/>
              <a:gd name="connsiteY1254" fmla="*/ 6161081 h 6791323"/>
              <a:gd name="connsiteX1255" fmla="*/ 4209150 w 7219949"/>
              <a:gd name="connsiteY1255" fmla="*/ 6175940 h 6791323"/>
              <a:gd name="connsiteX1256" fmla="*/ 4241645 w 7219949"/>
              <a:gd name="connsiteY1256" fmla="*/ 6183480 h 6791323"/>
              <a:gd name="connsiteX1257" fmla="*/ 4260143 w 7219949"/>
              <a:gd name="connsiteY1257" fmla="*/ 6277932 h 6791323"/>
              <a:gd name="connsiteX1258" fmla="*/ 4283111 w 7219949"/>
              <a:gd name="connsiteY1258" fmla="*/ 6310113 h 6791323"/>
              <a:gd name="connsiteX1259" fmla="*/ 4305821 w 7219949"/>
              <a:gd name="connsiteY1259" fmla="*/ 6324974 h 6791323"/>
              <a:gd name="connsiteX1260" fmla="*/ 4283886 w 7219949"/>
              <a:gd name="connsiteY1260" fmla="*/ 6362087 h 6791323"/>
              <a:gd name="connsiteX1261" fmla="*/ 4254972 w 7219949"/>
              <a:gd name="connsiteY1261" fmla="*/ 6353462 h 6791323"/>
              <a:gd name="connsiteX1262" fmla="*/ 4187547 w 7219949"/>
              <a:gd name="connsiteY1262" fmla="*/ 6295619 h 6791323"/>
              <a:gd name="connsiteX1263" fmla="*/ 4334178 w 7219949"/>
              <a:gd name="connsiteY1263" fmla="*/ 6477341 h 6791323"/>
              <a:gd name="connsiteX1264" fmla="*/ 4313571 w 7219949"/>
              <a:gd name="connsiteY1264" fmla="*/ 6422687 h 6791323"/>
              <a:gd name="connsiteX1265" fmla="*/ 4311838 w 7219949"/>
              <a:gd name="connsiteY1265" fmla="*/ 6366653 h 6791323"/>
              <a:gd name="connsiteX1266" fmla="*/ 4362501 w 7219949"/>
              <a:gd name="connsiteY1266" fmla="*/ 6386080 h 6791323"/>
              <a:gd name="connsiteX1267" fmla="*/ 4496093 w 7219949"/>
              <a:gd name="connsiteY1267" fmla="*/ 6658775 h 6791323"/>
              <a:gd name="connsiteX1268" fmla="*/ 4453960 w 7219949"/>
              <a:gd name="connsiteY1268" fmla="*/ 6789036 h 6791323"/>
              <a:gd name="connsiteX1269" fmla="*/ 4374384 w 7219949"/>
              <a:gd name="connsiteY1269" fmla="*/ 6760985 h 6791323"/>
              <a:gd name="connsiteX1270" fmla="*/ 4344511 w 7219949"/>
              <a:gd name="connsiteY1270" fmla="*/ 6748299 h 6791323"/>
              <a:gd name="connsiteX1271" fmla="*/ 4239089 w 7219949"/>
              <a:gd name="connsiteY1271" fmla="*/ 6675887 h 6791323"/>
              <a:gd name="connsiteX1272" fmla="*/ 4185918 w 7219949"/>
              <a:gd name="connsiteY1272" fmla="*/ 6548453 h 6791323"/>
              <a:gd name="connsiteX1273" fmla="*/ 4157706 w 7219949"/>
              <a:gd name="connsiteY1273" fmla="*/ 6526563 h 6791323"/>
              <a:gd name="connsiteX1274" fmla="*/ 4167307 w 7219949"/>
              <a:gd name="connsiteY1274" fmla="*/ 6567157 h 6791323"/>
              <a:gd name="connsiteX1275" fmla="*/ 4169485 w 7219949"/>
              <a:gd name="connsiteY1275" fmla="*/ 6592600 h 6791323"/>
              <a:gd name="connsiteX1276" fmla="*/ 4147737 w 7219949"/>
              <a:gd name="connsiteY1276" fmla="*/ 6581799 h 6791323"/>
              <a:gd name="connsiteX1277" fmla="*/ 4152133 w 7219949"/>
              <a:gd name="connsiteY1277" fmla="*/ 6454293 h 6791323"/>
              <a:gd name="connsiteX1278" fmla="*/ 4066797 w 7219949"/>
              <a:gd name="connsiteY1278" fmla="*/ 6401889 h 6791323"/>
              <a:gd name="connsiteX1279" fmla="*/ 3948711 w 7219949"/>
              <a:gd name="connsiteY1279" fmla="*/ 6324618 h 6791323"/>
              <a:gd name="connsiteX1280" fmla="*/ 3940587 w 7219949"/>
              <a:gd name="connsiteY1280" fmla="*/ 6322732 h 6791323"/>
              <a:gd name="connsiteX1281" fmla="*/ 3911563 w 7219949"/>
              <a:gd name="connsiteY1281" fmla="*/ 6427260 h 6791323"/>
              <a:gd name="connsiteX1282" fmla="*/ 3928065 w 7219949"/>
              <a:gd name="connsiteY1282" fmla="*/ 6448354 h 6791323"/>
              <a:gd name="connsiteX1283" fmla="*/ 3938257 w 7219949"/>
              <a:gd name="connsiteY1283" fmla="*/ 6588835 h 6791323"/>
              <a:gd name="connsiteX1284" fmla="*/ 3933971 w 7219949"/>
              <a:gd name="connsiteY1284" fmla="*/ 6603188 h 6791323"/>
              <a:gd name="connsiteX1285" fmla="*/ 3867395 w 7219949"/>
              <a:gd name="connsiteY1285" fmla="*/ 6662557 h 6791323"/>
              <a:gd name="connsiteX1286" fmla="*/ 3842321 w 7219949"/>
              <a:gd name="connsiteY1286" fmla="*/ 6670170 h 6791323"/>
              <a:gd name="connsiteX1287" fmla="*/ 3802921 w 7219949"/>
              <a:gd name="connsiteY1287" fmla="*/ 6682131 h 6791323"/>
              <a:gd name="connsiteX1288" fmla="*/ 3801960 w 7219949"/>
              <a:gd name="connsiteY1288" fmla="*/ 6681709 h 6791323"/>
              <a:gd name="connsiteX1289" fmla="*/ 3792202 w 7219949"/>
              <a:gd name="connsiteY1289" fmla="*/ 6673520 h 6791323"/>
              <a:gd name="connsiteX1290" fmla="*/ 3787307 w 7219949"/>
              <a:gd name="connsiteY1290" fmla="*/ 6668247 h 6791323"/>
              <a:gd name="connsiteX1291" fmla="*/ 3750591 w 7219949"/>
              <a:gd name="connsiteY1291" fmla="*/ 6628695 h 6791323"/>
              <a:gd name="connsiteX1292" fmla="*/ 3713876 w 7219949"/>
              <a:gd name="connsiteY1292" fmla="*/ 6589144 h 6791323"/>
              <a:gd name="connsiteX1293" fmla="*/ 3604795 w 7219949"/>
              <a:gd name="connsiteY1293" fmla="*/ 6474775 h 6791323"/>
              <a:gd name="connsiteX1294" fmla="*/ 3603039 w 7219949"/>
              <a:gd name="connsiteY1294" fmla="*/ 6471314 h 6791323"/>
              <a:gd name="connsiteX1295" fmla="*/ 3613521 w 7219949"/>
              <a:gd name="connsiteY1295" fmla="*/ 6481037 h 6791323"/>
              <a:gd name="connsiteX1296" fmla="*/ 3616661 w 7219949"/>
              <a:gd name="connsiteY1296" fmla="*/ 6482849 h 6791323"/>
              <a:gd name="connsiteX1297" fmla="*/ 3615597 w 7219949"/>
              <a:gd name="connsiteY1297" fmla="*/ 6478563 h 6791323"/>
              <a:gd name="connsiteX1298" fmla="*/ 3609638 w 7219949"/>
              <a:gd name="connsiteY1298" fmla="*/ 6469005 h 6791323"/>
              <a:gd name="connsiteX1299" fmla="*/ 3569410 w 7219949"/>
              <a:gd name="connsiteY1299" fmla="*/ 6422531 h 6791323"/>
              <a:gd name="connsiteX1300" fmla="*/ 3434788 w 7219949"/>
              <a:gd name="connsiteY1300" fmla="*/ 6277510 h 6791323"/>
              <a:gd name="connsiteX1301" fmla="*/ 3404671 w 7219949"/>
              <a:gd name="connsiteY1301" fmla="*/ 6235649 h 6791323"/>
              <a:gd name="connsiteX1302" fmla="*/ 3416538 w 7219949"/>
              <a:gd name="connsiteY1302" fmla="*/ 6243722 h 6791323"/>
              <a:gd name="connsiteX1303" fmla="*/ 3438248 w 7219949"/>
              <a:gd name="connsiteY1303" fmla="*/ 6273387 h 6791323"/>
              <a:gd name="connsiteX1304" fmla="*/ 3444899 w 7219949"/>
              <a:gd name="connsiteY1304" fmla="*/ 6282122 h 6791323"/>
              <a:gd name="connsiteX1305" fmla="*/ 3470068 w 7219949"/>
              <a:gd name="connsiteY1305" fmla="*/ 6307664 h 6791323"/>
              <a:gd name="connsiteX1306" fmla="*/ 3513755 w 7219949"/>
              <a:gd name="connsiteY1306" fmla="*/ 6350016 h 6791323"/>
              <a:gd name="connsiteX1307" fmla="*/ 3531579 w 7219949"/>
              <a:gd name="connsiteY1307" fmla="*/ 6367648 h 6791323"/>
              <a:gd name="connsiteX1308" fmla="*/ 3558876 w 7219949"/>
              <a:gd name="connsiteY1308" fmla="*/ 6401763 h 6791323"/>
              <a:gd name="connsiteX1309" fmla="*/ 3573561 w 7219949"/>
              <a:gd name="connsiteY1309" fmla="*/ 6417584 h 6791323"/>
              <a:gd name="connsiteX1310" fmla="*/ 3600487 w 7219949"/>
              <a:gd name="connsiteY1310" fmla="*/ 6446589 h 6791323"/>
              <a:gd name="connsiteX1311" fmla="*/ 3620760 w 7219949"/>
              <a:gd name="connsiteY1311" fmla="*/ 6466859 h 6791323"/>
              <a:gd name="connsiteX1312" fmla="*/ 3670725 w 7219949"/>
              <a:gd name="connsiteY1312" fmla="*/ 6512833 h 6791323"/>
              <a:gd name="connsiteX1313" fmla="*/ 3681580 w 7219949"/>
              <a:gd name="connsiteY1313" fmla="*/ 6527666 h 6791323"/>
              <a:gd name="connsiteX1314" fmla="*/ 3714836 w 7219949"/>
              <a:gd name="connsiteY1314" fmla="*/ 6571340 h 6791323"/>
              <a:gd name="connsiteX1315" fmla="*/ 3753999 w 7219949"/>
              <a:gd name="connsiteY1315" fmla="*/ 6613527 h 6791323"/>
              <a:gd name="connsiteX1316" fmla="*/ 3803273 w 7219949"/>
              <a:gd name="connsiteY1316" fmla="*/ 6660328 h 6791323"/>
              <a:gd name="connsiteX1317" fmla="*/ 3815512 w 7219949"/>
              <a:gd name="connsiteY1317" fmla="*/ 6673513 h 6791323"/>
              <a:gd name="connsiteX1318" fmla="*/ 3829825 w 7219949"/>
              <a:gd name="connsiteY1318" fmla="*/ 6684222 h 6791323"/>
              <a:gd name="connsiteX1319" fmla="*/ 3787150 w 7219949"/>
              <a:gd name="connsiteY1319" fmla="*/ 6635111 h 6791323"/>
              <a:gd name="connsiteX1320" fmla="*/ 3733622 w 7219949"/>
              <a:gd name="connsiteY1320" fmla="*/ 6571169 h 6791323"/>
              <a:gd name="connsiteX1321" fmla="*/ 3698982 w 7219949"/>
              <a:gd name="connsiteY1321" fmla="*/ 6529144 h 6791323"/>
              <a:gd name="connsiteX1322" fmla="*/ 3659819 w 7219949"/>
              <a:gd name="connsiteY1322" fmla="*/ 6486955 h 6791323"/>
              <a:gd name="connsiteX1323" fmla="*/ 3629063 w 7219949"/>
              <a:gd name="connsiteY1323" fmla="*/ 6456965 h 6791323"/>
              <a:gd name="connsiteX1324" fmla="*/ 3602138 w 7219949"/>
              <a:gd name="connsiteY1324" fmla="*/ 6427960 h 6791323"/>
              <a:gd name="connsiteX1325" fmla="*/ 3597243 w 7219949"/>
              <a:gd name="connsiteY1325" fmla="*/ 6422687 h 6791323"/>
              <a:gd name="connsiteX1326" fmla="*/ 3561591 w 7219949"/>
              <a:gd name="connsiteY1326" fmla="*/ 6387421 h 6791323"/>
              <a:gd name="connsiteX1327" fmla="*/ 3534987 w 7219949"/>
              <a:gd name="connsiteY1327" fmla="*/ 6352481 h 6791323"/>
              <a:gd name="connsiteX1328" fmla="*/ 3529400 w 7219949"/>
              <a:gd name="connsiteY1328" fmla="*/ 6348033 h 6791323"/>
              <a:gd name="connsiteX1329" fmla="*/ 3521365 w 7219949"/>
              <a:gd name="connsiteY1329" fmla="*/ 6340948 h 6791323"/>
              <a:gd name="connsiteX1330" fmla="*/ 3447243 w 7219949"/>
              <a:gd name="connsiteY1330" fmla="*/ 6262669 h 6791323"/>
              <a:gd name="connsiteX1331" fmla="*/ 3423829 w 7219949"/>
              <a:gd name="connsiteY1331" fmla="*/ 6240587 h 6791323"/>
              <a:gd name="connsiteX1332" fmla="*/ 3399352 w 7219949"/>
              <a:gd name="connsiteY1332" fmla="*/ 6214219 h 6791323"/>
              <a:gd name="connsiteX1333" fmla="*/ 3360882 w 7219949"/>
              <a:gd name="connsiteY1333" fmla="*/ 6171208 h 6791323"/>
              <a:gd name="connsiteX1334" fmla="*/ 3351091 w 7219949"/>
              <a:gd name="connsiteY1334" fmla="*/ 6160661 h 6791323"/>
              <a:gd name="connsiteX1335" fmla="*/ 3343057 w 7219949"/>
              <a:gd name="connsiteY1335" fmla="*/ 6153575 h 6791323"/>
              <a:gd name="connsiteX1336" fmla="*/ 3345875 w 7219949"/>
              <a:gd name="connsiteY1336" fmla="*/ 6161321 h 6791323"/>
              <a:gd name="connsiteX1337" fmla="*/ 3367584 w 7219949"/>
              <a:gd name="connsiteY1337" fmla="*/ 6190988 h 6791323"/>
              <a:gd name="connsiteX1338" fmla="*/ 3375300 w 7219949"/>
              <a:gd name="connsiteY1338" fmla="*/ 6204007 h 6791323"/>
              <a:gd name="connsiteX1339" fmla="*/ 3335817 w 7219949"/>
              <a:gd name="connsiteY1339" fmla="*/ 6167754 h 6791323"/>
              <a:gd name="connsiteX1340" fmla="*/ 3306125 w 7219949"/>
              <a:gd name="connsiteY1340" fmla="*/ 6142047 h 6791323"/>
              <a:gd name="connsiteX1341" fmla="*/ 3298462 w 7219949"/>
              <a:gd name="connsiteY1341" fmla="*/ 6140072 h 6791323"/>
              <a:gd name="connsiteX1342" fmla="*/ 3307560 w 7219949"/>
              <a:gd name="connsiteY1342" fmla="*/ 6151444 h 6791323"/>
              <a:gd name="connsiteX1343" fmla="*/ 3356513 w 7219949"/>
              <a:gd name="connsiteY1343" fmla="*/ 6204180 h 6791323"/>
              <a:gd name="connsiteX1344" fmla="*/ 3435957 w 7219949"/>
              <a:gd name="connsiteY1344" fmla="*/ 6303886 h 6791323"/>
              <a:gd name="connsiteX1345" fmla="*/ 3465700 w 7219949"/>
              <a:gd name="connsiteY1345" fmla="*/ 6340636 h 6791323"/>
              <a:gd name="connsiteX1346" fmla="*/ 3500659 w 7219949"/>
              <a:gd name="connsiteY1346" fmla="*/ 6376726 h 6791323"/>
              <a:gd name="connsiteX1347" fmla="*/ 3539450 w 7219949"/>
              <a:gd name="connsiteY1347" fmla="*/ 6413805 h 6791323"/>
              <a:gd name="connsiteX1348" fmla="*/ 3596811 w 7219949"/>
              <a:gd name="connsiteY1348" fmla="*/ 6478735 h 6791323"/>
              <a:gd name="connsiteX1349" fmla="*/ 3604154 w 7219949"/>
              <a:gd name="connsiteY1349" fmla="*/ 6486646 h 6791323"/>
              <a:gd name="connsiteX1350" fmla="*/ 3663591 w 7219949"/>
              <a:gd name="connsiteY1350" fmla="*/ 6549103 h 6791323"/>
              <a:gd name="connsiteX1351" fmla="*/ 3727231 w 7219949"/>
              <a:gd name="connsiteY1351" fmla="*/ 6617658 h 6791323"/>
              <a:gd name="connsiteX1352" fmla="*/ 3773911 w 7219949"/>
              <a:gd name="connsiteY1352" fmla="*/ 6669390 h 6791323"/>
              <a:gd name="connsiteX1353" fmla="*/ 3767043 w 7219949"/>
              <a:gd name="connsiteY1353" fmla="*/ 6666373 h 6791323"/>
              <a:gd name="connsiteX1354" fmla="*/ 3733131 w 7219949"/>
              <a:gd name="connsiteY1354" fmla="*/ 6646757 h 6791323"/>
              <a:gd name="connsiteX1355" fmla="*/ 3643075 w 7219949"/>
              <a:gd name="connsiteY1355" fmla="*/ 6575667 h 6791323"/>
              <a:gd name="connsiteX1356" fmla="*/ 3622560 w 7219949"/>
              <a:gd name="connsiteY1356" fmla="*/ 6553568 h 6791323"/>
              <a:gd name="connsiteX1357" fmla="*/ 3630978 w 7219949"/>
              <a:gd name="connsiteY1357" fmla="*/ 6566537 h 6791323"/>
              <a:gd name="connsiteX1358" fmla="*/ 3543875 w 7219949"/>
              <a:gd name="connsiteY1358" fmla="*/ 6501902 h 6791323"/>
              <a:gd name="connsiteX1359" fmla="*/ 3454606 w 7219949"/>
              <a:gd name="connsiteY1359" fmla="*/ 6429900 h 6791323"/>
              <a:gd name="connsiteX1360" fmla="*/ 3445895 w 7219949"/>
              <a:gd name="connsiteY1360" fmla="*/ 6419772 h 6791323"/>
              <a:gd name="connsiteX1361" fmla="*/ 3436796 w 7219949"/>
              <a:gd name="connsiteY1361" fmla="*/ 6408399 h 6791323"/>
              <a:gd name="connsiteX1362" fmla="*/ 3429453 w 7219949"/>
              <a:gd name="connsiteY1362" fmla="*/ 6400489 h 6791323"/>
              <a:gd name="connsiteX1363" fmla="*/ 3389599 w 7219949"/>
              <a:gd name="connsiteY1363" fmla="*/ 6359126 h 6791323"/>
              <a:gd name="connsiteX1364" fmla="*/ 3384383 w 7219949"/>
              <a:gd name="connsiteY1364" fmla="*/ 6359788 h 6791323"/>
              <a:gd name="connsiteX1365" fmla="*/ 3380872 w 7219949"/>
              <a:gd name="connsiteY1365" fmla="*/ 6352865 h 6791323"/>
              <a:gd name="connsiteX1366" fmla="*/ 3366186 w 7219949"/>
              <a:gd name="connsiteY1366" fmla="*/ 6337044 h 6791323"/>
              <a:gd name="connsiteX1367" fmla="*/ 3365413 w 7219949"/>
              <a:gd name="connsiteY1367" fmla="*/ 6339353 h 6791323"/>
              <a:gd name="connsiteX1368" fmla="*/ 3362538 w 7219949"/>
              <a:gd name="connsiteY1368" fmla="*/ 6338286 h 6791323"/>
              <a:gd name="connsiteX1369" fmla="*/ 3360079 w 7219949"/>
              <a:gd name="connsiteY1369" fmla="*/ 6335948 h 6791323"/>
              <a:gd name="connsiteX1370" fmla="*/ 3357459 w 7219949"/>
              <a:gd name="connsiteY1370" fmla="*/ 6330784 h 6791323"/>
              <a:gd name="connsiteX1371" fmla="*/ 3345220 w 7219949"/>
              <a:gd name="connsiteY1371" fmla="*/ 6317600 h 6791323"/>
              <a:gd name="connsiteX1372" fmla="*/ 3338249 w 7219949"/>
              <a:gd name="connsiteY1372" fmla="*/ 6314799 h 6791323"/>
              <a:gd name="connsiteX1373" fmla="*/ 3329151 w 7219949"/>
              <a:gd name="connsiteY1373" fmla="*/ 6303428 h 6791323"/>
              <a:gd name="connsiteX1374" fmla="*/ 3311325 w 7219949"/>
              <a:gd name="connsiteY1374" fmla="*/ 6285795 h 6791323"/>
              <a:gd name="connsiteX1375" fmla="*/ 3294883 w 7219949"/>
              <a:gd name="connsiteY1375" fmla="*/ 6266513 h 6791323"/>
              <a:gd name="connsiteX1376" fmla="*/ 3282645 w 7219949"/>
              <a:gd name="connsiteY1376" fmla="*/ 6253329 h 6791323"/>
              <a:gd name="connsiteX1377" fmla="*/ 3253272 w 7219949"/>
              <a:gd name="connsiteY1377" fmla="*/ 6221688 h 6791323"/>
              <a:gd name="connsiteX1378" fmla="*/ 3228103 w 7219949"/>
              <a:gd name="connsiteY1378" fmla="*/ 6196146 h 6791323"/>
              <a:gd name="connsiteX1379" fmla="*/ 3214853 w 7219949"/>
              <a:gd name="connsiteY1379" fmla="*/ 6189721 h 6791323"/>
              <a:gd name="connsiteX1380" fmla="*/ 3198411 w 7219949"/>
              <a:gd name="connsiteY1380" fmla="*/ 6170439 h 6791323"/>
              <a:gd name="connsiteX1381" fmla="*/ 3198039 w 7219949"/>
              <a:gd name="connsiteY1381" fmla="*/ 6165329 h 6791323"/>
              <a:gd name="connsiteX1382" fmla="*/ 3206767 w 7219949"/>
              <a:gd name="connsiteY1382" fmla="*/ 6171590 h 6791323"/>
              <a:gd name="connsiteX1383" fmla="*/ 3228795 w 7219949"/>
              <a:gd name="connsiteY1383" fmla="*/ 6195320 h 6791323"/>
              <a:gd name="connsiteX1384" fmla="*/ 3264767 w 7219949"/>
              <a:gd name="connsiteY1384" fmla="*/ 6224652 h 6791323"/>
              <a:gd name="connsiteX1385" fmla="*/ 3279452 w 7219949"/>
              <a:gd name="connsiteY1385" fmla="*/ 6240473 h 6791323"/>
              <a:gd name="connsiteX1386" fmla="*/ 3354959 w 7219949"/>
              <a:gd name="connsiteY1386" fmla="*/ 6317103 h 6791323"/>
              <a:gd name="connsiteX1387" fmla="*/ 3366826 w 7219949"/>
              <a:gd name="connsiteY1387" fmla="*/ 6325175 h 6791323"/>
              <a:gd name="connsiteX1388" fmla="*/ 3325906 w 7219949"/>
              <a:gd name="connsiteY1388" fmla="*/ 6279525 h 6791323"/>
              <a:gd name="connsiteX1389" fmla="*/ 3326599 w 7219949"/>
              <a:gd name="connsiteY1389" fmla="*/ 6278701 h 6791323"/>
              <a:gd name="connsiteX1390" fmla="*/ 3368210 w 7219949"/>
              <a:gd name="connsiteY1390" fmla="*/ 6323526 h 6791323"/>
              <a:gd name="connsiteX1391" fmla="*/ 3407373 w 7219949"/>
              <a:gd name="connsiteY1391" fmla="*/ 6365714 h 6791323"/>
              <a:gd name="connsiteX1392" fmla="*/ 3417855 w 7219949"/>
              <a:gd name="connsiteY1392" fmla="*/ 6375437 h 6791323"/>
              <a:gd name="connsiteX1393" fmla="*/ 3433552 w 7219949"/>
              <a:gd name="connsiteY1393" fmla="*/ 6384497 h 6791323"/>
              <a:gd name="connsiteX1394" fmla="*/ 3453826 w 7219949"/>
              <a:gd name="connsiteY1394" fmla="*/ 6404767 h 6791323"/>
              <a:gd name="connsiteX1395" fmla="*/ 3470268 w 7219949"/>
              <a:gd name="connsiteY1395" fmla="*/ 6424049 h 6791323"/>
              <a:gd name="connsiteX1396" fmla="*/ 3480059 w 7219949"/>
              <a:gd name="connsiteY1396" fmla="*/ 6434595 h 6791323"/>
              <a:gd name="connsiteX1397" fmla="*/ 3475483 w 7219949"/>
              <a:gd name="connsiteY1397" fmla="*/ 6423388 h 6791323"/>
              <a:gd name="connsiteX1398" fmla="*/ 3483146 w 7219949"/>
              <a:gd name="connsiteY1398" fmla="*/ 6425363 h 6791323"/>
              <a:gd name="connsiteX1399" fmla="*/ 3497460 w 7219949"/>
              <a:gd name="connsiteY1399" fmla="*/ 6436073 h 6791323"/>
              <a:gd name="connsiteX1400" fmla="*/ 3505495 w 7219949"/>
              <a:gd name="connsiteY1400" fmla="*/ 6443159 h 6791323"/>
              <a:gd name="connsiteX1401" fmla="*/ 3540455 w 7219949"/>
              <a:gd name="connsiteY1401" fmla="*/ 6479249 h 6791323"/>
              <a:gd name="connsiteX1402" fmla="*/ 3546734 w 7219949"/>
              <a:gd name="connsiteY1402" fmla="*/ 6482873 h 6791323"/>
              <a:gd name="connsiteX1403" fmla="*/ 3543223 w 7219949"/>
              <a:gd name="connsiteY1403" fmla="*/ 6475951 h 6791323"/>
              <a:gd name="connsiteX1404" fmla="*/ 3514490 w 7219949"/>
              <a:gd name="connsiteY1404" fmla="*/ 6432441 h 6791323"/>
              <a:gd name="connsiteX1405" fmla="*/ 3505763 w 7219949"/>
              <a:gd name="connsiteY1405" fmla="*/ 6426179 h 6791323"/>
              <a:gd name="connsiteX1406" fmla="*/ 3491129 w 7219949"/>
              <a:gd name="connsiteY1406" fmla="*/ 6421403 h 6791323"/>
              <a:gd name="connsiteX1407" fmla="*/ 3483093 w 7219949"/>
              <a:gd name="connsiteY1407" fmla="*/ 6414318 h 6791323"/>
              <a:gd name="connsiteX1408" fmla="*/ 3458245 w 7219949"/>
              <a:gd name="connsiteY1408" fmla="*/ 6382841 h 6791323"/>
              <a:gd name="connsiteX1409" fmla="*/ 3441803 w 7219949"/>
              <a:gd name="connsiteY1409" fmla="*/ 6363558 h 6791323"/>
              <a:gd name="connsiteX1410" fmla="*/ 3428552 w 7219949"/>
              <a:gd name="connsiteY1410" fmla="*/ 6357135 h 6791323"/>
              <a:gd name="connsiteX1411" fmla="*/ 3408973 w 7219949"/>
              <a:gd name="connsiteY1411" fmla="*/ 6336040 h 6791323"/>
              <a:gd name="connsiteX1412" fmla="*/ 3407536 w 7219949"/>
              <a:gd name="connsiteY1412" fmla="*/ 6326645 h 6791323"/>
              <a:gd name="connsiteX1413" fmla="*/ 3397373 w 7219949"/>
              <a:gd name="connsiteY1413" fmla="*/ 6310987 h 6791323"/>
              <a:gd name="connsiteX1414" fmla="*/ 3384071 w 7219949"/>
              <a:gd name="connsiteY1414" fmla="*/ 6293517 h 6791323"/>
              <a:gd name="connsiteX1415" fmla="*/ 3361722 w 7219949"/>
              <a:gd name="connsiteY1415" fmla="*/ 6275721 h 6791323"/>
              <a:gd name="connsiteX1416" fmla="*/ 3321919 w 7219949"/>
              <a:gd name="connsiteY1416" fmla="*/ 6245403 h 6791323"/>
              <a:gd name="connsiteX1417" fmla="*/ 3306169 w 7219949"/>
              <a:gd name="connsiteY1417" fmla="*/ 6225297 h 6791323"/>
              <a:gd name="connsiteX1418" fmla="*/ 3289355 w 7219949"/>
              <a:gd name="connsiteY1418" fmla="*/ 6200905 h 6791323"/>
              <a:gd name="connsiteX1419" fmla="*/ 3261739 w 7219949"/>
              <a:gd name="connsiteY1419" fmla="*/ 6172726 h 6791323"/>
              <a:gd name="connsiteX1420" fmla="*/ 3254768 w 7219949"/>
              <a:gd name="connsiteY1420" fmla="*/ 6169925 h 6791323"/>
              <a:gd name="connsiteX1421" fmla="*/ 3216617 w 7219949"/>
              <a:gd name="connsiteY1421" fmla="*/ 6120978 h 6791323"/>
              <a:gd name="connsiteX1422" fmla="*/ 3189692 w 7219949"/>
              <a:gd name="connsiteY1422" fmla="*/ 6091974 h 6791323"/>
              <a:gd name="connsiteX1423" fmla="*/ 3129192 w 7219949"/>
              <a:gd name="connsiteY1423" fmla="*/ 6025230 h 6791323"/>
              <a:gd name="connsiteX1424" fmla="*/ 3112750 w 7219949"/>
              <a:gd name="connsiteY1424" fmla="*/ 6005949 h 6791323"/>
              <a:gd name="connsiteX1425" fmla="*/ 3092477 w 7219949"/>
              <a:gd name="connsiteY1425" fmla="*/ 5985679 h 6791323"/>
              <a:gd name="connsiteX1426" fmla="*/ 3070448 w 7219949"/>
              <a:gd name="connsiteY1426" fmla="*/ 5961948 h 6791323"/>
              <a:gd name="connsiteX1427" fmla="*/ 3063848 w 7219949"/>
              <a:gd name="connsiteY1427" fmla="*/ 5964259 h 6791323"/>
              <a:gd name="connsiteX1428" fmla="*/ 3032401 w 7219949"/>
              <a:gd name="connsiteY1428" fmla="*/ 5935092 h 6791323"/>
              <a:gd name="connsiteX1429" fmla="*/ 3025749 w 7219949"/>
              <a:gd name="connsiteY1429" fmla="*/ 5926357 h 6791323"/>
              <a:gd name="connsiteX1430" fmla="*/ 3018778 w 7219949"/>
              <a:gd name="connsiteY1430" fmla="*/ 5923557 h 6791323"/>
              <a:gd name="connsiteX1431" fmla="*/ 3021598 w 7219949"/>
              <a:gd name="connsiteY1431" fmla="*/ 5931304 h 6791323"/>
              <a:gd name="connsiteX1432" fmla="*/ 3041871 w 7219949"/>
              <a:gd name="connsiteY1432" fmla="*/ 5951573 h 6791323"/>
              <a:gd name="connsiteX1433" fmla="*/ 3062516 w 7219949"/>
              <a:gd name="connsiteY1433" fmla="*/ 5976953 h 6791323"/>
              <a:gd name="connsiteX1434" fmla="*/ 3065708 w 7219949"/>
              <a:gd name="connsiteY1434" fmla="*/ 5989810 h 6791323"/>
              <a:gd name="connsiteX1435" fmla="*/ 3076564 w 7219949"/>
              <a:gd name="connsiteY1435" fmla="*/ 6004642 h 6791323"/>
              <a:gd name="connsiteX1436" fmla="*/ 3108703 w 7219949"/>
              <a:gd name="connsiteY1436" fmla="*/ 6032985 h 6791323"/>
              <a:gd name="connsiteX1437" fmla="*/ 3120941 w 7219949"/>
              <a:gd name="connsiteY1437" fmla="*/ 6046170 h 6791323"/>
              <a:gd name="connsiteX1438" fmla="*/ 3123761 w 7219949"/>
              <a:gd name="connsiteY1438" fmla="*/ 6053916 h 6791323"/>
              <a:gd name="connsiteX1439" fmla="*/ 3117854 w 7219949"/>
              <a:gd name="connsiteY1439" fmla="*/ 6055402 h 6791323"/>
              <a:gd name="connsiteX1440" fmla="*/ 3100399 w 7219949"/>
              <a:gd name="connsiteY1440" fmla="*/ 6042880 h 6791323"/>
              <a:gd name="connsiteX1441" fmla="*/ 3096569 w 7219949"/>
              <a:gd name="connsiteY1441" fmla="*/ 6041891 h 6791323"/>
              <a:gd name="connsiteX1442" fmla="*/ 3100772 w 7219949"/>
              <a:gd name="connsiteY1442" fmla="*/ 6047990 h 6791323"/>
              <a:gd name="connsiteX1443" fmla="*/ 3125940 w 7219949"/>
              <a:gd name="connsiteY1443" fmla="*/ 6073532 h 6791323"/>
              <a:gd name="connsiteX1444" fmla="*/ 3128388 w 7219949"/>
              <a:gd name="connsiteY1444" fmla="*/ 6076169 h 6791323"/>
              <a:gd name="connsiteX1445" fmla="*/ 3127004 w 7219949"/>
              <a:gd name="connsiteY1445" fmla="*/ 6077818 h 6791323"/>
              <a:gd name="connsiteX1446" fmla="*/ 3127376 w 7219949"/>
              <a:gd name="connsiteY1446" fmla="*/ 6082928 h 6791323"/>
              <a:gd name="connsiteX1447" fmla="*/ 3144510 w 7219949"/>
              <a:gd name="connsiteY1447" fmla="*/ 6101386 h 6791323"/>
              <a:gd name="connsiteX1448" fmla="*/ 3120406 w 7219949"/>
              <a:gd name="connsiteY1448" fmla="*/ 6080129 h 6791323"/>
              <a:gd name="connsiteX1449" fmla="*/ 3115882 w 7219949"/>
              <a:gd name="connsiteY1449" fmla="*/ 6079966 h 6791323"/>
              <a:gd name="connsiteX1450" fmla="*/ 3104388 w 7219949"/>
              <a:gd name="connsiteY1450" fmla="*/ 6077001 h 6791323"/>
              <a:gd name="connsiteX1451" fmla="*/ 3094597 w 7219949"/>
              <a:gd name="connsiteY1451" fmla="*/ 6066455 h 6791323"/>
              <a:gd name="connsiteX1452" fmla="*/ 3093213 w 7219949"/>
              <a:gd name="connsiteY1452" fmla="*/ 6068104 h 6791323"/>
              <a:gd name="connsiteX1453" fmla="*/ 3092521 w 7219949"/>
              <a:gd name="connsiteY1453" fmla="*/ 6068928 h 6791323"/>
              <a:gd name="connsiteX1454" fmla="*/ 3136259 w 7219949"/>
              <a:gd name="connsiteY1454" fmla="*/ 6122325 h 6791323"/>
              <a:gd name="connsiteX1455" fmla="*/ 3162172 w 7219949"/>
              <a:gd name="connsiteY1455" fmla="*/ 6158088 h 6791323"/>
              <a:gd name="connsiteX1456" fmla="*/ 3165683 w 7219949"/>
              <a:gd name="connsiteY1456" fmla="*/ 6165011 h 6791323"/>
              <a:gd name="connsiteX1457" fmla="*/ 3156957 w 7219949"/>
              <a:gd name="connsiteY1457" fmla="*/ 6158749 h 6791323"/>
              <a:gd name="connsiteX1458" fmla="*/ 3134927 w 7219949"/>
              <a:gd name="connsiteY1458" fmla="*/ 6135019 h 6791323"/>
              <a:gd name="connsiteX1459" fmla="*/ 3129340 w 7219949"/>
              <a:gd name="connsiteY1459" fmla="*/ 6130570 h 6791323"/>
              <a:gd name="connsiteX1460" fmla="*/ 3130405 w 7219949"/>
              <a:gd name="connsiteY1460" fmla="*/ 6134855 h 6791323"/>
              <a:gd name="connsiteX1461" fmla="*/ 3143706 w 7219949"/>
              <a:gd name="connsiteY1461" fmla="*/ 6152325 h 6791323"/>
              <a:gd name="connsiteX1462" fmla="*/ 3165735 w 7219949"/>
              <a:gd name="connsiteY1462" fmla="*/ 6176055 h 6791323"/>
              <a:gd name="connsiteX1463" fmla="*/ 3165416 w 7219949"/>
              <a:gd name="connsiteY1463" fmla="*/ 6181991 h 6791323"/>
              <a:gd name="connsiteX1464" fmla="*/ 3164032 w 7219949"/>
              <a:gd name="connsiteY1464" fmla="*/ 6183639 h 6791323"/>
              <a:gd name="connsiteX1465" fmla="*/ 3123165 w 7219949"/>
              <a:gd name="connsiteY1465" fmla="*/ 6149035 h 6791323"/>
              <a:gd name="connsiteX1466" fmla="*/ 3038880 w 7219949"/>
              <a:gd name="connsiteY1466" fmla="*/ 6055101 h 6791323"/>
              <a:gd name="connsiteX1467" fmla="*/ 3025258 w 7219949"/>
              <a:gd name="connsiteY1467" fmla="*/ 6043565 h 6791323"/>
              <a:gd name="connsiteX1468" fmla="*/ 3036112 w 7219949"/>
              <a:gd name="connsiteY1468" fmla="*/ 6058397 h 6791323"/>
              <a:gd name="connsiteX1469" fmla="*/ 3064101 w 7219949"/>
              <a:gd name="connsiteY1469" fmla="*/ 6091687 h 6791323"/>
              <a:gd name="connsiteX1470" fmla="*/ 3095921 w 7219949"/>
              <a:gd name="connsiteY1470" fmla="*/ 6125964 h 6791323"/>
              <a:gd name="connsiteX1471" fmla="*/ 3144182 w 7219949"/>
              <a:gd name="connsiteY1471" fmla="*/ 6179525 h 6791323"/>
              <a:gd name="connsiteX1472" fmla="*/ 3218410 w 7219949"/>
              <a:gd name="connsiteY1472" fmla="*/ 6279893 h 6791323"/>
              <a:gd name="connsiteX1473" fmla="*/ 3245705 w 7219949"/>
              <a:gd name="connsiteY1473" fmla="*/ 6314007 h 6791323"/>
              <a:gd name="connsiteX1474" fmla="*/ 3251691 w 7219949"/>
              <a:gd name="connsiteY1474" fmla="*/ 6320063 h 6791323"/>
              <a:gd name="connsiteX1475" fmla="*/ 3253815 w 7219949"/>
              <a:gd name="connsiteY1475" fmla="*/ 6323689 h 6791323"/>
              <a:gd name="connsiteX1476" fmla="*/ 3254672 w 7219949"/>
              <a:gd name="connsiteY1476" fmla="*/ 6325327 h 6791323"/>
              <a:gd name="connsiteX1477" fmla="*/ 3249098 w 7219949"/>
              <a:gd name="connsiteY1477" fmla="*/ 6323154 h 6791323"/>
              <a:gd name="connsiteX1478" fmla="*/ 3243630 w 7219949"/>
              <a:gd name="connsiteY1478" fmla="*/ 6316480 h 6791323"/>
              <a:gd name="connsiteX1479" fmla="*/ 3116351 w 7219949"/>
              <a:gd name="connsiteY1479" fmla="*/ 6179370 h 6791323"/>
              <a:gd name="connsiteX1480" fmla="*/ 3072716 w 7219949"/>
              <a:gd name="connsiteY1480" fmla="*/ 6148063 h 6791323"/>
              <a:gd name="connsiteX1481" fmla="*/ 3071332 w 7219949"/>
              <a:gd name="connsiteY1481" fmla="*/ 6149712 h 6791323"/>
              <a:gd name="connsiteX1482" fmla="*/ 3075589 w 7219949"/>
              <a:gd name="connsiteY1482" fmla="*/ 6166854 h 6791323"/>
              <a:gd name="connsiteX1483" fmla="*/ 3086123 w 7219949"/>
              <a:gd name="connsiteY1483" fmla="*/ 6187622 h 6791323"/>
              <a:gd name="connsiteX1484" fmla="*/ 3099848 w 7219949"/>
              <a:gd name="connsiteY1484" fmla="*/ 6221246 h 6791323"/>
              <a:gd name="connsiteX1485" fmla="*/ 3115011 w 7219949"/>
              <a:gd name="connsiteY1485" fmla="*/ 6264268 h 6791323"/>
              <a:gd name="connsiteX1486" fmla="*/ 3124110 w 7219949"/>
              <a:gd name="connsiteY1486" fmla="*/ 6275638 h 6791323"/>
              <a:gd name="connsiteX1487" fmla="*/ 3149650 w 7219949"/>
              <a:gd name="connsiteY1487" fmla="*/ 6306291 h 6791323"/>
              <a:gd name="connsiteX1488" fmla="*/ 3158750 w 7219949"/>
              <a:gd name="connsiteY1488" fmla="*/ 6317663 h 6791323"/>
              <a:gd name="connsiteX1489" fmla="*/ 3178330 w 7219949"/>
              <a:gd name="connsiteY1489" fmla="*/ 6338757 h 6791323"/>
              <a:gd name="connsiteX1490" fmla="*/ 3214674 w 7219949"/>
              <a:gd name="connsiteY1490" fmla="*/ 6373199 h 6791323"/>
              <a:gd name="connsiteX1491" fmla="*/ 3238459 w 7219949"/>
              <a:gd name="connsiteY1491" fmla="*/ 6400390 h 6791323"/>
              <a:gd name="connsiteX1492" fmla="*/ 3275226 w 7219949"/>
              <a:gd name="connsiteY1492" fmla="*/ 6450987 h 6791323"/>
              <a:gd name="connsiteX1493" fmla="*/ 3323436 w 7219949"/>
              <a:gd name="connsiteY1493" fmla="*/ 6493501 h 6791323"/>
              <a:gd name="connsiteX1494" fmla="*/ 3327061 w 7219949"/>
              <a:gd name="connsiteY1494" fmla="*/ 6495637 h 6791323"/>
              <a:gd name="connsiteX1495" fmla="*/ 3332637 w 7219949"/>
              <a:gd name="connsiteY1495" fmla="*/ 6511649 h 6791323"/>
              <a:gd name="connsiteX1496" fmla="*/ 3305973 w 7219949"/>
              <a:gd name="connsiteY1496" fmla="*/ 6593704 h 6791323"/>
              <a:gd name="connsiteX1497" fmla="*/ 3148560 w 7219949"/>
              <a:gd name="connsiteY1497" fmla="*/ 6593635 h 6791323"/>
              <a:gd name="connsiteX1498" fmla="*/ 3036158 w 7219949"/>
              <a:gd name="connsiteY1498" fmla="*/ 6475482 h 6791323"/>
              <a:gd name="connsiteX1499" fmla="*/ 3006988 w 7219949"/>
              <a:gd name="connsiteY1499" fmla="*/ 6449530 h 6791323"/>
              <a:gd name="connsiteX1500" fmla="*/ 2881035 w 7219949"/>
              <a:gd name="connsiteY1500" fmla="*/ 6387703 h 6791323"/>
              <a:gd name="connsiteX1501" fmla="*/ 2601545 w 7219949"/>
              <a:gd name="connsiteY1501" fmla="*/ 6163648 h 6791323"/>
              <a:gd name="connsiteX1502" fmla="*/ 2600585 w 7219949"/>
              <a:gd name="connsiteY1502" fmla="*/ 6159591 h 6791323"/>
              <a:gd name="connsiteX1503" fmla="*/ 2522487 w 7219949"/>
              <a:gd name="connsiteY1503" fmla="*/ 6170247 h 6791323"/>
              <a:gd name="connsiteX1504" fmla="*/ 2448931 w 7219949"/>
              <a:gd name="connsiteY1504" fmla="*/ 6183875 h 6791323"/>
              <a:gd name="connsiteX1505" fmla="*/ 2419759 w 7219949"/>
              <a:gd name="connsiteY1505" fmla="*/ 6157925 h 6791323"/>
              <a:gd name="connsiteX1506" fmla="*/ 2396091 w 7219949"/>
              <a:gd name="connsiteY1506" fmla="*/ 6139007 h 6791323"/>
              <a:gd name="connsiteX1507" fmla="*/ 2382022 w 7219949"/>
              <a:gd name="connsiteY1507" fmla="*/ 6160681 h 6791323"/>
              <a:gd name="connsiteX1508" fmla="*/ 2406651 w 7219949"/>
              <a:gd name="connsiteY1508" fmla="*/ 6183659 h 6791323"/>
              <a:gd name="connsiteX1509" fmla="*/ 2430579 w 7219949"/>
              <a:gd name="connsiteY1509" fmla="*/ 6219902 h 6791323"/>
              <a:gd name="connsiteX1510" fmla="*/ 2395978 w 7219949"/>
              <a:gd name="connsiteY1510" fmla="*/ 6252159 h 6791323"/>
              <a:gd name="connsiteX1511" fmla="*/ 2358240 w 7219949"/>
              <a:gd name="connsiteY1511" fmla="*/ 6254914 h 6791323"/>
              <a:gd name="connsiteX1512" fmla="*/ 2305988 w 7219949"/>
              <a:gd name="connsiteY1512" fmla="*/ 6309935 h 6791323"/>
              <a:gd name="connsiteX1513" fmla="*/ 2255398 w 7219949"/>
              <a:gd name="connsiteY1513" fmla="*/ 6355747 h 6791323"/>
              <a:gd name="connsiteX1514" fmla="*/ 2032996 w 7219949"/>
              <a:gd name="connsiteY1514" fmla="*/ 6340601 h 6791323"/>
              <a:gd name="connsiteX1515" fmla="*/ 2012908 w 7219949"/>
              <a:gd name="connsiteY1515" fmla="*/ 6320596 h 6791323"/>
              <a:gd name="connsiteX1516" fmla="*/ 2127785 w 7219949"/>
              <a:gd name="connsiteY1516" fmla="*/ 6303125 h 6791323"/>
              <a:gd name="connsiteX1517" fmla="*/ 2231843 w 7219949"/>
              <a:gd name="connsiteY1517" fmla="*/ 6223676 h 6791323"/>
              <a:gd name="connsiteX1518" fmla="*/ 2279365 w 7219949"/>
              <a:gd name="connsiteY1518" fmla="*/ 6213598 h 6791323"/>
              <a:gd name="connsiteX1519" fmla="*/ 2314152 w 7219949"/>
              <a:gd name="connsiteY1519" fmla="*/ 6133427 h 6791323"/>
              <a:gd name="connsiteX1520" fmla="*/ 2277818 w 7219949"/>
              <a:gd name="connsiteY1520" fmla="*/ 6109652 h 6791323"/>
              <a:gd name="connsiteX1521" fmla="*/ 2157180 w 7219949"/>
              <a:gd name="connsiteY1521" fmla="*/ 6102766 h 6791323"/>
              <a:gd name="connsiteX1522" fmla="*/ 2033218 w 7219949"/>
              <a:gd name="connsiteY1522" fmla="*/ 6114297 h 6791323"/>
              <a:gd name="connsiteX1523" fmla="*/ 1852209 w 7219949"/>
              <a:gd name="connsiteY1523" fmla="*/ 6160547 h 6791323"/>
              <a:gd name="connsiteX1524" fmla="*/ 1620979 w 7219949"/>
              <a:gd name="connsiteY1524" fmla="*/ 6156781 h 6791323"/>
              <a:gd name="connsiteX1525" fmla="*/ 1575819 w 7219949"/>
              <a:gd name="connsiteY1525" fmla="*/ 6144386 h 6791323"/>
              <a:gd name="connsiteX1526" fmla="*/ 1606836 w 7219949"/>
              <a:gd name="connsiteY1526" fmla="*/ 6113217 h 6791323"/>
              <a:gd name="connsiteX1527" fmla="*/ 1084447 w 7219949"/>
              <a:gd name="connsiteY1527" fmla="*/ 6128232 h 6791323"/>
              <a:gd name="connsiteX1528" fmla="*/ 1292192 w 7219949"/>
              <a:gd name="connsiteY1528" fmla="*/ 6065165 h 6791323"/>
              <a:gd name="connsiteX1529" fmla="*/ 1482990 w 7219949"/>
              <a:gd name="connsiteY1529" fmla="*/ 6011592 h 6791323"/>
              <a:gd name="connsiteX1530" fmla="*/ 1464564 w 7219949"/>
              <a:gd name="connsiteY1530" fmla="*/ 5982380 h 6791323"/>
              <a:gd name="connsiteX1531" fmla="*/ 1495840 w 7219949"/>
              <a:gd name="connsiteY1531" fmla="*/ 5968533 h 6791323"/>
              <a:gd name="connsiteX1532" fmla="*/ 1543621 w 7219949"/>
              <a:gd name="connsiteY1532" fmla="*/ 5975782 h 6791323"/>
              <a:gd name="connsiteX1533" fmla="*/ 1605214 w 7219949"/>
              <a:gd name="connsiteY1533" fmla="*/ 5944029 h 6791323"/>
              <a:gd name="connsiteX1534" fmla="*/ 1439418 w 7219949"/>
              <a:gd name="connsiteY1534" fmla="*/ 5924753 h 6791323"/>
              <a:gd name="connsiteX1535" fmla="*/ 1476898 w 7219949"/>
              <a:gd name="connsiteY1535" fmla="*/ 5904672 h 6791323"/>
              <a:gd name="connsiteX1536" fmla="*/ 1642437 w 7219949"/>
              <a:gd name="connsiteY1536" fmla="*/ 5906626 h 6791323"/>
              <a:gd name="connsiteX1537" fmla="*/ 1804063 w 7219949"/>
              <a:gd name="connsiteY1537" fmla="*/ 5827103 h 6791323"/>
              <a:gd name="connsiteX1538" fmla="*/ 1510980 w 7219949"/>
              <a:gd name="connsiteY1538" fmla="*/ 5837767 h 6791323"/>
              <a:gd name="connsiteX1539" fmla="*/ 1343782 w 7219949"/>
              <a:gd name="connsiteY1539" fmla="*/ 5845016 h 6791323"/>
              <a:gd name="connsiteX1540" fmla="*/ 1279493 w 7219949"/>
              <a:gd name="connsiteY1540" fmla="*/ 5816674 h 6791323"/>
              <a:gd name="connsiteX1541" fmla="*/ 1212326 w 7219949"/>
              <a:gd name="connsiteY1541" fmla="*/ 5776157 h 6791323"/>
              <a:gd name="connsiteX1542" fmla="*/ 1119125 w 7219949"/>
              <a:gd name="connsiteY1542" fmla="*/ 5739191 h 6791323"/>
              <a:gd name="connsiteX1543" fmla="*/ 1112405 w 7219949"/>
              <a:gd name="connsiteY1543" fmla="*/ 5710776 h 6791323"/>
              <a:gd name="connsiteX1544" fmla="*/ 1132938 w 7219949"/>
              <a:gd name="connsiteY1544" fmla="*/ 5700191 h 6791323"/>
              <a:gd name="connsiteX1545" fmla="*/ 1404971 w 7219949"/>
              <a:gd name="connsiteY1545" fmla="*/ 5665463 h 6791323"/>
              <a:gd name="connsiteX1546" fmla="*/ 1419998 w 7219949"/>
              <a:gd name="connsiteY1546" fmla="*/ 5647849 h 6791323"/>
              <a:gd name="connsiteX1547" fmla="*/ 1404454 w 7219949"/>
              <a:gd name="connsiteY1547" fmla="*/ 5630814 h 6791323"/>
              <a:gd name="connsiteX1548" fmla="*/ 1370296 w 7219949"/>
              <a:gd name="connsiteY1548" fmla="*/ 5632483 h 6791323"/>
              <a:gd name="connsiteX1549" fmla="*/ 947239 w 7219949"/>
              <a:gd name="connsiteY1549" fmla="*/ 5612992 h 6791323"/>
              <a:gd name="connsiteX1550" fmla="*/ 649801 w 7219949"/>
              <a:gd name="connsiteY1550" fmla="*/ 5572766 h 6791323"/>
              <a:gd name="connsiteX1551" fmla="*/ 613465 w 7219949"/>
              <a:gd name="connsiteY1551" fmla="*/ 5548992 h 6791323"/>
              <a:gd name="connsiteX1552" fmla="*/ 652607 w 7219949"/>
              <a:gd name="connsiteY1552" fmla="*/ 5519706 h 6791323"/>
              <a:gd name="connsiteX1553" fmla="*/ 717339 w 7219949"/>
              <a:gd name="connsiteY1553" fmla="*/ 5517458 h 6791323"/>
              <a:gd name="connsiteX1554" fmla="*/ 1048459 w 7219949"/>
              <a:gd name="connsiteY1554" fmla="*/ 5518877 h 6791323"/>
              <a:gd name="connsiteX1555" fmla="*/ 1033426 w 7219949"/>
              <a:gd name="connsiteY1555" fmla="*/ 5513068 h 6791323"/>
              <a:gd name="connsiteX1556" fmla="*/ 943479 w 7219949"/>
              <a:gd name="connsiteY1556" fmla="*/ 5472628 h 6791323"/>
              <a:gd name="connsiteX1557" fmla="*/ 906387 w 7219949"/>
              <a:gd name="connsiteY1557" fmla="*/ 5443222 h 6791323"/>
              <a:gd name="connsiteX1558" fmla="*/ 798818 w 7219949"/>
              <a:gd name="connsiteY1558" fmla="*/ 5359191 h 6791323"/>
              <a:gd name="connsiteX1559" fmla="*/ 769144 w 7219949"/>
              <a:gd name="connsiteY1559" fmla="*/ 5342389 h 6791323"/>
              <a:gd name="connsiteX1560" fmla="*/ 702380 w 7219949"/>
              <a:gd name="connsiteY1560" fmla="*/ 5308776 h 6791323"/>
              <a:gd name="connsiteX1561" fmla="*/ 620777 w 7219949"/>
              <a:gd name="connsiteY1561" fmla="*/ 5359191 h 6791323"/>
              <a:gd name="connsiteX1562" fmla="*/ 505791 w 7219949"/>
              <a:gd name="connsiteY1562" fmla="*/ 5375996 h 6791323"/>
              <a:gd name="connsiteX1563" fmla="*/ 179385 w 7219949"/>
              <a:gd name="connsiteY1563" fmla="*/ 5119718 h 6791323"/>
              <a:gd name="connsiteX1564" fmla="*/ 75524 w 7219949"/>
              <a:gd name="connsiteY1564" fmla="*/ 5018886 h 6791323"/>
              <a:gd name="connsiteX1565" fmla="*/ 12469 w 7219949"/>
              <a:gd name="connsiteY1565" fmla="*/ 4918053 h 6791323"/>
              <a:gd name="connsiteX1566" fmla="*/ 1 w 7219949"/>
              <a:gd name="connsiteY1566" fmla="*/ 4899377 h 679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</a:cxnLst>
            <a:rect l="l" t="t" r="r" b="b"/>
            <a:pathLst>
              <a:path w="7219949" h="6791322">
                <a:moveTo>
                  <a:pt x="6373343" y="5762674"/>
                </a:moveTo>
                <a:cubicBezTo>
                  <a:pt x="6389141" y="5770824"/>
                  <a:pt x="6403089" y="5781671"/>
                  <a:pt x="6413754" y="5791064"/>
                </a:cubicBezTo>
                <a:lnTo>
                  <a:pt x="6422746" y="5798985"/>
                </a:lnTo>
                <a:lnTo>
                  <a:pt x="6422797" y="5799972"/>
                </a:lnTo>
                <a:lnTo>
                  <a:pt x="6417097" y="5796731"/>
                </a:lnTo>
                <a:cubicBezTo>
                  <a:pt x="6416481" y="5797629"/>
                  <a:pt x="6421813" y="5802326"/>
                  <a:pt x="6421197" y="5803224"/>
                </a:cubicBezTo>
                <a:lnTo>
                  <a:pt x="6423069" y="5805289"/>
                </a:lnTo>
                <a:lnTo>
                  <a:pt x="6423280" y="5809382"/>
                </a:lnTo>
                <a:lnTo>
                  <a:pt x="6409944" y="5797636"/>
                </a:lnTo>
                <a:close/>
                <a:moveTo>
                  <a:pt x="1540022" y="5527312"/>
                </a:moveTo>
                <a:cubicBezTo>
                  <a:pt x="1533822" y="5526853"/>
                  <a:pt x="1527910" y="5527508"/>
                  <a:pt x="1522578" y="5529871"/>
                </a:cubicBezTo>
                <a:lnTo>
                  <a:pt x="1509084" y="5542239"/>
                </a:lnTo>
                <a:lnTo>
                  <a:pt x="1523166" y="5546372"/>
                </a:lnTo>
                <a:cubicBezTo>
                  <a:pt x="1532229" y="5547156"/>
                  <a:pt x="1541462" y="5546122"/>
                  <a:pt x="1550935" y="5543314"/>
                </a:cubicBezTo>
                <a:lnTo>
                  <a:pt x="1571395" y="5533722"/>
                </a:lnTo>
                <a:lnTo>
                  <a:pt x="1559206" y="5531447"/>
                </a:lnTo>
                <a:close/>
                <a:moveTo>
                  <a:pt x="1444220" y="5502038"/>
                </a:moveTo>
                <a:lnTo>
                  <a:pt x="1442366" y="5504927"/>
                </a:lnTo>
                <a:lnTo>
                  <a:pt x="1445716" y="5504667"/>
                </a:lnTo>
                <a:close/>
                <a:moveTo>
                  <a:pt x="1109001" y="5399894"/>
                </a:moveTo>
                <a:cubicBezTo>
                  <a:pt x="1095787" y="5398318"/>
                  <a:pt x="1090919" y="5418013"/>
                  <a:pt x="1088139" y="5430615"/>
                </a:cubicBezTo>
                <a:cubicBezTo>
                  <a:pt x="1080719" y="5460025"/>
                  <a:pt x="1128939" y="5502038"/>
                  <a:pt x="1154903" y="5493637"/>
                </a:cubicBezTo>
                <a:cubicBezTo>
                  <a:pt x="1173449" y="5485233"/>
                  <a:pt x="1184577" y="5485233"/>
                  <a:pt x="1199413" y="5502038"/>
                </a:cubicBezTo>
                <a:lnTo>
                  <a:pt x="1203154" y="5506753"/>
                </a:lnTo>
                <a:lnTo>
                  <a:pt x="1221483" y="5500369"/>
                </a:lnTo>
                <a:cubicBezTo>
                  <a:pt x="1232573" y="5497546"/>
                  <a:pt x="1243522" y="5496670"/>
                  <a:pt x="1254063" y="5500404"/>
                </a:cubicBezTo>
                <a:lnTo>
                  <a:pt x="1257548" y="5502518"/>
                </a:lnTo>
                <a:lnTo>
                  <a:pt x="1259224" y="5501513"/>
                </a:lnTo>
                <a:cubicBezTo>
                  <a:pt x="1262470" y="5502038"/>
                  <a:pt x="1266180" y="5504139"/>
                  <a:pt x="1269888" y="5506239"/>
                </a:cubicBezTo>
                <a:lnTo>
                  <a:pt x="1271060" y="5511704"/>
                </a:lnTo>
                <a:lnTo>
                  <a:pt x="1284187" y="5528103"/>
                </a:lnTo>
                <a:cubicBezTo>
                  <a:pt x="1288728" y="5531073"/>
                  <a:pt x="1292311" y="5529986"/>
                  <a:pt x="1295893" y="5528899"/>
                </a:cubicBezTo>
                <a:cubicBezTo>
                  <a:pt x="1306638" y="5525637"/>
                  <a:pt x="1317803" y="5524150"/>
                  <a:pt x="1329134" y="5523362"/>
                </a:cubicBezTo>
                <a:lnTo>
                  <a:pt x="1345023" y="5522735"/>
                </a:lnTo>
                <a:lnTo>
                  <a:pt x="1332945" y="5502038"/>
                </a:lnTo>
                <a:cubicBezTo>
                  <a:pt x="1321818" y="5481032"/>
                  <a:pt x="1329234" y="5443220"/>
                  <a:pt x="1306980" y="5439018"/>
                </a:cubicBezTo>
                <a:cubicBezTo>
                  <a:pt x="1262471" y="5430615"/>
                  <a:pt x="1217960" y="5405407"/>
                  <a:pt x="1173450" y="5413812"/>
                </a:cubicBezTo>
                <a:cubicBezTo>
                  <a:pt x="1154903" y="5418012"/>
                  <a:pt x="1140066" y="5426415"/>
                  <a:pt x="1125229" y="5409611"/>
                </a:cubicBezTo>
                <a:cubicBezTo>
                  <a:pt x="1118737" y="5403308"/>
                  <a:pt x="1113406" y="5400419"/>
                  <a:pt x="1109001" y="5399894"/>
                </a:cubicBezTo>
                <a:close/>
                <a:moveTo>
                  <a:pt x="1" y="5033886"/>
                </a:moveTo>
                <a:lnTo>
                  <a:pt x="20697" y="5050987"/>
                </a:lnTo>
                <a:cubicBezTo>
                  <a:pt x="27074" y="5061686"/>
                  <a:pt x="30087" y="5076653"/>
                  <a:pt x="27306" y="5098712"/>
                </a:cubicBezTo>
                <a:cubicBezTo>
                  <a:pt x="23597" y="5123918"/>
                  <a:pt x="60687" y="5128120"/>
                  <a:pt x="75524" y="5149127"/>
                </a:cubicBezTo>
                <a:cubicBezTo>
                  <a:pt x="134871" y="5233153"/>
                  <a:pt x="216473" y="5275165"/>
                  <a:pt x="309203" y="5291971"/>
                </a:cubicBezTo>
                <a:cubicBezTo>
                  <a:pt x="338877" y="5300375"/>
                  <a:pt x="353715" y="5317180"/>
                  <a:pt x="353715" y="5350789"/>
                </a:cubicBezTo>
                <a:cubicBezTo>
                  <a:pt x="309203" y="5375997"/>
                  <a:pt x="268403" y="5363394"/>
                  <a:pt x="223891" y="5333986"/>
                </a:cubicBezTo>
                <a:cubicBezTo>
                  <a:pt x="171963" y="5296173"/>
                  <a:pt x="105199" y="5287770"/>
                  <a:pt x="45852" y="5266763"/>
                </a:cubicBezTo>
                <a:lnTo>
                  <a:pt x="1" y="5245499"/>
                </a:lnTo>
                <a:close/>
                <a:moveTo>
                  <a:pt x="6018520" y="3828679"/>
                </a:moveTo>
                <a:cubicBezTo>
                  <a:pt x="6029739" y="3830275"/>
                  <a:pt x="6044375" y="3839886"/>
                  <a:pt x="6061272" y="3852562"/>
                </a:cubicBezTo>
                <a:lnTo>
                  <a:pt x="6123598" y="3899316"/>
                </a:lnTo>
                <a:lnTo>
                  <a:pt x="6135571" y="3918704"/>
                </a:lnTo>
                <a:lnTo>
                  <a:pt x="6095110" y="3884769"/>
                </a:lnTo>
                <a:cubicBezTo>
                  <a:pt x="6086661" y="3878430"/>
                  <a:pt x="6074842" y="3870928"/>
                  <a:pt x="6067502" y="3862695"/>
                </a:cubicBezTo>
                <a:cubicBezTo>
                  <a:pt x="6065242" y="3859633"/>
                  <a:pt x="6062425" y="3857521"/>
                  <a:pt x="6058500" y="3857305"/>
                </a:cubicBezTo>
                <a:cubicBezTo>
                  <a:pt x="6049541" y="3858772"/>
                  <a:pt x="6043909" y="3854548"/>
                  <a:pt x="6028122" y="3839975"/>
                </a:cubicBezTo>
                <a:cubicBezTo>
                  <a:pt x="6025860" y="3836914"/>
                  <a:pt x="6020227" y="3832690"/>
                  <a:pt x="6018520" y="3828679"/>
                </a:cubicBezTo>
                <a:close/>
                <a:moveTo>
                  <a:pt x="5917528" y="3369309"/>
                </a:moveTo>
                <a:lnTo>
                  <a:pt x="5932912" y="3381207"/>
                </a:lnTo>
                <a:lnTo>
                  <a:pt x="5934660" y="3383263"/>
                </a:lnTo>
                <a:lnTo>
                  <a:pt x="5930917" y="3380432"/>
                </a:lnTo>
                <a:close/>
                <a:moveTo>
                  <a:pt x="6015135" y="2860684"/>
                </a:moveTo>
                <a:lnTo>
                  <a:pt x="6020320" y="2864266"/>
                </a:lnTo>
                <a:lnTo>
                  <a:pt x="6021276" y="2864967"/>
                </a:lnTo>
                <a:lnTo>
                  <a:pt x="6021151" y="2865757"/>
                </a:lnTo>
                <a:lnTo>
                  <a:pt x="6017986" y="2863246"/>
                </a:lnTo>
                <a:close/>
                <a:moveTo>
                  <a:pt x="5801996" y="2690461"/>
                </a:moveTo>
                <a:cubicBezTo>
                  <a:pt x="5802414" y="2690607"/>
                  <a:pt x="5803170" y="2691043"/>
                  <a:pt x="5803170" y="2691043"/>
                </a:cubicBezTo>
                <a:cubicBezTo>
                  <a:pt x="5805868" y="2693372"/>
                  <a:pt x="5805868" y="2693372"/>
                  <a:pt x="5805707" y="2693665"/>
                </a:cubicBezTo>
                <a:lnTo>
                  <a:pt x="5803117" y="2692169"/>
                </a:lnTo>
                <a:lnTo>
                  <a:pt x="5802846" y="2691627"/>
                </a:lnTo>
                <a:cubicBezTo>
                  <a:pt x="5801497" y="2690463"/>
                  <a:pt x="5801578" y="2690317"/>
                  <a:pt x="5801996" y="2690461"/>
                </a:cubicBezTo>
                <a:close/>
                <a:moveTo>
                  <a:pt x="5712609" y="2643924"/>
                </a:moveTo>
                <a:lnTo>
                  <a:pt x="5716036" y="2646416"/>
                </a:lnTo>
                <a:lnTo>
                  <a:pt x="5712958" y="2644329"/>
                </a:lnTo>
                <a:close/>
                <a:moveTo>
                  <a:pt x="6874443" y="1314142"/>
                </a:moveTo>
                <a:cubicBezTo>
                  <a:pt x="6878353" y="1314585"/>
                  <a:pt x="6883785" y="1319137"/>
                  <a:pt x="6887098" y="1320495"/>
                </a:cubicBezTo>
                <a:cubicBezTo>
                  <a:pt x="6904587" y="1332314"/>
                  <a:pt x="6910018" y="1336864"/>
                  <a:pt x="6911869" y="1346903"/>
                </a:cubicBezTo>
                <a:cubicBezTo>
                  <a:pt x="6913391" y="1351008"/>
                  <a:pt x="6916106" y="1353282"/>
                  <a:pt x="6919419" y="1354642"/>
                </a:cubicBezTo>
                <a:cubicBezTo>
                  <a:pt x="6928761" y="1359638"/>
                  <a:pt x="6939027" y="1369651"/>
                  <a:pt x="6947175" y="1376475"/>
                </a:cubicBezTo>
                <a:cubicBezTo>
                  <a:pt x="6963470" y="1390124"/>
                  <a:pt x="6977050" y="1401498"/>
                  <a:pt x="6995137" y="1412403"/>
                </a:cubicBezTo>
                <a:cubicBezTo>
                  <a:pt x="7001165" y="1416038"/>
                  <a:pt x="7012625" y="1424223"/>
                  <a:pt x="7014744" y="1427412"/>
                </a:cubicBezTo>
                <a:cubicBezTo>
                  <a:pt x="7023818" y="1439255"/>
                  <a:pt x="7038590" y="1448799"/>
                  <a:pt x="7045544" y="1457454"/>
                </a:cubicBezTo>
                <a:cubicBezTo>
                  <a:pt x="7050379" y="1462919"/>
                  <a:pt x="7055811" y="1467467"/>
                  <a:pt x="7061838" y="1471102"/>
                </a:cubicBezTo>
                <a:cubicBezTo>
                  <a:pt x="7073897" y="1478372"/>
                  <a:pt x="7082045" y="1485196"/>
                  <a:pt x="7091714" y="1496126"/>
                </a:cubicBezTo>
                <a:cubicBezTo>
                  <a:pt x="7099266" y="1503865"/>
                  <a:pt x="7104697" y="1508414"/>
                  <a:pt x="7114038" y="1513409"/>
                </a:cubicBezTo>
                <a:cubicBezTo>
                  <a:pt x="7122320" y="1516809"/>
                  <a:pt x="7131363" y="1522261"/>
                  <a:pt x="7140637" y="1528968"/>
                </a:cubicBezTo>
                <a:lnTo>
                  <a:pt x="7141158" y="1529398"/>
                </a:lnTo>
                <a:lnTo>
                  <a:pt x="7138593" y="1533830"/>
                </a:lnTo>
                <a:lnTo>
                  <a:pt x="7124726" y="1544846"/>
                </a:lnTo>
                <a:lnTo>
                  <a:pt x="7099056" y="1523496"/>
                </a:lnTo>
                <a:cubicBezTo>
                  <a:pt x="7099056" y="1523496"/>
                  <a:pt x="7099653" y="1522582"/>
                  <a:pt x="7096937" y="1520307"/>
                </a:cubicBezTo>
                <a:cubicBezTo>
                  <a:pt x="7100846" y="1520751"/>
                  <a:pt x="7102965" y="1523942"/>
                  <a:pt x="7108397" y="1528492"/>
                </a:cubicBezTo>
                <a:cubicBezTo>
                  <a:pt x="7111113" y="1530767"/>
                  <a:pt x="7111710" y="1529851"/>
                  <a:pt x="7111710" y="1529851"/>
                </a:cubicBezTo>
                <a:cubicBezTo>
                  <a:pt x="7112307" y="1528936"/>
                  <a:pt x="7113501" y="1527107"/>
                  <a:pt x="7110188" y="1525747"/>
                </a:cubicBezTo>
                <a:cubicBezTo>
                  <a:pt x="7107473" y="1523472"/>
                  <a:pt x="7105950" y="1519367"/>
                  <a:pt x="7103234" y="1517093"/>
                </a:cubicBezTo>
                <a:cubicBezTo>
                  <a:pt x="7086341" y="1504359"/>
                  <a:pt x="7074553" y="1490241"/>
                  <a:pt x="7058257" y="1476591"/>
                </a:cubicBezTo>
                <a:cubicBezTo>
                  <a:pt x="7009372" y="1435645"/>
                  <a:pt x="6957770" y="1392425"/>
                  <a:pt x="6908883" y="1351478"/>
                </a:cubicBezTo>
                <a:cubicBezTo>
                  <a:pt x="6892588" y="1337829"/>
                  <a:pt x="6879606" y="1325540"/>
                  <a:pt x="6874443" y="1314142"/>
                </a:cubicBezTo>
                <a:close/>
                <a:moveTo>
                  <a:pt x="6661736" y="1273216"/>
                </a:moveTo>
                <a:cubicBezTo>
                  <a:pt x="6665048" y="1274577"/>
                  <a:pt x="6665646" y="1273660"/>
                  <a:pt x="6671078" y="1278211"/>
                </a:cubicBezTo>
                <a:cubicBezTo>
                  <a:pt x="6679225" y="1285035"/>
                  <a:pt x="6687373" y="1291859"/>
                  <a:pt x="6695521" y="1298683"/>
                </a:cubicBezTo>
                <a:cubicBezTo>
                  <a:pt x="6706056" y="1301849"/>
                  <a:pt x="6718112" y="1309119"/>
                  <a:pt x="6734408" y="1322768"/>
                </a:cubicBezTo>
                <a:cubicBezTo>
                  <a:pt x="6739840" y="1327317"/>
                  <a:pt x="6745273" y="1331867"/>
                  <a:pt x="6750704" y="1336417"/>
                </a:cubicBezTo>
                <a:cubicBezTo>
                  <a:pt x="6777266" y="1360079"/>
                  <a:pt x="6806215" y="1380082"/>
                  <a:pt x="6833971" y="1401916"/>
                </a:cubicBezTo>
                <a:cubicBezTo>
                  <a:pt x="6836687" y="1404191"/>
                  <a:pt x="6840596" y="1404636"/>
                  <a:pt x="6846625" y="1408272"/>
                </a:cubicBezTo>
                <a:cubicBezTo>
                  <a:pt x="6830927" y="1393707"/>
                  <a:pt x="6814631" y="1380058"/>
                  <a:pt x="6801052" y="1368685"/>
                </a:cubicBezTo>
                <a:cubicBezTo>
                  <a:pt x="6801052" y="1368685"/>
                  <a:pt x="6801649" y="1367769"/>
                  <a:pt x="6801649" y="1367769"/>
                </a:cubicBezTo>
                <a:cubicBezTo>
                  <a:pt x="6817944" y="1381418"/>
                  <a:pt x="6834240" y="1395068"/>
                  <a:pt x="6847820" y="1406440"/>
                </a:cubicBezTo>
                <a:lnTo>
                  <a:pt x="6874094" y="1428448"/>
                </a:lnTo>
                <a:lnTo>
                  <a:pt x="6875058" y="1439534"/>
                </a:lnTo>
                <a:lnTo>
                  <a:pt x="6875306" y="1440882"/>
                </a:lnTo>
                <a:lnTo>
                  <a:pt x="6872919" y="1438783"/>
                </a:lnTo>
                <a:cubicBezTo>
                  <a:pt x="6871725" y="1440613"/>
                  <a:pt x="6873843" y="1443801"/>
                  <a:pt x="6867815" y="1440167"/>
                </a:cubicBezTo>
                <a:cubicBezTo>
                  <a:pt x="6865099" y="1437892"/>
                  <a:pt x="6859668" y="1433343"/>
                  <a:pt x="6863577" y="1433787"/>
                </a:cubicBezTo>
                <a:cubicBezTo>
                  <a:pt x="6858145" y="1429238"/>
                  <a:pt x="6852713" y="1424688"/>
                  <a:pt x="6847282" y="1420139"/>
                </a:cubicBezTo>
                <a:cubicBezTo>
                  <a:pt x="6846684" y="1421055"/>
                  <a:pt x="6848207" y="1425158"/>
                  <a:pt x="6842178" y="1421523"/>
                </a:cubicBezTo>
                <a:cubicBezTo>
                  <a:pt x="6839463" y="1419248"/>
                  <a:pt x="6837344" y="1416059"/>
                  <a:pt x="6837941" y="1415144"/>
                </a:cubicBezTo>
                <a:cubicBezTo>
                  <a:pt x="6832508" y="1410594"/>
                  <a:pt x="6827077" y="1406045"/>
                  <a:pt x="6824360" y="1403770"/>
                </a:cubicBezTo>
                <a:cubicBezTo>
                  <a:pt x="6821047" y="1402410"/>
                  <a:pt x="6822570" y="1406515"/>
                  <a:pt x="6817137" y="1401965"/>
                </a:cubicBezTo>
                <a:cubicBezTo>
                  <a:pt x="6814422" y="1399691"/>
                  <a:pt x="6808394" y="1396056"/>
                  <a:pt x="6806872" y="1391951"/>
                </a:cubicBezTo>
                <a:cubicBezTo>
                  <a:pt x="6802037" y="1386486"/>
                  <a:pt x="6792098" y="1382407"/>
                  <a:pt x="6787263" y="1376942"/>
                </a:cubicBezTo>
                <a:cubicBezTo>
                  <a:pt x="6780310" y="1368288"/>
                  <a:pt x="6774280" y="1364653"/>
                  <a:pt x="6768849" y="1360104"/>
                </a:cubicBezTo>
                <a:cubicBezTo>
                  <a:pt x="6764015" y="1354639"/>
                  <a:pt x="6760701" y="1353280"/>
                  <a:pt x="6755270" y="1348729"/>
                </a:cubicBezTo>
                <a:cubicBezTo>
                  <a:pt x="6745929" y="1343735"/>
                  <a:pt x="6732349" y="1332361"/>
                  <a:pt x="6722679" y="1321431"/>
                </a:cubicBezTo>
                <a:cubicBezTo>
                  <a:pt x="6714531" y="1314608"/>
                  <a:pt x="6704592" y="1310527"/>
                  <a:pt x="6694923" y="1299599"/>
                </a:cubicBezTo>
                <a:cubicBezTo>
                  <a:pt x="6694327" y="1300514"/>
                  <a:pt x="6684388" y="1296433"/>
                  <a:pt x="6681074" y="1295074"/>
                </a:cubicBezTo>
                <a:cubicBezTo>
                  <a:pt x="6668421" y="1288719"/>
                  <a:pt x="6668421" y="1288719"/>
                  <a:pt x="6662660" y="1278235"/>
                </a:cubicBezTo>
                <a:cubicBezTo>
                  <a:pt x="6660542" y="1275045"/>
                  <a:pt x="6658423" y="1271857"/>
                  <a:pt x="6661736" y="1273216"/>
                </a:cubicBezTo>
                <a:close/>
                <a:moveTo>
                  <a:pt x="0" y="0"/>
                </a:moveTo>
                <a:lnTo>
                  <a:pt x="6972406" y="0"/>
                </a:lnTo>
                <a:lnTo>
                  <a:pt x="6976138" y="3025"/>
                </a:lnTo>
                <a:cubicBezTo>
                  <a:pt x="7031776" y="36635"/>
                  <a:pt x="7039194" y="91252"/>
                  <a:pt x="7039194" y="150070"/>
                </a:cubicBezTo>
                <a:cubicBezTo>
                  <a:pt x="7039194" y="183680"/>
                  <a:pt x="6990976" y="229896"/>
                  <a:pt x="6968720" y="225694"/>
                </a:cubicBezTo>
                <a:cubicBezTo>
                  <a:pt x="6924210" y="221494"/>
                  <a:pt x="6924210" y="221494"/>
                  <a:pt x="6927918" y="271907"/>
                </a:cubicBezTo>
                <a:cubicBezTo>
                  <a:pt x="6909374" y="276108"/>
                  <a:pt x="6905662" y="259304"/>
                  <a:pt x="6898245" y="246701"/>
                </a:cubicBezTo>
                <a:cubicBezTo>
                  <a:pt x="6894538" y="242499"/>
                  <a:pt x="6887118" y="225694"/>
                  <a:pt x="6879700" y="234099"/>
                </a:cubicBezTo>
                <a:cubicBezTo>
                  <a:pt x="6861154" y="257204"/>
                  <a:pt x="6840752" y="256155"/>
                  <a:pt x="6819888" y="250377"/>
                </a:cubicBezTo>
                <a:lnTo>
                  <a:pt x="6809591" y="247177"/>
                </a:lnTo>
                <a:lnTo>
                  <a:pt x="6854840" y="305140"/>
                </a:lnTo>
                <a:cubicBezTo>
                  <a:pt x="6907174" y="362842"/>
                  <a:pt x="6968376" y="414047"/>
                  <a:pt x="6996193" y="495970"/>
                </a:cubicBezTo>
                <a:cubicBezTo>
                  <a:pt x="6999904" y="512775"/>
                  <a:pt x="7011030" y="525381"/>
                  <a:pt x="7022160" y="542186"/>
                </a:cubicBezTo>
                <a:cubicBezTo>
                  <a:pt x="7007324" y="558992"/>
                  <a:pt x="6988777" y="558992"/>
                  <a:pt x="6973940" y="579998"/>
                </a:cubicBezTo>
                <a:cubicBezTo>
                  <a:pt x="6951686" y="617810"/>
                  <a:pt x="6896048" y="626213"/>
                  <a:pt x="6858954" y="596802"/>
                </a:cubicBezTo>
                <a:cubicBezTo>
                  <a:pt x="6832989" y="571597"/>
                  <a:pt x="6814442" y="533782"/>
                  <a:pt x="6773643" y="533782"/>
                </a:cubicBezTo>
                <a:cubicBezTo>
                  <a:pt x="6758804" y="533782"/>
                  <a:pt x="6758805" y="512775"/>
                  <a:pt x="6755096" y="500173"/>
                </a:cubicBezTo>
                <a:cubicBezTo>
                  <a:pt x="6751387" y="462361"/>
                  <a:pt x="6729134" y="437154"/>
                  <a:pt x="6706878" y="411945"/>
                </a:cubicBezTo>
                <a:cubicBezTo>
                  <a:pt x="6688331" y="390939"/>
                  <a:pt x="6677203" y="382534"/>
                  <a:pt x="6658658" y="407744"/>
                </a:cubicBezTo>
                <a:cubicBezTo>
                  <a:pt x="6651238" y="416145"/>
                  <a:pt x="6640113" y="420347"/>
                  <a:pt x="6632692" y="411945"/>
                </a:cubicBezTo>
                <a:cubicBezTo>
                  <a:pt x="6617855" y="399340"/>
                  <a:pt x="6628985" y="386739"/>
                  <a:pt x="6636401" y="378334"/>
                </a:cubicBezTo>
                <a:cubicBezTo>
                  <a:pt x="6647530" y="361528"/>
                  <a:pt x="6649384" y="348925"/>
                  <a:pt x="6645211" y="338946"/>
                </a:cubicBezTo>
                <a:lnTo>
                  <a:pt x="6638682" y="330642"/>
                </a:lnTo>
                <a:lnTo>
                  <a:pt x="6629003" y="328429"/>
                </a:lnTo>
                <a:cubicBezTo>
                  <a:pt x="6623650" y="326197"/>
                  <a:pt x="6618201" y="322850"/>
                  <a:pt x="6612637" y="318125"/>
                </a:cubicBezTo>
                <a:lnTo>
                  <a:pt x="6566929" y="282867"/>
                </a:lnTo>
                <a:lnTo>
                  <a:pt x="6521417" y="253869"/>
                </a:lnTo>
                <a:lnTo>
                  <a:pt x="6516468" y="249391"/>
                </a:lnTo>
                <a:lnTo>
                  <a:pt x="6453141" y="217291"/>
                </a:lnTo>
                <a:cubicBezTo>
                  <a:pt x="6438304" y="213091"/>
                  <a:pt x="6427177" y="196286"/>
                  <a:pt x="6412340" y="213092"/>
                </a:cubicBezTo>
                <a:lnTo>
                  <a:pt x="6404667" y="240606"/>
                </a:lnTo>
                <a:lnTo>
                  <a:pt x="6453468" y="321004"/>
                </a:lnTo>
                <a:lnTo>
                  <a:pt x="6475397" y="339129"/>
                </a:lnTo>
                <a:cubicBezTo>
                  <a:pt x="6527325" y="368540"/>
                  <a:pt x="6568127" y="414754"/>
                  <a:pt x="6608927" y="465170"/>
                </a:cubicBezTo>
                <a:cubicBezTo>
                  <a:pt x="6612638" y="469371"/>
                  <a:pt x="6623764" y="473571"/>
                  <a:pt x="6620054" y="477775"/>
                </a:cubicBezTo>
                <a:cubicBezTo>
                  <a:pt x="6616346" y="540793"/>
                  <a:pt x="6664565" y="553396"/>
                  <a:pt x="6694237" y="578607"/>
                </a:cubicBezTo>
                <a:cubicBezTo>
                  <a:pt x="6838899" y="696243"/>
                  <a:pt x="6961302" y="847491"/>
                  <a:pt x="7113377" y="948322"/>
                </a:cubicBezTo>
                <a:cubicBezTo>
                  <a:pt x="7131925" y="960926"/>
                  <a:pt x="7139343" y="973530"/>
                  <a:pt x="7128214" y="994538"/>
                </a:cubicBezTo>
                <a:cubicBezTo>
                  <a:pt x="7117088" y="1011342"/>
                  <a:pt x="7105960" y="1015542"/>
                  <a:pt x="7091123" y="1007141"/>
                </a:cubicBezTo>
                <a:cubicBezTo>
                  <a:pt x="7057739" y="986132"/>
                  <a:pt x="7020650" y="986133"/>
                  <a:pt x="6987266" y="986133"/>
                </a:cubicBezTo>
                <a:cubicBezTo>
                  <a:pt x="6942754" y="986133"/>
                  <a:pt x="6909374" y="969328"/>
                  <a:pt x="6879700" y="939920"/>
                </a:cubicBezTo>
                <a:cubicBezTo>
                  <a:pt x="6850027" y="914712"/>
                  <a:pt x="6812936" y="897906"/>
                  <a:pt x="6779551" y="881101"/>
                </a:cubicBezTo>
                <a:cubicBezTo>
                  <a:pt x="6755442" y="870597"/>
                  <a:pt x="6740604" y="872697"/>
                  <a:pt x="6730404" y="882676"/>
                </a:cubicBezTo>
                <a:lnTo>
                  <a:pt x="6729427" y="884274"/>
                </a:lnTo>
                <a:lnTo>
                  <a:pt x="6739797" y="897722"/>
                </a:lnTo>
                <a:cubicBezTo>
                  <a:pt x="6771788" y="939211"/>
                  <a:pt x="6805172" y="979124"/>
                  <a:pt x="6844118" y="1012735"/>
                </a:cubicBezTo>
                <a:cubicBezTo>
                  <a:pt x="6899755" y="1054748"/>
                  <a:pt x="6933139" y="1126170"/>
                  <a:pt x="6973940" y="1189190"/>
                </a:cubicBezTo>
                <a:cubicBezTo>
                  <a:pt x="6988775" y="1210196"/>
                  <a:pt x="6996195" y="1218600"/>
                  <a:pt x="7018451" y="1222802"/>
                </a:cubicBezTo>
                <a:cubicBezTo>
                  <a:pt x="7040705" y="1231204"/>
                  <a:pt x="7085218" y="1231204"/>
                  <a:pt x="7055542" y="1285821"/>
                </a:cubicBezTo>
                <a:cubicBezTo>
                  <a:pt x="7048124" y="1298426"/>
                  <a:pt x="7059251" y="1315231"/>
                  <a:pt x="7070379" y="1311029"/>
                </a:cubicBezTo>
                <a:cubicBezTo>
                  <a:pt x="7122307" y="1290022"/>
                  <a:pt x="7133437" y="1340437"/>
                  <a:pt x="7159402" y="1365647"/>
                </a:cubicBezTo>
                <a:cubicBezTo>
                  <a:pt x="7177945" y="1386654"/>
                  <a:pt x="7192781" y="1407658"/>
                  <a:pt x="7207620" y="1428667"/>
                </a:cubicBezTo>
                <a:cubicBezTo>
                  <a:pt x="7229876" y="1470679"/>
                  <a:pt x="7222456" y="1487484"/>
                  <a:pt x="7181656" y="1491685"/>
                </a:cubicBezTo>
                <a:cubicBezTo>
                  <a:pt x="7170528" y="1495888"/>
                  <a:pt x="7163108" y="1491685"/>
                  <a:pt x="7155691" y="1504289"/>
                </a:cubicBezTo>
                <a:lnTo>
                  <a:pt x="7146061" y="1520928"/>
                </a:lnTo>
                <a:lnTo>
                  <a:pt x="7139336" y="1515675"/>
                </a:lnTo>
                <a:cubicBezTo>
                  <a:pt x="7133870" y="1511982"/>
                  <a:pt x="7127991" y="1508118"/>
                  <a:pt x="7121201" y="1502431"/>
                </a:cubicBezTo>
                <a:cubicBezTo>
                  <a:pt x="7113650" y="1494692"/>
                  <a:pt x="7102189" y="1486507"/>
                  <a:pt x="7091326" y="1477408"/>
                </a:cubicBezTo>
                <a:cubicBezTo>
                  <a:pt x="7088611" y="1475134"/>
                  <a:pt x="7088611" y="1475134"/>
                  <a:pt x="7085894" y="1472858"/>
                </a:cubicBezTo>
                <a:cubicBezTo>
                  <a:pt x="7072046" y="1468333"/>
                  <a:pt x="7059064" y="1456044"/>
                  <a:pt x="7046678" y="1442841"/>
                </a:cubicBezTo>
                <a:cubicBezTo>
                  <a:pt x="7037009" y="1431913"/>
                  <a:pt x="7025549" y="1423727"/>
                  <a:pt x="7016475" y="1411883"/>
                </a:cubicBezTo>
                <a:cubicBezTo>
                  <a:pt x="7016475" y="1411883"/>
                  <a:pt x="7013761" y="1409609"/>
                  <a:pt x="7010448" y="1408249"/>
                </a:cubicBezTo>
                <a:cubicBezTo>
                  <a:pt x="7007135" y="1406890"/>
                  <a:pt x="7004418" y="1404614"/>
                  <a:pt x="7001703" y="1402339"/>
                </a:cubicBezTo>
                <a:cubicBezTo>
                  <a:pt x="6975139" y="1378677"/>
                  <a:pt x="6945594" y="1359588"/>
                  <a:pt x="6919629" y="1335011"/>
                </a:cubicBezTo>
                <a:cubicBezTo>
                  <a:pt x="6908765" y="1325911"/>
                  <a:pt x="6901543" y="1324106"/>
                  <a:pt x="6893991" y="1316366"/>
                </a:cubicBezTo>
                <a:cubicBezTo>
                  <a:pt x="6885843" y="1309543"/>
                  <a:pt x="6874980" y="1300444"/>
                  <a:pt x="6866833" y="1293618"/>
                </a:cubicBezTo>
                <a:cubicBezTo>
                  <a:pt x="6849940" y="1280885"/>
                  <a:pt x="6838749" y="1265852"/>
                  <a:pt x="6823976" y="1256308"/>
                </a:cubicBezTo>
                <a:cubicBezTo>
                  <a:pt x="6818544" y="1251759"/>
                  <a:pt x="6815828" y="1249483"/>
                  <a:pt x="6813113" y="1247208"/>
                </a:cubicBezTo>
                <a:cubicBezTo>
                  <a:pt x="6810396" y="1244933"/>
                  <a:pt x="6808278" y="1241744"/>
                  <a:pt x="6804368" y="1241298"/>
                </a:cubicBezTo>
                <a:cubicBezTo>
                  <a:pt x="6803770" y="1242214"/>
                  <a:pt x="6805293" y="1246319"/>
                  <a:pt x="6808008" y="1248592"/>
                </a:cubicBezTo>
                <a:cubicBezTo>
                  <a:pt x="6815559" y="1256331"/>
                  <a:pt x="6821916" y="1265901"/>
                  <a:pt x="6832780" y="1275000"/>
                </a:cubicBezTo>
                <a:cubicBezTo>
                  <a:pt x="6838212" y="1279550"/>
                  <a:pt x="6837018" y="1281380"/>
                  <a:pt x="6841853" y="1286843"/>
                </a:cubicBezTo>
                <a:cubicBezTo>
                  <a:pt x="6826482" y="1278214"/>
                  <a:pt x="6812902" y="1266840"/>
                  <a:pt x="6798727" y="1256381"/>
                </a:cubicBezTo>
                <a:cubicBezTo>
                  <a:pt x="6787266" y="1248196"/>
                  <a:pt x="6777924" y="1243201"/>
                  <a:pt x="6766464" y="1235017"/>
                </a:cubicBezTo>
                <a:cubicBezTo>
                  <a:pt x="6763748" y="1232742"/>
                  <a:pt x="6757123" y="1230024"/>
                  <a:pt x="6758645" y="1234127"/>
                </a:cubicBezTo>
                <a:cubicBezTo>
                  <a:pt x="6760167" y="1238231"/>
                  <a:pt x="6766195" y="1241867"/>
                  <a:pt x="6768911" y="1244142"/>
                </a:cubicBezTo>
                <a:cubicBezTo>
                  <a:pt x="6787923" y="1260065"/>
                  <a:pt x="6804218" y="1273713"/>
                  <a:pt x="6823228" y="1289638"/>
                </a:cubicBezTo>
                <a:cubicBezTo>
                  <a:pt x="6855819" y="1316935"/>
                  <a:pt x="6886619" y="1346977"/>
                  <a:pt x="6912914" y="1377488"/>
                </a:cubicBezTo>
                <a:cubicBezTo>
                  <a:pt x="6922582" y="1388418"/>
                  <a:pt x="6936759" y="1398877"/>
                  <a:pt x="6946428" y="1409806"/>
                </a:cubicBezTo>
                <a:cubicBezTo>
                  <a:pt x="6956695" y="1419820"/>
                  <a:pt x="6970871" y="1430278"/>
                  <a:pt x="6985048" y="1440738"/>
                </a:cubicBezTo>
                <a:cubicBezTo>
                  <a:pt x="6997106" y="1448006"/>
                  <a:pt x="7013998" y="1460742"/>
                  <a:pt x="7027577" y="1472115"/>
                </a:cubicBezTo>
                <a:cubicBezTo>
                  <a:pt x="7048707" y="1491229"/>
                  <a:pt x="7071628" y="1507597"/>
                  <a:pt x="7091564" y="1528541"/>
                </a:cubicBezTo>
                <a:cubicBezTo>
                  <a:pt x="7093683" y="1531731"/>
                  <a:pt x="7096399" y="1534005"/>
                  <a:pt x="7099712" y="1535365"/>
                </a:cubicBezTo>
                <a:lnTo>
                  <a:pt x="7117937" y="1550238"/>
                </a:lnTo>
                <a:lnTo>
                  <a:pt x="7116280" y="1551555"/>
                </a:lnTo>
                <a:cubicBezTo>
                  <a:pt x="7100053" y="1558907"/>
                  <a:pt x="7081507" y="1556806"/>
                  <a:pt x="7062962" y="1542099"/>
                </a:cubicBezTo>
                <a:lnTo>
                  <a:pt x="7015166" y="1506268"/>
                </a:lnTo>
                <a:lnTo>
                  <a:pt x="7004833" y="1494095"/>
                </a:lnTo>
                <a:cubicBezTo>
                  <a:pt x="7000000" y="1488632"/>
                  <a:pt x="6996089" y="1488186"/>
                  <a:pt x="6995492" y="1489101"/>
                </a:cubicBezTo>
                <a:lnTo>
                  <a:pt x="6993256" y="1489842"/>
                </a:lnTo>
                <a:lnTo>
                  <a:pt x="6965594" y="1469104"/>
                </a:lnTo>
                <a:cubicBezTo>
                  <a:pt x="6934993" y="1442321"/>
                  <a:pt x="6907174" y="1411860"/>
                  <a:pt x="6884918" y="1374048"/>
                </a:cubicBezTo>
                <a:lnTo>
                  <a:pt x="6879747" y="1365262"/>
                </a:lnTo>
                <a:lnTo>
                  <a:pt x="6876447" y="1375638"/>
                </a:lnTo>
                <a:lnTo>
                  <a:pt x="6874201" y="1388700"/>
                </a:lnTo>
                <a:lnTo>
                  <a:pt x="6860295" y="1374446"/>
                </a:lnTo>
                <a:cubicBezTo>
                  <a:pt x="6852744" y="1366708"/>
                  <a:pt x="6843404" y="1361712"/>
                  <a:pt x="6836180" y="1359907"/>
                </a:cubicBezTo>
                <a:cubicBezTo>
                  <a:pt x="6824451" y="1358571"/>
                  <a:pt x="6808156" y="1344922"/>
                  <a:pt x="6793383" y="1335379"/>
                </a:cubicBezTo>
                <a:cubicBezTo>
                  <a:pt x="6787355" y="1331745"/>
                  <a:pt x="6783115" y="1325364"/>
                  <a:pt x="6775566" y="1317625"/>
                </a:cubicBezTo>
                <a:cubicBezTo>
                  <a:pt x="6767418" y="1310801"/>
                  <a:pt x="6760464" y="1302147"/>
                  <a:pt x="6756226" y="1295768"/>
                </a:cubicBezTo>
                <a:cubicBezTo>
                  <a:pt x="6742318" y="1278460"/>
                  <a:pt x="6739603" y="1276185"/>
                  <a:pt x="6725755" y="1271659"/>
                </a:cubicBezTo>
                <a:cubicBezTo>
                  <a:pt x="6723039" y="1269385"/>
                  <a:pt x="6721844" y="1271216"/>
                  <a:pt x="6718532" y="1269854"/>
                </a:cubicBezTo>
                <a:cubicBezTo>
                  <a:pt x="6705221" y="1251633"/>
                  <a:pt x="6691641" y="1240258"/>
                  <a:pt x="6675346" y="1226609"/>
                </a:cubicBezTo>
                <a:cubicBezTo>
                  <a:pt x="6664484" y="1217510"/>
                  <a:pt x="6656335" y="1210684"/>
                  <a:pt x="6645471" y="1201587"/>
                </a:cubicBezTo>
                <a:cubicBezTo>
                  <a:pt x="6623148" y="1184303"/>
                  <a:pt x="6603212" y="1163360"/>
                  <a:pt x="6578171" y="1143800"/>
                </a:cubicBezTo>
                <a:cubicBezTo>
                  <a:pt x="6570024" y="1136976"/>
                  <a:pt x="6569696" y="1131043"/>
                  <a:pt x="6559757" y="1126962"/>
                </a:cubicBezTo>
                <a:cubicBezTo>
                  <a:pt x="6550415" y="1121968"/>
                  <a:pt x="6543462" y="1113314"/>
                  <a:pt x="6537434" y="1109679"/>
                </a:cubicBezTo>
                <a:cubicBezTo>
                  <a:pt x="6529285" y="1102854"/>
                  <a:pt x="6521137" y="1096030"/>
                  <a:pt x="6512989" y="1089206"/>
                </a:cubicBezTo>
                <a:cubicBezTo>
                  <a:pt x="6506365" y="1086486"/>
                  <a:pt x="6510603" y="1092865"/>
                  <a:pt x="6506693" y="1092419"/>
                </a:cubicBezTo>
                <a:cubicBezTo>
                  <a:pt x="6496158" y="1089254"/>
                  <a:pt x="6484696" y="1081071"/>
                  <a:pt x="6472311" y="1067867"/>
                </a:cubicBezTo>
                <a:cubicBezTo>
                  <a:pt x="6469595" y="1065593"/>
                  <a:pt x="6470192" y="1064678"/>
                  <a:pt x="6464761" y="1060129"/>
                </a:cubicBezTo>
                <a:cubicBezTo>
                  <a:pt x="6462044" y="1057853"/>
                  <a:pt x="6458732" y="1056493"/>
                  <a:pt x="6457538" y="1058323"/>
                </a:cubicBezTo>
                <a:cubicBezTo>
                  <a:pt x="6456941" y="1059237"/>
                  <a:pt x="6455746" y="1061068"/>
                  <a:pt x="6461179" y="1065617"/>
                </a:cubicBezTo>
                <a:cubicBezTo>
                  <a:pt x="6469924" y="1071526"/>
                  <a:pt x="6477474" y="1079266"/>
                  <a:pt x="6483502" y="1082900"/>
                </a:cubicBezTo>
                <a:cubicBezTo>
                  <a:pt x="6494367" y="1091999"/>
                  <a:pt x="6498604" y="1098379"/>
                  <a:pt x="6506752" y="1105203"/>
                </a:cubicBezTo>
                <a:cubicBezTo>
                  <a:pt x="6511587" y="1110667"/>
                  <a:pt x="6512512" y="1115687"/>
                  <a:pt x="6511318" y="1117518"/>
                </a:cubicBezTo>
                <a:cubicBezTo>
                  <a:pt x="6514958" y="1124811"/>
                  <a:pt x="6514362" y="1125726"/>
                  <a:pt x="6523704" y="1130721"/>
                </a:cubicBezTo>
                <a:cubicBezTo>
                  <a:pt x="6535164" y="1138904"/>
                  <a:pt x="6546624" y="1147089"/>
                  <a:pt x="6558682" y="1154359"/>
                </a:cubicBezTo>
                <a:cubicBezTo>
                  <a:pt x="6561995" y="1155718"/>
                  <a:pt x="6566829" y="1161183"/>
                  <a:pt x="6572261" y="1165732"/>
                </a:cubicBezTo>
                <a:cubicBezTo>
                  <a:pt x="6574977" y="1168008"/>
                  <a:pt x="6573784" y="1169838"/>
                  <a:pt x="6575902" y="1173027"/>
                </a:cubicBezTo>
                <a:cubicBezTo>
                  <a:pt x="6580141" y="1179406"/>
                  <a:pt x="6574111" y="1175771"/>
                  <a:pt x="6570203" y="1175327"/>
                </a:cubicBezTo>
                <a:cubicBezTo>
                  <a:pt x="6566292" y="1174880"/>
                  <a:pt x="6558145" y="1168056"/>
                  <a:pt x="6551519" y="1165337"/>
                </a:cubicBezTo>
                <a:cubicBezTo>
                  <a:pt x="6548207" y="1163976"/>
                  <a:pt x="6548207" y="1163976"/>
                  <a:pt x="6547610" y="1164892"/>
                </a:cubicBezTo>
                <a:cubicBezTo>
                  <a:pt x="6547012" y="1165807"/>
                  <a:pt x="6549728" y="1168082"/>
                  <a:pt x="6552444" y="1170356"/>
                </a:cubicBezTo>
                <a:cubicBezTo>
                  <a:pt x="6560591" y="1177181"/>
                  <a:pt x="6570858" y="1187194"/>
                  <a:pt x="6580200" y="1192188"/>
                </a:cubicBezTo>
                <a:cubicBezTo>
                  <a:pt x="6580796" y="1191273"/>
                  <a:pt x="6582916" y="1194463"/>
                  <a:pt x="6582916" y="1194463"/>
                </a:cubicBezTo>
                <a:cubicBezTo>
                  <a:pt x="6587751" y="1199928"/>
                  <a:pt x="6582318" y="1195379"/>
                  <a:pt x="6581723" y="1196294"/>
                </a:cubicBezTo>
                <a:cubicBezTo>
                  <a:pt x="6578409" y="1194933"/>
                  <a:pt x="6577214" y="1196764"/>
                  <a:pt x="6582648" y="1201313"/>
                </a:cubicBezTo>
                <a:cubicBezTo>
                  <a:pt x="6588078" y="1205863"/>
                  <a:pt x="6593510" y="1210412"/>
                  <a:pt x="6601658" y="1217237"/>
                </a:cubicBezTo>
                <a:cubicBezTo>
                  <a:pt x="6592317" y="1212241"/>
                  <a:pt x="6584169" y="1205416"/>
                  <a:pt x="6575424" y="1199508"/>
                </a:cubicBezTo>
                <a:cubicBezTo>
                  <a:pt x="6569396" y="1195874"/>
                  <a:pt x="6568799" y="1196787"/>
                  <a:pt x="6570918" y="1199978"/>
                </a:cubicBezTo>
                <a:cubicBezTo>
                  <a:pt x="6571245" y="1205911"/>
                  <a:pt x="6570649" y="1206826"/>
                  <a:pt x="6559189" y="1198642"/>
                </a:cubicBezTo>
                <a:cubicBezTo>
                  <a:pt x="6556472" y="1196367"/>
                  <a:pt x="6551041" y="1191818"/>
                  <a:pt x="6548325" y="1189542"/>
                </a:cubicBezTo>
                <a:cubicBezTo>
                  <a:pt x="6547727" y="1190457"/>
                  <a:pt x="6547727" y="1190457"/>
                  <a:pt x="6547131" y="1191371"/>
                </a:cubicBezTo>
                <a:cubicBezTo>
                  <a:pt x="6547131" y="1191371"/>
                  <a:pt x="6546534" y="1192286"/>
                  <a:pt x="6546534" y="1192286"/>
                </a:cubicBezTo>
                <a:cubicBezTo>
                  <a:pt x="6566143" y="1207295"/>
                  <a:pt x="6576737" y="1223244"/>
                  <a:pt x="6595747" y="1239167"/>
                </a:cubicBezTo>
                <a:cubicBezTo>
                  <a:pt x="6606612" y="1248267"/>
                  <a:pt x="6616282" y="1259197"/>
                  <a:pt x="6625354" y="1271040"/>
                </a:cubicBezTo>
                <a:cubicBezTo>
                  <a:pt x="6624757" y="1271953"/>
                  <a:pt x="6630189" y="1276503"/>
                  <a:pt x="6629592" y="1277419"/>
                </a:cubicBezTo>
                <a:cubicBezTo>
                  <a:pt x="6628398" y="1279248"/>
                  <a:pt x="6622967" y="1274698"/>
                  <a:pt x="6620251" y="1272423"/>
                </a:cubicBezTo>
                <a:cubicBezTo>
                  <a:pt x="6612103" y="1265600"/>
                  <a:pt x="6603956" y="1258775"/>
                  <a:pt x="6595808" y="1251951"/>
                </a:cubicBezTo>
                <a:cubicBezTo>
                  <a:pt x="6593092" y="1249676"/>
                  <a:pt x="6590375" y="1247401"/>
                  <a:pt x="6589778" y="1248316"/>
                </a:cubicBezTo>
                <a:cubicBezTo>
                  <a:pt x="6589182" y="1249231"/>
                  <a:pt x="6588585" y="1250146"/>
                  <a:pt x="6591301" y="1252420"/>
                </a:cubicBezTo>
                <a:cubicBezTo>
                  <a:pt x="6596733" y="1256970"/>
                  <a:pt x="6598254" y="1261075"/>
                  <a:pt x="6606402" y="1267898"/>
                </a:cubicBezTo>
                <a:cubicBezTo>
                  <a:pt x="6614549" y="1274723"/>
                  <a:pt x="6622698" y="1281548"/>
                  <a:pt x="6630846" y="1288373"/>
                </a:cubicBezTo>
                <a:cubicBezTo>
                  <a:pt x="6635681" y="1293836"/>
                  <a:pt x="6631771" y="1293392"/>
                  <a:pt x="6631174" y="1294307"/>
                </a:cubicBezTo>
                <a:cubicBezTo>
                  <a:pt x="6630578" y="1295221"/>
                  <a:pt x="6629981" y="1296136"/>
                  <a:pt x="6629981" y="1296136"/>
                </a:cubicBezTo>
                <a:cubicBezTo>
                  <a:pt x="6613087" y="1283401"/>
                  <a:pt x="6601956" y="1281151"/>
                  <a:pt x="6585661" y="1267503"/>
                </a:cubicBezTo>
                <a:cubicBezTo>
                  <a:pt x="6553069" y="1240205"/>
                  <a:pt x="6524986" y="1212437"/>
                  <a:pt x="6491798" y="1186055"/>
                </a:cubicBezTo>
                <a:cubicBezTo>
                  <a:pt x="6485770" y="1182420"/>
                  <a:pt x="6478816" y="1173765"/>
                  <a:pt x="6477025" y="1176511"/>
                </a:cubicBezTo>
                <a:cubicBezTo>
                  <a:pt x="6471921" y="1177895"/>
                  <a:pt x="6483978" y="1185165"/>
                  <a:pt x="6489409" y="1189714"/>
                </a:cubicBezTo>
                <a:cubicBezTo>
                  <a:pt x="6500870" y="1197899"/>
                  <a:pt x="6509944" y="1209741"/>
                  <a:pt x="6520807" y="1218841"/>
                </a:cubicBezTo>
                <a:cubicBezTo>
                  <a:pt x="6532267" y="1227025"/>
                  <a:pt x="6546444" y="1237486"/>
                  <a:pt x="6556113" y="1248413"/>
                </a:cubicBezTo>
                <a:cubicBezTo>
                  <a:pt x="6573931" y="1266168"/>
                  <a:pt x="6593539" y="1281177"/>
                  <a:pt x="6609834" y="1294825"/>
                </a:cubicBezTo>
                <a:cubicBezTo>
                  <a:pt x="6644544" y="1325312"/>
                  <a:pt x="6675344" y="1355355"/>
                  <a:pt x="6694415" y="1384061"/>
                </a:cubicBezTo>
                <a:cubicBezTo>
                  <a:pt x="6703487" y="1395905"/>
                  <a:pt x="6714350" y="1405004"/>
                  <a:pt x="6725214" y="1414103"/>
                </a:cubicBezTo>
                <a:cubicBezTo>
                  <a:pt x="6727930" y="1416378"/>
                  <a:pt x="6736675" y="1422287"/>
                  <a:pt x="6735481" y="1424117"/>
                </a:cubicBezTo>
                <a:cubicBezTo>
                  <a:pt x="6733093" y="1427776"/>
                  <a:pt x="6726140" y="1419123"/>
                  <a:pt x="6723424" y="1416848"/>
                </a:cubicBezTo>
                <a:cubicBezTo>
                  <a:pt x="6677253" y="1378175"/>
                  <a:pt x="6631083" y="1339505"/>
                  <a:pt x="6582197" y="1298558"/>
                </a:cubicBezTo>
                <a:cubicBezTo>
                  <a:pt x="6565902" y="1284908"/>
                  <a:pt x="6552054" y="1280384"/>
                  <a:pt x="6535490" y="1273584"/>
                </a:cubicBezTo>
                <a:cubicBezTo>
                  <a:pt x="6535490" y="1273584"/>
                  <a:pt x="6534893" y="1274499"/>
                  <a:pt x="6534296" y="1275413"/>
                </a:cubicBezTo>
                <a:cubicBezTo>
                  <a:pt x="6537937" y="1282708"/>
                  <a:pt x="6539458" y="1286813"/>
                  <a:pt x="6540385" y="1291832"/>
                </a:cubicBezTo>
                <a:cubicBezTo>
                  <a:pt x="6538593" y="1294576"/>
                  <a:pt x="6544950" y="1304145"/>
                  <a:pt x="6553098" y="1310968"/>
                </a:cubicBezTo>
                <a:cubicBezTo>
                  <a:pt x="6574824" y="1329167"/>
                  <a:pt x="6570647" y="1335572"/>
                  <a:pt x="6570377" y="1342420"/>
                </a:cubicBezTo>
                <a:cubicBezTo>
                  <a:pt x="6568915" y="1351100"/>
                  <a:pt x="6579510" y="1367046"/>
                  <a:pt x="6590104" y="1382995"/>
                </a:cubicBezTo>
                <a:cubicBezTo>
                  <a:pt x="6591628" y="1387100"/>
                  <a:pt x="6597656" y="1390735"/>
                  <a:pt x="6600371" y="1393009"/>
                </a:cubicBezTo>
                <a:cubicBezTo>
                  <a:pt x="6611234" y="1402109"/>
                  <a:pt x="6622695" y="1410294"/>
                  <a:pt x="6629051" y="1419862"/>
                </a:cubicBezTo>
                <a:cubicBezTo>
                  <a:pt x="6631172" y="1423051"/>
                  <a:pt x="6633887" y="1425327"/>
                  <a:pt x="6639319" y="1429876"/>
                </a:cubicBezTo>
                <a:cubicBezTo>
                  <a:pt x="6647466" y="1436701"/>
                  <a:pt x="6655615" y="1443525"/>
                  <a:pt x="6661046" y="1448075"/>
                </a:cubicBezTo>
                <a:cubicBezTo>
                  <a:pt x="6674029" y="1460364"/>
                  <a:pt x="6688205" y="1470822"/>
                  <a:pt x="6700859" y="1477177"/>
                </a:cubicBezTo>
                <a:cubicBezTo>
                  <a:pt x="6710798" y="1481256"/>
                  <a:pt x="6721064" y="1491271"/>
                  <a:pt x="6727421" y="1500840"/>
                </a:cubicBezTo>
                <a:cubicBezTo>
                  <a:pt x="6738612" y="1515873"/>
                  <a:pt x="6757624" y="1531798"/>
                  <a:pt x="6769413" y="1545916"/>
                </a:cubicBezTo>
                <a:cubicBezTo>
                  <a:pt x="6771531" y="1549105"/>
                  <a:pt x="6821283" y="1582288"/>
                  <a:pt x="6821880" y="1581372"/>
                </a:cubicBezTo>
                <a:cubicBezTo>
                  <a:pt x="6829699" y="1582264"/>
                  <a:pt x="6841160" y="1590447"/>
                  <a:pt x="6849308" y="1597272"/>
                </a:cubicBezTo>
                <a:cubicBezTo>
                  <a:pt x="6858052" y="1603181"/>
                  <a:pt x="6864410" y="1612750"/>
                  <a:pt x="6871363" y="1621404"/>
                </a:cubicBezTo>
                <a:cubicBezTo>
                  <a:pt x="6870766" y="1622320"/>
                  <a:pt x="6870169" y="1623234"/>
                  <a:pt x="6872885" y="1625510"/>
                </a:cubicBezTo>
                <a:cubicBezTo>
                  <a:pt x="6889180" y="1639158"/>
                  <a:pt x="6897656" y="1651916"/>
                  <a:pt x="6910638" y="1664205"/>
                </a:cubicBezTo>
                <a:cubicBezTo>
                  <a:pt x="6918190" y="1671944"/>
                  <a:pt x="6923293" y="1670559"/>
                  <a:pt x="6930247" y="1679213"/>
                </a:cubicBezTo>
                <a:cubicBezTo>
                  <a:pt x="6932964" y="1681489"/>
                  <a:pt x="6957674" y="1695114"/>
                  <a:pt x="6961585" y="1695558"/>
                </a:cubicBezTo>
                <a:cubicBezTo>
                  <a:pt x="6964897" y="1696919"/>
                  <a:pt x="6968210" y="1698278"/>
                  <a:pt x="6971523" y="1699638"/>
                </a:cubicBezTo>
                <a:cubicBezTo>
                  <a:pt x="6986893" y="1708268"/>
                  <a:pt x="6997757" y="1717367"/>
                  <a:pt x="7006232" y="1730125"/>
                </a:cubicBezTo>
                <a:cubicBezTo>
                  <a:pt x="7008350" y="1733315"/>
                  <a:pt x="7010471" y="1736504"/>
                  <a:pt x="7015306" y="1741969"/>
                </a:cubicBezTo>
                <a:cubicBezTo>
                  <a:pt x="7014708" y="1742884"/>
                  <a:pt x="7016827" y="1746073"/>
                  <a:pt x="7016827" y="1746073"/>
                </a:cubicBezTo>
                <a:lnTo>
                  <a:pt x="7032390" y="1760399"/>
                </a:lnTo>
                <a:lnTo>
                  <a:pt x="7035277" y="1765182"/>
                </a:lnTo>
                <a:lnTo>
                  <a:pt x="7050073" y="1794756"/>
                </a:lnTo>
                <a:lnTo>
                  <a:pt x="7047835" y="1793110"/>
                </a:lnTo>
                <a:cubicBezTo>
                  <a:pt x="7043000" y="1787646"/>
                  <a:pt x="7034256" y="1781736"/>
                  <a:pt x="7026706" y="1773998"/>
                </a:cubicBezTo>
                <a:cubicBezTo>
                  <a:pt x="7021274" y="1769447"/>
                  <a:pt x="7020080" y="1771277"/>
                  <a:pt x="7019483" y="1772192"/>
                </a:cubicBezTo>
                <a:cubicBezTo>
                  <a:pt x="7018289" y="1774021"/>
                  <a:pt x="7020409" y="1777210"/>
                  <a:pt x="7023124" y="1779486"/>
                </a:cubicBezTo>
                <a:cubicBezTo>
                  <a:pt x="7028556" y="1784035"/>
                  <a:pt x="7029153" y="1783121"/>
                  <a:pt x="7031869" y="1785396"/>
                </a:cubicBezTo>
                <a:lnTo>
                  <a:pt x="7058277" y="1811154"/>
                </a:lnTo>
                <a:lnTo>
                  <a:pt x="7061568" y="1817734"/>
                </a:lnTo>
                <a:lnTo>
                  <a:pt x="7061218" y="1818466"/>
                </a:lnTo>
                <a:cubicBezTo>
                  <a:pt x="7060280" y="1819097"/>
                  <a:pt x="7059684" y="1820011"/>
                  <a:pt x="7061802" y="1823201"/>
                </a:cubicBezTo>
                <a:lnTo>
                  <a:pt x="7066109" y="1826809"/>
                </a:lnTo>
                <a:lnTo>
                  <a:pt x="7073322" y="1841225"/>
                </a:lnTo>
                <a:cubicBezTo>
                  <a:pt x="7084189" y="1868270"/>
                  <a:pt x="7092648" y="1897210"/>
                  <a:pt x="7096921" y="1928636"/>
                </a:cubicBezTo>
                <a:cubicBezTo>
                  <a:pt x="7097541" y="1945951"/>
                  <a:pt x="7101097" y="1944768"/>
                  <a:pt x="7113862" y="1949286"/>
                </a:cubicBezTo>
                <a:cubicBezTo>
                  <a:pt x="7147548" y="1959985"/>
                  <a:pt x="7132887" y="1977996"/>
                  <a:pt x="7118229" y="1996010"/>
                </a:cubicBezTo>
                <a:cubicBezTo>
                  <a:pt x="7109642" y="2007622"/>
                  <a:pt x="7088720" y="2001436"/>
                  <a:pt x="7087870" y="2027996"/>
                </a:cubicBezTo>
                <a:cubicBezTo>
                  <a:pt x="7098542" y="2024448"/>
                  <a:pt x="7103146" y="2027298"/>
                  <a:pt x="7110261" y="2024934"/>
                </a:cubicBezTo>
                <a:cubicBezTo>
                  <a:pt x="7132655" y="2021870"/>
                  <a:pt x="7160076" y="2008375"/>
                  <a:pt x="7167387" y="2036603"/>
                </a:cubicBezTo>
                <a:cubicBezTo>
                  <a:pt x="7171135" y="2066014"/>
                  <a:pt x="7145803" y="2087574"/>
                  <a:pt x="7116294" y="2093003"/>
                </a:cubicBezTo>
                <a:cubicBezTo>
                  <a:pt x="7094945" y="2100098"/>
                  <a:pt x="7075065" y="2097944"/>
                  <a:pt x="7066712" y="2065688"/>
                </a:cubicBezTo>
                <a:cubicBezTo>
                  <a:pt x="7062537" y="2049557"/>
                  <a:pt x="7050198" y="2031759"/>
                  <a:pt x="7030938" y="2046918"/>
                </a:cubicBezTo>
                <a:cubicBezTo>
                  <a:pt x="7017749" y="2055683"/>
                  <a:pt x="7010207" y="2071328"/>
                  <a:pt x="7018986" y="2090309"/>
                </a:cubicBezTo>
                <a:cubicBezTo>
                  <a:pt x="7025676" y="2101224"/>
                  <a:pt x="7035925" y="2110954"/>
                  <a:pt x="7023780" y="2123752"/>
                </a:cubicBezTo>
                <a:cubicBezTo>
                  <a:pt x="7010592" y="2132514"/>
                  <a:pt x="6997828" y="2127998"/>
                  <a:pt x="6987582" y="2118267"/>
                </a:cubicBezTo>
                <a:cubicBezTo>
                  <a:pt x="6933823" y="2074821"/>
                  <a:pt x="6869154" y="2078796"/>
                  <a:pt x="6794240" y="2073038"/>
                </a:cubicBezTo>
                <a:cubicBezTo>
                  <a:pt x="6848617" y="2133798"/>
                  <a:pt x="6880600" y="2197620"/>
                  <a:pt x="6936872" y="2235850"/>
                </a:cubicBezTo>
                <a:cubicBezTo>
                  <a:pt x="6971176" y="2263863"/>
                  <a:pt x="6952960" y="2283059"/>
                  <a:pt x="6934744" y="2302252"/>
                </a:cubicBezTo>
                <a:cubicBezTo>
                  <a:pt x="6915481" y="2317413"/>
                  <a:pt x="6891003" y="2312412"/>
                  <a:pt x="6870078" y="2306227"/>
                </a:cubicBezTo>
                <a:cubicBezTo>
                  <a:pt x="6827186" y="2289827"/>
                  <a:pt x="6784296" y="2273426"/>
                  <a:pt x="6737845" y="2258204"/>
                </a:cubicBezTo>
                <a:cubicBezTo>
                  <a:pt x="6670473" y="2236804"/>
                  <a:pt x="6601628" y="2224650"/>
                  <a:pt x="6545783" y="2173137"/>
                </a:cubicBezTo>
                <a:cubicBezTo>
                  <a:pt x="6530932" y="2160556"/>
                  <a:pt x="6514609" y="2157221"/>
                  <a:pt x="6500378" y="2161952"/>
                </a:cubicBezTo>
                <a:cubicBezTo>
                  <a:pt x="6426700" y="2190820"/>
                  <a:pt x="6367912" y="2157805"/>
                  <a:pt x="6307038" y="2116725"/>
                </a:cubicBezTo>
                <a:cubicBezTo>
                  <a:pt x="6275449" y="2095472"/>
                  <a:pt x="6243076" y="2075849"/>
                  <a:pt x="6210152" y="2057365"/>
                </a:cubicBezTo>
                <a:lnTo>
                  <a:pt x="6189201" y="2046385"/>
                </a:lnTo>
                <a:lnTo>
                  <a:pt x="6175933" y="2043345"/>
                </a:lnTo>
                <a:lnTo>
                  <a:pt x="6194768" y="2080447"/>
                </a:lnTo>
                <a:cubicBezTo>
                  <a:pt x="6203983" y="2096399"/>
                  <a:pt x="6214646" y="2111366"/>
                  <a:pt x="6228556" y="2123970"/>
                </a:cubicBezTo>
                <a:cubicBezTo>
                  <a:pt x="6250812" y="2140775"/>
                  <a:pt x="6243392" y="2170184"/>
                  <a:pt x="6213719" y="2186990"/>
                </a:cubicBezTo>
                <a:cubicBezTo>
                  <a:pt x="6169209" y="2212200"/>
                  <a:pt x="6132117" y="2254211"/>
                  <a:pt x="6072772" y="2233206"/>
                </a:cubicBezTo>
                <a:cubicBezTo>
                  <a:pt x="6067207" y="2232156"/>
                  <a:pt x="6061642" y="2232942"/>
                  <a:pt x="6056137" y="2234978"/>
                </a:cubicBezTo>
                <a:lnTo>
                  <a:pt x="6045824" y="2240840"/>
                </a:lnTo>
                <a:lnTo>
                  <a:pt x="6048755" y="2243015"/>
                </a:lnTo>
                <a:cubicBezTo>
                  <a:pt x="6064967" y="2255486"/>
                  <a:pt x="6080681" y="2268602"/>
                  <a:pt x="6095165" y="2283496"/>
                </a:cubicBezTo>
                <a:cubicBezTo>
                  <a:pt x="6148497" y="2340221"/>
                  <a:pt x="6206860" y="2386517"/>
                  <a:pt x="6276319" y="2415986"/>
                </a:cubicBezTo>
                <a:cubicBezTo>
                  <a:pt x="6352898" y="2443089"/>
                  <a:pt x="6388440" y="2505728"/>
                  <a:pt x="6418952" y="2578798"/>
                </a:cubicBezTo>
                <a:cubicBezTo>
                  <a:pt x="6423129" y="2594928"/>
                  <a:pt x="6428776" y="2601813"/>
                  <a:pt x="6413071" y="2615789"/>
                </a:cubicBezTo>
                <a:cubicBezTo>
                  <a:pt x="6351733" y="2662456"/>
                  <a:pt x="6352775" y="2666488"/>
                  <a:pt x="6416163" y="2702355"/>
                </a:cubicBezTo>
                <a:cubicBezTo>
                  <a:pt x="6424327" y="2704022"/>
                  <a:pt x="6433529" y="2709721"/>
                  <a:pt x="6441691" y="2711389"/>
                </a:cubicBezTo>
                <a:cubicBezTo>
                  <a:pt x="6455496" y="2719936"/>
                  <a:pt x="6480405" y="2711659"/>
                  <a:pt x="6474950" y="2735369"/>
                </a:cubicBezTo>
                <a:cubicBezTo>
                  <a:pt x="6469497" y="2759080"/>
                  <a:pt x="6449617" y="2756930"/>
                  <a:pt x="6432252" y="2749562"/>
                </a:cubicBezTo>
                <a:cubicBezTo>
                  <a:pt x="6401079" y="2733644"/>
                  <a:pt x="6368863" y="2713695"/>
                  <a:pt x="6336647" y="2693748"/>
                </a:cubicBezTo>
                <a:cubicBezTo>
                  <a:pt x="6322840" y="2685198"/>
                  <a:pt x="6306945" y="2668582"/>
                  <a:pt x="6294373" y="2694659"/>
                </a:cubicBezTo>
                <a:cubicBezTo>
                  <a:pt x="6284317" y="2715520"/>
                  <a:pt x="6280334" y="2729984"/>
                  <a:pt x="6297273" y="2750630"/>
                </a:cubicBezTo>
                <a:cubicBezTo>
                  <a:pt x="6352269" y="2828702"/>
                  <a:pt x="6417320" y="2885913"/>
                  <a:pt x="6490957" y="2931513"/>
                </a:cubicBezTo>
                <a:cubicBezTo>
                  <a:pt x="6512925" y="2941727"/>
                  <a:pt x="6536982" y="2960010"/>
                  <a:pt x="6529012" y="2988936"/>
                </a:cubicBezTo>
                <a:cubicBezTo>
                  <a:pt x="6521046" y="3017861"/>
                  <a:pt x="6487975" y="3024474"/>
                  <a:pt x="6463069" y="3032751"/>
                </a:cubicBezTo>
                <a:cubicBezTo>
                  <a:pt x="6458466" y="3029901"/>
                  <a:pt x="6450306" y="3028233"/>
                  <a:pt x="6445705" y="3025385"/>
                </a:cubicBezTo>
                <a:cubicBezTo>
                  <a:pt x="6429382" y="3022049"/>
                  <a:pt x="6410547" y="3023933"/>
                  <a:pt x="6399445" y="3040759"/>
                </a:cubicBezTo>
                <a:cubicBezTo>
                  <a:pt x="6383532" y="3061378"/>
                  <a:pt x="6366263" y="3069307"/>
                  <a:pt x="6348945" y="3069589"/>
                </a:cubicBezTo>
                <a:lnTo>
                  <a:pt x="6336775" y="3067384"/>
                </a:lnTo>
                <a:lnTo>
                  <a:pt x="6328075" y="3061187"/>
                </a:lnTo>
                <a:cubicBezTo>
                  <a:pt x="6319493" y="3055075"/>
                  <a:pt x="6316471" y="3053332"/>
                  <a:pt x="6318845" y="3056244"/>
                </a:cubicBezTo>
                <a:cubicBezTo>
                  <a:pt x="6318683" y="3056536"/>
                  <a:pt x="6318683" y="3056536"/>
                  <a:pt x="6318683" y="3056536"/>
                </a:cubicBezTo>
                <a:cubicBezTo>
                  <a:pt x="6310103" y="3050425"/>
                  <a:pt x="6306918" y="3048972"/>
                  <a:pt x="6301198" y="3044898"/>
                </a:cubicBezTo>
                <a:cubicBezTo>
                  <a:pt x="6295477" y="3040824"/>
                  <a:pt x="6295800" y="3040240"/>
                  <a:pt x="6293103" y="3037911"/>
                </a:cubicBezTo>
                <a:cubicBezTo>
                  <a:pt x="6287706" y="3033253"/>
                  <a:pt x="6285331" y="3030341"/>
                  <a:pt x="6276749" y="3024230"/>
                </a:cubicBezTo>
                <a:cubicBezTo>
                  <a:pt x="6270868" y="3020448"/>
                  <a:pt x="6271191" y="3019864"/>
                  <a:pt x="6271354" y="3019571"/>
                </a:cubicBezTo>
                <a:cubicBezTo>
                  <a:pt x="6271515" y="3019280"/>
                  <a:pt x="6271839" y="3018696"/>
                  <a:pt x="6272163" y="3018113"/>
                </a:cubicBezTo>
                <a:cubicBezTo>
                  <a:pt x="6260721" y="3009964"/>
                  <a:pt x="6249603" y="3001233"/>
                  <a:pt x="6240213" y="2996581"/>
                </a:cubicBezTo>
                <a:cubicBezTo>
                  <a:pt x="6237353" y="2994544"/>
                  <a:pt x="6231632" y="2990471"/>
                  <a:pt x="6228772" y="2988433"/>
                </a:cubicBezTo>
                <a:cubicBezTo>
                  <a:pt x="6217329" y="2980284"/>
                  <a:pt x="6205888" y="2972137"/>
                  <a:pt x="6194285" y="2964280"/>
                </a:cubicBezTo>
                <a:cubicBezTo>
                  <a:pt x="6188403" y="2960498"/>
                  <a:pt x="6182196" y="2957300"/>
                  <a:pt x="6173939" y="2950606"/>
                </a:cubicBezTo>
                <a:cubicBezTo>
                  <a:pt x="6168542" y="2945949"/>
                  <a:pt x="6159961" y="2939837"/>
                  <a:pt x="6157263" y="2937507"/>
                </a:cubicBezTo>
                <a:cubicBezTo>
                  <a:pt x="6149167" y="2930521"/>
                  <a:pt x="6140748" y="2924117"/>
                  <a:pt x="6132329" y="2917716"/>
                </a:cubicBezTo>
                <a:cubicBezTo>
                  <a:pt x="6129468" y="2915678"/>
                  <a:pt x="6129468" y="2915678"/>
                  <a:pt x="6126770" y="2913349"/>
                </a:cubicBezTo>
                <a:cubicBezTo>
                  <a:pt x="6121374" y="2908692"/>
                  <a:pt x="6118675" y="2906363"/>
                  <a:pt x="6112468" y="2903164"/>
                </a:cubicBezTo>
                <a:cubicBezTo>
                  <a:pt x="6106585" y="2899382"/>
                  <a:pt x="6095630" y="2890358"/>
                  <a:pt x="6098490" y="2892396"/>
                </a:cubicBezTo>
                <a:cubicBezTo>
                  <a:pt x="6098814" y="2891812"/>
                  <a:pt x="6101837" y="2893556"/>
                  <a:pt x="6107557" y="2897631"/>
                </a:cubicBezTo>
                <a:cubicBezTo>
                  <a:pt x="6110418" y="2899667"/>
                  <a:pt x="6110418" y="2899667"/>
                  <a:pt x="6113278" y="2901706"/>
                </a:cubicBezTo>
                <a:cubicBezTo>
                  <a:pt x="6113278" y="2901706"/>
                  <a:pt x="6116300" y="2903451"/>
                  <a:pt x="6116462" y="2903158"/>
                </a:cubicBezTo>
                <a:cubicBezTo>
                  <a:pt x="6113764" y="2900829"/>
                  <a:pt x="6113764" y="2900829"/>
                  <a:pt x="6110903" y="2898792"/>
                </a:cubicBezTo>
                <a:cubicBezTo>
                  <a:pt x="6105183" y="2894718"/>
                  <a:pt x="6096603" y="2888606"/>
                  <a:pt x="6088020" y="2882496"/>
                </a:cubicBezTo>
                <a:cubicBezTo>
                  <a:pt x="6082301" y="2878421"/>
                  <a:pt x="6073719" y="2872312"/>
                  <a:pt x="6073233" y="2873187"/>
                </a:cubicBezTo>
                <a:cubicBezTo>
                  <a:pt x="6073233" y="2873187"/>
                  <a:pt x="6067512" y="2869112"/>
                  <a:pt x="6067512" y="2869112"/>
                </a:cubicBezTo>
                <a:cubicBezTo>
                  <a:pt x="6058769" y="2863293"/>
                  <a:pt x="6056395" y="2860381"/>
                  <a:pt x="6050512" y="2856599"/>
                </a:cubicBezTo>
                <a:cubicBezTo>
                  <a:pt x="6050512" y="2856599"/>
                  <a:pt x="6050512" y="2856599"/>
                  <a:pt x="6047489" y="2854854"/>
                </a:cubicBezTo>
                <a:cubicBezTo>
                  <a:pt x="6046519" y="2856605"/>
                  <a:pt x="6046519" y="2856605"/>
                  <a:pt x="6032216" y="2846421"/>
                </a:cubicBezTo>
                <a:cubicBezTo>
                  <a:pt x="6023635" y="2840309"/>
                  <a:pt x="6020612" y="2838564"/>
                  <a:pt x="6017428" y="2837110"/>
                </a:cubicBezTo>
                <a:cubicBezTo>
                  <a:pt x="6020288" y="2839147"/>
                  <a:pt x="6020128" y="2839440"/>
                  <a:pt x="6022825" y="2841768"/>
                </a:cubicBezTo>
                <a:cubicBezTo>
                  <a:pt x="6028222" y="2846427"/>
                  <a:pt x="6033781" y="2850793"/>
                  <a:pt x="6036318" y="2853413"/>
                </a:cubicBezTo>
                <a:cubicBezTo>
                  <a:pt x="6036075" y="2853851"/>
                  <a:pt x="6038098" y="2855599"/>
                  <a:pt x="6040857" y="2857818"/>
                </a:cubicBezTo>
                <a:lnTo>
                  <a:pt x="6042491" y="2859139"/>
                </a:lnTo>
                <a:lnTo>
                  <a:pt x="6040075" y="2858016"/>
                </a:lnTo>
                <a:lnTo>
                  <a:pt x="6037715" y="2858075"/>
                </a:lnTo>
                <a:lnTo>
                  <a:pt x="6031028" y="2853058"/>
                </a:lnTo>
                <a:cubicBezTo>
                  <a:pt x="6028505" y="2851312"/>
                  <a:pt x="6026279" y="2849930"/>
                  <a:pt x="6026117" y="2850221"/>
                </a:cubicBezTo>
                <a:cubicBezTo>
                  <a:pt x="6025631" y="2851098"/>
                  <a:pt x="6017374" y="2844402"/>
                  <a:pt x="6014189" y="2842949"/>
                </a:cubicBezTo>
                <a:cubicBezTo>
                  <a:pt x="6011491" y="2840620"/>
                  <a:pt x="6006094" y="2835962"/>
                  <a:pt x="6000536" y="2831597"/>
                </a:cubicBezTo>
                <a:cubicBezTo>
                  <a:pt x="5995301" y="2826647"/>
                  <a:pt x="5986558" y="2820827"/>
                  <a:pt x="5983049" y="2819958"/>
                </a:cubicBezTo>
                <a:cubicBezTo>
                  <a:pt x="5980026" y="2818214"/>
                  <a:pt x="5980026" y="2818214"/>
                  <a:pt x="5977167" y="2816177"/>
                </a:cubicBezTo>
                <a:cubicBezTo>
                  <a:pt x="5971446" y="2812103"/>
                  <a:pt x="5968587" y="2810066"/>
                  <a:pt x="5963026" y="2805700"/>
                </a:cubicBezTo>
                <a:cubicBezTo>
                  <a:pt x="5957468" y="2801334"/>
                  <a:pt x="5949211" y="2794639"/>
                  <a:pt x="5943328" y="2790858"/>
                </a:cubicBezTo>
                <a:cubicBezTo>
                  <a:pt x="5931562" y="2783293"/>
                  <a:pt x="5923144" y="2776889"/>
                  <a:pt x="5914563" y="2770779"/>
                </a:cubicBezTo>
                <a:cubicBezTo>
                  <a:pt x="5908842" y="2766705"/>
                  <a:pt x="5908680" y="2766996"/>
                  <a:pt x="5905495" y="2765543"/>
                </a:cubicBezTo>
                <a:cubicBezTo>
                  <a:pt x="5905333" y="2765836"/>
                  <a:pt x="5902474" y="2763798"/>
                  <a:pt x="5896914" y="2759433"/>
                </a:cubicBezTo>
                <a:cubicBezTo>
                  <a:pt x="5897076" y="2759140"/>
                  <a:pt x="5897238" y="2758847"/>
                  <a:pt x="5897400" y="2758557"/>
                </a:cubicBezTo>
                <a:cubicBezTo>
                  <a:pt x="5897885" y="2757680"/>
                  <a:pt x="5909165" y="2766121"/>
                  <a:pt x="5909814" y="2764954"/>
                </a:cubicBezTo>
                <a:cubicBezTo>
                  <a:pt x="5907277" y="2762333"/>
                  <a:pt x="5912999" y="2766407"/>
                  <a:pt x="5918557" y="2770773"/>
                </a:cubicBezTo>
                <a:cubicBezTo>
                  <a:pt x="5918557" y="2770773"/>
                  <a:pt x="5918394" y="2771065"/>
                  <a:pt x="5918394" y="2771065"/>
                </a:cubicBezTo>
                <a:cubicBezTo>
                  <a:pt x="5921093" y="2773394"/>
                  <a:pt x="5923791" y="2775722"/>
                  <a:pt x="5926652" y="2777759"/>
                </a:cubicBezTo>
                <a:cubicBezTo>
                  <a:pt x="5932534" y="2781542"/>
                  <a:pt x="5929837" y="2779212"/>
                  <a:pt x="5932858" y="2780957"/>
                </a:cubicBezTo>
                <a:cubicBezTo>
                  <a:pt x="5935880" y="2782703"/>
                  <a:pt x="5944623" y="2788522"/>
                  <a:pt x="5939226" y="2783865"/>
                </a:cubicBezTo>
                <a:cubicBezTo>
                  <a:pt x="5936690" y="2781242"/>
                  <a:pt x="5937014" y="2780658"/>
                  <a:pt x="5931455" y="2776293"/>
                </a:cubicBezTo>
                <a:cubicBezTo>
                  <a:pt x="5922875" y="2770183"/>
                  <a:pt x="5917316" y="2765815"/>
                  <a:pt x="5911433" y="2762034"/>
                </a:cubicBezTo>
                <a:cubicBezTo>
                  <a:pt x="5905550" y="2758252"/>
                  <a:pt x="5905550" y="2758252"/>
                  <a:pt x="5899992" y="2753886"/>
                </a:cubicBezTo>
                <a:cubicBezTo>
                  <a:pt x="5897292" y="2751557"/>
                  <a:pt x="5894433" y="2749520"/>
                  <a:pt x="5888551" y="2745738"/>
                </a:cubicBezTo>
                <a:cubicBezTo>
                  <a:pt x="5876784" y="2738174"/>
                  <a:pt x="5868204" y="2732063"/>
                  <a:pt x="5857086" y="2723331"/>
                </a:cubicBezTo>
                <a:cubicBezTo>
                  <a:pt x="5851527" y="2718965"/>
                  <a:pt x="5845806" y="2714891"/>
                  <a:pt x="5842946" y="2712854"/>
                </a:cubicBezTo>
                <a:cubicBezTo>
                  <a:pt x="5836903" y="2709364"/>
                  <a:pt x="5828321" y="2703253"/>
                  <a:pt x="5819739" y="2697142"/>
                </a:cubicBezTo>
                <a:cubicBezTo>
                  <a:pt x="5814018" y="2693067"/>
                  <a:pt x="5814018" y="2693067"/>
                  <a:pt x="5813694" y="2693652"/>
                </a:cubicBezTo>
                <a:cubicBezTo>
                  <a:pt x="5810348" y="2692491"/>
                  <a:pt x="5807488" y="2690453"/>
                  <a:pt x="5802091" y="2685796"/>
                </a:cubicBezTo>
                <a:cubicBezTo>
                  <a:pt x="5796695" y="2681137"/>
                  <a:pt x="5788114" y="2675026"/>
                  <a:pt x="5785576" y="2672406"/>
                </a:cubicBezTo>
                <a:cubicBezTo>
                  <a:pt x="5782878" y="2670077"/>
                  <a:pt x="5780018" y="2668040"/>
                  <a:pt x="5777157" y="2666003"/>
                </a:cubicBezTo>
                <a:cubicBezTo>
                  <a:pt x="5768090" y="2660768"/>
                  <a:pt x="5754113" y="2649998"/>
                  <a:pt x="5745208" y="2644471"/>
                </a:cubicBezTo>
                <a:cubicBezTo>
                  <a:pt x="5742185" y="2642727"/>
                  <a:pt x="5739486" y="2640398"/>
                  <a:pt x="5736140" y="2639236"/>
                </a:cubicBezTo>
                <a:cubicBezTo>
                  <a:pt x="5732956" y="2637783"/>
                  <a:pt x="5724861" y="2630797"/>
                  <a:pt x="5718654" y="2627598"/>
                </a:cubicBezTo>
                <a:cubicBezTo>
                  <a:pt x="5721190" y="2630220"/>
                  <a:pt x="5726427" y="2635168"/>
                  <a:pt x="5735006" y="2641280"/>
                </a:cubicBezTo>
                <a:cubicBezTo>
                  <a:pt x="5743750" y="2647099"/>
                  <a:pt x="5746287" y="2649721"/>
                  <a:pt x="5748823" y="2652340"/>
                </a:cubicBezTo>
                <a:cubicBezTo>
                  <a:pt x="5748661" y="2652633"/>
                  <a:pt x="5751360" y="2654962"/>
                  <a:pt x="5754382" y="2656706"/>
                </a:cubicBezTo>
                <a:cubicBezTo>
                  <a:pt x="5757405" y="2658452"/>
                  <a:pt x="5763125" y="2662526"/>
                  <a:pt x="5769008" y="2666307"/>
                </a:cubicBezTo>
                <a:cubicBezTo>
                  <a:pt x="5774728" y="2670381"/>
                  <a:pt x="5769332" y="2665724"/>
                  <a:pt x="5772516" y="2667177"/>
                </a:cubicBezTo>
                <a:cubicBezTo>
                  <a:pt x="5772678" y="2666885"/>
                  <a:pt x="5772678" y="2666885"/>
                  <a:pt x="5775537" y="2668922"/>
                </a:cubicBezTo>
                <a:cubicBezTo>
                  <a:pt x="5775214" y="2669506"/>
                  <a:pt x="5775052" y="2669797"/>
                  <a:pt x="5774728" y="2670381"/>
                </a:cubicBezTo>
                <a:cubicBezTo>
                  <a:pt x="5774566" y="2670674"/>
                  <a:pt x="5774405" y="2670966"/>
                  <a:pt x="5780125" y="2675039"/>
                </a:cubicBezTo>
                <a:cubicBezTo>
                  <a:pt x="5785846" y="2679113"/>
                  <a:pt x="5793942" y="2686100"/>
                  <a:pt x="5802846" y="2691627"/>
                </a:cubicBezTo>
                <a:cubicBezTo>
                  <a:pt x="5802846" y="2691627"/>
                  <a:pt x="5802091" y="2691191"/>
                  <a:pt x="5801693" y="2691010"/>
                </a:cubicBezTo>
                <a:cubicBezTo>
                  <a:pt x="5801294" y="2690827"/>
                  <a:pt x="5801254" y="2690901"/>
                  <a:pt x="5802684" y="2691920"/>
                </a:cubicBezTo>
                <a:lnTo>
                  <a:pt x="5803117" y="2692169"/>
                </a:lnTo>
                <a:lnTo>
                  <a:pt x="5804736" y="2695415"/>
                </a:lnTo>
                <a:cubicBezTo>
                  <a:pt x="5810131" y="2700073"/>
                  <a:pt x="5815528" y="2704733"/>
                  <a:pt x="5815042" y="2705608"/>
                </a:cubicBezTo>
                <a:cubicBezTo>
                  <a:pt x="5806463" y="2699497"/>
                  <a:pt x="5795182" y="2691056"/>
                  <a:pt x="5789137" y="2687566"/>
                </a:cubicBezTo>
                <a:cubicBezTo>
                  <a:pt x="5780395" y="2681747"/>
                  <a:pt x="5771812" y="2675636"/>
                  <a:pt x="5763232" y="2669525"/>
                </a:cubicBezTo>
                <a:cubicBezTo>
                  <a:pt x="5751953" y="2661085"/>
                  <a:pt x="5743695" y="2654391"/>
                  <a:pt x="5731767" y="2647118"/>
                </a:cubicBezTo>
                <a:cubicBezTo>
                  <a:pt x="5728907" y="2645081"/>
                  <a:pt x="5726209" y="2642753"/>
                  <a:pt x="5723350" y="2640716"/>
                </a:cubicBezTo>
                <a:cubicBezTo>
                  <a:pt x="5712070" y="2632276"/>
                  <a:pt x="5700790" y="2623835"/>
                  <a:pt x="5689024" y="2616272"/>
                </a:cubicBezTo>
                <a:cubicBezTo>
                  <a:pt x="5686002" y="2614526"/>
                  <a:pt x="5683142" y="2612488"/>
                  <a:pt x="5683142" y="2612488"/>
                </a:cubicBezTo>
                <a:cubicBezTo>
                  <a:pt x="5675047" y="2605503"/>
                  <a:pt x="5666304" y="2599684"/>
                  <a:pt x="5657722" y="2593572"/>
                </a:cubicBezTo>
                <a:cubicBezTo>
                  <a:pt x="5640560" y="2581350"/>
                  <a:pt x="5623398" y="2569128"/>
                  <a:pt x="5606235" y="2556906"/>
                </a:cubicBezTo>
                <a:cubicBezTo>
                  <a:pt x="5600515" y="2552832"/>
                  <a:pt x="5594634" y="2549050"/>
                  <a:pt x="5591934" y="2546721"/>
                </a:cubicBezTo>
                <a:cubicBezTo>
                  <a:pt x="5586538" y="2542064"/>
                  <a:pt x="5580655" y="2538282"/>
                  <a:pt x="5574771" y="2534499"/>
                </a:cubicBezTo>
                <a:cubicBezTo>
                  <a:pt x="5565867" y="2528972"/>
                  <a:pt x="5551565" y="2518788"/>
                  <a:pt x="5543469" y="2511800"/>
                </a:cubicBezTo>
                <a:cubicBezTo>
                  <a:pt x="5535374" y="2504813"/>
                  <a:pt x="5526631" y="2498994"/>
                  <a:pt x="5517726" y="2493467"/>
                </a:cubicBezTo>
                <a:cubicBezTo>
                  <a:pt x="5508984" y="2487648"/>
                  <a:pt x="5500080" y="2482121"/>
                  <a:pt x="5491984" y="2475134"/>
                </a:cubicBezTo>
                <a:cubicBezTo>
                  <a:pt x="5492144" y="2474842"/>
                  <a:pt x="5486262" y="2471060"/>
                  <a:pt x="5483403" y="2469023"/>
                </a:cubicBezTo>
                <a:cubicBezTo>
                  <a:pt x="5469101" y="2458839"/>
                  <a:pt x="5454798" y="2448653"/>
                  <a:pt x="5440334" y="2438760"/>
                </a:cubicBezTo>
                <a:cubicBezTo>
                  <a:pt x="5434452" y="2434978"/>
                  <a:pt x="5431592" y="2432941"/>
                  <a:pt x="5431268" y="2433525"/>
                </a:cubicBezTo>
                <a:cubicBezTo>
                  <a:pt x="5431106" y="2433817"/>
                  <a:pt x="5433642" y="2436437"/>
                  <a:pt x="5427922" y="2432364"/>
                </a:cubicBezTo>
                <a:cubicBezTo>
                  <a:pt x="5416318" y="2424508"/>
                  <a:pt x="5407251" y="2419272"/>
                  <a:pt x="5395810" y="2411125"/>
                </a:cubicBezTo>
                <a:cubicBezTo>
                  <a:pt x="5384368" y="2402976"/>
                  <a:pt x="5384206" y="2403268"/>
                  <a:pt x="5373250" y="2394245"/>
                </a:cubicBezTo>
                <a:cubicBezTo>
                  <a:pt x="5370390" y="2392207"/>
                  <a:pt x="5370390" y="2392207"/>
                  <a:pt x="5370390" y="2392207"/>
                </a:cubicBezTo>
                <a:cubicBezTo>
                  <a:pt x="5364345" y="2388717"/>
                  <a:pt x="5355926" y="2382314"/>
                  <a:pt x="5350045" y="2378533"/>
                </a:cubicBezTo>
                <a:cubicBezTo>
                  <a:pt x="5332557" y="2366894"/>
                  <a:pt x="5332557" y="2366894"/>
                  <a:pt x="5318903" y="2355541"/>
                </a:cubicBezTo>
                <a:cubicBezTo>
                  <a:pt x="5318903" y="2355541"/>
                  <a:pt x="5313182" y="2351467"/>
                  <a:pt x="5313182" y="2351467"/>
                </a:cubicBezTo>
                <a:cubicBezTo>
                  <a:pt x="5309352" y="2351182"/>
                  <a:pt x="5301417" y="2343903"/>
                  <a:pt x="5292837" y="2337793"/>
                </a:cubicBezTo>
                <a:cubicBezTo>
                  <a:pt x="5290138" y="2335464"/>
                  <a:pt x="5284254" y="2331682"/>
                  <a:pt x="5284578" y="2331098"/>
                </a:cubicBezTo>
                <a:cubicBezTo>
                  <a:pt x="5287763" y="2332551"/>
                  <a:pt x="5290461" y="2334880"/>
                  <a:pt x="5293484" y="2336625"/>
                </a:cubicBezTo>
                <a:cubicBezTo>
                  <a:pt x="5301903" y="2343028"/>
                  <a:pt x="5310486" y="2349139"/>
                  <a:pt x="5313993" y="2350007"/>
                </a:cubicBezTo>
                <a:cubicBezTo>
                  <a:pt x="5311132" y="2347972"/>
                  <a:pt x="5305249" y="2344189"/>
                  <a:pt x="5305573" y="2343605"/>
                </a:cubicBezTo>
                <a:cubicBezTo>
                  <a:pt x="5302876" y="2341276"/>
                  <a:pt x="5305898" y="2343022"/>
                  <a:pt x="5311618" y="2347096"/>
                </a:cubicBezTo>
                <a:cubicBezTo>
                  <a:pt x="5317338" y="2351169"/>
                  <a:pt x="5320361" y="2352914"/>
                  <a:pt x="5320523" y="2352622"/>
                </a:cubicBezTo>
                <a:cubicBezTo>
                  <a:pt x="5323546" y="2354367"/>
                  <a:pt x="5320847" y="2352039"/>
                  <a:pt x="5320685" y="2352331"/>
                </a:cubicBezTo>
                <a:cubicBezTo>
                  <a:pt x="5320685" y="2352331"/>
                  <a:pt x="5317825" y="2350294"/>
                  <a:pt x="5317825" y="2350294"/>
                </a:cubicBezTo>
                <a:cubicBezTo>
                  <a:pt x="5306384" y="2342145"/>
                  <a:pt x="5294780" y="2334290"/>
                  <a:pt x="5283500" y="2325849"/>
                </a:cubicBezTo>
                <a:cubicBezTo>
                  <a:pt x="5275243" y="2319154"/>
                  <a:pt x="5263639" y="2311299"/>
                  <a:pt x="5255058" y="2305187"/>
                </a:cubicBezTo>
                <a:cubicBezTo>
                  <a:pt x="5248851" y="2301990"/>
                  <a:pt x="5237896" y="2292964"/>
                  <a:pt x="5226132" y="2285401"/>
                </a:cubicBezTo>
                <a:cubicBezTo>
                  <a:pt x="5217064" y="2280166"/>
                  <a:pt x="5212153" y="2274632"/>
                  <a:pt x="5200712" y="2266485"/>
                </a:cubicBezTo>
                <a:cubicBezTo>
                  <a:pt x="5200712" y="2266485"/>
                  <a:pt x="5200712" y="2266485"/>
                  <a:pt x="5197852" y="2264448"/>
                </a:cubicBezTo>
                <a:cubicBezTo>
                  <a:pt x="5197690" y="2264739"/>
                  <a:pt x="5200387" y="2267068"/>
                  <a:pt x="5194505" y="2263287"/>
                </a:cubicBezTo>
                <a:cubicBezTo>
                  <a:pt x="5191645" y="2261251"/>
                  <a:pt x="5188784" y="2259213"/>
                  <a:pt x="5189108" y="2258629"/>
                </a:cubicBezTo>
                <a:cubicBezTo>
                  <a:pt x="5186248" y="2256591"/>
                  <a:pt x="5180527" y="2252516"/>
                  <a:pt x="5177666" y="2250480"/>
                </a:cubicBezTo>
                <a:cubicBezTo>
                  <a:pt x="5174806" y="2248444"/>
                  <a:pt x="5171945" y="2246406"/>
                  <a:pt x="5172108" y="2246114"/>
                </a:cubicBezTo>
                <a:cubicBezTo>
                  <a:pt x="5163689" y="2239712"/>
                  <a:pt x="5157482" y="2236513"/>
                  <a:pt x="5148739" y="2230694"/>
                </a:cubicBezTo>
                <a:cubicBezTo>
                  <a:pt x="5148578" y="2230987"/>
                  <a:pt x="5151276" y="2233315"/>
                  <a:pt x="5145393" y="2229533"/>
                </a:cubicBezTo>
                <a:cubicBezTo>
                  <a:pt x="5142533" y="2227496"/>
                  <a:pt x="5136812" y="2223423"/>
                  <a:pt x="5133951" y="2221385"/>
                </a:cubicBezTo>
                <a:cubicBezTo>
                  <a:pt x="5131415" y="2218764"/>
                  <a:pt x="5134599" y="2220216"/>
                  <a:pt x="5132062" y="2217596"/>
                </a:cubicBezTo>
                <a:cubicBezTo>
                  <a:pt x="5132386" y="2217012"/>
                  <a:pt x="5132386" y="2217012"/>
                  <a:pt x="5126666" y="2212939"/>
                </a:cubicBezTo>
                <a:cubicBezTo>
                  <a:pt x="5123805" y="2210901"/>
                  <a:pt x="5120945" y="2208865"/>
                  <a:pt x="5115224" y="2204790"/>
                </a:cubicBezTo>
                <a:cubicBezTo>
                  <a:pt x="5112363" y="2202754"/>
                  <a:pt x="5106643" y="2198681"/>
                  <a:pt x="5103782" y="2196642"/>
                </a:cubicBezTo>
                <a:cubicBezTo>
                  <a:pt x="5100923" y="2194606"/>
                  <a:pt x="5098062" y="2192569"/>
                  <a:pt x="5098224" y="2192277"/>
                </a:cubicBezTo>
                <a:cubicBezTo>
                  <a:pt x="5090290" y="2184998"/>
                  <a:pt x="5090290" y="2184998"/>
                  <a:pt x="5081710" y="2178887"/>
                </a:cubicBezTo>
                <a:cubicBezTo>
                  <a:pt x="5070269" y="2170740"/>
                  <a:pt x="5070269" y="2170740"/>
                  <a:pt x="5076636" y="2173645"/>
                </a:cubicBezTo>
                <a:cubicBezTo>
                  <a:pt x="5070915" y="2169572"/>
                  <a:pt x="5059636" y="2161131"/>
                  <a:pt x="5056614" y="2159386"/>
                </a:cubicBezTo>
                <a:cubicBezTo>
                  <a:pt x="5053268" y="2158224"/>
                  <a:pt x="5047061" y="2155026"/>
                  <a:pt x="5049436" y="2157938"/>
                </a:cubicBezTo>
                <a:cubicBezTo>
                  <a:pt x="5049436" y="2157938"/>
                  <a:pt x="5049274" y="2158231"/>
                  <a:pt x="5046252" y="2156487"/>
                </a:cubicBezTo>
                <a:cubicBezTo>
                  <a:pt x="5035620" y="2146878"/>
                  <a:pt x="5020994" y="2137278"/>
                  <a:pt x="5006692" y="2127093"/>
                </a:cubicBezTo>
                <a:cubicBezTo>
                  <a:pt x="5001134" y="2122726"/>
                  <a:pt x="4995251" y="2118944"/>
                  <a:pt x="4986670" y="2112835"/>
                </a:cubicBezTo>
                <a:cubicBezTo>
                  <a:pt x="4986508" y="2113126"/>
                  <a:pt x="4983648" y="2111089"/>
                  <a:pt x="4983648" y="2111089"/>
                </a:cubicBezTo>
                <a:cubicBezTo>
                  <a:pt x="4978251" y="2106431"/>
                  <a:pt x="4969507" y="2100611"/>
                  <a:pt x="4964110" y="2095952"/>
                </a:cubicBezTo>
                <a:cubicBezTo>
                  <a:pt x="4952830" y="2087515"/>
                  <a:pt x="4941065" y="2079950"/>
                  <a:pt x="4937558" y="2079080"/>
                </a:cubicBezTo>
                <a:cubicBezTo>
                  <a:pt x="4937395" y="2079373"/>
                  <a:pt x="4934373" y="2077627"/>
                  <a:pt x="4931513" y="2075590"/>
                </a:cubicBezTo>
                <a:cubicBezTo>
                  <a:pt x="4928490" y="2073845"/>
                  <a:pt x="4925630" y="2071808"/>
                  <a:pt x="4925953" y="2071224"/>
                </a:cubicBezTo>
                <a:cubicBezTo>
                  <a:pt x="4914514" y="2063076"/>
                  <a:pt x="4908307" y="2059879"/>
                  <a:pt x="4899563" y="2054059"/>
                </a:cubicBezTo>
                <a:cubicBezTo>
                  <a:pt x="4899239" y="2054642"/>
                  <a:pt x="4896217" y="2052897"/>
                  <a:pt x="4890658" y="2048531"/>
                </a:cubicBezTo>
                <a:cubicBezTo>
                  <a:pt x="4879216" y="2040383"/>
                  <a:pt x="4867289" y="2033112"/>
                  <a:pt x="4856010" y="2024671"/>
                </a:cubicBezTo>
                <a:cubicBezTo>
                  <a:pt x="4853150" y="2022635"/>
                  <a:pt x="4852988" y="2022926"/>
                  <a:pt x="4852826" y="2023218"/>
                </a:cubicBezTo>
                <a:cubicBezTo>
                  <a:pt x="4852826" y="2023218"/>
                  <a:pt x="4852664" y="2023510"/>
                  <a:pt x="4855523" y="2025548"/>
                </a:cubicBezTo>
                <a:cubicBezTo>
                  <a:pt x="4861244" y="2029621"/>
                  <a:pt x="4864105" y="2031658"/>
                  <a:pt x="4866965" y="2033696"/>
                </a:cubicBezTo>
                <a:cubicBezTo>
                  <a:pt x="4869826" y="2035732"/>
                  <a:pt x="4872686" y="2037770"/>
                  <a:pt x="4875384" y="2040098"/>
                </a:cubicBezTo>
                <a:cubicBezTo>
                  <a:pt x="4877759" y="2043011"/>
                  <a:pt x="4886177" y="2049413"/>
                  <a:pt x="4894760" y="2055525"/>
                </a:cubicBezTo>
                <a:cubicBezTo>
                  <a:pt x="4900481" y="2059599"/>
                  <a:pt x="4906202" y="2063673"/>
                  <a:pt x="4914782" y="2069784"/>
                </a:cubicBezTo>
                <a:cubicBezTo>
                  <a:pt x="4915268" y="2068908"/>
                  <a:pt x="4923525" y="2075602"/>
                  <a:pt x="4926547" y="2077348"/>
                </a:cubicBezTo>
                <a:cubicBezTo>
                  <a:pt x="4943710" y="2089571"/>
                  <a:pt x="4963732" y="2103830"/>
                  <a:pt x="4980895" y="2116051"/>
                </a:cubicBezTo>
                <a:cubicBezTo>
                  <a:pt x="4981056" y="2115760"/>
                  <a:pt x="4984079" y="2117504"/>
                  <a:pt x="4986777" y="2119834"/>
                </a:cubicBezTo>
                <a:cubicBezTo>
                  <a:pt x="4989636" y="2121871"/>
                  <a:pt x="4989636" y="2121871"/>
                  <a:pt x="4989475" y="2122162"/>
                </a:cubicBezTo>
                <a:cubicBezTo>
                  <a:pt x="4989313" y="2122453"/>
                  <a:pt x="4989151" y="2122746"/>
                  <a:pt x="4988990" y="2123037"/>
                </a:cubicBezTo>
                <a:cubicBezTo>
                  <a:pt x="5012034" y="2139042"/>
                  <a:pt x="5031571" y="2154176"/>
                  <a:pt x="5054454" y="2170474"/>
                </a:cubicBezTo>
                <a:cubicBezTo>
                  <a:pt x="5060500" y="2173962"/>
                  <a:pt x="5066220" y="2178038"/>
                  <a:pt x="5071616" y="2182696"/>
                </a:cubicBezTo>
                <a:cubicBezTo>
                  <a:pt x="5094501" y="2198992"/>
                  <a:pt x="5120242" y="2217323"/>
                  <a:pt x="5143126" y="2233620"/>
                </a:cubicBezTo>
                <a:cubicBezTo>
                  <a:pt x="5143288" y="2233328"/>
                  <a:pt x="5143449" y="2233036"/>
                  <a:pt x="5143449" y="2233036"/>
                </a:cubicBezTo>
                <a:cubicBezTo>
                  <a:pt x="5157752" y="2243222"/>
                  <a:pt x="5169192" y="2251370"/>
                  <a:pt x="5180634" y="2259517"/>
                </a:cubicBezTo>
                <a:cubicBezTo>
                  <a:pt x="5180634" y="2259517"/>
                  <a:pt x="5183332" y="2261847"/>
                  <a:pt x="5183171" y="2262138"/>
                </a:cubicBezTo>
                <a:cubicBezTo>
                  <a:pt x="5186031" y="2264175"/>
                  <a:pt x="5194774" y="2269994"/>
                  <a:pt x="5194612" y="2270285"/>
                </a:cubicBezTo>
                <a:cubicBezTo>
                  <a:pt x="5196987" y="2273198"/>
                  <a:pt x="5202706" y="2277273"/>
                  <a:pt x="5205568" y="2279310"/>
                </a:cubicBezTo>
                <a:cubicBezTo>
                  <a:pt x="5217333" y="2286874"/>
                  <a:pt x="5225915" y="2292985"/>
                  <a:pt x="5237194" y="2301424"/>
                </a:cubicBezTo>
                <a:cubicBezTo>
                  <a:pt x="5239892" y="2303753"/>
                  <a:pt x="5245613" y="2307828"/>
                  <a:pt x="5248635" y="2309572"/>
                </a:cubicBezTo>
                <a:cubicBezTo>
                  <a:pt x="5257540" y="2315100"/>
                  <a:pt x="5265960" y="2321504"/>
                  <a:pt x="5274378" y="2327906"/>
                </a:cubicBezTo>
                <a:cubicBezTo>
                  <a:pt x="5276592" y="2331110"/>
                  <a:pt x="5285495" y="2336637"/>
                  <a:pt x="5291217" y="2340711"/>
                </a:cubicBezTo>
                <a:cubicBezTo>
                  <a:pt x="5305356" y="2351189"/>
                  <a:pt x="5316960" y="2359045"/>
                  <a:pt x="5328400" y="2367192"/>
                </a:cubicBezTo>
                <a:cubicBezTo>
                  <a:pt x="5342704" y="2377379"/>
                  <a:pt x="5354145" y="2385526"/>
                  <a:pt x="5365586" y="2393674"/>
                </a:cubicBezTo>
                <a:cubicBezTo>
                  <a:pt x="5376218" y="2403280"/>
                  <a:pt x="5388632" y="2409677"/>
                  <a:pt x="5399912" y="2418118"/>
                </a:cubicBezTo>
                <a:cubicBezTo>
                  <a:pt x="5402608" y="2420447"/>
                  <a:pt x="5408491" y="2424229"/>
                  <a:pt x="5408329" y="2424520"/>
                </a:cubicBezTo>
                <a:cubicBezTo>
                  <a:pt x="5416588" y="2431214"/>
                  <a:pt x="5422471" y="2434997"/>
                  <a:pt x="5431051" y="2441108"/>
                </a:cubicBezTo>
                <a:cubicBezTo>
                  <a:pt x="5442491" y="2449256"/>
                  <a:pt x="5456957" y="2459150"/>
                  <a:pt x="5468237" y="2467590"/>
                </a:cubicBezTo>
                <a:cubicBezTo>
                  <a:pt x="5479515" y="2476029"/>
                  <a:pt x="5487934" y="2482432"/>
                  <a:pt x="5496677" y="2488251"/>
                </a:cubicBezTo>
                <a:cubicBezTo>
                  <a:pt x="5505259" y="2494363"/>
                  <a:pt x="5513515" y="2501058"/>
                  <a:pt x="5522097" y="2507167"/>
                </a:cubicBezTo>
                <a:cubicBezTo>
                  <a:pt x="5544981" y="2523464"/>
                  <a:pt x="5567863" y="2539760"/>
                  <a:pt x="5587886" y="2554020"/>
                </a:cubicBezTo>
                <a:lnTo>
                  <a:pt x="5613086" y="2572042"/>
                </a:lnTo>
                <a:lnTo>
                  <a:pt x="5605175" y="2567978"/>
                </a:lnTo>
                <a:cubicBezTo>
                  <a:pt x="5602099" y="2566328"/>
                  <a:pt x="5599238" y="2564292"/>
                  <a:pt x="5596378" y="2562255"/>
                </a:cubicBezTo>
                <a:cubicBezTo>
                  <a:pt x="5593518" y="2560218"/>
                  <a:pt x="5590657" y="2558181"/>
                  <a:pt x="5584938" y="2554107"/>
                </a:cubicBezTo>
                <a:cubicBezTo>
                  <a:pt x="5582076" y="2552070"/>
                  <a:pt x="5581861" y="2552458"/>
                  <a:pt x="5581861" y="2552458"/>
                </a:cubicBezTo>
                <a:cubicBezTo>
                  <a:pt x="5581645" y="2552846"/>
                  <a:pt x="5581431" y="2553234"/>
                  <a:pt x="5584291" y="2555272"/>
                </a:cubicBezTo>
                <a:cubicBezTo>
                  <a:pt x="5595948" y="2563032"/>
                  <a:pt x="5606742" y="2572344"/>
                  <a:pt x="5618185" y="2580492"/>
                </a:cubicBezTo>
                <a:cubicBezTo>
                  <a:pt x="5624121" y="2584178"/>
                  <a:pt x="5626765" y="2586603"/>
                  <a:pt x="5626335" y="2587379"/>
                </a:cubicBezTo>
                <a:cubicBezTo>
                  <a:pt x="5634701" y="2593878"/>
                  <a:pt x="5639775" y="2599117"/>
                  <a:pt x="5651216" y="2607265"/>
                </a:cubicBezTo>
                <a:cubicBezTo>
                  <a:pt x="5651647" y="2606488"/>
                  <a:pt x="5654507" y="2608525"/>
                  <a:pt x="5657153" y="2610950"/>
                </a:cubicBezTo>
                <a:cubicBezTo>
                  <a:pt x="5660013" y="2612989"/>
                  <a:pt x="5662658" y="2615412"/>
                  <a:pt x="5662444" y="2615801"/>
                </a:cubicBezTo>
                <a:cubicBezTo>
                  <a:pt x="5664443" y="2619391"/>
                  <a:pt x="5675453" y="2628315"/>
                  <a:pt x="5687108" y="2636075"/>
                </a:cubicBezTo>
                <a:cubicBezTo>
                  <a:pt x="5693261" y="2639371"/>
                  <a:pt x="5701626" y="2645871"/>
                  <a:pt x="5707778" y="2649170"/>
                </a:cubicBezTo>
                <a:cubicBezTo>
                  <a:pt x="5707778" y="2649170"/>
                  <a:pt x="5710639" y="2651207"/>
                  <a:pt x="5710424" y="2651595"/>
                </a:cubicBezTo>
                <a:cubicBezTo>
                  <a:pt x="5719004" y="2657705"/>
                  <a:pt x="5724510" y="2662168"/>
                  <a:pt x="5730444" y="2665853"/>
                </a:cubicBezTo>
                <a:cubicBezTo>
                  <a:pt x="5744748" y="2676040"/>
                  <a:pt x="5758618" y="2687000"/>
                  <a:pt x="5771136" y="2693206"/>
                </a:cubicBezTo>
                <a:cubicBezTo>
                  <a:pt x="5773782" y="2695633"/>
                  <a:pt x="5773566" y="2696020"/>
                  <a:pt x="5773566" y="2696020"/>
                </a:cubicBezTo>
                <a:cubicBezTo>
                  <a:pt x="5770059" y="2695148"/>
                  <a:pt x="5775134" y="2700386"/>
                  <a:pt x="5777349" y="2703587"/>
                </a:cubicBezTo>
                <a:cubicBezTo>
                  <a:pt x="5779994" y="2706013"/>
                  <a:pt x="5791651" y="2713773"/>
                  <a:pt x="5797372" y="2717847"/>
                </a:cubicBezTo>
                <a:cubicBezTo>
                  <a:pt x="5792514" y="2712220"/>
                  <a:pt x="5792514" y="2712220"/>
                  <a:pt x="5803953" y="2720368"/>
                </a:cubicBezTo>
                <a:cubicBezTo>
                  <a:pt x="5812535" y="2726478"/>
                  <a:pt x="5812535" y="2726478"/>
                  <a:pt x="5821978" y="2731037"/>
                </a:cubicBezTo>
                <a:cubicBezTo>
                  <a:pt x="5822193" y="2730649"/>
                  <a:pt x="5825053" y="2732687"/>
                  <a:pt x="5827915" y="2734723"/>
                </a:cubicBezTo>
                <a:cubicBezTo>
                  <a:pt x="5830774" y="2736760"/>
                  <a:pt x="5836495" y="2740834"/>
                  <a:pt x="5839355" y="2742871"/>
                </a:cubicBezTo>
                <a:cubicBezTo>
                  <a:pt x="5845076" y="2746946"/>
                  <a:pt x="5847936" y="2748982"/>
                  <a:pt x="5850796" y="2751019"/>
                </a:cubicBezTo>
                <a:cubicBezTo>
                  <a:pt x="5856517" y="2755093"/>
                  <a:pt x="5856517" y="2755093"/>
                  <a:pt x="5856948" y="2754316"/>
                </a:cubicBezTo>
                <a:cubicBezTo>
                  <a:pt x="5860238" y="2755578"/>
                  <a:pt x="5857809" y="2752763"/>
                  <a:pt x="5861100" y="2754025"/>
                </a:cubicBezTo>
                <a:cubicBezTo>
                  <a:pt x="5863961" y="2756062"/>
                  <a:pt x="5869682" y="2760137"/>
                  <a:pt x="5872542" y="2762173"/>
                </a:cubicBezTo>
                <a:cubicBezTo>
                  <a:pt x="5878047" y="2766635"/>
                  <a:pt x="5874973" y="2764987"/>
                  <a:pt x="5874758" y="2765375"/>
                </a:cubicBezTo>
                <a:cubicBezTo>
                  <a:pt x="5883121" y="2771873"/>
                  <a:pt x="5888196" y="2777112"/>
                  <a:pt x="5896994" y="2782835"/>
                </a:cubicBezTo>
                <a:cubicBezTo>
                  <a:pt x="5897208" y="2782447"/>
                  <a:pt x="5900068" y="2784483"/>
                  <a:pt x="5902930" y="2786520"/>
                </a:cubicBezTo>
                <a:cubicBezTo>
                  <a:pt x="5905789" y="2788558"/>
                  <a:pt x="5911512" y="2792631"/>
                  <a:pt x="5914372" y="2794669"/>
                </a:cubicBezTo>
                <a:cubicBezTo>
                  <a:pt x="5914802" y="2793893"/>
                  <a:pt x="5917661" y="2795930"/>
                  <a:pt x="5920522" y="2797967"/>
                </a:cubicBezTo>
                <a:cubicBezTo>
                  <a:pt x="5926028" y="2802429"/>
                  <a:pt x="5922952" y="2800779"/>
                  <a:pt x="5922736" y="2801169"/>
                </a:cubicBezTo>
                <a:cubicBezTo>
                  <a:pt x="5925597" y="2803205"/>
                  <a:pt x="5925597" y="2803205"/>
                  <a:pt x="5925597" y="2803205"/>
                </a:cubicBezTo>
                <a:cubicBezTo>
                  <a:pt x="5937037" y="2811353"/>
                  <a:pt x="5943836" y="2813486"/>
                  <a:pt x="5951771" y="2820762"/>
                </a:cubicBezTo>
                <a:cubicBezTo>
                  <a:pt x="5962781" y="2829686"/>
                  <a:pt x="5974869" y="2836670"/>
                  <a:pt x="5979943" y="2841908"/>
                </a:cubicBezTo>
                <a:cubicBezTo>
                  <a:pt x="5988525" y="2848020"/>
                  <a:pt x="5999751" y="2856555"/>
                  <a:pt x="6008762" y="2861889"/>
                </a:cubicBezTo>
                <a:lnTo>
                  <a:pt x="6020443" y="2870208"/>
                </a:lnTo>
                <a:lnTo>
                  <a:pt x="6019005" y="2879251"/>
                </a:lnTo>
                <a:cubicBezTo>
                  <a:pt x="6021016" y="2885152"/>
                  <a:pt x="6024622" y="2891617"/>
                  <a:pt x="6026189" y="2897667"/>
                </a:cubicBezTo>
                <a:cubicBezTo>
                  <a:pt x="6039145" y="2932776"/>
                  <a:pt x="6055658" y="2966705"/>
                  <a:pt x="6068612" y="3001816"/>
                </a:cubicBezTo>
                <a:cubicBezTo>
                  <a:pt x="6075922" y="3030043"/>
                  <a:pt x="6097463" y="3053540"/>
                  <a:pt x="6090539" y="3086498"/>
                </a:cubicBezTo>
                <a:cubicBezTo>
                  <a:pt x="6089699" y="3094441"/>
                  <a:pt x="6088596" y="3101376"/>
                  <a:pt x="6087008" y="3106902"/>
                </a:cubicBezTo>
                <a:lnTo>
                  <a:pt x="6083251" y="3113849"/>
                </a:lnTo>
                <a:lnTo>
                  <a:pt x="6085287" y="3116009"/>
                </a:lnTo>
                <a:cubicBezTo>
                  <a:pt x="6120990" y="3154346"/>
                  <a:pt x="6154372" y="3195307"/>
                  <a:pt x="6172917" y="3249925"/>
                </a:cubicBezTo>
                <a:cubicBezTo>
                  <a:pt x="6176628" y="3266729"/>
                  <a:pt x="6187754" y="3279334"/>
                  <a:pt x="6198885" y="3296139"/>
                </a:cubicBezTo>
                <a:cubicBezTo>
                  <a:pt x="6184047" y="3312945"/>
                  <a:pt x="6165500" y="3312946"/>
                  <a:pt x="6150663" y="3333952"/>
                </a:cubicBezTo>
                <a:cubicBezTo>
                  <a:pt x="6139536" y="3352858"/>
                  <a:pt x="6120064" y="3364411"/>
                  <a:pt x="6098735" y="3367563"/>
                </a:cubicBezTo>
                <a:lnTo>
                  <a:pt x="6067910" y="3365946"/>
                </a:lnTo>
                <a:lnTo>
                  <a:pt x="6075856" y="3388917"/>
                </a:lnTo>
                <a:cubicBezTo>
                  <a:pt x="6082715" y="3406072"/>
                  <a:pt x="6090617" y="3422607"/>
                  <a:pt x="6100393" y="3437970"/>
                </a:cubicBezTo>
                <a:cubicBezTo>
                  <a:pt x="6101436" y="3442002"/>
                  <a:pt x="6104570" y="3454100"/>
                  <a:pt x="6102056" y="3459314"/>
                </a:cubicBezTo>
                <a:lnTo>
                  <a:pt x="6099386" y="3460846"/>
                </a:lnTo>
                <a:lnTo>
                  <a:pt x="6079334" y="3445164"/>
                </a:lnTo>
                <a:cubicBezTo>
                  <a:pt x="6070176" y="3437442"/>
                  <a:pt x="6060736" y="3429337"/>
                  <a:pt x="6050878" y="3421944"/>
                </a:cubicBezTo>
                <a:cubicBezTo>
                  <a:pt x="6041876" y="3416555"/>
                  <a:pt x="6033427" y="3410218"/>
                  <a:pt x="6026132" y="3408838"/>
                </a:cubicBezTo>
                <a:cubicBezTo>
                  <a:pt x="6025578" y="3409787"/>
                  <a:pt x="6022207" y="3408623"/>
                  <a:pt x="6024470" y="3411684"/>
                </a:cubicBezTo>
                <a:cubicBezTo>
                  <a:pt x="6029547" y="3416857"/>
                  <a:pt x="6035733" y="3420133"/>
                  <a:pt x="6031255" y="3420867"/>
                </a:cubicBezTo>
                <a:cubicBezTo>
                  <a:pt x="6030146" y="3422765"/>
                  <a:pt x="6025067" y="3417590"/>
                  <a:pt x="6022252" y="3415479"/>
                </a:cubicBezTo>
                <a:cubicBezTo>
                  <a:pt x="6019436" y="3413366"/>
                  <a:pt x="6016620" y="3411253"/>
                  <a:pt x="6010988" y="3407028"/>
                </a:cubicBezTo>
                <a:cubicBezTo>
                  <a:pt x="6008171" y="3404916"/>
                  <a:pt x="6002539" y="3400691"/>
                  <a:pt x="5996906" y="3396466"/>
                </a:cubicBezTo>
                <a:cubicBezTo>
                  <a:pt x="5996352" y="3397414"/>
                  <a:pt x="5995797" y="3398362"/>
                  <a:pt x="5995244" y="3399311"/>
                </a:cubicBezTo>
                <a:cubicBezTo>
                  <a:pt x="5998060" y="3401424"/>
                  <a:pt x="6000877" y="3403536"/>
                  <a:pt x="6006508" y="3407760"/>
                </a:cubicBezTo>
                <a:cubicBezTo>
                  <a:pt x="6014957" y="3414099"/>
                  <a:pt x="6017218" y="3417160"/>
                  <a:pt x="6012738" y="3417894"/>
                </a:cubicBezTo>
                <a:cubicBezTo>
                  <a:pt x="6020057" y="3422700"/>
                  <a:pt x="6025977" y="3428165"/>
                  <a:pt x="6031898" y="3433630"/>
                </a:cubicBezTo>
                <a:lnTo>
                  <a:pt x="6049666" y="3448224"/>
                </a:lnTo>
                <a:lnTo>
                  <a:pt x="6037110" y="3442297"/>
                </a:lnTo>
                <a:lnTo>
                  <a:pt x="6032496" y="3439537"/>
                </a:lnTo>
                <a:cubicBezTo>
                  <a:pt x="6012783" y="3424749"/>
                  <a:pt x="5995887" y="3412074"/>
                  <a:pt x="5978990" y="3399398"/>
                </a:cubicBezTo>
                <a:cubicBezTo>
                  <a:pt x="5967725" y="3390948"/>
                  <a:pt x="5957015" y="3381549"/>
                  <a:pt x="5946903" y="3378057"/>
                </a:cubicBezTo>
                <a:cubicBezTo>
                  <a:pt x="5946903" y="3378057"/>
                  <a:pt x="5944087" y="3375946"/>
                  <a:pt x="5941270" y="3373834"/>
                </a:cubicBezTo>
                <a:cubicBezTo>
                  <a:pt x="5928853" y="3360425"/>
                  <a:pt x="5912556" y="3353658"/>
                  <a:pt x="5899029" y="3342146"/>
                </a:cubicBezTo>
                <a:cubicBezTo>
                  <a:pt x="5885502" y="3330633"/>
                  <a:pt x="5871422" y="3320072"/>
                  <a:pt x="5856786" y="3310457"/>
                </a:cubicBezTo>
                <a:cubicBezTo>
                  <a:pt x="5812881" y="3281615"/>
                  <a:pt x="5774564" y="3250143"/>
                  <a:pt x="5731767" y="3219404"/>
                </a:cubicBezTo>
                <a:cubicBezTo>
                  <a:pt x="5731767" y="3219404"/>
                  <a:pt x="5732322" y="3218457"/>
                  <a:pt x="5729504" y="3216343"/>
                </a:cubicBezTo>
                <a:cubicBezTo>
                  <a:pt x="5733430" y="3216558"/>
                  <a:pt x="5735692" y="3219620"/>
                  <a:pt x="5741323" y="3223845"/>
                </a:cubicBezTo>
                <a:cubicBezTo>
                  <a:pt x="5744140" y="3225958"/>
                  <a:pt x="5744695" y="3225009"/>
                  <a:pt x="5744695" y="3225009"/>
                </a:cubicBezTo>
                <a:cubicBezTo>
                  <a:pt x="5745249" y="3224060"/>
                  <a:pt x="5746357" y="3222164"/>
                  <a:pt x="5742987" y="3220999"/>
                </a:cubicBezTo>
                <a:cubicBezTo>
                  <a:pt x="5740171" y="3218886"/>
                  <a:pt x="5738464" y="3214876"/>
                  <a:pt x="5735647" y="3212765"/>
                </a:cubicBezTo>
                <a:cubicBezTo>
                  <a:pt x="5718196" y="3201038"/>
                  <a:pt x="5705778" y="3187629"/>
                  <a:pt x="5688881" y="3174955"/>
                </a:cubicBezTo>
                <a:cubicBezTo>
                  <a:pt x="5638190" y="3136929"/>
                  <a:pt x="5584684" y="3096792"/>
                  <a:pt x="5533993" y="3058766"/>
                </a:cubicBezTo>
                <a:cubicBezTo>
                  <a:pt x="5517096" y="3046092"/>
                  <a:pt x="5503570" y="3034579"/>
                  <a:pt x="5497893" y="3023499"/>
                </a:cubicBezTo>
                <a:cubicBezTo>
                  <a:pt x="5501818" y="3023714"/>
                  <a:pt x="5507451" y="3027940"/>
                  <a:pt x="5510821" y="3029104"/>
                </a:cubicBezTo>
                <a:cubicBezTo>
                  <a:pt x="5528827" y="3039880"/>
                  <a:pt x="5534459" y="3044105"/>
                  <a:pt x="5536765" y="3054024"/>
                </a:cubicBezTo>
                <a:cubicBezTo>
                  <a:pt x="5538473" y="3058034"/>
                  <a:pt x="5541288" y="3060146"/>
                  <a:pt x="5544659" y="3061310"/>
                </a:cubicBezTo>
                <a:cubicBezTo>
                  <a:pt x="5554215" y="3065749"/>
                  <a:pt x="5564927" y="3075148"/>
                  <a:pt x="5573375" y="3081485"/>
                </a:cubicBezTo>
                <a:cubicBezTo>
                  <a:pt x="5590271" y="3094160"/>
                  <a:pt x="5604353" y="3104723"/>
                  <a:pt x="5622913" y="3114552"/>
                </a:cubicBezTo>
                <a:cubicBezTo>
                  <a:pt x="5629099" y="3117829"/>
                  <a:pt x="5640917" y="3125331"/>
                  <a:pt x="5643179" y="3128391"/>
                </a:cubicBezTo>
                <a:cubicBezTo>
                  <a:pt x="5652782" y="3139688"/>
                  <a:pt x="5667971" y="3148353"/>
                  <a:pt x="5675310" y="3156588"/>
                </a:cubicBezTo>
                <a:cubicBezTo>
                  <a:pt x="5680388" y="3161761"/>
                  <a:pt x="5686020" y="3165985"/>
                  <a:pt x="5692206" y="3169262"/>
                </a:cubicBezTo>
                <a:cubicBezTo>
                  <a:pt x="5704581" y="3175815"/>
                  <a:pt x="5713030" y="3182152"/>
                  <a:pt x="5723186" y="3192501"/>
                </a:cubicBezTo>
                <a:cubicBezTo>
                  <a:pt x="5731079" y="3199787"/>
                  <a:pt x="5736712" y="3204011"/>
                  <a:pt x="5746270" y="3208453"/>
                </a:cubicBezTo>
                <a:cubicBezTo>
                  <a:pt x="5763121" y="3214272"/>
                  <a:pt x="5783389" y="3228111"/>
                  <a:pt x="5802547" y="3243846"/>
                </a:cubicBezTo>
                <a:cubicBezTo>
                  <a:pt x="5808180" y="3248072"/>
                  <a:pt x="5813258" y="3253245"/>
                  <a:pt x="5815519" y="3256307"/>
                </a:cubicBezTo>
                <a:cubicBezTo>
                  <a:pt x="5827382" y="3270663"/>
                  <a:pt x="5840909" y="3282174"/>
                  <a:pt x="5854990" y="3292737"/>
                </a:cubicBezTo>
                <a:cubicBezTo>
                  <a:pt x="5869071" y="3303300"/>
                  <a:pt x="5885967" y="3315975"/>
                  <a:pt x="5900049" y="3326536"/>
                </a:cubicBezTo>
                <a:cubicBezTo>
                  <a:pt x="5916945" y="3339211"/>
                  <a:pt x="5937213" y="3353050"/>
                  <a:pt x="5955773" y="3362880"/>
                </a:cubicBezTo>
                <a:cubicBezTo>
                  <a:pt x="5961405" y="3367106"/>
                  <a:pt x="5967038" y="3371331"/>
                  <a:pt x="5969854" y="3373444"/>
                </a:cubicBezTo>
                <a:cubicBezTo>
                  <a:pt x="5978302" y="3379781"/>
                  <a:pt x="5981672" y="3380945"/>
                  <a:pt x="5985597" y="3381160"/>
                </a:cubicBezTo>
                <a:cubicBezTo>
                  <a:pt x="5965330" y="3367321"/>
                  <a:pt x="5952913" y="3353912"/>
                  <a:pt x="5936015" y="3341237"/>
                </a:cubicBezTo>
                <a:cubicBezTo>
                  <a:pt x="5914041" y="3323389"/>
                  <a:pt x="5892065" y="3305541"/>
                  <a:pt x="5873462" y="3288855"/>
                </a:cubicBezTo>
                <a:cubicBezTo>
                  <a:pt x="5859934" y="3277344"/>
                  <a:pt x="5846408" y="3265833"/>
                  <a:pt x="5832882" y="3254321"/>
                </a:cubicBezTo>
                <a:cubicBezTo>
                  <a:pt x="5816539" y="3240698"/>
                  <a:pt x="5801349" y="3232034"/>
                  <a:pt x="5787823" y="3220521"/>
                </a:cubicBezTo>
                <a:cubicBezTo>
                  <a:pt x="5777113" y="3211123"/>
                  <a:pt x="5767001" y="3207631"/>
                  <a:pt x="5752921" y="3197069"/>
                </a:cubicBezTo>
                <a:cubicBezTo>
                  <a:pt x="5745026" y="3189783"/>
                  <a:pt x="5733208" y="3182281"/>
                  <a:pt x="5721944" y="3173830"/>
                </a:cubicBezTo>
                <a:cubicBezTo>
                  <a:pt x="5719127" y="3171718"/>
                  <a:pt x="5719127" y="3171718"/>
                  <a:pt x="5716311" y="3169605"/>
                </a:cubicBezTo>
                <a:cubicBezTo>
                  <a:pt x="5702275" y="3165899"/>
                  <a:pt x="5688749" y="3154388"/>
                  <a:pt x="5675776" y="3141928"/>
                </a:cubicBezTo>
                <a:cubicBezTo>
                  <a:pt x="5665620" y="3131580"/>
                  <a:pt x="5653801" y="3124079"/>
                  <a:pt x="5644201" y="3112783"/>
                </a:cubicBezTo>
                <a:cubicBezTo>
                  <a:pt x="5644201" y="3112783"/>
                  <a:pt x="5641383" y="3110671"/>
                  <a:pt x="5638012" y="3109507"/>
                </a:cubicBezTo>
                <a:cubicBezTo>
                  <a:pt x="5634643" y="3108343"/>
                  <a:pt x="5631826" y="3106230"/>
                  <a:pt x="5629010" y="3104118"/>
                </a:cubicBezTo>
                <a:cubicBezTo>
                  <a:pt x="5601402" y="3082044"/>
                  <a:pt x="5571024" y="3064714"/>
                  <a:pt x="5543971" y="3041691"/>
                </a:cubicBezTo>
                <a:cubicBezTo>
                  <a:pt x="5532707" y="3033240"/>
                  <a:pt x="5525412" y="3031863"/>
                  <a:pt x="5517516" y="3024577"/>
                </a:cubicBezTo>
                <a:cubicBezTo>
                  <a:pt x="5509069" y="3018237"/>
                  <a:pt x="5497804" y="3009789"/>
                  <a:pt x="5489355" y="3003450"/>
                </a:cubicBezTo>
                <a:cubicBezTo>
                  <a:pt x="5471905" y="2991724"/>
                  <a:pt x="5460041" y="2977367"/>
                  <a:pt x="5444852" y="2968702"/>
                </a:cubicBezTo>
                <a:cubicBezTo>
                  <a:pt x="5439219" y="2964477"/>
                  <a:pt x="5436403" y="2962366"/>
                  <a:pt x="5433587" y="2960253"/>
                </a:cubicBezTo>
                <a:cubicBezTo>
                  <a:pt x="5430771" y="2958140"/>
                  <a:pt x="5428508" y="2955077"/>
                  <a:pt x="5424585" y="2954863"/>
                </a:cubicBezTo>
                <a:cubicBezTo>
                  <a:pt x="5424031" y="2955812"/>
                  <a:pt x="5425737" y="2959821"/>
                  <a:pt x="5428553" y="2961934"/>
                </a:cubicBezTo>
                <a:cubicBezTo>
                  <a:pt x="5436448" y="2969220"/>
                  <a:pt x="5443232" y="2978403"/>
                  <a:pt x="5454497" y="2986853"/>
                </a:cubicBezTo>
                <a:cubicBezTo>
                  <a:pt x="5460130" y="2991079"/>
                  <a:pt x="5459022" y="2992976"/>
                  <a:pt x="5464100" y="2998150"/>
                </a:cubicBezTo>
                <a:cubicBezTo>
                  <a:pt x="5448355" y="2990433"/>
                  <a:pt x="5434274" y="2979871"/>
                  <a:pt x="5419639" y="2970256"/>
                </a:cubicBezTo>
                <a:cubicBezTo>
                  <a:pt x="5407820" y="2962754"/>
                  <a:pt x="5398263" y="2958315"/>
                  <a:pt x="5386444" y="2950812"/>
                </a:cubicBezTo>
                <a:cubicBezTo>
                  <a:pt x="5383628" y="2948700"/>
                  <a:pt x="5376887" y="2946372"/>
                  <a:pt x="5378596" y="2950381"/>
                </a:cubicBezTo>
                <a:cubicBezTo>
                  <a:pt x="5380302" y="2954392"/>
                  <a:pt x="5386489" y="2957668"/>
                  <a:pt x="5389305" y="2959781"/>
                </a:cubicBezTo>
                <a:cubicBezTo>
                  <a:pt x="5409018" y="2974569"/>
                  <a:pt x="5425915" y="2987244"/>
                  <a:pt x="5445628" y="3002031"/>
                </a:cubicBezTo>
                <a:cubicBezTo>
                  <a:pt x="5479421" y="3027381"/>
                  <a:pt x="5511552" y="3055577"/>
                  <a:pt x="5539205" y="3084505"/>
                </a:cubicBezTo>
                <a:cubicBezTo>
                  <a:pt x="5549360" y="3094854"/>
                  <a:pt x="5563995" y="3104468"/>
                  <a:pt x="5574152" y="3114814"/>
                </a:cubicBezTo>
                <a:cubicBezTo>
                  <a:pt x="5584862" y="3124214"/>
                  <a:pt x="5599497" y="3133826"/>
                  <a:pt x="5614131" y="3143441"/>
                </a:cubicBezTo>
                <a:cubicBezTo>
                  <a:pt x="5626505" y="3149993"/>
                  <a:pt x="5643956" y="3161720"/>
                  <a:pt x="5658038" y="3172283"/>
                </a:cubicBezTo>
                <a:cubicBezTo>
                  <a:pt x="5680012" y="3190130"/>
                  <a:pt x="5703649" y="3205135"/>
                  <a:pt x="5724516" y="3224881"/>
                </a:cubicBezTo>
                <a:cubicBezTo>
                  <a:pt x="5726778" y="3227942"/>
                  <a:pt x="5729593" y="3230055"/>
                  <a:pt x="5732965" y="3231219"/>
                </a:cubicBezTo>
                <a:cubicBezTo>
                  <a:pt x="5757157" y="3245272"/>
                  <a:pt x="5778578" y="3264069"/>
                  <a:pt x="5801106" y="3280969"/>
                </a:cubicBezTo>
                <a:cubicBezTo>
                  <a:pt x="5827006" y="3299034"/>
                  <a:pt x="5850089" y="3314985"/>
                  <a:pt x="5874327" y="3335895"/>
                </a:cubicBezTo>
                <a:lnTo>
                  <a:pt x="5896602" y="3353123"/>
                </a:lnTo>
                <a:lnTo>
                  <a:pt x="5869191" y="3338282"/>
                </a:lnTo>
                <a:cubicBezTo>
                  <a:pt x="5847715" y="3329149"/>
                  <a:pt x="5825405" y="3324144"/>
                  <a:pt x="5802463" y="3320889"/>
                </a:cubicBezTo>
                <a:lnTo>
                  <a:pt x="5797202" y="3320339"/>
                </a:lnTo>
                <a:lnTo>
                  <a:pt x="5761392" y="3293477"/>
                </a:lnTo>
                <a:cubicBezTo>
                  <a:pt x="5763101" y="3297485"/>
                  <a:pt x="5767624" y="3303608"/>
                  <a:pt x="5773810" y="3306886"/>
                </a:cubicBezTo>
                <a:lnTo>
                  <a:pt x="5790861" y="3319676"/>
                </a:lnTo>
                <a:lnTo>
                  <a:pt x="5758188" y="3316259"/>
                </a:lnTo>
                <a:lnTo>
                  <a:pt x="5759849" y="3321706"/>
                </a:lnTo>
                <a:lnTo>
                  <a:pt x="5749198" y="3314346"/>
                </a:lnTo>
                <a:cubicBezTo>
                  <a:pt x="5745826" y="3313183"/>
                  <a:pt x="5740194" y="3308957"/>
                  <a:pt x="5735116" y="3303783"/>
                </a:cubicBezTo>
                <a:cubicBezTo>
                  <a:pt x="5733409" y="3299774"/>
                  <a:pt x="5727222" y="3296498"/>
                  <a:pt x="5724406" y="3294384"/>
                </a:cubicBezTo>
                <a:cubicBezTo>
                  <a:pt x="5718774" y="3290159"/>
                  <a:pt x="5716512" y="3287098"/>
                  <a:pt x="5715403" y="3288996"/>
                </a:cubicBezTo>
                <a:cubicBezTo>
                  <a:pt x="5714294" y="3290892"/>
                  <a:pt x="5717112" y="3293005"/>
                  <a:pt x="5722743" y="3297231"/>
                </a:cubicBezTo>
                <a:cubicBezTo>
                  <a:pt x="5731192" y="3303569"/>
                  <a:pt x="5739640" y="3309906"/>
                  <a:pt x="5745272" y="3314130"/>
                </a:cubicBezTo>
                <a:cubicBezTo>
                  <a:pt x="5756537" y="3322581"/>
                  <a:pt x="5757690" y="3327538"/>
                  <a:pt x="5750396" y="3326160"/>
                </a:cubicBezTo>
                <a:cubicBezTo>
                  <a:pt x="5750396" y="3326160"/>
                  <a:pt x="5749841" y="3327108"/>
                  <a:pt x="5749287" y="3328057"/>
                </a:cubicBezTo>
                <a:cubicBezTo>
                  <a:pt x="5737512" y="3327411"/>
                  <a:pt x="5737512" y="3327411"/>
                  <a:pt x="5714982" y="3310510"/>
                </a:cubicBezTo>
                <a:cubicBezTo>
                  <a:pt x="5714982" y="3310510"/>
                  <a:pt x="5712166" y="3308398"/>
                  <a:pt x="5712166" y="3308398"/>
                </a:cubicBezTo>
                <a:cubicBezTo>
                  <a:pt x="5702055" y="3304906"/>
                  <a:pt x="5693607" y="3298569"/>
                  <a:pt x="5686821" y="3289386"/>
                </a:cubicBezTo>
                <a:cubicBezTo>
                  <a:pt x="5681189" y="3285161"/>
                  <a:pt x="5678373" y="3283048"/>
                  <a:pt x="5672741" y="3278823"/>
                </a:cubicBezTo>
                <a:cubicBezTo>
                  <a:pt x="5669925" y="3276710"/>
                  <a:pt x="5663737" y="3273433"/>
                  <a:pt x="5662584" y="3268477"/>
                </a:cubicBezTo>
                <a:cubicBezTo>
                  <a:pt x="5656951" y="3264250"/>
                  <a:pt x="5647949" y="3258862"/>
                  <a:pt x="5642870" y="3253688"/>
                </a:cubicBezTo>
                <a:cubicBezTo>
                  <a:pt x="5631606" y="3245239"/>
                  <a:pt x="5622603" y="3239850"/>
                  <a:pt x="5616417" y="3236573"/>
                </a:cubicBezTo>
                <a:cubicBezTo>
                  <a:pt x="5606861" y="3232132"/>
                  <a:pt x="5598411" y="3225795"/>
                  <a:pt x="5591071" y="3217560"/>
                </a:cubicBezTo>
                <a:cubicBezTo>
                  <a:pt x="5585993" y="3212387"/>
                  <a:pt x="5575283" y="3202988"/>
                  <a:pt x="5566835" y="3196651"/>
                </a:cubicBezTo>
                <a:cubicBezTo>
                  <a:pt x="5563464" y="3195486"/>
                  <a:pt x="5557833" y="3191261"/>
                  <a:pt x="5556124" y="3187251"/>
                </a:cubicBezTo>
                <a:cubicBezTo>
                  <a:pt x="5553862" y="3184191"/>
                  <a:pt x="5551048" y="3182078"/>
                  <a:pt x="5547676" y="3180914"/>
                </a:cubicBezTo>
                <a:cubicBezTo>
                  <a:pt x="5531932" y="3173198"/>
                  <a:pt x="5516144" y="3158625"/>
                  <a:pt x="5502064" y="3148064"/>
                </a:cubicBezTo>
                <a:cubicBezTo>
                  <a:pt x="5500955" y="3149960"/>
                  <a:pt x="5503216" y="3153021"/>
                  <a:pt x="5497030" y="3149745"/>
                </a:cubicBezTo>
                <a:cubicBezTo>
                  <a:pt x="5494213" y="3147632"/>
                  <a:pt x="5488581" y="3143407"/>
                  <a:pt x="5492507" y="3143623"/>
                </a:cubicBezTo>
                <a:cubicBezTo>
                  <a:pt x="5486875" y="3139397"/>
                  <a:pt x="5481242" y="3135171"/>
                  <a:pt x="5475610" y="3130947"/>
                </a:cubicBezTo>
                <a:cubicBezTo>
                  <a:pt x="5475055" y="3131896"/>
                  <a:pt x="5476764" y="3135905"/>
                  <a:pt x="5470576" y="3132629"/>
                </a:cubicBezTo>
                <a:cubicBezTo>
                  <a:pt x="5467760" y="3130517"/>
                  <a:pt x="5465499" y="3127456"/>
                  <a:pt x="5466052" y="3126507"/>
                </a:cubicBezTo>
                <a:cubicBezTo>
                  <a:pt x="5460420" y="3122282"/>
                  <a:pt x="5454788" y="3118057"/>
                  <a:pt x="5451973" y="3115945"/>
                </a:cubicBezTo>
                <a:cubicBezTo>
                  <a:pt x="5448601" y="3114780"/>
                  <a:pt x="5450308" y="3118790"/>
                  <a:pt x="5444676" y="3114566"/>
                </a:cubicBezTo>
                <a:cubicBezTo>
                  <a:pt x="5441860" y="3112453"/>
                  <a:pt x="5435674" y="3109176"/>
                  <a:pt x="5433967" y="3105166"/>
                </a:cubicBezTo>
                <a:cubicBezTo>
                  <a:pt x="5428888" y="3099991"/>
                  <a:pt x="5418777" y="3096501"/>
                  <a:pt x="5413699" y="3091328"/>
                </a:cubicBezTo>
                <a:cubicBezTo>
                  <a:pt x="5406359" y="3083093"/>
                  <a:pt x="5400172" y="3079816"/>
                  <a:pt x="5394540" y="3075591"/>
                </a:cubicBezTo>
                <a:cubicBezTo>
                  <a:pt x="5389462" y="3070418"/>
                  <a:pt x="5386092" y="3069254"/>
                  <a:pt x="5380459" y="3065028"/>
                </a:cubicBezTo>
                <a:cubicBezTo>
                  <a:pt x="5370902" y="3060588"/>
                  <a:pt x="5356821" y="3050026"/>
                  <a:pt x="5346665" y="3039678"/>
                </a:cubicBezTo>
                <a:cubicBezTo>
                  <a:pt x="5338217" y="3033340"/>
                  <a:pt x="5328105" y="3029849"/>
                  <a:pt x="5317950" y="3019502"/>
                </a:cubicBezTo>
                <a:cubicBezTo>
                  <a:pt x="5317396" y="3020451"/>
                  <a:pt x="5307284" y="3016959"/>
                  <a:pt x="5303914" y="3015794"/>
                </a:cubicBezTo>
                <a:cubicBezTo>
                  <a:pt x="5290985" y="3010190"/>
                  <a:pt x="5290985" y="3010190"/>
                  <a:pt x="5284754" y="3000060"/>
                </a:cubicBezTo>
                <a:cubicBezTo>
                  <a:pt x="5282491" y="2996997"/>
                  <a:pt x="5280232" y="2993937"/>
                  <a:pt x="5283601" y="2995101"/>
                </a:cubicBezTo>
                <a:cubicBezTo>
                  <a:pt x="5286972" y="2996264"/>
                  <a:pt x="5287526" y="2995316"/>
                  <a:pt x="5293159" y="2999541"/>
                </a:cubicBezTo>
                <a:cubicBezTo>
                  <a:pt x="5301607" y="3005878"/>
                  <a:pt x="5310056" y="3012216"/>
                  <a:pt x="5318504" y="3018553"/>
                </a:cubicBezTo>
                <a:cubicBezTo>
                  <a:pt x="5329170" y="3021096"/>
                  <a:pt x="5341542" y="3027649"/>
                  <a:pt x="5358440" y="3040325"/>
                </a:cubicBezTo>
                <a:cubicBezTo>
                  <a:pt x="5364072" y="3044550"/>
                  <a:pt x="5369705" y="3048776"/>
                  <a:pt x="5375336" y="3052999"/>
                </a:cubicBezTo>
                <a:cubicBezTo>
                  <a:pt x="5402944" y="3075072"/>
                  <a:pt x="5432768" y="3093353"/>
                  <a:pt x="5461484" y="3113530"/>
                </a:cubicBezTo>
                <a:cubicBezTo>
                  <a:pt x="5464300" y="3115642"/>
                  <a:pt x="5468225" y="3115857"/>
                  <a:pt x="5474412" y="3119133"/>
                </a:cubicBezTo>
                <a:cubicBezTo>
                  <a:pt x="5458069" y="3105509"/>
                  <a:pt x="5441172" y="3092835"/>
                  <a:pt x="5427091" y="3082272"/>
                </a:cubicBezTo>
                <a:cubicBezTo>
                  <a:pt x="5427091" y="3082272"/>
                  <a:pt x="5427647" y="3081323"/>
                  <a:pt x="5427647" y="3081323"/>
                </a:cubicBezTo>
                <a:cubicBezTo>
                  <a:pt x="5444543" y="3093999"/>
                  <a:pt x="5461441" y="3106674"/>
                  <a:pt x="5475521" y="3117237"/>
                </a:cubicBezTo>
                <a:cubicBezTo>
                  <a:pt x="5492418" y="3129911"/>
                  <a:pt x="5506499" y="3140474"/>
                  <a:pt x="5520579" y="3151036"/>
                </a:cubicBezTo>
                <a:cubicBezTo>
                  <a:pt x="5523396" y="3153149"/>
                  <a:pt x="5529027" y="3157374"/>
                  <a:pt x="5532398" y="3158538"/>
                </a:cubicBezTo>
                <a:cubicBezTo>
                  <a:pt x="5539139" y="3160866"/>
                  <a:pt x="5538540" y="3154960"/>
                  <a:pt x="5549250" y="3164357"/>
                </a:cubicBezTo>
                <a:cubicBezTo>
                  <a:pt x="5557145" y="3171644"/>
                  <a:pt x="5564440" y="3173022"/>
                  <a:pt x="5572333" y="3180308"/>
                </a:cubicBezTo>
                <a:cubicBezTo>
                  <a:pt x="5577966" y="3184534"/>
                  <a:pt x="5586969" y="3189923"/>
                  <a:pt x="5591493" y="3196045"/>
                </a:cubicBezTo>
                <a:cubicBezTo>
                  <a:pt x="5593754" y="3199107"/>
                  <a:pt x="5597125" y="3200270"/>
                  <a:pt x="5602757" y="3204495"/>
                </a:cubicBezTo>
                <a:cubicBezTo>
                  <a:pt x="5601050" y="3200485"/>
                  <a:pt x="5595971" y="3195312"/>
                  <a:pt x="5596527" y="3194363"/>
                </a:cubicBezTo>
                <a:cubicBezTo>
                  <a:pt x="5594820" y="3190354"/>
                  <a:pt x="5598743" y="3190570"/>
                  <a:pt x="5604376" y="3194794"/>
                </a:cubicBezTo>
                <a:cubicBezTo>
                  <a:pt x="5610008" y="3199019"/>
                  <a:pt x="5618455" y="3205357"/>
                  <a:pt x="5620120" y="3202510"/>
                </a:cubicBezTo>
                <a:cubicBezTo>
                  <a:pt x="5620674" y="3201562"/>
                  <a:pt x="5626306" y="3205787"/>
                  <a:pt x="5629122" y="3207899"/>
                </a:cubicBezTo>
                <a:cubicBezTo>
                  <a:pt x="5641540" y="3221308"/>
                  <a:pt x="5657837" y="3228075"/>
                  <a:pt x="5669103" y="3236526"/>
                </a:cubicBezTo>
                <a:cubicBezTo>
                  <a:pt x="5672473" y="3237689"/>
                  <a:pt x="5675289" y="3239803"/>
                  <a:pt x="5675844" y="3238855"/>
                </a:cubicBezTo>
                <a:cubicBezTo>
                  <a:pt x="5676399" y="3237904"/>
                  <a:pt x="5674136" y="3234843"/>
                  <a:pt x="5671321" y="3232732"/>
                </a:cubicBezTo>
                <a:cubicBezTo>
                  <a:pt x="5658348" y="3220272"/>
                  <a:pt x="5645376" y="3207812"/>
                  <a:pt x="5636328" y="3195568"/>
                </a:cubicBezTo>
                <a:cubicBezTo>
                  <a:pt x="5631251" y="3190393"/>
                  <a:pt x="5627326" y="3190179"/>
                  <a:pt x="5626771" y="3191126"/>
                </a:cubicBezTo>
                <a:cubicBezTo>
                  <a:pt x="5625108" y="3193972"/>
                  <a:pt x="5621185" y="3193759"/>
                  <a:pt x="5611627" y="3189317"/>
                </a:cubicBezTo>
                <a:cubicBezTo>
                  <a:pt x="5608256" y="3188153"/>
                  <a:pt x="5605440" y="3186041"/>
                  <a:pt x="5602623" y="3183929"/>
                </a:cubicBezTo>
                <a:cubicBezTo>
                  <a:pt x="5595839" y="3174745"/>
                  <a:pt x="5580649" y="3166079"/>
                  <a:pt x="5573310" y="3157845"/>
                </a:cubicBezTo>
                <a:cubicBezTo>
                  <a:pt x="5568231" y="3152672"/>
                  <a:pt x="5562599" y="3148447"/>
                  <a:pt x="5554151" y="3142110"/>
                </a:cubicBezTo>
                <a:cubicBezTo>
                  <a:pt x="5548518" y="3137884"/>
                  <a:pt x="5544040" y="3138616"/>
                  <a:pt x="5540114" y="3138401"/>
                </a:cubicBezTo>
                <a:cubicBezTo>
                  <a:pt x="5532820" y="3137022"/>
                  <a:pt x="5521000" y="3129521"/>
                  <a:pt x="5517586" y="3121503"/>
                </a:cubicBezTo>
                <a:cubicBezTo>
                  <a:pt x="5518695" y="3119605"/>
                  <a:pt x="5516432" y="3116543"/>
                  <a:pt x="5514725" y="3112534"/>
                </a:cubicBezTo>
                <a:cubicBezTo>
                  <a:pt x="5515833" y="3110636"/>
                  <a:pt x="5510755" y="3105463"/>
                  <a:pt x="5502305" y="3099125"/>
                </a:cubicBezTo>
                <a:cubicBezTo>
                  <a:pt x="5496674" y="3094901"/>
                  <a:pt x="5491042" y="3090676"/>
                  <a:pt x="5486519" y="3084552"/>
                </a:cubicBezTo>
                <a:cubicBezTo>
                  <a:pt x="5478624" y="3077268"/>
                  <a:pt x="5469068" y="3072826"/>
                  <a:pt x="5461772" y="3071447"/>
                </a:cubicBezTo>
                <a:cubicBezTo>
                  <a:pt x="5449997" y="3070801"/>
                  <a:pt x="5433101" y="3058126"/>
                  <a:pt x="5417911" y="3049460"/>
                </a:cubicBezTo>
                <a:cubicBezTo>
                  <a:pt x="5411726" y="3046184"/>
                  <a:pt x="5407200" y="3040063"/>
                  <a:pt x="5399307" y="3032777"/>
                </a:cubicBezTo>
                <a:cubicBezTo>
                  <a:pt x="5390859" y="3026438"/>
                  <a:pt x="5383520" y="3018204"/>
                  <a:pt x="5378994" y="3012082"/>
                </a:cubicBezTo>
                <a:cubicBezTo>
                  <a:pt x="5364316" y="2995612"/>
                  <a:pt x="5361498" y="2993499"/>
                  <a:pt x="5347463" y="2989793"/>
                </a:cubicBezTo>
                <a:cubicBezTo>
                  <a:pt x="5344647" y="2987680"/>
                  <a:pt x="5343538" y="2989578"/>
                  <a:pt x="5340167" y="2988412"/>
                </a:cubicBezTo>
                <a:cubicBezTo>
                  <a:pt x="5326043" y="2970996"/>
                  <a:pt x="5311962" y="2960432"/>
                  <a:pt x="5295065" y="2947758"/>
                </a:cubicBezTo>
                <a:cubicBezTo>
                  <a:pt x="5283800" y="2939308"/>
                  <a:pt x="5275351" y="2932970"/>
                  <a:pt x="5264087" y="2924520"/>
                </a:cubicBezTo>
                <a:cubicBezTo>
                  <a:pt x="5241004" y="2908569"/>
                  <a:pt x="5220137" y="2888823"/>
                  <a:pt x="5194237" y="2870757"/>
                </a:cubicBezTo>
                <a:cubicBezTo>
                  <a:pt x="5185789" y="2864420"/>
                  <a:pt x="5185191" y="2858515"/>
                  <a:pt x="5175078" y="2855022"/>
                </a:cubicBezTo>
                <a:cubicBezTo>
                  <a:pt x="5165521" y="2850583"/>
                  <a:pt x="5158182" y="2842347"/>
                  <a:pt x="5151996" y="2839072"/>
                </a:cubicBezTo>
                <a:cubicBezTo>
                  <a:pt x="5143546" y="2832734"/>
                  <a:pt x="5135099" y="2826396"/>
                  <a:pt x="5126650" y="2820059"/>
                </a:cubicBezTo>
                <a:cubicBezTo>
                  <a:pt x="5119909" y="2817731"/>
                  <a:pt x="5124433" y="2823853"/>
                  <a:pt x="5120508" y="2823637"/>
                </a:cubicBezTo>
                <a:cubicBezTo>
                  <a:pt x="5109842" y="2821094"/>
                  <a:pt x="5098022" y="2813593"/>
                  <a:pt x="5085051" y="2801133"/>
                </a:cubicBezTo>
                <a:cubicBezTo>
                  <a:pt x="5082234" y="2799020"/>
                  <a:pt x="5082789" y="2798071"/>
                  <a:pt x="5077157" y="2793847"/>
                </a:cubicBezTo>
                <a:cubicBezTo>
                  <a:pt x="5074341" y="2791734"/>
                  <a:pt x="5070969" y="2790570"/>
                  <a:pt x="5069861" y="2792467"/>
                </a:cubicBezTo>
                <a:cubicBezTo>
                  <a:pt x="5069307" y="2793417"/>
                  <a:pt x="5068198" y="2795314"/>
                  <a:pt x="5073831" y="2799540"/>
                </a:cubicBezTo>
                <a:cubicBezTo>
                  <a:pt x="5082833" y="2804927"/>
                  <a:pt x="5090727" y="2812214"/>
                  <a:pt x="5096914" y="2815491"/>
                </a:cubicBezTo>
                <a:cubicBezTo>
                  <a:pt x="5108178" y="2823941"/>
                  <a:pt x="5112703" y="2830063"/>
                  <a:pt x="5121152" y="2836401"/>
                </a:cubicBezTo>
                <a:cubicBezTo>
                  <a:pt x="5126229" y="2841573"/>
                  <a:pt x="5127382" y="2846531"/>
                  <a:pt x="5126272" y="2848430"/>
                </a:cubicBezTo>
                <a:cubicBezTo>
                  <a:pt x="5130243" y="2855501"/>
                  <a:pt x="5129688" y="2856448"/>
                  <a:pt x="5139247" y="2860889"/>
                </a:cubicBezTo>
                <a:cubicBezTo>
                  <a:pt x="5151065" y="2868389"/>
                  <a:pt x="5162883" y="2875892"/>
                  <a:pt x="5175257" y="2882445"/>
                </a:cubicBezTo>
                <a:cubicBezTo>
                  <a:pt x="5178627" y="2883609"/>
                  <a:pt x="5183705" y="2888782"/>
                  <a:pt x="5189337" y="2893007"/>
                </a:cubicBezTo>
                <a:cubicBezTo>
                  <a:pt x="5192153" y="2895120"/>
                  <a:pt x="5191045" y="2897017"/>
                  <a:pt x="5193305" y="2900078"/>
                </a:cubicBezTo>
                <a:cubicBezTo>
                  <a:pt x="5197831" y="2906201"/>
                  <a:pt x="5191643" y="2902922"/>
                  <a:pt x="5187719" y="2902710"/>
                </a:cubicBezTo>
                <a:cubicBezTo>
                  <a:pt x="5183793" y="2902493"/>
                  <a:pt x="5175346" y="2896156"/>
                  <a:pt x="5168604" y="2893829"/>
                </a:cubicBezTo>
                <a:cubicBezTo>
                  <a:pt x="5165234" y="2892664"/>
                  <a:pt x="5165234" y="2892664"/>
                  <a:pt x="5164680" y="2893613"/>
                </a:cubicBezTo>
                <a:cubicBezTo>
                  <a:pt x="5164126" y="2894562"/>
                  <a:pt x="5166941" y="2896673"/>
                  <a:pt x="5169757" y="2898786"/>
                </a:cubicBezTo>
                <a:cubicBezTo>
                  <a:pt x="5178206" y="2905124"/>
                  <a:pt x="5188916" y="2914523"/>
                  <a:pt x="5198473" y="2918962"/>
                </a:cubicBezTo>
                <a:cubicBezTo>
                  <a:pt x="5199028" y="2918014"/>
                  <a:pt x="5201290" y="2921075"/>
                  <a:pt x="5201290" y="2921075"/>
                </a:cubicBezTo>
                <a:cubicBezTo>
                  <a:pt x="5206367" y="2926249"/>
                  <a:pt x="5200736" y="2922024"/>
                  <a:pt x="5200181" y="2922972"/>
                </a:cubicBezTo>
                <a:cubicBezTo>
                  <a:pt x="5196811" y="2921810"/>
                  <a:pt x="5195701" y="2923706"/>
                  <a:pt x="5201335" y="2927931"/>
                </a:cubicBezTo>
                <a:cubicBezTo>
                  <a:pt x="5206966" y="2932157"/>
                  <a:pt x="5212599" y="2936381"/>
                  <a:pt x="5221047" y="2942718"/>
                </a:cubicBezTo>
                <a:cubicBezTo>
                  <a:pt x="5211490" y="2938278"/>
                  <a:pt x="5203041" y="2931939"/>
                  <a:pt x="5194039" y="2926551"/>
                </a:cubicBezTo>
                <a:cubicBezTo>
                  <a:pt x="5187853" y="2923275"/>
                  <a:pt x="5187298" y="2924224"/>
                  <a:pt x="5189560" y="2927285"/>
                </a:cubicBezTo>
                <a:cubicBezTo>
                  <a:pt x="5190158" y="2933191"/>
                  <a:pt x="5189604" y="2934140"/>
                  <a:pt x="5177785" y="2926638"/>
                </a:cubicBezTo>
                <a:cubicBezTo>
                  <a:pt x="5174970" y="2924527"/>
                  <a:pt x="5169337" y="2920301"/>
                  <a:pt x="5166520" y="2918187"/>
                </a:cubicBezTo>
                <a:cubicBezTo>
                  <a:pt x="5165966" y="2919138"/>
                  <a:pt x="5165966" y="2919138"/>
                  <a:pt x="5165412" y="2920086"/>
                </a:cubicBezTo>
                <a:cubicBezTo>
                  <a:pt x="5165412" y="2920086"/>
                  <a:pt x="5164857" y="2921035"/>
                  <a:pt x="5164857" y="2921035"/>
                </a:cubicBezTo>
                <a:cubicBezTo>
                  <a:pt x="5185125" y="2934874"/>
                  <a:pt x="5196435" y="2950180"/>
                  <a:pt x="5216146" y="2964968"/>
                </a:cubicBezTo>
                <a:cubicBezTo>
                  <a:pt x="5227411" y="2973417"/>
                  <a:pt x="5237567" y="2983764"/>
                  <a:pt x="5247169" y="2995061"/>
                </a:cubicBezTo>
                <a:cubicBezTo>
                  <a:pt x="5246615" y="2996009"/>
                  <a:pt x="5252247" y="3000233"/>
                  <a:pt x="5251692" y="3001183"/>
                </a:cubicBezTo>
                <a:cubicBezTo>
                  <a:pt x="5250584" y="3003078"/>
                  <a:pt x="5244952" y="2998854"/>
                  <a:pt x="5242136" y="2996742"/>
                </a:cubicBezTo>
                <a:cubicBezTo>
                  <a:pt x="5233688" y="2990404"/>
                  <a:pt x="5225239" y="2984067"/>
                  <a:pt x="5216791" y="2977729"/>
                </a:cubicBezTo>
                <a:cubicBezTo>
                  <a:pt x="5213974" y="2975617"/>
                  <a:pt x="5211157" y="2973504"/>
                  <a:pt x="5210602" y="2974454"/>
                </a:cubicBezTo>
                <a:cubicBezTo>
                  <a:pt x="5210049" y="2975402"/>
                  <a:pt x="5209494" y="2976350"/>
                  <a:pt x="5212311" y="2978463"/>
                </a:cubicBezTo>
                <a:cubicBezTo>
                  <a:pt x="5217943" y="2982687"/>
                  <a:pt x="5219651" y="2986698"/>
                  <a:pt x="5228099" y="2993035"/>
                </a:cubicBezTo>
                <a:cubicBezTo>
                  <a:pt x="5236546" y="2999372"/>
                  <a:pt x="5244996" y="3005710"/>
                  <a:pt x="5253444" y="3012048"/>
                </a:cubicBezTo>
                <a:cubicBezTo>
                  <a:pt x="5258522" y="3017221"/>
                  <a:pt x="5254598" y="3017006"/>
                  <a:pt x="5254043" y="3017955"/>
                </a:cubicBezTo>
                <a:cubicBezTo>
                  <a:pt x="5253489" y="3018903"/>
                  <a:pt x="5252936" y="3019852"/>
                  <a:pt x="5252936" y="3019852"/>
                </a:cubicBezTo>
                <a:cubicBezTo>
                  <a:pt x="5235483" y="3008126"/>
                  <a:pt x="5224263" y="3006529"/>
                  <a:pt x="5207367" y="2993856"/>
                </a:cubicBezTo>
                <a:cubicBezTo>
                  <a:pt x="5173573" y="2968505"/>
                  <a:pt x="5144258" y="2942422"/>
                  <a:pt x="5109910" y="2918020"/>
                </a:cubicBezTo>
                <a:cubicBezTo>
                  <a:pt x="5103724" y="2914745"/>
                  <a:pt x="5096384" y="2906510"/>
                  <a:pt x="5094720" y="2909355"/>
                </a:cubicBezTo>
                <a:cubicBezTo>
                  <a:pt x="5089687" y="2911037"/>
                  <a:pt x="5102060" y="2917590"/>
                  <a:pt x="5107692" y="2921814"/>
                </a:cubicBezTo>
                <a:cubicBezTo>
                  <a:pt x="5119510" y="2929316"/>
                  <a:pt x="5129113" y="2940612"/>
                  <a:pt x="5140377" y="2949062"/>
                </a:cubicBezTo>
                <a:cubicBezTo>
                  <a:pt x="5152196" y="2956563"/>
                  <a:pt x="5166832" y="2966178"/>
                  <a:pt x="5176988" y="2976524"/>
                </a:cubicBezTo>
                <a:cubicBezTo>
                  <a:pt x="5195592" y="2993210"/>
                  <a:pt x="5215860" y="3007048"/>
                  <a:pt x="5232757" y="3019723"/>
                </a:cubicBezTo>
                <a:cubicBezTo>
                  <a:pt x="5268811" y="3048134"/>
                  <a:pt x="5300942" y="3076331"/>
                  <a:pt x="5321300" y="3103882"/>
                </a:cubicBezTo>
                <a:cubicBezTo>
                  <a:pt x="5330901" y="3115178"/>
                  <a:pt x="5342165" y="3123627"/>
                  <a:pt x="5353430" y="3132076"/>
                </a:cubicBezTo>
                <a:cubicBezTo>
                  <a:pt x="5356245" y="3134191"/>
                  <a:pt x="5365248" y="3139578"/>
                  <a:pt x="5364140" y="3141476"/>
                </a:cubicBezTo>
                <a:cubicBezTo>
                  <a:pt x="5361922" y="3145269"/>
                  <a:pt x="5354583" y="3137035"/>
                  <a:pt x="5351766" y="3134922"/>
                </a:cubicBezTo>
                <a:cubicBezTo>
                  <a:pt x="5303892" y="3099010"/>
                  <a:pt x="5256018" y="3063097"/>
                  <a:pt x="5205328" y="3025071"/>
                </a:cubicBezTo>
                <a:cubicBezTo>
                  <a:pt x="5188430" y="3012397"/>
                  <a:pt x="5174393" y="3008690"/>
                  <a:pt x="5157542" y="3002871"/>
                </a:cubicBezTo>
                <a:cubicBezTo>
                  <a:pt x="5157542" y="3002871"/>
                  <a:pt x="5156986" y="3003819"/>
                  <a:pt x="5156432" y="3004768"/>
                </a:cubicBezTo>
                <a:cubicBezTo>
                  <a:pt x="5160402" y="3011838"/>
                  <a:pt x="5162109" y="3015848"/>
                  <a:pt x="5163262" y="3020807"/>
                </a:cubicBezTo>
                <a:cubicBezTo>
                  <a:pt x="5161600" y="3023652"/>
                  <a:pt x="5168385" y="3032836"/>
                  <a:pt x="5176833" y="3039174"/>
                </a:cubicBezTo>
                <a:cubicBezTo>
                  <a:pt x="5199363" y="3056073"/>
                  <a:pt x="5195482" y="3062713"/>
                  <a:pt x="5195525" y="3069569"/>
                </a:cubicBezTo>
                <a:cubicBezTo>
                  <a:pt x="5194462" y="3078322"/>
                  <a:pt x="5205772" y="3093627"/>
                  <a:pt x="5217080" y="3108932"/>
                </a:cubicBezTo>
                <a:cubicBezTo>
                  <a:pt x="5218788" y="3112942"/>
                  <a:pt x="5224975" y="3116219"/>
                  <a:pt x="5227790" y="3118331"/>
                </a:cubicBezTo>
                <a:cubicBezTo>
                  <a:pt x="5239055" y="3126781"/>
                  <a:pt x="5250875" y="3134283"/>
                  <a:pt x="5257659" y="3143466"/>
                </a:cubicBezTo>
                <a:cubicBezTo>
                  <a:pt x="5259921" y="3146527"/>
                  <a:pt x="5262738" y="3148640"/>
                  <a:pt x="5268370" y="3152865"/>
                </a:cubicBezTo>
                <a:cubicBezTo>
                  <a:pt x="5276818" y="3159202"/>
                  <a:pt x="5285267" y="3165540"/>
                  <a:pt x="5290900" y="3169765"/>
                </a:cubicBezTo>
                <a:cubicBezTo>
                  <a:pt x="5304426" y="3181277"/>
                  <a:pt x="5319061" y="3190889"/>
                  <a:pt x="5331989" y="3196495"/>
                </a:cubicBezTo>
                <a:cubicBezTo>
                  <a:pt x="5342100" y="3199985"/>
                  <a:pt x="5352811" y="3209385"/>
                  <a:pt x="5359596" y="3218567"/>
                </a:cubicBezTo>
                <a:cubicBezTo>
                  <a:pt x="5371459" y="3232925"/>
                  <a:pt x="5391172" y="3247713"/>
                  <a:pt x="5403590" y="3261121"/>
                </a:cubicBezTo>
                <a:cubicBezTo>
                  <a:pt x="5405851" y="3264182"/>
                  <a:pt x="5457053" y="3294403"/>
                  <a:pt x="5457606" y="3293455"/>
                </a:cubicBezTo>
                <a:cubicBezTo>
                  <a:pt x="5465455" y="3293886"/>
                  <a:pt x="5477275" y="3301387"/>
                  <a:pt x="5485723" y="3307724"/>
                </a:cubicBezTo>
                <a:cubicBezTo>
                  <a:pt x="5494726" y="3313113"/>
                  <a:pt x="5501512" y="3322297"/>
                  <a:pt x="5508852" y="3330531"/>
                </a:cubicBezTo>
                <a:cubicBezTo>
                  <a:pt x="5508297" y="3331480"/>
                  <a:pt x="5507743" y="3332429"/>
                  <a:pt x="5510559" y="3334542"/>
                </a:cubicBezTo>
                <a:cubicBezTo>
                  <a:pt x="5527456" y="3347216"/>
                  <a:pt x="5536502" y="3359460"/>
                  <a:pt x="5550029" y="3370972"/>
                </a:cubicBezTo>
                <a:cubicBezTo>
                  <a:pt x="5557924" y="3378258"/>
                  <a:pt x="5562957" y="3376577"/>
                  <a:pt x="5570297" y="3384810"/>
                </a:cubicBezTo>
                <a:cubicBezTo>
                  <a:pt x="5573113" y="3386924"/>
                  <a:pt x="5598414" y="3399080"/>
                  <a:pt x="5602339" y="3399295"/>
                </a:cubicBezTo>
                <a:cubicBezTo>
                  <a:pt x="5605710" y="3400459"/>
                  <a:pt x="5609080" y="3401623"/>
                  <a:pt x="5612450" y="3402787"/>
                </a:cubicBezTo>
                <a:cubicBezTo>
                  <a:pt x="5628195" y="3410504"/>
                  <a:pt x="5639459" y="3418954"/>
                  <a:pt x="5648506" y="3431199"/>
                </a:cubicBezTo>
                <a:cubicBezTo>
                  <a:pt x="5650768" y="3434259"/>
                  <a:pt x="5653030" y="3437321"/>
                  <a:pt x="5658107" y="3442494"/>
                </a:cubicBezTo>
                <a:cubicBezTo>
                  <a:pt x="5657553" y="3443443"/>
                  <a:pt x="5659815" y="3446504"/>
                  <a:pt x="5659815" y="3446504"/>
                </a:cubicBezTo>
                <a:cubicBezTo>
                  <a:pt x="5673896" y="3457067"/>
                  <a:pt x="5683497" y="3468362"/>
                  <a:pt x="5695317" y="3475864"/>
                </a:cubicBezTo>
                <a:cubicBezTo>
                  <a:pt x="5707136" y="3483365"/>
                  <a:pt x="5718955" y="3490867"/>
                  <a:pt x="5728513" y="3495306"/>
                </a:cubicBezTo>
                <a:cubicBezTo>
                  <a:pt x="5747625" y="3504188"/>
                  <a:pt x="5756074" y="3510526"/>
                  <a:pt x="5767939" y="3524883"/>
                </a:cubicBezTo>
                <a:cubicBezTo>
                  <a:pt x="5772462" y="3531004"/>
                  <a:pt x="5778094" y="3535230"/>
                  <a:pt x="5786542" y="3541568"/>
                </a:cubicBezTo>
                <a:lnTo>
                  <a:pt x="5795997" y="3548660"/>
                </a:lnTo>
                <a:lnTo>
                  <a:pt x="5799257" y="3552318"/>
                </a:lnTo>
                <a:cubicBezTo>
                  <a:pt x="5800964" y="3556327"/>
                  <a:pt x="5806042" y="3561501"/>
                  <a:pt x="5799301" y="3559174"/>
                </a:cubicBezTo>
                <a:cubicBezTo>
                  <a:pt x="5795931" y="3558009"/>
                  <a:pt x="5794822" y="3559906"/>
                  <a:pt x="5792007" y="3557794"/>
                </a:cubicBezTo>
                <a:cubicBezTo>
                  <a:pt x="5786374" y="3553569"/>
                  <a:pt x="5780188" y="3550292"/>
                  <a:pt x="5777927" y="3547231"/>
                </a:cubicBezTo>
                <a:cubicBezTo>
                  <a:pt x="5767769" y="3536884"/>
                  <a:pt x="5757059" y="3527485"/>
                  <a:pt x="5746350" y="3518088"/>
                </a:cubicBezTo>
                <a:cubicBezTo>
                  <a:pt x="5739010" y="3509851"/>
                  <a:pt x="5738455" y="3510801"/>
                  <a:pt x="5731160" y="3509421"/>
                </a:cubicBezTo>
                <a:cubicBezTo>
                  <a:pt x="5730050" y="3511318"/>
                  <a:pt x="5725572" y="3512052"/>
                  <a:pt x="5719386" y="3508775"/>
                </a:cubicBezTo>
                <a:cubicBezTo>
                  <a:pt x="5710936" y="3502438"/>
                  <a:pt x="5704196" y="3500110"/>
                  <a:pt x="5692931" y="3491660"/>
                </a:cubicBezTo>
                <a:cubicBezTo>
                  <a:pt x="5687853" y="3486487"/>
                  <a:pt x="5678850" y="3481098"/>
                  <a:pt x="5670956" y="3473812"/>
                </a:cubicBezTo>
                <a:cubicBezTo>
                  <a:pt x="5665323" y="3469586"/>
                  <a:pt x="5664215" y="3471483"/>
                  <a:pt x="5663661" y="3472432"/>
                </a:cubicBezTo>
                <a:cubicBezTo>
                  <a:pt x="5662552" y="3474329"/>
                  <a:pt x="5664814" y="3477390"/>
                  <a:pt x="5667631" y="3479503"/>
                </a:cubicBezTo>
                <a:cubicBezTo>
                  <a:pt x="5673262" y="3483728"/>
                  <a:pt x="5673816" y="3482779"/>
                  <a:pt x="5676633" y="3484891"/>
                </a:cubicBezTo>
                <a:cubicBezTo>
                  <a:pt x="5691823" y="3493556"/>
                  <a:pt x="5702533" y="3502956"/>
                  <a:pt x="5708764" y="3513088"/>
                </a:cubicBezTo>
                <a:cubicBezTo>
                  <a:pt x="5710471" y="3517098"/>
                  <a:pt x="5703730" y="3514769"/>
                  <a:pt x="5708253" y="3520892"/>
                </a:cubicBezTo>
                <a:cubicBezTo>
                  <a:pt x="5716702" y="3527230"/>
                  <a:pt x="5725152" y="3533567"/>
                  <a:pt x="5733600" y="3539904"/>
                </a:cubicBezTo>
                <a:cubicBezTo>
                  <a:pt x="5738677" y="3545078"/>
                  <a:pt x="5748236" y="3549518"/>
                  <a:pt x="5755573" y="3557753"/>
                </a:cubicBezTo>
                <a:cubicBezTo>
                  <a:pt x="5762359" y="3566937"/>
                  <a:pt x="5767393" y="3565255"/>
                  <a:pt x="5775841" y="3571593"/>
                </a:cubicBezTo>
                <a:cubicBezTo>
                  <a:pt x="5800631" y="3591553"/>
                  <a:pt x="5824825" y="3605608"/>
                  <a:pt x="5846800" y="3623456"/>
                </a:cubicBezTo>
                <a:cubicBezTo>
                  <a:pt x="5858064" y="3631906"/>
                  <a:pt x="5866513" y="3638244"/>
                  <a:pt x="5877777" y="3646694"/>
                </a:cubicBezTo>
                <a:cubicBezTo>
                  <a:pt x="5894675" y="3659368"/>
                  <a:pt x="5908756" y="3669932"/>
                  <a:pt x="5928423" y="3677864"/>
                </a:cubicBezTo>
                <a:cubicBezTo>
                  <a:pt x="5930685" y="3680925"/>
                  <a:pt x="5929576" y="3682822"/>
                  <a:pt x="5932392" y="3684935"/>
                </a:cubicBezTo>
                <a:cubicBezTo>
                  <a:pt x="5940885" y="3698128"/>
                  <a:pt x="5943702" y="3700240"/>
                  <a:pt x="5962816" y="3709120"/>
                </a:cubicBezTo>
                <a:lnTo>
                  <a:pt x="5968331" y="3712041"/>
                </a:lnTo>
                <a:lnTo>
                  <a:pt x="5970061" y="3714396"/>
                </a:lnTo>
                <a:cubicBezTo>
                  <a:pt x="5984880" y="3732406"/>
                  <a:pt x="6001366" y="3749882"/>
                  <a:pt x="6020840" y="3766688"/>
                </a:cubicBezTo>
                <a:cubicBezTo>
                  <a:pt x="6048659" y="3787694"/>
                  <a:pt x="6070915" y="3816053"/>
                  <a:pt x="6091315" y="3847039"/>
                </a:cubicBezTo>
                <a:lnTo>
                  <a:pt x="6096922" y="3856116"/>
                </a:lnTo>
                <a:lnTo>
                  <a:pt x="6084222" y="3847949"/>
                </a:lnTo>
                <a:cubicBezTo>
                  <a:pt x="6049918" y="3830402"/>
                  <a:pt x="6014461" y="3807897"/>
                  <a:pt x="5980667" y="3782546"/>
                </a:cubicBezTo>
                <a:cubicBezTo>
                  <a:pt x="5960954" y="3767759"/>
                  <a:pt x="5944058" y="3755085"/>
                  <a:pt x="5924345" y="3740297"/>
                </a:cubicBezTo>
                <a:cubicBezTo>
                  <a:pt x="5921528" y="3738184"/>
                  <a:pt x="5916450" y="3733011"/>
                  <a:pt x="5912525" y="3732796"/>
                </a:cubicBezTo>
                <a:cubicBezTo>
                  <a:pt x="5908600" y="3732580"/>
                  <a:pt x="5913126" y="3738703"/>
                  <a:pt x="5915940" y="3740815"/>
                </a:cubicBezTo>
                <a:cubicBezTo>
                  <a:pt x="5926650" y="3750213"/>
                  <a:pt x="5933991" y="3758448"/>
                  <a:pt x="5944701" y="3767846"/>
                </a:cubicBezTo>
                <a:cubicBezTo>
                  <a:pt x="5958227" y="3779357"/>
                  <a:pt x="5972309" y="3789921"/>
                  <a:pt x="5984725" y="3803329"/>
                </a:cubicBezTo>
                <a:cubicBezTo>
                  <a:pt x="5978540" y="3800053"/>
                  <a:pt x="5977431" y="3801949"/>
                  <a:pt x="5971798" y="3797724"/>
                </a:cubicBezTo>
                <a:cubicBezTo>
                  <a:pt x="5960534" y="3789274"/>
                  <a:pt x="5950422" y="3785783"/>
                  <a:pt x="5941419" y="3780393"/>
                </a:cubicBezTo>
                <a:cubicBezTo>
                  <a:pt x="5938603" y="3778281"/>
                  <a:pt x="5934679" y="3778067"/>
                  <a:pt x="5934124" y="3779014"/>
                </a:cubicBezTo>
                <a:cubicBezTo>
                  <a:pt x="5935831" y="3783025"/>
                  <a:pt x="5939202" y="3784189"/>
                  <a:pt x="5942019" y="3786300"/>
                </a:cubicBezTo>
                <a:cubicBezTo>
                  <a:pt x="5944835" y="3788413"/>
                  <a:pt x="5947650" y="3790525"/>
                  <a:pt x="5953283" y="3794750"/>
                </a:cubicBezTo>
                <a:cubicBezTo>
                  <a:pt x="5966254" y="3807210"/>
                  <a:pt x="5982554" y="3813978"/>
                  <a:pt x="5998895" y="3827602"/>
                </a:cubicBezTo>
                <a:cubicBezTo>
                  <a:pt x="6007344" y="3833940"/>
                  <a:pt x="6018608" y="3842390"/>
                  <a:pt x="6027057" y="3848727"/>
                </a:cubicBezTo>
                <a:cubicBezTo>
                  <a:pt x="6036060" y="3854118"/>
                  <a:pt x="6040029" y="3861187"/>
                  <a:pt x="6051294" y="3869637"/>
                </a:cubicBezTo>
                <a:cubicBezTo>
                  <a:pt x="6080564" y="3888864"/>
                  <a:pt x="6106509" y="3913785"/>
                  <a:pt x="6135224" y="3933962"/>
                </a:cubicBezTo>
                <a:cubicBezTo>
                  <a:pt x="6138040" y="3936074"/>
                  <a:pt x="6140856" y="3938186"/>
                  <a:pt x="6143118" y="3941248"/>
                </a:cubicBezTo>
                <a:cubicBezTo>
                  <a:pt x="6145379" y="3944309"/>
                  <a:pt x="6148196" y="3946422"/>
                  <a:pt x="6148196" y="3946422"/>
                </a:cubicBezTo>
                <a:lnTo>
                  <a:pt x="6158748" y="3952738"/>
                </a:lnTo>
                <a:lnTo>
                  <a:pt x="6170136" y="3966251"/>
                </a:lnTo>
                <a:cubicBezTo>
                  <a:pt x="6176628" y="3971502"/>
                  <a:pt x="6184046" y="3974654"/>
                  <a:pt x="6195174" y="3976755"/>
                </a:cubicBezTo>
                <a:lnTo>
                  <a:pt x="6199917" y="3978154"/>
                </a:lnTo>
                <a:lnTo>
                  <a:pt x="6205877" y="3982016"/>
                </a:lnTo>
                <a:cubicBezTo>
                  <a:pt x="6212495" y="3987151"/>
                  <a:pt x="6218278" y="3992852"/>
                  <a:pt x="6222524" y="3999449"/>
                </a:cubicBezTo>
                <a:cubicBezTo>
                  <a:pt x="6225341" y="4001561"/>
                  <a:pt x="6225341" y="4001561"/>
                  <a:pt x="6228157" y="4003675"/>
                </a:cubicBezTo>
                <a:lnTo>
                  <a:pt x="6240586" y="4012998"/>
                </a:lnTo>
                <a:lnTo>
                  <a:pt x="6232264" y="4039775"/>
                </a:lnTo>
                <a:cubicBezTo>
                  <a:pt x="6224849" y="4052379"/>
                  <a:pt x="6235975" y="4069185"/>
                  <a:pt x="6247101" y="4064982"/>
                </a:cubicBezTo>
                <a:cubicBezTo>
                  <a:pt x="6299031" y="4043975"/>
                  <a:pt x="6310160" y="4094391"/>
                  <a:pt x="6336124" y="4119601"/>
                </a:cubicBezTo>
                <a:cubicBezTo>
                  <a:pt x="6354667" y="4140608"/>
                  <a:pt x="6369506" y="4161612"/>
                  <a:pt x="6384342" y="4182620"/>
                </a:cubicBezTo>
                <a:cubicBezTo>
                  <a:pt x="6406599" y="4224634"/>
                  <a:pt x="6399180" y="4241439"/>
                  <a:pt x="6358378" y="4245639"/>
                </a:cubicBezTo>
                <a:cubicBezTo>
                  <a:pt x="6347250" y="4249842"/>
                  <a:pt x="6339831" y="4245639"/>
                  <a:pt x="6332414" y="4258243"/>
                </a:cubicBezTo>
                <a:cubicBezTo>
                  <a:pt x="6313868" y="4304459"/>
                  <a:pt x="6276777" y="4325464"/>
                  <a:pt x="6239685" y="4296054"/>
                </a:cubicBezTo>
                <a:cubicBezTo>
                  <a:pt x="6172917" y="4249842"/>
                  <a:pt x="6106153" y="4203626"/>
                  <a:pt x="6061642" y="4128002"/>
                </a:cubicBezTo>
                <a:cubicBezTo>
                  <a:pt x="6050514" y="4106996"/>
                  <a:pt x="6039389" y="4085991"/>
                  <a:pt x="6020840" y="4077587"/>
                </a:cubicBezTo>
                <a:cubicBezTo>
                  <a:pt x="5935528" y="4035575"/>
                  <a:pt x="5865053" y="3964150"/>
                  <a:pt x="5798288" y="3896929"/>
                </a:cubicBezTo>
                <a:lnTo>
                  <a:pt x="5786159" y="3884415"/>
                </a:lnTo>
                <a:lnTo>
                  <a:pt x="5776155" y="3893232"/>
                </a:lnTo>
                <a:cubicBezTo>
                  <a:pt x="5765637" y="3898782"/>
                  <a:pt x="5755479" y="3893126"/>
                  <a:pt x="5743556" y="3880664"/>
                </a:cubicBezTo>
                <a:lnTo>
                  <a:pt x="5701894" y="3841647"/>
                </a:lnTo>
                <a:lnTo>
                  <a:pt x="5672176" y="3846514"/>
                </a:lnTo>
                <a:cubicBezTo>
                  <a:pt x="5653631" y="3850714"/>
                  <a:pt x="5635084" y="3838111"/>
                  <a:pt x="5620246" y="3821306"/>
                </a:cubicBezTo>
                <a:cubicBezTo>
                  <a:pt x="5616538" y="3812902"/>
                  <a:pt x="5609120" y="3808701"/>
                  <a:pt x="5601699" y="3817105"/>
                </a:cubicBezTo>
                <a:lnTo>
                  <a:pt x="5601701" y="3822079"/>
                </a:lnTo>
                <a:lnTo>
                  <a:pt x="5633563" y="3855295"/>
                </a:lnTo>
                <a:cubicBezTo>
                  <a:pt x="5642471" y="3864555"/>
                  <a:pt x="5649425" y="3874679"/>
                  <a:pt x="5654461" y="3885319"/>
                </a:cubicBezTo>
                <a:cubicBezTo>
                  <a:pt x="5655699" y="3889688"/>
                  <a:pt x="5656939" y="3894056"/>
                  <a:pt x="5658179" y="3898424"/>
                </a:cubicBezTo>
                <a:lnTo>
                  <a:pt x="5666613" y="3907431"/>
                </a:lnTo>
                <a:cubicBezTo>
                  <a:pt x="5687013" y="3931590"/>
                  <a:pt x="5705560" y="3957850"/>
                  <a:pt x="5720396" y="3989359"/>
                </a:cubicBezTo>
                <a:cubicBezTo>
                  <a:pt x="5813125" y="4014565"/>
                  <a:pt x="5853926" y="4119601"/>
                  <a:pt x="5931822" y="4170016"/>
                </a:cubicBezTo>
                <a:cubicBezTo>
                  <a:pt x="5935528" y="4174217"/>
                  <a:pt x="5939238" y="4174217"/>
                  <a:pt x="5942949" y="4178417"/>
                </a:cubicBezTo>
                <a:cubicBezTo>
                  <a:pt x="5954076" y="4199426"/>
                  <a:pt x="5987460" y="4212028"/>
                  <a:pt x="5968912" y="4245640"/>
                </a:cubicBezTo>
                <a:cubicBezTo>
                  <a:pt x="5950365" y="4279249"/>
                  <a:pt x="5924402" y="4258243"/>
                  <a:pt x="5902147" y="4249842"/>
                </a:cubicBezTo>
                <a:cubicBezTo>
                  <a:pt x="5868764" y="4241439"/>
                  <a:pt x="5839091" y="4220433"/>
                  <a:pt x="5816835" y="4191022"/>
                </a:cubicBezTo>
                <a:cubicBezTo>
                  <a:pt x="5772325" y="4146908"/>
                  <a:pt x="5719467" y="4116973"/>
                  <a:pt x="5670785" y="4081720"/>
                </a:cubicBezTo>
                <a:lnTo>
                  <a:pt x="5633513" y="4051679"/>
                </a:lnTo>
                <a:lnTo>
                  <a:pt x="5632591" y="4064493"/>
                </a:lnTo>
                <a:cubicBezTo>
                  <a:pt x="5631686" y="4072585"/>
                  <a:pt x="5630173" y="4080386"/>
                  <a:pt x="5627136" y="4087834"/>
                </a:cubicBezTo>
                <a:cubicBezTo>
                  <a:pt x="5594011" y="4158800"/>
                  <a:pt x="5666350" y="4123788"/>
                  <a:pt x="5673069" y="4152202"/>
                </a:cubicBezTo>
                <a:cubicBezTo>
                  <a:pt x="5679533" y="4163294"/>
                  <a:pt x="5688617" y="4169238"/>
                  <a:pt x="5695077" y="4180327"/>
                </a:cubicBezTo>
                <a:cubicBezTo>
                  <a:pt x="5723548" y="4219542"/>
                  <a:pt x="5751056" y="4254700"/>
                  <a:pt x="5794556" y="4276301"/>
                </a:cubicBezTo>
                <a:cubicBezTo>
                  <a:pt x="5808180" y="4285215"/>
                  <a:pt x="5815604" y="4300366"/>
                  <a:pt x="5829227" y="4309281"/>
                </a:cubicBezTo>
                <a:cubicBezTo>
                  <a:pt x="5884690" y="4349002"/>
                  <a:pt x="5885278" y="4448891"/>
                  <a:pt x="5956729" y="4475058"/>
                </a:cubicBezTo>
                <a:cubicBezTo>
                  <a:pt x="5961271" y="4478029"/>
                  <a:pt x="5966776" y="4485062"/>
                  <a:pt x="5964150" y="4490207"/>
                </a:cubicBezTo>
                <a:cubicBezTo>
                  <a:pt x="5954884" y="4532179"/>
                  <a:pt x="5990259" y="4551893"/>
                  <a:pt x="6005102" y="4582192"/>
                </a:cubicBezTo>
                <a:cubicBezTo>
                  <a:pt x="6012524" y="4597343"/>
                  <a:pt x="6028070" y="4614377"/>
                  <a:pt x="6013742" y="4618728"/>
                </a:cubicBezTo>
                <a:cubicBezTo>
                  <a:pt x="5984128" y="4623366"/>
                  <a:pt x="5975817" y="4669396"/>
                  <a:pt x="5942362" y="4657800"/>
                </a:cubicBezTo>
                <a:cubicBezTo>
                  <a:pt x="5936862" y="4650768"/>
                  <a:pt x="5931360" y="4643738"/>
                  <a:pt x="5937562" y="4637503"/>
                </a:cubicBezTo>
                <a:cubicBezTo>
                  <a:pt x="5975745" y="4604158"/>
                  <a:pt x="5938709" y="4593649"/>
                  <a:pt x="5920542" y="4581760"/>
                </a:cubicBezTo>
                <a:cubicBezTo>
                  <a:pt x="5902373" y="4569874"/>
                  <a:pt x="5899493" y="4557695"/>
                  <a:pt x="5901858" y="4535223"/>
                </a:cubicBezTo>
                <a:cubicBezTo>
                  <a:pt x="5902300" y="4504636"/>
                  <a:pt x="5854004" y="4462737"/>
                  <a:pt x="5830850" y="4478468"/>
                </a:cubicBezTo>
                <a:cubicBezTo>
                  <a:pt x="5817484" y="4486875"/>
                  <a:pt x="5794329" y="4502606"/>
                  <a:pt x="5822540" y="4524497"/>
                </a:cubicBezTo>
                <a:cubicBezTo>
                  <a:pt x="5840709" y="4536384"/>
                  <a:pt x="5837385" y="4554797"/>
                  <a:pt x="5838604" y="4576179"/>
                </a:cubicBezTo>
                <a:cubicBezTo>
                  <a:pt x="5842959" y="4627067"/>
                  <a:pt x="5875971" y="4669254"/>
                  <a:pt x="5894654" y="4715791"/>
                </a:cubicBezTo>
                <a:cubicBezTo>
                  <a:pt x="5903997" y="4739057"/>
                  <a:pt x="5934313" y="4721153"/>
                  <a:pt x="5955102" y="4727894"/>
                </a:cubicBezTo>
                <a:cubicBezTo>
                  <a:pt x="6020090" y="4742971"/>
                  <a:pt x="6031351" y="4774358"/>
                  <a:pt x="5989146" y="4839380"/>
                </a:cubicBezTo>
                <a:cubicBezTo>
                  <a:pt x="5989146" y="4839380"/>
                  <a:pt x="5987483" y="4848586"/>
                  <a:pt x="5983902" y="4849672"/>
                </a:cubicBezTo>
                <a:cubicBezTo>
                  <a:pt x="6002069" y="4861561"/>
                  <a:pt x="6009936" y="4846122"/>
                  <a:pt x="6015178" y="4835827"/>
                </a:cubicBezTo>
                <a:cubicBezTo>
                  <a:pt x="6026625" y="4819300"/>
                  <a:pt x="6039292" y="4824157"/>
                  <a:pt x="6050296" y="4838217"/>
                </a:cubicBezTo>
                <a:cubicBezTo>
                  <a:pt x="6062258" y="4856341"/>
                  <a:pt x="6076143" y="4882580"/>
                  <a:pt x="6055611" y="4893165"/>
                </a:cubicBezTo>
                <a:cubicBezTo>
                  <a:pt x="6018132" y="4913243"/>
                  <a:pt x="6024851" y="4941660"/>
                  <a:pt x="6038735" y="4967899"/>
                </a:cubicBezTo>
                <a:cubicBezTo>
                  <a:pt x="6056202" y="4993052"/>
                  <a:pt x="6041430" y="5027991"/>
                  <a:pt x="6060557" y="5043940"/>
                </a:cubicBezTo>
                <a:cubicBezTo>
                  <a:pt x="6122480" y="5094749"/>
                  <a:pt x="6170336" y="5167237"/>
                  <a:pt x="6235843" y="5216963"/>
                </a:cubicBezTo>
                <a:cubicBezTo>
                  <a:pt x="6266676" y="5233706"/>
                  <a:pt x="6292263" y="5260744"/>
                  <a:pt x="6308069" y="5295104"/>
                </a:cubicBezTo>
                <a:cubicBezTo>
                  <a:pt x="6320991" y="5317284"/>
                  <a:pt x="6345620" y="5340262"/>
                  <a:pt x="6321766" y="5369257"/>
                </a:cubicBezTo>
                <a:cubicBezTo>
                  <a:pt x="6309838" y="5383756"/>
                  <a:pt x="6299029" y="5382687"/>
                  <a:pt x="6288602" y="5377151"/>
                </a:cubicBezTo>
                <a:lnTo>
                  <a:pt x="6280447" y="5371730"/>
                </a:lnTo>
                <a:lnTo>
                  <a:pt x="6265258" y="5359081"/>
                </a:lnTo>
                <a:cubicBezTo>
                  <a:pt x="6243927" y="5340293"/>
                  <a:pt x="6225261" y="5323850"/>
                  <a:pt x="6206596" y="5307410"/>
                </a:cubicBezTo>
                <a:cubicBezTo>
                  <a:pt x="6203929" y="5305060"/>
                  <a:pt x="6198597" y="5300364"/>
                  <a:pt x="6195315" y="5298914"/>
                </a:cubicBezTo>
                <a:cubicBezTo>
                  <a:pt x="6192648" y="5296565"/>
                  <a:pt x="6186699" y="5292765"/>
                  <a:pt x="6185467" y="5294561"/>
                </a:cubicBezTo>
                <a:lnTo>
                  <a:pt x="6186881" y="5297109"/>
                </a:lnTo>
                <a:lnTo>
                  <a:pt x="6136704" y="5264462"/>
                </a:lnTo>
                <a:lnTo>
                  <a:pt x="6107651" y="5242155"/>
                </a:lnTo>
                <a:lnTo>
                  <a:pt x="6088928" y="5222495"/>
                </a:lnTo>
                <a:lnTo>
                  <a:pt x="6066568" y="5201412"/>
                </a:lnTo>
                <a:lnTo>
                  <a:pt x="6038954" y="5163615"/>
                </a:lnTo>
                <a:lnTo>
                  <a:pt x="6011992" y="5153847"/>
                </a:lnTo>
                <a:lnTo>
                  <a:pt x="5976655" y="5125041"/>
                </a:lnTo>
                <a:cubicBezTo>
                  <a:pt x="5964757" y="5117441"/>
                  <a:pt x="5961474" y="5115992"/>
                  <a:pt x="5967008" y="5126630"/>
                </a:cubicBezTo>
                <a:cubicBezTo>
                  <a:pt x="5969059" y="5129876"/>
                  <a:pt x="5971724" y="5132226"/>
                  <a:pt x="5968441" y="5130775"/>
                </a:cubicBezTo>
                <a:cubicBezTo>
                  <a:pt x="5954493" y="5119930"/>
                  <a:pt x="5940343" y="5103143"/>
                  <a:pt x="5926597" y="5098239"/>
                </a:cubicBezTo>
                <a:lnTo>
                  <a:pt x="5943791" y="5117987"/>
                </a:lnTo>
                <a:lnTo>
                  <a:pt x="5879288" y="5072864"/>
                </a:lnTo>
                <a:cubicBezTo>
                  <a:pt x="5874745" y="5069893"/>
                  <a:pt x="5867583" y="5072067"/>
                  <a:pt x="5861378" y="5078301"/>
                </a:cubicBezTo>
                <a:lnTo>
                  <a:pt x="5860591" y="5090523"/>
                </a:lnTo>
                <a:lnTo>
                  <a:pt x="5845132" y="5079798"/>
                </a:lnTo>
                <a:cubicBezTo>
                  <a:pt x="5842465" y="5077450"/>
                  <a:pt x="5833849" y="5071303"/>
                  <a:pt x="5831799" y="5068055"/>
                </a:cubicBezTo>
                <a:cubicBezTo>
                  <a:pt x="5825649" y="5058315"/>
                  <a:pt x="5816417" y="5053066"/>
                  <a:pt x="5811700" y="5047469"/>
                </a:cubicBezTo>
                <a:cubicBezTo>
                  <a:pt x="5803701" y="5040424"/>
                  <a:pt x="5797753" y="5036625"/>
                  <a:pt x="5796520" y="5038421"/>
                </a:cubicBezTo>
                <a:cubicBezTo>
                  <a:pt x="5795288" y="5040217"/>
                  <a:pt x="5796720" y="5044362"/>
                  <a:pt x="5802054" y="5049059"/>
                </a:cubicBezTo>
                <a:cubicBezTo>
                  <a:pt x="5812104" y="5059353"/>
                  <a:pt x="5819486" y="5067297"/>
                  <a:pt x="5830152" y="5076691"/>
                </a:cubicBezTo>
                <a:cubicBezTo>
                  <a:pt x="5846150" y="5090783"/>
                  <a:pt x="5859482" y="5102528"/>
                  <a:pt x="5878148" y="5118968"/>
                </a:cubicBezTo>
                <a:cubicBezTo>
                  <a:pt x="5868916" y="5113719"/>
                  <a:pt x="5861532" y="5105775"/>
                  <a:pt x="5854967" y="5102873"/>
                </a:cubicBezTo>
                <a:cubicBezTo>
                  <a:pt x="5854350" y="5103772"/>
                  <a:pt x="5849018" y="5099075"/>
                  <a:pt x="5848401" y="5099973"/>
                </a:cubicBezTo>
                <a:cubicBezTo>
                  <a:pt x="5849834" y="5104116"/>
                  <a:pt x="5852501" y="5106467"/>
                  <a:pt x="5855168" y="5108815"/>
                </a:cubicBezTo>
                <a:cubicBezTo>
                  <a:pt x="5865834" y="5118210"/>
                  <a:pt x="5877115" y="5126706"/>
                  <a:pt x="5888397" y="5135202"/>
                </a:cubicBezTo>
                <a:lnTo>
                  <a:pt x="5904893" y="5149733"/>
                </a:lnTo>
                <a:lnTo>
                  <a:pt x="5905833" y="5158694"/>
                </a:lnTo>
                <a:lnTo>
                  <a:pt x="5876083" y="5134443"/>
                </a:lnTo>
                <a:cubicBezTo>
                  <a:pt x="5873417" y="5132095"/>
                  <a:pt x="5870752" y="5129747"/>
                  <a:pt x="5868085" y="5127398"/>
                </a:cubicBezTo>
                <a:cubicBezTo>
                  <a:pt x="5866235" y="5130092"/>
                  <a:pt x="5869103" y="5138382"/>
                  <a:pt x="5855155" y="5127536"/>
                </a:cubicBezTo>
                <a:cubicBezTo>
                  <a:pt x="5855155" y="5127536"/>
                  <a:pt x="5854540" y="5128435"/>
                  <a:pt x="5853923" y="5129334"/>
                </a:cubicBezTo>
                <a:cubicBezTo>
                  <a:pt x="5855973" y="5132581"/>
                  <a:pt x="5859254" y="5134029"/>
                  <a:pt x="5861305" y="5137277"/>
                </a:cubicBezTo>
                <a:cubicBezTo>
                  <a:pt x="5869305" y="5144324"/>
                  <a:pt x="5880586" y="5152820"/>
                  <a:pt x="5887969" y="5160764"/>
                </a:cubicBezTo>
                <a:cubicBezTo>
                  <a:pt x="5887969" y="5160764"/>
                  <a:pt x="5890019" y="5164012"/>
                  <a:pt x="5889404" y="5164910"/>
                </a:cubicBezTo>
                <a:cubicBezTo>
                  <a:pt x="5886737" y="5162561"/>
                  <a:pt x="5886120" y="5163459"/>
                  <a:pt x="5886120" y="5163459"/>
                </a:cubicBezTo>
                <a:cubicBezTo>
                  <a:pt x="5878121" y="5156412"/>
                  <a:pt x="5867456" y="5147017"/>
                  <a:pt x="5859456" y="5139972"/>
                </a:cubicBezTo>
                <a:cubicBezTo>
                  <a:pt x="5851457" y="5132927"/>
                  <a:pt x="5840792" y="5123531"/>
                  <a:pt x="5832792" y="5116485"/>
                </a:cubicBezTo>
                <a:cubicBezTo>
                  <a:pt x="5827459" y="5111788"/>
                  <a:pt x="5822126" y="5107090"/>
                  <a:pt x="5819459" y="5104740"/>
                </a:cubicBezTo>
                <a:cubicBezTo>
                  <a:pt x="5810228" y="5099491"/>
                  <a:pt x="5803663" y="5096590"/>
                  <a:pt x="5795046" y="5090442"/>
                </a:cubicBezTo>
                <a:cubicBezTo>
                  <a:pt x="5783764" y="5081946"/>
                  <a:pt x="5771867" y="5074348"/>
                  <a:pt x="5760585" y="5065850"/>
                </a:cubicBezTo>
                <a:cubicBezTo>
                  <a:pt x="5752586" y="5058805"/>
                  <a:pt x="5751969" y="5059702"/>
                  <a:pt x="5750737" y="5061500"/>
                </a:cubicBezTo>
                <a:cubicBezTo>
                  <a:pt x="5749505" y="5063295"/>
                  <a:pt x="5752170" y="5065643"/>
                  <a:pt x="5757503" y="5070341"/>
                </a:cubicBezTo>
                <a:cubicBezTo>
                  <a:pt x="5764886" y="5078286"/>
                  <a:pt x="5764886" y="5078286"/>
                  <a:pt x="5758320" y="5075383"/>
                </a:cubicBezTo>
                <a:cubicBezTo>
                  <a:pt x="5754421" y="5074832"/>
                  <a:pt x="5745807" y="5068685"/>
                  <a:pt x="5758521" y="5081325"/>
                </a:cubicBezTo>
                <a:cubicBezTo>
                  <a:pt x="5761188" y="5083674"/>
                  <a:pt x="5757289" y="5083123"/>
                  <a:pt x="5756673" y="5084021"/>
                </a:cubicBezTo>
                <a:cubicBezTo>
                  <a:pt x="5756673" y="5084021"/>
                  <a:pt x="5756673" y="5084021"/>
                  <a:pt x="5754006" y="5081671"/>
                </a:cubicBezTo>
                <a:cubicBezTo>
                  <a:pt x="5743541" y="5078220"/>
                  <a:pt x="5743541" y="5078220"/>
                  <a:pt x="5749691" y="5087958"/>
                </a:cubicBezTo>
                <a:cubicBezTo>
                  <a:pt x="5753792" y="5094453"/>
                  <a:pt x="5763842" y="5104745"/>
                  <a:pt x="5766709" y="5113036"/>
                </a:cubicBezTo>
                <a:cubicBezTo>
                  <a:pt x="5758093" y="5106887"/>
                  <a:pt x="5745377" y="5094246"/>
                  <a:pt x="5738195" y="5092242"/>
                </a:cubicBezTo>
                <a:cubicBezTo>
                  <a:pt x="5738195" y="5092242"/>
                  <a:pt x="5737579" y="5093141"/>
                  <a:pt x="5740246" y="5095490"/>
                </a:cubicBezTo>
                <a:cubicBezTo>
                  <a:pt x="5774909" y="5126023"/>
                  <a:pt x="5809573" y="5156558"/>
                  <a:pt x="5846903" y="5189439"/>
                </a:cubicBezTo>
                <a:cubicBezTo>
                  <a:pt x="5848952" y="5192686"/>
                  <a:pt x="5843620" y="5187988"/>
                  <a:pt x="5848952" y="5192686"/>
                </a:cubicBezTo>
                <a:cubicBezTo>
                  <a:pt x="5843620" y="5187988"/>
                  <a:pt x="5838287" y="5183290"/>
                  <a:pt x="5835005" y="5181840"/>
                </a:cubicBezTo>
                <a:cubicBezTo>
                  <a:pt x="5827005" y="5174793"/>
                  <a:pt x="5815724" y="5166298"/>
                  <a:pt x="5810591" y="5167541"/>
                </a:cubicBezTo>
                <a:cubicBezTo>
                  <a:pt x="5808126" y="5171134"/>
                  <a:pt x="5806075" y="5167888"/>
                  <a:pt x="5798076" y="5160841"/>
                </a:cubicBezTo>
                <a:cubicBezTo>
                  <a:pt x="5787411" y="5151447"/>
                  <a:pt x="5777362" y="5141151"/>
                  <a:pt x="5767514" y="5136802"/>
                </a:cubicBezTo>
                <a:cubicBezTo>
                  <a:pt x="5764847" y="5134452"/>
                  <a:pt x="5761564" y="5133002"/>
                  <a:pt x="5760948" y="5133901"/>
                </a:cubicBezTo>
                <a:cubicBezTo>
                  <a:pt x="5759716" y="5135696"/>
                  <a:pt x="5762998" y="5137146"/>
                  <a:pt x="5765664" y="5139495"/>
                </a:cubicBezTo>
                <a:cubicBezTo>
                  <a:pt x="5786996" y="5158285"/>
                  <a:pt x="5808328" y="5177074"/>
                  <a:pt x="5829658" y="5195864"/>
                </a:cubicBezTo>
                <a:cubicBezTo>
                  <a:pt x="5832325" y="5198213"/>
                  <a:pt x="5837659" y="5202912"/>
                  <a:pt x="5837042" y="5203809"/>
                </a:cubicBezTo>
                <a:cubicBezTo>
                  <a:pt x="5839092" y="5207057"/>
                  <a:pt x="5837859" y="5208852"/>
                  <a:pt x="5839909" y="5212099"/>
                </a:cubicBezTo>
                <a:cubicBezTo>
                  <a:pt x="5836626" y="5210649"/>
                  <a:pt x="5833343" y="5209198"/>
                  <a:pt x="5825344" y="5202151"/>
                </a:cubicBezTo>
                <a:cubicBezTo>
                  <a:pt x="5814679" y="5192757"/>
                  <a:pt x="5804830" y="5188405"/>
                  <a:pt x="5794781" y="5178113"/>
                </a:cubicBezTo>
                <a:cubicBezTo>
                  <a:pt x="5784316" y="5174658"/>
                  <a:pt x="5773450" y="5159323"/>
                  <a:pt x="5762986" y="5155870"/>
                </a:cubicBezTo>
                <a:cubicBezTo>
                  <a:pt x="5752320" y="5146474"/>
                  <a:pt x="5741655" y="5137080"/>
                  <a:pt x="5730989" y="5127684"/>
                </a:cubicBezTo>
                <a:cubicBezTo>
                  <a:pt x="5722989" y="5120639"/>
                  <a:pt x="5714990" y="5113593"/>
                  <a:pt x="5707606" y="5105648"/>
                </a:cubicBezTo>
                <a:cubicBezTo>
                  <a:pt x="5702274" y="5100951"/>
                  <a:pt x="5698375" y="5100397"/>
                  <a:pt x="5695092" y="5098947"/>
                </a:cubicBezTo>
                <a:cubicBezTo>
                  <a:pt x="5694476" y="5099846"/>
                  <a:pt x="5693859" y="5100743"/>
                  <a:pt x="5695910" y="5103992"/>
                </a:cubicBezTo>
                <a:cubicBezTo>
                  <a:pt x="5701242" y="5108688"/>
                  <a:pt x="5703908" y="5111036"/>
                  <a:pt x="5709242" y="5115735"/>
                </a:cubicBezTo>
                <a:cubicBezTo>
                  <a:pt x="5719907" y="5125130"/>
                  <a:pt x="5732623" y="5137771"/>
                  <a:pt x="5744522" y="5145369"/>
                </a:cubicBezTo>
                <a:cubicBezTo>
                  <a:pt x="5759086" y="5155316"/>
                  <a:pt x="5767286" y="5168304"/>
                  <a:pt x="5778569" y="5176802"/>
                </a:cubicBezTo>
                <a:cubicBezTo>
                  <a:pt x="5781851" y="5178251"/>
                  <a:pt x="5787184" y="5182949"/>
                  <a:pt x="5788617" y="5187095"/>
                </a:cubicBezTo>
                <a:cubicBezTo>
                  <a:pt x="5766670" y="5169203"/>
                  <a:pt x="5741439" y="5149861"/>
                  <a:pt x="5718059" y="5127825"/>
                </a:cubicBezTo>
                <a:cubicBezTo>
                  <a:pt x="5715393" y="5125476"/>
                  <a:pt x="5709443" y="5121676"/>
                  <a:pt x="5707394" y="5118428"/>
                </a:cubicBezTo>
                <a:cubicBezTo>
                  <a:pt x="5702677" y="5112832"/>
                  <a:pt x="5697544" y="5114077"/>
                  <a:pt x="5692828" y="5108481"/>
                </a:cubicBezTo>
                <a:cubicBezTo>
                  <a:pt x="5690162" y="5106132"/>
                  <a:pt x="5688929" y="5107929"/>
                  <a:pt x="5688312" y="5108827"/>
                </a:cubicBezTo>
                <a:cubicBezTo>
                  <a:pt x="5687079" y="5110624"/>
                  <a:pt x="5689745" y="5112972"/>
                  <a:pt x="5692412" y="5115322"/>
                </a:cubicBezTo>
                <a:cubicBezTo>
                  <a:pt x="5705744" y="5127065"/>
                  <a:pt x="5719077" y="5138808"/>
                  <a:pt x="5732408" y="5150553"/>
                </a:cubicBezTo>
                <a:cubicBezTo>
                  <a:pt x="5718460" y="5139707"/>
                  <a:pt x="5703280" y="5130658"/>
                  <a:pt x="5687281" y="5116564"/>
                </a:cubicBezTo>
                <a:cubicBezTo>
                  <a:pt x="5685231" y="5113317"/>
                  <a:pt x="5679898" y="5108620"/>
                  <a:pt x="5678049" y="5111316"/>
                </a:cubicBezTo>
                <a:cubicBezTo>
                  <a:pt x="5676816" y="5113111"/>
                  <a:pt x="5682765" y="5116911"/>
                  <a:pt x="5688098" y="5121609"/>
                </a:cubicBezTo>
                <a:cubicBezTo>
                  <a:pt x="5709431" y="5140398"/>
                  <a:pt x="5730760" y="5159188"/>
                  <a:pt x="5754758" y="5180326"/>
                </a:cubicBezTo>
                <a:cubicBezTo>
                  <a:pt x="5757426" y="5182676"/>
                  <a:pt x="5763374" y="5186475"/>
                  <a:pt x="5764192" y="5191518"/>
                </a:cubicBezTo>
                <a:cubicBezTo>
                  <a:pt x="5758858" y="5186819"/>
                  <a:pt x="5748810" y="5176527"/>
                  <a:pt x="5745528" y="5175076"/>
                </a:cubicBezTo>
                <a:cubicBezTo>
                  <a:pt x="5735680" y="5170725"/>
                  <a:pt x="5728912" y="5161883"/>
                  <a:pt x="5719681" y="5156632"/>
                </a:cubicBezTo>
                <a:cubicBezTo>
                  <a:pt x="5713733" y="5152833"/>
                  <a:pt x="5703682" y="5142540"/>
                  <a:pt x="5695682" y="5135494"/>
                </a:cubicBezTo>
                <a:cubicBezTo>
                  <a:pt x="5690350" y="5130796"/>
                  <a:pt x="5687067" y="5129346"/>
                  <a:pt x="5685835" y="5131143"/>
                </a:cubicBezTo>
                <a:cubicBezTo>
                  <a:pt x="5685219" y="5132040"/>
                  <a:pt x="5686652" y="5136185"/>
                  <a:pt x="5691984" y="5140884"/>
                </a:cubicBezTo>
                <a:cubicBezTo>
                  <a:pt x="5711265" y="5156427"/>
                  <a:pt x="5729931" y="5172868"/>
                  <a:pt x="5747979" y="5190206"/>
                </a:cubicBezTo>
                <a:cubicBezTo>
                  <a:pt x="5755978" y="5197251"/>
                  <a:pt x="5761929" y="5201052"/>
                  <a:pt x="5771361" y="5212243"/>
                </a:cubicBezTo>
                <a:cubicBezTo>
                  <a:pt x="5758029" y="5200499"/>
                  <a:pt x="5749413" y="5194352"/>
                  <a:pt x="5742031" y="5186408"/>
                </a:cubicBezTo>
                <a:cubicBezTo>
                  <a:pt x="5731365" y="5177012"/>
                  <a:pt x="5727466" y="5176460"/>
                  <a:pt x="5720899" y="5173558"/>
                </a:cubicBezTo>
                <a:cubicBezTo>
                  <a:pt x="5717617" y="5172108"/>
                  <a:pt x="5717001" y="5173006"/>
                  <a:pt x="5719051" y="5176252"/>
                </a:cubicBezTo>
                <a:cubicBezTo>
                  <a:pt x="5721101" y="5179500"/>
                  <a:pt x="5723152" y="5182747"/>
                  <a:pt x="5728483" y="5187444"/>
                </a:cubicBezTo>
                <a:cubicBezTo>
                  <a:pt x="5742432" y="5198290"/>
                  <a:pt x="5752482" y="5208583"/>
                  <a:pt x="5761915" y="5219775"/>
                </a:cubicBezTo>
                <a:cubicBezTo>
                  <a:pt x="5776681" y="5235663"/>
                  <a:pt x="5790629" y="5246508"/>
                  <a:pt x="5806628" y="5260601"/>
                </a:cubicBezTo>
                <a:cubicBezTo>
                  <a:pt x="5830625" y="5281740"/>
                  <a:pt x="5854623" y="5302877"/>
                  <a:pt x="5881288" y="5326364"/>
                </a:cubicBezTo>
                <a:cubicBezTo>
                  <a:pt x="5883337" y="5329611"/>
                  <a:pt x="5892569" y="5334861"/>
                  <a:pt x="5894003" y="5339006"/>
                </a:cubicBezTo>
                <a:cubicBezTo>
                  <a:pt x="5890721" y="5337555"/>
                  <a:pt x="5884772" y="5333756"/>
                  <a:pt x="5883539" y="5335552"/>
                </a:cubicBezTo>
                <a:cubicBezTo>
                  <a:pt x="5878408" y="5336795"/>
                  <a:pt x="5870408" y="5329751"/>
                  <a:pt x="5859742" y="5320355"/>
                </a:cubicBezTo>
                <a:cubicBezTo>
                  <a:pt x="5854410" y="5315658"/>
                  <a:pt x="5847026" y="5307713"/>
                  <a:pt x="5837178" y="5303362"/>
                </a:cubicBezTo>
                <a:cubicBezTo>
                  <a:pt x="5824463" y="5290721"/>
                  <a:pt x="5807230" y="5278424"/>
                  <a:pt x="5795131" y="5264885"/>
                </a:cubicBezTo>
                <a:cubicBezTo>
                  <a:pt x="5788365" y="5256042"/>
                  <a:pt x="5779750" y="5249894"/>
                  <a:pt x="5771750" y="5242847"/>
                </a:cubicBezTo>
                <a:cubicBezTo>
                  <a:pt x="5769083" y="5240499"/>
                  <a:pt x="5762519" y="5237598"/>
                  <a:pt x="5761286" y="5239394"/>
                </a:cubicBezTo>
                <a:cubicBezTo>
                  <a:pt x="5762720" y="5243540"/>
                  <a:pt x="5766002" y="5244989"/>
                  <a:pt x="5771335" y="5249687"/>
                </a:cubicBezTo>
                <a:cubicBezTo>
                  <a:pt x="5802717" y="5278770"/>
                  <a:pt x="5835329" y="5306056"/>
                  <a:pt x="5866093" y="5336038"/>
                </a:cubicBezTo>
                <a:cubicBezTo>
                  <a:pt x="5894808" y="5362773"/>
                  <a:pt x="5927422" y="5390058"/>
                  <a:pt x="5956753" y="5415895"/>
                </a:cubicBezTo>
                <a:cubicBezTo>
                  <a:pt x="5959418" y="5418244"/>
                  <a:pt x="5964751" y="5422941"/>
                  <a:pt x="5965367" y="5422042"/>
                </a:cubicBezTo>
                <a:cubicBezTo>
                  <a:pt x="5966600" y="5420247"/>
                  <a:pt x="5963934" y="5417897"/>
                  <a:pt x="5961267" y="5415549"/>
                </a:cubicBezTo>
                <a:cubicBezTo>
                  <a:pt x="5956551" y="5409953"/>
                  <a:pt x="5954500" y="5406706"/>
                  <a:pt x="5949784" y="5401111"/>
                </a:cubicBezTo>
                <a:cubicBezTo>
                  <a:pt x="5947118" y="5398762"/>
                  <a:pt x="5948350" y="5396965"/>
                  <a:pt x="5951017" y="5399314"/>
                </a:cubicBezTo>
                <a:cubicBezTo>
                  <a:pt x="5959016" y="5406361"/>
                  <a:pt x="5963532" y="5406014"/>
                  <a:pt x="5968248" y="5411610"/>
                </a:cubicBezTo>
                <a:cubicBezTo>
                  <a:pt x="5972348" y="5418103"/>
                  <a:pt x="5983014" y="5427498"/>
                  <a:pt x="5983832" y="5432542"/>
                </a:cubicBezTo>
                <a:cubicBezTo>
                  <a:pt x="5986700" y="5440832"/>
                  <a:pt x="5995315" y="5446980"/>
                  <a:pt x="6003314" y="5454026"/>
                </a:cubicBezTo>
                <a:cubicBezTo>
                  <a:pt x="6013979" y="5463421"/>
                  <a:pt x="6021161" y="5465423"/>
                  <a:pt x="6032443" y="5473920"/>
                </a:cubicBezTo>
                <a:cubicBezTo>
                  <a:pt x="6044141" y="5475578"/>
                  <a:pt x="6059523" y="5490568"/>
                  <a:pt x="6074704" y="5499617"/>
                </a:cubicBezTo>
                <a:cubicBezTo>
                  <a:pt x="6077371" y="5501966"/>
                  <a:pt x="6082704" y="5506663"/>
                  <a:pt x="6082087" y="5507561"/>
                </a:cubicBezTo>
                <a:cubicBezTo>
                  <a:pt x="6084137" y="5510808"/>
                  <a:pt x="6082904" y="5512604"/>
                  <a:pt x="6077570" y="5507908"/>
                </a:cubicBezTo>
                <a:cubicBezTo>
                  <a:pt x="6072238" y="5503209"/>
                  <a:pt x="6065673" y="5500309"/>
                  <a:pt x="6068340" y="5502657"/>
                </a:cubicBezTo>
                <a:cubicBezTo>
                  <a:pt x="6069772" y="5506803"/>
                  <a:pt x="6070591" y="5511846"/>
                  <a:pt x="6078590" y="5518892"/>
                </a:cubicBezTo>
                <a:cubicBezTo>
                  <a:pt x="6084539" y="5522691"/>
                  <a:pt x="6089255" y="5528288"/>
                  <a:pt x="6095205" y="5532085"/>
                </a:cubicBezTo>
                <a:cubicBezTo>
                  <a:pt x="6125566" y="5550185"/>
                  <a:pt x="6153666" y="5577816"/>
                  <a:pt x="6181561" y="5599508"/>
                </a:cubicBezTo>
                <a:cubicBezTo>
                  <a:pt x="6204125" y="5616500"/>
                  <a:pt x="6225658" y="5641232"/>
                  <a:pt x="6247606" y="5659123"/>
                </a:cubicBezTo>
                <a:cubicBezTo>
                  <a:pt x="6250273" y="5661472"/>
                  <a:pt x="6249657" y="5662370"/>
                  <a:pt x="6251706" y="5665616"/>
                </a:cubicBezTo>
                <a:cubicBezTo>
                  <a:pt x="6259088" y="5673561"/>
                  <a:pt x="6267705" y="5679709"/>
                  <a:pt x="6269554" y="5677015"/>
                </a:cubicBezTo>
                <a:cubicBezTo>
                  <a:pt x="6277967" y="5677222"/>
                  <a:pt x="6294582" y="5690415"/>
                  <a:pt x="6303199" y="5696565"/>
                </a:cubicBezTo>
                <a:cubicBezTo>
                  <a:pt x="6317147" y="5707408"/>
                  <a:pt x="6331095" y="5718255"/>
                  <a:pt x="6336014" y="5729791"/>
                </a:cubicBezTo>
                <a:cubicBezTo>
                  <a:pt x="6338063" y="5733039"/>
                  <a:pt x="6340114" y="5736286"/>
                  <a:pt x="6342780" y="5738633"/>
                </a:cubicBezTo>
                <a:lnTo>
                  <a:pt x="6361825" y="5758293"/>
                </a:lnTo>
                <a:lnTo>
                  <a:pt x="6351655" y="5754938"/>
                </a:lnTo>
                <a:cubicBezTo>
                  <a:pt x="6350423" y="5756735"/>
                  <a:pt x="6355140" y="5762329"/>
                  <a:pt x="6363139" y="5769376"/>
                </a:cubicBezTo>
                <a:cubicBezTo>
                  <a:pt x="6369088" y="5773176"/>
                  <a:pt x="6375855" y="5782018"/>
                  <a:pt x="6385703" y="5786369"/>
                </a:cubicBezTo>
                <a:cubicBezTo>
                  <a:pt x="6388986" y="5787820"/>
                  <a:pt x="6396369" y="5795764"/>
                  <a:pt x="6399036" y="5798113"/>
                </a:cubicBezTo>
                <a:lnTo>
                  <a:pt x="6423997" y="5823336"/>
                </a:lnTo>
                <a:lnTo>
                  <a:pt x="6424013" y="5823664"/>
                </a:lnTo>
                <a:lnTo>
                  <a:pt x="6419785" y="5833946"/>
                </a:lnTo>
                <a:lnTo>
                  <a:pt x="6411738" y="5829477"/>
                </a:lnTo>
                <a:cubicBezTo>
                  <a:pt x="6407840" y="5828926"/>
                  <a:pt x="6409889" y="5832172"/>
                  <a:pt x="6414606" y="5837768"/>
                </a:cubicBezTo>
                <a:lnTo>
                  <a:pt x="6416470" y="5840323"/>
                </a:lnTo>
                <a:lnTo>
                  <a:pt x="6414349" y="5841030"/>
                </a:lnTo>
                <a:lnTo>
                  <a:pt x="6412756" y="5840462"/>
                </a:lnTo>
                <a:cubicBezTo>
                  <a:pt x="6408140" y="5837837"/>
                  <a:pt x="6405833" y="5836524"/>
                  <a:pt x="6405602" y="5836862"/>
                </a:cubicBezTo>
                <a:lnTo>
                  <a:pt x="6410263" y="5842393"/>
                </a:lnTo>
                <a:lnTo>
                  <a:pt x="6401428" y="5845340"/>
                </a:lnTo>
                <a:cubicBezTo>
                  <a:pt x="6394528" y="5845328"/>
                  <a:pt x="6385956" y="5843578"/>
                  <a:pt x="6375562" y="5840208"/>
                </a:cubicBezTo>
                <a:cubicBezTo>
                  <a:pt x="6353810" y="5829409"/>
                  <a:pt x="6332063" y="5818607"/>
                  <a:pt x="6309353" y="5803749"/>
                </a:cubicBezTo>
                <a:cubicBezTo>
                  <a:pt x="6281141" y="5781859"/>
                  <a:pt x="6235279" y="5782729"/>
                  <a:pt x="6239747" y="5720462"/>
                </a:cubicBezTo>
                <a:cubicBezTo>
                  <a:pt x="6240452" y="5707196"/>
                  <a:pt x="6223243" y="5699370"/>
                  <a:pt x="6214418" y="5710748"/>
                </a:cubicBezTo>
                <a:cubicBezTo>
                  <a:pt x="6175535" y="5757360"/>
                  <a:pt x="6164014" y="5708647"/>
                  <a:pt x="6151089" y="5686468"/>
                </a:cubicBezTo>
                <a:cubicBezTo>
                  <a:pt x="6141749" y="5663198"/>
                  <a:pt x="6132664" y="5657255"/>
                  <a:pt x="6110915" y="5646455"/>
                </a:cubicBezTo>
                <a:cubicBezTo>
                  <a:pt x="6046626" y="5618112"/>
                  <a:pt x="5977097" y="5600064"/>
                  <a:pt x="5926878" y="5550049"/>
                </a:cubicBezTo>
                <a:cubicBezTo>
                  <a:pt x="5849408" y="5482203"/>
                  <a:pt x="5756209" y="5445236"/>
                  <a:pt x="5670873" y="5392829"/>
                </a:cubicBezTo>
                <a:cubicBezTo>
                  <a:pt x="5629998" y="5366082"/>
                  <a:pt x="5586499" y="5344480"/>
                  <a:pt x="5543001" y="5322880"/>
                </a:cubicBezTo>
                <a:cubicBezTo>
                  <a:pt x="5534877" y="5320998"/>
                  <a:pt x="5527456" y="5305847"/>
                  <a:pt x="5517927" y="5330492"/>
                </a:cubicBezTo>
                <a:cubicBezTo>
                  <a:pt x="5500792" y="5387902"/>
                  <a:pt x="5475719" y="5395514"/>
                  <a:pt x="5436506" y="5359561"/>
                </a:cubicBezTo>
                <a:cubicBezTo>
                  <a:pt x="5411876" y="5336583"/>
                  <a:pt x="5391087" y="5329843"/>
                  <a:pt x="5366272" y="5354779"/>
                </a:cubicBezTo>
                <a:cubicBezTo>
                  <a:pt x="5352903" y="5363187"/>
                  <a:pt x="5340496" y="5375657"/>
                  <a:pt x="5324953" y="5358621"/>
                </a:cubicBezTo>
                <a:cubicBezTo>
                  <a:pt x="5273772" y="5304545"/>
                  <a:pt x="5206163" y="5294616"/>
                  <a:pt x="5145457" y="5265188"/>
                </a:cubicBezTo>
                <a:cubicBezTo>
                  <a:pt x="5127289" y="5253300"/>
                  <a:pt x="5107459" y="5250620"/>
                  <a:pt x="5111487" y="5218942"/>
                </a:cubicBezTo>
                <a:cubicBezTo>
                  <a:pt x="5118390" y="5199444"/>
                  <a:pt x="5098560" y="5196760"/>
                  <a:pt x="5086856" y="5195962"/>
                </a:cubicBezTo>
                <a:cubicBezTo>
                  <a:pt x="5070608" y="5192194"/>
                  <a:pt x="5056281" y="5196545"/>
                  <a:pt x="5045793" y="5217131"/>
                </a:cubicBezTo>
                <a:cubicBezTo>
                  <a:pt x="5043173" y="5222279"/>
                  <a:pt x="5039851" y="5240690"/>
                  <a:pt x="5043432" y="5239603"/>
                </a:cubicBezTo>
                <a:cubicBezTo>
                  <a:pt x="5090254" y="5242791"/>
                  <a:pt x="5080282" y="5298026"/>
                  <a:pt x="5108494" y="5319918"/>
                </a:cubicBezTo>
                <a:cubicBezTo>
                  <a:pt x="5172078" y="5361525"/>
                  <a:pt x="5224217" y="5419656"/>
                  <a:pt x="5273733" y="5482936"/>
                </a:cubicBezTo>
                <a:cubicBezTo>
                  <a:pt x="5291199" y="5508093"/>
                  <a:pt x="5309366" y="5519980"/>
                  <a:pt x="5332260" y="5486923"/>
                </a:cubicBezTo>
                <a:cubicBezTo>
                  <a:pt x="5337506" y="5476631"/>
                  <a:pt x="5345370" y="5461189"/>
                  <a:pt x="5359956" y="5474165"/>
                </a:cubicBezTo>
                <a:cubicBezTo>
                  <a:pt x="5369041" y="5480109"/>
                  <a:pt x="5368337" y="5493375"/>
                  <a:pt x="5363094" y="5503669"/>
                </a:cubicBezTo>
                <a:cubicBezTo>
                  <a:pt x="5346402" y="5530489"/>
                  <a:pt x="5356448" y="5540491"/>
                  <a:pt x="5379157" y="5555351"/>
                </a:cubicBezTo>
                <a:cubicBezTo>
                  <a:pt x="5406408" y="5573183"/>
                  <a:pt x="5433658" y="5591015"/>
                  <a:pt x="5466854" y="5585289"/>
                </a:cubicBezTo>
                <a:cubicBezTo>
                  <a:pt x="5478559" y="5586084"/>
                  <a:pt x="5496467" y="5580646"/>
                  <a:pt x="5500308" y="5596885"/>
                </a:cubicBezTo>
                <a:cubicBezTo>
                  <a:pt x="5510869" y="5641538"/>
                  <a:pt x="5547906" y="5652046"/>
                  <a:pt x="5576116" y="5673937"/>
                </a:cubicBezTo>
                <a:cubicBezTo>
                  <a:pt x="5610791" y="5706920"/>
                  <a:pt x="5618027" y="5769983"/>
                  <a:pt x="5591550" y="5804125"/>
                </a:cubicBezTo>
                <a:cubicBezTo>
                  <a:pt x="5577481" y="5825799"/>
                  <a:pt x="5582281" y="5846097"/>
                  <a:pt x="5571793" y="5866683"/>
                </a:cubicBezTo>
                <a:cubicBezTo>
                  <a:pt x="5554587" y="5858852"/>
                  <a:pt x="5540961" y="5849938"/>
                  <a:pt x="5525674" y="5850229"/>
                </a:cubicBezTo>
                <a:cubicBezTo>
                  <a:pt x="5422948" y="5837907"/>
                  <a:pt x="5351421" y="5746503"/>
                  <a:pt x="5261803" y="5708448"/>
                </a:cubicBezTo>
                <a:cubicBezTo>
                  <a:pt x="5198476" y="5684167"/>
                  <a:pt x="5151582" y="5615739"/>
                  <a:pt x="5075145" y="5617189"/>
                </a:cubicBezTo>
                <a:cubicBezTo>
                  <a:pt x="5067021" y="5615305"/>
                  <a:pt x="5054356" y="5610449"/>
                  <a:pt x="5055058" y="5597184"/>
                </a:cubicBezTo>
                <a:cubicBezTo>
                  <a:pt x="5060743" y="5556300"/>
                  <a:pt x="5036631" y="5567971"/>
                  <a:pt x="5017763" y="5569349"/>
                </a:cubicBezTo>
                <a:cubicBezTo>
                  <a:pt x="5007017" y="5572611"/>
                  <a:pt x="4992690" y="5576961"/>
                  <a:pt x="4983606" y="5571014"/>
                </a:cubicBezTo>
                <a:cubicBezTo>
                  <a:pt x="4929804" y="5522088"/>
                  <a:pt x="4855991" y="5518393"/>
                  <a:pt x="4802190" y="5469465"/>
                </a:cubicBezTo>
                <a:cubicBezTo>
                  <a:pt x="4767572" y="5450245"/>
                  <a:pt x="4721538" y="5421982"/>
                  <a:pt x="4677926" y="5396518"/>
                </a:cubicBezTo>
                <a:lnTo>
                  <a:pt x="4673381" y="5393975"/>
                </a:lnTo>
                <a:lnTo>
                  <a:pt x="4588341" y="5331789"/>
                </a:lnTo>
                <a:cubicBezTo>
                  <a:pt x="4554492" y="5306509"/>
                  <a:pt x="4523463" y="5283335"/>
                  <a:pt x="4489614" y="5258055"/>
                </a:cubicBezTo>
                <a:cubicBezTo>
                  <a:pt x="4483972" y="5253842"/>
                  <a:pt x="4477720" y="5250678"/>
                  <a:pt x="4471468" y="5247516"/>
                </a:cubicBezTo>
                <a:cubicBezTo>
                  <a:pt x="4468646" y="5245408"/>
                  <a:pt x="4467048" y="5241201"/>
                  <a:pt x="4461406" y="5236989"/>
                </a:cubicBezTo>
                <a:cubicBezTo>
                  <a:pt x="4444481" y="5224348"/>
                  <a:pt x="4426946" y="5212758"/>
                  <a:pt x="4411621" y="5204324"/>
                </a:cubicBezTo>
                <a:cubicBezTo>
                  <a:pt x="4405979" y="5200111"/>
                  <a:pt x="4396905" y="5194841"/>
                  <a:pt x="4391875" y="5189578"/>
                </a:cubicBezTo>
                <a:cubicBezTo>
                  <a:pt x="4384635" y="5181158"/>
                  <a:pt x="4372742" y="5173781"/>
                  <a:pt x="4364278" y="5167461"/>
                </a:cubicBezTo>
                <a:cubicBezTo>
                  <a:pt x="4355816" y="5161142"/>
                  <a:pt x="4345754" y="5150614"/>
                  <a:pt x="4335459" y="5147443"/>
                </a:cubicBezTo>
                <a:cubicBezTo>
                  <a:pt x="4328597" y="5145331"/>
                  <a:pt x="4327607" y="5140075"/>
                  <a:pt x="4321967" y="5135861"/>
                </a:cubicBezTo>
                <a:cubicBezTo>
                  <a:pt x="4288118" y="5110580"/>
                  <a:pt x="4251448" y="5083194"/>
                  <a:pt x="4214778" y="5055807"/>
                </a:cubicBezTo>
                <a:cubicBezTo>
                  <a:pt x="4190379" y="5042102"/>
                  <a:pt x="4169034" y="5023150"/>
                  <a:pt x="4146468" y="5006296"/>
                </a:cubicBezTo>
                <a:cubicBezTo>
                  <a:pt x="4140826" y="5002082"/>
                  <a:pt x="4134574" y="4998919"/>
                  <a:pt x="4130532" y="4998913"/>
                </a:cubicBezTo>
                <a:cubicBezTo>
                  <a:pt x="4138382" y="5006283"/>
                  <a:pt x="4146235" y="5013653"/>
                  <a:pt x="4154697" y="5019973"/>
                </a:cubicBezTo>
                <a:cubicBezTo>
                  <a:pt x="4165979" y="5028400"/>
                  <a:pt x="4177263" y="5036827"/>
                  <a:pt x="4188546" y="5045252"/>
                </a:cubicBezTo>
                <a:cubicBezTo>
                  <a:pt x="4194187" y="5049466"/>
                  <a:pt x="4205470" y="5057893"/>
                  <a:pt x="4200205" y="5059987"/>
                </a:cubicBezTo>
                <a:cubicBezTo>
                  <a:pt x="4198984" y="5062087"/>
                  <a:pt x="4204626" y="5066300"/>
                  <a:pt x="4207446" y="5068406"/>
                </a:cubicBezTo>
                <a:cubicBezTo>
                  <a:pt x="4224371" y="5081047"/>
                  <a:pt x="4241296" y="5093687"/>
                  <a:pt x="4258220" y="5106328"/>
                </a:cubicBezTo>
                <a:cubicBezTo>
                  <a:pt x="4261041" y="5108433"/>
                  <a:pt x="4263862" y="5110541"/>
                  <a:pt x="4266682" y="5112648"/>
                </a:cubicBezTo>
                <a:cubicBezTo>
                  <a:pt x="4269504" y="5114754"/>
                  <a:pt x="4268892" y="5115805"/>
                  <a:pt x="4268282" y="5116854"/>
                </a:cubicBezTo>
                <a:cubicBezTo>
                  <a:pt x="4268282" y="5116854"/>
                  <a:pt x="4268282" y="5116854"/>
                  <a:pt x="4267670" y="5117904"/>
                </a:cubicBezTo>
                <a:cubicBezTo>
                  <a:pt x="4267670" y="5117904"/>
                  <a:pt x="4264849" y="5115798"/>
                  <a:pt x="4264849" y="5115798"/>
                </a:cubicBezTo>
                <a:cubicBezTo>
                  <a:pt x="4245715" y="5100001"/>
                  <a:pt x="4224748" y="5087353"/>
                  <a:pt x="4204392" y="5073657"/>
                </a:cubicBezTo>
                <a:cubicBezTo>
                  <a:pt x="4190288" y="5063123"/>
                  <a:pt x="4179005" y="5054697"/>
                  <a:pt x="4163679" y="5046263"/>
                </a:cubicBezTo>
                <a:cubicBezTo>
                  <a:pt x="4160248" y="5045206"/>
                  <a:pt x="4157427" y="5043100"/>
                  <a:pt x="4157427" y="5043100"/>
                </a:cubicBezTo>
                <a:cubicBezTo>
                  <a:pt x="4142334" y="5027310"/>
                  <a:pt x="4127009" y="5018877"/>
                  <a:pt x="4110696" y="5005186"/>
                </a:cubicBezTo>
                <a:cubicBezTo>
                  <a:pt x="4105054" y="5000973"/>
                  <a:pt x="4095980" y="4995702"/>
                  <a:pt x="4088740" y="4987282"/>
                </a:cubicBezTo>
                <a:cubicBezTo>
                  <a:pt x="4083710" y="4982020"/>
                  <a:pt x="4077457" y="4978856"/>
                  <a:pt x="4072803" y="4979898"/>
                </a:cubicBezTo>
                <a:cubicBezTo>
                  <a:pt x="4064717" y="4979886"/>
                  <a:pt x="4064108" y="4980936"/>
                  <a:pt x="4074779" y="4990414"/>
                </a:cubicBezTo>
                <a:cubicBezTo>
                  <a:pt x="4085451" y="4999890"/>
                  <a:pt x="4086440" y="5005147"/>
                  <a:pt x="4098334" y="5012522"/>
                </a:cubicBezTo>
                <a:cubicBezTo>
                  <a:pt x="4107407" y="5017793"/>
                  <a:pt x="4115259" y="5025163"/>
                  <a:pt x="4123721" y="5031484"/>
                </a:cubicBezTo>
                <a:cubicBezTo>
                  <a:pt x="4126541" y="5033590"/>
                  <a:pt x="4129363" y="5035698"/>
                  <a:pt x="4134393" y="5040961"/>
                </a:cubicBezTo>
                <a:cubicBezTo>
                  <a:pt x="4123110" y="5032534"/>
                  <a:pt x="4114036" y="5027263"/>
                  <a:pt x="4105575" y="5020944"/>
                </a:cubicBezTo>
                <a:cubicBezTo>
                  <a:pt x="4104352" y="5023043"/>
                  <a:pt x="4100310" y="5023036"/>
                  <a:pt x="4106939" y="5032507"/>
                </a:cubicBezTo>
                <a:cubicBezTo>
                  <a:pt x="4108539" y="5036713"/>
                  <a:pt x="4114180" y="5040927"/>
                  <a:pt x="4122642" y="5047248"/>
                </a:cubicBezTo>
                <a:cubicBezTo>
                  <a:pt x="4125463" y="5049353"/>
                  <a:pt x="4127673" y="5052511"/>
                  <a:pt x="4123630" y="5052504"/>
                </a:cubicBezTo>
                <a:cubicBezTo>
                  <a:pt x="4120809" y="5050398"/>
                  <a:pt x="4120198" y="5051449"/>
                  <a:pt x="4117378" y="5049340"/>
                </a:cubicBezTo>
                <a:cubicBezTo>
                  <a:pt x="4103275" y="5038808"/>
                  <a:pt x="4087948" y="5030374"/>
                  <a:pt x="4078498" y="5018798"/>
                </a:cubicBezTo>
                <a:cubicBezTo>
                  <a:pt x="4071258" y="5010377"/>
                  <a:pt x="4059974" y="5001950"/>
                  <a:pt x="4053111" y="4999837"/>
                </a:cubicBezTo>
                <a:cubicBezTo>
                  <a:pt x="4045637" y="4998773"/>
                  <a:pt x="4037174" y="4992453"/>
                  <a:pt x="4025891" y="4984027"/>
                </a:cubicBezTo>
                <a:cubicBezTo>
                  <a:pt x="4017429" y="4977706"/>
                  <a:pt x="4008967" y="4971386"/>
                  <a:pt x="4005912" y="4976637"/>
                </a:cubicBezTo>
                <a:cubicBezTo>
                  <a:pt x="4004690" y="4978736"/>
                  <a:pt x="3996227" y="4972416"/>
                  <a:pt x="3989975" y="4969253"/>
                </a:cubicBezTo>
                <a:cubicBezTo>
                  <a:pt x="3984334" y="4965040"/>
                  <a:pt x="3978692" y="4960826"/>
                  <a:pt x="3975871" y="4958720"/>
                </a:cubicBezTo>
                <a:cubicBezTo>
                  <a:pt x="3970231" y="4954506"/>
                  <a:pt x="3966399" y="4952399"/>
                  <a:pt x="3964806" y="4952527"/>
                </a:cubicBezTo>
                <a:cubicBezTo>
                  <a:pt x="3963214" y="4952656"/>
                  <a:pt x="3963860" y="4955022"/>
                  <a:pt x="3967175" y="4959757"/>
                </a:cubicBezTo>
                <a:cubicBezTo>
                  <a:pt x="3968774" y="4963963"/>
                  <a:pt x="3969763" y="4969220"/>
                  <a:pt x="3978836" y="4974491"/>
                </a:cubicBezTo>
                <a:cubicBezTo>
                  <a:pt x="3990730" y="4981866"/>
                  <a:pt x="4002013" y="4990294"/>
                  <a:pt x="4012684" y="4999771"/>
                </a:cubicBezTo>
                <a:cubicBezTo>
                  <a:pt x="4026177" y="5011354"/>
                  <a:pt x="4038071" y="5018731"/>
                  <a:pt x="4049354" y="5027157"/>
                </a:cubicBezTo>
                <a:cubicBezTo>
                  <a:pt x="4060638" y="5035585"/>
                  <a:pt x="4067878" y="5044004"/>
                  <a:pt x="4079162" y="5052431"/>
                </a:cubicBezTo>
                <a:cubicBezTo>
                  <a:pt x="4087624" y="5058751"/>
                  <a:pt x="4088612" y="5064008"/>
                  <a:pt x="4085557" y="5069258"/>
                </a:cubicBezTo>
                <a:cubicBezTo>
                  <a:pt x="4081514" y="5069251"/>
                  <a:pt x="4090355" y="5081879"/>
                  <a:pt x="4096606" y="5085042"/>
                </a:cubicBezTo>
                <a:cubicBezTo>
                  <a:pt x="4107890" y="5093469"/>
                  <a:pt x="4115130" y="5101889"/>
                  <a:pt x="4128245" y="5107165"/>
                </a:cubicBezTo>
                <a:cubicBezTo>
                  <a:pt x="4134498" y="5110328"/>
                  <a:pt x="4142350" y="5117699"/>
                  <a:pt x="4141127" y="5119799"/>
                </a:cubicBezTo>
                <a:cubicBezTo>
                  <a:pt x="4138684" y="5123998"/>
                  <a:pt x="4144937" y="5127162"/>
                  <a:pt x="4151190" y="5130326"/>
                </a:cubicBezTo>
                <a:cubicBezTo>
                  <a:pt x="4168724" y="5141916"/>
                  <a:pt x="4168724" y="5141916"/>
                  <a:pt x="4185039" y="5155606"/>
                </a:cubicBezTo>
                <a:cubicBezTo>
                  <a:pt x="4195710" y="5165082"/>
                  <a:pt x="4206382" y="5174560"/>
                  <a:pt x="4217665" y="5182985"/>
                </a:cubicBezTo>
                <a:cubicBezTo>
                  <a:pt x="4231159" y="5194570"/>
                  <a:pt x="4247472" y="5208260"/>
                  <a:pt x="4261576" y="5218793"/>
                </a:cubicBezTo>
                <a:cubicBezTo>
                  <a:pt x="4264397" y="5220900"/>
                  <a:pt x="4264397" y="5220900"/>
                  <a:pt x="4267217" y="5223006"/>
                </a:cubicBezTo>
                <a:cubicBezTo>
                  <a:pt x="4270038" y="5225113"/>
                  <a:pt x="4265385" y="5226158"/>
                  <a:pt x="4271026" y="5230370"/>
                </a:cubicBezTo>
                <a:cubicBezTo>
                  <a:pt x="4277280" y="5233533"/>
                  <a:pt x="4280710" y="5234590"/>
                  <a:pt x="4283531" y="5236698"/>
                </a:cubicBezTo>
                <a:cubicBezTo>
                  <a:pt x="4291993" y="5243017"/>
                  <a:pt x="4296414" y="5249330"/>
                  <a:pt x="4302055" y="5253545"/>
                </a:cubicBezTo>
                <a:cubicBezTo>
                  <a:pt x="4310516" y="5259863"/>
                  <a:pt x="4316770" y="5263027"/>
                  <a:pt x="4321800" y="5268290"/>
                </a:cubicBezTo>
                <a:cubicBezTo>
                  <a:pt x="4326830" y="5273555"/>
                  <a:pt x="4329651" y="5275661"/>
                  <a:pt x="4335293" y="5279875"/>
                </a:cubicBezTo>
                <a:cubicBezTo>
                  <a:pt x="4346577" y="5288301"/>
                  <a:pt x="4356638" y="5298828"/>
                  <a:pt x="4367920" y="5307254"/>
                </a:cubicBezTo>
                <a:cubicBezTo>
                  <a:pt x="4369520" y="5311461"/>
                  <a:pt x="4378592" y="5316731"/>
                  <a:pt x="4384234" y="5320945"/>
                </a:cubicBezTo>
                <a:cubicBezTo>
                  <a:pt x="4387056" y="5323052"/>
                  <a:pt x="4389876" y="5325158"/>
                  <a:pt x="4389876" y="5325158"/>
                </a:cubicBezTo>
                <a:cubicBezTo>
                  <a:pt x="4409622" y="5339905"/>
                  <a:pt x="4429367" y="5354652"/>
                  <a:pt x="4448501" y="5370449"/>
                </a:cubicBezTo>
                <a:cubicBezTo>
                  <a:pt x="4467635" y="5386246"/>
                  <a:pt x="4484561" y="5398885"/>
                  <a:pt x="4504305" y="5413632"/>
                </a:cubicBezTo>
                <a:lnTo>
                  <a:pt x="4519074" y="5424662"/>
                </a:lnTo>
                <a:lnTo>
                  <a:pt x="4519081" y="5424891"/>
                </a:lnTo>
                <a:cubicBezTo>
                  <a:pt x="4528293" y="5439497"/>
                  <a:pt x="4539887" y="5447942"/>
                  <a:pt x="4552464" y="5454456"/>
                </a:cubicBezTo>
                <a:lnTo>
                  <a:pt x="4568754" y="5461914"/>
                </a:lnTo>
                <a:lnTo>
                  <a:pt x="4588335" y="5476902"/>
                </a:lnTo>
                <a:lnTo>
                  <a:pt x="4583821" y="5482802"/>
                </a:lnTo>
                <a:cubicBezTo>
                  <a:pt x="4573051" y="5492801"/>
                  <a:pt x="4559355" y="5501853"/>
                  <a:pt x="4593226" y="5511148"/>
                </a:cubicBezTo>
                <a:cubicBezTo>
                  <a:pt x="4613056" y="5513832"/>
                  <a:pt x="4619516" y="5524921"/>
                  <a:pt x="4605448" y="5546596"/>
                </a:cubicBezTo>
                <a:cubicBezTo>
                  <a:pt x="4600205" y="5556888"/>
                  <a:pt x="4594961" y="5567182"/>
                  <a:pt x="4608586" y="5576098"/>
                </a:cubicBezTo>
                <a:cubicBezTo>
                  <a:pt x="4618629" y="5586100"/>
                  <a:pt x="4627456" y="5574720"/>
                  <a:pt x="4637241" y="5567399"/>
                </a:cubicBezTo>
                <a:cubicBezTo>
                  <a:pt x="4661096" y="5538402"/>
                  <a:pt x="4692631" y="5541883"/>
                  <a:pt x="4704852" y="5577328"/>
                </a:cubicBezTo>
                <a:cubicBezTo>
                  <a:pt x="4709651" y="5597624"/>
                  <a:pt x="4719696" y="5607627"/>
                  <a:pt x="4734984" y="5607338"/>
                </a:cubicBezTo>
                <a:lnTo>
                  <a:pt x="4763677" y="5611862"/>
                </a:lnTo>
                <a:lnTo>
                  <a:pt x="4793012" y="5633772"/>
                </a:lnTo>
                <a:cubicBezTo>
                  <a:pt x="4805894" y="5646405"/>
                  <a:pt x="4820609" y="5655888"/>
                  <a:pt x="4834101" y="5667471"/>
                </a:cubicBezTo>
                <a:lnTo>
                  <a:pt x="4954061" y="5757062"/>
                </a:lnTo>
                <a:lnTo>
                  <a:pt x="4937260" y="5780871"/>
                </a:lnTo>
                <a:cubicBezTo>
                  <a:pt x="4927476" y="5788189"/>
                  <a:pt x="4925814" y="5797397"/>
                  <a:pt x="4928693" y="5809574"/>
                </a:cubicBezTo>
                <a:cubicBezTo>
                  <a:pt x="4928251" y="5840163"/>
                  <a:pt x="4913923" y="5844514"/>
                  <a:pt x="4889551" y="5838860"/>
                </a:cubicBezTo>
                <a:cubicBezTo>
                  <a:pt x="4820019" y="5820812"/>
                  <a:pt x="4753813" y="5784353"/>
                  <a:pt x="4687606" y="5747891"/>
                </a:cubicBezTo>
                <a:cubicBezTo>
                  <a:pt x="4660354" y="5730062"/>
                  <a:pt x="4630481" y="5717376"/>
                  <a:pt x="4607587" y="5750432"/>
                </a:cubicBezTo>
                <a:cubicBezTo>
                  <a:pt x="4590896" y="5777251"/>
                  <a:pt x="4616485" y="5804289"/>
                  <a:pt x="4632991" y="5825381"/>
                </a:cubicBezTo>
                <a:cubicBezTo>
                  <a:pt x="4663122" y="5855392"/>
                  <a:pt x="4666259" y="5884893"/>
                  <a:pt x="4648866" y="5924978"/>
                </a:cubicBezTo>
                <a:cubicBezTo>
                  <a:pt x="4639341" y="5949627"/>
                  <a:pt x="4623611" y="5980505"/>
                  <a:pt x="4632953" y="6003775"/>
                </a:cubicBezTo>
                <a:cubicBezTo>
                  <a:pt x="4666220" y="6063285"/>
                  <a:pt x="4640004" y="6114753"/>
                  <a:pt x="4630031" y="6169988"/>
                </a:cubicBezTo>
                <a:cubicBezTo>
                  <a:pt x="4623385" y="6206811"/>
                  <a:pt x="4600231" y="6222543"/>
                  <a:pt x="4580143" y="6202536"/>
                </a:cubicBezTo>
                <a:cubicBezTo>
                  <a:pt x="4522763" y="6154695"/>
                  <a:pt x="4446584" y="6173472"/>
                  <a:pt x="4397069" y="6110189"/>
                </a:cubicBezTo>
                <a:cubicBezTo>
                  <a:pt x="4371477" y="6083156"/>
                  <a:pt x="4333480" y="6068584"/>
                  <a:pt x="4332707" y="6016610"/>
                </a:cubicBezTo>
                <a:cubicBezTo>
                  <a:pt x="4334368" y="6007405"/>
                  <a:pt x="4327907" y="5996315"/>
                  <a:pt x="4319782" y="5994429"/>
                </a:cubicBezTo>
                <a:cubicBezTo>
                  <a:pt x="4281083" y="5993127"/>
                  <a:pt x="4248332" y="5968264"/>
                  <a:pt x="4205536" y="5933398"/>
                </a:cubicBezTo>
                <a:cubicBezTo>
                  <a:pt x="4223516" y="5993198"/>
                  <a:pt x="4251986" y="6032415"/>
                  <a:pt x="4256344" y="6083300"/>
                </a:cubicBezTo>
                <a:cubicBezTo>
                  <a:pt x="4259225" y="6095478"/>
                  <a:pt x="4257563" y="6104683"/>
                  <a:pt x="4246816" y="6107945"/>
                </a:cubicBezTo>
                <a:cubicBezTo>
                  <a:pt x="4236070" y="6111208"/>
                  <a:pt x="4226988" y="6105265"/>
                  <a:pt x="4223148" y="6089028"/>
                </a:cubicBezTo>
                <a:cubicBezTo>
                  <a:pt x="4215724" y="6073878"/>
                  <a:pt x="4233375" y="6051116"/>
                  <a:pt x="4209004" y="6045463"/>
                </a:cubicBezTo>
                <a:cubicBezTo>
                  <a:pt x="4205423" y="6046550"/>
                  <a:pt x="4205423" y="6046550"/>
                  <a:pt x="4202802" y="6051698"/>
                </a:cubicBezTo>
                <a:cubicBezTo>
                  <a:pt x="4195196" y="6084461"/>
                  <a:pt x="4224624" y="6127737"/>
                  <a:pt x="4186441" y="6161081"/>
                </a:cubicBezTo>
                <a:cubicBezTo>
                  <a:pt x="4186441" y="6161081"/>
                  <a:pt x="4193161" y="6189495"/>
                  <a:pt x="4209150" y="6175940"/>
                </a:cubicBezTo>
                <a:cubicBezTo>
                  <a:pt x="4225138" y="6162383"/>
                  <a:pt x="4233263" y="6164269"/>
                  <a:pt x="4241645" y="6183480"/>
                </a:cubicBezTo>
                <a:cubicBezTo>
                  <a:pt x="4256489" y="6213779"/>
                  <a:pt x="4273954" y="6238932"/>
                  <a:pt x="4260143" y="6277932"/>
                </a:cubicBezTo>
                <a:cubicBezTo>
                  <a:pt x="4256819" y="6296342"/>
                  <a:pt x="4259699" y="6308520"/>
                  <a:pt x="4283111" y="6310113"/>
                </a:cubicBezTo>
                <a:cubicBezTo>
                  <a:pt x="4293856" y="6306851"/>
                  <a:pt x="4304603" y="6303589"/>
                  <a:pt x="4305821" y="6324974"/>
                </a:cubicBezTo>
                <a:cubicBezTo>
                  <a:pt x="4306078" y="6342298"/>
                  <a:pt x="4297252" y="6353678"/>
                  <a:pt x="4283886" y="6362087"/>
                </a:cubicBezTo>
                <a:cubicBezTo>
                  <a:pt x="4270516" y="6370497"/>
                  <a:pt x="4261436" y="6364551"/>
                  <a:pt x="4254972" y="6353462"/>
                </a:cubicBezTo>
                <a:cubicBezTo>
                  <a:pt x="4237507" y="6328308"/>
                  <a:pt x="4227205" y="6300982"/>
                  <a:pt x="4187547" y="6295619"/>
                </a:cubicBezTo>
                <a:cubicBezTo>
                  <a:pt x="4224656" y="6371367"/>
                  <a:pt x="4262468" y="6433849"/>
                  <a:pt x="4334178" y="6477341"/>
                </a:cubicBezTo>
                <a:cubicBezTo>
                  <a:pt x="4332000" y="6451899"/>
                  <a:pt x="4317414" y="6438925"/>
                  <a:pt x="4313571" y="6422687"/>
                </a:cubicBezTo>
                <a:cubicBezTo>
                  <a:pt x="4305191" y="6403478"/>
                  <a:pt x="4288685" y="6382384"/>
                  <a:pt x="4311838" y="6366653"/>
                </a:cubicBezTo>
                <a:cubicBezTo>
                  <a:pt x="4331411" y="6352012"/>
                  <a:pt x="4349577" y="6363899"/>
                  <a:pt x="4362501" y="6386080"/>
                </a:cubicBezTo>
                <a:lnTo>
                  <a:pt x="4496093" y="6658775"/>
                </a:lnTo>
                <a:cubicBezTo>
                  <a:pt x="4505435" y="6682042"/>
                  <a:pt x="4471869" y="6783599"/>
                  <a:pt x="4453960" y="6789036"/>
                </a:cubicBezTo>
                <a:cubicBezTo>
                  <a:pt x="4424346" y="6793674"/>
                  <a:pt x="4393771" y="6794256"/>
                  <a:pt x="4374384" y="6760985"/>
                </a:cubicBezTo>
                <a:cubicBezTo>
                  <a:pt x="4366963" y="6745836"/>
                  <a:pt x="4356218" y="6749098"/>
                  <a:pt x="4344511" y="6748299"/>
                </a:cubicBezTo>
                <a:cubicBezTo>
                  <a:pt x="4292448" y="6755404"/>
                  <a:pt x="4262315" y="6725394"/>
                  <a:pt x="4239089" y="6675887"/>
                </a:cubicBezTo>
                <a:cubicBezTo>
                  <a:pt x="4221366" y="6633410"/>
                  <a:pt x="4196480" y="6593109"/>
                  <a:pt x="4185918" y="6548453"/>
                </a:cubicBezTo>
                <a:cubicBezTo>
                  <a:pt x="4183039" y="6536275"/>
                  <a:pt x="4175617" y="6521126"/>
                  <a:pt x="4157706" y="6526563"/>
                </a:cubicBezTo>
                <a:cubicBezTo>
                  <a:pt x="4154385" y="6544975"/>
                  <a:pt x="4160845" y="6556065"/>
                  <a:pt x="4167307" y="6567157"/>
                </a:cubicBezTo>
                <a:cubicBezTo>
                  <a:pt x="4172810" y="6574187"/>
                  <a:pt x="4179273" y="6585278"/>
                  <a:pt x="4169485" y="6592600"/>
                </a:cubicBezTo>
                <a:cubicBezTo>
                  <a:pt x="4159699" y="6599923"/>
                  <a:pt x="4153239" y="6588831"/>
                  <a:pt x="4147737" y="6581799"/>
                </a:cubicBezTo>
                <a:cubicBezTo>
                  <a:pt x="4116389" y="6530407"/>
                  <a:pt x="4115871" y="6495758"/>
                  <a:pt x="4152133" y="6454293"/>
                </a:cubicBezTo>
                <a:cubicBezTo>
                  <a:pt x="4110813" y="6458136"/>
                  <a:pt x="4083562" y="6440305"/>
                  <a:pt x="4066797" y="6401889"/>
                </a:cubicBezTo>
                <a:cubicBezTo>
                  <a:pt x="4041653" y="6344261"/>
                  <a:pt x="3975519" y="6373039"/>
                  <a:pt x="3948711" y="6324618"/>
                </a:cubicBezTo>
                <a:cubicBezTo>
                  <a:pt x="3947751" y="6320559"/>
                  <a:pt x="3944168" y="6321646"/>
                  <a:pt x="3940587" y="6322732"/>
                </a:cubicBezTo>
                <a:cubicBezTo>
                  <a:pt x="3883277" y="6340131"/>
                  <a:pt x="3874710" y="6368836"/>
                  <a:pt x="3911563" y="6427260"/>
                </a:cubicBezTo>
                <a:lnTo>
                  <a:pt x="3928065" y="6448354"/>
                </a:lnTo>
                <a:cubicBezTo>
                  <a:pt x="3946750" y="6494891"/>
                  <a:pt x="3995048" y="6536789"/>
                  <a:pt x="3938257" y="6588835"/>
                </a:cubicBezTo>
                <a:cubicBezTo>
                  <a:pt x="3934676" y="6589923"/>
                  <a:pt x="3933012" y="6599129"/>
                  <a:pt x="3933971" y="6603188"/>
                </a:cubicBezTo>
                <a:cubicBezTo>
                  <a:pt x="3935708" y="6659219"/>
                  <a:pt x="3917097" y="6677924"/>
                  <a:pt x="3867395" y="6662557"/>
                </a:cubicBezTo>
                <a:cubicBezTo>
                  <a:pt x="3859272" y="6660671"/>
                  <a:pt x="3846605" y="6655814"/>
                  <a:pt x="3842321" y="6670170"/>
                </a:cubicBezTo>
                <a:cubicBezTo>
                  <a:pt x="3837337" y="6697786"/>
                  <a:pt x="3820128" y="6689959"/>
                  <a:pt x="3802921" y="6682131"/>
                </a:cubicBezTo>
                <a:lnTo>
                  <a:pt x="3801960" y="6681709"/>
                </a:lnTo>
                <a:lnTo>
                  <a:pt x="3792202" y="6673520"/>
                </a:lnTo>
                <a:cubicBezTo>
                  <a:pt x="3792202" y="6673520"/>
                  <a:pt x="3789755" y="6670884"/>
                  <a:pt x="3787307" y="6668247"/>
                </a:cubicBezTo>
                <a:cubicBezTo>
                  <a:pt x="3777144" y="6652589"/>
                  <a:pt x="3762138" y="6642704"/>
                  <a:pt x="3750591" y="6628695"/>
                </a:cubicBezTo>
                <a:cubicBezTo>
                  <a:pt x="3739045" y="6614686"/>
                  <a:pt x="3726807" y="6601504"/>
                  <a:pt x="3713876" y="6589144"/>
                </a:cubicBezTo>
                <a:cubicBezTo>
                  <a:pt x="3675085" y="6552067"/>
                  <a:pt x="3642201" y="6513503"/>
                  <a:pt x="3604795" y="6474775"/>
                </a:cubicBezTo>
                <a:cubicBezTo>
                  <a:pt x="3604795" y="6474775"/>
                  <a:pt x="3605486" y="6473952"/>
                  <a:pt x="3603039" y="6471314"/>
                </a:cubicBezTo>
                <a:cubicBezTo>
                  <a:pt x="3606870" y="6472302"/>
                  <a:pt x="3608626" y="6475764"/>
                  <a:pt x="3613521" y="6481037"/>
                </a:cubicBezTo>
                <a:cubicBezTo>
                  <a:pt x="3615968" y="6483674"/>
                  <a:pt x="3616661" y="6482849"/>
                  <a:pt x="3616661" y="6482849"/>
                </a:cubicBezTo>
                <a:cubicBezTo>
                  <a:pt x="3617353" y="6482024"/>
                  <a:pt x="3618736" y="6480377"/>
                  <a:pt x="3615597" y="6478563"/>
                </a:cubicBezTo>
                <a:cubicBezTo>
                  <a:pt x="3613149" y="6475928"/>
                  <a:pt x="3612085" y="6471641"/>
                  <a:pt x="3609638" y="6469005"/>
                </a:cubicBezTo>
                <a:cubicBezTo>
                  <a:pt x="3594259" y="6454009"/>
                  <a:pt x="3584097" y="6438352"/>
                  <a:pt x="3569410" y="6422531"/>
                </a:cubicBezTo>
                <a:cubicBezTo>
                  <a:pt x="3525351" y="6375069"/>
                  <a:pt x="3478846" y="6324971"/>
                  <a:pt x="3434788" y="6277510"/>
                </a:cubicBezTo>
                <a:cubicBezTo>
                  <a:pt x="3420103" y="6261689"/>
                  <a:pt x="3408556" y="6247681"/>
                  <a:pt x="3404671" y="6235649"/>
                </a:cubicBezTo>
                <a:cubicBezTo>
                  <a:pt x="3408503" y="6236636"/>
                  <a:pt x="3413399" y="6241910"/>
                  <a:pt x="3416538" y="6243722"/>
                </a:cubicBezTo>
                <a:cubicBezTo>
                  <a:pt x="3432609" y="6257893"/>
                  <a:pt x="3437504" y="6263167"/>
                  <a:pt x="3438248" y="6273387"/>
                </a:cubicBezTo>
                <a:cubicBezTo>
                  <a:pt x="3439312" y="6277674"/>
                  <a:pt x="3441759" y="6280310"/>
                  <a:pt x="3444899" y="6282122"/>
                </a:cubicBezTo>
                <a:cubicBezTo>
                  <a:pt x="3453625" y="6288383"/>
                  <a:pt x="3462725" y="6299755"/>
                  <a:pt x="3470068" y="6307664"/>
                </a:cubicBezTo>
                <a:cubicBezTo>
                  <a:pt x="3484753" y="6323484"/>
                  <a:pt x="3496992" y="6336669"/>
                  <a:pt x="3513755" y="6350016"/>
                </a:cubicBezTo>
                <a:cubicBezTo>
                  <a:pt x="3519341" y="6354466"/>
                  <a:pt x="3529824" y="6364188"/>
                  <a:pt x="3531579" y="6367648"/>
                </a:cubicBezTo>
                <a:cubicBezTo>
                  <a:pt x="3539295" y="6380670"/>
                  <a:pt x="3552917" y="6392204"/>
                  <a:pt x="3558876" y="6401763"/>
                </a:cubicBezTo>
                <a:cubicBezTo>
                  <a:pt x="3563080" y="6407862"/>
                  <a:pt x="3567974" y="6413135"/>
                  <a:pt x="3573561" y="6417584"/>
                </a:cubicBezTo>
                <a:cubicBezTo>
                  <a:pt x="3584737" y="6426483"/>
                  <a:pt x="3592080" y="6434392"/>
                  <a:pt x="3600487" y="6446589"/>
                </a:cubicBezTo>
                <a:cubicBezTo>
                  <a:pt x="3607138" y="6455323"/>
                  <a:pt x="3612033" y="6460596"/>
                  <a:pt x="3620760" y="6466859"/>
                </a:cubicBezTo>
                <a:cubicBezTo>
                  <a:pt x="3636458" y="6475919"/>
                  <a:pt x="3654284" y="6493552"/>
                  <a:pt x="3670725" y="6512833"/>
                </a:cubicBezTo>
                <a:cubicBezTo>
                  <a:pt x="3675621" y="6518107"/>
                  <a:pt x="3679825" y="6524205"/>
                  <a:pt x="3681580" y="6527666"/>
                </a:cubicBezTo>
                <a:cubicBezTo>
                  <a:pt x="3691051" y="6544148"/>
                  <a:pt x="3702598" y="6558156"/>
                  <a:pt x="3714836" y="6571340"/>
                </a:cubicBezTo>
                <a:cubicBezTo>
                  <a:pt x="3727075" y="6584523"/>
                  <a:pt x="3741760" y="6600344"/>
                  <a:pt x="3753999" y="6613527"/>
                </a:cubicBezTo>
                <a:cubicBezTo>
                  <a:pt x="3768685" y="6629349"/>
                  <a:pt x="3786511" y="6646981"/>
                  <a:pt x="3803273" y="6660328"/>
                </a:cubicBezTo>
                <a:cubicBezTo>
                  <a:pt x="3808168" y="6665602"/>
                  <a:pt x="3813063" y="6670875"/>
                  <a:pt x="3815512" y="6673513"/>
                </a:cubicBezTo>
                <a:cubicBezTo>
                  <a:pt x="3822854" y="6681422"/>
                  <a:pt x="3825994" y="6683235"/>
                  <a:pt x="3829825" y="6684222"/>
                </a:cubicBezTo>
                <a:cubicBezTo>
                  <a:pt x="3812000" y="6666588"/>
                  <a:pt x="3801837" y="6650932"/>
                  <a:pt x="3787150" y="6635111"/>
                </a:cubicBezTo>
                <a:cubicBezTo>
                  <a:pt x="3768261" y="6613193"/>
                  <a:pt x="3749371" y="6591275"/>
                  <a:pt x="3733622" y="6571169"/>
                </a:cubicBezTo>
                <a:cubicBezTo>
                  <a:pt x="3722075" y="6557160"/>
                  <a:pt x="3710528" y="6543153"/>
                  <a:pt x="3698982" y="6529144"/>
                </a:cubicBezTo>
                <a:cubicBezTo>
                  <a:pt x="3684987" y="6512498"/>
                  <a:pt x="3671366" y="6500964"/>
                  <a:pt x="3659819" y="6486955"/>
                </a:cubicBezTo>
                <a:cubicBezTo>
                  <a:pt x="3650720" y="6475584"/>
                  <a:pt x="3641301" y="6470147"/>
                  <a:pt x="3629063" y="6456965"/>
                </a:cubicBezTo>
                <a:cubicBezTo>
                  <a:pt x="3622411" y="6448229"/>
                  <a:pt x="3611929" y="6438507"/>
                  <a:pt x="3602138" y="6427960"/>
                </a:cubicBezTo>
                <a:cubicBezTo>
                  <a:pt x="3599690" y="6425323"/>
                  <a:pt x="3599690" y="6425323"/>
                  <a:pt x="3597243" y="6422687"/>
                </a:cubicBezTo>
                <a:cubicBezTo>
                  <a:pt x="3583993" y="6416261"/>
                  <a:pt x="3572447" y="6402254"/>
                  <a:pt x="3561591" y="6387421"/>
                </a:cubicBezTo>
                <a:cubicBezTo>
                  <a:pt x="3553184" y="6375225"/>
                  <a:pt x="3542702" y="6365502"/>
                  <a:pt x="3534987" y="6352481"/>
                </a:cubicBezTo>
                <a:cubicBezTo>
                  <a:pt x="3534987" y="6352481"/>
                  <a:pt x="3532539" y="6349845"/>
                  <a:pt x="3529400" y="6348033"/>
                </a:cubicBezTo>
                <a:cubicBezTo>
                  <a:pt x="3526260" y="6346221"/>
                  <a:pt x="3523812" y="6343583"/>
                  <a:pt x="3521365" y="6340948"/>
                </a:cubicBezTo>
                <a:cubicBezTo>
                  <a:pt x="3497579" y="6313755"/>
                  <a:pt x="3470336" y="6290686"/>
                  <a:pt x="3447243" y="6262669"/>
                </a:cubicBezTo>
                <a:cubicBezTo>
                  <a:pt x="3437452" y="6252122"/>
                  <a:pt x="3430481" y="6249322"/>
                  <a:pt x="3423829" y="6240587"/>
                </a:cubicBezTo>
                <a:cubicBezTo>
                  <a:pt x="3416486" y="6232677"/>
                  <a:pt x="3406695" y="6222130"/>
                  <a:pt x="3399352" y="6214219"/>
                </a:cubicBezTo>
                <a:cubicBezTo>
                  <a:pt x="3383975" y="6199224"/>
                  <a:pt x="3374504" y="6182742"/>
                  <a:pt x="3360882" y="6171208"/>
                </a:cubicBezTo>
                <a:cubicBezTo>
                  <a:pt x="3355986" y="6165934"/>
                  <a:pt x="3353538" y="6163298"/>
                  <a:pt x="3351091" y="6160661"/>
                </a:cubicBezTo>
                <a:cubicBezTo>
                  <a:pt x="3348643" y="6158023"/>
                  <a:pt x="3346888" y="6154562"/>
                  <a:pt x="3343057" y="6153575"/>
                </a:cubicBezTo>
                <a:cubicBezTo>
                  <a:pt x="3342365" y="6154399"/>
                  <a:pt x="3343428" y="6158685"/>
                  <a:pt x="3345875" y="6161321"/>
                </a:cubicBezTo>
                <a:cubicBezTo>
                  <a:pt x="3352527" y="6170057"/>
                  <a:pt x="3357794" y="6180440"/>
                  <a:pt x="3367584" y="6190988"/>
                </a:cubicBezTo>
                <a:cubicBezTo>
                  <a:pt x="3372481" y="6196261"/>
                  <a:pt x="3371097" y="6197910"/>
                  <a:pt x="3375300" y="6204007"/>
                </a:cubicBezTo>
                <a:cubicBezTo>
                  <a:pt x="3360985" y="6193297"/>
                  <a:pt x="3348747" y="6180115"/>
                  <a:pt x="3335817" y="6167754"/>
                </a:cubicBezTo>
                <a:cubicBezTo>
                  <a:pt x="3325334" y="6158031"/>
                  <a:pt x="3316607" y="6151770"/>
                  <a:pt x="3306125" y="6142047"/>
                </a:cubicBezTo>
                <a:cubicBezTo>
                  <a:pt x="3303677" y="6139411"/>
                  <a:pt x="3297399" y="6135788"/>
                  <a:pt x="3298462" y="6140072"/>
                </a:cubicBezTo>
                <a:cubicBezTo>
                  <a:pt x="3299525" y="6144358"/>
                  <a:pt x="3305113" y="6148807"/>
                  <a:pt x="3307560" y="6151444"/>
                </a:cubicBezTo>
                <a:cubicBezTo>
                  <a:pt x="3324695" y="6169902"/>
                  <a:pt x="3339380" y="6185722"/>
                  <a:pt x="3356513" y="6204180"/>
                </a:cubicBezTo>
                <a:cubicBezTo>
                  <a:pt x="3385886" y="6235820"/>
                  <a:pt x="3413183" y="6269934"/>
                  <a:pt x="3435957" y="6303886"/>
                </a:cubicBezTo>
                <a:cubicBezTo>
                  <a:pt x="3444363" y="6316081"/>
                  <a:pt x="3457293" y="6328441"/>
                  <a:pt x="3465700" y="6340636"/>
                </a:cubicBezTo>
                <a:cubicBezTo>
                  <a:pt x="3474799" y="6352008"/>
                  <a:pt x="3487730" y="6364367"/>
                  <a:pt x="3500659" y="6376726"/>
                </a:cubicBezTo>
                <a:cubicBezTo>
                  <a:pt x="3511834" y="6385624"/>
                  <a:pt x="3527212" y="6400620"/>
                  <a:pt x="3539450" y="6413805"/>
                </a:cubicBezTo>
                <a:cubicBezTo>
                  <a:pt x="3558340" y="6435721"/>
                  <a:pt x="3579305" y="6455168"/>
                  <a:pt x="3596811" y="6478735"/>
                </a:cubicBezTo>
                <a:cubicBezTo>
                  <a:pt x="3598567" y="6482197"/>
                  <a:pt x="3601015" y="6484833"/>
                  <a:pt x="3604154" y="6486646"/>
                </a:cubicBezTo>
                <a:cubicBezTo>
                  <a:pt x="3625811" y="6505266"/>
                  <a:pt x="3644009" y="6528009"/>
                  <a:pt x="3663591" y="6549103"/>
                </a:cubicBezTo>
                <a:cubicBezTo>
                  <a:pt x="3686312" y="6572009"/>
                  <a:pt x="3706585" y="6592278"/>
                  <a:pt x="3727231" y="6617658"/>
                </a:cubicBezTo>
                <a:lnTo>
                  <a:pt x="3773911" y="6669390"/>
                </a:lnTo>
                <a:lnTo>
                  <a:pt x="3767043" y="6666373"/>
                </a:lnTo>
                <a:cubicBezTo>
                  <a:pt x="3754705" y="6660874"/>
                  <a:pt x="3742695" y="6654731"/>
                  <a:pt x="3733131" y="6646757"/>
                </a:cubicBezTo>
                <a:lnTo>
                  <a:pt x="3643075" y="6575667"/>
                </a:lnTo>
                <a:lnTo>
                  <a:pt x="3622560" y="6553568"/>
                </a:lnTo>
                <a:lnTo>
                  <a:pt x="3630978" y="6566537"/>
                </a:lnTo>
                <a:lnTo>
                  <a:pt x="3543875" y="6501902"/>
                </a:lnTo>
                <a:lnTo>
                  <a:pt x="3454606" y="6429900"/>
                </a:lnTo>
                <a:lnTo>
                  <a:pt x="3445895" y="6419772"/>
                </a:lnTo>
                <a:cubicBezTo>
                  <a:pt x="3442755" y="6417959"/>
                  <a:pt x="3437860" y="6412686"/>
                  <a:pt x="3436796" y="6408399"/>
                </a:cubicBezTo>
                <a:cubicBezTo>
                  <a:pt x="3435041" y="6404939"/>
                  <a:pt x="3432593" y="6402301"/>
                  <a:pt x="3429453" y="6400489"/>
                </a:cubicBezTo>
                <a:cubicBezTo>
                  <a:pt x="3415139" y="6389780"/>
                  <a:pt x="3401837" y="6372310"/>
                  <a:pt x="3389599" y="6359126"/>
                </a:cubicBezTo>
                <a:cubicBezTo>
                  <a:pt x="3388215" y="6360775"/>
                  <a:pt x="3389970" y="6364236"/>
                  <a:pt x="3384383" y="6359788"/>
                </a:cubicBezTo>
                <a:cubicBezTo>
                  <a:pt x="3381936" y="6357151"/>
                  <a:pt x="3377041" y="6351877"/>
                  <a:pt x="3380872" y="6352865"/>
                </a:cubicBezTo>
                <a:cubicBezTo>
                  <a:pt x="3375976" y="6347591"/>
                  <a:pt x="3371081" y="6342317"/>
                  <a:pt x="3366186" y="6337044"/>
                </a:cubicBezTo>
                <a:cubicBezTo>
                  <a:pt x="3365840" y="6337457"/>
                  <a:pt x="3365932" y="6338734"/>
                  <a:pt x="3365413" y="6339353"/>
                </a:cubicBezTo>
                <a:lnTo>
                  <a:pt x="3362538" y="6338286"/>
                </a:lnTo>
                <a:lnTo>
                  <a:pt x="3360079" y="6335948"/>
                </a:lnTo>
                <a:lnTo>
                  <a:pt x="3357459" y="6330784"/>
                </a:lnTo>
                <a:cubicBezTo>
                  <a:pt x="3352563" y="6325510"/>
                  <a:pt x="3347668" y="6320236"/>
                  <a:pt x="3345220" y="6317600"/>
                </a:cubicBezTo>
                <a:cubicBezTo>
                  <a:pt x="3342080" y="6315787"/>
                  <a:pt x="3343145" y="6320072"/>
                  <a:pt x="3338249" y="6314799"/>
                </a:cubicBezTo>
                <a:cubicBezTo>
                  <a:pt x="3335801" y="6312163"/>
                  <a:pt x="3330215" y="6307714"/>
                  <a:pt x="3329151" y="6303428"/>
                </a:cubicBezTo>
                <a:cubicBezTo>
                  <a:pt x="3324946" y="6297330"/>
                  <a:pt x="3315528" y="6291893"/>
                  <a:pt x="3311325" y="6285795"/>
                </a:cubicBezTo>
                <a:cubicBezTo>
                  <a:pt x="3305366" y="6276237"/>
                  <a:pt x="3299779" y="6271786"/>
                  <a:pt x="3294883" y="6266513"/>
                </a:cubicBezTo>
                <a:cubicBezTo>
                  <a:pt x="3290679" y="6260415"/>
                  <a:pt x="3287541" y="6258603"/>
                  <a:pt x="3282645" y="6253329"/>
                </a:cubicBezTo>
                <a:cubicBezTo>
                  <a:pt x="3273917" y="6247069"/>
                  <a:pt x="3261679" y="6233884"/>
                  <a:pt x="3253272" y="6221688"/>
                </a:cubicBezTo>
                <a:cubicBezTo>
                  <a:pt x="3245930" y="6213778"/>
                  <a:pt x="3236511" y="6208341"/>
                  <a:pt x="3228103" y="6196146"/>
                </a:cubicBezTo>
                <a:cubicBezTo>
                  <a:pt x="3227411" y="6196970"/>
                  <a:pt x="3217993" y="6191533"/>
                  <a:pt x="3214853" y="6189721"/>
                </a:cubicBezTo>
                <a:cubicBezTo>
                  <a:pt x="3202986" y="6181647"/>
                  <a:pt x="3202986" y="6181647"/>
                  <a:pt x="3198411" y="6170439"/>
                </a:cubicBezTo>
                <a:cubicBezTo>
                  <a:pt x="3196655" y="6166978"/>
                  <a:pt x="3194900" y="6163517"/>
                  <a:pt x="3198039" y="6165329"/>
                </a:cubicBezTo>
                <a:cubicBezTo>
                  <a:pt x="3201178" y="6167142"/>
                  <a:pt x="3201871" y="6166316"/>
                  <a:pt x="3206767" y="6171590"/>
                </a:cubicBezTo>
                <a:cubicBezTo>
                  <a:pt x="3214110" y="6179500"/>
                  <a:pt x="3221452" y="6187411"/>
                  <a:pt x="3228795" y="6195320"/>
                </a:cubicBezTo>
                <a:cubicBezTo>
                  <a:pt x="3238906" y="6199933"/>
                  <a:pt x="3250080" y="6208831"/>
                  <a:pt x="3264767" y="6224652"/>
                </a:cubicBezTo>
                <a:cubicBezTo>
                  <a:pt x="3269662" y="6229926"/>
                  <a:pt x="3274558" y="6235200"/>
                  <a:pt x="3279452" y="6240473"/>
                </a:cubicBezTo>
                <a:cubicBezTo>
                  <a:pt x="3303237" y="6267665"/>
                  <a:pt x="3329790" y="6291558"/>
                  <a:pt x="3354959" y="6317103"/>
                </a:cubicBezTo>
                <a:cubicBezTo>
                  <a:pt x="3357407" y="6319738"/>
                  <a:pt x="3361239" y="6320726"/>
                  <a:pt x="3366826" y="6325175"/>
                </a:cubicBezTo>
                <a:cubicBezTo>
                  <a:pt x="3352831" y="6308531"/>
                  <a:pt x="3338145" y="6292710"/>
                  <a:pt x="3325906" y="6279525"/>
                </a:cubicBezTo>
                <a:cubicBezTo>
                  <a:pt x="3325906" y="6279525"/>
                  <a:pt x="3326599" y="6278701"/>
                  <a:pt x="3326599" y="6278701"/>
                </a:cubicBezTo>
                <a:cubicBezTo>
                  <a:pt x="3341285" y="6294522"/>
                  <a:pt x="3355971" y="6310342"/>
                  <a:pt x="3368210" y="6323526"/>
                </a:cubicBezTo>
                <a:cubicBezTo>
                  <a:pt x="3382896" y="6339347"/>
                  <a:pt x="3395134" y="6352530"/>
                  <a:pt x="3407373" y="6365714"/>
                </a:cubicBezTo>
                <a:cubicBezTo>
                  <a:pt x="3409819" y="6368352"/>
                  <a:pt x="3414715" y="6373625"/>
                  <a:pt x="3417855" y="6375437"/>
                </a:cubicBezTo>
                <a:cubicBezTo>
                  <a:pt x="3424134" y="6379061"/>
                  <a:pt x="3424454" y="6373126"/>
                  <a:pt x="3433552" y="6384497"/>
                </a:cubicBezTo>
                <a:cubicBezTo>
                  <a:pt x="3440203" y="6393233"/>
                  <a:pt x="3447175" y="6396033"/>
                  <a:pt x="3453826" y="6404767"/>
                </a:cubicBezTo>
                <a:cubicBezTo>
                  <a:pt x="3458722" y="6410041"/>
                  <a:pt x="3466756" y="6417126"/>
                  <a:pt x="3470268" y="6424049"/>
                </a:cubicBezTo>
                <a:cubicBezTo>
                  <a:pt x="3472023" y="6427510"/>
                  <a:pt x="3475163" y="6429322"/>
                  <a:pt x="3480059" y="6434595"/>
                </a:cubicBezTo>
                <a:cubicBezTo>
                  <a:pt x="3478994" y="6430310"/>
                  <a:pt x="3474791" y="6424212"/>
                  <a:pt x="3475483" y="6423388"/>
                </a:cubicBezTo>
                <a:cubicBezTo>
                  <a:pt x="3474419" y="6419102"/>
                  <a:pt x="3478250" y="6420090"/>
                  <a:pt x="3483146" y="6425363"/>
                </a:cubicBezTo>
                <a:cubicBezTo>
                  <a:pt x="3488042" y="6430637"/>
                  <a:pt x="3495385" y="6438547"/>
                  <a:pt x="3497460" y="6436073"/>
                </a:cubicBezTo>
                <a:cubicBezTo>
                  <a:pt x="3498152" y="6435249"/>
                  <a:pt x="3503047" y="6440522"/>
                  <a:pt x="3505495" y="6443159"/>
                </a:cubicBezTo>
                <a:cubicBezTo>
                  <a:pt x="3515658" y="6458816"/>
                  <a:pt x="3530664" y="6468701"/>
                  <a:pt x="3540455" y="6479249"/>
                </a:cubicBezTo>
                <a:cubicBezTo>
                  <a:pt x="3543595" y="6481061"/>
                  <a:pt x="3546042" y="6483698"/>
                  <a:pt x="3546734" y="6482873"/>
                </a:cubicBezTo>
                <a:cubicBezTo>
                  <a:pt x="3547427" y="6482049"/>
                  <a:pt x="3545670" y="6478588"/>
                  <a:pt x="3543223" y="6475951"/>
                </a:cubicBezTo>
                <a:cubicBezTo>
                  <a:pt x="3532368" y="6461119"/>
                  <a:pt x="3521513" y="6446286"/>
                  <a:pt x="3514490" y="6432441"/>
                </a:cubicBezTo>
                <a:cubicBezTo>
                  <a:pt x="3510287" y="6426343"/>
                  <a:pt x="3506455" y="6425355"/>
                  <a:pt x="3505763" y="6426179"/>
                </a:cubicBezTo>
                <a:cubicBezTo>
                  <a:pt x="3503687" y="6428653"/>
                  <a:pt x="3499856" y="6427666"/>
                  <a:pt x="3491129" y="6421403"/>
                </a:cubicBezTo>
                <a:cubicBezTo>
                  <a:pt x="3487989" y="6419591"/>
                  <a:pt x="3485542" y="6416955"/>
                  <a:pt x="3483093" y="6414318"/>
                </a:cubicBezTo>
                <a:cubicBezTo>
                  <a:pt x="3477827" y="6403935"/>
                  <a:pt x="3464204" y="6392399"/>
                  <a:pt x="3458245" y="6382841"/>
                </a:cubicBezTo>
                <a:cubicBezTo>
                  <a:pt x="3454041" y="6376743"/>
                  <a:pt x="3449146" y="6371469"/>
                  <a:pt x="3441803" y="6363558"/>
                </a:cubicBezTo>
                <a:cubicBezTo>
                  <a:pt x="3436908" y="6358285"/>
                  <a:pt x="3432385" y="6358121"/>
                  <a:pt x="3428552" y="6357135"/>
                </a:cubicBezTo>
                <a:cubicBezTo>
                  <a:pt x="3421582" y="6354334"/>
                  <a:pt x="3411100" y="6344611"/>
                  <a:pt x="3408973" y="6336040"/>
                </a:cubicBezTo>
                <a:cubicBezTo>
                  <a:pt x="3410357" y="6334391"/>
                  <a:pt x="3408600" y="6330930"/>
                  <a:pt x="3407536" y="6326645"/>
                </a:cubicBezTo>
                <a:cubicBezTo>
                  <a:pt x="3408920" y="6324996"/>
                  <a:pt x="3404716" y="6318898"/>
                  <a:pt x="3397373" y="6310987"/>
                </a:cubicBezTo>
                <a:cubicBezTo>
                  <a:pt x="3392478" y="6305715"/>
                  <a:pt x="3387583" y="6300440"/>
                  <a:pt x="3384071" y="6293517"/>
                </a:cubicBezTo>
                <a:cubicBezTo>
                  <a:pt x="3377420" y="6284783"/>
                  <a:pt x="3368694" y="6278522"/>
                  <a:pt x="3361722" y="6275721"/>
                </a:cubicBezTo>
                <a:cubicBezTo>
                  <a:pt x="3350227" y="6272758"/>
                  <a:pt x="3335542" y="6256938"/>
                  <a:pt x="3321919" y="6245403"/>
                </a:cubicBezTo>
                <a:cubicBezTo>
                  <a:pt x="3316331" y="6240954"/>
                  <a:pt x="3312821" y="6234031"/>
                  <a:pt x="3306169" y="6225297"/>
                </a:cubicBezTo>
                <a:cubicBezTo>
                  <a:pt x="3298826" y="6217387"/>
                  <a:pt x="3292868" y="6207827"/>
                  <a:pt x="3289355" y="6200905"/>
                </a:cubicBezTo>
                <a:cubicBezTo>
                  <a:pt x="3277436" y="6181787"/>
                  <a:pt x="3274989" y="6179149"/>
                  <a:pt x="3261739" y="6172726"/>
                </a:cubicBezTo>
                <a:cubicBezTo>
                  <a:pt x="3259292" y="6170088"/>
                  <a:pt x="3257908" y="6171738"/>
                  <a:pt x="3254768" y="6169925"/>
                </a:cubicBezTo>
                <a:cubicBezTo>
                  <a:pt x="3243541" y="6149982"/>
                  <a:pt x="3231302" y="6136799"/>
                  <a:pt x="3216617" y="6120978"/>
                </a:cubicBezTo>
                <a:cubicBezTo>
                  <a:pt x="3206826" y="6110431"/>
                  <a:pt x="3199483" y="6102521"/>
                  <a:pt x="3189692" y="6091974"/>
                </a:cubicBezTo>
                <a:cubicBezTo>
                  <a:pt x="3169419" y="6071705"/>
                  <a:pt x="3151913" y="6048138"/>
                  <a:pt x="3129192" y="6025230"/>
                </a:cubicBezTo>
                <a:cubicBezTo>
                  <a:pt x="3121849" y="6017320"/>
                  <a:pt x="3122169" y="6011386"/>
                  <a:pt x="3112750" y="6005949"/>
                </a:cubicBezTo>
                <a:cubicBezTo>
                  <a:pt x="3104023" y="5999687"/>
                  <a:pt x="3098064" y="5990129"/>
                  <a:pt x="3092477" y="5985679"/>
                </a:cubicBezTo>
                <a:cubicBezTo>
                  <a:pt x="3085133" y="5977768"/>
                  <a:pt x="3077791" y="5969859"/>
                  <a:pt x="3070448" y="5961948"/>
                </a:cubicBezTo>
                <a:cubicBezTo>
                  <a:pt x="3064168" y="5958324"/>
                  <a:pt x="3067681" y="5965247"/>
                  <a:pt x="3063848" y="5964259"/>
                </a:cubicBezTo>
                <a:cubicBezTo>
                  <a:pt x="3053737" y="5959646"/>
                  <a:pt x="3043254" y="5949924"/>
                  <a:pt x="3032401" y="5935092"/>
                </a:cubicBezTo>
                <a:cubicBezTo>
                  <a:pt x="3029953" y="5932454"/>
                  <a:pt x="3030645" y="5931630"/>
                  <a:pt x="3025749" y="5926357"/>
                </a:cubicBezTo>
                <a:cubicBezTo>
                  <a:pt x="3023302" y="5923720"/>
                  <a:pt x="3020162" y="5921908"/>
                  <a:pt x="3018778" y="5923557"/>
                </a:cubicBezTo>
                <a:cubicBezTo>
                  <a:pt x="3018086" y="5924381"/>
                  <a:pt x="3016702" y="5926030"/>
                  <a:pt x="3021598" y="5931304"/>
                </a:cubicBezTo>
                <a:cubicBezTo>
                  <a:pt x="3029633" y="5938389"/>
                  <a:pt x="3036284" y="5947125"/>
                  <a:pt x="3041871" y="5951573"/>
                </a:cubicBezTo>
                <a:cubicBezTo>
                  <a:pt x="3051662" y="5962119"/>
                  <a:pt x="3055174" y="5969042"/>
                  <a:pt x="3062516" y="5976953"/>
                </a:cubicBezTo>
                <a:cubicBezTo>
                  <a:pt x="3066720" y="5983051"/>
                  <a:pt x="3067092" y="5988161"/>
                  <a:pt x="3065708" y="5989810"/>
                </a:cubicBezTo>
                <a:cubicBezTo>
                  <a:pt x="3068527" y="5997556"/>
                  <a:pt x="3067836" y="5998381"/>
                  <a:pt x="3076564" y="6004642"/>
                </a:cubicBezTo>
                <a:cubicBezTo>
                  <a:pt x="3087046" y="6014365"/>
                  <a:pt x="3097528" y="6024088"/>
                  <a:pt x="3108703" y="6032985"/>
                </a:cubicBezTo>
                <a:cubicBezTo>
                  <a:pt x="3111842" y="6034798"/>
                  <a:pt x="3116046" y="6040896"/>
                  <a:pt x="3120941" y="6046170"/>
                </a:cubicBezTo>
                <a:cubicBezTo>
                  <a:pt x="3123389" y="6048806"/>
                  <a:pt x="3122005" y="6050455"/>
                  <a:pt x="3123761" y="6053916"/>
                </a:cubicBezTo>
                <a:cubicBezTo>
                  <a:pt x="3127273" y="6060839"/>
                  <a:pt x="3121685" y="6056390"/>
                  <a:pt x="3117854" y="6055402"/>
                </a:cubicBezTo>
                <a:cubicBezTo>
                  <a:pt x="3114023" y="6054415"/>
                  <a:pt x="3106679" y="6046504"/>
                  <a:pt x="3100399" y="6042880"/>
                </a:cubicBezTo>
                <a:cubicBezTo>
                  <a:pt x="3097261" y="6041068"/>
                  <a:pt x="3097261" y="6041068"/>
                  <a:pt x="3096569" y="6041891"/>
                </a:cubicBezTo>
                <a:cubicBezTo>
                  <a:pt x="3095876" y="6042717"/>
                  <a:pt x="3098324" y="6045353"/>
                  <a:pt x="3100772" y="6047990"/>
                </a:cubicBezTo>
                <a:cubicBezTo>
                  <a:pt x="3108114" y="6055901"/>
                  <a:pt x="3117213" y="6067272"/>
                  <a:pt x="3125940" y="6073532"/>
                </a:cubicBezTo>
                <a:cubicBezTo>
                  <a:pt x="3126632" y="6072708"/>
                  <a:pt x="3128388" y="6076169"/>
                  <a:pt x="3128388" y="6076169"/>
                </a:cubicBezTo>
                <a:cubicBezTo>
                  <a:pt x="3132591" y="6082268"/>
                  <a:pt x="3127696" y="6076994"/>
                  <a:pt x="3127004" y="6077818"/>
                </a:cubicBezTo>
                <a:cubicBezTo>
                  <a:pt x="3123865" y="6076005"/>
                  <a:pt x="3122481" y="6077655"/>
                  <a:pt x="3127376" y="6082928"/>
                </a:cubicBezTo>
                <a:cubicBezTo>
                  <a:pt x="3132271" y="6088203"/>
                  <a:pt x="3137167" y="6093476"/>
                  <a:pt x="3144510" y="6101386"/>
                </a:cubicBezTo>
                <a:cubicBezTo>
                  <a:pt x="3135784" y="6095125"/>
                  <a:pt x="3128440" y="6087214"/>
                  <a:pt x="3120406" y="6080129"/>
                </a:cubicBezTo>
                <a:cubicBezTo>
                  <a:pt x="3114818" y="6075679"/>
                  <a:pt x="3114126" y="6076504"/>
                  <a:pt x="3115882" y="6079966"/>
                </a:cubicBezTo>
                <a:cubicBezTo>
                  <a:pt x="3115562" y="6085900"/>
                  <a:pt x="3114870" y="6086724"/>
                  <a:pt x="3104388" y="6077001"/>
                </a:cubicBezTo>
                <a:cubicBezTo>
                  <a:pt x="3101940" y="6074366"/>
                  <a:pt x="3097044" y="6069091"/>
                  <a:pt x="3094597" y="6066455"/>
                </a:cubicBezTo>
                <a:cubicBezTo>
                  <a:pt x="3093904" y="6067279"/>
                  <a:pt x="3093904" y="6067279"/>
                  <a:pt x="3093213" y="6068104"/>
                </a:cubicBezTo>
                <a:cubicBezTo>
                  <a:pt x="3093213" y="6068104"/>
                  <a:pt x="3092521" y="6068928"/>
                  <a:pt x="3092521" y="6068928"/>
                </a:cubicBezTo>
                <a:cubicBezTo>
                  <a:pt x="3110347" y="6086562"/>
                  <a:pt x="3119126" y="6103868"/>
                  <a:pt x="3136259" y="6122325"/>
                </a:cubicBezTo>
                <a:cubicBezTo>
                  <a:pt x="3146050" y="6132872"/>
                  <a:pt x="3154457" y="6145067"/>
                  <a:pt x="3162172" y="6158088"/>
                </a:cubicBezTo>
                <a:cubicBezTo>
                  <a:pt x="3161480" y="6158912"/>
                  <a:pt x="3166376" y="6164185"/>
                  <a:pt x="3165683" y="6165011"/>
                </a:cubicBezTo>
                <a:cubicBezTo>
                  <a:pt x="3164300" y="6166659"/>
                  <a:pt x="3159404" y="6161387"/>
                  <a:pt x="3156957" y="6158749"/>
                </a:cubicBezTo>
                <a:cubicBezTo>
                  <a:pt x="3149614" y="6150838"/>
                  <a:pt x="3142271" y="6142929"/>
                  <a:pt x="3134927" y="6135019"/>
                </a:cubicBezTo>
                <a:cubicBezTo>
                  <a:pt x="3132480" y="6132382"/>
                  <a:pt x="3130032" y="6129745"/>
                  <a:pt x="3129340" y="6130570"/>
                </a:cubicBezTo>
                <a:cubicBezTo>
                  <a:pt x="3128648" y="6131394"/>
                  <a:pt x="3127956" y="6132219"/>
                  <a:pt x="3130405" y="6134855"/>
                </a:cubicBezTo>
                <a:cubicBezTo>
                  <a:pt x="3135299" y="6140128"/>
                  <a:pt x="3136362" y="6144416"/>
                  <a:pt x="3143706" y="6152325"/>
                </a:cubicBezTo>
                <a:cubicBezTo>
                  <a:pt x="3151049" y="6160235"/>
                  <a:pt x="3158392" y="6168146"/>
                  <a:pt x="3165735" y="6176055"/>
                </a:cubicBezTo>
                <a:cubicBezTo>
                  <a:pt x="3169939" y="6182153"/>
                  <a:pt x="3166108" y="6181166"/>
                  <a:pt x="3165416" y="6181991"/>
                </a:cubicBezTo>
                <a:cubicBezTo>
                  <a:pt x="3164724" y="6182815"/>
                  <a:pt x="3164032" y="6183639"/>
                  <a:pt x="3164032" y="6183639"/>
                </a:cubicBezTo>
                <a:cubicBezTo>
                  <a:pt x="3148653" y="6168643"/>
                  <a:pt x="3137852" y="6164855"/>
                  <a:pt x="3123165" y="6149035"/>
                </a:cubicBezTo>
                <a:cubicBezTo>
                  <a:pt x="3093793" y="6117393"/>
                  <a:pt x="3068945" y="6085916"/>
                  <a:pt x="3038880" y="6055101"/>
                </a:cubicBezTo>
                <a:cubicBezTo>
                  <a:pt x="3033293" y="6050651"/>
                  <a:pt x="3027334" y="6041091"/>
                  <a:pt x="3025258" y="6043565"/>
                </a:cubicBezTo>
                <a:cubicBezTo>
                  <a:pt x="3020043" y="6044225"/>
                  <a:pt x="3031217" y="6053124"/>
                  <a:pt x="3036112" y="6058397"/>
                </a:cubicBezTo>
                <a:cubicBezTo>
                  <a:pt x="3046594" y="6068120"/>
                  <a:pt x="3054310" y="6081140"/>
                  <a:pt x="3064101" y="6091687"/>
                </a:cubicBezTo>
                <a:cubicBezTo>
                  <a:pt x="3074584" y="6101410"/>
                  <a:pt x="3087514" y="6113770"/>
                  <a:pt x="3095921" y="6125964"/>
                </a:cubicBezTo>
                <a:cubicBezTo>
                  <a:pt x="3111671" y="6146072"/>
                  <a:pt x="3129496" y="6163704"/>
                  <a:pt x="3144182" y="6179525"/>
                </a:cubicBezTo>
                <a:cubicBezTo>
                  <a:pt x="3175310" y="6214626"/>
                  <a:pt x="3202607" y="6248741"/>
                  <a:pt x="3218410" y="6279893"/>
                </a:cubicBezTo>
                <a:cubicBezTo>
                  <a:pt x="3226124" y="6292913"/>
                  <a:pt x="3235914" y="6303460"/>
                  <a:pt x="3245705" y="6314007"/>
                </a:cubicBezTo>
                <a:cubicBezTo>
                  <a:pt x="3246929" y="6315326"/>
                  <a:pt x="3249549" y="6317757"/>
                  <a:pt x="3251691" y="6320063"/>
                </a:cubicBezTo>
                <a:lnTo>
                  <a:pt x="3253815" y="6323689"/>
                </a:lnTo>
                <a:lnTo>
                  <a:pt x="3254672" y="6325327"/>
                </a:lnTo>
                <a:lnTo>
                  <a:pt x="3249098" y="6323154"/>
                </a:lnTo>
                <a:cubicBezTo>
                  <a:pt x="3246956" y="6320848"/>
                  <a:pt x="3244854" y="6317799"/>
                  <a:pt x="3243630" y="6316480"/>
                </a:cubicBezTo>
                <a:cubicBezTo>
                  <a:pt x="3202019" y="6271656"/>
                  <a:pt x="3160409" y="6226830"/>
                  <a:pt x="3116351" y="6179370"/>
                </a:cubicBezTo>
                <a:cubicBezTo>
                  <a:pt x="3101664" y="6163548"/>
                  <a:pt x="3088414" y="6157125"/>
                  <a:pt x="3072716" y="6148063"/>
                </a:cubicBezTo>
                <a:cubicBezTo>
                  <a:pt x="3072716" y="6148063"/>
                  <a:pt x="3072024" y="6148888"/>
                  <a:pt x="3071332" y="6149712"/>
                </a:cubicBezTo>
                <a:cubicBezTo>
                  <a:pt x="3074152" y="6157459"/>
                  <a:pt x="3075215" y="6161745"/>
                  <a:pt x="3075589" y="6166854"/>
                </a:cubicBezTo>
                <a:cubicBezTo>
                  <a:pt x="3073513" y="6169329"/>
                  <a:pt x="3078779" y="6179712"/>
                  <a:pt x="3086123" y="6187622"/>
                </a:cubicBezTo>
                <a:cubicBezTo>
                  <a:pt x="3105704" y="6208716"/>
                  <a:pt x="3100861" y="6214487"/>
                  <a:pt x="3099848" y="6221246"/>
                </a:cubicBezTo>
                <a:cubicBezTo>
                  <a:pt x="3097452" y="6229654"/>
                  <a:pt x="3106233" y="6246961"/>
                  <a:pt x="3115011" y="6264268"/>
                </a:cubicBezTo>
                <a:cubicBezTo>
                  <a:pt x="3116075" y="6268552"/>
                  <a:pt x="3121662" y="6273002"/>
                  <a:pt x="3124110" y="6275638"/>
                </a:cubicBezTo>
                <a:cubicBezTo>
                  <a:pt x="3133900" y="6286186"/>
                  <a:pt x="3144383" y="6295908"/>
                  <a:pt x="3149650" y="6306291"/>
                </a:cubicBezTo>
                <a:cubicBezTo>
                  <a:pt x="3151406" y="6309753"/>
                  <a:pt x="3153854" y="6312391"/>
                  <a:pt x="3158750" y="6317663"/>
                </a:cubicBezTo>
                <a:cubicBezTo>
                  <a:pt x="3166092" y="6325574"/>
                  <a:pt x="3173436" y="6333484"/>
                  <a:pt x="3178330" y="6338757"/>
                </a:cubicBezTo>
                <a:cubicBezTo>
                  <a:pt x="3189878" y="6352766"/>
                  <a:pt x="3202807" y="6365125"/>
                  <a:pt x="3214674" y="6373199"/>
                </a:cubicBezTo>
                <a:cubicBezTo>
                  <a:pt x="3224093" y="6378635"/>
                  <a:pt x="3233191" y="6390006"/>
                  <a:pt x="3238459" y="6400390"/>
                </a:cubicBezTo>
                <a:cubicBezTo>
                  <a:pt x="3247929" y="6416872"/>
                  <a:pt x="3265063" y="6435329"/>
                  <a:pt x="3275226" y="6450987"/>
                </a:cubicBezTo>
                <a:cubicBezTo>
                  <a:pt x="3276982" y="6454447"/>
                  <a:pt x="3322744" y="6494326"/>
                  <a:pt x="3323436" y="6493501"/>
                </a:cubicBezTo>
                <a:lnTo>
                  <a:pt x="3327061" y="6495637"/>
                </a:lnTo>
                <a:lnTo>
                  <a:pt x="3332637" y="6511649"/>
                </a:lnTo>
                <a:cubicBezTo>
                  <a:pt x="3341276" y="6548180"/>
                  <a:pt x="3326247" y="6565795"/>
                  <a:pt x="3305973" y="6593704"/>
                </a:cubicBezTo>
                <a:cubicBezTo>
                  <a:pt x="3253020" y="6661989"/>
                  <a:pt x="3199222" y="6613060"/>
                  <a:pt x="3148560" y="6593635"/>
                </a:cubicBezTo>
                <a:cubicBezTo>
                  <a:pt x="3101480" y="6573121"/>
                  <a:pt x="3061305" y="6533108"/>
                  <a:pt x="3036158" y="6475482"/>
                </a:cubicBezTo>
                <a:cubicBezTo>
                  <a:pt x="3029698" y="6464391"/>
                  <a:pt x="3017732" y="6446269"/>
                  <a:pt x="3006988" y="6449530"/>
                </a:cubicBezTo>
                <a:cubicBezTo>
                  <a:pt x="2949677" y="6466929"/>
                  <a:pt x="2921909" y="6414450"/>
                  <a:pt x="2881035" y="6387703"/>
                </a:cubicBezTo>
                <a:cubicBezTo>
                  <a:pt x="2781114" y="6322320"/>
                  <a:pt x="2675951" y="6267231"/>
                  <a:pt x="2601545" y="6163648"/>
                </a:cubicBezTo>
                <a:lnTo>
                  <a:pt x="2600585" y="6159591"/>
                </a:lnTo>
                <a:cubicBezTo>
                  <a:pt x="2570455" y="6129580"/>
                  <a:pt x="2540841" y="6134219"/>
                  <a:pt x="2522487" y="6170247"/>
                </a:cubicBezTo>
                <a:cubicBezTo>
                  <a:pt x="2501513" y="6211419"/>
                  <a:pt x="2478102" y="6209826"/>
                  <a:pt x="2448931" y="6183875"/>
                </a:cubicBezTo>
                <a:cubicBezTo>
                  <a:pt x="2438887" y="6173874"/>
                  <a:pt x="2429803" y="6167928"/>
                  <a:pt x="2419759" y="6157925"/>
                </a:cubicBezTo>
                <a:cubicBezTo>
                  <a:pt x="2410676" y="6151982"/>
                  <a:pt x="2409457" y="6130598"/>
                  <a:pt x="2396091" y="6139007"/>
                </a:cubicBezTo>
                <a:cubicBezTo>
                  <a:pt x="2388927" y="6141182"/>
                  <a:pt x="2383683" y="6151474"/>
                  <a:pt x="2382022" y="6160681"/>
                </a:cubicBezTo>
                <a:cubicBezTo>
                  <a:pt x="2381321" y="6173946"/>
                  <a:pt x="2393984" y="6178802"/>
                  <a:pt x="2406651" y="6183659"/>
                </a:cubicBezTo>
                <a:cubicBezTo>
                  <a:pt x="2419317" y="6188515"/>
                  <a:pt x="2436525" y="6196345"/>
                  <a:pt x="2430579" y="6219902"/>
                </a:cubicBezTo>
                <a:cubicBezTo>
                  <a:pt x="2427256" y="6238313"/>
                  <a:pt x="2414848" y="6250783"/>
                  <a:pt x="2395978" y="6252159"/>
                </a:cubicBezTo>
                <a:cubicBezTo>
                  <a:pt x="2381650" y="6256510"/>
                  <a:pt x="2368987" y="6251652"/>
                  <a:pt x="2358240" y="6254914"/>
                </a:cubicBezTo>
                <a:cubicBezTo>
                  <a:pt x="2329586" y="6263614"/>
                  <a:pt x="2301891" y="6276371"/>
                  <a:pt x="2305988" y="6309935"/>
                </a:cubicBezTo>
                <a:cubicBezTo>
                  <a:pt x="2305804" y="6357848"/>
                  <a:pt x="2282391" y="6356256"/>
                  <a:pt x="2255398" y="6355747"/>
                </a:cubicBezTo>
                <a:cubicBezTo>
                  <a:pt x="2181585" y="6352051"/>
                  <a:pt x="2104890" y="6336178"/>
                  <a:pt x="2032996" y="6340601"/>
                </a:cubicBezTo>
                <a:cubicBezTo>
                  <a:pt x="2021288" y="6339804"/>
                  <a:pt x="2013167" y="6337921"/>
                  <a:pt x="2012908" y="6320596"/>
                </a:cubicBezTo>
                <a:cubicBezTo>
                  <a:pt x="2048469" y="6292397"/>
                  <a:pt x="2092926" y="6318055"/>
                  <a:pt x="2127785" y="6303125"/>
                </a:cubicBezTo>
                <a:cubicBezTo>
                  <a:pt x="2166225" y="6287103"/>
                  <a:pt x="2194362" y="6243754"/>
                  <a:pt x="2231843" y="6223676"/>
                </a:cubicBezTo>
                <a:cubicBezTo>
                  <a:pt x="2248792" y="6214179"/>
                  <a:pt x="2263118" y="6209830"/>
                  <a:pt x="2279365" y="6213598"/>
                </a:cubicBezTo>
                <a:cubicBezTo>
                  <a:pt x="2332392" y="6210555"/>
                  <a:pt x="2309166" y="6161045"/>
                  <a:pt x="2314152" y="6133427"/>
                </a:cubicBezTo>
                <a:cubicBezTo>
                  <a:pt x="2323422" y="6091457"/>
                  <a:pt x="2293105" y="6109362"/>
                  <a:pt x="2277818" y="6109652"/>
                </a:cubicBezTo>
                <a:cubicBezTo>
                  <a:pt x="2236498" y="6113494"/>
                  <a:pt x="2192556" y="6122484"/>
                  <a:pt x="2157180" y="6102766"/>
                </a:cubicBezTo>
                <a:cubicBezTo>
                  <a:pt x="2113682" y="6081168"/>
                  <a:pt x="2073323" y="6089069"/>
                  <a:pt x="2033218" y="6114297"/>
                </a:cubicBezTo>
                <a:cubicBezTo>
                  <a:pt x="1975208" y="6144958"/>
                  <a:pt x="1914318" y="6163443"/>
                  <a:pt x="1852209" y="6160547"/>
                </a:cubicBezTo>
                <a:cubicBezTo>
                  <a:pt x="1774813" y="6157938"/>
                  <a:pt x="1697158" y="6138006"/>
                  <a:pt x="1620979" y="6156781"/>
                </a:cubicBezTo>
                <a:cubicBezTo>
                  <a:pt x="1606653" y="6161130"/>
                  <a:pt x="1581580" y="6168742"/>
                  <a:pt x="1575819" y="6144386"/>
                </a:cubicBezTo>
                <a:cubicBezTo>
                  <a:pt x="1570059" y="6120031"/>
                  <a:pt x="1605433" y="6139745"/>
                  <a:pt x="1606836" y="6113217"/>
                </a:cubicBezTo>
                <a:cubicBezTo>
                  <a:pt x="1436128" y="6186795"/>
                  <a:pt x="1265530" y="6147219"/>
                  <a:pt x="1084447" y="6128232"/>
                </a:cubicBezTo>
                <a:cubicBezTo>
                  <a:pt x="1153646" y="6063715"/>
                  <a:pt x="1217160" y="6040083"/>
                  <a:pt x="1292192" y="6065165"/>
                </a:cubicBezTo>
                <a:cubicBezTo>
                  <a:pt x="1358616" y="6045724"/>
                  <a:pt x="1454261" y="6025390"/>
                  <a:pt x="1482990" y="6011592"/>
                </a:cubicBezTo>
                <a:cubicBezTo>
                  <a:pt x="1473906" y="6005647"/>
                  <a:pt x="1458617" y="6005937"/>
                  <a:pt x="1464564" y="5982380"/>
                </a:cubicBezTo>
                <a:cubicBezTo>
                  <a:pt x="1467890" y="5963967"/>
                  <a:pt x="1479592" y="5964763"/>
                  <a:pt x="1495840" y="5968533"/>
                </a:cubicBezTo>
                <a:cubicBezTo>
                  <a:pt x="1512086" y="5972302"/>
                  <a:pt x="1527374" y="5972012"/>
                  <a:pt x="1543621" y="5975782"/>
                </a:cubicBezTo>
                <a:cubicBezTo>
                  <a:pt x="1575157" y="5979261"/>
                  <a:pt x="1582321" y="5977086"/>
                  <a:pt x="1605214" y="5944029"/>
                </a:cubicBezTo>
                <a:cubicBezTo>
                  <a:pt x="1550269" y="5938958"/>
                  <a:pt x="1493662" y="5943091"/>
                  <a:pt x="1439418" y="5924753"/>
                </a:cubicBezTo>
                <a:cubicBezTo>
                  <a:pt x="1448945" y="5900106"/>
                  <a:pt x="1461610" y="5904961"/>
                  <a:pt x="1476898" y="5904672"/>
                </a:cubicBezTo>
                <a:cubicBezTo>
                  <a:pt x="1533505" y="5900537"/>
                  <a:pt x="1587490" y="5901553"/>
                  <a:pt x="1642437" y="5906626"/>
                </a:cubicBezTo>
                <a:cubicBezTo>
                  <a:pt x="1710048" y="5916555"/>
                  <a:pt x="1772602" y="5888865"/>
                  <a:pt x="1804063" y="5827103"/>
                </a:cubicBezTo>
                <a:cubicBezTo>
                  <a:pt x="1703327" y="5888140"/>
                  <a:pt x="1606989" y="5821671"/>
                  <a:pt x="1510980" y="5837767"/>
                </a:cubicBezTo>
                <a:cubicBezTo>
                  <a:pt x="1456296" y="5850017"/>
                  <a:pt x="1399171" y="5819501"/>
                  <a:pt x="1343782" y="5845016"/>
                </a:cubicBezTo>
                <a:cubicBezTo>
                  <a:pt x="1312505" y="5858863"/>
                  <a:pt x="1294338" y="5846975"/>
                  <a:pt x="1279493" y="5816674"/>
                </a:cubicBezTo>
                <a:cubicBezTo>
                  <a:pt x="1265610" y="5790435"/>
                  <a:pt x="1242902" y="5775575"/>
                  <a:pt x="1212326" y="5776157"/>
                </a:cubicBezTo>
                <a:cubicBezTo>
                  <a:pt x="1178168" y="5777823"/>
                  <a:pt x="1149958" y="5755932"/>
                  <a:pt x="1119125" y="5739191"/>
                </a:cubicBezTo>
                <a:cubicBezTo>
                  <a:pt x="1110040" y="5733245"/>
                  <a:pt x="1108122" y="5725128"/>
                  <a:pt x="1112405" y="5710776"/>
                </a:cubicBezTo>
                <a:cubicBezTo>
                  <a:pt x="1117648" y="5700481"/>
                  <a:pt x="1125773" y="5702366"/>
                  <a:pt x="1132938" y="5700191"/>
                </a:cubicBezTo>
                <a:cubicBezTo>
                  <a:pt x="1224918" y="5715772"/>
                  <a:pt x="1310367" y="5655029"/>
                  <a:pt x="1404971" y="5665463"/>
                </a:cubicBezTo>
                <a:cubicBezTo>
                  <a:pt x="1413094" y="5667349"/>
                  <a:pt x="1421918" y="5655967"/>
                  <a:pt x="1419998" y="5647849"/>
                </a:cubicBezTo>
                <a:cubicBezTo>
                  <a:pt x="1421660" y="5638641"/>
                  <a:pt x="1412577" y="5632701"/>
                  <a:pt x="1404454" y="5630814"/>
                </a:cubicBezTo>
                <a:cubicBezTo>
                  <a:pt x="1392749" y="5630019"/>
                  <a:pt x="1381043" y="5629221"/>
                  <a:pt x="1370296" y="5632483"/>
                </a:cubicBezTo>
                <a:cubicBezTo>
                  <a:pt x="1230791" y="5626977"/>
                  <a:pt x="1089624" y="5630677"/>
                  <a:pt x="947239" y="5612992"/>
                </a:cubicBezTo>
                <a:lnTo>
                  <a:pt x="649801" y="5572766"/>
                </a:lnTo>
                <a:cubicBezTo>
                  <a:pt x="638094" y="5571970"/>
                  <a:pt x="614683" y="5570377"/>
                  <a:pt x="613465" y="5548992"/>
                </a:cubicBezTo>
                <a:cubicBezTo>
                  <a:pt x="614869" y="5522462"/>
                  <a:pt x="637321" y="5519996"/>
                  <a:pt x="652607" y="5519706"/>
                </a:cubicBezTo>
                <a:cubicBezTo>
                  <a:pt x="675057" y="5517242"/>
                  <a:pt x="697510" y="5514775"/>
                  <a:pt x="717339" y="5517458"/>
                </a:cubicBezTo>
                <a:lnTo>
                  <a:pt x="1048459" y="5518877"/>
                </a:lnTo>
                <a:lnTo>
                  <a:pt x="1033426" y="5513068"/>
                </a:lnTo>
                <a:cubicBezTo>
                  <a:pt x="1000971" y="5504139"/>
                  <a:pt x="967588" y="5497836"/>
                  <a:pt x="943479" y="5472628"/>
                </a:cubicBezTo>
                <a:cubicBezTo>
                  <a:pt x="932352" y="5460025"/>
                  <a:pt x="917515" y="5455822"/>
                  <a:pt x="906387" y="5443222"/>
                </a:cubicBezTo>
                <a:cubicBezTo>
                  <a:pt x="876713" y="5401206"/>
                  <a:pt x="839620" y="5380200"/>
                  <a:pt x="798818" y="5359191"/>
                </a:cubicBezTo>
                <a:cubicBezTo>
                  <a:pt x="787692" y="5354990"/>
                  <a:pt x="780274" y="5346588"/>
                  <a:pt x="769144" y="5342389"/>
                </a:cubicBezTo>
                <a:cubicBezTo>
                  <a:pt x="743181" y="5342387"/>
                  <a:pt x="754307" y="5254160"/>
                  <a:pt x="702380" y="5308776"/>
                </a:cubicBezTo>
                <a:cubicBezTo>
                  <a:pt x="680125" y="5329784"/>
                  <a:pt x="646742" y="5325581"/>
                  <a:pt x="620777" y="5359191"/>
                </a:cubicBezTo>
                <a:cubicBezTo>
                  <a:pt x="591105" y="5397005"/>
                  <a:pt x="546593" y="5405407"/>
                  <a:pt x="505791" y="5375996"/>
                </a:cubicBezTo>
                <a:cubicBezTo>
                  <a:pt x="394514" y="5296173"/>
                  <a:pt x="279534" y="5220549"/>
                  <a:pt x="179385" y="5119718"/>
                </a:cubicBezTo>
                <a:cubicBezTo>
                  <a:pt x="145999" y="5086107"/>
                  <a:pt x="112616" y="5048295"/>
                  <a:pt x="75524" y="5018886"/>
                </a:cubicBezTo>
                <a:cubicBezTo>
                  <a:pt x="45850" y="4997880"/>
                  <a:pt x="31013" y="4951665"/>
                  <a:pt x="12469" y="4918053"/>
                </a:cubicBezTo>
                <a:lnTo>
                  <a:pt x="1" y="48993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136817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89478DC5-F7B1-4722-A7D4-1EAFA890CD3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37014" y="0"/>
            <a:ext cx="7554989" cy="6858000"/>
          </a:xfrm>
          <a:custGeom>
            <a:avLst/>
            <a:gdLst>
              <a:gd name="connsiteX0" fmla="*/ 0 w 7554989"/>
              <a:gd name="connsiteY0" fmla="*/ 0 h 6858000"/>
              <a:gd name="connsiteX1" fmla="*/ 7554989 w 7554989"/>
              <a:gd name="connsiteY1" fmla="*/ 0 h 6858000"/>
              <a:gd name="connsiteX2" fmla="*/ 7554989 w 7554989"/>
              <a:gd name="connsiteY2" fmla="*/ 6858000 h 6858000"/>
              <a:gd name="connsiteX3" fmla="*/ 6857999 w 755498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989" h="6858000">
                <a:moveTo>
                  <a:pt x="0" y="0"/>
                </a:moveTo>
                <a:lnTo>
                  <a:pt x="7554989" y="0"/>
                </a:lnTo>
                <a:lnTo>
                  <a:pt x="7554989" y="6858000"/>
                </a:lnTo>
                <a:lnTo>
                  <a:pt x="6857999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 sz="1200"/>
            </a:lvl1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29754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0DB2BA7-779B-52A6-98E5-80F4354460B2}"/>
              </a:ext>
            </a:extLst>
          </p:cNvPr>
          <p:cNvSpPr/>
          <p:nvPr userDrawn="1"/>
        </p:nvSpPr>
        <p:spPr>
          <a:xfrm>
            <a:off x="354014" y="1131596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rgbClr val="5E4028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DB55199-9816-92B2-5A3B-F085DA956A25}"/>
              </a:ext>
            </a:extLst>
          </p:cNvPr>
          <p:cNvSpPr/>
          <p:nvPr userDrawn="1"/>
        </p:nvSpPr>
        <p:spPr>
          <a:xfrm>
            <a:off x="456477" y="1296675"/>
            <a:ext cx="130875" cy="4265764"/>
          </a:xfrm>
          <a:prstGeom prst="roundRect">
            <a:avLst>
              <a:gd name="adj" fmla="val 50000"/>
            </a:avLst>
          </a:prstGeom>
          <a:solidFill>
            <a:srgbClr val="FFFFFF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8184E992-9896-4E95-4957-FFEE48D27C1B}"/>
              </a:ext>
            </a:extLst>
          </p:cNvPr>
          <p:cNvGrpSpPr/>
          <p:nvPr userDrawn="1"/>
        </p:nvGrpSpPr>
        <p:grpSpPr>
          <a:xfrm>
            <a:off x="1396049" y="1837564"/>
            <a:ext cx="2232248" cy="1861364"/>
            <a:chOff x="1476865" y="1876875"/>
            <a:chExt cx="2232248" cy="1316119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97FDC8F7-18C3-8E42-2F6F-E22A81AFACE5}"/>
                </a:ext>
              </a:extLst>
            </p:cNvPr>
            <p:cNvSpPr txBox="1"/>
            <p:nvPr userDrawn="1"/>
          </p:nvSpPr>
          <p:spPr>
            <a:xfrm>
              <a:off x="1476865" y="1876875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Resize without losing quality</a:t>
              </a:r>
              <a:endParaRPr lang="ko-KR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966B82D6-C016-7A6C-E9E6-6FAAD71EEF88}"/>
                </a:ext>
              </a:extLst>
            </p:cNvPr>
            <p:cNvSpPr txBox="1"/>
            <p:nvPr userDrawn="1"/>
          </p:nvSpPr>
          <p:spPr>
            <a:xfrm>
              <a:off x="1476865" y="2474847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Line Color</a:t>
              </a:r>
              <a:endParaRPr lang="ko-KR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3130ADA0-2657-B074-BCAC-668BD90C3B03}"/>
              </a:ext>
            </a:extLst>
          </p:cNvPr>
          <p:cNvSpPr txBox="1"/>
          <p:nvPr userDrawn="1"/>
        </p:nvSpPr>
        <p:spPr>
          <a:xfrm>
            <a:off x="1613193" y="5849290"/>
            <a:ext cx="2232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www.slidesppt.net</a:t>
            </a:r>
            <a:endParaRPr lang="ko-KR" altLang="en-US" sz="1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1D60137A-7964-58D9-235D-DD222EF597AD}"/>
              </a:ext>
            </a:extLst>
          </p:cNvPr>
          <p:cNvSpPr txBox="1"/>
          <p:nvPr userDrawn="1"/>
        </p:nvSpPr>
        <p:spPr>
          <a:xfrm>
            <a:off x="911001" y="4221970"/>
            <a:ext cx="271729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GOOGLE </a:t>
            </a:r>
            <a:r>
              <a:rPr lang="en-US" altLang="ko-KR" sz="2400" b="1" baseline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SLIDES AND </a:t>
            </a:r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PPT </a:t>
            </a:r>
          </a:p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F9F2D526-3CE9-F0AD-021E-0C9B544C5CD9}"/>
              </a:ext>
            </a:extLst>
          </p:cNvPr>
          <p:cNvGrpSpPr/>
          <p:nvPr userDrawn="1"/>
        </p:nvGrpSpPr>
        <p:grpSpPr>
          <a:xfrm>
            <a:off x="567162" y="5403429"/>
            <a:ext cx="976455" cy="976455"/>
            <a:chOff x="732029" y="4897834"/>
            <a:chExt cx="1307592" cy="1307592"/>
          </a:xfrm>
        </p:grpSpPr>
        <p:sp>
          <p:nvSpPr>
            <p:cNvPr id="11" name="Lágrima 10">
              <a:extLst>
                <a:ext uri="{FF2B5EF4-FFF2-40B4-BE49-F238E27FC236}">
                  <a16:creationId xmlns:a16="http://schemas.microsoft.com/office/drawing/2014/main" id="{5E34872A-8AE5-BFDF-6077-A67B3246F2D8}"/>
                </a:ext>
              </a:extLst>
            </p:cNvPr>
            <p:cNvSpPr/>
            <p:nvPr userDrawn="1"/>
          </p:nvSpPr>
          <p:spPr>
            <a:xfrm rot="10800000">
              <a:off x="732029" y="4897834"/>
              <a:ext cx="1307592" cy="1307592"/>
            </a:xfrm>
            <a:prstGeom prst="teardrop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/>
            </a:p>
          </p:txBody>
        </p: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AC64ED79-E9F7-EC99-7C45-045A13859AD5}"/>
                </a:ext>
              </a:extLst>
            </p:cNvPr>
            <p:cNvGrpSpPr/>
            <p:nvPr userDrawn="1"/>
          </p:nvGrpSpPr>
          <p:grpSpPr>
            <a:xfrm>
              <a:off x="958579" y="5110772"/>
              <a:ext cx="887548" cy="859140"/>
              <a:chOff x="5915025" y="2417763"/>
              <a:chExt cx="3471863" cy="3360738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B4199189-294D-FD33-E599-4FE8615306DD}"/>
                  </a:ext>
                </a:extLst>
              </p:cNvPr>
              <p:cNvSpPr/>
              <p:nvPr userDrawn="1"/>
            </p:nvSpPr>
            <p:spPr bwMode="auto">
              <a:xfrm>
                <a:off x="5915025" y="2417763"/>
                <a:ext cx="2009775" cy="3360738"/>
              </a:xfrm>
              <a:custGeom>
                <a:avLst/>
                <a:gdLst>
                  <a:gd name="T0" fmla="*/ 0 w 669"/>
                  <a:gd name="T1" fmla="*/ 112 h 1118"/>
                  <a:gd name="T2" fmla="*/ 0 w 669"/>
                  <a:gd name="T3" fmla="*/ 1005 h 1118"/>
                  <a:gd name="T4" fmla="*/ 669 w 669"/>
                  <a:gd name="T5" fmla="*/ 1118 h 1118"/>
                  <a:gd name="T6" fmla="*/ 669 w 669"/>
                  <a:gd name="T7" fmla="*/ 0 h 1118"/>
                  <a:gd name="T8" fmla="*/ 0 w 669"/>
                  <a:gd name="T9" fmla="*/ 112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9" h="1118">
                    <a:moveTo>
                      <a:pt x="0" y="112"/>
                    </a:moveTo>
                    <a:cubicBezTo>
                      <a:pt x="0" y="410"/>
                      <a:pt x="0" y="707"/>
                      <a:pt x="0" y="1005"/>
                    </a:cubicBezTo>
                    <a:cubicBezTo>
                      <a:pt x="223" y="1043"/>
                      <a:pt x="446" y="1080"/>
                      <a:pt x="669" y="1118"/>
                    </a:cubicBezTo>
                    <a:cubicBezTo>
                      <a:pt x="669" y="745"/>
                      <a:pt x="669" y="372"/>
                      <a:pt x="669" y="0"/>
                    </a:cubicBezTo>
                    <a:cubicBezTo>
                      <a:pt x="446" y="37"/>
                      <a:pt x="223" y="74"/>
                      <a:pt x="0" y="1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17B937A9-3783-9B7A-868C-1410C5D8C75B}"/>
                  </a:ext>
                </a:extLst>
              </p:cNvPr>
              <p:cNvSpPr/>
              <p:nvPr userDrawn="1"/>
            </p:nvSpPr>
            <p:spPr bwMode="auto">
              <a:xfrm>
                <a:off x="8004175" y="3059113"/>
                <a:ext cx="1382713" cy="1671638"/>
              </a:xfrm>
              <a:custGeom>
                <a:avLst/>
                <a:gdLst>
                  <a:gd name="T0" fmla="*/ 0 w 460"/>
                  <a:gd name="T1" fmla="*/ 0 h 556"/>
                  <a:gd name="T2" fmla="*/ 0 w 460"/>
                  <a:gd name="T3" fmla="*/ 53 h 556"/>
                  <a:gd name="T4" fmla="*/ 406 w 460"/>
                  <a:gd name="T5" fmla="*/ 53 h 556"/>
                  <a:gd name="T6" fmla="*/ 406 w 460"/>
                  <a:gd name="T7" fmla="*/ 556 h 556"/>
                  <a:gd name="T8" fmla="*/ 460 w 460"/>
                  <a:gd name="T9" fmla="*/ 556 h 556"/>
                  <a:gd name="T10" fmla="*/ 460 w 460"/>
                  <a:gd name="T11" fmla="*/ 0 h 556"/>
                  <a:gd name="T12" fmla="*/ 0 w 460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0" h="556">
                    <a:moveTo>
                      <a:pt x="0" y="0"/>
                    </a:moveTo>
                    <a:cubicBezTo>
                      <a:pt x="0" y="17"/>
                      <a:pt x="0" y="35"/>
                      <a:pt x="0" y="53"/>
                    </a:cubicBezTo>
                    <a:cubicBezTo>
                      <a:pt x="135" y="53"/>
                      <a:pt x="270" y="53"/>
                      <a:pt x="406" y="53"/>
                    </a:cubicBezTo>
                    <a:cubicBezTo>
                      <a:pt x="406" y="221"/>
                      <a:pt x="406" y="388"/>
                      <a:pt x="406" y="556"/>
                    </a:cubicBezTo>
                    <a:cubicBezTo>
                      <a:pt x="424" y="556"/>
                      <a:pt x="442" y="556"/>
                      <a:pt x="460" y="556"/>
                    </a:cubicBezTo>
                    <a:cubicBezTo>
                      <a:pt x="460" y="370"/>
                      <a:pt x="460" y="185"/>
                      <a:pt x="460" y="0"/>
                    </a:cubicBezTo>
                    <a:cubicBezTo>
                      <a:pt x="307" y="0"/>
                      <a:pt x="153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41235BAF-508D-3F12-AE8F-4DAF2F9FFE2E}"/>
                  </a:ext>
                </a:extLst>
              </p:cNvPr>
              <p:cNvSpPr/>
              <p:nvPr userDrawn="1"/>
            </p:nvSpPr>
            <p:spPr bwMode="auto">
              <a:xfrm>
                <a:off x="8004175" y="3298826"/>
                <a:ext cx="1135063" cy="1822450"/>
              </a:xfrm>
              <a:custGeom>
                <a:avLst/>
                <a:gdLst>
                  <a:gd name="T0" fmla="*/ 0 w 378"/>
                  <a:gd name="T1" fmla="*/ 0 h 606"/>
                  <a:gd name="T2" fmla="*/ 0 w 378"/>
                  <a:gd name="T3" fmla="*/ 70 h 606"/>
                  <a:gd name="T4" fmla="*/ 26 w 378"/>
                  <a:gd name="T5" fmla="*/ 67 h 606"/>
                  <a:gd name="T6" fmla="*/ 51 w 378"/>
                  <a:gd name="T7" fmla="*/ 65 h 606"/>
                  <a:gd name="T8" fmla="*/ 51 w 378"/>
                  <a:gd name="T9" fmla="*/ 208 h 606"/>
                  <a:gd name="T10" fmla="*/ 198 w 378"/>
                  <a:gd name="T11" fmla="*/ 208 h 606"/>
                  <a:gd name="T12" fmla="*/ 173 w 378"/>
                  <a:gd name="T13" fmla="*/ 289 h 606"/>
                  <a:gd name="T14" fmla="*/ 101 w 378"/>
                  <a:gd name="T15" fmla="*/ 340 h 606"/>
                  <a:gd name="T16" fmla="*/ 41 w 378"/>
                  <a:gd name="T17" fmla="*/ 347 h 606"/>
                  <a:gd name="T18" fmla="*/ 0 w 378"/>
                  <a:gd name="T19" fmla="*/ 342 h 606"/>
                  <a:gd name="T20" fmla="*/ 0 w 378"/>
                  <a:gd name="T21" fmla="*/ 395 h 606"/>
                  <a:gd name="T22" fmla="*/ 262 w 378"/>
                  <a:gd name="T23" fmla="*/ 395 h 606"/>
                  <a:gd name="T24" fmla="*/ 262 w 378"/>
                  <a:gd name="T25" fmla="*/ 445 h 606"/>
                  <a:gd name="T26" fmla="*/ 0 w 378"/>
                  <a:gd name="T27" fmla="*/ 445 h 606"/>
                  <a:gd name="T28" fmla="*/ 0 w 378"/>
                  <a:gd name="T29" fmla="*/ 492 h 606"/>
                  <a:gd name="T30" fmla="*/ 261 w 378"/>
                  <a:gd name="T31" fmla="*/ 492 h 606"/>
                  <a:gd name="T32" fmla="*/ 261 w 378"/>
                  <a:gd name="T33" fmla="*/ 545 h 606"/>
                  <a:gd name="T34" fmla="*/ 0 w 378"/>
                  <a:gd name="T35" fmla="*/ 545 h 606"/>
                  <a:gd name="T36" fmla="*/ 0 w 378"/>
                  <a:gd name="T37" fmla="*/ 606 h 606"/>
                  <a:gd name="T38" fmla="*/ 378 w 378"/>
                  <a:gd name="T39" fmla="*/ 606 h 606"/>
                  <a:gd name="T40" fmla="*/ 378 w 378"/>
                  <a:gd name="T41" fmla="*/ 0 h 606"/>
                  <a:gd name="T42" fmla="*/ 0 w 378"/>
                  <a:gd name="T43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8" h="606">
                    <a:moveTo>
                      <a:pt x="0" y="0"/>
                    </a:moveTo>
                    <a:cubicBezTo>
                      <a:pt x="0" y="23"/>
                      <a:pt x="0" y="47"/>
                      <a:pt x="0" y="70"/>
                    </a:cubicBezTo>
                    <a:cubicBezTo>
                      <a:pt x="4" y="69"/>
                      <a:pt x="16" y="68"/>
                      <a:pt x="26" y="67"/>
                    </a:cubicBezTo>
                    <a:cubicBezTo>
                      <a:pt x="37" y="66"/>
                      <a:pt x="47" y="65"/>
                      <a:pt x="51" y="65"/>
                    </a:cubicBezTo>
                    <a:cubicBezTo>
                      <a:pt x="51" y="113"/>
                      <a:pt x="51" y="160"/>
                      <a:pt x="51" y="208"/>
                    </a:cubicBezTo>
                    <a:cubicBezTo>
                      <a:pt x="100" y="208"/>
                      <a:pt x="149" y="208"/>
                      <a:pt x="198" y="208"/>
                    </a:cubicBezTo>
                    <a:cubicBezTo>
                      <a:pt x="198" y="221"/>
                      <a:pt x="197" y="255"/>
                      <a:pt x="173" y="289"/>
                    </a:cubicBezTo>
                    <a:cubicBezTo>
                      <a:pt x="170" y="293"/>
                      <a:pt x="146" y="326"/>
                      <a:pt x="101" y="340"/>
                    </a:cubicBezTo>
                    <a:cubicBezTo>
                      <a:pt x="78" y="347"/>
                      <a:pt x="57" y="347"/>
                      <a:pt x="41" y="347"/>
                    </a:cubicBezTo>
                    <a:cubicBezTo>
                      <a:pt x="24" y="346"/>
                      <a:pt x="10" y="344"/>
                      <a:pt x="0" y="342"/>
                    </a:cubicBezTo>
                    <a:cubicBezTo>
                      <a:pt x="0" y="360"/>
                      <a:pt x="0" y="377"/>
                      <a:pt x="0" y="395"/>
                    </a:cubicBezTo>
                    <a:cubicBezTo>
                      <a:pt x="87" y="395"/>
                      <a:pt x="175" y="395"/>
                      <a:pt x="262" y="395"/>
                    </a:cubicBezTo>
                    <a:cubicBezTo>
                      <a:pt x="262" y="412"/>
                      <a:pt x="262" y="428"/>
                      <a:pt x="262" y="445"/>
                    </a:cubicBezTo>
                    <a:cubicBezTo>
                      <a:pt x="175" y="445"/>
                      <a:pt x="87" y="445"/>
                      <a:pt x="0" y="445"/>
                    </a:cubicBezTo>
                    <a:cubicBezTo>
                      <a:pt x="0" y="461"/>
                      <a:pt x="0" y="476"/>
                      <a:pt x="0" y="492"/>
                    </a:cubicBezTo>
                    <a:cubicBezTo>
                      <a:pt x="87" y="492"/>
                      <a:pt x="174" y="492"/>
                      <a:pt x="261" y="492"/>
                    </a:cubicBezTo>
                    <a:cubicBezTo>
                      <a:pt x="261" y="509"/>
                      <a:pt x="261" y="527"/>
                      <a:pt x="261" y="545"/>
                    </a:cubicBezTo>
                    <a:cubicBezTo>
                      <a:pt x="174" y="545"/>
                      <a:pt x="87" y="545"/>
                      <a:pt x="0" y="545"/>
                    </a:cubicBezTo>
                    <a:cubicBezTo>
                      <a:pt x="0" y="565"/>
                      <a:pt x="0" y="586"/>
                      <a:pt x="0" y="606"/>
                    </a:cubicBezTo>
                    <a:cubicBezTo>
                      <a:pt x="126" y="606"/>
                      <a:pt x="252" y="606"/>
                      <a:pt x="378" y="606"/>
                    </a:cubicBezTo>
                    <a:cubicBezTo>
                      <a:pt x="378" y="404"/>
                      <a:pt x="378" y="202"/>
                      <a:pt x="378" y="0"/>
                    </a:cubicBezTo>
                    <a:cubicBezTo>
                      <a:pt x="252" y="0"/>
                      <a:pt x="126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E616F031-1121-A373-F03D-156B7E7F0612}"/>
              </a:ext>
            </a:extLst>
          </p:cNvPr>
          <p:cNvSpPr/>
          <p:nvPr userDrawn="1"/>
        </p:nvSpPr>
        <p:spPr>
          <a:xfrm rot="5400000">
            <a:off x="2598577" y="5216748"/>
            <a:ext cx="101647" cy="2224625"/>
          </a:xfrm>
          <a:prstGeom prst="roundRect">
            <a:avLst>
              <a:gd name="adj" fmla="val 50000"/>
            </a:avLst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866CF753-15E5-0CA9-63CA-21FBF8085FF5}"/>
              </a:ext>
            </a:extLst>
          </p:cNvPr>
          <p:cNvGrpSpPr/>
          <p:nvPr userDrawn="1"/>
        </p:nvGrpSpPr>
        <p:grpSpPr>
          <a:xfrm>
            <a:off x="2855937" y="1296677"/>
            <a:ext cx="905777" cy="910369"/>
            <a:chOff x="2844390" y="1337313"/>
            <a:chExt cx="905777" cy="910369"/>
          </a:xfrm>
          <a:solidFill>
            <a:srgbClr val="FFFFFF">
              <a:alpha val="78000"/>
            </a:srgbClr>
          </a:solidFill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406EEBF4-032B-E6E1-1AF7-BA6AA82ADD52}"/>
                </a:ext>
              </a:extLst>
            </p:cNvPr>
            <p:cNvSpPr/>
            <p:nvPr userDrawn="1"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75293123-E6A5-983B-E837-7F853AFC2BFA}"/>
                </a:ext>
              </a:extLst>
            </p:cNvPr>
            <p:cNvSpPr/>
            <p:nvPr userDrawn="1"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A10BBB85-76C6-FC01-385A-BD0C0369BC0D}"/>
              </a:ext>
            </a:extLst>
          </p:cNvPr>
          <p:cNvGrpSpPr/>
          <p:nvPr userDrawn="1"/>
        </p:nvGrpSpPr>
        <p:grpSpPr>
          <a:xfrm>
            <a:off x="627241" y="5458038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02BA82AD-C2C2-39E2-B28A-036E0C028190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chemeClr val="tx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C88F7589-DEB6-8A4A-E36B-DD49385494E4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</p:spTree>
    <p:extLst>
      <p:ext uri="{BB962C8B-B14F-4D97-AF65-F5344CB8AC3E}">
        <p14:creationId xmlns:p14="http://schemas.microsoft.com/office/powerpoint/2010/main" val="32134780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6469B3F-DC3B-4AC7-86D3-EC1736603264}"/>
              </a:ext>
            </a:extLst>
          </p:cNvPr>
          <p:cNvSpPr/>
          <p:nvPr userDrawn="1"/>
        </p:nvSpPr>
        <p:spPr>
          <a:xfrm>
            <a:off x="-233" y="2"/>
            <a:ext cx="12192000" cy="6857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400"/>
          </a:p>
        </p:txBody>
      </p:sp>
    </p:spTree>
    <p:extLst>
      <p:ext uri="{BB962C8B-B14F-4D97-AF65-F5344CB8AC3E}">
        <p14:creationId xmlns:p14="http://schemas.microsoft.com/office/powerpoint/2010/main" val="3383476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+ 1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715E467C-5F78-449E-A53F-8503D2F153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17419" y="131807"/>
            <a:ext cx="9559076" cy="865717"/>
          </a:xfrm>
        </p:spPr>
        <p:txBody>
          <a:bodyPr lIns="0" tIns="0" rIns="0" bIns="0" anchor="t" anchorCtr="1"/>
          <a:lstStyle>
            <a:lvl1pPr algn="ctr">
              <a:lnSpc>
                <a:spcPct val="80000"/>
              </a:lnSpc>
              <a:defRPr sz="4799" b="0">
                <a:solidFill>
                  <a:srgbClr val="27348B"/>
                </a:solidFill>
                <a:latin typeface="Playfair Display Black"/>
                <a:ea typeface="Arial Unicode MS"/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6940419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94" r:id="rId3"/>
    <p:sldLayoutId id="2147483676" r:id="rId4"/>
    <p:sldLayoutId id="2147483690" r:id="rId5"/>
    <p:sldLayoutId id="2147483693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transition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F1506E1F-82FB-468E-9830-1E0EF1E4C9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381" y="4877123"/>
            <a:ext cx="12219382" cy="19808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AA4AD25-1791-476E-8C9D-26695C6E55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 amt="28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6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381" y="-1"/>
            <a:ext cx="12239379" cy="685800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34639C8-676A-44E7-B37E-C2BCE247E75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399" y="604357"/>
            <a:ext cx="2166822" cy="1643260"/>
          </a:xfrm>
          <a:prstGeom prst="rect">
            <a:avLst/>
          </a:prstGeom>
        </p:spPr>
      </p:pic>
      <p:pic>
        <p:nvPicPr>
          <p:cNvPr id="1064" name="Imagen 1063">
            <a:extLst>
              <a:ext uri="{FF2B5EF4-FFF2-40B4-BE49-F238E27FC236}">
                <a16:creationId xmlns:a16="http://schemas.microsoft.com/office/drawing/2014/main" id="{31884F7C-4D46-369A-D450-4990A6516CB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7888945" y="114761"/>
            <a:ext cx="4199048" cy="4152229"/>
          </a:xfrm>
          <a:custGeom>
            <a:avLst/>
            <a:gdLst>
              <a:gd name="connsiteX0" fmla="*/ 4199048 w 4199048"/>
              <a:gd name="connsiteY0" fmla="*/ 4152229 h 4152229"/>
              <a:gd name="connsiteX1" fmla="*/ 0 w 4199048"/>
              <a:gd name="connsiteY1" fmla="*/ 4152229 h 4152229"/>
              <a:gd name="connsiteX2" fmla="*/ 0 w 4199048"/>
              <a:gd name="connsiteY2" fmla="*/ 0 h 4152229"/>
              <a:gd name="connsiteX3" fmla="*/ 827425 w 4199048"/>
              <a:gd name="connsiteY3" fmla="*/ 0 h 4152229"/>
              <a:gd name="connsiteX4" fmla="*/ 2798190 w 4199048"/>
              <a:gd name="connsiteY4" fmla="*/ 2203773 h 4152229"/>
              <a:gd name="connsiteX5" fmla="*/ 2798190 w 4199048"/>
              <a:gd name="connsiteY5" fmla="*/ 2477450 h 4152229"/>
              <a:gd name="connsiteX6" fmla="*/ 3042931 w 4199048"/>
              <a:gd name="connsiteY6" fmla="*/ 2477450 h 4152229"/>
              <a:gd name="connsiteX7" fmla="*/ 3271796 w 4199048"/>
              <a:gd name="connsiteY7" fmla="*/ 2733374 h 4152229"/>
              <a:gd name="connsiteX8" fmla="*/ 3271796 w 4199048"/>
              <a:gd name="connsiteY8" fmla="*/ 3058315 h 4152229"/>
              <a:gd name="connsiteX9" fmla="*/ 3562381 w 4199048"/>
              <a:gd name="connsiteY9" fmla="*/ 3058315 h 4152229"/>
              <a:gd name="connsiteX10" fmla="*/ 3745402 w 4199048"/>
              <a:gd name="connsiteY10" fmla="*/ 3262975 h 4152229"/>
              <a:gd name="connsiteX11" fmla="*/ 3745402 w 4199048"/>
              <a:gd name="connsiteY11" fmla="*/ 3649741 h 4152229"/>
              <a:gd name="connsiteX12" fmla="*/ 4091275 w 4199048"/>
              <a:gd name="connsiteY12" fmla="*/ 3649741 h 4152229"/>
              <a:gd name="connsiteX13" fmla="*/ 4199048 w 4199048"/>
              <a:gd name="connsiteY13" fmla="*/ 3770257 h 415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99048" h="4152229">
                <a:moveTo>
                  <a:pt x="4199048" y="4152229"/>
                </a:moveTo>
                <a:lnTo>
                  <a:pt x="0" y="4152229"/>
                </a:lnTo>
                <a:lnTo>
                  <a:pt x="0" y="0"/>
                </a:lnTo>
                <a:lnTo>
                  <a:pt x="827425" y="0"/>
                </a:lnTo>
                <a:lnTo>
                  <a:pt x="2798190" y="2203773"/>
                </a:lnTo>
                <a:lnTo>
                  <a:pt x="2798190" y="2477450"/>
                </a:lnTo>
                <a:lnTo>
                  <a:pt x="3042931" y="2477450"/>
                </a:lnTo>
                <a:lnTo>
                  <a:pt x="3271796" y="2733374"/>
                </a:lnTo>
                <a:lnTo>
                  <a:pt x="3271796" y="3058315"/>
                </a:lnTo>
                <a:lnTo>
                  <a:pt x="3562381" y="3058315"/>
                </a:lnTo>
                <a:lnTo>
                  <a:pt x="3745402" y="3262975"/>
                </a:lnTo>
                <a:lnTo>
                  <a:pt x="3745402" y="3649741"/>
                </a:lnTo>
                <a:lnTo>
                  <a:pt x="4091275" y="3649741"/>
                </a:lnTo>
                <a:lnTo>
                  <a:pt x="4199048" y="3770257"/>
                </a:lnTo>
                <a:close/>
              </a:path>
            </a:pathLst>
          </a:custGeom>
          <a:noFill/>
        </p:spPr>
      </p:pic>
      <p:sp>
        <p:nvSpPr>
          <p:cNvPr id="1044" name="TextBox 7">
            <a:extLst>
              <a:ext uri="{FF2B5EF4-FFF2-40B4-BE49-F238E27FC236}">
                <a16:creationId xmlns:a16="http://schemas.microsoft.com/office/drawing/2014/main" id="{74AA4292-4055-1983-A673-363B167CBA5F}"/>
              </a:ext>
            </a:extLst>
          </p:cNvPr>
          <p:cNvSpPr txBox="1"/>
          <p:nvPr/>
        </p:nvSpPr>
        <p:spPr>
          <a:xfrm>
            <a:off x="-1075784" y="2106990"/>
            <a:ext cx="9246919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70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Heavy" panose="020B0903020102020204" pitchFamily="34" charset="0"/>
                <a:cs typeface="Arial" panose="020B0604020202020204" pitchFamily="34" charset="0"/>
              </a:rPr>
              <a:t>TOURISM IN GERMANY</a:t>
            </a:r>
            <a:endParaRPr lang="ko-KR" altLang="en-US" sz="7000" dirty="0">
              <a:solidFill>
                <a:schemeClr val="tx1">
                  <a:lumMod val="95000"/>
                  <a:lumOff val="5000"/>
                </a:schemeClr>
              </a:solidFill>
              <a:latin typeface="Franklin Gothic Heavy" panose="020B0903020102020204" pitchFamily="34" charset="0"/>
              <a:cs typeface="Arial" panose="020B0604020202020204" pitchFamily="34" charset="0"/>
            </a:endParaRPr>
          </a:p>
        </p:txBody>
      </p:sp>
      <p:sp>
        <p:nvSpPr>
          <p:cNvPr id="1045" name="TextBox 8">
            <a:extLst>
              <a:ext uri="{FF2B5EF4-FFF2-40B4-BE49-F238E27FC236}">
                <a16:creationId xmlns:a16="http://schemas.microsoft.com/office/drawing/2014/main" id="{512FC797-5037-8E51-9142-7206146DDD65}"/>
              </a:ext>
            </a:extLst>
          </p:cNvPr>
          <p:cNvSpPr txBox="1"/>
          <p:nvPr/>
        </p:nvSpPr>
        <p:spPr>
          <a:xfrm>
            <a:off x="680090" y="4300045"/>
            <a:ext cx="577654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Insert the Subtitle of Your Presentation</a:t>
            </a:r>
            <a:endParaRPr lang="ko-KR" altLang="en-US" sz="1867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46" name="Google Shape;5537;p45">
            <a:extLst>
              <a:ext uri="{FF2B5EF4-FFF2-40B4-BE49-F238E27FC236}">
                <a16:creationId xmlns:a16="http://schemas.microsoft.com/office/drawing/2014/main" id="{04A1BDBE-1A8F-6B6E-6409-AC193D8AF748}"/>
              </a:ext>
            </a:extLst>
          </p:cNvPr>
          <p:cNvSpPr txBox="1"/>
          <p:nvPr/>
        </p:nvSpPr>
        <p:spPr>
          <a:xfrm>
            <a:off x="2141709" y="5352083"/>
            <a:ext cx="2853301" cy="17377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en-US" sz="1100" dirty="0"/>
              <a:t>Here is where your presentation begins</a:t>
            </a:r>
          </a:p>
        </p:txBody>
      </p:sp>
      <p:sp>
        <p:nvSpPr>
          <p:cNvPr id="1047" name="Google Shape;5536;p45">
            <a:extLst>
              <a:ext uri="{FF2B5EF4-FFF2-40B4-BE49-F238E27FC236}">
                <a16:creationId xmlns:a16="http://schemas.microsoft.com/office/drawing/2014/main" id="{3BC2A8A3-8A03-36D6-E6A5-F74BC74E14A9}"/>
              </a:ext>
            </a:extLst>
          </p:cNvPr>
          <p:cNvSpPr txBox="1"/>
          <p:nvPr/>
        </p:nvSpPr>
        <p:spPr>
          <a:xfrm>
            <a:off x="2286341" y="4807302"/>
            <a:ext cx="2564036" cy="43767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l" defTabSz="914423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5200"/>
              <a:buNone/>
              <a:defRPr sz="6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6933"/>
            </a:lvl2pPr>
            <a:lvl3pPr lvl="2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6933"/>
            </a:lvl3pPr>
            <a:lvl4pPr lvl="3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6933"/>
            </a:lvl4pPr>
            <a:lvl5pPr lvl="4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6933"/>
            </a:lvl5pPr>
            <a:lvl6pPr lvl="5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6933"/>
            </a:lvl6pPr>
            <a:lvl7pPr lvl="6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6933"/>
            </a:lvl7pPr>
            <a:lvl8pPr lvl="7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6933"/>
            </a:lvl8pPr>
            <a:lvl9pPr lvl="8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6933"/>
            </a:lvl9pPr>
          </a:lstStyle>
          <a:p>
            <a:pPr algn="ctr"/>
            <a:r>
              <a:rPr lang="es-PE" sz="2400" b="1" dirty="0">
                <a:solidFill>
                  <a:schemeClr val="bg1"/>
                </a:solidFill>
              </a:rPr>
              <a:t>Free </a:t>
            </a:r>
            <a:r>
              <a:rPr lang="es-PE" sz="2400" b="1" dirty="0" err="1">
                <a:solidFill>
                  <a:schemeClr val="bg1"/>
                </a:solidFill>
              </a:rPr>
              <a:t>Template</a:t>
            </a:r>
            <a:endParaRPr lang="es-PE" sz="2400" b="1" dirty="0">
              <a:solidFill>
                <a:schemeClr val="bg1"/>
              </a:solidFill>
            </a:endParaRPr>
          </a:p>
        </p:txBody>
      </p:sp>
      <p:sp>
        <p:nvSpPr>
          <p:cNvPr id="1048" name="TextBox 59">
            <a:extLst>
              <a:ext uri="{FF2B5EF4-FFF2-40B4-BE49-F238E27FC236}">
                <a16:creationId xmlns:a16="http://schemas.microsoft.com/office/drawing/2014/main" id="{71923EF7-A1A2-67F9-D453-27835F988AAC}"/>
              </a:ext>
            </a:extLst>
          </p:cNvPr>
          <p:cNvSpPr txBox="1"/>
          <p:nvPr/>
        </p:nvSpPr>
        <p:spPr>
          <a:xfrm>
            <a:off x="9960000" y="6404685"/>
            <a:ext cx="2232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dirty="0"/>
              <a:t>slidesppt</a:t>
            </a:r>
            <a:r>
              <a:rPr lang="en-US" altLang="ko-KR"/>
              <a:t>.net</a:t>
            </a:r>
            <a:endParaRPr lang="ko-KR" altLang="en-US" dirty="0"/>
          </a:p>
        </p:txBody>
      </p:sp>
      <p:pic>
        <p:nvPicPr>
          <p:cNvPr id="1059" name="Imagen 1058">
            <a:extLst>
              <a:ext uri="{FF2B5EF4-FFF2-40B4-BE49-F238E27FC236}">
                <a16:creationId xmlns:a16="http://schemas.microsoft.com/office/drawing/2014/main" id="{38472609-7571-088F-40FD-7E6920EBF86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" t="-22288" r="-10481" b="-9449"/>
          <a:stretch>
            <a:fillRect/>
          </a:stretch>
        </p:blipFill>
        <p:spPr>
          <a:xfrm rot="10800000">
            <a:off x="7122732" y="-629456"/>
            <a:ext cx="5146441" cy="5470033"/>
          </a:xfrm>
          <a:custGeom>
            <a:avLst/>
            <a:gdLst>
              <a:gd name="connsiteX0" fmla="*/ 4891680 w 5146441"/>
              <a:gd name="connsiteY0" fmla="*/ 5470033 h 5470033"/>
              <a:gd name="connsiteX1" fmla="*/ 4540815 w 5146441"/>
              <a:gd name="connsiteY1" fmla="*/ 5077684 h 5470033"/>
              <a:gd name="connsiteX2" fmla="*/ 4658247 w 5146441"/>
              <a:gd name="connsiteY2" fmla="*/ 5077684 h 5470033"/>
              <a:gd name="connsiteX3" fmla="*/ 4658247 w 5146441"/>
              <a:gd name="connsiteY3" fmla="*/ 925455 h 5470033"/>
              <a:gd name="connsiteX4" fmla="*/ 827606 w 5146441"/>
              <a:gd name="connsiteY4" fmla="*/ 925455 h 5470033"/>
              <a:gd name="connsiteX5" fmla="*/ 0 w 5146441"/>
              <a:gd name="connsiteY5" fmla="*/ 0 h 5470033"/>
              <a:gd name="connsiteX6" fmla="*/ 5146441 w 5146441"/>
              <a:gd name="connsiteY6" fmla="*/ 251228 h 5470033"/>
              <a:gd name="connsiteX7" fmla="*/ 4891680 w 5146441"/>
              <a:gd name="connsiteY7" fmla="*/ 5470033 h 547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46441" h="5470033">
                <a:moveTo>
                  <a:pt x="4891680" y="5470033"/>
                </a:moveTo>
                <a:lnTo>
                  <a:pt x="4540815" y="5077684"/>
                </a:lnTo>
                <a:lnTo>
                  <a:pt x="4658247" y="5077684"/>
                </a:lnTo>
                <a:lnTo>
                  <a:pt x="4658247" y="925455"/>
                </a:lnTo>
                <a:lnTo>
                  <a:pt x="827606" y="925455"/>
                </a:lnTo>
                <a:lnTo>
                  <a:pt x="0" y="0"/>
                </a:lnTo>
                <a:lnTo>
                  <a:pt x="5146441" y="251228"/>
                </a:lnTo>
                <a:lnTo>
                  <a:pt x="4891680" y="5470033"/>
                </a:lnTo>
                <a:close/>
              </a:path>
            </a:pathLst>
          </a:cu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46E7DD4-9EC5-4A6E-A393-1377F821586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211"/>
          <a:stretch/>
        </p:blipFill>
        <p:spPr>
          <a:xfrm>
            <a:off x="5226406" y="1226895"/>
            <a:ext cx="6555560" cy="5598939"/>
          </a:xfrm>
          <a:prstGeom prst="rect">
            <a:avLst/>
          </a:prstGeom>
        </p:spPr>
      </p:pic>
      <p:sp>
        <p:nvSpPr>
          <p:cNvPr id="31" name="직사각형 8">
            <a:extLst>
              <a:ext uri="{FF2B5EF4-FFF2-40B4-BE49-F238E27FC236}">
                <a16:creationId xmlns:a16="http://schemas.microsoft.com/office/drawing/2014/main" id="{FC60B331-F589-4F19-8695-2D6AA09E3EB9}"/>
              </a:ext>
            </a:extLst>
          </p:cNvPr>
          <p:cNvSpPr/>
          <p:nvPr/>
        </p:nvSpPr>
        <p:spPr>
          <a:xfrm>
            <a:off x="-13200" y="642347"/>
            <a:ext cx="624120" cy="624120"/>
          </a:xfrm>
          <a:prstGeom prst="rect">
            <a:avLst/>
          </a:pr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7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2" name="Grupo 32">
            <a:extLst>
              <a:ext uri="{FF2B5EF4-FFF2-40B4-BE49-F238E27FC236}">
                <a16:creationId xmlns:a16="http://schemas.microsoft.com/office/drawing/2014/main" id="{8EC0ACD6-7B65-4107-BD37-5DB32E455E16}"/>
              </a:ext>
            </a:extLst>
          </p:cNvPr>
          <p:cNvGrpSpPr/>
          <p:nvPr/>
        </p:nvGrpSpPr>
        <p:grpSpPr>
          <a:xfrm>
            <a:off x="10913808" y="604358"/>
            <a:ext cx="1286932" cy="659184"/>
            <a:chOff x="7740386" y="123800"/>
            <a:chExt cx="1403613" cy="647989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3" name="Diagrama de flujo: retraso 33">
              <a:extLst>
                <a:ext uri="{FF2B5EF4-FFF2-40B4-BE49-F238E27FC236}">
                  <a16:creationId xmlns:a16="http://schemas.microsoft.com/office/drawing/2014/main" id="{AE07434E-8570-4249-A083-0271B2B3D47A}"/>
                </a:ext>
              </a:extLst>
            </p:cNvPr>
            <p:cNvSpPr/>
            <p:nvPr/>
          </p:nvSpPr>
          <p:spPr>
            <a:xfrm rot="10799991">
              <a:off x="7740386" y="123800"/>
              <a:ext cx="605351" cy="64798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27 f22 1"/>
                <a:gd name="f34" fmla="*/ f30 1 2"/>
                <a:gd name="f35" fmla="*/ f31 1 2"/>
                <a:gd name="f36" fmla="*/ f32 1 f7"/>
                <a:gd name="f37" fmla="+- f11 f34 0"/>
                <a:gd name="f38" fmla="+- f11 f35 0"/>
                <a:gd name="f39" fmla="+- f36 0 f1"/>
                <a:gd name="f40" fmla="*/ f35 f22 1"/>
                <a:gd name="f41" fmla="*/ f34 f22 1"/>
                <a:gd name="f42" fmla="cos 1 f39"/>
                <a:gd name="f43" fmla="sin 1 f39"/>
                <a:gd name="f44" fmla="*/ f38 f22 1"/>
                <a:gd name="f45" fmla="+- 0 0 f42"/>
                <a:gd name="f46" fmla="+- 0 0 f43"/>
                <a:gd name="f47" fmla="+- 0 0 f45"/>
                <a:gd name="f48" fmla="+- 0 0 f46"/>
                <a:gd name="f49" fmla="*/ f47 f35 1"/>
                <a:gd name="f50" fmla="*/ f48 f34 1"/>
                <a:gd name="f51" fmla="+- f38 f49 0"/>
                <a:gd name="f52" fmla="+- f37 0 f50"/>
                <a:gd name="f53" fmla="+- f37 f50 0"/>
                <a:gd name="f54" fmla="*/ f52 f22 1"/>
                <a:gd name="f55" fmla="*/ f51 f22 1"/>
                <a:gd name="f56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54" r="f55" b="f56"/>
              <a:pathLst>
                <a:path>
                  <a:moveTo>
                    <a:pt x="f29" y="f29"/>
                  </a:moveTo>
                  <a:lnTo>
                    <a:pt x="f44" y="f29"/>
                  </a:lnTo>
                  <a:arcTo wR="f40" hR="f41" stAng="f2" swAng="f0"/>
                  <a:lnTo>
                    <a:pt x="f29" y="f3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121914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34" name="Rectángulo 34">
              <a:extLst>
                <a:ext uri="{FF2B5EF4-FFF2-40B4-BE49-F238E27FC236}">
                  <a16:creationId xmlns:a16="http://schemas.microsoft.com/office/drawing/2014/main" id="{249C806B-C5DA-4A41-BFD4-BEF331BA0A27}"/>
                </a:ext>
              </a:extLst>
            </p:cNvPr>
            <p:cNvSpPr/>
            <p:nvPr/>
          </p:nvSpPr>
          <p:spPr>
            <a:xfrm rot="10799991">
              <a:off x="8319128" y="123800"/>
              <a:ext cx="824871" cy="647989"/>
            </a:xfrm>
            <a:prstGeom prst="rect">
              <a:avLst/>
            </a:pr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121914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>
                <a:solidFill>
                  <a:srgbClr val="FFFFFF"/>
                </a:solidFill>
                <a:latin typeface="Century Gothic"/>
              </a:endParaRPr>
            </a:p>
          </p:txBody>
        </p:sp>
      </p:grpSp>
      <p:grpSp>
        <p:nvGrpSpPr>
          <p:cNvPr id="35" name="Gráfico 10">
            <a:extLst>
              <a:ext uri="{FF2B5EF4-FFF2-40B4-BE49-F238E27FC236}">
                <a16:creationId xmlns:a16="http://schemas.microsoft.com/office/drawing/2014/main" id="{0F70A3A8-94A4-4259-ACCF-A4C04D4AE3F7}"/>
              </a:ext>
            </a:extLst>
          </p:cNvPr>
          <p:cNvGrpSpPr/>
          <p:nvPr/>
        </p:nvGrpSpPr>
        <p:grpSpPr>
          <a:xfrm>
            <a:off x="10332942" y="246089"/>
            <a:ext cx="1332156" cy="1332156"/>
            <a:chOff x="8171334" y="4118146"/>
            <a:chExt cx="637025" cy="637025"/>
          </a:xfrm>
        </p:grpSpPr>
        <p:sp>
          <p:nvSpPr>
            <p:cNvPr id="36" name="Forma libre: forma 30">
              <a:extLst>
                <a:ext uri="{FF2B5EF4-FFF2-40B4-BE49-F238E27FC236}">
                  <a16:creationId xmlns:a16="http://schemas.microsoft.com/office/drawing/2014/main" id="{93201BD3-F0CF-4BCF-A8F2-E1A8E55062BC}"/>
                </a:ext>
              </a:extLst>
            </p:cNvPr>
            <p:cNvSpPr/>
            <p:nvPr/>
          </p:nvSpPr>
          <p:spPr>
            <a:xfrm>
              <a:off x="8171334" y="4118146"/>
              <a:ext cx="637025" cy="6370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7" name="Forma libre: forma 31">
              <a:extLst>
                <a:ext uri="{FF2B5EF4-FFF2-40B4-BE49-F238E27FC236}">
                  <a16:creationId xmlns:a16="http://schemas.microsoft.com/office/drawing/2014/main" id="{0D3683EA-7DE1-41EB-9C37-6137B53855B0}"/>
                </a:ext>
              </a:extLst>
            </p:cNvPr>
            <p:cNvSpPr/>
            <p:nvPr/>
          </p:nvSpPr>
          <p:spPr>
            <a:xfrm>
              <a:off x="8253282" y="4196401"/>
              <a:ext cx="496510" cy="48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/>
            </a:p>
          </p:txBody>
        </p:sp>
      </p:grpSp>
    </p:spTree>
    <p:extLst>
      <p:ext uri="{BB962C8B-B14F-4D97-AF65-F5344CB8AC3E}">
        <p14:creationId xmlns:p14="http://schemas.microsoft.com/office/powerpoint/2010/main" val="354045328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1B73FF9-2AF6-96A3-0844-C56F8014334C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Box 44">
            <a:extLst>
              <a:ext uri="{FF2B5EF4-FFF2-40B4-BE49-F238E27FC236}">
                <a16:creationId xmlns:a16="http://schemas.microsoft.com/office/drawing/2014/main" id="{CE69833A-44CC-2B6F-B66E-868B8F1E232F}"/>
              </a:ext>
            </a:extLst>
          </p:cNvPr>
          <p:cNvSpPr txBox="1"/>
          <p:nvPr/>
        </p:nvSpPr>
        <p:spPr>
          <a:xfrm>
            <a:off x="692014" y="720021"/>
            <a:ext cx="3443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accent2"/>
                </a:solidFill>
                <a:cs typeface="Arial" panose="020B0604020202020204" pitchFamily="34" charset="0"/>
              </a:rPr>
              <a:t>Simple </a:t>
            </a:r>
            <a:r>
              <a:rPr lang="en-US" altLang="ko-KR" sz="32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PowerPoint</a:t>
            </a:r>
            <a:r>
              <a:rPr lang="en-US" altLang="ko-KR" sz="3200" b="1" dirty="0">
                <a:solidFill>
                  <a:schemeClr val="accent2"/>
                </a:solidFill>
                <a:cs typeface="Arial" panose="020B0604020202020204" pitchFamily="34" charset="0"/>
              </a:rPr>
              <a:t> Presentation</a:t>
            </a:r>
            <a:endParaRPr lang="ko-KR" altLang="en-US" sz="3200" b="1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45">
            <a:extLst>
              <a:ext uri="{FF2B5EF4-FFF2-40B4-BE49-F238E27FC236}">
                <a16:creationId xmlns:a16="http://schemas.microsoft.com/office/drawing/2014/main" id="{EDD8241C-23CF-2E19-641A-87A792D54B3B}"/>
              </a:ext>
            </a:extLst>
          </p:cNvPr>
          <p:cNvSpPr txBox="1"/>
          <p:nvPr/>
        </p:nvSpPr>
        <p:spPr>
          <a:xfrm>
            <a:off x="306005" y="2351781"/>
            <a:ext cx="3341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</a:t>
            </a:r>
          </a:p>
        </p:txBody>
      </p:sp>
      <p:sp>
        <p:nvSpPr>
          <p:cNvPr id="6" name="TextBox 35">
            <a:extLst>
              <a:ext uri="{FF2B5EF4-FFF2-40B4-BE49-F238E27FC236}">
                <a16:creationId xmlns:a16="http://schemas.microsoft.com/office/drawing/2014/main" id="{D2FC15F0-2A79-7856-8E6F-29FA69BD5D6F}"/>
              </a:ext>
            </a:extLst>
          </p:cNvPr>
          <p:cNvSpPr txBox="1"/>
          <p:nvPr/>
        </p:nvSpPr>
        <p:spPr>
          <a:xfrm>
            <a:off x="1434340" y="4449307"/>
            <a:ext cx="1757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Donut 24">
            <a:extLst>
              <a:ext uri="{FF2B5EF4-FFF2-40B4-BE49-F238E27FC236}">
                <a16:creationId xmlns:a16="http://schemas.microsoft.com/office/drawing/2014/main" id="{6FC4A6BC-CB71-984E-8405-BF48B8F9902F}"/>
              </a:ext>
            </a:extLst>
          </p:cNvPr>
          <p:cNvSpPr/>
          <p:nvPr/>
        </p:nvSpPr>
        <p:spPr>
          <a:xfrm>
            <a:off x="713181" y="4556878"/>
            <a:ext cx="503026" cy="50711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TextBox 37">
            <a:extLst>
              <a:ext uri="{FF2B5EF4-FFF2-40B4-BE49-F238E27FC236}">
                <a16:creationId xmlns:a16="http://schemas.microsoft.com/office/drawing/2014/main" id="{BCC7C1C5-83B1-60BA-E2F3-97EB8786A122}"/>
              </a:ext>
            </a:extLst>
          </p:cNvPr>
          <p:cNvSpPr txBox="1"/>
          <p:nvPr/>
        </p:nvSpPr>
        <p:spPr>
          <a:xfrm>
            <a:off x="1451494" y="5558710"/>
            <a:ext cx="1757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Parallelogram 30">
            <a:extLst>
              <a:ext uri="{FF2B5EF4-FFF2-40B4-BE49-F238E27FC236}">
                <a16:creationId xmlns:a16="http://schemas.microsoft.com/office/drawing/2014/main" id="{64D2079D-9AD3-DD96-0CD6-26410C62FB2A}"/>
              </a:ext>
            </a:extLst>
          </p:cNvPr>
          <p:cNvSpPr/>
          <p:nvPr/>
        </p:nvSpPr>
        <p:spPr>
          <a:xfrm flipH="1">
            <a:off x="764644" y="5702093"/>
            <a:ext cx="453150" cy="45427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grpSp>
        <p:nvGrpSpPr>
          <p:cNvPr id="10" name="그룹 3">
            <a:extLst>
              <a:ext uri="{FF2B5EF4-FFF2-40B4-BE49-F238E27FC236}">
                <a16:creationId xmlns:a16="http://schemas.microsoft.com/office/drawing/2014/main" id="{DD2F1B17-CB87-D4D4-3194-AE6DCB139B6D}"/>
              </a:ext>
            </a:extLst>
          </p:cNvPr>
          <p:cNvGrpSpPr/>
          <p:nvPr/>
        </p:nvGrpSpPr>
        <p:grpSpPr>
          <a:xfrm>
            <a:off x="8046581" y="948604"/>
            <a:ext cx="3941636" cy="1138825"/>
            <a:chOff x="1724594" y="1639408"/>
            <a:chExt cx="4248200" cy="1138825"/>
          </a:xfrm>
        </p:grpSpPr>
        <p:sp>
          <p:nvSpPr>
            <p:cNvPr id="11" name="Rectangle 79">
              <a:extLst>
                <a:ext uri="{FF2B5EF4-FFF2-40B4-BE49-F238E27FC236}">
                  <a16:creationId xmlns:a16="http://schemas.microsoft.com/office/drawing/2014/main" id="{D955D203-1152-9948-C322-3AE620A1119E}"/>
                </a:ext>
              </a:extLst>
            </p:cNvPr>
            <p:cNvSpPr/>
            <p:nvPr/>
          </p:nvSpPr>
          <p:spPr>
            <a:xfrm>
              <a:off x="1743500" y="2131902"/>
              <a:ext cx="4020457" cy="646331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>
                  <a:solidFill>
                    <a:schemeClr val="accent4">
                      <a:lumMod val="20000"/>
                      <a:lumOff val="80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>
                  <a:solidFill>
                    <a:schemeClr val="accent4">
                      <a:lumMod val="20000"/>
                      <a:lumOff val="80000"/>
                    </a:schemeClr>
                  </a:solidFill>
                  <a:cs typeface="Arial" panose="020B0604020202020204" pitchFamily="34" charset="0"/>
                </a:rPr>
                <a:t>  </a:t>
              </a:r>
            </a:p>
          </p:txBody>
        </p:sp>
        <p:sp>
          <p:nvSpPr>
            <p:cNvPr id="12" name="Rectangle 80">
              <a:extLst>
                <a:ext uri="{FF2B5EF4-FFF2-40B4-BE49-F238E27FC236}">
                  <a16:creationId xmlns:a16="http://schemas.microsoft.com/office/drawing/2014/main" id="{2DCCA00B-A922-F8C4-267C-4F4B2990D6F1}"/>
                </a:ext>
              </a:extLst>
            </p:cNvPr>
            <p:cNvSpPr/>
            <p:nvPr/>
          </p:nvSpPr>
          <p:spPr>
            <a:xfrm>
              <a:off x="1724594" y="1639408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>
                  <a:solidFill>
                    <a:schemeClr val="bg1"/>
                  </a:solidFill>
                </a:rPr>
                <a:t>1. Contents Here A</a:t>
              </a:r>
              <a:endParaRPr lang="ko-KR" altLang="en-US" sz="2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그룹 3">
            <a:extLst>
              <a:ext uri="{FF2B5EF4-FFF2-40B4-BE49-F238E27FC236}">
                <a16:creationId xmlns:a16="http://schemas.microsoft.com/office/drawing/2014/main" id="{30B24E7F-3EEB-BCC5-D06C-7106E9235D91}"/>
              </a:ext>
            </a:extLst>
          </p:cNvPr>
          <p:cNvGrpSpPr/>
          <p:nvPr/>
        </p:nvGrpSpPr>
        <p:grpSpPr>
          <a:xfrm>
            <a:off x="8059872" y="2289681"/>
            <a:ext cx="3941636" cy="1138825"/>
            <a:chOff x="1724594" y="1639408"/>
            <a:chExt cx="4248200" cy="1138825"/>
          </a:xfrm>
        </p:grpSpPr>
        <p:sp>
          <p:nvSpPr>
            <p:cNvPr id="27" name="Rectangle 79">
              <a:extLst>
                <a:ext uri="{FF2B5EF4-FFF2-40B4-BE49-F238E27FC236}">
                  <a16:creationId xmlns:a16="http://schemas.microsoft.com/office/drawing/2014/main" id="{3B1BA5D4-87EE-04E2-DEC9-D52BA4153B8A}"/>
                </a:ext>
              </a:extLst>
            </p:cNvPr>
            <p:cNvSpPr/>
            <p:nvPr/>
          </p:nvSpPr>
          <p:spPr>
            <a:xfrm>
              <a:off x="1743500" y="2131902"/>
              <a:ext cx="4020457" cy="646331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>
                  <a:solidFill>
                    <a:schemeClr val="accent4">
                      <a:lumMod val="20000"/>
                      <a:lumOff val="80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>
                  <a:solidFill>
                    <a:schemeClr val="accent4">
                      <a:lumMod val="20000"/>
                      <a:lumOff val="80000"/>
                    </a:schemeClr>
                  </a:solidFill>
                  <a:cs typeface="Arial" panose="020B0604020202020204" pitchFamily="34" charset="0"/>
                </a:rPr>
                <a:t>  </a:t>
              </a:r>
            </a:p>
          </p:txBody>
        </p:sp>
        <p:sp>
          <p:nvSpPr>
            <p:cNvPr id="28" name="Rectangle 80">
              <a:extLst>
                <a:ext uri="{FF2B5EF4-FFF2-40B4-BE49-F238E27FC236}">
                  <a16:creationId xmlns:a16="http://schemas.microsoft.com/office/drawing/2014/main" id="{3BDD5B05-3D7E-9874-D8DF-437D688299C7}"/>
                </a:ext>
              </a:extLst>
            </p:cNvPr>
            <p:cNvSpPr/>
            <p:nvPr/>
          </p:nvSpPr>
          <p:spPr>
            <a:xfrm>
              <a:off x="1724594" y="1639408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>
                  <a:solidFill>
                    <a:schemeClr val="bg1"/>
                  </a:solidFill>
                </a:rPr>
                <a:t>2. Contents Here B</a:t>
              </a:r>
              <a:endParaRPr lang="ko-KR" altLang="en-US" sz="2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그룹 3">
            <a:extLst>
              <a:ext uri="{FF2B5EF4-FFF2-40B4-BE49-F238E27FC236}">
                <a16:creationId xmlns:a16="http://schemas.microsoft.com/office/drawing/2014/main" id="{CF3F679F-9FC1-0546-ABBC-B424C913F532}"/>
              </a:ext>
            </a:extLst>
          </p:cNvPr>
          <p:cNvGrpSpPr/>
          <p:nvPr/>
        </p:nvGrpSpPr>
        <p:grpSpPr>
          <a:xfrm>
            <a:off x="8059872" y="3638896"/>
            <a:ext cx="3941636" cy="1138825"/>
            <a:chOff x="1724594" y="1639408"/>
            <a:chExt cx="4248200" cy="1138825"/>
          </a:xfrm>
        </p:grpSpPr>
        <p:sp>
          <p:nvSpPr>
            <p:cNvPr id="30" name="Rectangle 79">
              <a:extLst>
                <a:ext uri="{FF2B5EF4-FFF2-40B4-BE49-F238E27FC236}">
                  <a16:creationId xmlns:a16="http://schemas.microsoft.com/office/drawing/2014/main" id="{BC2F1294-F16C-A221-9E0F-FB03E49029C1}"/>
                </a:ext>
              </a:extLst>
            </p:cNvPr>
            <p:cNvSpPr/>
            <p:nvPr/>
          </p:nvSpPr>
          <p:spPr>
            <a:xfrm>
              <a:off x="1743500" y="2131902"/>
              <a:ext cx="4020457" cy="646331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>
                  <a:solidFill>
                    <a:schemeClr val="accent4">
                      <a:lumMod val="20000"/>
                      <a:lumOff val="80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>
                  <a:solidFill>
                    <a:schemeClr val="accent4">
                      <a:lumMod val="20000"/>
                      <a:lumOff val="80000"/>
                    </a:schemeClr>
                  </a:solidFill>
                  <a:cs typeface="Arial" panose="020B0604020202020204" pitchFamily="34" charset="0"/>
                </a:rPr>
                <a:t>  </a:t>
              </a:r>
            </a:p>
          </p:txBody>
        </p:sp>
        <p:sp>
          <p:nvSpPr>
            <p:cNvPr id="31" name="Rectangle 80">
              <a:extLst>
                <a:ext uri="{FF2B5EF4-FFF2-40B4-BE49-F238E27FC236}">
                  <a16:creationId xmlns:a16="http://schemas.microsoft.com/office/drawing/2014/main" id="{8CDDC230-0A02-F43A-368C-871DCF93637F}"/>
                </a:ext>
              </a:extLst>
            </p:cNvPr>
            <p:cNvSpPr/>
            <p:nvPr/>
          </p:nvSpPr>
          <p:spPr>
            <a:xfrm>
              <a:off x="1724594" y="1639408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>
                  <a:solidFill>
                    <a:schemeClr val="bg1"/>
                  </a:solidFill>
                </a:rPr>
                <a:t>3. Contents Here C</a:t>
              </a:r>
              <a:endParaRPr lang="ko-KR" altLang="en-US" sz="2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그룹 3">
            <a:extLst>
              <a:ext uri="{FF2B5EF4-FFF2-40B4-BE49-F238E27FC236}">
                <a16:creationId xmlns:a16="http://schemas.microsoft.com/office/drawing/2014/main" id="{AC77F1CF-C9D5-8297-860C-71D02895463C}"/>
              </a:ext>
            </a:extLst>
          </p:cNvPr>
          <p:cNvGrpSpPr/>
          <p:nvPr/>
        </p:nvGrpSpPr>
        <p:grpSpPr>
          <a:xfrm>
            <a:off x="8046581" y="4988111"/>
            <a:ext cx="3941636" cy="1138825"/>
            <a:chOff x="1724594" y="1639408"/>
            <a:chExt cx="4248200" cy="1138825"/>
          </a:xfrm>
        </p:grpSpPr>
        <p:sp>
          <p:nvSpPr>
            <p:cNvPr id="33" name="Rectangle 79">
              <a:extLst>
                <a:ext uri="{FF2B5EF4-FFF2-40B4-BE49-F238E27FC236}">
                  <a16:creationId xmlns:a16="http://schemas.microsoft.com/office/drawing/2014/main" id="{D24009C3-1C65-8D44-79BA-46C37343B305}"/>
                </a:ext>
              </a:extLst>
            </p:cNvPr>
            <p:cNvSpPr/>
            <p:nvPr/>
          </p:nvSpPr>
          <p:spPr>
            <a:xfrm>
              <a:off x="1743500" y="2131902"/>
              <a:ext cx="4020457" cy="646331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>
                  <a:solidFill>
                    <a:schemeClr val="accent4">
                      <a:lumMod val="20000"/>
                      <a:lumOff val="80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>
                  <a:solidFill>
                    <a:schemeClr val="accent4">
                      <a:lumMod val="20000"/>
                      <a:lumOff val="80000"/>
                    </a:schemeClr>
                  </a:solidFill>
                  <a:cs typeface="Arial" panose="020B0604020202020204" pitchFamily="34" charset="0"/>
                </a:rPr>
                <a:t>  </a:t>
              </a:r>
            </a:p>
          </p:txBody>
        </p:sp>
        <p:sp>
          <p:nvSpPr>
            <p:cNvPr id="34" name="Rectangle 80">
              <a:extLst>
                <a:ext uri="{FF2B5EF4-FFF2-40B4-BE49-F238E27FC236}">
                  <a16:creationId xmlns:a16="http://schemas.microsoft.com/office/drawing/2014/main" id="{17E3A200-10A8-D74D-0A8B-CBE276846CFD}"/>
                </a:ext>
              </a:extLst>
            </p:cNvPr>
            <p:cNvSpPr/>
            <p:nvPr/>
          </p:nvSpPr>
          <p:spPr>
            <a:xfrm>
              <a:off x="1724594" y="1639408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>
                  <a:solidFill>
                    <a:schemeClr val="bg1"/>
                  </a:solidFill>
                </a:rPr>
                <a:t>4. Contents Here D</a:t>
              </a:r>
              <a:endParaRPr lang="ko-KR" altLang="en-US" sz="2000" b="1">
                <a:solidFill>
                  <a:schemeClr val="bg1"/>
                </a:solidFill>
              </a:endParaRPr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8AB022A8-C659-4E98-832A-A8B84A50DD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3591" y="0"/>
            <a:ext cx="3716253" cy="6858000"/>
          </a:xfrm>
          <a:prstGeom prst="rect">
            <a:avLst/>
          </a:prstGeom>
        </p:spPr>
      </p:pic>
      <p:sp>
        <p:nvSpPr>
          <p:cNvPr id="24" name="직사각형 8">
            <a:extLst>
              <a:ext uri="{FF2B5EF4-FFF2-40B4-BE49-F238E27FC236}">
                <a16:creationId xmlns:a16="http://schemas.microsoft.com/office/drawing/2014/main" id="{48A7F556-C409-48E8-8BE5-16881D9D3E60}"/>
              </a:ext>
            </a:extLst>
          </p:cNvPr>
          <p:cNvSpPr/>
          <p:nvPr/>
        </p:nvSpPr>
        <p:spPr>
          <a:xfrm>
            <a:off x="-13200" y="642347"/>
            <a:ext cx="624120" cy="624120"/>
          </a:xfrm>
          <a:prstGeom prst="rect">
            <a:avLst/>
          </a:pr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7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5" name="Grupo 32">
            <a:extLst>
              <a:ext uri="{FF2B5EF4-FFF2-40B4-BE49-F238E27FC236}">
                <a16:creationId xmlns:a16="http://schemas.microsoft.com/office/drawing/2014/main" id="{9ADA4DAB-D8BB-42EF-BBA2-05B53EE099EC}"/>
              </a:ext>
            </a:extLst>
          </p:cNvPr>
          <p:cNvGrpSpPr/>
          <p:nvPr/>
        </p:nvGrpSpPr>
        <p:grpSpPr>
          <a:xfrm>
            <a:off x="10895146" y="604358"/>
            <a:ext cx="1286932" cy="659184"/>
            <a:chOff x="7740386" y="123800"/>
            <a:chExt cx="1403613" cy="647989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5" name="Diagrama de flujo: retraso 33">
              <a:extLst>
                <a:ext uri="{FF2B5EF4-FFF2-40B4-BE49-F238E27FC236}">
                  <a16:creationId xmlns:a16="http://schemas.microsoft.com/office/drawing/2014/main" id="{94E7809E-CB5D-46AD-988D-15C724202DAC}"/>
                </a:ext>
              </a:extLst>
            </p:cNvPr>
            <p:cNvSpPr/>
            <p:nvPr/>
          </p:nvSpPr>
          <p:spPr>
            <a:xfrm rot="10799991">
              <a:off x="7740386" y="123800"/>
              <a:ext cx="605351" cy="64798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27 f22 1"/>
                <a:gd name="f34" fmla="*/ f30 1 2"/>
                <a:gd name="f35" fmla="*/ f31 1 2"/>
                <a:gd name="f36" fmla="*/ f32 1 f7"/>
                <a:gd name="f37" fmla="+- f11 f34 0"/>
                <a:gd name="f38" fmla="+- f11 f35 0"/>
                <a:gd name="f39" fmla="+- f36 0 f1"/>
                <a:gd name="f40" fmla="*/ f35 f22 1"/>
                <a:gd name="f41" fmla="*/ f34 f22 1"/>
                <a:gd name="f42" fmla="cos 1 f39"/>
                <a:gd name="f43" fmla="sin 1 f39"/>
                <a:gd name="f44" fmla="*/ f38 f22 1"/>
                <a:gd name="f45" fmla="+- 0 0 f42"/>
                <a:gd name="f46" fmla="+- 0 0 f43"/>
                <a:gd name="f47" fmla="+- 0 0 f45"/>
                <a:gd name="f48" fmla="+- 0 0 f46"/>
                <a:gd name="f49" fmla="*/ f47 f35 1"/>
                <a:gd name="f50" fmla="*/ f48 f34 1"/>
                <a:gd name="f51" fmla="+- f38 f49 0"/>
                <a:gd name="f52" fmla="+- f37 0 f50"/>
                <a:gd name="f53" fmla="+- f37 f50 0"/>
                <a:gd name="f54" fmla="*/ f52 f22 1"/>
                <a:gd name="f55" fmla="*/ f51 f22 1"/>
                <a:gd name="f56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54" r="f55" b="f56"/>
              <a:pathLst>
                <a:path>
                  <a:moveTo>
                    <a:pt x="f29" y="f29"/>
                  </a:moveTo>
                  <a:lnTo>
                    <a:pt x="f44" y="f29"/>
                  </a:lnTo>
                  <a:arcTo wR="f40" hR="f41" stAng="f2" swAng="f0"/>
                  <a:lnTo>
                    <a:pt x="f29" y="f3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121914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36" name="Rectángulo 34">
              <a:extLst>
                <a:ext uri="{FF2B5EF4-FFF2-40B4-BE49-F238E27FC236}">
                  <a16:creationId xmlns:a16="http://schemas.microsoft.com/office/drawing/2014/main" id="{7355E340-6B45-454F-AD5B-557438A2A694}"/>
                </a:ext>
              </a:extLst>
            </p:cNvPr>
            <p:cNvSpPr/>
            <p:nvPr/>
          </p:nvSpPr>
          <p:spPr>
            <a:xfrm rot="10799991">
              <a:off x="8319128" y="123800"/>
              <a:ext cx="824871" cy="647989"/>
            </a:xfrm>
            <a:prstGeom prst="rect">
              <a:avLst/>
            </a:pr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121914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>
                <a:solidFill>
                  <a:srgbClr val="FFFFFF"/>
                </a:solidFill>
                <a:latin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929987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pentágono 2">
            <a:extLst>
              <a:ext uri="{FF2B5EF4-FFF2-40B4-BE49-F238E27FC236}">
                <a16:creationId xmlns:a16="http://schemas.microsoft.com/office/drawing/2014/main" id="{5BEAF62C-A150-4D4A-858D-1B6AD8A92C73}"/>
              </a:ext>
            </a:extLst>
          </p:cNvPr>
          <p:cNvSpPr/>
          <p:nvPr/>
        </p:nvSpPr>
        <p:spPr>
          <a:xfrm rot="5400013">
            <a:off x="-14164" y="928572"/>
            <a:ext cx="5714995" cy="3857867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min f36 f35"/>
              <a:gd name="f41" fmla="+- f14 f39 0"/>
              <a:gd name="f42" fmla="*/ f40 f15 1"/>
              <a:gd name="f43" fmla="*/ f42 1 100000"/>
              <a:gd name="f44" fmla="*/ f41 f29 1"/>
              <a:gd name="f45" fmla="+- f32 0 f43"/>
              <a:gd name="f46" fmla="+- f45 f32 0"/>
              <a:gd name="f47" fmla="*/ f45 1 2"/>
              <a:gd name="f48" fmla="*/ f45 f29 1"/>
              <a:gd name="f49" fmla="*/ f46 1 2"/>
              <a:gd name="f50" fmla="*/ f47 f29 1"/>
              <a:gd name="f51" fmla="*/ f4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0" y="f34"/>
              </a:cxn>
              <a:cxn ang="f28">
                <a:pos x="f50" y="f37"/>
              </a:cxn>
            </a:cxnLst>
            <a:rect l="f34" t="f34" r="f51" b="f37"/>
            <a:pathLst>
              <a:path>
                <a:moveTo>
                  <a:pt x="f34" y="f34"/>
                </a:moveTo>
                <a:lnTo>
                  <a:pt x="f48" y="f34"/>
                </a:lnTo>
                <a:lnTo>
                  <a:pt x="f38" y="f44"/>
                </a:lnTo>
                <a:lnTo>
                  <a:pt x="f48" y="f37"/>
                </a:lnTo>
                <a:lnTo>
                  <a:pt x="f34" y="f37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67" ker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4A6249F-904B-476B-8E13-E4A78F334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35750"/>
            <a:ext cx="7093750" cy="7093750"/>
          </a:xfrm>
          <a:prstGeom prst="rect">
            <a:avLst/>
          </a:prstGeom>
        </p:spPr>
      </p:pic>
      <p:sp>
        <p:nvSpPr>
          <p:cNvPr id="18" name="TextBox 8">
            <a:extLst>
              <a:ext uri="{FF2B5EF4-FFF2-40B4-BE49-F238E27FC236}">
                <a16:creationId xmlns:a16="http://schemas.microsoft.com/office/drawing/2014/main" id="{D01D9761-76B4-48D6-9602-AD928DE4A97A}"/>
              </a:ext>
            </a:extLst>
          </p:cNvPr>
          <p:cNvSpPr txBox="1"/>
          <p:nvPr/>
        </p:nvSpPr>
        <p:spPr>
          <a:xfrm>
            <a:off x="8130939" y="5061264"/>
            <a:ext cx="2803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cs typeface="Arial" panose="020B0604020202020204" pitchFamily="34" charset="0"/>
              </a:rPr>
              <a:t>You can simply impress your audience and add a unique zing and appeal to your Presentations . Easy to change colors, photos and Text.   </a:t>
            </a:r>
            <a:endParaRPr lang="ko-KR" altLang="en-US" sz="1200" dirty="0"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EA8D3A-E8EC-4573-9D85-46B9D8D25A87}"/>
              </a:ext>
            </a:extLst>
          </p:cNvPr>
          <p:cNvSpPr txBox="1"/>
          <p:nvPr/>
        </p:nvSpPr>
        <p:spPr>
          <a:xfrm>
            <a:off x="7568771" y="2504739"/>
            <a:ext cx="391737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 Here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521FED-DBE2-4797-A348-752605C33C1D}"/>
              </a:ext>
            </a:extLst>
          </p:cNvPr>
          <p:cNvSpPr txBox="1"/>
          <p:nvPr/>
        </p:nvSpPr>
        <p:spPr>
          <a:xfrm>
            <a:off x="7697103" y="3311125"/>
            <a:ext cx="3660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D645E839-57AB-4D7C-B506-6E3431350D7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0707" y="-939346"/>
            <a:ext cx="4664242" cy="466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3385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8A45099C-197E-4F9D-9557-FBE957256BFD}"/>
              </a:ext>
            </a:extLst>
          </p:cNvPr>
          <p:cNvSpPr/>
          <p:nvPr/>
        </p:nvSpPr>
        <p:spPr>
          <a:xfrm>
            <a:off x="6929269" y="2336579"/>
            <a:ext cx="3698602" cy="3160644"/>
          </a:xfrm>
          <a:custGeom>
            <a:avLst/>
            <a:gdLst>
              <a:gd name="connsiteX0" fmla="*/ 0 w 3698602"/>
              <a:gd name="connsiteY0" fmla="*/ 0 h 3160644"/>
              <a:gd name="connsiteX1" fmla="*/ 3698602 w 3698602"/>
              <a:gd name="connsiteY1" fmla="*/ 0 h 3160644"/>
              <a:gd name="connsiteX2" fmla="*/ 3698602 w 3698602"/>
              <a:gd name="connsiteY2" fmla="*/ 3160644 h 3160644"/>
              <a:gd name="connsiteX3" fmla="*/ 3160643 w 3698602"/>
              <a:gd name="connsiteY3" fmla="*/ 3160644 h 316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8602" h="3160644">
                <a:moveTo>
                  <a:pt x="0" y="0"/>
                </a:moveTo>
                <a:lnTo>
                  <a:pt x="3698602" y="0"/>
                </a:lnTo>
                <a:lnTo>
                  <a:pt x="3698602" y="3160644"/>
                </a:lnTo>
                <a:lnTo>
                  <a:pt x="3160643" y="316064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8DDDD2F8-27DE-49F5-BD25-022D79FD446E}"/>
              </a:ext>
            </a:extLst>
          </p:cNvPr>
          <p:cNvSpPr/>
          <p:nvPr/>
        </p:nvSpPr>
        <p:spPr>
          <a:xfrm>
            <a:off x="740751" y="3195007"/>
            <a:ext cx="9248771" cy="3160644"/>
          </a:xfrm>
          <a:custGeom>
            <a:avLst/>
            <a:gdLst>
              <a:gd name="connsiteX0" fmla="*/ 0 w 9248771"/>
              <a:gd name="connsiteY0" fmla="*/ 0 h 3160644"/>
              <a:gd name="connsiteX1" fmla="*/ 6088128 w 9248771"/>
              <a:gd name="connsiteY1" fmla="*/ 0 h 3160644"/>
              <a:gd name="connsiteX2" fmla="*/ 9248771 w 9248771"/>
              <a:gd name="connsiteY2" fmla="*/ 3160644 h 3160644"/>
              <a:gd name="connsiteX3" fmla="*/ 0 w 9248771"/>
              <a:gd name="connsiteY3" fmla="*/ 3160644 h 316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8771" h="3160644">
                <a:moveTo>
                  <a:pt x="0" y="0"/>
                </a:moveTo>
                <a:lnTo>
                  <a:pt x="6088128" y="0"/>
                </a:lnTo>
                <a:lnTo>
                  <a:pt x="9248771" y="3160644"/>
                </a:lnTo>
                <a:lnTo>
                  <a:pt x="0" y="316064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95A71CC-0E00-4B53-936B-5A20E5A9D190}"/>
              </a:ext>
            </a:extLst>
          </p:cNvPr>
          <p:cNvSpPr txBox="1"/>
          <p:nvPr/>
        </p:nvSpPr>
        <p:spPr>
          <a:xfrm>
            <a:off x="717286" y="1092310"/>
            <a:ext cx="6188518" cy="139401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ko-KR" sz="4400" b="1" dirty="0">
                <a:solidFill>
                  <a:srgbClr val="FFC000"/>
                </a:solidFill>
              </a:rPr>
              <a:t>Simple Portfolio Presentation Designed</a:t>
            </a:r>
            <a:endParaRPr lang="ko-KR" altLang="en-US" sz="4400" dirty="0">
              <a:solidFill>
                <a:srgbClr val="FFC000"/>
              </a:solidFill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3DB4382B-C95E-45A8-B639-CB272896F025}"/>
              </a:ext>
            </a:extLst>
          </p:cNvPr>
          <p:cNvGrpSpPr/>
          <p:nvPr/>
        </p:nvGrpSpPr>
        <p:grpSpPr>
          <a:xfrm rot="10800000" flipH="1">
            <a:off x="919108" y="5116401"/>
            <a:ext cx="962412" cy="1067246"/>
            <a:chOff x="11108414" y="2256323"/>
            <a:chExt cx="1170672" cy="1298191"/>
          </a:xfrm>
          <a:solidFill>
            <a:schemeClr val="bg1"/>
          </a:solidFill>
        </p:grpSpPr>
        <p:sp>
          <p:nvSpPr>
            <p:cNvPr id="8" name="직각 삼각형 7">
              <a:extLst>
                <a:ext uri="{FF2B5EF4-FFF2-40B4-BE49-F238E27FC236}">
                  <a16:creationId xmlns:a16="http://schemas.microsoft.com/office/drawing/2014/main" id="{8F8FEF79-7280-42BC-B2D5-7F71CFCF3EAE}"/>
                </a:ext>
              </a:extLst>
            </p:cNvPr>
            <p:cNvSpPr/>
            <p:nvPr userDrawn="1"/>
          </p:nvSpPr>
          <p:spPr>
            <a:xfrm rot="5400000">
              <a:off x="11004146" y="2360591"/>
              <a:ext cx="1298191" cy="108965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평행 사변형 8">
              <a:extLst>
                <a:ext uri="{FF2B5EF4-FFF2-40B4-BE49-F238E27FC236}">
                  <a16:creationId xmlns:a16="http://schemas.microsoft.com/office/drawing/2014/main" id="{218B2983-E05A-42EC-80CF-9DD3BD337368}"/>
                </a:ext>
              </a:extLst>
            </p:cNvPr>
            <p:cNvSpPr/>
            <p:nvPr userDrawn="1"/>
          </p:nvSpPr>
          <p:spPr>
            <a:xfrm>
              <a:off x="11533979" y="2516940"/>
              <a:ext cx="745107" cy="687814"/>
            </a:xfrm>
            <a:prstGeom prst="parallelogram">
              <a:avLst>
                <a:gd name="adj" fmla="val 8252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57DF286-435A-4AF1-87BD-EDA4B375BD69}"/>
              </a:ext>
            </a:extLst>
          </p:cNvPr>
          <p:cNvSpPr txBox="1"/>
          <p:nvPr/>
        </p:nvSpPr>
        <p:spPr>
          <a:xfrm>
            <a:off x="2164736" y="4523018"/>
            <a:ext cx="56410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400">
                <a:solidFill>
                  <a:schemeClr val="bg1"/>
                </a:solidFill>
                <a:ea typeface="HY견명조" pitchFamily="18" charset="-127"/>
                <a:cs typeface="Arial" panose="020B0604020202020204" pitchFamily="34" charset="0"/>
              </a:rPr>
              <a:t>I hope and I believe that this Template will your Time, Money and Reputation. </a:t>
            </a:r>
            <a:r>
              <a:rPr lang="en-US" altLang="ko-KR" sz="14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  <a:endParaRPr lang="ko-KR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81F9679-62AD-400F-8979-3D18D9450A49}"/>
              </a:ext>
            </a:extLst>
          </p:cNvPr>
          <p:cNvSpPr txBox="1"/>
          <p:nvPr/>
        </p:nvSpPr>
        <p:spPr>
          <a:xfrm>
            <a:off x="2164736" y="3590794"/>
            <a:ext cx="4741068" cy="758924"/>
          </a:xfrm>
          <a:prstGeom prst="rect">
            <a:avLst/>
          </a:prstGeom>
        </p:spPr>
        <p:txBody>
          <a:bodyPr lIns="216000" tIns="72000" rIns="216000" bIns="72000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b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CDCBAC34-0B1A-44E0-9AAC-A3B6BB036E8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24720" y="0"/>
            <a:ext cx="7554989" cy="6858000"/>
          </a:xfr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8AD33A9-C38C-4078-8F8B-D119932F85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050157" y="2716159"/>
            <a:ext cx="6879755" cy="1403929"/>
          </a:xfrm>
          <a:prstGeom prst="rect">
            <a:avLst/>
          </a:prstGeom>
        </p:spPr>
      </p:pic>
      <p:sp>
        <p:nvSpPr>
          <p:cNvPr id="18" name="직사각형 8">
            <a:extLst>
              <a:ext uri="{FF2B5EF4-FFF2-40B4-BE49-F238E27FC236}">
                <a16:creationId xmlns:a16="http://schemas.microsoft.com/office/drawing/2014/main" id="{3CF19545-3ED8-4C0A-AA89-8F02AE43CE97}"/>
              </a:ext>
            </a:extLst>
          </p:cNvPr>
          <p:cNvSpPr/>
          <p:nvPr/>
        </p:nvSpPr>
        <p:spPr>
          <a:xfrm>
            <a:off x="-13200" y="642347"/>
            <a:ext cx="624120" cy="624120"/>
          </a:xfrm>
          <a:prstGeom prst="rect">
            <a:avLst/>
          </a:pr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7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9" name="Grupo 32">
            <a:extLst>
              <a:ext uri="{FF2B5EF4-FFF2-40B4-BE49-F238E27FC236}">
                <a16:creationId xmlns:a16="http://schemas.microsoft.com/office/drawing/2014/main" id="{14FBAC01-2EA5-48EE-8101-9B4385292E4C}"/>
              </a:ext>
            </a:extLst>
          </p:cNvPr>
          <p:cNvGrpSpPr/>
          <p:nvPr/>
        </p:nvGrpSpPr>
        <p:grpSpPr>
          <a:xfrm>
            <a:off x="10895146" y="604358"/>
            <a:ext cx="1286932" cy="659184"/>
            <a:chOff x="7740386" y="123800"/>
            <a:chExt cx="1403613" cy="647989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0" name="Diagrama de flujo: retraso 33">
              <a:extLst>
                <a:ext uri="{FF2B5EF4-FFF2-40B4-BE49-F238E27FC236}">
                  <a16:creationId xmlns:a16="http://schemas.microsoft.com/office/drawing/2014/main" id="{DD078789-E00C-4C36-B58E-8E3F6A2A93F5}"/>
                </a:ext>
              </a:extLst>
            </p:cNvPr>
            <p:cNvSpPr/>
            <p:nvPr/>
          </p:nvSpPr>
          <p:spPr>
            <a:xfrm rot="10799991">
              <a:off x="7740386" y="123800"/>
              <a:ext cx="605351" cy="64798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27 f22 1"/>
                <a:gd name="f34" fmla="*/ f30 1 2"/>
                <a:gd name="f35" fmla="*/ f31 1 2"/>
                <a:gd name="f36" fmla="*/ f32 1 f7"/>
                <a:gd name="f37" fmla="+- f11 f34 0"/>
                <a:gd name="f38" fmla="+- f11 f35 0"/>
                <a:gd name="f39" fmla="+- f36 0 f1"/>
                <a:gd name="f40" fmla="*/ f35 f22 1"/>
                <a:gd name="f41" fmla="*/ f34 f22 1"/>
                <a:gd name="f42" fmla="cos 1 f39"/>
                <a:gd name="f43" fmla="sin 1 f39"/>
                <a:gd name="f44" fmla="*/ f38 f22 1"/>
                <a:gd name="f45" fmla="+- 0 0 f42"/>
                <a:gd name="f46" fmla="+- 0 0 f43"/>
                <a:gd name="f47" fmla="+- 0 0 f45"/>
                <a:gd name="f48" fmla="+- 0 0 f46"/>
                <a:gd name="f49" fmla="*/ f47 f35 1"/>
                <a:gd name="f50" fmla="*/ f48 f34 1"/>
                <a:gd name="f51" fmla="+- f38 f49 0"/>
                <a:gd name="f52" fmla="+- f37 0 f50"/>
                <a:gd name="f53" fmla="+- f37 f50 0"/>
                <a:gd name="f54" fmla="*/ f52 f22 1"/>
                <a:gd name="f55" fmla="*/ f51 f22 1"/>
                <a:gd name="f56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54" r="f55" b="f56"/>
              <a:pathLst>
                <a:path>
                  <a:moveTo>
                    <a:pt x="f29" y="f29"/>
                  </a:moveTo>
                  <a:lnTo>
                    <a:pt x="f44" y="f29"/>
                  </a:lnTo>
                  <a:arcTo wR="f40" hR="f41" stAng="f2" swAng="f0"/>
                  <a:lnTo>
                    <a:pt x="f29" y="f3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121914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21" name="Rectángulo 34">
              <a:extLst>
                <a:ext uri="{FF2B5EF4-FFF2-40B4-BE49-F238E27FC236}">
                  <a16:creationId xmlns:a16="http://schemas.microsoft.com/office/drawing/2014/main" id="{CA439B49-CCE9-498F-A57A-00BB411BEA11}"/>
                </a:ext>
              </a:extLst>
            </p:cNvPr>
            <p:cNvSpPr/>
            <p:nvPr/>
          </p:nvSpPr>
          <p:spPr>
            <a:xfrm rot="10799991">
              <a:off x="8319128" y="123800"/>
              <a:ext cx="824871" cy="647989"/>
            </a:xfrm>
            <a:prstGeom prst="rect">
              <a:avLst/>
            </a:pr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121914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>
                <a:solidFill>
                  <a:srgbClr val="FFFFFF"/>
                </a:solidFill>
                <a:latin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909858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n 51">
            <a:extLst>
              <a:ext uri="{FF2B5EF4-FFF2-40B4-BE49-F238E27FC236}">
                <a16:creationId xmlns:a16="http://schemas.microsoft.com/office/drawing/2014/main" id="{186A3F1A-0167-493A-B738-DE63C40EEE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050157" y="2716159"/>
            <a:ext cx="6879755" cy="140392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54343C7-26AC-D39F-6AE1-5EEBDD83F0C6}"/>
              </a:ext>
            </a:extLst>
          </p:cNvPr>
          <p:cNvSpPr/>
          <p:nvPr/>
        </p:nvSpPr>
        <p:spPr>
          <a:xfrm>
            <a:off x="4739098" y="1"/>
            <a:ext cx="2469025" cy="68579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s-PE" sz="8000">
              <a:solidFill>
                <a:schemeClr val="accent2"/>
              </a:solidFill>
              <a:latin typeface="Franklin Gothic Heavy" panose="020B090302010202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0330A3E-18D4-4D62-A21F-EADFC64BBD27}"/>
              </a:ext>
            </a:extLst>
          </p:cNvPr>
          <p:cNvGrpSpPr/>
          <p:nvPr/>
        </p:nvGrpSpPr>
        <p:grpSpPr>
          <a:xfrm>
            <a:off x="8302724" y="2136338"/>
            <a:ext cx="3192723" cy="1292662"/>
            <a:chOff x="6210998" y="1433695"/>
            <a:chExt cx="2229890" cy="919631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7B43DF2-5148-4356-A4C3-5E0A22797265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C444508-B894-4471-846B-29F8CB07A96F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I hope and I believe that this Template will your Time, Money and Reputation.    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CC3F273-0816-4B16-8445-9638E0821477}"/>
              </a:ext>
            </a:extLst>
          </p:cNvPr>
          <p:cNvGrpSpPr/>
          <p:nvPr/>
        </p:nvGrpSpPr>
        <p:grpSpPr>
          <a:xfrm>
            <a:off x="8302724" y="4601397"/>
            <a:ext cx="3192722" cy="1292662"/>
            <a:chOff x="6210998" y="1433695"/>
            <a:chExt cx="2229889" cy="91963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A49B585-C8E8-49C8-B8D2-49AA5F6FD3E0}"/>
                </a:ext>
              </a:extLst>
            </p:cNvPr>
            <p:cNvSpPr txBox="1"/>
            <p:nvPr/>
          </p:nvSpPr>
          <p:spPr>
            <a:xfrm>
              <a:off x="6210998" y="1433695"/>
              <a:ext cx="2229889" cy="19706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0E7892A-3560-4C3E-8FBA-A4941D082E60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I hope and I believe that this Template will your Time, Money and Reputation.    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F6822CB-C62A-4558-B847-1CF9FA1F6E5C}"/>
              </a:ext>
            </a:extLst>
          </p:cNvPr>
          <p:cNvGrpSpPr/>
          <p:nvPr/>
        </p:nvGrpSpPr>
        <p:grpSpPr>
          <a:xfrm>
            <a:off x="910677" y="2098658"/>
            <a:ext cx="3151047" cy="1292662"/>
            <a:chOff x="6210998" y="1433695"/>
            <a:chExt cx="2229890" cy="91963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6377E7A-4237-4EF9-ACF4-53AF2BFAB463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1FCBF9A-8FA7-46BF-A17A-508856C041B8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I hope and I believe that this Template will your Time, Money and Reputation.    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596273C-B5B4-4BE8-B786-5A2ECDA22D8C}"/>
              </a:ext>
            </a:extLst>
          </p:cNvPr>
          <p:cNvGrpSpPr/>
          <p:nvPr/>
        </p:nvGrpSpPr>
        <p:grpSpPr>
          <a:xfrm>
            <a:off x="899024" y="4605241"/>
            <a:ext cx="3192724" cy="1292662"/>
            <a:chOff x="6210999" y="1433695"/>
            <a:chExt cx="2259383" cy="91963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2F21A11-91DD-4EDC-BA82-3F96E1B5361C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471D042-B278-44D5-8635-588749EAB93E}"/>
                </a:ext>
              </a:extLst>
            </p:cNvPr>
            <p:cNvSpPr txBox="1"/>
            <p:nvPr/>
          </p:nvSpPr>
          <p:spPr>
            <a:xfrm>
              <a:off x="6240493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endParaRPr lang="ko-KR" alt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  <a:p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I hope and I believe that this Template will your Time, Money and Reputation.        </a:t>
              </a:r>
              <a:endParaRPr lang="ko-KR" alt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" name="TextBox 29">
            <a:extLst>
              <a:ext uri="{FF2B5EF4-FFF2-40B4-BE49-F238E27FC236}">
                <a16:creationId xmlns:a16="http://schemas.microsoft.com/office/drawing/2014/main" id="{6EFBEEBB-4671-BDC5-639A-FCEE394BBB6D}"/>
              </a:ext>
            </a:extLst>
          </p:cNvPr>
          <p:cNvSpPr txBox="1"/>
          <p:nvPr/>
        </p:nvSpPr>
        <p:spPr>
          <a:xfrm>
            <a:off x="988551" y="434922"/>
            <a:ext cx="486005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600" dirty="0">
                <a:solidFill>
                  <a:schemeClr val="bg2">
                    <a:lumMod val="25000"/>
                  </a:schemeClr>
                </a:solidFill>
                <a:latin typeface="Franklin Gothic Heavy" panose="020B0903020102020204" pitchFamily="34" charset="0"/>
                <a:cs typeface="Arial" panose="020B0604020202020204" pitchFamily="34" charset="0"/>
              </a:rPr>
              <a:t>L</a:t>
            </a:r>
            <a:r>
              <a:rPr lang="en-US" altLang="ko-KR" sz="3600" dirty="0">
                <a:solidFill>
                  <a:schemeClr val="bg2">
                    <a:lumMod val="25000"/>
                  </a:schemeClr>
                </a:solidFill>
                <a:latin typeface="Franklin Gothic Heavy" panose="020B0903020102020204" pitchFamily="34" charset="0"/>
                <a:cs typeface="Arial" panose="020B0604020202020204" pitchFamily="34" charset="0"/>
              </a:rPr>
              <a:t>OREM IPSUM</a:t>
            </a:r>
            <a:endParaRPr lang="ko-KR" altLang="en-US" sz="3600" dirty="0">
              <a:solidFill>
                <a:schemeClr val="bg2">
                  <a:lumMod val="25000"/>
                </a:schemeClr>
              </a:solidFill>
              <a:latin typeface="Franklin Gothic Heavy" panose="020B09030201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D5F4F97E-70F8-BB17-FC62-CB853F63E118}"/>
              </a:ext>
            </a:extLst>
          </p:cNvPr>
          <p:cNvSpPr txBox="1"/>
          <p:nvPr/>
        </p:nvSpPr>
        <p:spPr>
          <a:xfrm>
            <a:off x="988551" y="1042922"/>
            <a:ext cx="4569348" cy="760826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>
                <a:solidFill>
                  <a:schemeClr val="accent6">
                    <a:lumMod val="50000"/>
                  </a:schemeClr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Get a modern PowerPoint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E216D8D-E8AA-4937-82B0-5184B9BBFD47}"/>
              </a:ext>
            </a:extLst>
          </p:cNvPr>
          <p:cNvGrpSpPr/>
          <p:nvPr/>
        </p:nvGrpSpPr>
        <p:grpSpPr>
          <a:xfrm>
            <a:off x="3731385" y="1267876"/>
            <a:ext cx="4658225" cy="4670077"/>
            <a:chOff x="2154980" y="1739196"/>
            <a:chExt cx="4343991" cy="4355043"/>
          </a:xfrm>
        </p:grpSpPr>
        <p:sp>
          <p:nvSpPr>
            <p:cNvPr id="33" name="Left Arrow 2">
              <a:extLst>
                <a:ext uri="{FF2B5EF4-FFF2-40B4-BE49-F238E27FC236}">
                  <a16:creationId xmlns:a16="http://schemas.microsoft.com/office/drawing/2014/main" id="{1AB01605-DEED-43B9-B792-707F5E250AB8}"/>
                </a:ext>
              </a:extLst>
            </p:cNvPr>
            <p:cNvSpPr/>
            <p:nvPr/>
          </p:nvSpPr>
          <p:spPr>
            <a:xfrm rot="13500000">
              <a:off x="4179319" y="2144315"/>
              <a:ext cx="2550582" cy="1740344"/>
            </a:xfrm>
            <a:custGeom>
              <a:avLst/>
              <a:gdLst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13" fmla="*/ 639997 w 1938047"/>
                <a:gd name="connsiteY13" fmla="*/ 1094586 h 1094586"/>
                <a:gd name="connsiteX14" fmla="*/ 639997 w 1938047"/>
                <a:gd name="connsiteY14" fmla="*/ 1094586 h 1094586"/>
                <a:gd name="connsiteX15" fmla="*/ 639997 w 1564191"/>
                <a:gd name="connsiteY15" fmla="*/ 1189836 h 1189836"/>
                <a:gd name="connsiteX16" fmla="*/ 639997 w 1564191"/>
                <a:gd name="connsiteY16" fmla="*/ 1189836 h 1189836"/>
                <a:gd name="connsiteX17" fmla="*/ 639997 w 1564191"/>
                <a:gd name="connsiteY17" fmla="*/ 1189836 h 1189836"/>
                <a:gd name="connsiteX18" fmla="*/ 639997 w 1564191"/>
                <a:gd name="connsiteY18" fmla="*/ 1189836 h 1189836"/>
                <a:gd name="connsiteX19" fmla="*/ 639997 w 1564191"/>
                <a:gd name="connsiteY19" fmla="*/ 1189836 h 1189836"/>
                <a:gd name="connsiteX20" fmla="*/ 639997 w 1564191"/>
                <a:gd name="connsiteY20" fmla="*/ 1189836 h 1189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4" name="Left Arrow 2">
              <a:extLst>
                <a:ext uri="{FF2B5EF4-FFF2-40B4-BE49-F238E27FC236}">
                  <a16:creationId xmlns:a16="http://schemas.microsoft.com/office/drawing/2014/main" id="{8226D14C-6977-4AA5-BB1D-3FEDF10A3DFC}"/>
                </a:ext>
              </a:extLst>
            </p:cNvPr>
            <p:cNvSpPr/>
            <p:nvPr/>
          </p:nvSpPr>
          <p:spPr>
            <a:xfrm rot="18900000">
              <a:off x="3948389" y="4128212"/>
              <a:ext cx="2550582" cy="1740344"/>
            </a:xfrm>
            <a:custGeom>
              <a:avLst/>
              <a:gdLst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13" fmla="*/ 639997 w 1938047"/>
                <a:gd name="connsiteY13" fmla="*/ 1094586 h 1094586"/>
                <a:gd name="connsiteX14" fmla="*/ 639997 w 1938047"/>
                <a:gd name="connsiteY14" fmla="*/ 1094586 h 1094586"/>
                <a:gd name="connsiteX15" fmla="*/ 639997 w 1564191"/>
                <a:gd name="connsiteY15" fmla="*/ 1189836 h 1189836"/>
                <a:gd name="connsiteX16" fmla="*/ 639997 w 1564191"/>
                <a:gd name="connsiteY16" fmla="*/ 1189836 h 1189836"/>
                <a:gd name="connsiteX17" fmla="*/ 639997 w 1564191"/>
                <a:gd name="connsiteY17" fmla="*/ 1189836 h 1189836"/>
                <a:gd name="connsiteX18" fmla="*/ 639997 w 1564191"/>
                <a:gd name="connsiteY18" fmla="*/ 1189836 h 1189836"/>
                <a:gd name="connsiteX19" fmla="*/ 639997 w 1564191"/>
                <a:gd name="connsiteY19" fmla="*/ 1189836 h 1189836"/>
                <a:gd name="connsiteX20" fmla="*/ 639997 w 1564191"/>
                <a:gd name="connsiteY20" fmla="*/ 1189836 h 1189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5" name="Left Arrow 2">
              <a:extLst>
                <a:ext uri="{FF2B5EF4-FFF2-40B4-BE49-F238E27FC236}">
                  <a16:creationId xmlns:a16="http://schemas.microsoft.com/office/drawing/2014/main" id="{F98F5F9A-C75A-4609-9B1A-16900FDFC1ED}"/>
                </a:ext>
              </a:extLst>
            </p:cNvPr>
            <p:cNvSpPr/>
            <p:nvPr/>
          </p:nvSpPr>
          <p:spPr>
            <a:xfrm rot="2700000">
              <a:off x="1933461" y="3948776"/>
              <a:ext cx="2550582" cy="1740344"/>
            </a:xfrm>
            <a:custGeom>
              <a:avLst/>
              <a:gdLst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13" fmla="*/ 639997 w 1938047"/>
                <a:gd name="connsiteY13" fmla="*/ 1094586 h 1094586"/>
                <a:gd name="connsiteX14" fmla="*/ 639997 w 1938047"/>
                <a:gd name="connsiteY14" fmla="*/ 1094586 h 1094586"/>
                <a:gd name="connsiteX15" fmla="*/ 639997 w 1564191"/>
                <a:gd name="connsiteY15" fmla="*/ 1189836 h 1189836"/>
                <a:gd name="connsiteX16" fmla="*/ 639997 w 1564191"/>
                <a:gd name="connsiteY16" fmla="*/ 1189836 h 1189836"/>
                <a:gd name="connsiteX17" fmla="*/ 639997 w 1564191"/>
                <a:gd name="connsiteY17" fmla="*/ 1189836 h 1189836"/>
                <a:gd name="connsiteX18" fmla="*/ 639997 w 1564191"/>
                <a:gd name="connsiteY18" fmla="*/ 1189836 h 1189836"/>
                <a:gd name="connsiteX19" fmla="*/ 639997 w 1564191"/>
                <a:gd name="connsiteY19" fmla="*/ 1189836 h 1189836"/>
                <a:gd name="connsiteX20" fmla="*/ 639997 w 1564191"/>
                <a:gd name="connsiteY20" fmla="*/ 1189836 h 1189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6" name="Left Arrow 2">
              <a:extLst>
                <a:ext uri="{FF2B5EF4-FFF2-40B4-BE49-F238E27FC236}">
                  <a16:creationId xmlns:a16="http://schemas.microsoft.com/office/drawing/2014/main" id="{E0208090-7498-4587-8836-8BB5BC50B092}"/>
                </a:ext>
              </a:extLst>
            </p:cNvPr>
            <p:cNvSpPr/>
            <p:nvPr/>
          </p:nvSpPr>
          <p:spPr>
            <a:xfrm rot="8100000">
              <a:off x="2154980" y="1987482"/>
              <a:ext cx="2550582" cy="1740344"/>
            </a:xfrm>
            <a:custGeom>
              <a:avLst/>
              <a:gdLst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13" fmla="*/ 639997 w 1938047"/>
                <a:gd name="connsiteY13" fmla="*/ 1094586 h 1094586"/>
                <a:gd name="connsiteX14" fmla="*/ 639997 w 1938047"/>
                <a:gd name="connsiteY14" fmla="*/ 1094586 h 1094586"/>
                <a:gd name="connsiteX15" fmla="*/ 639997 w 1564191"/>
                <a:gd name="connsiteY15" fmla="*/ 1189836 h 1189836"/>
                <a:gd name="connsiteX16" fmla="*/ 639997 w 1564191"/>
                <a:gd name="connsiteY16" fmla="*/ 1189836 h 1189836"/>
                <a:gd name="connsiteX17" fmla="*/ 639997 w 1564191"/>
                <a:gd name="connsiteY17" fmla="*/ 1189836 h 1189836"/>
                <a:gd name="connsiteX18" fmla="*/ 639997 w 1564191"/>
                <a:gd name="connsiteY18" fmla="*/ 1189836 h 1189836"/>
                <a:gd name="connsiteX19" fmla="*/ 639997 w 1564191"/>
                <a:gd name="connsiteY19" fmla="*/ 1189836 h 1189836"/>
                <a:gd name="connsiteX20" fmla="*/ 639997 w 1564191"/>
                <a:gd name="connsiteY20" fmla="*/ 1189836 h 1189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pic>
        <p:nvPicPr>
          <p:cNvPr id="25" name="Imagen 24">
            <a:extLst>
              <a:ext uri="{FF2B5EF4-FFF2-40B4-BE49-F238E27FC236}">
                <a16:creationId xmlns:a16="http://schemas.microsoft.com/office/drawing/2014/main" id="{27EB79AE-61BD-4E09-87E9-596213F2242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5875" y="2719183"/>
            <a:ext cx="2888100" cy="2043886"/>
          </a:xfrm>
          <a:prstGeom prst="rect">
            <a:avLst/>
          </a:prstGeom>
        </p:spPr>
      </p:pic>
      <p:sp>
        <p:nvSpPr>
          <p:cNvPr id="54" name="직사각형 8">
            <a:extLst>
              <a:ext uri="{FF2B5EF4-FFF2-40B4-BE49-F238E27FC236}">
                <a16:creationId xmlns:a16="http://schemas.microsoft.com/office/drawing/2014/main" id="{2B56862D-77FC-425E-931F-36BBEDD93992}"/>
              </a:ext>
            </a:extLst>
          </p:cNvPr>
          <p:cNvSpPr/>
          <p:nvPr/>
        </p:nvSpPr>
        <p:spPr>
          <a:xfrm>
            <a:off x="-13200" y="642347"/>
            <a:ext cx="624120" cy="624120"/>
          </a:xfrm>
          <a:prstGeom prst="rect">
            <a:avLst/>
          </a:pr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7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5" name="Grupo 32">
            <a:extLst>
              <a:ext uri="{FF2B5EF4-FFF2-40B4-BE49-F238E27FC236}">
                <a16:creationId xmlns:a16="http://schemas.microsoft.com/office/drawing/2014/main" id="{0905312C-37BE-488F-84FD-DAAE79AA4EDC}"/>
              </a:ext>
            </a:extLst>
          </p:cNvPr>
          <p:cNvGrpSpPr/>
          <p:nvPr/>
        </p:nvGrpSpPr>
        <p:grpSpPr>
          <a:xfrm>
            <a:off x="10895146" y="604358"/>
            <a:ext cx="1286932" cy="659184"/>
            <a:chOff x="7740386" y="123800"/>
            <a:chExt cx="1403613" cy="647989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56" name="Diagrama de flujo: retraso 33">
              <a:extLst>
                <a:ext uri="{FF2B5EF4-FFF2-40B4-BE49-F238E27FC236}">
                  <a16:creationId xmlns:a16="http://schemas.microsoft.com/office/drawing/2014/main" id="{223C6CA8-CC93-41E6-9B5E-3AFFB78DB78C}"/>
                </a:ext>
              </a:extLst>
            </p:cNvPr>
            <p:cNvSpPr/>
            <p:nvPr/>
          </p:nvSpPr>
          <p:spPr>
            <a:xfrm rot="10799991">
              <a:off x="7740386" y="123800"/>
              <a:ext cx="605351" cy="64798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27 f22 1"/>
                <a:gd name="f34" fmla="*/ f30 1 2"/>
                <a:gd name="f35" fmla="*/ f31 1 2"/>
                <a:gd name="f36" fmla="*/ f32 1 f7"/>
                <a:gd name="f37" fmla="+- f11 f34 0"/>
                <a:gd name="f38" fmla="+- f11 f35 0"/>
                <a:gd name="f39" fmla="+- f36 0 f1"/>
                <a:gd name="f40" fmla="*/ f35 f22 1"/>
                <a:gd name="f41" fmla="*/ f34 f22 1"/>
                <a:gd name="f42" fmla="cos 1 f39"/>
                <a:gd name="f43" fmla="sin 1 f39"/>
                <a:gd name="f44" fmla="*/ f38 f22 1"/>
                <a:gd name="f45" fmla="+- 0 0 f42"/>
                <a:gd name="f46" fmla="+- 0 0 f43"/>
                <a:gd name="f47" fmla="+- 0 0 f45"/>
                <a:gd name="f48" fmla="+- 0 0 f46"/>
                <a:gd name="f49" fmla="*/ f47 f35 1"/>
                <a:gd name="f50" fmla="*/ f48 f34 1"/>
                <a:gd name="f51" fmla="+- f38 f49 0"/>
                <a:gd name="f52" fmla="+- f37 0 f50"/>
                <a:gd name="f53" fmla="+- f37 f50 0"/>
                <a:gd name="f54" fmla="*/ f52 f22 1"/>
                <a:gd name="f55" fmla="*/ f51 f22 1"/>
                <a:gd name="f56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54" r="f55" b="f56"/>
              <a:pathLst>
                <a:path>
                  <a:moveTo>
                    <a:pt x="f29" y="f29"/>
                  </a:moveTo>
                  <a:lnTo>
                    <a:pt x="f44" y="f29"/>
                  </a:lnTo>
                  <a:arcTo wR="f40" hR="f41" stAng="f2" swAng="f0"/>
                  <a:lnTo>
                    <a:pt x="f29" y="f3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121914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57" name="Rectángulo 34">
              <a:extLst>
                <a:ext uri="{FF2B5EF4-FFF2-40B4-BE49-F238E27FC236}">
                  <a16:creationId xmlns:a16="http://schemas.microsoft.com/office/drawing/2014/main" id="{27958F22-224D-4806-A506-9755F8D4303B}"/>
                </a:ext>
              </a:extLst>
            </p:cNvPr>
            <p:cNvSpPr/>
            <p:nvPr/>
          </p:nvSpPr>
          <p:spPr>
            <a:xfrm rot="10799991">
              <a:off x="8319128" y="123800"/>
              <a:ext cx="824871" cy="647989"/>
            </a:xfrm>
            <a:prstGeom prst="rect">
              <a:avLst/>
            </a:pr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121914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>
                <a:solidFill>
                  <a:srgbClr val="FFFFFF"/>
                </a:solidFill>
                <a:latin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270DB27F-5ECB-4FCB-9916-AC3A9BA6253E}"/>
              </a:ext>
            </a:extLst>
          </p:cNvPr>
          <p:cNvSpPr txBox="1"/>
          <p:nvPr/>
        </p:nvSpPr>
        <p:spPr>
          <a:xfrm>
            <a:off x="886248" y="1115069"/>
            <a:ext cx="4167200" cy="4924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0" compatLnSpc="1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>
                <a:solidFill>
                  <a:srgbClr val="FFA100"/>
                </a:solidFill>
                <a:latin typeface="Arial"/>
                <a:ea typeface="Arial"/>
                <a:cs typeface="Arial" panose="020B0604020202020204" pitchFamily="34" charset="0"/>
              </a:rPr>
              <a:t>SLIDESPPT.NET</a:t>
            </a:r>
          </a:p>
        </p:txBody>
      </p:sp>
      <p:sp>
        <p:nvSpPr>
          <p:cNvPr id="4" name="TextBox 24">
            <a:extLst>
              <a:ext uri="{FF2B5EF4-FFF2-40B4-BE49-F238E27FC236}">
                <a16:creationId xmlns:a16="http://schemas.microsoft.com/office/drawing/2014/main" id="{D532A62A-7EA3-4771-B249-24F44A228A24}"/>
              </a:ext>
            </a:extLst>
          </p:cNvPr>
          <p:cNvSpPr txBox="1"/>
          <p:nvPr/>
        </p:nvSpPr>
        <p:spPr>
          <a:xfrm>
            <a:off x="5995355" y="1946062"/>
            <a:ext cx="5186720" cy="4924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0" compatLnSpc="1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ker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Lorem ipsum dolor sit amet, consectetur adipisicing elit, sed do eiusmod tempor</a:t>
            </a:r>
          </a:p>
        </p:txBody>
      </p:sp>
      <p:sp>
        <p:nvSpPr>
          <p:cNvPr id="5" name="직사각형 28">
            <a:extLst>
              <a:ext uri="{FF2B5EF4-FFF2-40B4-BE49-F238E27FC236}">
                <a16:creationId xmlns:a16="http://schemas.microsoft.com/office/drawing/2014/main" id="{ACFC0826-05F9-4619-8AB3-CA5A8E9E5629}"/>
              </a:ext>
            </a:extLst>
          </p:cNvPr>
          <p:cNvSpPr/>
          <p:nvPr/>
        </p:nvSpPr>
        <p:spPr>
          <a:xfrm>
            <a:off x="5975361" y="1607504"/>
            <a:ext cx="3282220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121920" tIns="60960" rIns="121920" bIns="60960" anchor="t" anchorCtr="0" compatLnSpc="1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ker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Lorem ipsum</a:t>
            </a:r>
          </a:p>
        </p:txBody>
      </p:sp>
      <p:sp>
        <p:nvSpPr>
          <p:cNvPr id="6" name="TextBox 29">
            <a:extLst>
              <a:ext uri="{FF2B5EF4-FFF2-40B4-BE49-F238E27FC236}">
                <a16:creationId xmlns:a16="http://schemas.microsoft.com/office/drawing/2014/main" id="{49878CB5-1BC9-4876-9618-9E32D94E050E}"/>
              </a:ext>
            </a:extLst>
          </p:cNvPr>
          <p:cNvSpPr txBox="1"/>
          <p:nvPr/>
        </p:nvSpPr>
        <p:spPr>
          <a:xfrm>
            <a:off x="5995355" y="3029444"/>
            <a:ext cx="5186720" cy="4924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0" compatLnSpc="1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ker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Lorem ipsum dolor sit amet, consectetur adipisicing elit, sed do eiusmod tempor</a:t>
            </a:r>
          </a:p>
        </p:txBody>
      </p:sp>
      <p:sp>
        <p:nvSpPr>
          <p:cNvPr id="7" name="직사각형 30">
            <a:extLst>
              <a:ext uri="{FF2B5EF4-FFF2-40B4-BE49-F238E27FC236}">
                <a16:creationId xmlns:a16="http://schemas.microsoft.com/office/drawing/2014/main" id="{BC6E6C7C-AE23-4F07-AAC6-33B60BDEF4F0}"/>
              </a:ext>
            </a:extLst>
          </p:cNvPr>
          <p:cNvSpPr/>
          <p:nvPr/>
        </p:nvSpPr>
        <p:spPr>
          <a:xfrm>
            <a:off x="5975361" y="2690885"/>
            <a:ext cx="3282220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121920" tIns="60960" rIns="121920" bIns="60960" anchor="t" anchorCtr="0" compatLnSpc="1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ker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Lorem ipsum</a:t>
            </a:r>
          </a:p>
        </p:txBody>
      </p:sp>
      <p:sp>
        <p:nvSpPr>
          <p:cNvPr id="8" name="TextBox 31">
            <a:extLst>
              <a:ext uri="{FF2B5EF4-FFF2-40B4-BE49-F238E27FC236}">
                <a16:creationId xmlns:a16="http://schemas.microsoft.com/office/drawing/2014/main" id="{BCC40B18-5F40-4972-9B77-F1595189C7A8}"/>
              </a:ext>
            </a:extLst>
          </p:cNvPr>
          <p:cNvSpPr txBox="1"/>
          <p:nvPr/>
        </p:nvSpPr>
        <p:spPr>
          <a:xfrm>
            <a:off x="5995355" y="4112813"/>
            <a:ext cx="5186720" cy="4924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0" compatLnSpc="1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ker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Lorem ipsum dolor sit amet, consectetur adipisicing elit, sed do eiusmod tempor</a:t>
            </a:r>
          </a:p>
        </p:txBody>
      </p:sp>
      <p:sp>
        <p:nvSpPr>
          <p:cNvPr id="9" name="직사각형 32">
            <a:extLst>
              <a:ext uri="{FF2B5EF4-FFF2-40B4-BE49-F238E27FC236}">
                <a16:creationId xmlns:a16="http://schemas.microsoft.com/office/drawing/2014/main" id="{D6BEEFCF-BFEF-4CB2-B7CA-110178CA5227}"/>
              </a:ext>
            </a:extLst>
          </p:cNvPr>
          <p:cNvSpPr/>
          <p:nvPr/>
        </p:nvSpPr>
        <p:spPr>
          <a:xfrm>
            <a:off x="5975361" y="3774253"/>
            <a:ext cx="3282220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121920" tIns="60960" rIns="121920" bIns="60960" anchor="t" anchorCtr="0" compatLnSpc="1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ker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Lorem ipsum</a:t>
            </a:r>
          </a:p>
        </p:txBody>
      </p:sp>
      <p:sp>
        <p:nvSpPr>
          <p:cNvPr id="10" name="TextBox 33">
            <a:extLst>
              <a:ext uri="{FF2B5EF4-FFF2-40B4-BE49-F238E27FC236}">
                <a16:creationId xmlns:a16="http://schemas.microsoft.com/office/drawing/2014/main" id="{0F2B9BC3-A76D-4881-8756-6E35B0DE3D53}"/>
              </a:ext>
            </a:extLst>
          </p:cNvPr>
          <p:cNvSpPr txBox="1"/>
          <p:nvPr/>
        </p:nvSpPr>
        <p:spPr>
          <a:xfrm>
            <a:off x="5995355" y="5196194"/>
            <a:ext cx="5186720" cy="4924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0" compatLnSpc="1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ker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Lorem ipsum dolor sit amet, consectetur adipisicing elit, sed do eiusmod tempor</a:t>
            </a:r>
          </a:p>
        </p:txBody>
      </p:sp>
      <p:sp>
        <p:nvSpPr>
          <p:cNvPr id="11" name="직사각형 34">
            <a:extLst>
              <a:ext uri="{FF2B5EF4-FFF2-40B4-BE49-F238E27FC236}">
                <a16:creationId xmlns:a16="http://schemas.microsoft.com/office/drawing/2014/main" id="{DCA6AFFB-5C69-4750-9427-2CE4CE3F21C1}"/>
              </a:ext>
            </a:extLst>
          </p:cNvPr>
          <p:cNvSpPr/>
          <p:nvPr/>
        </p:nvSpPr>
        <p:spPr>
          <a:xfrm>
            <a:off x="5975361" y="4857634"/>
            <a:ext cx="3282220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121920" tIns="60960" rIns="121920" bIns="60960" anchor="t" anchorCtr="0" compatLnSpc="1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ker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Lorem ipsum</a:t>
            </a:r>
          </a:p>
        </p:txBody>
      </p:sp>
      <p:sp>
        <p:nvSpPr>
          <p:cNvPr id="12" name="TextBox 40">
            <a:extLst>
              <a:ext uri="{FF2B5EF4-FFF2-40B4-BE49-F238E27FC236}">
                <a16:creationId xmlns:a16="http://schemas.microsoft.com/office/drawing/2014/main" id="{256AD0B7-8480-4F81-A14C-1484FF7E0B8F}"/>
              </a:ext>
            </a:extLst>
          </p:cNvPr>
          <p:cNvSpPr txBox="1"/>
          <p:nvPr/>
        </p:nvSpPr>
        <p:spPr>
          <a:xfrm>
            <a:off x="886248" y="1662880"/>
            <a:ext cx="2979968" cy="4924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0" compatLnSpc="1">
            <a:spAutoFit/>
          </a:bodyPr>
          <a:lstStyle/>
          <a:p>
            <a:pPr defTabSz="121917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ker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Lorem ipsum dolor sit amet, consectetur adipiscing elit</a:t>
            </a:r>
          </a:p>
        </p:txBody>
      </p:sp>
      <p:sp>
        <p:nvSpPr>
          <p:cNvPr id="13" name="타원 15">
            <a:extLst>
              <a:ext uri="{FF2B5EF4-FFF2-40B4-BE49-F238E27FC236}">
                <a16:creationId xmlns:a16="http://schemas.microsoft.com/office/drawing/2014/main" id="{0B05876A-9772-47B3-8E7B-CBAE997235D5}"/>
              </a:ext>
            </a:extLst>
          </p:cNvPr>
          <p:cNvSpPr/>
          <p:nvPr/>
        </p:nvSpPr>
        <p:spPr>
          <a:xfrm>
            <a:off x="5053449" y="2705697"/>
            <a:ext cx="740176" cy="74017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" name="타원 22">
            <a:extLst>
              <a:ext uri="{FF2B5EF4-FFF2-40B4-BE49-F238E27FC236}">
                <a16:creationId xmlns:a16="http://schemas.microsoft.com/office/drawing/2014/main" id="{16EE1431-B23F-4C7E-B022-2256D745B75B}"/>
              </a:ext>
            </a:extLst>
          </p:cNvPr>
          <p:cNvSpPr/>
          <p:nvPr/>
        </p:nvSpPr>
        <p:spPr>
          <a:xfrm>
            <a:off x="5053449" y="3789077"/>
            <a:ext cx="740176" cy="74017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" name="타원 27">
            <a:extLst>
              <a:ext uri="{FF2B5EF4-FFF2-40B4-BE49-F238E27FC236}">
                <a16:creationId xmlns:a16="http://schemas.microsoft.com/office/drawing/2014/main" id="{0671403B-0BEA-412A-8C7A-D770FCB3C378}"/>
              </a:ext>
            </a:extLst>
          </p:cNvPr>
          <p:cNvSpPr/>
          <p:nvPr/>
        </p:nvSpPr>
        <p:spPr>
          <a:xfrm>
            <a:off x="5053449" y="4872447"/>
            <a:ext cx="740176" cy="74017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6" name="타원 41">
            <a:extLst>
              <a:ext uri="{FF2B5EF4-FFF2-40B4-BE49-F238E27FC236}">
                <a16:creationId xmlns:a16="http://schemas.microsoft.com/office/drawing/2014/main" id="{24AFE287-7B7B-4006-AD38-D9D8001C6AE5}"/>
              </a:ext>
            </a:extLst>
          </p:cNvPr>
          <p:cNvSpPr/>
          <p:nvPr/>
        </p:nvSpPr>
        <p:spPr>
          <a:xfrm>
            <a:off x="5053449" y="1622328"/>
            <a:ext cx="740176" cy="74017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70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7" name="그래픽 35">
            <a:extLst>
              <a:ext uri="{FF2B5EF4-FFF2-40B4-BE49-F238E27FC236}">
                <a16:creationId xmlns:a16="http://schemas.microsoft.com/office/drawing/2014/main" id="{5961367A-8CB9-4BCE-AFA3-4CA4C9D9A1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9490" y="1827118"/>
            <a:ext cx="388095" cy="3305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그래픽 36">
            <a:extLst>
              <a:ext uri="{FF2B5EF4-FFF2-40B4-BE49-F238E27FC236}">
                <a16:creationId xmlns:a16="http://schemas.microsoft.com/office/drawing/2014/main" id="{878E3088-AC60-4726-84AE-049F51B79F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3589" y="5048499"/>
            <a:ext cx="438399" cy="38809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그래픽 37">
            <a:extLst>
              <a:ext uri="{FF2B5EF4-FFF2-40B4-BE49-F238E27FC236}">
                <a16:creationId xmlns:a16="http://schemas.microsoft.com/office/drawing/2014/main" id="{B4827419-0C9E-48D1-9786-0F26D15E64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210" y="3968715"/>
            <a:ext cx="294668" cy="3809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" name="그래픽 38">
            <a:extLst>
              <a:ext uri="{FF2B5EF4-FFF2-40B4-BE49-F238E27FC236}">
                <a16:creationId xmlns:a16="http://schemas.microsoft.com/office/drawing/2014/main" id="{8003275F-FF77-43D4-A7D1-16A414A3D5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210" y="2899709"/>
            <a:ext cx="294668" cy="35215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4CBEAA35-5A74-44D6-8FC5-8E99CDCE30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36294"/>
            <a:ext cx="499110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3746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0D95B4-4C09-4C2F-BAC8-EED70A615262}"/>
              </a:ext>
            </a:extLst>
          </p:cNvPr>
          <p:cNvSpPr/>
          <p:nvPr/>
        </p:nvSpPr>
        <p:spPr>
          <a:xfrm>
            <a:off x="0" y="4041776"/>
            <a:ext cx="12192000" cy="281622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E9EE69C6-15F7-4F4A-96D5-B438689BE295}"/>
              </a:ext>
            </a:extLst>
          </p:cNvPr>
          <p:cNvGrpSpPr/>
          <p:nvPr/>
        </p:nvGrpSpPr>
        <p:grpSpPr>
          <a:xfrm>
            <a:off x="3135171" y="4566270"/>
            <a:ext cx="1617740" cy="1836305"/>
            <a:chOff x="-475010" y="1114177"/>
            <a:chExt cx="3859356" cy="183630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CAFBE07-6F9F-46A1-BB48-B0B3944531CC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Text  Here</a:t>
              </a:r>
              <a:endParaRPr lang="ko-KR" altLang="en-US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CCA375-75EF-4F35-9745-4FB62C17C43F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21">
            <a:extLst>
              <a:ext uri="{FF2B5EF4-FFF2-40B4-BE49-F238E27FC236}">
                <a16:creationId xmlns:a16="http://schemas.microsoft.com/office/drawing/2014/main" id="{C287C3F4-65C1-49C7-A949-32E82FF221A5}"/>
              </a:ext>
            </a:extLst>
          </p:cNvPr>
          <p:cNvGrpSpPr/>
          <p:nvPr/>
        </p:nvGrpSpPr>
        <p:grpSpPr>
          <a:xfrm>
            <a:off x="1003259" y="4566270"/>
            <a:ext cx="1617740" cy="1836305"/>
            <a:chOff x="-475010" y="1114177"/>
            <a:chExt cx="3859356" cy="18363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08BC589-0B87-47E1-9167-D6FEB785EEDE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Text  Here</a:t>
              </a:r>
              <a:endParaRPr lang="ko-KR" altLang="en-US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A1A58A1-F3F2-41F1-BB2F-5BB8B936900A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27">
            <a:extLst>
              <a:ext uri="{FF2B5EF4-FFF2-40B4-BE49-F238E27FC236}">
                <a16:creationId xmlns:a16="http://schemas.microsoft.com/office/drawing/2014/main" id="{C7C4E6BF-DB43-478B-8569-370A42C5C8F2}"/>
              </a:ext>
            </a:extLst>
          </p:cNvPr>
          <p:cNvGrpSpPr/>
          <p:nvPr/>
        </p:nvGrpSpPr>
        <p:grpSpPr>
          <a:xfrm>
            <a:off x="7398994" y="4554719"/>
            <a:ext cx="1617740" cy="1836305"/>
            <a:chOff x="-475010" y="1114177"/>
            <a:chExt cx="3859356" cy="183630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6F6B04B-EB94-45DD-BA8C-FFF754186315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Text  Here</a:t>
              </a:r>
              <a:endParaRPr lang="ko-KR" altLang="en-US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F0387FF-FA0A-45F5-92A1-352ACEA3B220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30">
            <a:extLst>
              <a:ext uri="{FF2B5EF4-FFF2-40B4-BE49-F238E27FC236}">
                <a16:creationId xmlns:a16="http://schemas.microsoft.com/office/drawing/2014/main" id="{8C177B0F-5325-427D-8BCF-E5276C5FD54F}"/>
              </a:ext>
            </a:extLst>
          </p:cNvPr>
          <p:cNvGrpSpPr/>
          <p:nvPr/>
        </p:nvGrpSpPr>
        <p:grpSpPr>
          <a:xfrm>
            <a:off x="9530905" y="4566270"/>
            <a:ext cx="1617740" cy="1836305"/>
            <a:chOff x="-475010" y="1114177"/>
            <a:chExt cx="3859356" cy="183630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79DD58-133A-446C-9B02-C7B3AE42AF0B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Text  Here</a:t>
              </a:r>
              <a:endParaRPr lang="ko-KR" altLang="en-US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0FB3587-D566-40E6-BA47-60125A984A43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6" name="그룹 8">
            <a:extLst>
              <a:ext uri="{FF2B5EF4-FFF2-40B4-BE49-F238E27FC236}">
                <a16:creationId xmlns:a16="http://schemas.microsoft.com/office/drawing/2014/main" id="{499BAAAE-7C33-43DD-B18F-B7BEE1D47B90}"/>
              </a:ext>
            </a:extLst>
          </p:cNvPr>
          <p:cNvGrpSpPr/>
          <p:nvPr/>
        </p:nvGrpSpPr>
        <p:grpSpPr>
          <a:xfrm>
            <a:off x="3572193" y="3510252"/>
            <a:ext cx="5120640" cy="2396709"/>
            <a:chOff x="0" y="2573079"/>
            <a:chExt cx="12192000" cy="4284921"/>
          </a:xfrm>
          <a:solidFill>
            <a:schemeClr val="accent5"/>
          </a:solidFill>
        </p:grpSpPr>
        <p:sp>
          <p:nvSpPr>
            <p:cNvPr id="17" name="Isosceles Triangle 4">
              <a:extLst>
                <a:ext uri="{FF2B5EF4-FFF2-40B4-BE49-F238E27FC236}">
                  <a16:creationId xmlns:a16="http://schemas.microsoft.com/office/drawing/2014/main" id="{9D2B738E-2339-44D5-9763-562143BC57F8}"/>
                </a:ext>
              </a:extLst>
            </p:cNvPr>
            <p:cNvSpPr/>
            <p:nvPr/>
          </p:nvSpPr>
          <p:spPr>
            <a:xfrm flipV="1">
              <a:off x="0" y="2573079"/>
              <a:ext cx="12192000" cy="4284921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5">
              <a:extLst>
                <a:ext uri="{FF2B5EF4-FFF2-40B4-BE49-F238E27FC236}">
                  <a16:creationId xmlns:a16="http://schemas.microsoft.com/office/drawing/2014/main" id="{C0093330-8C85-458E-B0BF-1FD99681F151}"/>
                </a:ext>
              </a:extLst>
            </p:cNvPr>
            <p:cNvSpPr/>
            <p:nvPr/>
          </p:nvSpPr>
          <p:spPr>
            <a:xfrm flipV="1">
              <a:off x="4683860" y="5646945"/>
              <a:ext cx="2824281" cy="99260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1AA7ED7-E4DB-46CA-922B-A4D82B41BC44}"/>
              </a:ext>
            </a:extLst>
          </p:cNvPr>
          <p:cNvSpPr txBox="1"/>
          <p:nvPr/>
        </p:nvSpPr>
        <p:spPr>
          <a:xfrm>
            <a:off x="622541" y="1538137"/>
            <a:ext cx="245943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>
                <a:solidFill>
                  <a:schemeClr val="tx1">
                    <a:lumMod val="75000"/>
                    <a:lumOff val="25000"/>
                  </a:schemeClr>
                </a:solidFill>
              </a:rPr>
              <a:t>Content  Here</a:t>
            </a:r>
            <a:endParaRPr lang="ko-KR" altLang="en-US" sz="3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BD2F6F-BA10-4D60-ABAA-D48B30D06A39}"/>
              </a:ext>
            </a:extLst>
          </p:cNvPr>
          <p:cNvSpPr txBox="1"/>
          <p:nvPr/>
        </p:nvSpPr>
        <p:spPr>
          <a:xfrm>
            <a:off x="619566" y="2809532"/>
            <a:ext cx="2459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0BF03F-42E6-4E6E-8099-8EE152AAB0A5}"/>
              </a:ext>
            </a:extLst>
          </p:cNvPr>
          <p:cNvSpPr txBox="1"/>
          <p:nvPr/>
        </p:nvSpPr>
        <p:spPr>
          <a:xfrm>
            <a:off x="9154629" y="1536275"/>
            <a:ext cx="245943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600" b="1">
                <a:solidFill>
                  <a:schemeClr val="tx1">
                    <a:lumMod val="75000"/>
                    <a:lumOff val="25000"/>
                  </a:schemeClr>
                </a:solidFill>
              </a:rPr>
              <a:t>Content  Here</a:t>
            </a:r>
            <a:endParaRPr lang="ko-KR" altLang="en-US" sz="3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23EACA-BC03-412D-876B-024F6F444F89}"/>
              </a:ext>
            </a:extLst>
          </p:cNvPr>
          <p:cNvSpPr txBox="1"/>
          <p:nvPr/>
        </p:nvSpPr>
        <p:spPr>
          <a:xfrm>
            <a:off x="9154628" y="2807106"/>
            <a:ext cx="2459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294F71-35E6-4367-867F-B57EEB1B3238}"/>
              </a:ext>
            </a:extLst>
          </p:cNvPr>
          <p:cNvSpPr txBox="1"/>
          <p:nvPr/>
        </p:nvSpPr>
        <p:spPr>
          <a:xfrm>
            <a:off x="5067756" y="4289271"/>
            <a:ext cx="205648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>
                <a:solidFill>
                  <a:schemeClr val="bg1"/>
                </a:solidFill>
              </a:rPr>
              <a:t>Content</a:t>
            </a:r>
            <a:endParaRPr lang="ko-KR" altLang="en-US" sz="2800" b="1">
              <a:solidFill>
                <a:schemeClr val="bg1"/>
              </a:solidFill>
            </a:endParaRPr>
          </a:p>
        </p:txBody>
      </p:sp>
      <p:sp>
        <p:nvSpPr>
          <p:cNvPr id="42" name="Marcador de texto 8">
            <a:extLst>
              <a:ext uri="{FF2B5EF4-FFF2-40B4-BE49-F238E27FC236}">
                <a16:creationId xmlns:a16="http://schemas.microsoft.com/office/drawing/2014/main" id="{BA12B602-CA4C-982A-3E90-93106FED68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399" y="394944"/>
            <a:ext cx="11573197" cy="724247"/>
          </a:xfrm>
        </p:spPr>
        <p:txBody>
          <a:bodyPr/>
          <a:lstStyle/>
          <a:p>
            <a:r>
              <a:rPr lang="es-MX" sz="7200" dirty="0">
                <a:solidFill>
                  <a:schemeClr val="tx1"/>
                </a:solidFill>
                <a:latin typeface="Tw Cen MT" panose="020B0602020104020603" pitchFamily="34" charset="0"/>
              </a:rPr>
              <a:t>CONTENTS HERE</a:t>
            </a:r>
            <a:endParaRPr lang="es-PE" sz="72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AB70ED38-5E87-4E77-A6E9-5B51D678A8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3409" y="1412626"/>
            <a:ext cx="6545179" cy="2239678"/>
          </a:xfrm>
          <a:prstGeom prst="rect">
            <a:avLst/>
          </a:prstGeom>
        </p:spPr>
      </p:pic>
      <p:sp>
        <p:nvSpPr>
          <p:cNvPr id="58" name="직사각형 8">
            <a:extLst>
              <a:ext uri="{FF2B5EF4-FFF2-40B4-BE49-F238E27FC236}">
                <a16:creationId xmlns:a16="http://schemas.microsoft.com/office/drawing/2014/main" id="{C46D7D32-765A-4231-96C9-5F564BBD1562}"/>
              </a:ext>
            </a:extLst>
          </p:cNvPr>
          <p:cNvSpPr/>
          <p:nvPr/>
        </p:nvSpPr>
        <p:spPr>
          <a:xfrm>
            <a:off x="-13200" y="642347"/>
            <a:ext cx="624120" cy="624120"/>
          </a:xfrm>
          <a:prstGeom prst="rect">
            <a:avLst/>
          </a:pr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7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9" name="Grupo 32">
            <a:extLst>
              <a:ext uri="{FF2B5EF4-FFF2-40B4-BE49-F238E27FC236}">
                <a16:creationId xmlns:a16="http://schemas.microsoft.com/office/drawing/2014/main" id="{FDE6FAC3-03CE-4986-92CC-A26BC49BA923}"/>
              </a:ext>
            </a:extLst>
          </p:cNvPr>
          <p:cNvGrpSpPr/>
          <p:nvPr/>
        </p:nvGrpSpPr>
        <p:grpSpPr>
          <a:xfrm>
            <a:off x="10895146" y="604358"/>
            <a:ext cx="1286932" cy="659184"/>
            <a:chOff x="7740386" y="123800"/>
            <a:chExt cx="1403613" cy="647989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60" name="Diagrama de flujo: retraso 33">
              <a:extLst>
                <a:ext uri="{FF2B5EF4-FFF2-40B4-BE49-F238E27FC236}">
                  <a16:creationId xmlns:a16="http://schemas.microsoft.com/office/drawing/2014/main" id="{1822AF0D-0CD7-4714-99BC-82BE43CF56FF}"/>
                </a:ext>
              </a:extLst>
            </p:cNvPr>
            <p:cNvSpPr/>
            <p:nvPr/>
          </p:nvSpPr>
          <p:spPr>
            <a:xfrm rot="10799991">
              <a:off x="7740386" y="123800"/>
              <a:ext cx="605351" cy="64798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27 f22 1"/>
                <a:gd name="f34" fmla="*/ f30 1 2"/>
                <a:gd name="f35" fmla="*/ f31 1 2"/>
                <a:gd name="f36" fmla="*/ f32 1 f7"/>
                <a:gd name="f37" fmla="+- f11 f34 0"/>
                <a:gd name="f38" fmla="+- f11 f35 0"/>
                <a:gd name="f39" fmla="+- f36 0 f1"/>
                <a:gd name="f40" fmla="*/ f35 f22 1"/>
                <a:gd name="f41" fmla="*/ f34 f22 1"/>
                <a:gd name="f42" fmla="cos 1 f39"/>
                <a:gd name="f43" fmla="sin 1 f39"/>
                <a:gd name="f44" fmla="*/ f38 f22 1"/>
                <a:gd name="f45" fmla="+- 0 0 f42"/>
                <a:gd name="f46" fmla="+- 0 0 f43"/>
                <a:gd name="f47" fmla="+- 0 0 f45"/>
                <a:gd name="f48" fmla="+- 0 0 f46"/>
                <a:gd name="f49" fmla="*/ f47 f35 1"/>
                <a:gd name="f50" fmla="*/ f48 f34 1"/>
                <a:gd name="f51" fmla="+- f38 f49 0"/>
                <a:gd name="f52" fmla="+- f37 0 f50"/>
                <a:gd name="f53" fmla="+- f37 f50 0"/>
                <a:gd name="f54" fmla="*/ f52 f22 1"/>
                <a:gd name="f55" fmla="*/ f51 f22 1"/>
                <a:gd name="f56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54" r="f55" b="f56"/>
              <a:pathLst>
                <a:path>
                  <a:moveTo>
                    <a:pt x="f29" y="f29"/>
                  </a:moveTo>
                  <a:lnTo>
                    <a:pt x="f44" y="f29"/>
                  </a:lnTo>
                  <a:arcTo wR="f40" hR="f41" stAng="f2" swAng="f0"/>
                  <a:lnTo>
                    <a:pt x="f29" y="f3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121914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61" name="Rectángulo 34">
              <a:extLst>
                <a:ext uri="{FF2B5EF4-FFF2-40B4-BE49-F238E27FC236}">
                  <a16:creationId xmlns:a16="http://schemas.microsoft.com/office/drawing/2014/main" id="{0A614FD0-B4CE-4CC2-AB1B-3A23D9CDB980}"/>
                </a:ext>
              </a:extLst>
            </p:cNvPr>
            <p:cNvSpPr/>
            <p:nvPr/>
          </p:nvSpPr>
          <p:spPr>
            <a:xfrm rot="10799991">
              <a:off x="8319128" y="123800"/>
              <a:ext cx="824871" cy="647989"/>
            </a:xfrm>
            <a:prstGeom prst="rect">
              <a:avLst/>
            </a:pr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121914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>
                <a:solidFill>
                  <a:srgbClr val="FFFFFF"/>
                </a:solidFill>
                <a:latin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86;p38">
            <a:extLst>
              <a:ext uri="{FF2B5EF4-FFF2-40B4-BE49-F238E27FC236}">
                <a16:creationId xmlns:a16="http://schemas.microsoft.com/office/drawing/2014/main" id="{937E780C-DB04-4103-9D5D-F0D975E3F8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64214" y="127814"/>
            <a:ext cx="7979603" cy="1143195"/>
          </a:xfrm>
        </p:spPr>
        <p:txBody>
          <a:bodyPr/>
          <a:lstStyle/>
          <a:p>
            <a:pPr lvl="0" algn="ctr"/>
            <a:r>
              <a:rPr lang="en-US" sz="4800" b="1" dirty="0"/>
              <a:t>Presentation design</a:t>
            </a:r>
          </a:p>
        </p:txBody>
      </p:sp>
      <p:grpSp>
        <p:nvGrpSpPr>
          <p:cNvPr id="4" name="Grupo 6">
            <a:extLst>
              <a:ext uri="{FF2B5EF4-FFF2-40B4-BE49-F238E27FC236}">
                <a16:creationId xmlns:a16="http://schemas.microsoft.com/office/drawing/2014/main" id="{02131EBE-DB31-406C-BD76-DF2401E4B1B4}"/>
              </a:ext>
            </a:extLst>
          </p:cNvPr>
          <p:cNvGrpSpPr/>
          <p:nvPr/>
        </p:nvGrpSpPr>
        <p:grpSpPr>
          <a:xfrm>
            <a:off x="699087" y="1203391"/>
            <a:ext cx="7980019" cy="4975624"/>
            <a:chOff x="662811" y="1106350"/>
            <a:chExt cx="5985014" cy="3731718"/>
          </a:xfrm>
        </p:grpSpPr>
        <p:cxnSp>
          <p:nvCxnSpPr>
            <p:cNvPr id="5" name="Straight Connector 31">
              <a:extLst>
                <a:ext uri="{FF2B5EF4-FFF2-40B4-BE49-F238E27FC236}">
                  <a16:creationId xmlns:a16="http://schemas.microsoft.com/office/drawing/2014/main" id="{60546F37-1A93-413E-9811-904C40321AF4}"/>
                </a:ext>
              </a:extLst>
            </p:cNvPr>
            <p:cNvCxnSpPr/>
            <p:nvPr/>
          </p:nvCxnSpPr>
          <p:spPr>
            <a:xfrm>
              <a:off x="662811" y="2880890"/>
              <a:ext cx="5985014" cy="0"/>
            </a:xfrm>
            <a:prstGeom prst="straightConnector1">
              <a:avLst/>
            </a:prstGeom>
            <a:noFill/>
            <a:ln w="44448" cap="flat">
              <a:solidFill>
                <a:srgbClr val="1B1C26"/>
              </a:solidFill>
              <a:prstDash val="solid"/>
            </a:ln>
          </p:spPr>
        </p:cxnSp>
        <p:grpSp>
          <p:nvGrpSpPr>
            <p:cNvPr id="6" name="Group 53">
              <a:extLst>
                <a:ext uri="{FF2B5EF4-FFF2-40B4-BE49-F238E27FC236}">
                  <a16:creationId xmlns:a16="http://schemas.microsoft.com/office/drawing/2014/main" id="{47FAD19D-812D-4E2A-9837-97585883D397}"/>
                </a:ext>
              </a:extLst>
            </p:cNvPr>
            <p:cNvGrpSpPr/>
            <p:nvPr/>
          </p:nvGrpSpPr>
          <p:grpSpPr>
            <a:xfrm>
              <a:off x="662811" y="1106350"/>
              <a:ext cx="4570774" cy="850836"/>
              <a:chOff x="662811" y="1106350"/>
              <a:chExt cx="4570774" cy="850836"/>
            </a:xfrm>
          </p:grpSpPr>
          <p:sp>
            <p:nvSpPr>
              <p:cNvPr id="7" name="Oval 33">
                <a:extLst>
                  <a:ext uri="{FF2B5EF4-FFF2-40B4-BE49-F238E27FC236}">
                    <a16:creationId xmlns:a16="http://schemas.microsoft.com/office/drawing/2014/main" id="{CE3FF7E1-C66B-402A-8B95-0AC0B799BD11}"/>
                  </a:ext>
                </a:extLst>
              </p:cNvPr>
              <p:cNvSpPr/>
              <p:nvPr/>
            </p:nvSpPr>
            <p:spPr>
              <a:xfrm>
                <a:off x="662811" y="1148852"/>
                <a:ext cx="502956" cy="502956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FFFFFF"/>
              </a:solidFill>
              <a:ln w="25402" cap="flat">
                <a:solidFill>
                  <a:srgbClr val="1B1C26"/>
                </a:solidFill>
                <a:prstDash val="solid"/>
              </a:ln>
            </p:spPr>
            <p:txBody>
              <a:bodyPr vert="horz" wrap="square" lIns="121920" tIns="60960" rIns="121920" bIns="60960" anchor="ctr" anchorCtr="1" compatLnSpc="1">
                <a:noAutofit/>
              </a:bodyPr>
              <a:lstStyle/>
              <a:p>
                <a:pPr algn="ctr" defTabSz="1219170">
                  <a:spcBef>
                    <a:spcPct val="0"/>
                  </a:spcBef>
                  <a:spcAft>
                    <a:spcPct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3601" kern="0">
                  <a:solidFill>
                    <a:srgbClr val="C37A00"/>
                  </a:solidFill>
                  <a:latin typeface="Arial"/>
                  <a:ea typeface="맑은 고딕" pitchFamily="34"/>
                </a:endParaRPr>
              </a:p>
            </p:txBody>
          </p:sp>
          <p:sp>
            <p:nvSpPr>
              <p:cNvPr id="8" name="Freeform 31">
                <a:extLst>
                  <a:ext uri="{FF2B5EF4-FFF2-40B4-BE49-F238E27FC236}">
                    <a16:creationId xmlns:a16="http://schemas.microsoft.com/office/drawing/2014/main" id="{ADBCC8E6-6181-4395-81FC-663F642B07FD}"/>
                  </a:ext>
                </a:extLst>
              </p:cNvPr>
              <p:cNvSpPr/>
              <p:nvPr/>
            </p:nvSpPr>
            <p:spPr>
              <a:xfrm rot="8579997">
                <a:off x="779608" y="1265997"/>
                <a:ext cx="269363" cy="26865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872365"/>
                  <a:gd name="f4" fmla="val 3862045"/>
                  <a:gd name="f5" fmla="val 1786489"/>
                  <a:gd name="f6" fmla="val 808318"/>
                  <a:gd name="f7" fmla="val 1525809"/>
                  <a:gd name="f8" fmla="val 610106"/>
                  <a:gd name="f9" fmla="val 1257124"/>
                  <a:gd name="f10" fmla="val 397966"/>
                  <a:gd name="f11" fmla="val 1040385"/>
                  <a:gd name="f12" fmla="val 230829"/>
                  <a:gd name="f13" fmla="val 1905215"/>
                  <a:gd name="f14" fmla="val -194386"/>
                  <a:gd name="f15" fmla="val 2650439"/>
                  <a:gd name="f16" fmla="val 24572"/>
                  <a:gd name="f17" fmla="val 3162062"/>
                  <a:gd name="f18" fmla="val 429660"/>
                  <a:gd name="f19" fmla="val 3007351"/>
                  <a:gd name="f20" fmla="val 875340"/>
                  <a:gd name="f21" fmla="val 2905932"/>
                  <a:gd name="f22" fmla="val 1443216"/>
                  <a:gd name="f23" fmla="val 2745609"/>
                  <a:gd name="f24" fmla="val 1410478"/>
                  <a:gd name="f25" fmla="val 2633182"/>
                  <a:gd name="f26" fmla="val 1430335"/>
                  <a:gd name="f27" fmla="val 2220955"/>
                  <a:gd name="f28" fmla="val 1138671"/>
                  <a:gd name="f29" fmla="val 2701004"/>
                  <a:gd name="f30" fmla="val 2590217"/>
                  <a:gd name="f31" fmla="val 2682933"/>
                  <a:gd name="f32" fmla="val 2576481"/>
                  <a:gd name="f33" fmla="val 2672282"/>
                  <a:gd name="f34" fmla="val 2559744"/>
                  <a:gd name="f35" fmla="val 2670336"/>
                  <a:gd name="f36" fmla="val 2539383"/>
                  <a:gd name="f37" fmla="val 2587360"/>
                  <a:gd name="f38" fmla="val 2376647"/>
                  <a:gd name="f39" fmla="val 3042640"/>
                  <a:gd name="f40" fmla="val 1246798"/>
                  <a:gd name="f41" fmla="val 3299881"/>
                  <a:gd name="f42" fmla="val 563773"/>
                  <a:gd name="f43" fmla="val 3959368"/>
                  <a:gd name="f44" fmla="val 1266493"/>
                  <a:gd name="f45" fmla="val 3967860"/>
                  <a:gd name="f46" fmla="val 2043171"/>
                  <a:gd name="f47" fmla="val 3730056"/>
                  <a:gd name="f48" fmla="val 2650875"/>
                  <a:gd name="f49" fmla="val 3317547"/>
                  <a:gd name="f50" fmla="val 2635434"/>
                  <a:gd name="f51" fmla="val 2827499"/>
                  <a:gd name="f52" fmla="val 2686366"/>
                  <a:gd name="f53" fmla="val 19691"/>
                  <a:gd name="f54" fmla="val 2248546"/>
                  <a:gd name="f55" fmla="val -100797"/>
                  <a:gd name="f56" fmla="val 1292396"/>
                  <a:gd name="f57" fmla="val 348853"/>
                  <a:gd name="f58" fmla="val 659059"/>
                  <a:gd name="f59" fmla="val 898439"/>
                  <a:gd name="f60" fmla="val 307194"/>
                  <a:gd name="f61" fmla="val 1269469"/>
                  <a:gd name="f62" fmla="val 598575"/>
                  <a:gd name="f63" fmla="val 1773388"/>
                  <a:gd name="f64" fmla="val 879352"/>
                  <a:gd name="f65" fmla="val 1690237"/>
                  <a:gd name="f66" fmla="val 1020281"/>
                  <a:gd name="f67" fmla="val 1661713"/>
                  <a:gd name="f68" fmla="val 1200709"/>
                  <a:gd name="f69" fmla="val 629275"/>
                  <a:gd name="f70" fmla="val 1847170"/>
                  <a:gd name="f71" fmla="val 1805382"/>
                  <a:gd name="f72" fmla="val 3858278"/>
                  <a:gd name="f73" fmla="val 1676483"/>
                  <a:gd name="f74" fmla="val 3404460"/>
                  <a:gd name="f75" fmla="val 1433840"/>
                  <a:gd name="f76" fmla="val 2881111"/>
                  <a:gd name="f77" fmla="val 1583946"/>
                  <a:gd name="f78" fmla="val 2815971"/>
                  <a:gd name="f79" fmla="val 1713076"/>
                  <a:gd name="f80" fmla="val 2686769"/>
                  <a:gd name="f81" fmla="val 2928316"/>
                  <a:gd name="f82" fmla="val 2770622"/>
                  <a:gd name="f83" fmla="val 3657403"/>
                  <a:gd name="f84" fmla="val 2804207"/>
                  <a:gd name="f85" fmla="val 3192869"/>
                  <a:gd name="f86" fmla="val 3648569"/>
                  <a:gd name="f87" fmla="val 2456828"/>
                  <a:gd name="f88" fmla="val 3896652"/>
                  <a:gd name="f89" fmla="val 762284"/>
                  <a:gd name="f90" fmla="val 3480575"/>
                  <a:gd name="f91" fmla="val 380940"/>
                  <a:gd name="f92" fmla="val 3198297"/>
                  <a:gd name="f93" fmla="val 161300"/>
                  <a:gd name="f94" fmla="val 2806810"/>
                  <a:gd name="f95" fmla="val 58293"/>
                  <a:gd name="f96" fmla="val 2412172"/>
                  <a:gd name="f97" fmla="val 450067"/>
                  <a:gd name="f98" fmla="val 2149344"/>
                  <a:gd name="f99" fmla="val 872820"/>
                  <a:gd name="f100" fmla="val 1756853"/>
                  <a:gd name="f101" fmla="val 981158"/>
                  <a:gd name="f102" fmla="val 1879484"/>
                  <a:gd name="f103" fmla="val 1143940"/>
                  <a:gd name="f104" fmla="val 1962367"/>
                  <a:gd name="f105" fmla="val 1439720"/>
                  <a:gd name="f106" fmla="val 3144041"/>
                  <a:gd name="f107" fmla="val 1633080"/>
                  <a:gd name="f108" fmla="val 3847823"/>
                  <a:gd name="f109" fmla="val 1278110"/>
                  <a:gd name="f110" fmla="val 3779994"/>
                  <a:gd name="f111" fmla="val 991090"/>
                  <a:gd name="f112" fmla="val 3649942"/>
                  <a:gd name="f113" fmla="*/ f0 1 3872365"/>
                  <a:gd name="f114" fmla="*/ f1 1 3862045"/>
                  <a:gd name="f115" fmla="val f2"/>
                  <a:gd name="f116" fmla="val f3"/>
                  <a:gd name="f117" fmla="val f4"/>
                  <a:gd name="f118" fmla="+- f117 0 f115"/>
                  <a:gd name="f119" fmla="+- f116 0 f115"/>
                  <a:gd name="f120" fmla="*/ f119 1 3872365"/>
                  <a:gd name="f121" fmla="*/ f118 1 3862045"/>
                  <a:gd name="f122" fmla="*/ f115 1 f120"/>
                  <a:gd name="f123" fmla="*/ f116 1 f120"/>
                  <a:gd name="f124" fmla="*/ f115 1 f121"/>
                  <a:gd name="f125" fmla="*/ f117 1 f121"/>
                  <a:gd name="f126" fmla="*/ f122 f113 1"/>
                  <a:gd name="f127" fmla="*/ f123 f113 1"/>
                  <a:gd name="f128" fmla="*/ f125 f114 1"/>
                  <a:gd name="f129" fmla="*/ f124 f1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26" t="f129" r="f127" b="f128"/>
                <a:pathLst>
                  <a:path w="3872365" h="3862045">
                    <a:moveTo>
                      <a:pt x="f5" y="f6"/>
                    </a:moveTo>
                    <a:cubicBezTo>
                      <a:pt x="f7" y="f8"/>
                      <a:pt x="f9" y="f10"/>
                      <a:pt x="f11" y="f12"/>
                    </a:cubicBezTo>
                    <a:cubicBezTo>
                      <a:pt x="f13" y="f14"/>
                      <a:pt x="f15" y="f16"/>
                      <a:pt x="f17" y="f18"/>
                    </a:cubicBezTo>
                    <a:cubicBezTo>
                      <a:pt x="f19" y="f20"/>
                      <a:pt x="f21" y="f22"/>
                      <a:pt x="f23" y="f24"/>
                    </a:cubicBezTo>
                    <a:cubicBezTo>
                      <a:pt x="f25" y="f26"/>
                      <a:pt x="f27" y="f28"/>
                      <a:pt x="f5" y="f6"/>
                    </a:cubicBezTo>
                    <a:close/>
                    <a:moveTo>
                      <a:pt x="f29" y="f30"/>
                    </a:moveTo>
                    <a:cubicBezTo>
                      <a:pt x="f31" y="f32"/>
                      <a:pt x="f33" y="f34"/>
                      <a:pt x="f35" y="f36"/>
                    </a:cubicBezTo>
                    <a:cubicBezTo>
                      <a:pt x="f37" y="f38"/>
                      <a:pt x="f39" y="f40"/>
                      <a:pt x="f41" y="f42"/>
                    </a:cubicBezTo>
                    <a:cubicBezTo>
                      <a:pt x="f43" y="f44"/>
                      <a:pt x="f45" y="f46"/>
                      <a:pt x="f47" y="f48"/>
                    </a:cubicBezTo>
                    <a:cubicBezTo>
                      <a:pt x="f49" y="f50"/>
                      <a:pt x="f51" y="f52"/>
                      <a:pt x="f29" y="f30"/>
                    </a:cubicBezTo>
                    <a:close/>
                    <a:moveTo>
                      <a:pt x="f53" y="f54"/>
                    </a:moveTo>
                    <a:cubicBezTo>
                      <a:pt x="f55" y="f56"/>
                      <a:pt x="f57" y="f58"/>
                      <a:pt x="f59" y="f60"/>
                    </a:cubicBezTo>
                    <a:cubicBezTo>
                      <a:pt x="f61" y="f62"/>
                      <a:pt x="f63" y="f64"/>
                      <a:pt x="f65" y="f66"/>
                    </a:cubicBezTo>
                    <a:cubicBezTo>
                      <a:pt x="f67" y="f68"/>
                      <a:pt x="f69" y="f70"/>
                      <a:pt x="f53" y="f54"/>
                    </a:cubicBezTo>
                    <a:close/>
                    <a:moveTo>
                      <a:pt x="f71" y="f72"/>
                    </a:moveTo>
                    <a:cubicBezTo>
                      <a:pt x="f73" y="f74"/>
                      <a:pt x="f75" y="f76"/>
                      <a:pt x="f77" y="f78"/>
                    </a:cubicBezTo>
                    <a:cubicBezTo>
                      <a:pt x="f79" y="f80"/>
                      <a:pt x="f81" y="f82"/>
                      <a:pt x="f83" y="f84"/>
                    </a:cubicBezTo>
                    <a:cubicBezTo>
                      <a:pt x="f85" y="f86"/>
                      <a:pt x="f87" y="f88"/>
                      <a:pt x="f71" y="f72"/>
                    </a:cubicBezTo>
                    <a:close/>
                    <a:moveTo>
                      <a:pt x="f89" y="f90"/>
                    </a:moveTo>
                    <a:cubicBezTo>
                      <a:pt x="f91" y="f92"/>
                      <a:pt x="f93" y="f94"/>
                      <a:pt x="f95" y="f96"/>
                    </a:cubicBezTo>
                    <a:cubicBezTo>
                      <a:pt x="f97" y="f98"/>
                      <a:pt x="f99" y="f100"/>
                      <a:pt x="f101" y="f102"/>
                    </a:cubicBezTo>
                    <a:cubicBezTo>
                      <a:pt x="f103" y="f104"/>
                      <a:pt x="f105" y="f106"/>
                      <a:pt x="f107" y="f108"/>
                    </a:cubicBezTo>
                    <a:cubicBezTo>
                      <a:pt x="f109" y="f110"/>
                      <a:pt x="f111" y="f112"/>
                      <a:pt x="f89" y="f90"/>
                    </a:cubicBezTo>
                    <a:close/>
                  </a:path>
                </a:pathLst>
              </a:custGeom>
              <a:solidFill>
                <a:srgbClr val="FFC000"/>
              </a:solidFill>
              <a:ln cap="flat">
                <a:noFill/>
                <a:prstDash val="solid"/>
              </a:ln>
            </p:spPr>
            <p:txBody>
              <a:bodyPr vert="horz" wrap="square" lIns="121920" tIns="60960" rIns="121920" bIns="60960" anchor="ctr" anchorCtr="1" compatLnSpc="1">
                <a:noAutofit/>
              </a:bodyPr>
              <a:lstStyle/>
              <a:p>
                <a:pPr algn="ctr" defTabSz="1219170">
                  <a:spcBef>
                    <a:spcPct val="0"/>
                  </a:spcBef>
                  <a:spcAft>
                    <a:spcPct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3601" kern="0">
                  <a:solidFill>
                    <a:srgbClr val="C37A00"/>
                  </a:solidFill>
                  <a:latin typeface="Arial"/>
                  <a:ea typeface="맑은 고딕" pitchFamily="34"/>
                </a:endParaRPr>
              </a:p>
            </p:txBody>
          </p:sp>
          <p:grpSp>
            <p:nvGrpSpPr>
              <p:cNvPr id="9" name="Group 41">
                <a:extLst>
                  <a:ext uri="{FF2B5EF4-FFF2-40B4-BE49-F238E27FC236}">
                    <a16:creationId xmlns:a16="http://schemas.microsoft.com/office/drawing/2014/main" id="{9AF1D2E8-FB6F-4429-BF5A-3EF391986308}"/>
                  </a:ext>
                </a:extLst>
              </p:cNvPr>
              <p:cNvGrpSpPr/>
              <p:nvPr/>
            </p:nvGrpSpPr>
            <p:grpSpPr>
              <a:xfrm>
                <a:off x="1300157" y="1106350"/>
                <a:ext cx="3933428" cy="850836"/>
                <a:chOff x="1300157" y="1106350"/>
                <a:chExt cx="3933428" cy="850836"/>
              </a:xfrm>
            </p:grpSpPr>
            <p:sp>
              <p:nvSpPr>
                <p:cNvPr id="10" name="TextBox 42">
                  <a:extLst>
                    <a:ext uri="{FF2B5EF4-FFF2-40B4-BE49-F238E27FC236}">
                      <a16:creationId xmlns:a16="http://schemas.microsoft.com/office/drawing/2014/main" id="{53982180-36B8-4ED8-91C9-E5FFAF41C767}"/>
                    </a:ext>
                  </a:extLst>
                </p:cNvPr>
                <p:cNvSpPr txBox="1"/>
                <p:nvPr/>
              </p:nvSpPr>
              <p:spPr>
                <a:xfrm>
                  <a:off x="1300157" y="1310856"/>
                  <a:ext cx="3933428" cy="646330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121920" tIns="60960" rIns="121920" bIns="60960" anchor="t" anchorCtr="0" compatLnSpc="1">
                  <a:spAutoFit/>
                </a:bodyPr>
                <a:lstStyle/>
                <a:p>
                  <a:pPr defTabSz="1219170">
                    <a:spcBef>
                      <a:spcPct val="0"/>
                    </a:spcBef>
                    <a:spcAft>
                      <a:spcPct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n-US" sz="1600" kern="0">
                      <a:solidFill>
                        <a:srgbClr val="000000"/>
                      </a:solidFill>
                      <a:latin typeface="Arial"/>
                      <a:ea typeface="Arial"/>
                      <a:cs typeface="Arial" panose="020B0604020202020204" pitchFamily="34" charset="0"/>
                    </a:rPr>
                    <a:t>Get a modern PowerPoint  Presentation that is beautifully designed. Easy to change colors, photos and Text. </a:t>
                  </a:r>
                </a:p>
              </p:txBody>
            </p:sp>
            <p:sp>
              <p:nvSpPr>
                <p:cNvPr id="11" name="TextBox 43">
                  <a:extLst>
                    <a:ext uri="{FF2B5EF4-FFF2-40B4-BE49-F238E27FC236}">
                      <a16:creationId xmlns:a16="http://schemas.microsoft.com/office/drawing/2014/main" id="{8757EDC0-612E-4681-9C30-B39761ABA8DE}"/>
                    </a:ext>
                  </a:extLst>
                </p:cNvPr>
                <p:cNvSpPr txBox="1"/>
                <p:nvPr/>
              </p:nvSpPr>
              <p:spPr>
                <a:xfrm>
                  <a:off x="1300157" y="1106350"/>
                  <a:ext cx="3933419" cy="276999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143999" tIns="60960" rIns="143999" bIns="60960" anchor="t" anchorCtr="0" compatLnSpc="1">
                  <a:spAutoFit/>
                </a:bodyPr>
                <a:lstStyle/>
                <a:p>
                  <a:pPr defTabSz="1219170">
                    <a:spcBef>
                      <a:spcPct val="0"/>
                    </a:spcBef>
                    <a:spcAft>
                      <a:spcPct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n-US" sz="1600" b="1" kern="0">
                      <a:solidFill>
                        <a:srgbClr val="C37A00"/>
                      </a:solidFill>
                      <a:latin typeface="Arial"/>
                      <a:ea typeface="Arial"/>
                      <a:cs typeface="Arial" panose="020B0604020202020204" pitchFamily="34" charset="0"/>
                    </a:rPr>
                    <a:t>Contents Title</a:t>
                  </a:r>
                </a:p>
              </p:txBody>
            </p:sp>
          </p:grpSp>
        </p:grpSp>
        <p:grpSp>
          <p:nvGrpSpPr>
            <p:cNvPr id="12" name="Group 56">
              <a:extLst>
                <a:ext uri="{FF2B5EF4-FFF2-40B4-BE49-F238E27FC236}">
                  <a16:creationId xmlns:a16="http://schemas.microsoft.com/office/drawing/2014/main" id="{DB5232FA-2408-43DC-9FF3-38A5C5D0DC84}"/>
                </a:ext>
              </a:extLst>
            </p:cNvPr>
            <p:cNvGrpSpPr/>
            <p:nvPr/>
          </p:nvGrpSpPr>
          <p:grpSpPr>
            <a:xfrm>
              <a:off x="662811" y="3987241"/>
              <a:ext cx="4570774" cy="850827"/>
              <a:chOff x="662811" y="3987241"/>
              <a:chExt cx="4570774" cy="850827"/>
            </a:xfrm>
          </p:grpSpPr>
          <p:sp>
            <p:nvSpPr>
              <p:cNvPr id="13" name="Oval 36">
                <a:extLst>
                  <a:ext uri="{FF2B5EF4-FFF2-40B4-BE49-F238E27FC236}">
                    <a16:creationId xmlns:a16="http://schemas.microsoft.com/office/drawing/2014/main" id="{27759A01-024D-43DD-99E5-9CFD4C083B59}"/>
                  </a:ext>
                </a:extLst>
              </p:cNvPr>
              <p:cNvSpPr/>
              <p:nvPr/>
            </p:nvSpPr>
            <p:spPr>
              <a:xfrm>
                <a:off x="662811" y="4029733"/>
                <a:ext cx="502956" cy="502956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FFFFFF"/>
              </a:solidFill>
              <a:ln w="25402" cap="flat">
                <a:solidFill>
                  <a:srgbClr val="1B1C26"/>
                </a:solidFill>
                <a:prstDash val="solid"/>
              </a:ln>
            </p:spPr>
            <p:txBody>
              <a:bodyPr vert="horz" wrap="square" lIns="121920" tIns="60960" rIns="121920" bIns="60960" anchor="ctr" anchorCtr="1" compatLnSpc="1">
                <a:noAutofit/>
              </a:bodyPr>
              <a:lstStyle/>
              <a:p>
                <a:pPr algn="ctr" defTabSz="1219170">
                  <a:spcBef>
                    <a:spcPct val="0"/>
                  </a:spcBef>
                  <a:spcAft>
                    <a:spcPct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3601" kern="0">
                  <a:solidFill>
                    <a:srgbClr val="C37A00"/>
                  </a:solidFill>
                  <a:latin typeface="Arial"/>
                  <a:ea typeface="맑은 고딕" pitchFamily="34"/>
                </a:endParaRPr>
              </a:p>
            </p:txBody>
          </p:sp>
          <p:sp>
            <p:nvSpPr>
              <p:cNvPr id="14" name="Rectangle 1">
                <a:extLst>
                  <a:ext uri="{FF2B5EF4-FFF2-40B4-BE49-F238E27FC236}">
                    <a16:creationId xmlns:a16="http://schemas.microsoft.com/office/drawing/2014/main" id="{78D54B13-CF96-4FF4-A55B-93F7E373DC4C}"/>
                  </a:ext>
                </a:extLst>
              </p:cNvPr>
              <p:cNvSpPr/>
              <p:nvPr/>
            </p:nvSpPr>
            <p:spPr>
              <a:xfrm>
                <a:off x="792419" y="4159578"/>
                <a:ext cx="243733" cy="24326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20621"/>
                  <a:gd name="f4" fmla="val 4012920"/>
                  <a:gd name="f5" fmla="val 780213"/>
                  <a:gd name="f6" fmla="val 3724888"/>
                  <a:gd name="f7" fmla="val 2868445"/>
                  <a:gd name="f8" fmla="val 2152587"/>
                  <a:gd name="f9" fmla="val 3448731"/>
                  <a:gd name="f10" fmla="val 3903908"/>
                  <a:gd name="f11" fmla="val 3386593"/>
                  <a:gd name="f12" fmla="val 2214725"/>
                  <a:gd name="f13" fmla="val 1582587"/>
                  <a:gd name="f14" fmla="val 1544569"/>
                  <a:gd name="f15" fmla="val 1525677"/>
                  <a:gd name="f16" fmla="val 1652847"/>
                  <a:gd name="f17" fmla="val 1434945"/>
                  <a:gd name="f18" fmla="val 1739939"/>
                  <a:gd name="f19" fmla="val 1324158"/>
                  <a:gd name="f20" fmla="val 1792547"/>
                  <a:gd name="f21" fmla="val 1790243"/>
                  <a:gd name="f22" fmla="val 1708293"/>
                  <a:gd name="f23" fmla="val 1721838"/>
                  <a:gd name="f24" fmla="val 1638004"/>
                  <a:gd name="f25" fmla="val 1638154"/>
                  <a:gd name="f26" fmla="val 1238323"/>
                  <a:gd name="f27" fmla="val 1312673"/>
                  <a:gd name="f28" fmla="val 1173622"/>
                  <a:gd name="f29" fmla="val 1121172"/>
                  <a:gd name="f30" fmla="val 1365123"/>
                  <a:gd name="f31" fmla="val 1429824"/>
                  <a:gd name="f32" fmla="val 1494525"/>
                  <a:gd name="f33" fmla="val 1546975"/>
                  <a:gd name="f34" fmla="val 1303024"/>
                  <a:gd name="f35" fmla="val 1355474"/>
                  <a:gd name="f36" fmla="val 870057"/>
                  <a:gd name="f37" fmla="val 805356"/>
                  <a:gd name="f38" fmla="val 752906"/>
                  <a:gd name="f39" fmla="val 934758"/>
                  <a:gd name="f40" fmla="val 987208"/>
                  <a:gd name="f41" fmla="val 2775838"/>
                  <a:gd name="f42" fmla="val 1127627"/>
                  <a:gd name="f43" fmla="val 2666578"/>
                  <a:gd name="f44" fmla="val 2578006"/>
                  <a:gd name="f45" fmla="val 1216199"/>
                  <a:gd name="f46" fmla="val 1325459"/>
                  <a:gd name="f47" fmla="val 1434719"/>
                  <a:gd name="f48" fmla="val 1523291"/>
                  <a:gd name="f49" fmla="val 2885098"/>
                  <a:gd name="f50" fmla="val 2973670"/>
                  <a:gd name="f51" fmla="val 2153949"/>
                  <a:gd name="f52" fmla="val 2044689"/>
                  <a:gd name="f53" fmla="val 1956117"/>
                  <a:gd name="f54" fmla="val 2263209"/>
                  <a:gd name="f55" fmla="val 2351781"/>
                  <a:gd name="f56" fmla="val 956510"/>
                  <a:gd name="f57" fmla="val 1008960"/>
                  <a:gd name="f58" fmla="val 1073661"/>
                  <a:gd name="f59" fmla="val 1138362"/>
                  <a:gd name="f60" fmla="val 1190812"/>
                  <a:gd name="f61" fmla="val 526176"/>
                  <a:gd name="f62" fmla="val 614748"/>
                  <a:gd name="f63" fmla="val 724008"/>
                  <a:gd name="f64" fmla="val 833268"/>
                  <a:gd name="f65" fmla="val 921840"/>
                  <a:gd name="f66" fmla="val 2464893"/>
                  <a:gd name="f67" fmla="val 3030837"/>
                  <a:gd name="f68" fmla="val 3489626"/>
                  <a:gd name="f69" fmla="val 458789"/>
                  <a:gd name="f70" fmla="val 1024733"/>
                  <a:gd name="f71" fmla="val 1442455"/>
                  <a:gd name="f72" fmla="val 3239684"/>
                  <a:gd name="f73" fmla="val 1801800"/>
                  <a:gd name="f74" fmla="val 2880320"/>
                  <a:gd name="f75" fmla="val 1959209"/>
                  <a:gd name="f76" fmla="val 2008571"/>
                  <a:gd name="f77" fmla="val 3250857"/>
                  <a:gd name="f78" fmla="val 2359970"/>
                  <a:gd name="f79" fmla="val 3437294"/>
                  <a:gd name="f80" fmla="val 2360694"/>
                  <a:gd name="f81" fmla="val 3852060"/>
                  <a:gd name="f82" fmla="val 2233461"/>
                  <a:gd name="f83" fmla="val 3367858"/>
                  <a:gd name="f84" fmla="val 3240624"/>
                  <a:gd name="f85" fmla="val 3241349"/>
                  <a:gd name="f86" fmla="val 3633063"/>
                  <a:gd name="f87" fmla="val 298529"/>
                  <a:gd name="f88" fmla="val 2431730"/>
                  <a:gd name="f89" fmla="val 792088"/>
                  <a:gd name="f90" fmla="val 1796817"/>
                  <a:gd name="f91" fmla="val 587745"/>
                  <a:gd name="f92" fmla="val 1700755"/>
                  <a:gd name="f93" fmla="val 447370"/>
                  <a:gd name="f94" fmla="val 1492642"/>
                  <a:gd name="f95" fmla="val 1251742"/>
                  <a:gd name="f96" fmla="val 916605"/>
                  <a:gd name="f97" fmla="val 719053"/>
                  <a:gd name="f98" fmla="val 644923"/>
                  <a:gd name="f99" fmla="val 1054190"/>
                  <a:gd name="f100" fmla="val 1212753"/>
                  <a:gd name="f101" fmla="val 1357112"/>
                  <a:gd name="f102" fmla="val 705740"/>
                  <a:gd name="f103" fmla="val 1463939"/>
                  <a:gd name="f104" fmla="val 806702"/>
                  <a:gd name="f105" fmla="val 1563407"/>
                  <a:gd name="f106" fmla="val 345444"/>
                  <a:gd name="f107" fmla="val 1973809"/>
                  <a:gd name="f108" fmla="*/ f0 1 4020621"/>
                  <a:gd name="f109" fmla="*/ f1 1 4012920"/>
                  <a:gd name="f110" fmla="val f2"/>
                  <a:gd name="f111" fmla="val f3"/>
                  <a:gd name="f112" fmla="val f4"/>
                  <a:gd name="f113" fmla="+- f112 0 f110"/>
                  <a:gd name="f114" fmla="+- f111 0 f110"/>
                  <a:gd name="f115" fmla="*/ f114 1 4020621"/>
                  <a:gd name="f116" fmla="*/ f113 1 4012920"/>
                  <a:gd name="f117" fmla="*/ f110 1 f115"/>
                  <a:gd name="f118" fmla="*/ f111 1 f115"/>
                  <a:gd name="f119" fmla="*/ f110 1 f116"/>
                  <a:gd name="f120" fmla="*/ f112 1 f116"/>
                  <a:gd name="f121" fmla="*/ f117 f108 1"/>
                  <a:gd name="f122" fmla="*/ f118 f108 1"/>
                  <a:gd name="f123" fmla="*/ f120 f109 1"/>
                  <a:gd name="f124" fmla="*/ f119 f10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21" t="f124" r="f122" b="f123"/>
                <a:pathLst>
                  <a:path w="4020621" h="4012920">
                    <a:moveTo>
                      <a:pt x="f5" y="f6"/>
                    </a:moveTo>
                    <a:lnTo>
                      <a:pt x="f7" y="f6"/>
                    </a:lnTo>
                    <a:lnTo>
                      <a:pt x="f7" y="f4"/>
                    </a:lnTo>
                    <a:lnTo>
                      <a:pt x="f5" y="f4"/>
                    </a:lnTo>
                    <a:close/>
                    <a:moveTo>
                      <a:pt x="f3" y="f8"/>
                    </a:moveTo>
                    <a:lnTo>
                      <a:pt x="f3" y="f9"/>
                    </a:lnTo>
                    <a:lnTo>
                      <a:pt x="f10" y="f11"/>
                    </a:lnTo>
                    <a:lnTo>
                      <a:pt x="f10" y="f12"/>
                    </a:lnTo>
                    <a:close/>
                    <a:moveTo>
                      <a:pt x="f13" y="f14"/>
                    </a:moveTo>
                    <a:cubicBezTo>
                      <a:pt x="f15" y="f16"/>
                      <a:pt x="f17" y="f18"/>
                      <a:pt x="f19" y="f20"/>
                    </a:cubicBezTo>
                    <a:lnTo>
                      <a:pt x="f21" y="f20"/>
                    </a:lnTo>
                    <a:cubicBezTo>
                      <a:pt x="f22" y="f23"/>
                      <a:pt x="f24" y="f25"/>
                      <a:pt x="f13" y="f14"/>
                    </a:cubicBezTo>
                    <a:close/>
                    <a:moveTo>
                      <a:pt x="f26" y="f27"/>
                    </a:moveTo>
                    <a:cubicBezTo>
                      <a:pt x="f28" y="f27"/>
                      <a:pt x="f29" y="f30"/>
                      <a:pt x="f29" y="f31"/>
                    </a:cubicBezTo>
                    <a:cubicBezTo>
                      <a:pt x="f29" y="f32"/>
                      <a:pt x="f28" y="f33"/>
                      <a:pt x="f26" y="f33"/>
                    </a:cubicBezTo>
                    <a:cubicBezTo>
                      <a:pt x="f34" y="f33"/>
                      <a:pt x="f35" y="f32"/>
                      <a:pt x="f35" y="f31"/>
                    </a:cubicBezTo>
                    <a:cubicBezTo>
                      <a:pt x="f35" y="f30"/>
                      <a:pt x="f34" y="f27"/>
                      <a:pt x="f26" y="f27"/>
                    </a:cubicBezTo>
                    <a:close/>
                    <a:moveTo>
                      <a:pt x="f36" y="f27"/>
                    </a:moveTo>
                    <a:cubicBezTo>
                      <a:pt x="f37" y="f27"/>
                      <a:pt x="f38" y="f30"/>
                      <a:pt x="f38" y="f31"/>
                    </a:cubicBezTo>
                    <a:cubicBezTo>
                      <a:pt x="f38" y="f32"/>
                      <a:pt x="f37" y="f33"/>
                      <a:pt x="f36" y="f33"/>
                    </a:cubicBezTo>
                    <a:cubicBezTo>
                      <a:pt x="f39" y="f33"/>
                      <a:pt x="f40" y="f32"/>
                      <a:pt x="f40" y="f31"/>
                    </a:cubicBezTo>
                    <a:cubicBezTo>
                      <a:pt x="f40" y="f30"/>
                      <a:pt x="f39" y="f27"/>
                      <a:pt x="f36" y="f27"/>
                    </a:cubicBezTo>
                    <a:close/>
                    <a:moveTo>
                      <a:pt x="f41" y="f42"/>
                    </a:moveTo>
                    <a:cubicBezTo>
                      <a:pt x="f43" y="f42"/>
                      <a:pt x="f44" y="f45"/>
                      <a:pt x="f44" y="f46"/>
                    </a:cubicBezTo>
                    <a:cubicBezTo>
                      <a:pt x="f44" y="f47"/>
                      <a:pt x="f43" y="f48"/>
                      <a:pt x="f41" y="f48"/>
                    </a:cubicBezTo>
                    <a:cubicBezTo>
                      <a:pt x="f49" y="f48"/>
                      <a:pt x="f50" y="f47"/>
                      <a:pt x="f50" y="f46"/>
                    </a:cubicBezTo>
                    <a:cubicBezTo>
                      <a:pt x="f50" y="f45"/>
                      <a:pt x="f49" y="f42"/>
                      <a:pt x="f41" y="f42"/>
                    </a:cubicBezTo>
                    <a:close/>
                    <a:moveTo>
                      <a:pt x="f51" y="f42"/>
                    </a:moveTo>
                    <a:cubicBezTo>
                      <a:pt x="f52" y="f42"/>
                      <a:pt x="f53" y="f45"/>
                      <a:pt x="f53" y="f46"/>
                    </a:cubicBezTo>
                    <a:cubicBezTo>
                      <a:pt x="f53" y="f47"/>
                      <a:pt x="f52" y="f48"/>
                      <a:pt x="f51" y="f48"/>
                    </a:cubicBezTo>
                    <a:cubicBezTo>
                      <a:pt x="f54" y="f48"/>
                      <a:pt x="f55" y="f47"/>
                      <a:pt x="f55" y="f46"/>
                    </a:cubicBezTo>
                    <a:cubicBezTo>
                      <a:pt x="f55" y="f45"/>
                      <a:pt x="f54" y="f42"/>
                      <a:pt x="f51" y="f42"/>
                    </a:cubicBezTo>
                    <a:close/>
                    <a:moveTo>
                      <a:pt x="f26" y="f56"/>
                    </a:moveTo>
                    <a:cubicBezTo>
                      <a:pt x="f28" y="f56"/>
                      <a:pt x="f29" y="f57"/>
                      <a:pt x="f29" y="f58"/>
                    </a:cubicBezTo>
                    <a:cubicBezTo>
                      <a:pt x="f29" y="f59"/>
                      <a:pt x="f28" y="f60"/>
                      <a:pt x="f26" y="f60"/>
                    </a:cubicBezTo>
                    <a:cubicBezTo>
                      <a:pt x="f34" y="f60"/>
                      <a:pt x="f35" y="f59"/>
                      <a:pt x="f35" y="f58"/>
                    </a:cubicBezTo>
                    <a:cubicBezTo>
                      <a:pt x="f35" y="f57"/>
                      <a:pt x="f34" y="f56"/>
                      <a:pt x="f26" y="f56"/>
                    </a:cubicBezTo>
                    <a:close/>
                    <a:moveTo>
                      <a:pt x="f36" y="f56"/>
                    </a:moveTo>
                    <a:cubicBezTo>
                      <a:pt x="f37" y="f56"/>
                      <a:pt x="f38" y="f57"/>
                      <a:pt x="f38" y="f58"/>
                    </a:cubicBezTo>
                    <a:cubicBezTo>
                      <a:pt x="f38" y="f59"/>
                      <a:pt x="f37" y="f60"/>
                      <a:pt x="f36" y="f60"/>
                    </a:cubicBezTo>
                    <a:cubicBezTo>
                      <a:pt x="f39" y="f60"/>
                      <a:pt x="f40" y="f59"/>
                      <a:pt x="f40" y="f58"/>
                    </a:cubicBezTo>
                    <a:cubicBezTo>
                      <a:pt x="f40" y="f57"/>
                      <a:pt x="f39" y="f56"/>
                      <a:pt x="f36" y="f56"/>
                    </a:cubicBezTo>
                    <a:close/>
                    <a:moveTo>
                      <a:pt x="f41" y="f61"/>
                    </a:moveTo>
                    <a:cubicBezTo>
                      <a:pt x="f43" y="f61"/>
                      <a:pt x="f44" y="f62"/>
                      <a:pt x="f44" y="f63"/>
                    </a:cubicBezTo>
                    <a:cubicBezTo>
                      <a:pt x="f44" y="f64"/>
                      <a:pt x="f43" y="f65"/>
                      <a:pt x="f41" y="f65"/>
                    </a:cubicBezTo>
                    <a:cubicBezTo>
                      <a:pt x="f49" y="f65"/>
                      <a:pt x="f50" y="f64"/>
                      <a:pt x="f50" y="f63"/>
                    </a:cubicBezTo>
                    <a:cubicBezTo>
                      <a:pt x="f50" y="f62"/>
                      <a:pt x="f49" y="f61"/>
                      <a:pt x="f41" y="f61"/>
                    </a:cubicBezTo>
                    <a:close/>
                    <a:moveTo>
                      <a:pt x="f51" y="f61"/>
                    </a:moveTo>
                    <a:cubicBezTo>
                      <a:pt x="f52" y="f61"/>
                      <a:pt x="f53" y="f62"/>
                      <a:pt x="f53" y="f63"/>
                    </a:cubicBezTo>
                    <a:cubicBezTo>
                      <a:pt x="f53" y="f64"/>
                      <a:pt x="f52" y="f65"/>
                      <a:pt x="f51" y="f65"/>
                    </a:cubicBezTo>
                    <a:cubicBezTo>
                      <a:pt x="f54" y="f65"/>
                      <a:pt x="f55" y="f64"/>
                      <a:pt x="f55" y="f63"/>
                    </a:cubicBezTo>
                    <a:cubicBezTo>
                      <a:pt x="f55" y="f62"/>
                      <a:pt x="f54" y="f61"/>
                      <a:pt x="f51" y="f61"/>
                    </a:cubicBezTo>
                    <a:close/>
                    <a:moveTo>
                      <a:pt x="f66" y="f2"/>
                    </a:moveTo>
                    <a:cubicBezTo>
                      <a:pt x="f67" y="f2"/>
                      <a:pt x="f68" y="f69"/>
                      <a:pt x="f68" y="f70"/>
                    </a:cubicBezTo>
                    <a:cubicBezTo>
                      <a:pt x="f68" y="f71"/>
                      <a:pt x="f72" y="f73"/>
                      <a:pt x="f74" y="f75"/>
                    </a:cubicBezTo>
                    <a:lnTo>
                      <a:pt x="f74" y="f76"/>
                    </a:lnTo>
                    <a:lnTo>
                      <a:pt x="f77" y="f76"/>
                    </a:lnTo>
                    <a:lnTo>
                      <a:pt x="f77" y="f78"/>
                    </a:lnTo>
                    <a:lnTo>
                      <a:pt x="f79" y="f78"/>
                    </a:lnTo>
                    <a:lnTo>
                      <a:pt x="f79" y="f80"/>
                    </a:lnTo>
                    <a:lnTo>
                      <a:pt x="f81" y="f82"/>
                    </a:lnTo>
                    <a:lnTo>
                      <a:pt x="f81" y="f83"/>
                    </a:lnTo>
                    <a:lnTo>
                      <a:pt x="f79" y="f84"/>
                    </a:lnTo>
                    <a:lnTo>
                      <a:pt x="f79" y="f85"/>
                    </a:lnTo>
                    <a:lnTo>
                      <a:pt x="f77" y="f85"/>
                    </a:lnTo>
                    <a:lnTo>
                      <a:pt x="f77" y="f86"/>
                    </a:lnTo>
                    <a:lnTo>
                      <a:pt x="f87" y="f86"/>
                    </a:lnTo>
                    <a:lnTo>
                      <a:pt x="f87" y="f88"/>
                    </a:lnTo>
                    <a:lnTo>
                      <a:pt x="f2" y="f76"/>
                    </a:lnTo>
                    <a:lnTo>
                      <a:pt x="f87" y="f76"/>
                    </a:lnTo>
                    <a:lnTo>
                      <a:pt x="f89" y="f76"/>
                    </a:lnTo>
                    <a:lnTo>
                      <a:pt x="f89" y="f90"/>
                    </a:lnTo>
                    <a:cubicBezTo>
                      <a:pt x="f91" y="f92"/>
                      <a:pt x="f93" y="f94"/>
                      <a:pt x="f93" y="f95"/>
                    </a:cubicBezTo>
                    <a:cubicBezTo>
                      <a:pt x="f93" y="f96"/>
                      <a:pt x="f97" y="f98"/>
                      <a:pt x="f99" y="f98"/>
                    </a:cubicBezTo>
                    <a:cubicBezTo>
                      <a:pt x="f100" y="f98"/>
                      <a:pt x="f101" y="f102"/>
                      <a:pt x="f103" y="f104"/>
                    </a:cubicBezTo>
                    <a:cubicBezTo>
                      <a:pt x="f105" y="f106"/>
                      <a:pt x="f107" y="f2"/>
                      <a:pt x="f66" y="f2"/>
                    </a:cubicBezTo>
                    <a:close/>
                  </a:path>
                </a:pathLst>
              </a:custGeom>
              <a:solidFill>
                <a:srgbClr val="FFC000"/>
              </a:solidFill>
              <a:ln cap="flat">
                <a:noFill/>
                <a:prstDash val="solid"/>
              </a:ln>
            </p:spPr>
            <p:txBody>
              <a:bodyPr vert="horz" wrap="square" lIns="121920" tIns="60960" rIns="121920" bIns="60960" anchor="ctr" anchorCtr="1" compatLnSpc="1">
                <a:noAutofit/>
              </a:bodyPr>
              <a:lstStyle/>
              <a:p>
                <a:pPr algn="ctr" defTabSz="1219170">
                  <a:spcBef>
                    <a:spcPct val="0"/>
                  </a:spcBef>
                  <a:spcAft>
                    <a:spcPct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3601" kern="0">
                  <a:solidFill>
                    <a:srgbClr val="C37A00"/>
                  </a:solidFill>
                  <a:latin typeface="Arial"/>
                  <a:ea typeface="맑은 고딕" pitchFamily="34"/>
                </a:endParaRPr>
              </a:p>
            </p:txBody>
          </p:sp>
          <p:grpSp>
            <p:nvGrpSpPr>
              <p:cNvPr id="15" name="Group 50">
                <a:extLst>
                  <a:ext uri="{FF2B5EF4-FFF2-40B4-BE49-F238E27FC236}">
                    <a16:creationId xmlns:a16="http://schemas.microsoft.com/office/drawing/2014/main" id="{A0B8BA96-0F73-4907-9E27-0B52186AA2F4}"/>
                  </a:ext>
                </a:extLst>
              </p:cNvPr>
              <p:cNvGrpSpPr/>
              <p:nvPr/>
            </p:nvGrpSpPr>
            <p:grpSpPr>
              <a:xfrm>
                <a:off x="1300157" y="3987241"/>
                <a:ext cx="3933428" cy="850827"/>
                <a:chOff x="1300157" y="3987241"/>
                <a:chExt cx="3933428" cy="850827"/>
              </a:xfrm>
            </p:grpSpPr>
            <p:sp>
              <p:nvSpPr>
                <p:cNvPr id="16" name="TextBox 51">
                  <a:extLst>
                    <a:ext uri="{FF2B5EF4-FFF2-40B4-BE49-F238E27FC236}">
                      <a16:creationId xmlns:a16="http://schemas.microsoft.com/office/drawing/2014/main" id="{6433DF1F-2C80-42EC-94D2-7CE5973D9310}"/>
                    </a:ext>
                  </a:extLst>
                </p:cNvPr>
                <p:cNvSpPr txBox="1"/>
                <p:nvPr/>
              </p:nvSpPr>
              <p:spPr>
                <a:xfrm>
                  <a:off x="1300157" y="4191737"/>
                  <a:ext cx="3933428" cy="646331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121920" tIns="60960" rIns="121920" bIns="60960" anchor="t" anchorCtr="0" compatLnSpc="1">
                  <a:spAutoFit/>
                </a:bodyPr>
                <a:lstStyle/>
                <a:p>
                  <a:pPr defTabSz="1219170">
                    <a:spcBef>
                      <a:spcPct val="0"/>
                    </a:spcBef>
                    <a:spcAft>
                      <a:spcPct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n-US" sz="1600" kern="0">
                      <a:solidFill>
                        <a:srgbClr val="000000"/>
                      </a:solidFill>
                      <a:latin typeface="Arial"/>
                      <a:ea typeface="Arial"/>
                      <a:cs typeface="Arial" panose="020B0604020202020204" pitchFamily="34" charset="0"/>
                    </a:rPr>
                    <a:t>Get a modern PowerPoint  Presentation that is beautifully designed. Easy to change colors, photos and Text. </a:t>
                  </a:r>
                </a:p>
              </p:txBody>
            </p:sp>
            <p:sp>
              <p:nvSpPr>
                <p:cNvPr id="17" name="TextBox 52">
                  <a:extLst>
                    <a:ext uri="{FF2B5EF4-FFF2-40B4-BE49-F238E27FC236}">
                      <a16:creationId xmlns:a16="http://schemas.microsoft.com/office/drawing/2014/main" id="{EAF9F74F-AB9A-4A40-9558-7B5435EF947D}"/>
                    </a:ext>
                  </a:extLst>
                </p:cNvPr>
                <p:cNvSpPr txBox="1"/>
                <p:nvPr/>
              </p:nvSpPr>
              <p:spPr>
                <a:xfrm>
                  <a:off x="1300157" y="3987241"/>
                  <a:ext cx="3933419" cy="276999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143999" tIns="60960" rIns="143999" bIns="60960" anchor="t" anchorCtr="0" compatLnSpc="1">
                  <a:spAutoFit/>
                </a:bodyPr>
                <a:lstStyle/>
                <a:p>
                  <a:pPr defTabSz="1219170">
                    <a:spcBef>
                      <a:spcPct val="0"/>
                    </a:spcBef>
                    <a:spcAft>
                      <a:spcPct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n-US" sz="1600" b="1" kern="0">
                      <a:solidFill>
                        <a:srgbClr val="C37A00"/>
                      </a:solidFill>
                      <a:latin typeface="Arial"/>
                      <a:ea typeface="Arial"/>
                      <a:cs typeface="Arial" panose="020B0604020202020204" pitchFamily="34" charset="0"/>
                    </a:rPr>
                    <a:t>Contents Title</a:t>
                  </a:r>
                </a:p>
              </p:txBody>
            </p:sp>
          </p:grpSp>
        </p:grpSp>
        <p:grpSp>
          <p:nvGrpSpPr>
            <p:cNvPr id="18" name="Group 57">
              <a:extLst>
                <a:ext uri="{FF2B5EF4-FFF2-40B4-BE49-F238E27FC236}">
                  <a16:creationId xmlns:a16="http://schemas.microsoft.com/office/drawing/2014/main" id="{5A5FD587-2158-4AFF-B32A-206717B83893}"/>
                </a:ext>
              </a:extLst>
            </p:cNvPr>
            <p:cNvGrpSpPr/>
            <p:nvPr/>
          </p:nvGrpSpPr>
          <p:grpSpPr>
            <a:xfrm>
              <a:off x="1689207" y="3065461"/>
              <a:ext cx="4570765" cy="850836"/>
              <a:chOff x="1689207" y="3065461"/>
              <a:chExt cx="4570765" cy="850836"/>
            </a:xfrm>
          </p:grpSpPr>
          <p:sp>
            <p:nvSpPr>
              <p:cNvPr id="19" name="Oval 58">
                <a:extLst>
                  <a:ext uri="{FF2B5EF4-FFF2-40B4-BE49-F238E27FC236}">
                    <a16:creationId xmlns:a16="http://schemas.microsoft.com/office/drawing/2014/main" id="{4BF62E15-D2D6-444A-9DA6-3B70F9A59895}"/>
                  </a:ext>
                </a:extLst>
              </p:cNvPr>
              <p:cNvSpPr/>
              <p:nvPr/>
            </p:nvSpPr>
            <p:spPr>
              <a:xfrm>
                <a:off x="1689207" y="3107963"/>
                <a:ext cx="502956" cy="502956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FFFFFF"/>
              </a:solidFill>
              <a:ln w="25402" cap="flat">
                <a:solidFill>
                  <a:srgbClr val="1B1C26"/>
                </a:solidFill>
                <a:prstDash val="solid"/>
              </a:ln>
            </p:spPr>
            <p:txBody>
              <a:bodyPr vert="horz" wrap="square" lIns="121920" tIns="60960" rIns="121920" bIns="60960" anchor="ctr" anchorCtr="1" compatLnSpc="1">
                <a:noAutofit/>
              </a:bodyPr>
              <a:lstStyle/>
              <a:p>
                <a:pPr algn="ctr" defTabSz="1219170">
                  <a:spcBef>
                    <a:spcPct val="0"/>
                  </a:spcBef>
                  <a:spcAft>
                    <a:spcPct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3601" kern="0">
                  <a:solidFill>
                    <a:srgbClr val="C37A00"/>
                  </a:solidFill>
                  <a:latin typeface="Arial"/>
                  <a:ea typeface="맑은 고딕" pitchFamily="34"/>
                </a:endParaRPr>
              </a:p>
            </p:txBody>
          </p:sp>
          <p:sp>
            <p:nvSpPr>
              <p:cNvPr id="20" name="Rounded Rectangle 9">
                <a:extLst>
                  <a:ext uri="{FF2B5EF4-FFF2-40B4-BE49-F238E27FC236}">
                    <a16:creationId xmlns:a16="http://schemas.microsoft.com/office/drawing/2014/main" id="{B4075A36-2A3C-4AF0-9373-DB7450107868}"/>
                  </a:ext>
                </a:extLst>
              </p:cNvPr>
              <p:cNvSpPr/>
              <p:nvPr/>
            </p:nvSpPr>
            <p:spPr>
              <a:xfrm>
                <a:off x="1823670" y="3242425"/>
                <a:ext cx="234031" cy="23403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960440"/>
                  <a:gd name="f4" fmla="val 3960000"/>
                  <a:gd name="f5" fmla="val 1588743"/>
                  <a:gd name="f6" fmla="val 1414211"/>
                  <a:gd name="f7" fmla="val 1540407"/>
                  <a:gd name="f8" fmla="val 1411706"/>
                  <a:gd name="f9" fmla="val 1506842"/>
                  <a:gd name="f10" fmla="val 1440258"/>
                  <a:gd name="f11" fmla="val 1478573"/>
                  <a:gd name="f12" fmla="val 2462752"/>
                  <a:gd name="f13" fmla="val 2484086"/>
                  <a:gd name="f14" fmla="val 1516471"/>
                  <a:gd name="f15" fmla="val 2503171"/>
                  <a:gd name="f16" fmla="val 1532201"/>
                  <a:gd name="f17" fmla="val 2515206"/>
                  <a:gd name="f18" fmla="val 1552351"/>
                  <a:gd name="f19" fmla="val 2541621"/>
                  <a:gd name="f20" fmla="val 1589483"/>
                  <a:gd name="f21" fmla="val 2548946"/>
                  <a:gd name="f22" fmla="val 1619199"/>
                  <a:gd name="f23" fmla="val 2531790"/>
                  <a:gd name="f24" fmla="val 2471524"/>
                  <a:gd name="f25" fmla="val 2039700"/>
                  <a:gd name="f26" fmla="val 2509339"/>
                  <a:gd name="f27" fmla="val 2017643"/>
                  <a:gd name="f28" fmla="val 2509577"/>
                  <a:gd name="f29" fmla="val 1945490"/>
                  <a:gd name="f30" fmla="val 2464719"/>
                  <a:gd name="f31" fmla="val 1913406"/>
                  <a:gd name="f32" fmla="val 2315501"/>
                  <a:gd name="f33" fmla="val 1808322"/>
                  <a:gd name="f34" fmla="val 1748389"/>
                  <a:gd name="f35" fmla="val 1486683"/>
                  <a:gd name="f36" fmla="val 1982320"/>
                  <a:gd name="f37" fmla="val 904379"/>
                  <a:gd name="f38" fmla="val 2575020"/>
                  <a:gd name="f39" fmla="val 3055498"/>
                  <a:gd name="f40" fmla="val 1384857"/>
                  <a:gd name="f41" fmla="val 1977557"/>
                  <a:gd name="f42" fmla="val 2570257"/>
                  <a:gd name="f43" fmla="val 3050735"/>
                  <a:gd name="f44" fmla="val 1389620"/>
                  <a:gd name="f45" fmla="val 909142"/>
                  <a:gd name="f46" fmla="val 537397"/>
                  <a:gd name="f47" fmla="val 1186942"/>
                  <a:gd name="f48" fmla="val 542160"/>
                  <a:gd name="f49" fmla="val 1182179"/>
                  <a:gd name="f50" fmla="val 2772935"/>
                  <a:gd name="f51" fmla="val 3417717"/>
                  <a:gd name="f52" fmla="val 2777698"/>
                  <a:gd name="f53" fmla="val 3422480"/>
                  <a:gd name="f54" fmla="val 436907"/>
                  <a:gd name="f55" fmla="val 3523533"/>
                  <a:gd name="f56" fmla="val 3764830"/>
                  <a:gd name="f57" fmla="val 195610"/>
                  <a:gd name="f58" fmla="val 3523093"/>
                  <a:gd name="f59" fmla="val 3764390"/>
                  <a:gd name="f60" fmla="*/ f0 1 3960440"/>
                  <a:gd name="f61" fmla="*/ f1 1 3960000"/>
                  <a:gd name="f62" fmla="val f2"/>
                  <a:gd name="f63" fmla="val f3"/>
                  <a:gd name="f64" fmla="val f4"/>
                  <a:gd name="f65" fmla="+- f64 0 f62"/>
                  <a:gd name="f66" fmla="+- f63 0 f62"/>
                  <a:gd name="f67" fmla="*/ f66 1 3960440"/>
                  <a:gd name="f68" fmla="*/ f65 1 3960000"/>
                  <a:gd name="f69" fmla="*/ f62 1 f67"/>
                  <a:gd name="f70" fmla="*/ f63 1 f67"/>
                  <a:gd name="f71" fmla="*/ f62 1 f68"/>
                  <a:gd name="f72" fmla="*/ f64 1 f68"/>
                  <a:gd name="f73" fmla="*/ f69 f60 1"/>
                  <a:gd name="f74" fmla="*/ f70 f60 1"/>
                  <a:gd name="f75" fmla="*/ f72 f61 1"/>
                  <a:gd name="f76" fmla="*/ f71 f6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3" t="f76" r="f74" b="f75"/>
                <a:pathLst>
                  <a:path w="3960440" h="3960000">
                    <a:moveTo>
                      <a:pt x="f5" y="f6"/>
                    </a:moveTo>
                    <a:cubicBezTo>
                      <a:pt x="f7" y="f8"/>
                      <a:pt x="f9" y="f10"/>
                      <a:pt x="f9" y="f11"/>
                    </a:cubicBezTo>
                    <a:lnTo>
                      <a:pt x="f9" y="f12"/>
                    </a:lnTo>
                    <a:cubicBezTo>
                      <a:pt x="f9" y="f13"/>
                      <a:pt x="f14" y="f15"/>
                      <a:pt x="f16" y="f17"/>
                    </a:cubicBezTo>
                    <a:cubicBezTo>
                      <a:pt x="f18" y="f19"/>
                      <a:pt x="f20" y="f21"/>
                      <a:pt x="f22" y="f23"/>
                    </a:cubicBezTo>
                    <a:lnTo>
                      <a:pt x="f24" y="f25"/>
                    </a:ln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5" y="f6"/>
                    </a:cubicBezTo>
                    <a:close/>
                    <a:moveTo>
                      <a:pt x="f36" y="f37"/>
                    </a:moveTo>
                    <a:cubicBezTo>
                      <a:pt x="f38" y="f37"/>
                      <a:pt x="f39" y="f40"/>
                      <a:pt x="f39" y="f41"/>
                    </a:cubicBezTo>
                    <a:cubicBezTo>
                      <a:pt x="f39" y="f42"/>
                      <a:pt x="f38" y="f43"/>
                      <a:pt x="f36" y="f43"/>
                    </a:cubicBezTo>
                    <a:cubicBezTo>
                      <a:pt x="f44" y="f43"/>
                      <a:pt x="f45" y="f42"/>
                      <a:pt x="f45" y="f41"/>
                    </a:cubicBezTo>
                    <a:cubicBezTo>
                      <a:pt x="f45" y="f40"/>
                      <a:pt x="f44" y="f37"/>
                      <a:pt x="f36" y="f37"/>
                    </a:cubicBezTo>
                    <a:close/>
                    <a:moveTo>
                      <a:pt x="f36" y="f46"/>
                    </a:moveTo>
                    <a:cubicBezTo>
                      <a:pt x="f47" y="f46"/>
                      <a:pt x="f48" y="f49"/>
                      <a:pt x="f48" y="f41"/>
                    </a:cubicBezTo>
                    <a:cubicBezTo>
                      <a:pt x="f48" y="f50"/>
                      <a:pt x="f47" y="f51"/>
                      <a:pt x="f36" y="f51"/>
                    </a:cubicBezTo>
                    <a:cubicBezTo>
                      <a:pt x="f52" y="f51"/>
                      <a:pt x="f53" y="f50"/>
                      <a:pt x="f53" y="f41"/>
                    </a:cubicBezTo>
                    <a:cubicBezTo>
                      <a:pt x="f53" y="f49"/>
                      <a:pt x="f52" y="f46"/>
                      <a:pt x="f36" y="f46"/>
                    </a:cubicBezTo>
                    <a:close/>
                    <a:moveTo>
                      <a:pt x="f54" y="f2"/>
                    </a:moveTo>
                    <a:lnTo>
                      <a:pt x="f55" y="f2"/>
                    </a:lnTo>
                    <a:cubicBezTo>
                      <a:pt x="f56" y="f2"/>
                      <a:pt x="f3" y="f57"/>
                      <a:pt x="f3" y="f54"/>
                    </a:cubicBezTo>
                    <a:lnTo>
                      <a:pt x="f3" y="f58"/>
                    </a:lnTo>
                    <a:cubicBezTo>
                      <a:pt x="f3" y="f59"/>
                      <a:pt x="f56" y="f4"/>
                      <a:pt x="f55" y="f4"/>
                    </a:cubicBezTo>
                    <a:lnTo>
                      <a:pt x="f54" y="f4"/>
                    </a:lnTo>
                    <a:cubicBezTo>
                      <a:pt x="f57" y="f4"/>
                      <a:pt x="f2" y="f59"/>
                      <a:pt x="f2" y="f58"/>
                    </a:cubicBezTo>
                    <a:lnTo>
                      <a:pt x="f2" y="f54"/>
                    </a:lnTo>
                    <a:cubicBezTo>
                      <a:pt x="f2" y="f57"/>
                      <a:pt x="f57" y="f2"/>
                      <a:pt x="f54" y="f2"/>
                    </a:cubicBezTo>
                    <a:close/>
                  </a:path>
                </a:pathLst>
              </a:custGeom>
              <a:solidFill>
                <a:srgbClr val="FFC000"/>
              </a:solidFill>
              <a:ln cap="flat">
                <a:noFill/>
                <a:prstDash val="solid"/>
              </a:ln>
            </p:spPr>
            <p:txBody>
              <a:bodyPr vert="horz" wrap="square" lIns="121920" tIns="60960" rIns="121920" bIns="60960" anchor="ctr" anchorCtr="1" compatLnSpc="1">
                <a:noAutofit/>
              </a:bodyPr>
              <a:lstStyle/>
              <a:p>
                <a:pPr algn="ctr" defTabSz="1219170">
                  <a:spcBef>
                    <a:spcPct val="0"/>
                  </a:spcBef>
                  <a:spcAft>
                    <a:spcPct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3601" kern="0">
                  <a:solidFill>
                    <a:srgbClr val="C37A00"/>
                  </a:solidFill>
                  <a:latin typeface="Arial"/>
                  <a:ea typeface="맑은 고딕" pitchFamily="34"/>
                </a:endParaRPr>
              </a:p>
            </p:txBody>
          </p:sp>
          <p:grpSp>
            <p:nvGrpSpPr>
              <p:cNvPr id="21" name="Group 60">
                <a:extLst>
                  <a:ext uri="{FF2B5EF4-FFF2-40B4-BE49-F238E27FC236}">
                    <a16:creationId xmlns:a16="http://schemas.microsoft.com/office/drawing/2014/main" id="{BACA2E96-FCB8-4486-8AD1-90981EEB843B}"/>
                  </a:ext>
                </a:extLst>
              </p:cNvPr>
              <p:cNvGrpSpPr/>
              <p:nvPr/>
            </p:nvGrpSpPr>
            <p:grpSpPr>
              <a:xfrm>
                <a:off x="2326553" y="3065461"/>
                <a:ext cx="3933419" cy="850836"/>
                <a:chOff x="2326553" y="3065461"/>
                <a:chExt cx="3933419" cy="850836"/>
              </a:xfrm>
            </p:grpSpPr>
            <p:sp>
              <p:nvSpPr>
                <p:cNvPr id="22" name="TextBox 61">
                  <a:extLst>
                    <a:ext uri="{FF2B5EF4-FFF2-40B4-BE49-F238E27FC236}">
                      <a16:creationId xmlns:a16="http://schemas.microsoft.com/office/drawing/2014/main" id="{52EBBC84-E091-40F0-8E75-0EF8EA76808F}"/>
                    </a:ext>
                  </a:extLst>
                </p:cNvPr>
                <p:cNvSpPr txBox="1"/>
                <p:nvPr/>
              </p:nvSpPr>
              <p:spPr>
                <a:xfrm>
                  <a:off x="2326553" y="3269967"/>
                  <a:ext cx="3238184" cy="646330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121920" tIns="60960" rIns="121920" bIns="60960" anchor="t" anchorCtr="0" compatLnSpc="1">
                  <a:spAutoFit/>
                </a:bodyPr>
                <a:lstStyle/>
                <a:p>
                  <a:pPr defTabSz="1219170">
                    <a:spcBef>
                      <a:spcPct val="0"/>
                    </a:spcBef>
                    <a:spcAft>
                      <a:spcPct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n-US" sz="1600" kern="0">
                      <a:solidFill>
                        <a:srgbClr val="000000"/>
                      </a:solidFill>
                      <a:latin typeface="Arial"/>
                      <a:ea typeface="Arial"/>
                      <a:cs typeface="Arial" panose="020B0604020202020204" pitchFamily="34" charset="0"/>
                    </a:rPr>
                    <a:t>Get a modern PowerPoint  Presentation that is beautifully designed. Easy to change colors, photos and Text. </a:t>
                  </a:r>
                </a:p>
              </p:txBody>
            </p:sp>
            <p:sp>
              <p:nvSpPr>
                <p:cNvPr id="23" name="TextBox 62">
                  <a:extLst>
                    <a:ext uri="{FF2B5EF4-FFF2-40B4-BE49-F238E27FC236}">
                      <a16:creationId xmlns:a16="http://schemas.microsoft.com/office/drawing/2014/main" id="{81E1B671-FD85-4556-9E78-527400410062}"/>
                    </a:ext>
                  </a:extLst>
                </p:cNvPr>
                <p:cNvSpPr txBox="1"/>
                <p:nvPr/>
              </p:nvSpPr>
              <p:spPr>
                <a:xfrm>
                  <a:off x="2326553" y="3065461"/>
                  <a:ext cx="3933419" cy="276999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143999" tIns="60960" rIns="143999" bIns="60960" anchor="t" anchorCtr="0" compatLnSpc="1">
                  <a:spAutoFit/>
                </a:bodyPr>
                <a:lstStyle/>
                <a:p>
                  <a:pPr defTabSz="1219170">
                    <a:spcBef>
                      <a:spcPct val="0"/>
                    </a:spcBef>
                    <a:spcAft>
                      <a:spcPct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n-US" sz="1600" b="1" kern="0">
                      <a:solidFill>
                        <a:srgbClr val="C37A00"/>
                      </a:solidFill>
                      <a:latin typeface="Arial"/>
                      <a:ea typeface="Arial"/>
                      <a:cs typeface="Arial" panose="020B0604020202020204" pitchFamily="34" charset="0"/>
                    </a:rPr>
                    <a:t>Contents Title</a:t>
                  </a:r>
                </a:p>
              </p:txBody>
            </p:sp>
          </p:grpSp>
        </p:grpSp>
        <p:grpSp>
          <p:nvGrpSpPr>
            <p:cNvPr id="24" name="Group 63">
              <a:extLst>
                <a:ext uri="{FF2B5EF4-FFF2-40B4-BE49-F238E27FC236}">
                  <a16:creationId xmlns:a16="http://schemas.microsoft.com/office/drawing/2014/main" id="{DAFCFBFC-A236-4F29-9D2E-0395792D5EC1}"/>
                </a:ext>
              </a:extLst>
            </p:cNvPr>
            <p:cNvGrpSpPr/>
            <p:nvPr/>
          </p:nvGrpSpPr>
          <p:grpSpPr>
            <a:xfrm>
              <a:off x="1689207" y="2028120"/>
              <a:ext cx="4570765" cy="850836"/>
              <a:chOff x="1689207" y="2028120"/>
              <a:chExt cx="4570765" cy="850836"/>
            </a:xfrm>
          </p:grpSpPr>
          <p:sp>
            <p:nvSpPr>
              <p:cNvPr id="25" name="Oval 64">
                <a:extLst>
                  <a:ext uri="{FF2B5EF4-FFF2-40B4-BE49-F238E27FC236}">
                    <a16:creationId xmlns:a16="http://schemas.microsoft.com/office/drawing/2014/main" id="{BFB96760-BB52-44A4-988C-18F3567EA806}"/>
                  </a:ext>
                </a:extLst>
              </p:cNvPr>
              <p:cNvSpPr/>
              <p:nvPr/>
            </p:nvSpPr>
            <p:spPr>
              <a:xfrm>
                <a:off x="1689207" y="2070622"/>
                <a:ext cx="502956" cy="502956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FFFFFF"/>
              </a:solidFill>
              <a:ln w="25402" cap="flat">
                <a:solidFill>
                  <a:srgbClr val="1B1C26"/>
                </a:solidFill>
                <a:prstDash val="solid"/>
              </a:ln>
            </p:spPr>
            <p:txBody>
              <a:bodyPr vert="horz" wrap="square" lIns="121920" tIns="60960" rIns="121920" bIns="60960" anchor="ctr" anchorCtr="1" compatLnSpc="1">
                <a:noAutofit/>
              </a:bodyPr>
              <a:lstStyle/>
              <a:p>
                <a:pPr algn="ctr" defTabSz="1219170">
                  <a:spcBef>
                    <a:spcPct val="0"/>
                  </a:spcBef>
                  <a:spcAft>
                    <a:spcPct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3601" kern="0">
                  <a:solidFill>
                    <a:srgbClr val="C37A00"/>
                  </a:solidFill>
                  <a:latin typeface="Arial"/>
                  <a:ea typeface="맑은 고딕" pitchFamily="34"/>
                </a:endParaRPr>
              </a:p>
            </p:txBody>
          </p:sp>
          <p:sp>
            <p:nvSpPr>
              <p:cNvPr id="26" name="Donut 6">
                <a:extLst>
                  <a:ext uri="{FF2B5EF4-FFF2-40B4-BE49-F238E27FC236}">
                    <a16:creationId xmlns:a16="http://schemas.microsoft.com/office/drawing/2014/main" id="{8F1497E6-D4B7-45C4-AE65-443F709F953F}"/>
                  </a:ext>
                </a:extLst>
              </p:cNvPr>
              <p:cNvSpPr/>
              <p:nvPr/>
            </p:nvSpPr>
            <p:spPr>
              <a:xfrm>
                <a:off x="1796960" y="2178375"/>
                <a:ext cx="287441" cy="28744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960000"/>
                  <a:gd name="f4" fmla="val 1980000"/>
                  <a:gd name="f5" fmla="val 1260000"/>
                  <a:gd name="f6" fmla="val 2377645"/>
                  <a:gd name="f7" fmla="val 2700000"/>
                  <a:gd name="f8" fmla="val 1582355"/>
                  <a:gd name="f9" fmla="val 2490424"/>
                  <a:gd name="f10" fmla="val 1258488"/>
                  <a:gd name="f11" fmla="val 3822407"/>
                  <a:gd name="f12" fmla="val 3911854"/>
                  <a:gd name="f13" fmla="val 1481555"/>
                  <a:gd name="f14" fmla="val 1725155"/>
                  <a:gd name="f15" fmla="val 3073524"/>
                  <a:gd name="f16" fmla="val 1852759"/>
                  <a:gd name="f17" fmla="val 3953575"/>
                  <a:gd name="f18" fmla="val 2729076"/>
                  <a:gd name="f19" fmla="val 2455486"/>
                  <a:gd name="f20" fmla="val 2726868"/>
                  <a:gd name="f21" fmla="val 2454194"/>
                  <a:gd name="f22" fmla="val 2814857"/>
                  <a:gd name="f23" fmla="val 2317465"/>
                  <a:gd name="f24" fmla="val 2865416"/>
                  <a:gd name="f25" fmla="val 2154637"/>
                  <a:gd name="f26" fmla="val 1681504"/>
                  <a:gd name="f27" fmla="val 2717708"/>
                  <a:gd name="f28" fmla="val 1417508"/>
                  <a:gd name="f29" fmla="val 334727"/>
                  <a:gd name="f30" fmla="val 878603"/>
                  <a:gd name="f31" fmla="val 1154753"/>
                  <a:gd name="f32" fmla="val 2298930"/>
                  <a:gd name="f33" fmla="val 1281989"/>
                  <a:gd name="f34" fmla="val 2630497"/>
                  <a:gd name="f35" fmla="val 1603560"/>
                  <a:gd name="f36" fmla="val 2123408"/>
                  <a:gd name="f37" fmla="val 2258854"/>
                  <a:gd name="f38" fmla="val 2831322"/>
                  <a:gd name="f39" fmla="val 2378271"/>
                  <a:gd name="f40" fmla="val 2770003"/>
                  <a:gd name="f41" fmla="val 1695481"/>
                  <a:gd name="f42" fmla="val 3937251"/>
                  <a:gd name="f43" fmla="val 736579"/>
                  <a:gd name="f44" fmla="val 3801546"/>
                  <a:gd name="f45" fmla="val 2976792"/>
                  <a:gd name="f46" fmla="val 1572291"/>
                  <a:gd name="f47" fmla="val 123228"/>
                  <a:gd name="f48" fmla="val 1193364"/>
                  <a:gd name="f49" fmla="val 2762762"/>
                  <a:gd name="f50" fmla="val 3439434"/>
                  <a:gd name="f51" fmla="val 454224"/>
                  <a:gd name="f52" fmla="val 3758731"/>
                  <a:gd name="f53" fmla="val 1114488"/>
                  <a:gd name="f54" fmla="val 2165892"/>
                  <a:gd name="f55" fmla="val 2106002"/>
                  <a:gd name="f56" fmla="val 1101330"/>
                  <a:gd name="f57" fmla="val 2043789"/>
                  <a:gd name="f58" fmla="val 1094584"/>
                  <a:gd name="f59" fmla="val 1916211"/>
                  <a:gd name="f60" fmla="val 1853998"/>
                  <a:gd name="f61" fmla="val 1794108"/>
                  <a:gd name="f62" fmla="val 1774506"/>
                  <a:gd name="f63" fmla="val 1119528"/>
                  <a:gd name="f64" fmla="val 1405645"/>
                  <a:gd name="f65" fmla="val 1206316"/>
                  <a:gd name="f66" fmla="val 1126346"/>
                  <a:gd name="f67" fmla="val 1524537"/>
                  <a:gd name="f68" fmla="val 1097987"/>
                  <a:gd name="f69" fmla="val 1912608"/>
                  <a:gd name="f70" fmla="val 428214"/>
                  <a:gd name="f71" fmla="val 752526"/>
                  <a:gd name="f72" fmla="val 789694"/>
                  <a:gd name="f73" fmla="val 293724"/>
                  <a:gd name="f74" fmla="val 1350545"/>
                  <a:gd name="f75" fmla="*/ f0 1 3960000"/>
                  <a:gd name="f76" fmla="*/ f1 1 3960000"/>
                  <a:gd name="f77" fmla="val f2"/>
                  <a:gd name="f78" fmla="val f3"/>
                  <a:gd name="f79" fmla="+- f78 0 f77"/>
                  <a:gd name="f80" fmla="*/ f79 1 3960000"/>
                  <a:gd name="f81" fmla="*/ f77 1 f80"/>
                  <a:gd name="f82" fmla="*/ f78 1 f80"/>
                  <a:gd name="f83" fmla="*/ f81 f75 1"/>
                  <a:gd name="f84" fmla="*/ f82 f75 1"/>
                  <a:gd name="f85" fmla="*/ f82 f76 1"/>
                  <a:gd name="f86" fmla="*/ f81 f7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83" t="f86" r="f84" b="f85"/>
                <a:pathLst>
                  <a:path w="3960000" h="3960000">
                    <a:moveTo>
                      <a:pt x="f4" y="f5"/>
                    </a:moveTo>
                    <a:cubicBezTo>
                      <a:pt x="f6" y="f5"/>
                      <a:pt x="f7" y="f8"/>
                      <a:pt x="f7" y="f4"/>
                    </a:cubicBezTo>
                    <a:cubicBezTo>
                      <a:pt x="f7" y="f6"/>
                      <a:pt x="f6" y="f7"/>
                      <a:pt x="f4" y="f7"/>
                    </a:cubicBezTo>
                    <a:cubicBezTo>
                      <a:pt x="f8" y="f7"/>
                      <a:pt x="f5" y="f6"/>
                      <a:pt x="f5" y="f4"/>
                    </a:cubicBezTo>
                    <a:cubicBezTo>
                      <a:pt x="f5" y="f8"/>
                      <a:pt x="f8" y="f5"/>
                      <a:pt x="f4" y="f5"/>
                    </a:cubicBezTo>
                    <a:close/>
                    <a:moveTo>
                      <a:pt x="f9" y="f10"/>
                    </a:moveTo>
                    <a:lnTo>
                      <a:pt x="f11" y="f10"/>
                    </a:lnTo>
                    <a:cubicBezTo>
                      <a:pt x="f12" y="f13"/>
                      <a:pt x="f3" y="f14"/>
                      <a:pt x="f3" y="f4"/>
                    </a:cubicBezTo>
                    <a:cubicBezTo>
                      <a:pt x="f3" y="f15"/>
                      <a:pt x="f15" y="f3"/>
                      <a:pt x="f4" y="f3"/>
                    </a:cubicBez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cubicBezTo>
                      <a:pt x="f22" y="f23"/>
                      <a:pt x="f24" y="f25"/>
                      <a:pt x="f24" y="f4"/>
                    </a:cubicBezTo>
                    <a:cubicBezTo>
                      <a:pt x="f24" y="f26"/>
                      <a:pt x="f27" y="f28"/>
                      <a:pt x="f9" y="f10"/>
                    </a:cubicBezTo>
                    <a:close/>
                    <a:moveTo>
                      <a:pt x="f29" y="f30"/>
                    </a:moveTo>
                    <a:lnTo>
                      <a:pt x="f31" y="f32"/>
                    </a:lnTo>
                    <a:cubicBezTo>
                      <a:pt x="f33" y="f34"/>
                      <a:pt x="f35" y="f24"/>
                      <a:pt x="f4" y="f24"/>
                    </a:cubicBezTo>
                    <a:cubicBezTo>
                      <a:pt x="f36" y="f24"/>
                      <a:pt x="f37" y="f38"/>
                      <a:pt x="f39" y="f40"/>
                    </a:cubicBezTo>
                    <a:lnTo>
                      <a:pt x="f41" y="f42"/>
                    </a:lnTo>
                    <a:cubicBezTo>
                      <a:pt x="f43" y="f44"/>
                      <a:pt x="f2" y="f45"/>
                      <a:pt x="f2" y="f4"/>
                    </a:cubicBezTo>
                    <a:cubicBezTo>
                      <a:pt x="f2" y="f46"/>
                      <a:pt x="f47" y="f48"/>
                      <a:pt x="f29" y="f30"/>
                    </a:cubicBezTo>
                    <a:close/>
                    <a:moveTo>
                      <a:pt x="f4" y="f2"/>
                    </a:moveTo>
                    <a:cubicBezTo>
                      <a:pt x="f49" y="f2"/>
                      <a:pt x="f50" y="f51"/>
                      <a:pt x="f52" y="f53"/>
                    </a:cubicBezTo>
                    <a:lnTo>
                      <a:pt x="f54" y="f53"/>
                    </a:lnTo>
                    <a:cubicBezTo>
                      <a:pt x="f55" y="f56"/>
                      <a:pt x="f57" y="f58"/>
                      <a:pt x="f4" y="f58"/>
                    </a:cubicBezTo>
                    <a:cubicBezTo>
                      <a:pt x="f59" y="f58"/>
                      <a:pt x="f60" y="f56"/>
                      <a:pt x="f61" y="f53"/>
                    </a:cubicBezTo>
                    <a:lnTo>
                      <a:pt x="f62" y="f53"/>
                    </a:lnTo>
                    <a:lnTo>
                      <a:pt x="f62" y="f63"/>
                    </a:lnTo>
                    <a:cubicBezTo>
                      <a:pt x="f64" y="f65"/>
                      <a:pt x="f66" y="f67"/>
                      <a:pt x="f68" y="f69"/>
                    </a:cubicBezTo>
                    <a:lnTo>
                      <a:pt x="f70" y="f71"/>
                    </a:lnTo>
                    <a:cubicBezTo>
                      <a:pt x="f72" y="f73"/>
                      <a:pt x="f74" y="f2"/>
                      <a:pt x="f4" y="f2"/>
                    </a:cubicBezTo>
                    <a:close/>
                  </a:path>
                </a:pathLst>
              </a:custGeom>
              <a:solidFill>
                <a:srgbClr val="FFC000"/>
              </a:solidFill>
              <a:ln cap="flat">
                <a:noFill/>
                <a:prstDash val="solid"/>
              </a:ln>
            </p:spPr>
            <p:txBody>
              <a:bodyPr vert="horz" wrap="square" lIns="121920" tIns="60960" rIns="121920" bIns="60960" anchor="ctr" anchorCtr="1" compatLnSpc="1">
                <a:noAutofit/>
              </a:bodyPr>
              <a:lstStyle/>
              <a:p>
                <a:pPr algn="ctr" defTabSz="1219170">
                  <a:spcBef>
                    <a:spcPct val="0"/>
                  </a:spcBef>
                  <a:spcAft>
                    <a:spcPct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3601" kern="0">
                  <a:solidFill>
                    <a:srgbClr val="C37A00"/>
                  </a:solidFill>
                  <a:latin typeface="Arial"/>
                  <a:ea typeface="맑은 고딕" pitchFamily="34"/>
                </a:endParaRPr>
              </a:p>
            </p:txBody>
          </p:sp>
          <p:grpSp>
            <p:nvGrpSpPr>
              <p:cNvPr id="27" name="Group 66">
                <a:extLst>
                  <a:ext uri="{FF2B5EF4-FFF2-40B4-BE49-F238E27FC236}">
                    <a16:creationId xmlns:a16="http://schemas.microsoft.com/office/drawing/2014/main" id="{C2546E2C-7E0A-40E2-AA41-CFB6993DBE15}"/>
                  </a:ext>
                </a:extLst>
              </p:cNvPr>
              <p:cNvGrpSpPr/>
              <p:nvPr/>
            </p:nvGrpSpPr>
            <p:grpSpPr>
              <a:xfrm>
                <a:off x="2326553" y="2028120"/>
                <a:ext cx="3933419" cy="850836"/>
                <a:chOff x="2326553" y="2028120"/>
                <a:chExt cx="3933419" cy="850836"/>
              </a:xfrm>
            </p:grpSpPr>
            <p:sp>
              <p:nvSpPr>
                <p:cNvPr id="28" name="TextBox 67">
                  <a:extLst>
                    <a:ext uri="{FF2B5EF4-FFF2-40B4-BE49-F238E27FC236}">
                      <a16:creationId xmlns:a16="http://schemas.microsoft.com/office/drawing/2014/main" id="{812AEC00-2F28-4030-9435-081C18465FD6}"/>
                    </a:ext>
                  </a:extLst>
                </p:cNvPr>
                <p:cNvSpPr txBox="1"/>
                <p:nvPr/>
              </p:nvSpPr>
              <p:spPr>
                <a:xfrm>
                  <a:off x="2326553" y="2232626"/>
                  <a:ext cx="3238184" cy="646330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121920" tIns="60960" rIns="121920" bIns="60960" anchor="t" anchorCtr="0" compatLnSpc="1">
                  <a:spAutoFit/>
                </a:bodyPr>
                <a:lstStyle/>
                <a:p>
                  <a:pPr defTabSz="1219170">
                    <a:spcBef>
                      <a:spcPct val="0"/>
                    </a:spcBef>
                    <a:spcAft>
                      <a:spcPct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n-US" sz="1600" kern="0" dirty="0">
                      <a:solidFill>
                        <a:srgbClr val="000000"/>
                      </a:solidFill>
                      <a:latin typeface="Arial"/>
                      <a:ea typeface="Arial"/>
                      <a:cs typeface="Arial" panose="020B0604020202020204" pitchFamily="34" charset="0"/>
                    </a:rPr>
                    <a:t>Get a modern PowerPoint  Presentation that is beautifully designed. Easy to change colors, photos and Text. </a:t>
                  </a:r>
                </a:p>
              </p:txBody>
            </p:sp>
            <p:sp>
              <p:nvSpPr>
                <p:cNvPr id="29" name="TextBox 68">
                  <a:extLst>
                    <a:ext uri="{FF2B5EF4-FFF2-40B4-BE49-F238E27FC236}">
                      <a16:creationId xmlns:a16="http://schemas.microsoft.com/office/drawing/2014/main" id="{2567564D-2600-45B8-9DFA-0C1564F8BFCE}"/>
                    </a:ext>
                  </a:extLst>
                </p:cNvPr>
                <p:cNvSpPr txBox="1"/>
                <p:nvPr/>
              </p:nvSpPr>
              <p:spPr>
                <a:xfrm>
                  <a:off x="2326553" y="2028120"/>
                  <a:ext cx="3933419" cy="276999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143999" tIns="60960" rIns="143999" bIns="60960" anchor="t" anchorCtr="0" compatLnSpc="1">
                  <a:spAutoFit/>
                </a:bodyPr>
                <a:lstStyle/>
                <a:p>
                  <a:pPr defTabSz="1219170">
                    <a:spcBef>
                      <a:spcPct val="0"/>
                    </a:spcBef>
                    <a:spcAft>
                      <a:spcPct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n-US" sz="1600" b="1" kern="0">
                      <a:solidFill>
                        <a:srgbClr val="C37A00"/>
                      </a:solidFill>
                      <a:latin typeface="Arial"/>
                      <a:ea typeface="Arial"/>
                      <a:cs typeface="Arial" panose="020B0604020202020204" pitchFamily="34" charset="0"/>
                    </a:rPr>
                    <a:t>Contents Title</a:t>
                  </a:r>
                </a:p>
              </p:txBody>
            </p:sp>
          </p:grpSp>
        </p:grpSp>
      </p:grpSp>
      <p:sp>
        <p:nvSpPr>
          <p:cNvPr id="32" name="Elipse 31">
            <a:extLst>
              <a:ext uri="{FF2B5EF4-FFF2-40B4-BE49-F238E27FC236}">
                <a16:creationId xmlns:a16="http://schemas.microsoft.com/office/drawing/2014/main" id="{15779DF6-16D5-4C3D-BBEF-FEC44D0300C1}"/>
              </a:ext>
            </a:extLst>
          </p:cNvPr>
          <p:cNvSpPr/>
          <p:nvPr/>
        </p:nvSpPr>
        <p:spPr>
          <a:xfrm>
            <a:off x="7670641" y="1535271"/>
            <a:ext cx="4311864" cy="431186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400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8F128E30-89C9-425A-B002-ED9821A82B75}"/>
              </a:ext>
            </a:extLst>
          </p:cNvPr>
          <p:cNvSpPr/>
          <p:nvPr/>
        </p:nvSpPr>
        <p:spPr>
          <a:xfrm>
            <a:off x="8273412" y="2016320"/>
            <a:ext cx="3219501" cy="3219501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400"/>
          </a:p>
        </p:txBody>
      </p:sp>
    </p:spTree>
    <p:extLst>
      <p:ext uri="{BB962C8B-B14F-4D97-AF65-F5344CB8AC3E}">
        <p14:creationId xmlns:p14="http://schemas.microsoft.com/office/powerpoint/2010/main" val="303712584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1">
            <a:extLst>
              <a:ext uri="{FF2B5EF4-FFF2-40B4-BE49-F238E27FC236}">
                <a16:creationId xmlns:a16="http://schemas.microsoft.com/office/drawing/2014/main" id="{4B048868-77F8-46BC-9A6A-FC634495533B}"/>
              </a:ext>
            </a:extLst>
          </p:cNvPr>
          <p:cNvGraphicFramePr/>
          <p:nvPr/>
        </p:nvGraphicFramePr>
        <p:xfrm>
          <a:off x="5231657" y="4731968"/>
          <a:ext cx="4173598" cy="168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직사각형 1">
            <a:extLst>
              <a:ext uri="{FF2B5EF4-FFF2-40B4-BE49-F238E27FC236}">
                <a16:creationId xmlns:a16="http://schemas.microsoft.com/office/drawing/2014/main" id="{58A2AF42-41F7-4C46-8FFB-C24F37D72312}"/>
              </a:ext>
            </a:extLst>
          </p:cNvPr>
          <p:cNvSpPr/>
          <p:nvPr/>
        </p:nvSpPr>
        <p:spPr>
          <a:xfrm>
            <a:off x="5231657" y="2995839"/>
            <a:ext cx="30449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</a:rPr>
              <a:t>2008 ~ 2012  Text here</a:t>
            </a:r>
          </a:p>
          <a:p>
            <a:r>
              <a:rPr lang="en-US" altLang="ko-KR" sz="120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>
              <a:solidFill>
                <a:schemeClr val="bg1"/>
              </a:solidFill>
            </a:endParaRPr>
          </a:p>
          <a:p>
            <a:r>
              <a:rPr lang="en-US" altLang="ko-KR" sz="1200">
                <a:solidFill>
                  <a:schemeClr val="bg1"/>
                </a:solidFill>
              </a:rPr>
              <a:t>2013 ~ 2020 Text here</a:t>
            </a:r>
          </a:p>
          <a:p>
            <a:r>
              <a:rPr lang="en-US" altLang="ko-KR" sz="1200">
                <a:solidFill>
                  <a:schemeClr val="bg1"/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5" name="직사각형 5">
            <a:extLst>
              <a:ext uri="{FF2B5EF4-FFF2-40B4-BE49-F238E27FC236}">
                <a16:creationId xmlns:a16="http://schemas.microsoft.com/office/drawing/2014/main" id="{120BE42C-46ED-4F62-9176-F8B9F801C922}"/>
              </a:ext>
            </a:extLst>
          </p:cNvPr>
          <p:cNvSpPr/>
          <p:nvPr/>
        </p:nvSpPr>
        <p:spPr>
          <a:xfrm>
            <a:off x="5231657" y="2703513"/>
            <a:ext cx="15455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</a:rPr>
              <a:t>Work Experience</a:t>
            </a:r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8" name="직사각형 2">
            <a:extLst>
              <a:ext uri="{FF2B5EF4-FFF2-40B4-BE49-F238E27FC236}">
                <a16:creationId xmlns:a16="http://schemas.microsoft.com/office/drawing/2014/main" id="{52865942-C1F6-433F-9498-0224BE1A0300}"/>
              </a:ext>
            </a:extLst>
          </p:cNvPr>
          <p:cNvSpPr/>
          <p:nvPr/>
        </p:nvSpPr>
        <p:spPr>
          <a:xfrm>
            <a:off x="5231657" y="510211"/>
            <a:ext cx="30449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>
                <a:solidFill>
                  <a:schemeClr val="bg1"/>
                </a:solidFill>
              </a:rPr>
              <a:t>MEMBER</a:t>
            </a:r>
          </a:p>
          <a:p>
            <a:r>
              <a:rPr lang="en-US" altLang="ko-KR" sz="3600">
                <a:solidFill>
                  <a:schemeClr val="bg1"/>
                </a:solidFill>
              </a:rPr>
              <a:t>NAME</a:t>
            </a:r>
            <a:endParaRPr lang="ko-KR" altLang="en-US" sz="36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09490A-EDDA-457A-B17E-2EA62A16CDDC}"/>
              </a:ext>
            </a:extLst>
          </p:cNvPr>
          <p:cNvSpPr txBox="1"/>
          <p:nvPr/>
        </p:nvSpPr>
        <p:spPr>
          <a:xfrm>
            <a:off x="5231656" y="1655275"/>
            <a:ext cx="30449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</a:rPr>
              <a:t>Example Text Example Text Example Text Example Text Example Text</a:t>
            </a:r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21" name="직사각형 3">
            <a:extLst>
              <a:ext uri="{FF2B5EF4-FFF2-40B4-BE49-F238E27FC236}">
                <a16:creationId xmlns:a16="http://schemas.microsoft.com/office/drawing/2014/main" id="{60D35257-6CBB-4AD5-A2BC-0C74DC3464D8}"/>
              </a:ext>
            </a:extLst>
          </p:cNvPr>
          <p:cNvSpPr/>
          <p:nvPr/>
        </p:nvSpPr>
        <p:spPr>
          <a:xfrm>
            <a:off x="579453" y="428283"/>
            <a:ext cx="4530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600" b="1" dirty="0">
                <a:solidFill>
                  <a:srgbClr val="FFC000"/>
                </a:solidFill>
                <a:latin typeface="+mj-lt"/>
              </a:rPr>
              <a:t>Meet Our Team</a:t>
            </a:r>
            <a:endParaRPr lang="ko-KR" altLang="en-US" sz="66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22" name="직사각형 9">
            <a:extLst>
              <a:ext uri="{FF2B5EF4-FFF2-40B4-BE49-F238E27FC236}">
                <a16:creationId xmlns:a16="http://schemas.microsoft.com/office/drawing/2014/main" id="{F01385E4-4948-420B-AC29-AD1518DEDE7E}"/>
              </a:ext>
            </a:extLst>
          </p:cNvPr>
          <p:cNvSpPr/>
          <p:nvPr/>
        </p:nvSpPr>
        <p:spPr>
          <a:xfrm>
            <a:off x="667765" y="2488069"/>
            <a:ext cx="3411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직사각형 2">
            <a:extLst>
              <a:ext uri="{FF2B5EF4-FFF2-40B4-BE49-F238E27FC236}">
                <a16:creationId xmlns:a16="http://schemas.microsoft.com/office/drawing/2014/main" id="{97383945-6023-4FB5-BC5E-DFB64A236226}"/>
              </a:ext>
            </a:extLst>
          </p:cNvPr>
          <p:cNvSpPr/>
          <p:nvPr/>
        </p:nvSpPr>
        <p:spPr>
          <a:xfrm>
            <a:off x="667766" y="3244438"/>
            <a:ext cx="34118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hope and I believe that this Template will your Time, Money and Reputation.</a:t>
            </a:r>
          </a:p>
          <a:p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직사각형 2">
            <a:extLst>
              <a:ext uri="{FF2B5EF4-FFF2-40B4-BE49-F238E27FC236}">
                <a16:creationId xmlns:a16="http://schemas.microsoft.com/office/drawing/2014/main" id="{1BDF01F6-D3A9-4501-BD10-ED6E24FF92B9}"/>
              </a:ext>
            </a:extLst>
          </p:cNvPr>
          <p:cNvSpPr/>
          <p:nvPr/>
        </p:nvSpPr>
        <p:spPr>
          <a:xfrm>
            <a:off x="667765" y="4629433"/>
            <a:ext cx="34118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hope and I believe that this Template will your Time, Money and Reputation.</a:t>
            </a:r>
          </a:p>
          <a:p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0AF2B75-F181-4DD9-829A-0112C8CC1150}"/>
              </a:ext>
            </a:extLst>
          </p:cNvPr>
          <p:cNvSpPr/>
          <p:nvPr/>
        </p:nvSpPr>
        <p:spPr>
          <a:xfrm>
            <a:off x="312820" y="228599"/>
            <a:ext cx="8085222" cy="6412833"/>
          </a:xfrm>
          <a:prstGeom prst="rect">
            <a:avLst/>
          </a:prstGeom>
          <a:noFill/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63B7BA13-54A1-435F-8803-860231A9F012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75F9B53-2E12-4162-AD40-F51B3D59B5D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9759" y="228598"/>
            <a:ext cx="2682241" cy="232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0228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77B5004C-E889-F0AC-3ABE-BE6D17401033}"/>
              </a:ext>
            </a:extLst>
          </p:cNvPr>
          <p:cNvSpPr/>
          <p:nvPr/>
        </p:nvSpPr>
        <p:spPr>
          <a:xfrm>
            <a:off x="0" y="0"/>
            <a:ext cx="21336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CF4919-10EE-431F-B637-073D780A449C}"/>
              </a:ext>
            </a:extLst>
          </p:cNvPr>
          <p:cNvSpPr/>
          <p:nvPr/>
        </p:nvSpPr>
        <p:spPr>
          <a:xfrm>
            <a:off x="-13200" y="5306656"/>
            <a:ext cx="6829280" cy="7200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E96269-E6C4-4156-BDC4-CD2D2112AA23}"/>
              </a:ext>
            </a:extLst>
          </p:cNvPr>
          <p:cNvSpPr/>
          <p:nvPr/>
        </p:nvSpPr>
        <p:spPr>
          <a:xfrm>
            <a:off x="0" y="4451737"/>
            <a:ext cx="6204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6CC308-6506-4159-A5B7-D578C8C9CF26}"/>
              </a:ext>
            </a:extLst>
          </p:cNvPr>
          <p:cNvSpPr/>
          <p:nvPr/>
        </p:nvSpPr>
        <p:spPr>
          <a:xfrm>
            <a:off x="1" y="3596819"/>
            <a:ext cx="5600037" cy="7200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0353A8-D851-4050-A572-08975831F826}"/>
              </a:ext>
            </a:extLst>
          </p:cNvPr>
          <p:cNvSpPr/>
          <p:nvPr/>
        </p:nvSpPr>
        <p:spPr>
          <a:xfrm>
            <a:off x="-13200" y="2741901"/>
            <a:ext cx="5001237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1BD817-D981-466C-B505-6E7B3094E78A}"/>
              </a:ext>
            </a:extLst>
          </p:cNvPr>
          <p:cNvSpPr/>
          <p:nvPr/>
        </p:nvSpPr>
        <p:spPr>
          <a:xfrm>
            <a:off x="-13200" y="1886983"/>
            <a:ext cx="4389237" cy="7200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067D1DE-F86D-4FA8-BA1A-42610E9F8396}"/>
              </a:ext>
            </a:extLst>
          </p:cNvPr>
          <p:cNvGrpSpPr/>
          <p:nvPr/>
        </p:nvGrpSpPr>
        <p:grpSpPr>
          <a:xfrm>
            <a:off x="7008720" y="5226247"/>
            <a:ext cx="4366416" cy="856254"/>
            <a:chOff x="2543198" y="4388490"/>
            <a:chExt cx="2577763" cy="85625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E80BE22-BEA9-4835-9D60-446CB033CAA3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BFD4F8B-E169-4D9C-9726-A3492715C0CA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accent1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E1C5F1-792A-4DBD-834C-D48A61C70DC9}"/>
              </a:ext>
            </a:extLst>
          </p:cNvPr>
          <p:cNvGrpSpPr/>
          <p:nvPr/>
        </p:nvGrpSpPr>
        <p:grpSpPr>
          <a:xfrm>
            <a:off x="6395325" y="4377136"/>
            <a:ext cx="4366416" cy="856254"/>
            <a:chOff x="2543198" y="4388490"/>
            <a:chExt cx="2577763" cy="85625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881E1CA-0A69-4D12-8B9A-0E7C6E46384D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91A080-1683-47B8-80C4-B1C3DF5E88FE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accent2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accent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B32FCB3-5E6E-46BD-BDE9-ECB0A5CBD354}"/>
              </a:ext>
            </a:extLst>
          </p:cNvPr>
          <p:cNvGrpSpPr/>
          <p:nvPr/>
        </p:nvGrpSpPr>
        <p:grpSpPr>
          <a:xfrm>
            <a:off x="5781930" y="3528026"/>
            <a:ext cx="4366416" cy="856254"/>
            <a:chOff x="2543198" y="4388490"/>
            <a:chExt cx="2577763" cy="85625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E8C0C11-8A8F-46C7-BE57-71502BDC3846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DDE0D3A-2F5E-4A93-933C-ACB44601A7CA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accent3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accent3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9BA45FC-2619-49BA-8F94-4DF16AA83F6C}"/>
              </a:ext>
            </a:extLst>
          </p:cNvPr>
          <p:cNvGrpSpPr/>
          <p:nvPr/>
        </p:nvGrpSpPr>
        <p:grpSpPr>
          <a:xfrm>
            <a:off x="5168535" y="2678916"/>
            <a:ext cx="4366416" cy="856254"/>
            <a:chOff x="2543198" y="4388490"/>
            <a:chExt cx="2577763" cy="85625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2C92779-97BF-4096-A4C0-34217F89FF84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ADB97C9-6F09-427A-99CB-395F4863B3CF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accent4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accent4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E23051B-30BC-43F9-A8FB-C9D43DA09797}"/>
              </a:ext>
            </a:extLst>
          </p:cNvPr>
          <p:cNvGrpSpPr/>
          <p:nvPr/>
        </p:nvGrpSpPr>
        <p:grpSpPr>
          <a:xfrm>
            <a:off x="4555140" y="1829806"/>
            <a:ext cx="4366416" cy="856254"/>
            <a:chOff x="2543198" y="4388490"/>
            <a:chExt cx="2577763" cy="85625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9F5E250-B26F-4A08-B0DF-D98802516D74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2F960AD-4DAD-4E2A-B7ED-6E09BA07BADE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accent5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accent5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97A4F48-20A0-472D-AB48-E774D064EA13}"/>
              </a:ext>
            </a:extLst>
          </p:cNvPr>
          <p:cNvSpPr txBox="1"/>
          <p:nvPr/>
        </p:nvSpPr>
        <p:spPr>
          <a:xfrm>
            <a:off x="2542597" y="2077747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bg1"/>
                </a:solidFill>
                <a:cs typeface="Arial" panose="020B0604020202020204" pitchFamily="34" charset="0"/>
              </a:rPr>
              <a:t>Option A</a:t>
            </a:r>
            <a:endParaRPr lang="ko-KR" altLang="en-US" sz="16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47B341-3DF4-44BF-8BDF-ADFAE7B7B812}"/>
              </a:ext>
            </a:extLst>
          </p:cNvPr>
          <p:cNvSpPr txBox="1"/>
          <p:nvPr/>
        </p:nvSpPr>
        <p:spPr>
          <a:xfrm>
            <a:off x="3092312" y="2932665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cs typeface="Arial" panose="020B0604020202020204" pitchFamily="34" charset="0"/>
              </a:rPr>
              <a:t>Option B</a:t>
            </a:r>
            <a:endParaRPr lang="ko-KR" altLang="en-US" sz="1600" b="1"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1EDE6B-70FE-4C11-B6F5-A06C0F7172CE}"/>
              </a:ext>
            </a:extLst>
          </p:cNvPr>
          <p:cNvSpPr txBox="1"/>
          <p:nvPr/>
        </p:nvSpPr>
        <p:spPr>
          <a:xfrm>
            <a:off x="3642027" y="3787583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bg1"/>
                </a:solidFill>
                <a:cs typeface="Arial" panose="020B0604020202020204" pitchFamily="34" charset="0"/>
              </a:rPr>
              <a:t>Option C</a:t>
            </a:r>
            <a:endParaRPr lang="ko-KR" altLang="en-US" sz="16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E916F5-1554-45AC-90FA-F498BFB16596}"/>
              </a:ext>
            </a:extLst>
          </p:cNvPr>
          <p:cNvSpPr txBox="1"/>
          <p:nvPr/>
        </p:nvSpPr>
        <p:spPr>
          <a:xfrm>
            <a:off x="4191742" y="4642501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cs typeface="Arial" panose="020B0604020202020204" pitchFamily="34" charset="0"/>
              </a:rPr>
              <a:t>Option D</a:t>
            </a:r>
            <a:endParaRPr lang="ko-KR" altLang="en-US" sz="1600" b="1"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1615-9073-41B8-A098-064E26417614}"/>
              </a:ext>
            </a:extLst>
          </p:cNvPr>
          <p:cNvSpPr txBox="1"/>
          <p:nvPr/>
        </p:nvSpPr>
        <p:spPr>
          <a:xfrm>
            <a:off x="4741456" y="5497419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bg1"/>
                </a:solidFill>
                <a:cs typeface="Arial" panose="020B0604020202020204" pitchFamily="34" charset="0"/>
              </a:rPr>
              <a:t>Option E</a:t>
            </a:r>
            <a:endParaRPr lang="ko-KR" altLang="en-US" sz="16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8" name="Isosceles Triangle 8">
            <a:extLst>
              <a:ext uri="{FF2B5EF4-FFF2-40B4-BE49-F238E27FC236}">
                <a16:creationId xmlns:a16="http://schemas.microsoft.com/office/drawing/2014/main" id="{5126D171-A92B-4A31-A71A-63114B140FA5}"/>
              </a:ext>
            </a:extLst>
          </p:cNvPr>
          <p:cNvSpPr/>
          <p:nvPr/>
        </p:nvSpPr>
        <p:spPr>
          <a:xfrm rot="16200000">
            <a:off x="6184402" y="5467437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9" name="Round Same Side Corner Rectangle 11">
            <a:extLst>
              <a:ext uri="{FF2B5EF4-FFF2-40B4-BE49-F238E27FC236}">
                <a16:creationId xmlns:a16="http://schemas.microsoft.com/office/drawing/2014/main" id="{E28797CF-4A3A-4BC6-BB86-D00CA81DB234}"/>
              </a:ext>
            </a:extLst>
          </p:cNvPr>
          <p:cNvSpPr>
            <a:spLocks noChangeAspect="1"/>
          </p:cNvSpPr>
          <p:nvPr/>
        </p:nvSpPr>
        <p:spPr>
          <a:xfrm rot="9900000">
            <a:off x="4417610" y="293435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0" name="Rounded Rectangle 27">
            <a:extLst>
              <a:ext uri="{FF2B5EF4-FFF2-40B4-BE49-F238E27FC236}">
                <a16:creationId xmlns:a16="http://schemas.microsoft.com/office/drawing/2014/main" id="{36B60C5D-BF59-4A22-89F4-22A227565EBB}"/>
              </a:ext>
            </a:extLst>
          </p:cNvPr>
          <p:cNvSpPr/>
          <p:nvPr/>
        </p:nvSpPr>
        <p:spPr>
          <a:xfrm>
            <a:off x="3842855" y="210680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35617170-16A8-4254-AC91-26B96A8CEBFF}"/>
              </a:ext>
            </a:extLst>
          </p:cNvPr>
          <p:cNvSpPr/>
          <p:nvPr/>
        </p:nvSpPr>
        <p:spPr>
          <a:xfrm>
            <a:off x="5584872" y="4699753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2" name="Oval 21">
            <a:extLst>
              <a:ext uri="{FF2B5EF4-FFF2-40B4-BE49-F238E27FC236}">
                <a16:creationId xmlns:a16="http://schemas.microsoft.com/office/drawing/2014/main" id="{0F2C008C-2377-4B40-842D-9155C0C9F1D4}"/>
              </a:ext>
            </a:extLst>
          </p:cNvPr>
          <p:cNvSpPr>
            <a:spLocks noChangeAspect="1"/>
          </p:cNvSpPr>
          <p:nvPr/>
        </p:nvSpPr>
        <p:spPr>
          <a:xfrm>
            <a:off x="4988037" y="3787582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8" name="Marcador de texto 8">
            <a:extLst>
              <a:ext uri="{FF2B5EF4-FFF2-40B4-BE49-F238E27FC236}">
                <a16:creationId xmlns:a16="http://schemas.microsoft.com/office/drawing/2014/main" id="{16593B44-6A1E-7ABC-A35A-FBAEAD462E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3388" y="610680"/>
            <a:ext cx="6086208" cy="724247"/>
          </a:xfrm>
        </p:spPr>
        <p:txBody>
          <a:bodyPr/>
          <a:lstStyle/>
          <a:p>
            <a:pPr algn="l"/>
            <a:r>
              <a:rPr lang="es-MX" sz="4800" b="1">
                <a:solidFill>
                  <a:schemeClr val="tx1"/>
                </a:solidFill>
                <a:latin typeface="Tw Cen MT" panose="020B0602020104020603" pitchFamily="34" charset="0"/>
              </a:rPr>
              <a:t>CONTENTS HERE</a:t>
            </a:r>
            <a:endParaRPr lang="es-PE" sz="4800" b="1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62" name="Imagen 61">
            <a:extLst>
              <a:ext uri="{FF2B5EF4-FFF2-40B4-BE49-F238E27FC236}">
                <a16:creationId xmlns:a16="http://schemas.microsoft.com/office/drawing/2014/main" id="{2E855929-FD4B-4CF1-BB1B-4E00FC5925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050157" y="2716159"/>
            <a:ext cx="6879755" cy="1403929"/>
          </a:xfrm>
          <a:prstGeom prst="rect">
            <a:avLst/>
          </a:prstGeom>
        </p:spPr>
      </p:pic>
      <p:sp>
        <p:nvSpPr>
          <p:cNvPr id="63" name="직사각형 8">
            <a:extLst>
              <a:ext uri="{FF2B5EF4-FFF2-40B4-BE49-F238E27FC236}">
                <a16:creationId xmlns:a16="http://schemas.microsoft.com/office/drawing/2014/main" id="{D095C46A-B3D7-407C-AD74-DD1E7AADADF1}"/>
              </a:ext>
            </a:extLst>
          </p:cNvPr>
          <p:cNvSpPr/>
          <p:nvPr/>
        </p:nvSpPr>
        <p:spPr>
          <a:xfrm>
            <a:off x="-13200" y="642347"/>
            <a:ext cx="624120" cy="624120"/>
          </a:xfrm>
          <a:prstGeom prst="rect">
            <a:avLst/>
          </a:pr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7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64" name="Grupo 32">
            <a:extLst>
              <a:ext uri="{FF2B5EF4-FFF2-40B4-BE49-F238E27FC236}">
                <a16:creationId xmlns:a16="http://schemas.microsoft.com/office/drawing/2014/main" id="{CE27BC68-F160-4A0B-8540-7F07E60D1DAE}"/>
              </a:ext>
            </a:extLst>
          </p:cNvPr>
          <p:cNvGrpSpPr/>
          <p:nvPr/>
        </p:nvGrpSpPr>
        <p:grpSpPr>
          <a:xfrm>
            <a:off x="10895146" y="604358"/>
            <a:ext cx="1286932" cy="659184"/>
            <a:chOff x="7740386" y="123800"/>
            <a:chExt cx="1403613" cy="647989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65" name="Diagrama de flujo: retraso 33">
              <a:extLst>
                <a:ext uri="{FF2B5EF4-FFF2-40B4-BE49-F238E27FC236}">
                  <a16:creationId xmlns:a16="http://schemas.microsoft.com/office/drawing/2014/main" id="{C776ABC1-9381-4C23-8390-EFAD8C6120EC}"/>
                </a:ext>
              </a:extLst>
            </p:cNvPr>
            <p:cNvSpPr/>
            <p:nvPr/>
          </p:nvSpPr>
          <p:spPr>
            <a:xfrm rot="10799991">
              <a:off x="7740386" y="123800"/>
              <a:ext cx="605351" cy="64798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27 f22 1"/>
                <a:gd name="f34" fmla="*/ f30 1 2"/>
                <a:gd name="f35" fmla="*/ f31 1 2"/>
                <a:gd name="f36" fmla="*/ f32 1 f7"/>
                <a:gd name="f37" fmla="+- f11 f34 0"/>
                <a:gd name="f38" fmla="+- f11 f35 0"/>
                <a:gd name="f39" fmla="+- f36 0 f1"/>
                <a:gd name="f40" fmla="*/ f35 f22 1"/>
                <a:gd name="f41" fmla="*/ f34 f22 1"/>
                <a:gd name="f42" fmla="cos 1 f39"/>
                <a:gd name="f43" fmla="sin 1 f39"/>
                <a:gd name="f44" fmla="*/ f38 f22 1"/>
                <a:gd name="f45" fmla="+- 0 0 f42"/>
                <a:gd name="f46" fmla="+- 0 0 f43"/>
                <a:gd name="f47" fmla="+- 0 0 f45"/>
                <a:gd name="f48" fmla="+- 0 0 f46"/>
                <a:gd name="f49" fmla="*/ f47 f35 1"/>
                <a:gd name="f50" fmla="*/ f48 f34 1"/>
                <a:gd name="f51" fmla="+- f38 f49 0"/>
                <a:gd name="f52" fmla="+- f37 0 f50"/>
                <a:gd name="f53" fmla="+- f37 f50 0"/>
                <a:gd name="f54" fmla="*/ f52 f22 1"/>
                <a:gd name="f55" fmla="*/ f51 f22 1"/>
                <a:gd name="f56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54" r="f55" b="f56"/>
              <a:pathLst>
                <a:path>
                  <a:moveTo>
                    <a:pt x="f29" y="f29"/>
                  </a:moveTo>
                  <a:lnTo>
                    <a:pt x="f44" y="f29"/>
                  </a:lnTo>
                  <a:arcTo wR="f40" hR="f41" stAng="f2" swAng="f0"/>
                  <a:lnTo>
                    <a:pt x="f29" y="f3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121914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66" name="Rectángulo 34">
              <a:extLst>
                <a:ext uri="{FF2B5EF4-FFF2-40B4-BE49-F238E27FC236}">
                  <a16:creationId xmlns:a16="http://schemas.microsoft.com/office/drawing/2014/main" id="{1A2B51A4-F86D-4A80-816E-7FBBFB812C86}"/>
                </a:ext>
              </a:extLst>
            </p:cNvPr>
            <p:cNvSpPr/>
            <p:nvPr/>
          </p:nvSpPr>
          <p:spPr>
            <a:xfrm rot="10799991">
              <a:off x="8319128" y="123800"/>
              <a:ext cx="824871" cy="647989"/>
            </a:xfrm>
            <a:prstGeom prst="rect">
              <a:avLst/>
            </a:pr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121914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>
                <a:solidFill>
                  <a:srgbClr val="FFFFFF"/>
                </a:solidFill>
                <a:latin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6A855CCC-215E-416A-BE3F-507985027F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4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7" y="0"/>
            <a:ext cx="12188784" cy="4521282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2C1D0DD-8823-375D-F87F-6CED89F13EE8}"/>
              </a:ext>
            </a:extLst>
          </p:cNvPr>
          <p:cNvSpPr/>
          <p:nvPr/>
        </p:nvSpPr>
        <p:spPr>
          <a:xfrm>
            <a:off x="0" y="4517760"/>
            <a:ext cx="12192000" cy="1436913"/>
          </a:xfrm>
          <a:prstGeom prst="rect">
            <a:avLst/>
          </a:prstGeom>
          <a:solidFill>
            <a:srgbClr val="FFC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Google Shape;6323;p79">
            <a:extLst>
              <a:ext uri="{FF2B5EF4-FFF2-40B4-BE49-F238E27FC236}">
                <a16:creationId xmlns:a16="http://schemas.microsoft.com/office/drawing/2014/main" id="{1F95DA54-0E37-6085-3E21-3C0E71777496}"/>
              </a:ext>
            </a:extLst>
          </p:cNvPr>
          <p:cNvSpPr txBox="1"/>
          <p:nvPr/>
        </p:nvSpPr>
        <p:spPr>
          <a:xfrm>
            <a:off x="1" y="4517760"/>
            <a:ext cx="12192000" cy="950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b="1"/>
              <a:t>Thank You!</a:t>
            </a:r>
          </a:p>
        </p:txBody>
      </p:sp>
      <p:sp>
        <p:nvSpPr>
          <p:cNvPr id="5" name="TextBox 45">
            <a:extLst>
              <a:ext uri="{FF2B5EF4-FFF2-40B4-BE49-F238E27FC236}">
                <a16:creationId xmlns:a16="http://schemas.microsoft.com/office/drawing/2014/main" id="{F3AD04F9-3323-EE8B-D58E-78443B5668AF}"/>
              </a:ext>
            </a:extLst>
          </p:cNvPr>
          <p:cNvSpPr txBox="1"/>
          <p:nvPr/>
        </p:nvSpPr>
        <p:spPr>
          <a:xfrm>
            <a:off x="2424467" y="5249551"/>
            <a:ext cx="7633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cs typeface="Arial" panose="020B0604020202020204" pitchFamily="34" charset="0"/>
              </a:rPr>
              <a:t>Get a modern PowerPoint  Presentation that is beautifully designed.  Easy to change colors, photos and Text. You can simply impress your audience and add a unique zing and appeal to your Presentations.</a:t>
            </a:r>
          </a:p>
        </p:txBody>
      </p:sp>
      <p:sp>
        <p:nvSpPr>
          <p:cNvPr id="21" name="TextBox 59">
            <a:extLst>
              <a:ext uri="{FF2B5EF4-FFF2-40B4-BE49-F238E27FC236}">
                <a16:creationId xmlns:a16="http://schemas.microsoft.com/office/drawing/2014/main" id="{0F92186A-CF04-7F05-7D7C-9B9584436272}"/>
              </a:ext>
            </a:extLst>
          </p:cNvPr>
          <p:cNvSpPr txBox="1"/>
          <p:nvPr/>
        </p:nvSpPr>
        <p:spPr>
          <a:xfrm>
            <a:off x="4227287" y="6282832"/>
            <a:ext cx="366754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spc="300" dirty="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20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CF6A7CFB-6153-4F4E-8C97-CEF0DB3F1A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2491" y="640924"/>
            <a:ext cx="5077133" cy="370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3953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2BEC317-1F92-4CBE-9540-C09A68F2D9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9381" y="0"/>
            <a:ext cx="3337726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EBDED38-CF0D-696B-0CEA-4AEE26D1BC01}"/>
              </a:ext>
            </a:extLst>
          </p:cNvPr>
          <p:cNvSpPr/>
          <p:nvPr/>
        </p:nvSpPr>
        <p:spPr>
          <a:xfrm>
            <a:off x="14176" y="1705185"/>
            <a:ext cx="2230582" cy="4314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sz="8000" dirty="0">
                <a:solidFill>
                  <a:schemeClr val="bg2">
                    <a:lumMod val="75000"/>
                  </a:schemeClr>
                </a:solidFill>
                <a:latin typeface="Franklin Gothic Heavy" panose="020B0903020102020204" pitchFamily="34" charset="0"/>
              </a:rPr>
              <a:t>AGENDA</a:t>
            </a:r>
            <a:endParaRPr lang="es-PE" sz="8000" dirty="0">
              <a:solidFill>
                <a:schemeClr val="bg2">
                  <a:lumMod val="75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0653AE3-729C-9A78-D5DD-5FAB3561EE26}"/>
              </a:ext>
            </a:extLst>
          </p:cNvPr>
          <p:cNvSpPr/>
          <p:nvPr/>
        </p:nvSpPr>
        <p:spPr>
          <a:xfrm>
            <a:off x="5292436" y="-1"/>
            <a:ext cx="6899564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8" name="TextBox 38">
            <a:extLst>
              <a:ext uri="{FF2B5EF4-FFF2-40B4-BE49-F238E27FC236}">
                <a16:creationId xmlns:a16="http://schemas.microsoft.com/office/drawing/2014/main" id="{98872B50-36A1-2A5E-1988-F7FFF399B4AB}"/>
              </a:ext>
            </a:extLst>
          </p:cNvPr>
          <p:cNvSpPr txBox="1"/>
          <p:nvPr/>
        </p:nvSpPr>
        <p:spPr>
          <a:xfrm>
            <a:off x="5613382" y="1728666"/>
            <a:ext cx="318227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Easy to change colors, photos and Text.</a:t>
            </a:r>
            <a:endParaRPr lang="ko-KR" altLang="en-US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9" name="TextBox 39">
            <a:extLst>
              <a:ext uri="{FF2B5EF4-FFF2-40B4-BE49-F238E27FC236}">
                <a16:creationId xmlns:a16="http://schemas.microsoft.com/office/drawing/2014/main" id="{CCB67FE0-27A4-18DD-EA55-51078AF1A103}"/>
              </a:ext>
            </a:extLst>
          </p:cNvPr>
          <p:cNvSpPr txBox="1"/>
          <p:nvPr/>
        </p:nvSpPr>
        <p:spPr>
          <a:xfrm>
            <a:off x="5761506" y="1082015"/>
            <a:ext cx="275244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600" b="1">
                <a:solidFill>
                  <a:schemeClr val="bg1">
                    <a:lumMod val="85000"/>
                  </a:schemeClr>
                </a:solidFill>
                <a:cs typeface="Arial" panose="020B0604020202020204" pitchFamily="34" charset="0"/>
              </a:rPr>
              <a:t>HISTORY</a:t>
            </a:r>
            <a:endParaRPr lang="ko-KR" altLang="en-US" sz="3600" b="1">
              <a:solidFill>
                <a:schemeClr val="bg1">
                  <a:lumMod val="8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40">
            <a:extLst>
              <a:ext uri="{FF2B5EF4-FFF2-40B4-BE49-F238E27FC236}">
                <a16:creationId xmlns:a16="http://schemas.microsoft.com/office/drawing/2014/main" id="{DC1D3A45-4F5D-C062-7511-6A136CA59D08}"/>
              </a:ext>
            </a:extLst>
          </p:cNvPr>
          <p:cNvSpPr txBox="1"/>
          <p:nvPr/>
        </p:nvSpPr>
        <p:spPr>
          <a:xfrm>
            <a:off x="5680402" y="568768"/>
            <a:ext cx="938300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000" b="1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01</a:t>
            </a:r>
            <a:endParaRPr lang="ko-KR" altLang="en-US" sz="4000" b="1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38">
            <a:extLst>
              <a:ext uri="{FF2B5EF4-FFF2-40B4-BE49-F238E27FC236}">
                <a16:creationId xmlns:a16="http://schemas.microsoft.com/office/drawing/2014/main" id="{2CEC873E-3EBB-592F-2102-E69688201CAB}"/>
              </a:ext>
            </a:extLst>
          </p:cNvPr>
          <p:cNvSpPr txBox="1"/>
          <p:nvPr/>
        </p:nvSpPr>
        <p:spPr>
          <a:xfrm>
            <a:off x="9024901" y="1728064"/>
            <a:ext cx="318227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ko-KR" altLang="es-PE" sz="1200">
                <a:solidFill>
                  <a:schemeClr val="bg1"/>
                </a:solidFill>
              </a:rPr>
              <a:t> </a:t>
            </a:r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Easy to change colors, photos and Text.</a:t>
            </a:r>
            <a:endParaRPr lang="ko-KR" altLang="en-US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39">
            <a:extLst>
              <a:ext uri="{FF2B5EF4-FFF2-40B4-BE49-F238E27FC236}">
                <a16:creationId xmlns:a16="http://schemas.microsoft.com/office/drawing/2014/main" id="{15D8F7FB-D0A6-52D5-3F81-4183E01ACCAE}"/>
              </a:ext>
            </a:extLst>
          </p:cNvPr>
          <p:cNvSpPr txBox="1"/>
          <p:nvPr/>
        </p:nvSpPr>
        <p:spPr>
          <a:xfrm>
            <a:off x="9153700" y="1111047"/>
            <a:ext cx="3237347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600" b="1">
                <a:solidFill>
                  <a:schemeClr val="bg1">
                    <a:lumMod val="85000"/>
                  </a:schemeClr>
                </a:solidFill>
                <a:cs typeface="Arial" panose="020B0604020202020204" pitchFamily="34" charset="0"/>
              </a:rPr>
              <a:t>MISSION</a:t>
            </a:r>
            <a:endParaRPr lang="ko-KR" altLang="en-US" sz="3600" b="1">
              <a:solidFill>
                <a:schemeClr val="bg1">
                  <a:lumMod val="8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40">
            <a:extLst>
              <a:ext uri="{FF2B5EF4-FFF2-40B4-BE49-F238E27FC236}">
                <a16:creationId xmlns:a16="http://schemas.microsoft.com/office/drawing/2014/main" id="{96303626-7109-2D1C-44BC-9EA1C0153F0E}"/>
              </a:ext>
            </a:extLst>
          </p:cNvPr>
          <p:cNvSpPr txBox="1"/>
          <p:nvPr/>
        </p:nvSpPr>
        <p:spPr>
          <a:xfrm>
            <a:off x="8925389" y="568768"/>
            <a:ext cx="1219625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000" b="1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02</a:t>
            </a:r>
            <a:endParaRPr lang="ko-KR" altLang="en-US" sz="4000" b="1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0" name="TextBox 38">
            <a:extLst>
              <a:ext uri="{FF2B5EF4-FFF2-40B4-BE49-F238E27FC236}">
                <a16:creationId xmlns:a16="http://schemas.microsoft.com/office/drawing/2014/main" id="{89444C81-D026-02EE-5BBE-76BA20C54FF8}"/>
              </a:ext>
            </a:extLst>
          </p:cNvPr>
          <p:cNvSpPr txBox="1"/>
          <p:nvPr/>
        </p:nvSpPr>
        <p:spPr>
          <a:xfrm>
            <a:off x="5539023" y="3703756"/>
            <a:ext cx="318227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ko-KR" altLang="es-PE" sz="1200">
                <a:solidFill>
                  <a:schemeClr val="bg1"/>
                </a:solidFill>
              </a:rPr>
              <a:t> </a:t>
            </a:r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Easy to change colors, photos and Text.</a:t>
            </a:r>
            <a:endParaRPr lang="ko-KR" altLang="en-US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1" name="TextBox 39">
            <a:extLst>
              <a:ext uri="{FF2B5EF4-FFF2-40B4-BE49-F238E27FC236}">
                <a16:creationId xmlns:a16="http://schemas.microsoft.com/office/drawing/2014/main" id="{92AAD305-5FDB-123C-21D9-E6C292FB545E}"/>
              </a:ext>
            </a:extLst>
          </p:cNvPr>
          <p:cNvSpPr txBox="1"/>
          <p:nvPr/>
        </p:nvSpPr>
        <p:spPr>
          <a:xfrm>
            <a:off x="5687147" y="3057105"/>
            <a:ext cx="275244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600" b="1">
                <a:solidFill>
                  <a:schemeClr val="bg1">
                    <a:lumMod val="85000"/>
                  </a:schemeClr>
                </a:solidFill>
                <a:cs typeface="Arial" panose="020B0604020202020204" pitchFamily="34" charset="0"/>
              </a:rPr>
              <a:t>SERVICE</a:t>
            </a:r>
            <a:endParaRPr lang="ko-KR" altLang="en-US" sz="3600" b="1">
              <a:solidFill>
                <a:schemeClr val="bg1">
                  <a:lumMod val="8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2" name="TextBox 40">
            <a:extLst>
              <a:ext uri="{FF2B5EF4-FFF2-40B4-BE49-F238E27FC236}">
                <a16:creationId xmlns:a16="http://schemas.microsoft.com/office/drawing/2014/main" id="{5453E35C-E344-30F1-1CB2-3C5BA14F84F3}"/>
              </a:ext>
            </a:extLst>
          </p:cNvPr>
          <p:cNvSpPr txBox="1"/>
          <p:nvPr/>
        </p:nvSpPr>
        <p:spPr>
          <a:xfrm>
            <a:off x="5606043" y="2543858"/>
            <a:ext cx="938300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000" b="1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03</a:t>
            </a:r>
            <a:endParaRPr lang="ko-KR" altLang="en-US" sz="4000" b="1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3" name="TextBox 38">
            <a:extLst>
              <a:ext uri="{FF2B5EF4-FFF2-40B4-BE49-F238E27FC236}">
                <a16:creationId xmlns:a16="http://schemas.microsoft.com/office/drawing/2014/main" id="{3E82DF55-91F5-F23B-A8FF-4209C8DDF343}"/>
              </a:ext>
            </a:extLst>
          </p:cNvPr>
          <p:cNvSpPr txBox="1"/>
          <p:nvPr/>
        </p:nvSpPr>
        <p:spPr>
          <a:xfrm>
            <a:off x="8950542" y="3703154"/>
            <a:ext cx="318227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ko-KR" altLang="es-PE" sz="1200">
                <a:solidFill>
                  <a:schemeClr val="bg1"/>
                </a:solidFill>
              </a:rPr>
              <a:t> </a:t>
            </a:r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Easy to change colors, photos and Text.</a:t>
            </a:r>
            <a:endParaRPr lang="ko-KR" altLang="en-US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4" name="TextBox 39">
            <a:extLst>
              <a:ext uri="{FF2B5EF4-FFF2-40B4-BE49-F238E27FC236}">
                <a16:creationId xmlns:a16="http://schemas.microsoft.com/office/drawing/2014/main" id="{581C33B0-5692-A4CD-7B9F-9218793B1793}"/>
              </a:ext>
            </a:extLst>
          </p:cNvPr>
          <p:cNvSpPr txBox="1"/>
          <p:nvPr/>
        </p:nvSpPr>
        <p:spPr>
          <a:xfrm>
            <a:off x="9079341" y="3086135"/>
            <a:ext cx="3237347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600" b="1">
                <a:solidFill>
                  <a:schemeClr val="bg1">
                    <a:lumMod val="85000"/>
                  </a:schemeClr>
                </a:solidFill>
                <a:cs typeface="Arial" panose="020B0604020202020204" pitchFamily="34" charset="0"/>
              </a:rPr>
              <a:t>PROJECT</a:t>
            </a:r>
            <a:endParaRPr lang="ko-KR" altLang="en-US" sz="3600" b="1">
              <a:solidFill>
                <a:schemeClr val="bg1">
                  <a:lumMod val="8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5" name="TextBox 40">
            <a:extLst>
              <a:ext uri="{FF2B5EF4-FFF2-40B4-BE49-F238E27FC236}">
                <a16:creationId xmlns:a16="http://schemas.microsoft.com/office/drawing/2014/main" id="{9E59281A-5EDB-039A-183E-E096111DD670}"/>
              </a:ext>
            </a:extLst>
          </p:cNvPr>
          <p:cNvSpPr txBox="1"/>
          <p:nvPr/>
        </p:nvSpPr>
        <p:spPr>
          <a:xfrm>
            <a:off x="8851030" y="2543858"/>
            <a:ext cx="1219625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000" b="1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04</a:t>
            </a:r>
            <a:endParaRPr lang="ko-KR" altLang="en-US" sz="4000" b="1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645996BA-708B-E3E6-62E7-3FB6A2A81354}"/>
              </a:ext>
            </a:extLst>
          </p:cNvPr>
          <p:cNvSpPr txBox="1"/>
          <p:nvPr/>
        </p:nvSpPr>
        <p:spPr>
          <a:xfrm>
            <a:off x="5613382" y="5740429"/>
            <a:ext cx="318227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ko-KR" altLang="es-PE" sz="1200">
                <a:solidFill>
                  <a:schemeClr val="bg1"/>
                </a:solidFill>
              </a:rPr>
              <a:t> </a:t>
            </a:r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Easy to change colors, photos and Text.</a:t>
            </a:r>
            <a:endParaRPr lang="ko-KR" altLang="en-US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3" name="TextBox 39">
            <a:extLst>
              <a:ext uri="{FF2B5EF4-FFF2-40B4-BE49-F238E27FC236}">
                <a16:creationId xmlns:a16="http://schemas.microsoft.com/office/drawing/2014/main" id="{53A08426-FCAA-DD50-81AF-02CBC35B6F00}"/>
              </a:ext>
            </a:extLst>
          </p:cNvPr>
          <p:cNvSpPr txBox="1"/>
          <p:nvPr/>
        </p:nvSpPr>
        <p:spPr>
          <a:xfrm>
            <a:off x="5761506" y="5093778"/>
            <a:ext cx="275244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600" b="1">
                <a:solidFill>
                  <a:schemeClr val="bg1">
                    <a:lumMod val="85000"/>
                  </a:schemeClr>
                </a:solidFill>
                <a:cs typeface="Arial" panose="020B0604020202020204" pitchFamily="34" charset="0"/>
              </a:rPr>
              <a:t>CHART</a:t>
            </a:r>
            <a:endParaRPr lang="ko-KR" altLang="en-US" sz="3600" b="1">
              <a:solidFill>
                <a:schemeClr val="bg1">
                  <a:lumMod val="8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4" name="TextBox 40">
            <a:extLst>
              <a:ext uri="{FF2B5EF4-FFF2-40B4-BE49-F238E27FC236}">
                <a16:creationId xmlns:a16="http://schemas.microsoft.com/office/drawing/2014/main" id="{A7AE9A64-5354-05B7-225E-B1C4F271EEB2}"/>
              </a:ext>
            </a:extLst>
          </p:cNvPr>
          <p:cNvSpPr txBox="1"/>
          <p:nvPr/>
        </p:nvSpPr>
        <p:spPr>
          <a:xfrm>
            <a:off x="5680402" y="4580531"/>
            <a:ext cx="938300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000" b="1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05</a:t>
            </a:r>
            <a:endParaRPr lang="ko-KR" altLang="en-US" sz="4000" b="1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2" name="직사각형 8">
            <a:extLst>
              <a:ext uri="{FF2B5EF4-FFF2-40B4-BE49-F238E27FC236}">
                <a16:creationId xmlns:a16="http://schemas.microsoft.com/office/drawing/2014/main" id="{E7338A6A-4D80-4FFD-AF55-062DAE7CD437}"/>
              </a:ext>
            </a:extLst>
          </p:cNvPr>
          <p:cNvSpPr/>
          <p:nvPr/>
        </p:nvSpPr>
        <p:spPr>
          <a:xfrm>
            <a:off x="-13200" y="642347"/>
            <a:ext cx="624120" cy="624120"/>
          </a:xfrm>
          <a:prstGeom prst="rect">
            <a:avLst/>
          </a:pr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7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3" name="Grupo 32">
            <a:extLst>
              <a:ext uri="{FF2B5EF4-FFF2-40B4-BE49-F238E27FC236}">
                <a16:creationId xmlns:a16="http://schemas.microsoft.com/office/drawing/2014/main" id="{1DACBDC9-1E0B-48C9-9CE9-52F8150124EC}"/>
              </a:ext>
            </a:extLst>
          </p:cNvPr>
          <p:cNvGrpSpPr/>
          <p:nvPr/>
        </p:nvGrpSpPr>
        <p:grpSpPr>
          <a:xfrm>
            <a:off x="10895146" y="604358"/>
            <a:ext cx="1286932" cy="659184"/>
            <a:chOff x="7740386" y="123800"/>
            <a:chExt cx="1403613" cy="647989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4" name="Diagrama de flujo: retraso 33">
              <a:extLst>
                <a:ext uri="{FF2B5EF4-FFF2-40B4-BE49-F238E27FC236}">
                  <a16:creationId xmlns:a16="http://schemas.microsoft.com/office/drawing/2014/main" id="{49428DC8-496F-4E10-BA8D-CB8C8DB7C6E7}"/>
                </a:ext>
              </a:extLst>
            </p:cNvPr>
            <p:cNvSpPr/>
            <p:nvPr/>
          </p:nvSpPr>
          <p:spPr>
            <a:xfrm rot="10799991">
              <a:off x="7740386" y="123800"/>
              <a:ext cx="605351" cy="64798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27 f22 1"/>
                <a:gd name="f34" fmla="*/ f30 1 2"/>
                <a:gd name="f35" fmla="*/ f31 1 2"/>
                <a:gd name="f36" fmla="*/ f32 1 f7"/>
                <a:gd name="f37" fmla="+- f11 f34 0"/>
                <a:gd name="f38" fmla="+- f11 f35 0"/>
                <a:gd name="f39" fmla="+- f36 0 f1"/>
                <a:gd name="f40" fmla="*/ f35 f22 1"/>
                <a:gd name="f41" fmla="*/ f34 f22 1"/>
                <a:gd name="f42" fmla="cos 1 f39"/>
                <a:gd name="f43" fmla="sin 1 f39"/>
                <a:gd name="f44" fmla="*/ f38 f22 1"/>
                <a:gd name="f45" fmla="+- 0 0 f42"/>
                <a:gd name="f46" fmla="+- 0 0 f43"/>
                <a:gd name="f47" fmla="+- 0 0 f45"/>
                <a:gd name="f48" fmla="+- 0 0 f46"/>
                <a:gd name="f49" fmla="*/ f47 f35 1"/>
                <a:gd name="f50" fmla="*/ f48 f34 1"/>
                <a:gd name="f51" fmla="+- f38 f49 0"/>
                <a:gd name="f52" fmla="+- f37 0 f50"/>
                <a:gd name="f53" fmla="+- f37 f50 0"/>
                <a:gd name="f54" fmla="*/ f52 f22 1"/>
                <a:gd name="f55" fmla="*/ f51 f22 1"/>
                <a:gd name="f56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54" r="f55" b="f56"/>
              <a:pathLst>
                <a:path>
                  <a:moveTo>
                    <a:pt x="f29" y="f29"/>
                  </a:moveTo>
                  <a:lnTo>
                    <a:pt x="f44" y="f29"/>
                  </a:lnTo>
                  <a:arcTo wR="f40" hR="f41" stAng="f2" swAng="f0"/>
                  <a:lnTo>
                    <a:pt x="f29" y="f3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121914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25" name="Rectángulo 34">
              <a:extLst>
                <a:ext uri="{FF2B5EF4-FFF2-40B4-BE49-F238E27FC236}">
                  <a16:creationId xmlns:a16="http://schemas.microsoft.com/office/drawing/2014/main" id="{37E9081D-4721-4168-82B4-3A0102475676}"/>
                </a:ext>
              </a:extLst>
            </p:cNvPr>
            <p:cNvSpPr/>
            <p:nvPr/>
          </p:nvSpPr>
          <p:spPr>
            <a:xfrm rot="10799991">
              <a:off x="8319128" y="123800"/>
              <a:ext cx="824871" cy="647989"/>
            </a:xfrm>
            <a:prstGeom prst="rect">
              <a:avLst/>
            </a:pr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121914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>
                <a:solidFill>
                  <a:srgbClr val="FFFFFF"/>
                </a:solidFill>
                <a:latin typeface="Century Gothic"/>
              </a:endParaRPr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7514EABE-FE51-4C63-A953-B7CA11C594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7782" y="4183876"/>
            <a:ext cx="3224218" cy="267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1015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3;p42">
            <a:extLst>
              <a:ext uri="{FF2B5EF4-FFF2-40B4-BE49-F238E27FC236}">
                <a16:creationId xmlns:a16="http://schemas.microsoft.com/office/drawing/2014/main" id="{323029BA-B77D-4B34-86B8-87741A406364}"/>
              </a:ext>
            </a:extLst>
          </p:cNvPr>
          <p:cNvSpPr txBox="1"/>
          <p:nvPr/>
        </p:nvSpPr>
        <p:spPr>
          <a:xfrm>
            <a:off x="462711" y="515905"/>
            <a:ext cx="4242608" cy="10312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71" tIns="121871" rIns="121871" bIns="121871" anchor="t" anchorCtr="1" compatLnSpc="1">
            <a:noAutofit/>
          </a:bodyPr>
          <a:lstStyle/>
          <a:p>
            <a:pPr defTabSz="1218791">
              <a:lnSpc>
                <a:spcPct val="8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5999" b="1" kern="0">
                <a:solidFill>
                  <a:srgbClr val="0D0D0D"/>
                </a:solidFill>
                <a:latin typeface="Arial (Títulos)"/>
                <a:ea typeface="DM Sans"/>
                <a:cs typeface="Rubik"/>
              </a:rPr>
              <a:t>FUENTE</a:t>
            </a:r>
          </a:p>
        </p:txBody>
      </p:sp>
      <p:sp>
        <p:nvSpPr>
          <p:cNvPr id="4" name="Google Shape;270;p42">
            <a:extLst>
              <a:ext uri="{FF2B5EF4-FFF2-40B4-BE49-F238E27FC236}">
                <a16:creationId xmlns:a16="http://schemas.microsoft.com/office/drawing/2014/main" id="{5D96184A-11DC-4AA8-B6F2-908CCC7D4B93}"/>
              </a:ext>
            </a:extLst>
          </p:cNvPr>
          <p:cNvSpPr txBox="1"/>
          <p:nvPr/>
        </p:nvSpPr>
        <p:spPr>
          <a:xfrm>
            <a:off x="964801" y="1993123"/>
            <a:ext cx="5542227" cy="56526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71" tIns="121871" rIns="121871" bIns="121871" anchor="t" anchorCtr="0" compatLnSpc="1">
            <a:noAutofit/>
          </a:bodyPr>
          <a:lstStyle/>
          <a:p>
            <a:pPr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132" b="1" kern="0">
                <a:solidFill>
                  <a:srgbClr val="0D0D0D"/>
                </a:solidFill>
                <a:latin typeface="Source Sans Pro" pitchFamily="34"/>
                <a:ea typeface="Rubik"/>
                <a:cs typeface="Rubik"/>
              </a:rPr>
              <a:t>ELABORADO POR </a:t>
            </a:r>
            <a:r>
              <a:rPr lang="es-PE" sz="2132" b="1" kern="0">
                <a:solidFill>
                  <a:srgbClr val="0D0D0D"/>
                </a:solidFill>
                <a:latin typeface="Source Sans Pro" pitchFamily="34"/>
                <a:ea typeface="Montserrat"/>
                <a:cs typeface="Assistant Light" pitchFamily="2"/>
              </a:rPr>
              <a:t>: </a:t>
            </a:r>
            <a:r>
              <a:rPr lang="es-PE" sz="2132" kern="0">
                <a:solidFill>
                  <a:srgbClr val="7A7A7A"/>
                </a:solidFill>
                <a:latin typeface="Source Sans Pro" pitchFamily="34"/>
                <a:ea typeface="Montserrat"/>
                <a:cs typeface="Kanit Light"/>
              </a:rPr>
              <a:t>slidesppt.net</a:t>
            </a:r>
          </a:p>
          <a:p>
            <a:pPr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132" b="1" kern="0">
              <a:solidFill>
                <a:srgbClr val="7A7A7A"/>
              </a:solidFill>
              <a:latin typeface="Source Sans Pro" pitchFamily="34"/>
              <a:ea typeface="Rubik"/>
              <a:cs typeface="Rubik"/>
            </a:endParaRPr>
          </a:p>
        </p:txBody>
      </p:sp>
      <p:grpSp>
        <p:nvGrpSpPr>
          <p:cNvPr id="5" name="Grupo 3">
            <a:extLst>
              <a:ext uri="{FF2B5EF4-FFF2-40B4-BE49-F238E27FC236}">
                <a16:creationId xmlns:a16="http://schemas.microsoft.com/office/drawing/2014/main" id="{9A9FA699-EF96-4A94-8D94-D9632E68601B}"/>
              </a:ext>
            </a:extLst>
          </p:cNvPr>
          <p:cNvGrpSpPr/>
          <p:nvPr/>
        </p:nvGrpSpPr>
        <p:grpSpPr>
          <a:xfrm>
            <a:off x="964802" y="2998720"/>
            <a:ext cx="3984613" cy="2125577"/>
            <a:chOff x="723601" y="2249039"/>
            <a:chExt cx="2988460" cy="1594183"/>
          </a:xfrm>
        </p:grpSpPr>
        <p:sp>
          <p:nvSpPr>
            <p:cNvPr id="6" name="Google Shape;272;p42">
              <a:extLst>
                <a:ext uri="{FF2B5EF4-FFF2-40B4-BE49-F238E27FC236}">
                  <a16:creationId xmlns:a16="http://schemas.microsoft.com/office/drawing/2014/main" id="{A449C832-6FC7-44D9-8C2A-C6BC7E444B03}"/>
                </a:ext>
              </a:extLst>
            </p:cNvPr>
            <p:cNvSpPr txBox="1"/>
            <p:nvPr/>
          </p:nvSpPr>
          <p:spPr>
            <a:xfrm>
              <a:off x="723601" y="2249039"/>
              <a:ext cx="2116589" cy="30862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71" tIns="121871" rIns="121871" bIns="121871" anchor="t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132" b="1" kern="0">
                  <a:solidFill>
                    <a:srgbClr val="0D0D0D"/>
                  </a:solidFill>
                  <a:latin typeface="Source Sans Pro" pitchFamily="34"/>
                  <a:ea typeface="Rubik"/>
                  <a:cs typeface="Rubik"/>
                </a:rPr>
                <a:t>IMAGES :</a:t>
              </a:r>
            </a:p>
          </p:txBody>
        </p:sp>
        <p:sp>
          <p:nvSpPr>
            <p:cNvPr id="7" name="Google Shape;273;p42">
              <a:extLst>
                <a:ext uri="{FF2B5EF4-FFF2-40B4-BE49-F238E27FC236}">
                  <a16:creationId xmlns:a16="http://schemas.microsoft.com/office/drawing/2014/main" id="{FE9953D9-228D-45DB-B4FC-1A5C999C1CD8}"/>
                </a:ext>
              </a:extLst>
            </p:cNvPr>
            <p:cNvSpPr txBox="1"/>
            <p:nvPr/>
          </p:nvSpPr>
          <p:spPr>
            <a:xfrm>
              <a:off x="723601" y="2557604"/>
              <a:ext cx="2988460" cy="128561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71" tIns="121871" rIns="121871" bIns="121871" anchor="t" anchorCtr="0" compatLnSpc="1">
              <a:noAutofit/>
            </a:bodyPr>
            <a:lstStyle/>
            <a:p>
              <a:pPr marL="342805" indent="-342805" defTabSz="1218791">
                <a:buClr>
                  <a:srgbClr val="000000"/>
                </a:buClr>
                <a:buSzPct val="100000"/>
                <a:buFont typeface="Arial" pitchFamily="34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kern="0">
                  <a:solidFill>
                    <a:srgbClr val="7A7A7A"/>
                  </a:solidFill>
                  <a:latin typeface="Source Sans Pro" pitchFamily="34"/>
                  <a:ea typeface="Montserrat"/>
                  <a:cs typeface="Kanit Light"/>
                </a:rPr>
                <a:t>gettyimages.es</a:t>
              </a:r>
            </a:p>
            <a:p>
              <a:pPr marL="342805" indent="-342805" defTabSz="1218791">
                <a:buClr>
                  <a:srgbClr val="000000"/>
                </a:buClr>
                <a:buSzPct val="100000"/>
                <a:buFont typeface="Arial" pitchFamily="34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kern="0">
                  <a:solidFill>
                    <a:srgbClr val="7A7A7A"/>
                  </a:solidFill>
                  <a:latin typeface="Source Sans Pro" pitchFamily="34"/>
                  <a:ea typeface="Montserrat"/>
                  <a:cs typeface="Kanit Light"/>
                </a:rPr>
                <a:t>unsplash.com</a:t>
              </a:r>
            </a:p>
            <a:p>
              <a:pPr marL="342805" indent="-342805" defTabSz="1218791">
                <a:buClr>
                  <a:srgbClr val="000000"/>
                </a:buClr>
                <a:buSzPct val="100000"/>
                <a:buFont typeface="Arial" pitchFamily="34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kern="0">
                  <a:solidFill>
                    <a:srgbClr val="7A7A7A"/>
                  </a:solidFill>
                  <a:latin typeface="Source Sans Pro" pitchFamily="34"/>
                  <a:ea typeface="Montserrat"/>
                  <a:cs typeface="Kanit Light"/>
                </a:rPr>
                <a:t>pixabay.com</a:t>
              </a:r>
            </a:p>
          </p:txBody>
        </p:sp>
      </p:grpSp>
      <p:sp>
        <p:nvSpPr>
          <p:cNvPr id="8" name="Google Shape;274;p42">
            <a:extLst>
              <a:ext uri="{FF2B5EF4-FFF2-40B4-BE49-F238E27FC236}">
                <a16:creationId xmlns:a16="http://schemas.microsoft.com/office/drawing/2014/main" id="{2C077264-494A-4AC8-A8AF-7BA3D41CE129}"/>
              </a:ext>
            </a:extLst>
          </p:cNvPr>
          <p:cNvSpPr txBox="1"/>
          <p:nvPr/>
        </p:nvSpPr>
        <p:spPr>
          <a:xfrm>
            <a:off x="964802" y="4899379"/>
            <a:ext cx="2822119" cy="4115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71" tIns="121871" rIns="121871" bIns="121871" anchor="t" anchorCtr="0" compatLnSpc="1">
            <a:noAutofit/>
          </a:bodyPr>
          <a:lstStyle/>
          <a:p>
            <a:pPr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32" b="1" kern="0">
                <a:solidFill>
                  <a:srgbClr val="0D0D0D"/>
                </a:solidFill>
                <a:latin typeface="Source Sans Pro" pitchFamily="34"/>
                <a:ea typeface="Rubik"/>
                <a:cs typeface="Rubik"/>
              </a:rPr>
              <a:t>FONTS :</a:t>
            </a:r>
          </a:p>
        </p:txBody>
      </p:sp>
      <p:sp>
        <p:nvSpPr>
          <p:cNvPr id="9" name="Google Shape;275;p42">
            <a:extLst>
              <a:ext uri="{FF2B5EF4-FFF2-40B4-BE49-F238E27FC236}">
                <a16:creationId xmlns:a16="http://schemas.microsoft.com/office/drawing/2014/main" id="{B5182E65-C5C7-41FE-A682-CD6E91011664}"/>
              </a:ext>
            </a:extLst>
          </p:cNvPr>
          <p:cNvSpPr txBox="1"/>
          <p:nvPr/>
        </p:nvSpPr>
        <p:spPr>
          <a:xfrm>
            <a:off x="964801" y="5310786"/>
            <a:ext cx="4307616" cy="9125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71" tIns="121871" rIns="121871" bIns="121871" anchor="t" anchorCtr="0" compatLnSpc="1">
            <a:noAutofit/>
          </a:bodyPr>
          <a:lstStyle/>
          <a:p>
            <a:pPr marL="380832" indent="-380832" defTabSz="1218791">
              <a:buClr>
                <a:srgbClr val="000000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kern="0">
                <a:solidFill>
                  <a:srgbClr val="7A7A7A"/>
                </a:solidFill>
                <a:latin typeface="Source Sans Pro" pitchFamily="34"/>
                <a:ea typeface="Montserrat"/>
                <a:cs typeface="Kanit Light"/>
              </a:rPr>
              <a:t>Roboto Bold</a:t>
            </a:r>
          </a:p>
          <a:p>
            <a:pPr marL="380832" indent="-380832" defTabSz="1218791">
              <a:buClr>
                <a:srgbClr val="000000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000" kern="0">
              <a:solidFill>
                <a:srgbClr val="7A7A7A"/>
              </a:solidFill>
              <a:latin typeface="Source Sans Pro" pitchFamily="34"/>
              <a:ea typeface="Montserrat"/>
              <a:cs typeface="Kanit Light"/>
            </a:endParaRPr>
          </a:p>
        </p:txBody>
      </p:sp>
      <p:sp>
        <p:nvSpPr>
          <p:cNvPr id="10" name="TextBox 59">
            <a:extLst>
              <a:ext uri="{FF2B5EF4-FFF2-40B4-BE49-F238E27FC236}">
                <a16:creationId xmlns:a16="http://schemas.microsoft.com/office/drawing/2014/main" id="{B493B366-CE39-494E-86D3-E705E6559587}"/>
              </a:ext>
            </a:extLst>
          </p:cNvPr>
          <p:cNvSpPr txBox="1"/>
          <p:nvPr/>
        </p:nvSpPr>
        <p:spPr>
          <a:xfrm>
            <a:off x="9810060" y="6424029"/>
            <a:ext cx="2231464" cy="3385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83" tIns="60947" rIns="121883" bIns="60947" anchor="ctr" anchorCtr="0" compatLnSpc="1">
            <a:spAutoFit/>
          </a:bodyPr>
          <a:lstStyle/>
          <a:p>
            <a:pPr algn="r" defTabSz="12187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kern="0">
                <a:solidFill>
                  <a:srgbClr val="FFFFFF"/>
                </a:solidFill>
                <a:latin typeface="Arial" pitchFamily="34"/>
                <a:ea typeface="Arial"/>
                <a:cs typeface="Arial" pitchFamily="34"/>
              </a:rPr>
              <a:t>slidesppt.net</a:t>
            </a:r>
          </a:p>
        </p:txBody>
      </p:sp>
      <p:grpSp>
        <p:nvGrpSpPr>
          <p:cNvPr id="11" name="Gráfico 10">
            <a:extLst>
              <a:ext uri="{FF2B5EF4-FFF2-40B4-BE49-F238E27FC236}">
                <a16:creationId xmlns:a16="http://schemas.microsoft.com/office/drawing/2014/main" id="{1D6B592D-CC98-4891-8F01-A6F659CD843A}"/>
              </a:ext>
            </a:extLst>
          </p:cNvPr>
          <p:cNvGrpSpPr/>
          <p:nvPr/>
        </p:nvGrpSpPr>
        <p:grpSpPr>
          <a:xfrm>
            <a:off x="11073371" y="5547372"/>
            <a:ext cx="849160" cy="849160"/>
            <a:chOff x="8305028" y="4160529"/>
            <a:chExt cx="636870" cy="636870"/>
          </a:xfrm>
        </p:grpSpPr>
        <p:sp>
          <p:nvSpPr>
            <p:cNvPr id="12" name="Forma libre: forma 30">
              <a:extLst>
                <a:ext uri="{FF2B5EF4-FFF2-40B4-BE49-F238E27FC236}">
                  <a16:creationId xmlns:a16="http://schemas.microsoft.com/office/drawing/2014/main" id="{BCAF8BE3-6684-42D2-A65E-B09282138879}"/>
                </a:ext>
              </a:extLst>
            </p:cNvPr>
            <p:cNvSpPr/>
            <p:nvPr/>
          </p:nvSpPr>
          <p:spPr>
            <a:xfrm>
              <a:off x="8305028" y="4160529"/>
              <a:ext cx="636870" cy="6368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D0D0D"/>
            </a:solidFill>
            <a:ln cap="flat">
              <a:noFill/>
              <a:prstDash val="solid"/>
            </a:ln>
          </p:spPr>
          <p:txBody>
            <a:bodyPr vert="horz" wrap="square" lIns="121883" tIns="60947" rIns="121883" bIns="60947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orma libre: forma 31">
              <a:extLst>
                <a:ext uri="{FF2B5EF4-FFF2-40B4-BE49-F238E27FC236}">
                  <a16:creationId xmlns:a16="http://schemas.microsoft.com/office/drawing/2014/main" id="{B09E493C-73C6-40ED-85EE-3302505156F6}"/>
                </a:ext>
              </a:extLst>
            </p:cNvPr>
            <p:cNvSpPr/>
            <p:nvPr/>
          </p:nvSpPr>
          <p:spPr>
            <a:xfrm>
              <a:off x="8386949" y="4238765"/>
              <a:ext cx="496391" cy="4803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883" tIns="60947" rIns="121883" bIns="60947" anchor="ctr" anchorCtr="0" compatLnSpc="1">
              <a:noAutofit/>
            </a:bodyPr>
            <a:lstStyle/>
            <a:p>
              <a:pPr defTabSz="12187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4" name="Flecha: cheurón 17">
            <a:extLst>
              <a:ext uri="{FF2B5EF4-FFF2-40B4-BE49-F238E27FC236}">
                <a16:creationId xmlns:a16="http://schemas.microsoft.com/office/drawing/2014/main" id="{B95D96B3-61BB-4C40-9C9C-B255B0E85711}"/>
              </a:ext>
            </a:extLst>
          </p:cNvPr>
          <p:cNvSpPr/>
          <p:nvPr/>
        </p:nvSpPr>
        <p:spPr>
          <a:xfrm>
            <a:off x="5357652" y="1"/>
            <a:ext cx="4758427" cy="6857999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abs f4"/>
              <a:gd name="f13" fmla="abs f5"/>
              <a:gd name="f14" fmla="abs f6"/>
              <a:gd name="f15" fmla="val f7"/>
              <a:gd name="f16" fmla="val f8"/>
              <a:gd name="f17" fmla="*/ f9 f1 1"/>
              <a:gd name="f18" fmla="*/ f10 f1 1"/>
              <a:gd name="f19" fmla="*/ f11 f1 1"/>
              <a:gd name="f20" fmla="?: f12 f4 1"/>
              <a:gd name="f21" fmla="?: f13 f5 1"/>
              <a:gd name="f22" fmla="?: f14 f6 1"/>
              <a:gd name="f23" fmla="*/ f17 1 f3"/>
              <a:gd name="f24" fmla="*/ f18 1 f3"/>
              <a:gd name="f25" fmla="*/ f19 1 f3"/>
              <a:gd name="f26" fmla="*/ f20 1 21600"/>
              <a:gd name="f27" fmla="*/ f21 1 21600"/>
              <a:gd name="f28" fmla="*/ 21600 f20 1"/>
              <a:gd name="f29" fmla="*/ 21600 f21 1"/>
              <a:gd name="f30" fmla="+- f23 0 f2"/>
              <a:gd name="f31" fmla="+- f24 0 f2"/>
              <a:gd name="f32" fmla="+- f25 0 f2"/>
              <a:gd name="f33" fmla="min f27 f26"/>
              <a:gd name="f34" fmla="*/ f28 1 f22"/>
              <a:gd name="f35" fmla="*/ f29 1 f22"/>
              <a:gd name="f36" fmla="val f34"/>
              <a:gd name="f37" fmla="val f35"/>
              <a:gd name="f38" fmla="*/ f15 f33 1"/>
              <a:gd name="f39" fmla="+- f37 0 f15"/>
              <a:gd name="f40" fmla="+- f36 0 f15"/>
              <a:gd name="f41" fmla="*/ f37 f33 1"/>
              <a:gd name="f42" fmla="*/ f36 f33 1"/>
              <a:gd name="f43" fmla="*/ f39 1 2"/>
              <a:gd name="f44" fmla="min f40 f39"/>
              <a:gd name="f45" fmla="+- f15 f43 0"/>
              <a:gd name="f46" fmla="*/ f44 f16 1"/>
              <a:gd name="f47" fmla="*/ f46 1 100000"/>
              <a:gd name="f48" fmla="*/ f45 f33 1"/>
              <a:gd name="f49" fmla="+- f36 0 f47"/>
              <a:gd name="f50" fmla="*/ f47 f33 1"/>
              <a:gd name="f51" fmla="*/ f49 1 2"/>
              <a:gd name="f52" fmla="+- f49 0 f47"/>
              <a:gd name="f53" fmla="*/ f49 f33 1"/>
              <a:gd name="f54" fmla="?: f52 f47 f15"/>
              <a:gd name="f55" fmla="?: f52 f49 f36"/>
              <a:gd name="f56" fmla="*/ f51 f33 1"/>
              <a:gd name="f57" fmla="*/ f54 f33 1"/>
              <a:gd name="f58" fmla="*/ f55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6" y="f38"/>
              </a:cxn>
              <a:cxn ang="f31">
                <a:pos x="f50" y="f48"/>
              </a:cxn>
              <a:cxn ang="f32">
                <a:pos x="f56" y="f41"/>
              </a:cxn>
            </a:cxnLst>
            <a:rect l="f57" t="f38" r="f58" b="f41"/>
            <a:pathLst>
              <a:path>
                <a:moveTo>
                  <a:pt x="f38" y="f38"/>
                </a:moveTo>
                <a:lnTo>
                  <a:pt x="f53" y="f38"/>
                </a:lnTo>
                <a:lnTo>
                  <a:pt x="f42" y="f48"/>
                </a:lnTo>
                <a:lnTo>
                  <a:pt x="f53" y="f41"/>
                </a:lnTo>
                <a:lnTo>
                  <a:pt x="f38" y="f41"/>
                </a:lnTo>
                <a:lnTo>
                  <a:pt x="f50" y="f48"/>
                </a:lnTo>
                <a:close/>
              </a:path>
            </a:pathLst>
          </a:custGeom>
          <a:solidFill>
            <a:srgbClr val="595959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67" ker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4181DD6-6935-4444-8DF0-9268B37F2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9575" y="881829"/>
            <a:ext cx="5378640" cy="537864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10BC690-A091-447E-A7B9-CF0710D3AAC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9440" y="3803035"/>
            <a:ext cx="3411563" cy="241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10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5">
            <a:extLst>
              <a:ext uri="{FF2B5EF4-FFF2-40B4-BE49-F238E27FC236}">
                <a16:creationId xmlns:a16="http://schemas.microsoft.com/office/drawing/2014/main" id="{A91F8E5C-3AAC-5034-DC35-B99825C068A9}"/>
              </a:ext>
            </a:extLst>
          </p:cNvPr>
          <p:cNvSpPr/>
          <p:nvPr/>
        </p:nvSpPr>
        <p:spPr>
          <a:xfrm>
            <a:off x="6112072" y="1492155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3" name="Isosceles Triangle 51">
            <a:extLst>
              <a:ext uri="{FF2B5EF4-FFF2-40B4-BE49-F238E27FC236}">
                <a16:creationId xmlns:a16="http://schemas.microsoft.com/office/drawing/2014/main" id="{EFE9C961-1AE0-B6F9-6DE7-A0D087489172}"/>
              </a:ext>
            </a:extLst>
          </p:cNvPr>
          <p:cNvSpPr/>
          <p:nvPr/>
        </p:nvSpPr>
        <p:spPr>
          <a:xfrm>
            <a:off x="5273317" y="1562685"/>
            <a:ext cx="523147" cy="38362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4" name="Isosceles Triangle 57">
            <a:extLst>
              <a:ext uri="{FF2B5EF4-FFF2-40B4-BE49-F238E27FC236}">
                <a16:creationId xmlns:a16="http://schemas.microsoft.com/office/drawing/2014/main" id="{AB44187D-5C2A-0652-193A-C4168D2F7E91}"/>
              </a:ext>
            </a:extLst>
          </p:cNvPr>
          <p:cNvSpPr/>
          <p:nvPr/>
        </p:nvSpPr>
        <p:spPr>
          <a:xfrm>
            <a:off x="6114156" y="4520205"/>
            <a:ext cx="313133" cy="707899"/>
          </a:xfrm>
          <a:custGeom>
            <a:avLst/>
            <a:gdLst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A66EFDC-8408-ECD9-588C-433833C01E5F}"/>
              </a:ext>
            </a:extLst>
          </p:cNvPr>
          <p:cNvSpPr/>
          <p:nvPr/>
        </p:nvSpPr>
        <p:spPr>
          <a:xfrm rot="18900000">
            <a:off x="9585735" y="3654559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" name="Parallelogram 15">
            <a:extLst>
              <a:ext uri="{FF2B5EF4-FFF2-40B4-BE49-F238E27FC236}">
                <a16:creationId xmlns:a16="http://schemas.microsoft.com/office/drawing/2014/main" id="{42501624-E4A7-982A-8C45-D0F4C8612ED5}"/>
              </a:ext>
            </a:extLst>
          </p:cNvPr>
          <p:cNvSpPr/>
          <p:nvPr/>
        </p:nvSpPr>
        <p:spPr>
          <a:xfrm flipH="1">
            <a:off x="5267028" y="4641908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3F6AED6F-088C-1AC5-4AC4-C0EB354DC205}"/>
              </a:ext>
            </a:extLst>
          </p:cNvPr>
          <p:cNvSpPr/>
          <p:nvPr/>
        </p:nvSpPr>
        <p:spPr>
          <a:xfrm>
            <a:off x="7745409" y="3642508"/>
            <a:ext cx="460779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251EBD2F-9F48-07AD-2ED9-B63A464D73A6}"/>
              </a:ext>
            </a:extLst>
          </p:cNvPr>
          <p:cNvSpPr/>
          <p:nvPr/>
        </p:nvSpPr>
        <p:spPr>
          <a:xfrm>
            <a:off x="11063700" y="3600569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E66439D-511D-BCBC-55A0-D235D12EB369}"/>
              </a:ext>
            </a:extLst>
          </p:cNvPr>
          <p:cNvSpPr/>
          <p:nvPr/>
        </p:nvSpPr>
        <p:spPr>
          <a:xfrm>
            <a:off x="6950827" y="1518719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702C3CB9-F094-B922-A7A4-EC7F67CF6A82}"/>
              </a:ext>
            </a:extLst>
          </p:cNvPr>
          <p:cNvSpPr/>
          <p:nvPr/>
        </p:nvSpPr>
        <p:spPr>
          <a:xfrm rot="5400000">
            <a:off x="7737685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1" name="Pie 24">
            <a:extLst>
              <a:ext uri="{FF2B5EF4-FFF2-40B4-BE49-F238E27FC236}">
                <a16:creationId xmlns:a16="http://schemas.microsoft.com/office/drawing/2014/main" id="{7924D8EB-8556-34C3-334A-A164C32C0A1A}"/>
              </a:ext>
            </a:extLst>
          </p:cNvPr>
          <p:cNvSpPr/>
          <p:nvPr/>
        </p:nvSpPr>
        <p:spPr>
          <a:xfrm>
            <a:off x="6809930" y="4618986"/>
            <a:ext cx="513183" cy="51034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2" name="Block Arc 14">
            <a:extLst>
              <a:ext uri="{FF2B5EF4-FFF2-40B4-BE49-F238E27FC236}">
                <a16:creationId xmlns:a16="http://schemas.microsoft.com/office/drawing/2014/main" id="{73F057D1-092D-8EC0-981A-4E0E14F5ACBA}"/>
              </a:ext>
            </a:extLst>
          </p:cNvPr>
          <p:cNvSpPr/>
          <p:nvPr/>
        </p:nvSpPr>
        <p:spPr>
          <a:xfrm rot="16200000">
            <a:off x="8525359" y="1470615"/>
            <a:ext cx="567400" cy="56777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3" name="Block Arc 41">
            <a:extLst>
              <a:ext uri="{FF2B5EF4-FFF2-40B4-BE49-F238E27FC236}">
                <a16:creationId xmlns:a16="http://schemas.microsoft.com/office/drawing/2014/main" id="{F862D5C6-FB72-FA43-5184-A5536732FF74}"/>
              </a:ext>
            </a:extLst>
          </p:cNvPr>
          <p:cNvSpPr/>
          <p:nvPr/>
        </p:nvSpPr>
        <p:spPr>
          <a:xfrm>
            <a:off x="9408552" y="1424301"/>
            <a:ext cx="473301" cy="660395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4" name="Right Triangle 17">
            <a:extLst>
              <a:ext uri="{FF2B5EF4-FFF2-40B4-BE49-F238E27FC236}">
                <a16:creationId xmlns:a16="http://schemas.microsoft.com/office/drawing/2014/main" id="{0C3FD390-C26D-7CBA-6649-908C7ED9F85A}"/>
              </a:ext>
            </a:extLst>
          </p:cNvPr>
          <p:cNvSpPr/>
          <p:nvPr/>
        </p:nvSpPr>
        <p:spPr>
          <a:xfrm>
            <a:off x="7705749" y="4600959"/>
            <a:ext cx="385791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5" name="Oval 66">
            <a:extLst>
              <a:ext uri="{FF2B5EF4-FFF2-40B4-BE49-F238E27FC236}">
                <a16:creationId xmlns:a16="http://schemas.microsoft.com/office/drawing/2014/main" id="{861A8C3A-6F46-A5F4-6EBF-CF479EB000B6}"/>
              </a:ext>
            </a:extLst>
          </p:cNvPr>
          <p:cNvSpPr/>
          <p:nvPr/>
        </p:nvSpPr>
        <p:spPr>
          <a:xfrm rot="20700000">
            <a:off x="6137536" y="3634207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68D28DBA-57BB-6924-0D83-AC5FD8C6398E}"/>
              </a:ext>
            </a:extLst>
          </p:cNvPr>
          <p:cNvSpPr/>
          <p:nvPr/>
        </p:nvSpPr>
        <p:spPr>
          <a:xfrm>
            <a:off x="4401177" y="3545250"/>
            <a:ext cx="527335" cy="493633"/>
          </a:xfrm>
          <a:custGeom>
            <a:avLst/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7" name="Frame 17">
            <a:extLst>
              <a:ext uri="{FF2B5EF4-FFF2-40B4-BE49-F238E27FC236}">
                <a16:creationId xmlns:a16="http://schemas.microsoft.com/office/drawing/2014/main" id="{03BA5FD2-452B-DD1F-1657-023CA572BD2E}"/>
              </a:ext>
            </a:extLst>
          </p:cNvPr>
          <p:cNvSpPr/>
          <p:nvPr/>
        </p:nvSpPr>
        <p:spPr>
          <a:xfrm>
            <a:off x="4376238" y="4613420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8" name="Teardrop 1">
            <a:extLst>
              <a:ext uri="{FF2B5EF4-FFF2-40B4-BE49-F238E27FC236}">
                <a16:creationId xmlns:a16="http://schemas.microsoft.com/office/drawing/2014/main" id="{709A1CA9-1099-53C6-C0A8-F59EB1B12852}"/>
              </a:ext>
            </a:extLst>
          </p:cNvPr>
          <p:cNvSpPr/>
          <p:nvPr/>
        </p:nvSpPr>
        <p:spPr>
          <a:xfrm rot="18805992">
            <a:off x="10126693" y="1539350"/>
            <a:ext cx="551843" cy="546087"/>
          </a:xfrm>
          <a:custGeom>
            <a:avLst/>
            <a:gdLst/>
            <a:ahLst/>
            <a:cxnLst/>
            <a:rect l="l" t="t" r="r" b="b"/>
            <a:pathLst>
              <a:path w="1807240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9" name="Rectangle 130">
            <a:extLst>
              <a:ext uri="{FF2B5EF4-FFF2-40B4-BE49-F238E27FC236}">
                <a16:creationId xmlns:a16="http://schemas.microsoft.com/office/drawing/2014/main" id="{79450F2D-126F-AE88-16CF-1E4B5B458475}"/>
              </a:ext>
            </a:extLst>
          </p:cNvPr>
          <p:cNvSpPr/>
          <p:nvPr/>
        </p:nvSpPr>
        <p:spPr>
          <a:xfrm>
            <a:off x="10932824" y="1539417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0" name="Right Triangle 17">
            <a:extLst>
              <a:ext uri="{FF2B5EF4-FFF2-40B4-BE49-F238E27FC236}">
                <a16:creationId xmlns:a16="http://schemas.microsoft.com/office/drawing/2014/main" id="{93C93C1B-2363-8F35-9AC5-CAE64070A01E}"/>
              </a:ext>
            </a:extLst>
          </p:cNvPr>
          <p:cNvSpPr>
            <a:spLocks noChangeAspect="1"/>
          </p:cNvSpPr>
          <p:nvPr/>
        </p:nvSpPr>
        <p:spPr>
          <a:xfrm>
            <a:off x="9363475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82579708-AEF9-951F-A392-DDD8583AF903}"/>
              </a:ext>
            </a:extLst>
          </p:cNvPr>
          <p:cNvSpPr>
            <a:spLocks noChangeAspect="1"/>
          </p:cNvSpPr>
          <p:nvPr/>
        </p:nvSpPr>
        <p:spPr>
          <a:xfrm>
            <a:off x="8488431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5B8A7E0D-3E01-DB20-A55E-8F2F437585F9}"/>
              </a:ext>
            </a:extLst>
          </p:cNvPr>
          <p:cNvSpPr>
            <a:spLocks noChangeAspect="1"/>
          </p:cNvSpPr>
          <p:nvPr/>
        </p:nvSpPr>
        <p:spPr>
          <a:xfrm>
            <a:off x="10238515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3" name="Oval 44">
            <a:extLst>
              <a:ext uri="{FF2B5EF4-FFF2-40B4-BE49-F238E27FC236}">
                <a16:creationId xmlns:a16="http://schemas.microsoft.com/office/drawing/2014/main" id="{49A3062B-3597-D6F2-31C9-677A391FFFB3}"/>
              </a:ext>
            </a:extLst>
          </p:cNvPr>
          <p:cNvSpPr>
            <a:spLocks noChangeAspect="1"/>
          </p:cNvSpPr>
          <p:nvPr/>
        </p:nvSpPr>
        <p:spPr>
          <a:xfrm>
            <a:off x="11113559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4" name="Google Shape;6000;p67">
            <a:extLst>
              <a:ext uri="{FF2B5EF4-FFF2-40B4-BE49-F238E27FC236}">
                <a16:creationId xmlns:a16="http://schemas.microsoft.com/office/drawing/2014/main" id="{8330341A-13E9-89C6-C1F3-0AFDC3329F65}"/>
              </a:ext>
            </a:extLst>
          </p:cNvPr>
          <p:cNvSpPr/>
          <p:nvPr/>
        </p:nvSpPr>
        <p:spPr>
          <a:xfrm>
            <a:off x="4351196" y="1478773"/>
            <a:ext cx="604245" cy="61647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25" name="Google Shape;6029;p67">
            <a:extLst>
              <a:ext uri="{FF2B5EF4-FFF2-40B4-BE49-F238E27FC236}">
                <a16:creationId xmlns:a16="http://schemas.microsoft.com/office/drawing/2014/main" id="{E5641185-BC0A-F409-309B-2BA8CF46E817}"/>
              </a:ext>
            </a:extLst>
          </p:cNvPr>
          <p:cNvGrpSpPr/>
          <p:nvPr/>
        </p:nvGrpSpPr>
        <p:grpSpPr>
          <a:xfrm>
            <a:off x="9367813" y="5419902"/>
            <a:ext cx="404147" cy="560241"/>
            <a:chOff x="-38860326" y="3221750"/>
            <a:chExt cx="228425" cy="316650"/>
          </a:xfrm>
          <a:solidFill>
            <a:srgbClr val="FFC000"/>
          </a:solidFill>
        </p:grpSpPr>
        <p:sp>
          <p:nvSpPr>
            <p:cNvPr id="26" name="Google Shape;6030;p67">
              <a:extLst>
                <a:ext uri="{FF2B5EF4-FFF2-40B4-BE49-F238E27FC236}">
                  <a16:creationId xmlns:a16="http://schemas.microsoft.com/office/drawing/2014/main" id="{03CA2DB8-F42F-3C1B-4F0E-C868E4FC82CA}"/>
                </a:ext>
              </a:extLst>
            </p:cNvPr>
            <p:cNvSpPr/>
            <p:nvPr/>
          </p:nvSpPr>
          <p:spPr>
            <a:xfrm>
              <a:off x="-38735874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" name="Google Shape;6031;p67">
              <a:extLst>
                <a:ext uri="{FF2B5EF4-FFF2-40B4-BE49-F238E27FC236}">
                  <a16:creationId xmlns:a16="http://schemas.microsoft.com/office/drawing/2014/main" id="{4AAB76A2-4B1B-E7C5-2F51-7760F6CFC45A}"/>
                </a:ext>
              </a:extLst>
            </p:cNvPr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" name="Google Shape;6032;p67">
              <a:extLst>
                <a:ext uri="{FF2B5EF4-FFF2-40B4-BE49-F238E27FC236}">
                  <a16:creationId xmlns:a16="http://schemas.microsoft.com/office/drawing/2014/main" id="{DB86530E-33CB-197F-6ECB-96DDA074AB46}"/>
                </a:ext>
              </a:extLst>
            </p:cNvPr>
            <p:cNvSpPr/>
            <p:nvPr/>
          </p:nvSpPr>
          <p:spPr>
            <a:xfrm>
              <a:off x="-38859551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9" name="Google Shape;6033;p67">
              <a:extLst>
                <a:ext uri="{FF2B5EF4-FFF2-40B4-BE49-F238E27FC236}">
                  <a16:creationId xmlns:a16="http://schemas.microsoft.com/office/drawing/2014/main" id="{70CDD865-F6E7-7933-BC95-8A475B0AE647}"/>
                </a:ext>
              </a:extLst>
            </p:cNvPr>
            <p:cNvSpPr/>
            <p:nvPr/>
          </p:nvSpPr>
          <p:spPr>
            <a:xfrm>
              <a:off x="-38860326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0" name="Google Shape;6066;p67">
            <a:extLst>
              <a:ext uri="{FF2B5EF4-FFF2-40B4-BE49-F238E27FC236}">
                <a16:creationId xmlns:a16="http://schemas.microsoft.com/office/drawing/2014/main" id="{119C7019-0F12-DFFC-3E8A-4E41E171F74D}"/>
              </a:ext>
            </a:extLst>
          </p:cNvPr>
          <p:cNvGrpSpPr/>
          <p:nvPr/>
        </p:nvGrpSpPr>
        <p:grpSpPr>
          <a:xfrm>
            <a:off x="4313801" y="2400897"/>
            <a:ext cx="644203" cy="641015"/>
            <a:chOff x="-38538975" y="3954250"/>
            <a:chExt cx="318225" cy="316650"/>
          </a:xfrm>
          <a:solidFill>
            <a:srgbClr val="FFC000"/>
          </a:solidFill>
        </p:grpSpPr>
        <p:sp>
          <p:nvSpPr>
            <p:cNvPr id="31" name="Google Shape;6067;p67">
              <a:extLst>
                <a:ext uri="{FF2B5EF4-FFF2-40B4-BE49-F238E27FC236}">
                  <a16:creationId xmlns:a16="http://schemas.microsoft.com/office/drawing/2014/main" id="{0230B768-5CE6-765D-88BB-097202A10380}"/>
                </a:ext>
              </a:extLst>
            </p:cNvPr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2" name="Google Shape;6068;p67">
              <a:extLst>
                <a:ext uri="{FF2B5EF4-FFF2-40B4-BE49-F238E27FC236}">
                  <a16:creationId xmlns:a16="http://schemas.microsoft.com/office/drawing/2014/main" id="{4C1DE9BB-BD01-B38E-F106-76F22D64AF48}"/>
                </a:ext>
              </a:extLst>
            </p:cNvPr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3" name="Google Shape;5976;p67">
            <a:extLst>
              <a:ext uri="{FF2B5EF4-FFF2-40B4-BE49-F238E27FC236}">
                <a16:creationId xmlns:a16="http://schemas.microsoft.com/office/drawing/2014/main" id="{2912913C-83E4-8E03-9AB4-96AD31A0E69D}"/>
              </a:ext>
            </a:extLst>
          </p:cNvPr>
          <p:cNvGrpSpPr/>
          <p:nvPr/>
        </p:nvGrpSpPr>
        <p:grpSpPr>
          <a:xfrm>
            <a:off x="4399885" y="5618925"/>
            <a:ext cx="495395" cy="442067"/>
            <a:chOff x="-42996151" y="3612600"/>
            <a:chExt cx="323750" cy="288900"/>
          </a:xfrm>
          <a:solidFill>
            <a:srgbClr val="FFC000"/>
          </a:solidFill>
        </p:grpSpPr>
        <p:sp>
          <p:nvSpPr>
            <p:cNvPr id="34" name="Google Shape;5977;p67">
              <a:extLst>
                <a:ext uri="{FF2B5EF4-FFF2-40B4-BE49-F238E27FC236}">
                  <a16:creationId xmlns:a16="http://schemas.microsoft.com/office/drawing/2014/main" id="{E4CC8730-A5B1-C447-D8E0-36F01B42BC14}"/>
                </a:ext>
              </a:extLst>
            </p:cNvPr>
            <p:cNvSpPr/>
            <p:nvPr/>
          </p:nvSpPr>
          <p:spPr>
            <a:xfrm>
              <a:off x="-42914224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5" name="Google Shape;5978;p67">
              <a:extLst>
                <a:ext uri="{FF2B5EF4-FFF2-40B4-BE49-F238E27FC236}">
                  <a16:creationId xmlns:a16="http://schemas.microsoft.com/office/drawing/2014/main" id="{CA6D8590-5C48-56BD-C3BB-BF4E0C95D327}"/>
                </a:ext>
              </a:extLst>
            </p:cNvPr>
            <p:cNvSpPr/>
            <p:nvPr/>
          </p:nvSpPr>
          <p:spPr>
            <a:xfrm>
              <a:off x="-42946526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6" name="Google Shape;5979;p67">
              <a:extLst>
                <a:ext uri="{FF2B5EF4-FFF2-40B4-BE49-F238E27FC236}">
                  <a16:creationId xmlns:a16="http://schemas.microsoft.com/office/drawing/2014/main" id="{D53A833D-4522-5497-04DF-3572B2472FA9}"/>
                </a:ext>
              </a:extLst>
            </p:cNvPr>
            <p:cNvSpPr/>
            <p:nvPr/>
          </p:nvSpPr>
          <p:spPr>
            <a:xfrm>
              <a:off x="-42996151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7" name="Google Shape;5989;p67">
            <a:extLst>
              <a:ext uri="{FF2B5EF4-FFF2-40B4-BE49-F238E27FC236}">
                <a16:creationId xmlns:a16="http://schemas.microsoft.com/office/drawing/2014/main" id="{D1905F87-6CC6-E102-2A56-DD338BA30620}"/>
              </a:ext>
            </a:extLst>
          </p:cNvPr>
          <p:cNvGrpSpPr/>
          <p:nvPr/>
        </p:nvGrpSpPr>
        <p:grpSpPr>
          <a:xfrm>
            <a:off x="8432704" y="5501962"/>
            <a:ext cx="496541" cy="485831"/>
            <a:chOff x="-41117651" y="3605525"/>
            <a:chExt cx="324500" cy="317500"/>
          </a:xfrm>
          <a:solidFill>
            <a:srgbClr val="FFC000"/>
          </a:solidFill>
        </p:grpSpPr>
        <p:sp>
          <p:nvSpPr>
            <p:cNvPr id="38" name="Google Shape;5990;p67">
              <a:extLst>
                <a:ext uri="{FF2B5EF4-FFF2-40B4-BE49-F238E27FC236}">
                  <a16:creationId xmlns:a16="http://schemas.microsoft.com/office/drawing/2014/main" id="{3F1C0CB9-220C-EE88-3668-692AE7E764BF}"/>
                </a:ext>
              </a:extLst>
            </p:cNvPr>
            <p:cNvSpPr/>
            <p:nvPr/>
          </p:nvSpPr>
          <p:spPr>
            <a:xfrm>
              <a:off x="-41016851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9" name="Google Shape;5991;p67">
              <a:extLst>
                <a:ext uri="{FF2B5EF4-FFF2-40B4-BE49-F238E27FC236}">
                  <a16:creationId xmlns:a16="http://schemas.microsoft.com/office/drawing/2014/main" id="{453595C0-1F7F-5D94-C974-B233779B86F7}"/>
                </a:ext>
              </a:extLst>
            </p:cNvPr>
            <p:cNvSpPr/>
            <p:nvPr/>
          </p:nvSpPr>
          <p:spPr>
            <a:xfrm>
              <a:off x="-40900276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0" name="Google Shape;5992;p67">
              <a:extLst>
                <a:ext uri="{FF2B5EF4-FFF2-40B4-BE49-F238E27FC236}">
                  <a16:creationId xmlns:a16="http://schemas.microsoft.com/office/drawing/2014/main" id="{4A6CCE9B-C351-4EE5-3D56-C7EB5A5EF69B}"/>
                </a:ext>
              </a:extLst>
            </p:cNvPr>
            <p:cNvSpPr/>
            <p:nvPr/>
          </p:nvSpPr>
          <p:spPr>
            <a:xfrm>
              <a:off x="-41117651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41" name="Google Shape;6007;p67">
            <a:extLst>
              <a:ext uri="{FF2B5EF4-FFF2-40B4-BE49-F238E27FC236}">
                <a16:creationId xmlns:a16="http://schemas.microsoft.com/office/drawing/2014/main" id="{F564A438-03A5-DABB-C644-2DAC0D2D8177}"/>
              </a:ext>
            </a:extLst>
          </p:cNvPr>
          <p:cNvGrpSpPr/>
          <p:nvPr/>
        </p:nvGrpSpPr>
        <p:grpSpPr>
          <a:xfrm>
            <a:off x="5285553" y="5542723"/>
            <a:ext cx="469687" cy="475692"/>
            <a:chOff x="-42617299" y="3587775"/>
            <a:chExt cx="306950" cy="310875"/>
          </a:xfrm>
          <a:solidFill>
            <a:srgbClr val="FFC000"/>
          </a:solidFill>
        </p:grpSpPr>
        <p:sp>
          <p:nvSpPr>
            <p:cNvPr id="42" name="Google Shape;6008;p67">
              <a:extLst>
                <a:ext uri="{FF2B5EF4-FFF2-40B4-BE49-F238E27FC236}">
                  <a16:creationId xmlns:a16="http://schemas.microsoft.com/office/drawing/2014/main" id="{3F6019B6-0A99-BC2A-1642-7B014C313FC8}"/>
                </a:ext>
              </a:extLst>
            </p:cNvPr>
            <p:cNvSpPr/>
            <p:nvPr/>
          </p:nvSpPr>
          <p:spPr>
            <a:xfrm>
              <a:off x="-42617299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3" name="Google Shape;6009;p67">
              <a:extLst>
                <a:ext uri="{FF2B5EF4-FFF2-40B4-BE49-F238E27FC236}">
                  <a16:creationId xmlns:a16="http://schemas.microsoft.com/office/drawing/2014/main" id="{C36BE36D-5377-66B0-DF39-16D53BEC2D2F}"/>
                </a:ext>
              </a:extLst>
            </p:cNvPr>
            <p:cNvSpPr/>
            <p:nvPr/>
          </p:nvSpPr>
          <p:spPr>
            <a:xfrm>
              <a:off x="-42500724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44" name="Google Shape;6018;p67">
            <a:extLst>
              <a:ext uri="{FF2B5EF4-FFF2-40B4-BE49-F238E27FC236}">
                <a16:creationId xmlns:a16="http://schemas.microsoft.com/office/drawing/2014/main" id="{8638A8A3-422B-B690-8F05-B9E6CB757FE4}"/>
              </a:ext>
            </a:extLst>
          </p:cNvPr>
          <p:cNvGrpSpPr/>
          <p:nvPr/>
        </p:nvGrpSpPr>
        <p:grpSpPr>
          <a:xfrm>
            <a:off x="10221237" y="5564682"/>
            <a:ext cx="486939" cy="443559"/>
            <a:chOff x="-40745125" y="3632900"/>
            <a:chExt cx="318225" cy="289875"/>
          </a:xfrm>
          <a:solidFill>
            <a:srgbClr val="FFC000"/>
          </a:solidFill>
        </p:grpSpPr>
        <p:sp>
          <p:nvSpPr>
            <p:cNvPr id="45" name="Google Shape;6019;p67">
              <a:extLst>
                <a:ext uri="{FF2B5EF4-FFF2-40B4-BE49-F238E27FC236}">
                  <a16:creationId xmlns:a16="http://schemas.microsoft.com/office/drawing/2014/main" id="{17908D39-F3E0-D99B-CE60-EDE7C9FE459A}"/>
                </a:ext>
              </a:extLst>
            </p:cNvPr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6" name="Google Shape;6020;p67">
              <a:extLst>
                <a:ext uri="{FF2B5EF4-FFF2-40B4-BE49-F238E27FC236}">
                  <a16:creationId xmlns:a16="http://schemas.microsoft.com/office/drawing/2014/main" id="{7141DAAF-AF62-446D-E3D4-D61903D6661D}"/>
                </a:ext>
              </a:extLst>
            </p:cNvPr>
            <p:cNvSpPr/>
            <p:nvPr/>
          </p:nvSpPr>
          <p:spPr>
            <a:xfrm>
              <a:off x="-40508051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7" name="Google Shape;6021;p67">
              <a:extLst>
                <a:ext uri="{FF2B5EF4-FFF2-40B4-BE49-F238E27FC236}">
                  <a16:creationId xmlns:a16="http://schemas.microsoft.com/office/drawing/2014/main" id="{D593816B-6036-5D2A-47A0-DE1BCF506A7F}"/>
                </a:ext>
              </a:extLst>
            </p:cNvPr>
            <p:cNvSpPr/>
            <p:nvPr/>
          </p:nvSpPr>
          <p:spPr>
            <a:xfrm>
              <a:off x="-40466299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8" name="Google Shape;6022;p67">
              <a:extLst>
                <a:ext uri="{FF2B5EF4-FFF2-40B4-BE49-F238E27FC236}">
                  <a16:creationId xmlns:a16="http://schemas.microsoft.com/office/drawing/2014/main" id="{FBDC56A9-3F1D-27BD-E87A-FA651C9154AF}"/>
                </a:ext>
              </a:extLst>
            </p:cNvPr>
            <p:cNvSpPr/>
            <p:nvPr/>
          </p:nvSpPr>
          <p:spPr>
            <a:xfrm>
              <a:off x="-40723049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9" name="Google Shape;6023;p67">
              <a:extLst>
                <a:ext uri="{FF2B5EF4-FFF2-40B4-BE49-F238E27FC236}">
                  <a16:creationId xmlns:a16="http://schemas.microsoft.com/office/drawing/2014/main" id="{76AEB6A0-6A5E-D803-125B-276EC9D69CF3}"/>
                </a:ext>
              </a:extLst>
            </p:cNvPr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0" name="Google Shape;6024;p67">
              <a:extLst>
                <a:ext uri="{FF2B5EF4-FFF2-40B4-BE49-F238E27FC236}">
                  <a16:creationId xmlns:a16="http://schemas.microsoft.com/office/drawing/2014/main" id="{EFCA56FD-6F8E-A272-B0B8-36330F7D2198}"/>
                </a:ext>
              </a:extLst>
            </p:cNvPr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" name="Google Shape;6025;p67">
              <a:extLst>
                <a:ext uri="{FF2B5EF4-FFF2-40B4-BE49-F238E27FC236}">
                  <a16:creationId xmlns:a16="http://schemas.microsoft.com/office/drawing/2014/main" id="{A3F63FBC-725F-B578-A7C5-18CB728C805A}"/>
                </a:ext>
              </a:extLst>
            </p:cNvPr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3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52" name="Google Shape;6043;p67">
            <a:extLst>
              <a:ext uri="{FF2B5EF4-FFF2-40B4-BE49-F238E27FC236}">
                <a16:creationId xmlns:a16="http://schemas.microsoft.com/office/drawing/2014/main" id="{4D1628B9-4C14-83D4-811A-E067BE60778D}"/>
              </a:ext>
            </a:extLst>
          </p:cNvPr>
          <p:cNvSpPr/>
          <p:nvPr/>
        </p:nvSpPr>
        <p:spPr>
          <a:xfrm>
            <a:off x="6077468" y="5543601"/>
            <a:ext cx="412229" cy="486939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53" name="Google Shape;6052;p67">
            <a:extLst>
              <a:ext uri="{FF2B5EF4-FFF2-40B4-BE49-F238E27FC236}">
                <a16:creationId xmlns:a16="http://schemas.microsoft.com/office/drawing/2014/main" id="{7952843A-9C4E-F699-6096-88FC66310E37}"/>
              </a:ext>
            </a:extLst>
          </p:cNvPr>
          <p:cNvGrpSpPr/>
          <p:nvPr/>
        </p:nvGrpSpPr>
        <p:grpSpPr>
          <a:xfrm>
            <a:off x="11105261" y="5521085"/>
            <a:ext cx="476115" cy="484531"/>
            <a:chOff x="-40372574" y="3604550"/>
            <a:chExt cx="311150" cy="316650"/>
          </a:xfrm>
          <a:solidFill>
            <a:srgbClr val="FFC000"/>
          </a:solidFill>
        </p:grpSpPr>
        <p:sp>
          <p:nvSpPr>
            <p:cNvPr id="54" name="Google Shape;6053;p67">
              <a:extLst>
                <a:ext uri="{FF2B5EF4-FFF2-40B4-BE49-F238E27FC236}">
                  <a16:creationId xmlns:a16="http://schemas.microsoft.com/office/drawing/2014/main" id="{4856EE34-6AB9-5172-DC1B-B8F4480E1F22}"/>
                </a:ext>
              </a:extLst>
            </p:cNvPr>
            <p:cNvSpPr/>
            <p:nvPr/>
          </p:nvSpPr>
          <p:spPr>
            <a:xfrm>
              <a:off x="-40372574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5" name="Google Shape;6054;p67">
              <a:extLst>
                <a:ext uri="{FF2B5EF4-FFF2-40B4-BE49-F238E27FC236}">
                  <a16:creationId xmlns:a16="http://schemas.microsoft.com/office/drawing/2014/main" id="{6D8061B5-B91B-7414-AF74-9C3876FDEEC1}"/>
                </a:ext>
              </a:extLst>
            </p:cNvPr>
            <p:cNvSpPr/>
            <p:nvPr/>
          </p:nvSpPr>
          <p:spPr>
            <a:xfrm>
              <a:off x="-40312699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6" name="Google Shape;6055;p67">
              <a:extLst>
                <a:ext uri="{FF2B5EF4-FFF2-40B4-BE49-F238E27FC236}">
                  <a16:creationId xmlns:a16="http://schemas.microsoft.com/office/drawing/2014/main" id="{90EDC6A0-E3D0-648A-ED60-D0171A333053}"/>
                </a:ext>
              </a:extLst>
            </p:cNvPr>
            <p:cNvSpPr/>
            <p:nvPr/>
          </p:nvSpPr>
          <p:spPr>
            <a:xfrm>
              <a:off x="-40250476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57" name="Google Shape;6078;p67">
            <a:extLst>
              <a:ext uri="{FF2B5EF4-FFF2-40B4-BE49-F238E27FC236}">
                <a16:creationId xmlns:a16="http://schemas.microsoft.com/office/drawing/2014/main" id="{4D430A63-70FF-E35A-5FC3-A1ED22282EE1}"/>
              </a:ext>
            </a:extLst>
          </p:cNvPr>
          <p:cNvGrpSpPr/>
          <p:nvPr/>
        </p:nvGrpSpPr>
        <p:grpSpPr>
          <a:xfrm>
            <a:off x="6835001" y="5544805"/>
            <a:ext cx="486939" cy="484531"/>
            <a:chOff x="-41893474" y="3584850"/>
            <a:chExt cx="318225" cy="316650"/>
          </a:xfrm>
          <a:solidFill>
            <a:srgbClr val="FFC000"/>
          </a:solidFill>
        </p:grpSpPr>
        <p:sp>
          <p:nvSpPr>
            <p:cNvPr id="58" name="Google Shape;6079;p67">
              <a:extLst>
                <a:ext uri="{FF2B5EF4-FFF2-40B4-BE49-F238E27FC236}">
                  <a16:creationId xmlns:a16="http://schemas.microsoft.com/office/drawing/2014/main" id="{7926BA4F-5667-0479-31CB-55414A4971AE}"/>
                </a:ext>
              </a:extLst>
            </p:cNvPr>
            <p:cNvSpPr/>
            <p:nvPr/>
          </p:nvSpPr>
          <p:spPr>
            <a:xfrm>
              <a:off x="-41827301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6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9" name="Google Shape;6080;p67">
              <a:extLst>
                <a:ext uri="{FF2B5EF4-FFF2-40B4-BE49-F238E27FC236}">
                  <a16:creationId xmlns:a16="http://schemas.microsoft.com/office/drawing/2014/main" id="{38585084-330B-3CE1-D6D8-EDF892372924}"/>
                </a:ext>
              </a:extLst>
            </p:cNvPr>
            <p:cNvSpPr/>
            <p:nvPr/>
          </p:nvSpPr>
          <p:spPr>
            <a:xfrm>
              <a:off x="-41726501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0" name="Google Shape;6081;p67">
              <a:extLst>
                <a:ext uri="{FF2B5EF4-FFF2-40B4-BE49-F238E27FC236}">
                  <a16:creationId xmlns:a16="http://schemas.microsoft.com/office/drawing/2014/main" id="{DA4279B2-2105-7E93-D7B7-1E872873D802}"/>
                </a:ext>
              </a:extLst>
            </p:cNvPr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1" name="Google Shape;6082;p67">
              <a:extLst>
                <a:ext uri="{FF2B5EF4-FFF2-40B4-BE49-F238E27FC236}">
                  <a16:creationId xmlns:a16="http://schemas.microsoft.com/office/drawing/2014/main" id="{AA62600C-D184-B4E4-CC3F-E77E88D2C933}"/>
                </a:ext>
              </a:extLst>
            </p:cNvPr>
            <p:cNvSpPr/>
            <p:nvPr/>
          </p:nvSpPr>
          <p:spPr>
            <a:xfrm>
              <a:off x="-41893474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62" name="Google Shape;6110;p67">
            <a:extLst>
              <a:ext uri="{FF2B5EF4-FFF2-40B4-BE49-F238E27FC236}">
                <a16:creationId xmlns:a16="http://schemas.microsoft.com/office/drawing/2014/main" id="{E76C060C-2658-2662-139B-82233751BE38}"/>
              </a:ext>
            </a:extLst>
          </p:cNvPr>
          <p:cNvGrpSpPr/>
          <p:nvPr/>
        </p:nvGrpSpPr>
        <p:grpSpPr>
          <a:xfrm>
            <a:off x="7644053" y="5591325"/>
            <a:ext cx="483343" cy="378489"/>
            <a:chOff x="-41526451" y="3653375"/>
            <a:chExt cx="315875" cy="247350"/>
          </a:xfrm>
          <a:solidFill>
            <a:srgbClr val="FFC000"/>
          </a:solidFill>
        </p:grpSpPr>
        <p:sp>
          <p:nvSpPr>
            <p:cNvPr id="63" name="Google Shape;6111;p67">
              <a:extLst>
                <a:ext uri="{FF2B5EF4-FFF2-40B4-BE49-F238E27FC236}">
                  <a16:creationId xmlns:a16="http://schemas.microsoft.com/office/drawing/2014/main" id="{670BC67C-F99A-C424-8DCB-5F155111C64A}"/>
                </a:ext>
              </a:extLst>
            </p:cNvPr>
            <p:cNvSpPr/>
            <p:nvPr/>
          </p:nvSpPr>
          <p:spPr>
            <a:xfrm>
              <a:off x="-41526451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4" name="Google Shape;6112;p67">
              <a:extLst>
                <a:ext uri="{FF2B5EF4-FFF2-40B4-BE49-F238E27FC236}">
                  <a16:creationId xmlns:a16="http://schemas.microsoft.com/office/drawing/2014/main" id="{875E9FFC-05EA-09AD-093D-9E57A576EFD2}"/>
                </a:ext>
              </a:extLst>
            </p:cNvPr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65" name="Google Shape;5972;p67">
            <a:extLst>
              <a:ext uri="{FF2B5EF4-FFF2-40B4-BE49-F238E27FC236}">
                <a16:creationId xmlns:a16="http://schemas.microsoft.com/office/drawing/2014/main" id="{1014BD15-561B-0478-18B0-8A9897B0B12A}"/>
              </a:ext>
            </a:extLst>
          </p:cNvPr>
          <p:cNvGrpSpPr/>
          <p:nvPr/>
        </p:nvGrpSpPr>
        <p:grpSpPr>
          <a:xfrm>
            <a:off x="5231489" y="2522329"/>
            <a:ext cx="480672" cy="552945"/>
            <a:chOff x="-42971724" y="3217825"/>
            <a:chExt cx="275675" cy="317125"/>
          </a:xfrm>
          <a:solidFill>
            <a:srgbClr val="FFC000"/>
          </a:solidFill>
        </p:grpSpPr>
        <p:sp>
          <p:nvSpPr>
            <p:cNvPr id="66" name="Google Shape;5973;p67">
              <a:extLst>
                <a:ext uri="{FF2B5EF4-FFF2-40B4-BE49-F238E27FC236}">
                  <a16:creationId xmlns:a16="http://schemas.microsoft.com/office/drawing/2014/main" id="{208D5281-1933-DDAE-0811-01C58FCFBED4}"/>
                </a:ext>
              </a:extLst>
            </p:cNvPr>
            <p:cNvSpPr/>
            <p:nvPr/>
          </p:nvSpPr>
          <p:spPr>
            <a:xfrm>
              <a:off x="-42951251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7" name="Google Shape;5974;p67">
              <a:extLst>
                <a:ext uri="{FF2B5EF4-FFF2-40B4-BE49-F238E27FC236}">
                  <a16:creationId xmlns:a16="http://schemas.microsoft.com/office/drawing/2014/main" id="{7D0F5615-09EA-DCF8-C46F-086F541A07FA}"/>
                </a:ext>
              </a:extLst>
            </p:cNvPr>
            <p:cNvSpPr/>
            <p:nvPr/>
          </p:nvSpPr>
          <p:spPr>
            <a:xfrm>
              <a:off x="-42971724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8" name="Google Shape;5975;p67">
              <a:extLst>
                <a:ext uri="{FF2B5EF4-FFF2-40B4-BE49-F238E27FC236}">
                  <a16:creationId xmlns:a16="http://schemas.microsoft.com/office/drawing/2014/main" id="{6931F02D-488E-75A5-AC1A-119EB28DDCC3}"/>
                </a:ext>
              </a:extLst>
            </p:cNvPr>
            <p:cNvSpPr/>
            <p:nvPr/>
          </p:nvSpPr>
          <p:spPr>
            <a:xfrm>
              <a:off x="-42866974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69" name="Google Shape;5984;p67">
            <a:extLst>
              <a:ext uri="{FF2B5EF4-FFF2-40B4-BE49-F238E27FC236}">
                <a16:creationId xmlns:a16="http://schemas.microsoft.com/office/drawing/2014/main" id="{BBB090F1-62C9-9785-CFAF-07CE51CA1E17}"/>
              </a:ext>
            </a:extLst>
          </p:cNvPr>
          <p:cNvGrpSpPr/>
          <p:nvPr/>
        </p:nvGrpSpPr>
        <p:grpSpPr>
          <a:xfrm>
            <a:off x="9324641" y="2518241"/>
            <a:ext cx="554819" cy="553467"/>
            <a:chOff x="-41111351" y="3239100"/>
            <a:chExt cx="318200" cy="317425"/>
          </a:xfrm>
          <a:solidFill>
            <a:srgbClr val="FFC000"/>
          </a:solidFill>
        </p:grpSpPr>
        <p:sp>
          <p:nvSpPr>
            <p:cNvPr id="70" name="Google Shape;5985;p67">
              <a:extLst>
                <a:ext uri="{FF2B5EF4-FFF2-40B4-BE49-F238E27FC236}">
                  <a16:creationId xmlns:a16="http://schemas.microsoft.com/office/drawing/2014/main" id="{D9D75B4C-9934-F424-D972-21ADDFF37355}"/>
                </a:ext>
              </a:extLst>
            </p:cNvPr>
            <p:cNvSpPr/>
            <p:nvPr/>
          </p:nvSpPr>
          <p:spPr>
            <a:xfrm>
              <a:off x="-41111351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1" name="Google Shape;5986;p67">
              <a:extLst>
                <a:ext uri="{FF2B5EF4-FFF2-40B4-BE49-F238E27FC236}">
                  <a16:creationId xmlns:a16="http://schemas.microsoft.com/office/drawing/2014/main" id="{C8186E0B-4E19-1BA9-4CE4-1AE43378B4F8}"/>
                </a:ext>
              </a:extLst>
            </p:cNvPr>
            <p:cNvSpPr/>
            <p:nvPr/>
          </p:nvSpPr>
          <p:spPr>
            <a:xfrm>
              <a:off x="-41110576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2" name="Google Shape;5987;p67">
              <a:extLst>
                <a:ext uri="{FF2B5EF4-FFF2-40B4-BE49-F238E27FC236}">
                  <a16:creationId xmlns:a16="http://schemas.microsoft.com/office/drawing/2014/main" id="{BB573ECC-EDF3-37CB-868C-7CDED3CC6D3F}"/>
                </a:ext>
              </a:extLst>
            </p:cNvPr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3" name="Google Shape;5988;p67">
              <a:extLst>
                <a:ext uri="{FF2B5EF4-FFF2-40B4-BE49-F238E27FC236}">
                  <a16:creationId xmlns:a16="http://schemas.microsoft.com/office/drawing/2014/main" id="{31B11B5A-671E-8AC8-7BBC-228D4E2F5A6E}"/>
                </a:ext>
              </a:extLst>
            </p:cNvPr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74" name="Google Shape;6002;p67">
            <a:extLst>
              <a:ext uri="{FF2B5EF4-FFF2-40B4-BE49-F238E27FC236}">
                <a16:creationId xmlns:a16="http://schemas.microsoft.com/office/drawing/2014/main" id="{CB7A671D-E3C4-8523-1CB2-02E84932A1EB}"/>
              </a:ext>
            </a:extLst>
          </p:cNvPr>
          <p:cNvGrpSpPr/>
          <p:nvPr/>
        </p:nvGrpSpPr>
        <p:grpSpPr>
          <a:xfrm>
            <a:off x="6093085" y="2522325"/>
            <a:ext cx="640955" cy="553467"/>
            <a:chOff x="-42651700" y="3217825"/>
            <a:chExt cx="367600" cy="317425"/>
          </a:xfrm>
          <a:solidFill>
            <a:srgbClr val="FFC000"/>
          </a:solidFill>
        </p:grpSpPr>
        <p:sp>
          <p:nvSpPr>
            <p:cNvPr id="75" name="Google Shape;6003;p67">
              <a:extLst>
                <a:ext uri="{FF2B5EF4-FFF2-40B4-BE49-F238E27FC236}">
                  <a16:creationId xmlns:a16="http://schemas.microsoft.com/office/drawing/2014/main" id="{CDA66D46-6474-2DAC-B30C-D65A8AB31836}"/>
                </a:ext>
              </a:extLst>
            </p:cNvPr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6" name="Google Shape;6004;p67">
              <a:extLst>
                <a:ext uri="{FF2B5EF4-FFF2-40B4-BE49-F238E27FC236}">
                  <a16:creationId xmlns:a16="http://schemas.microsoft.com/office/drawing/2014/main" id="{CDB638F3-4F14-ABCB-248A-93DDE74D7841}"/>
                </a:ext>
              </a:extLst>
            </p:cNvPr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7" name="Google Shape;6005;p67">
              <a:extLst>
                <a:ext uri="{FF2B5EF4-FFF2-40B4-BE49-F238E27FC236}">
                  <a16:creationId xmlns:a16="http://schemas.microsoft.com/office/drawing/2014/main" id="{807123D6-A48E-0BDB-018F-785D5461982A}"/>
                </a:ext>
              </a:extLst>
            </p:cNvPr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8" name="Google Shape;6006;p67">
              <a:extLst>
                <a:ext uri="{FF2B5EF4-FFF2-40B4-BE49-F238E27FC236}">
                  <a16:creationId xmlns:a16="http://schemas.microsoft.com/office/drawing/2014/main" id="{7C8F30C6-4CA3-FA38-AFAD-01FA01536CEB}"/>
                </a:ext>
              </a:extLst>
            </p:cNvPr>
            <p:cNvSpPr/>
            <p:nvPr/>
          </p:nvSpPr>
          <p:spPr>
            <a:xfrm>
              <a:off x="-42561374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79" name="Google Shape;6011;p67">
            <a:extLst>
              <a:ext uri="{FF2B5EF4-FFF2-40B4-BE49-F238E27FC236}">
                <a16:creationId xmlns:a16="http://schemas.microsoft.com/office/drawing/2014/main" id="{20D394EA-3250-DD2F-725B-DDA44AA376C2}"/>
              </a:ext>
            </a:extLst>
          </p:cNvPr>
          <p:cNvGrpSpPr/>
          <p:nvPr/>
        </p:nvGrpSpPr>
        <p:grpSpPr>
          <a:xfrm>
            <a:off x="10113537" y="2490021"/>
            <a:ext cx="562491" cy="552639"/>
            <a:chOff x="-40748276" y="3238700"/>
            <a:chExt cx="322600" cy="316950"/>
          </a:xfrm>
          <a:solidFill>
            <a:srgbClr val="FFC000"/>
          </a:solidFill>
        </p:grpSpPr>
        <p:sp>
          <p:nvSpPr>
            <p:cNvPr id="80" name="Google Shape;6012;p67">
              <a:extLst>
                <a:ext uri="{FF2B5EF4-FFF2-40B4-BE49-F238E27FC236}">
                  <a16:creationId xmlns:a16="http://schemas.microsoft.com/office/drawing/2014/main" id="{9F0223CA-A268-80FA-2222-2A584C017F72}"/>
                </a:ext>
              </a:extLst>
            </p:cNvPr>
            <p:cNvSpPr/>
            <p:nvPr/>
          </p:nvSpPr>
          <p:spPr>
            <a:xfrm>
              <a:off x="-40709676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1" name="Google Shape;6013;p67">
              <a:extLst>
                <a:ext uri="{FF2B5EF4-FFF2-40B4-BE49-F238E27FC236}">
                  <a16:creationId xmlns:a16="http://schemas.microsoft.com/office/drawing/2014/main" id="{9840369E-5CA6-9B15-34F2-F8F3CFFD62E3}"/>
                </a:ext>
              </a:extLst>
            </p:cNvPr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2" name="Google Shape;6014;p67">
              <a:extLst>
                <a:ext uri="{FF2B5EF4-FFF2-40B4-BE49-F238E27FC236}">
                  <a16:creationId xmlns:a16="http://schemas.microsoft.com/office/drawing/2014/main" id="{6260C1DB-6868-CE5B-86D4-9FD0C1D3437E}"/>
                </a:ext>
              </a:extLst>
            </p:cNvPr>
            <p:cNvSpPr/>
            <p:nvPr/>
          </p:nvSpPr>
          <p:spPr>
            <a:xfrm>
              <a:off x="-40678174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3" name="Google Shape;6015;p67">
              <a:extLst>
                <a:ext uri="{FF2B5EF4-FFF2-40B4-BE49-F238E27FC236}">
                  <a16:creationId xmlns:a16="http://schemas.microsoft.com/office/drawing/2014/main" id="{92A3085B-3C0E-4FFA-448A-325230FF6F33}"/>
                </a:ext>
              </a:extLst>
            </p:cNvPr>
            <p:cNvSpPr/>
            <p:nvPr/>
          </p:nvSpPr>
          <p:spPr>
            <a:xfrm>
              <a:off x="-40513549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4" name="Google Shape;6016;p67">
              <a:extLst>
                <a:ext uri="{FF2B5EF4-FFF2-40B4-BE49-F238E27FC236}">
                  <a16:creationId xmlns:a16="http://schemas.microsoft.com/office/drawing/2014/main" id="{2A0D334A-F91E-F7B7-623F-D46E6AAE00AA}"/>
                </a:ext>
              </a:extLst>
            </p:cNvPr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5" name="Google Shape;6017;p67">
              <a:extLst>
                <a:ext uri="{FF2B5EF4-FFF2-40B4-BE49-F238E27FC236}">
                  <a16:creationId xmlns:a16="http://schemas.microsoft.com/office/drawing/2014/main" id="{EC6F0AB5-3CD1-6268-D351-0F88F9AFD8EF}"/>
                </a:ext>
              </a:extLst>
            </p:cNvPr>
            <p:cNvSpPr/>
            <p:nvPr/>
          </p:nvSpPr>
          <p:spPr>
            <a:xfrm>
              <a:off x="-40748276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6" h="3513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86" name="Google Shape;6042;p67">
            <a:extLst>
              <a:ext uri="{FF2B5EF4-FFF2-40B4-BE49-F238E27FC236}">
                <a16:creationId xmlns:a16="http://schemas.microsoft.com/office/drawing/2014/main" id="{FA022E0C-9F30-3190-8860-5C8F481A7F56}"/>
              </a:ext>
            </a:extLst>
          </p:cNvPr>
          <p:cNvSpPr/>
          <p:nvPr/>
        </p:nvSpPr>
        <p:spPr>
          <a:xfrm>
            <a:off x="6935788" y="2523415"/>
            <a:ext cx="543877" cy="551288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87" name="Google Shape;6047;p67">
            <a:extLst>
              <a:ext uri="{FF2B5EF4-FFF2-40B4-BE49-F238E27FC236}">
                <a16:creationId xmlns:a16="http://schemas.microsoft.com/office/drawing/2014/main" id="{7DC1D623-4F60-A9F3-933E-461973246D20}"/>
              </a:ext>
            </a:extLst>
          </p:cNvPr>
          <p:cNvGrpSpPr/>
          <p:nvPr/>
        </p:nvGrpSpPr>
        <p:grpSpPr>
          <a:xfrm>
            <a:off x="10973889" y="2490315"/>
            <a:ext cx="553467" cy="504036"/>
            <a:chOff x="-40378075" y="3267450"/>
            <a:chExt cx="317425" cy="289075"/>
          </a:xfrm>
          <a:solidFill>
            <a:srgbClr val="FFC000"/>
          </a:solidFill>
        </p:grpSpPr>
        <p:sp>
          <p:nvSpPr>
            <p:cNvPr id="88" name="Google Shape;6048;p67">
              <a:extLst>
                <a:ext uri="{FF2B5EF4-FFF2-40B4-BE49-F238E27FC236}">
                  <a16:creationId xmlns:a16="http://schemas.microsoft.com/office/drawing/2014/main" id="{22C3C7F1-8024-3CC7-7237-78B261C59F95}"/>
                </a:ext>
              </a:extLst>
            </p:cNvPr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9" name="Google Shape;6049;p67">
              <a:extLst>
                <a:ext uri="{FF2B5EF4-FFF2-40B4-BE49-F238E27FC236}">
                  <a16:creationId xmlns:a16="http://schemas.microsoft.com/office/drawing/2014/main" id="{A9026614-9B16-A4D2-51BB-07DCB4016781}"/>
                </a:ext>
              </a:extLst>
            </p:cNvPr>
            <p:cNvSpPr/>
            <p:nvPr/>
          </p:nvSpPr>
          <p:spPr>
            <a:xfrm>
              <a:off x="-40316649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0" name="Google Shape;6050;p67">
              <a:extLst>
                <a:ext uri="{FF2B5EF4-FFF2-40B4-BE49-F238E27FC236}">
                  <a16:creationId xmlns:a16="http://schemas.microsoft.com/office/drawing/2014/main" id="{410267A7-E8DC-F483-1004-1CA6146238F9}"/>
                </a:ext>
              </a:extLst>
            </p:cNvPr>
            <p:cNvSpPr/>
            <p:nvPr/>
          </p:nvSpPr>
          <p:spPr>
            <a:xfrm>
              <a:off x="-40209524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1" name="Google Shape;6051;p67">
              <a:extLst>
                <a:ext uri="{FF2B5EF4-FFF2-40B4-BE49-F238E27FC236}">
                  <a16:creationId xmlns:a16="http://schemas.microsoft.com/office/drawing/2014/main" id="{49DBEB2A-5A59-B42B-92BF-7904190578FA}"/>
                </a:ext>
              </a:extLst>
            </p:cNvPr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92" name="Google Shape;6072;p67">
            <a:extLst>
              <a:ext uri="{FF2B5EF4-FFF2-40B4-BE49-F238E27FC236}">
                <a16:creationId xmlns:a16="http://schemas.microsoft.com/office/drawing/2014/main" id="{3A52C8D6-BB0E-DF1F-956B-CD3B76F26ED5}"/>
              </a:ext>
            </a:extLst>
          </p:cNvPr>
          <p:cNvGrpSpPr/>
          <p:nvPr/>
        </p:nvGrpSpPr>
        <p:grpSpPr>
          <a:xfrm>
            <a:off x="7701993" y="2496465"/>
            <a:ext cx="553512" cy="553163"/>
            <a:chOff x="-41895049" y="3217225"/>
            <a:chExt cx="317450" cy="317250"/>
          </a:xfrm>
          <a:solidFill>
            <a:srgbClr val="FFC000"/>
          </a:solidFill>
        </p:grpSpPr>
        <p:sp>
          <p:nvSpPr>
            <p:cNvPr id="93" name="Google Shape;6073;p67">
              <a:extLst>
                <a:ext uri="{FF2B5EF4-FFF2-40B4-BE49-F238E27FC236}">
                  <a16:creationId xmlns:a16="http://schemas.microsoft.com/office/drawing/2014/main" id="{F9A23E63-9D33-E3E2-FB6A-05D006E9046D}"/>
                </a:ext>
              </a:extLst>
            </p:cNvPr>
            <p:cNvSpPr/>
            <p:nvPr/>
          </p:nvSpPr>
          <p:spPr>
            <a:xfrm>
              <a:off x="-41895049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0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4" name="Google Shape;6074;p67">
              <a:extLst>
                <a:ext uri="{FF2B5EF4-FFF2-40B4-BE49-F238E27FC236}">
                  <a16:creationId xmlns:a16="http://schemas.microsoft.com/office/drawing/2014/main" id="{60C16D93-F18D-5FC7-C0C6-E15B27F42D39}"/>
                </a:ext>
              </a:extLst>
            </p:cNvPr>
            <p:cNvSpPr/>
            <p:nvPr/>
          </p:nvSpPr>
          <p:spPr>
            <a:xfrm>
              <a:off x="-41619376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0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5" name="Google Shape;6075;p67">
              <a:extLst>
                <a:ext uri="{FF2B5EF4-FFF2-40B4-BE49-F238E27FC236}">
                  <a16:creationId xmlns:a16="http://schemas.microsoft.com/office/drawing/2014/main" id="{53C926C6-1C03-3979-5D66-82CDEB4C144F}"/>
                </a:ext>
              </a:extLst>
            </p:cNvPr>
            <p:cNvSpPr/>
            <p:nvPr/>
          </p:nvSpPr>
          <p:spPr>
            <a:xfrm>
              <a:off x="-41832826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19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6" name="Google Shape;6076;p67">
              <a:extLst>
                <a:ext uri="{FF2B5EF4-FFF2-40B4-BE49-F238E27FC236}">
                  <a16:creationId xmlns:a16="http://schemas.microsoft.com/office/drawing/2014/main" id="{F3F3FD80-7A16-7C0D-1A4B-3FA9BD891740}"/>
                </a:ext>
              </a:extLst>
            </p:cNvPr>
            <p:cNvSpPr/>
            <p:nvPr/>
          </p:nvSpPr>
          <p:spPr>
            <a:xfrm>
              <a:off x="-41880076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7" name="Google Shape;6077;p67">
              <a:extLst>
                <a:ext uri="{FF2B5EF4-FFF2-40B4-BE49-F238E27FC236}">
                  <a16:creationId xmlns:a16="http://schemas.microsoft.com/office/drawing/2014/main" id="{7BA07C5F-5352-D381-DA4F-2121A98245FB}"/>
                </a:ext>
              </a:extLst>
            </p:cNvPr>
            <p:cNvSpPr/>
            <p:nvPr/>
          </p:nvSpPr>
          <p:spPr>
            <a:xfrm>
              <a:off x="-41880876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2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98" name="Google Shape;6107;p67">
            <a:extLst>
              <a:ext uri="{FF2B5EF4-FFF2-40B4-BE49-F238E27FC236}">
                <a16:creationId xmlns:a16="http://schemas.microsoft.com/office/drawing/2014/main" id="{32DB983A-11BF-A9CB-13B4-A382F8A6C3DC}"/>
              </a:ext>
            </a:extLst>
          </p:cNvPr>
          <p:cNvGrpSpPr/>
          <p:nvPr/>
        </p:nvGrpSpPr>
        <p:grpSpPr>
          <a:xfrm>
            <a:off x="8529347" y="2475152"/>
            <a:ext cx="557608" cy="550765"/>
            <a:chOff x="-41530374" y="3218800"/>
            <a:chExt cx="319800" cy="315875"/>
          </a:xfrm>
          <a:solidFill>
            <a:srgbClr val="FFC000"/>
          </a:solidFill>
        </p:grpSpPr>
        <p:sp>
          <p:nvSpPr>
            <p:cNvPr id="99" name="Google Shape;6108;p67">
              <a:extLst>
                <a:ext uri="{FF2B5EF4-FFF2-40B4-BE49-F238E27FC236}">
                  <a16:creationId xmlns:a16="http://schemas.microsoft.com/office/drawing/2014/main" id="{090880FE-C078-2A2B-678F-FDBC760E10FD}"/>
                </a:ext>
              </a:extLst>
            </p:cNvPr>
            <p:cNvSpPr/>
            <p:nvPr/>
          </p:nvSpPr>
          <p:spPr>
            <a:xfrm>
              <a:off x="-41530374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1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0" name="Google Shape;6109;p67">
              <a:extLst>
                <a:ext uri="{FF2B5EF4-FFF2-40B4-BE49-F238E27FC236}">
                  <a16:creationId xmlns:a16="http://schemas.microsoft.com/office/drawing/2014/main" id="{481AAFD3-2B96-EA7C-BCA2-FE0A3EBADEFE}"/>
                </a:ext>
              </a:extLst>
            </p:cNvPr>
            <p:cNvSpPr/>
            <p:nvPr/>
          </p:nvSpPr>
          <p:spPr>
            <a:xfrm>
              <a:off x="-41435074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01" name="Google Shape;5593;p66">
            <a:extLst>
              <a:ext uri="{FF2B5EF4-FFF2-40B4-BE49-F238E27FC236}">
                <a16:creationId xmlns:a16="http://schemas.microsoft.com/office/drawing/2014/main" id="{DA4B7BC0-A094-5DA1-2A94-89FF2D85AFD3}"/>
              </a:ext>
            </a:extLst>
          </p:cNvPr>
          <p:cNvGrpSpPr/>
          <p:nvPr/>
        </p:nvGrpSpPr>
        <p:grpSpPr>
          <a:xfrm>
            <a:off x="5180728" y="3466336"/>
            <a:ext cx="669093" cy="669093"/>
            <a:chOff x="5049725" y="249400"/>
            <a:chExt cx="481825" cy="481825"/>
          </a:xfrm>
          <a:solidFill>
            <a:srgbClr val="FFC000"/>
          </a:solidFill>
        </p:grpSpPr>
        <p:sp>
          <p:nvSpPr>
            <p:cNvPr id="102" name="Google Shape;5594;p66">
              <a:extLst>
                <a:ext uri="{FF2B5EF4-FFF2-40B4-BE49-F238E27FC236}">
                  <a16:creationId xmlns:a16="http://schemas.microsoft.com/office/drawing/2014/main" id="{FEF437E1-9790-7F78-BFB9-E37B33DC5E73}"/>
                </a:ext>
              </a:extLst>
            </p:cNvPr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4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3" name="Google Shape;5595;p66">
              <a:extLst>
                <a:ext uri="{FF2B5EF4-FFF2-40B4-BE49-F238E27FC236}">
                  <a16:creationId xmlns:a16="http://schemas.microsoft.com/office/drawing/2014/main" id="{A7698696-CA67-F7A7-8286-F72CA9C70E56}"/>
                </a:ext>
              </a:extLst>
            </p:cNvPr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04" name="Google Shape;5596;p66">
            <a:extLst>
              <a:ext uri="{FF2B5EF4-FFF2-40B4-BE49-F238E27FC236}">
                <a16:creationId xmlns:a16="http://schemas.microsoft.com/office/drawing/2014/main" id="{3D6EBC57-4339-7337-61F9-4E9F657DC725}"/>
              </a:ext>
            </a:extLst>
          </p:cNvPr>
          <p:cNvGrpSpPr/>
          <p:nvPr/>
        </p:nvGrpSpPr>
        <p:grpSpPr>
          <a:xfrm>
            <a:off x="6907679" y="3560867"/>
            <a:ext cx="526700" cy="526700"/>
            <a:chOff x="5660400" y="238125"/>
            <a:chExt cx="481825" cy="481825"/>
          </a:xfrm>
          <a:solidFill>
            <a:srgbClr val="FFC000"/>
          </a:solidFill>
        </p:grpSpPr>
        <p:sp>
          <p:nvSpPr>
            <p:cNvPr id="105" name="Google Shape;5597;p66">
              <a:extLst>
                <a:ext uri="{FF2B5EF4-FFF2-40B4-BE49-F238E27FC236}">
                  <a16:creationId xmlns:a16="http://schemas.microsoft.com/office/drawing/2014/main" id="{0E1F41D5-4714-A8D8-86A2-1AAAD7550852}"/>
                </a:ext>
              </a:extLst>
            </p:cNvPr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6" name="Google Shape;5598;p66">
              <a:extLst>
                <a:ext uri="{FF2B5EF4-FFF2-40B4-BE49-F238E27FC236}">
                  <a16:creationId xmlns:a16="http://schemas.microsoft.com/office/drawing/2014/main" id="{418821D7-081A-F923-791E-CFBA260CD07F}"/>
                </a:ext>
              </a:extLst>
            </p:cNvPr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07" name="Google Shape;5651;p66">
            <a:extLst>
              <a:ext uri="{FF2B5EF4-FFF2-40B4-BE49-F238E27FC236}">
                <a16:creationId xmlns:a16="http://schemas.microsoft.com/office/drawing/2014/main" id="{A90862B4-E2C3-C13D-0BC2-F1994BF1E309}"/>
              </a:ext>
            </a:extLst>
          </p:cNvPr>
          <p:cNvGrpSpPr/>
          <p:nvPr/>
        </p:nvGrpSpPr>
        <p:grpSpPr>
          <a:xfrm>
            <a:off x="10124373" y="3635895"/>
            <a:ext cx="588395" cy="379268"/>
            <a:chOff x="1492675" y="1520750"/>
            <a:chExt cx="481825" cy="310575"/>
          </a:xfrm>
          <a:solidFill>
            <a:srgbClr val="FFC000"/>
          </a:solidFill>
        </p:grpSpPr>
        <p:sp>
          <p:nvSpPr>
            <p:cNvPr id="108" name="Google Shape;5652;p66">
              <a:extLst>
                <a:ext uri="{FF2B5EF4-FFF2-40B4-BE49-F238E27FC236}">
                  <a16:creationId xmlns:a16="http://schemas.microsoft.com/office/drawing/2014/main" id="{A3014AB5-8A92-4AC5-F398-03D4D18F898B}"/>
                </a:ext>
              </a:extLst>
            </p:cNvPr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9" name="Google Shape;5653;p66">
              <a:extLst>
                <a:ext uri="{FF2B5EF4-FFF2-40B4-BE49-F238E27FC236}">
                  <a16:creationId xmlns:a16="http://schemas.microsoft.com/office/drawing/2014/main" id="{17373A90-CEB9-38B6-EB6D-8423F5A2C895}"/>
                </a:ext>
              </a:extLst>
            </p:cNvPr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10" name="Google Shape;5775;p66">
            <a:extLst>
              <a:ext uri="{FF2B5EF4-FFF2-40B4-BE49-F238E27FC236}">
                <a16:creationId xmlns:a16="http://schemas.microsoft.com/office/drawing/2014/main" id="{FF259E40-E5FC-2CC2-6D71-A446B702C255}"/>
              </a:ext>
            </a:extLst>
          </p:cNvPr>
          <p:cNvGrpSpPr/>
          <p:nvPr/>
        </p:nvGrpSpPr>
        <p:grpSpPr>
          <a:xfrm>
            <a:off x="8576546" y="3664413"/>
            <a:ext cx="451911" cy="423656"/>
            <a:chOff x="4456875" y="2635825"/>
            <a:chExt cx="481825" cy="451700"/>
          </a:xfrm>
          <a:solidFill>
            <a:srgbClr val="FFC000"/>
          </a:solidFill>
        </p:grpSpPr>
        <p:sp>
          <p:nvSpPr>
            <p:cNvPr id="111" name="Google Shape;5776;p66">
              <a:extLst>
                <a:ext uri="{FF2B5EF4-FFF2-40B4-BE49-F238E27FC236}">
                  <a16:creationId xmlns:a16="http://schemas.microsoft.com/office/drawing/2014/main" id="{AD216F78-9453-5DC9-1790-462BCE7FAEBA}"/>
                </a:ext>
              </a:extLst>
            </p:cNvPr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2" name="Google Shape;5777;p66">
              <a:extLst>
                <a:ext uri="{FF2B5EF4-FFF2-40B4-BE49-F238E27FC236}">
                  <a16:creationId xmlns:a16="http://schemas.microsoft.com/office/drawing/2014/main" id="{BF56284A-834A-FF68-79C1-A6094A0792F9}"/>
                </a:ext>
              </a:extLst>
            </p:cNvPr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3" name="Google Shape;5778;p66">
              <a:extLst>
                <a:ext uri="{FF2B5EF4-FFF2-40B4-BE49-F238E27FC236}">
                  <a16:creationId xmlns:a16="http://schemas.microsoft.com/office/drawing/2014/main" id="{C8049D13-0614-5FAD-D0C7-A3F8470A761E}"/>
                </a:ext>
              </a:extLst>
            </p:cNvPr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5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4" name="Google Shape;5779;p66">
              <a:extLst>
                <a:ext uri="{FF2B5EF4-FFF2-40B4-BE49-F238E27FC236}">
                  <a16:creationId xmlns:a16="http://schemas.microsoft.com/office/drawing/2014/main" id="{9B72DB51-3C4C-34C8-173A-5B932E4F2725}"/>
                </a:ext>
              </a:extLst>
            </p:cNvPr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5" h="1695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5" name="Google Shape;5780;p66">
              <a:extLst>
                <a:ext uri="{FF2B5EF4-FFF2-40B4-BE49-F238E27FC236}">
                  <a16:creationId xmlns:a16="http://schemas.microsoft.com/office/drawing/2014/main" id="{50A06B8C-0802-CD08-7C7C-CA464731AF4E}"/>
                </a:ext>
              </a:extLst>
            </p:cNvPr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6" name="Google Shape;5781;p66">
              <a:extLst>
                <a:ext uri="{FF2B5EF4-FFF2-40B4-BE49-F238E27FC236}">
                  <a16:creationId xmlns:a16="http://schemas.microsoft.com/office/drawing/2014/main" id="{76DD87B3-CD2E-FBFC-8D64-BD138483E30D}"/>
                </a:ext>
              </a:extLst>
            </p:cNvPr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5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117" name="Text Placeholder 1">
            <a:extLst>
              <a:ext uri="{FF2B5EF4-FFF2-40B4-BE49-F238E27FC236}">
                <a16:creationId xmlns:a16="http://schemas.microsoft.com/office/drawing/2014/main" id="{8CF88842-F63F-4D6F-AB55-CE2BD48AE4E1}"/>
              </a:ext>
            </a:extLst>
          </p:cNvPr>
          <p:cNvSpPr txBox="1"/>
          <p:nvPr/>
        </p:nvSpPr>
        <p:spPr>
          <a:xfrm>
            <a:off x="307184" y="166273"/>
            <a:ext cx="11573197" cy="724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/>
              <a:t>Fully Editable Icon Sets: A</a:t>
            </a:r>
          </a:p>
        </p:txBody>
      </p:sp>
    </p:spTree>
    <p:extLst>
      <p:ext uri="{BB962C8B-B14F-4D97-AF65-F5344CB8AC3E}">
        <p14:creationId xmlns:p14="http://schemas.microsoft.com/office/powerpoint/2010/main" val="236977548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8">
            <a:extLst>
              <a:ext uri="{FF2B5EF4-FFF2-40B4-BE49-F238E27FC236}">
                <a16:creationId xmlns:a16="http://schemas.microsoft.com/office/drawing/2014/main" id="{822ABEBD-C9B1-67B9-2D46-2546F75828E3}"/>
              </a:ext>
            </a:extLst>
          </p:cNvPr>
          <p:cNvSpPr/>
          <p:nvPr/>
        </p:nvSpPr>
        <p:spPr>
          <a:xfrm>
            <a:off x="6041078" y="1656596"/>
            <a:ext cx="553873" cy="652293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3" name="Oval 8">
            <a:extLst>
              <a:ext uri="{FF2B5EF4-FFF2-40B4-BE49-F238E27FC236}">
                <a16:creationId xmlns:a16="http://schemas.microsoft.com/office/drawing/2014/main" id="{CC5B2CE2-1D06-6F8B-E825-647FF7E1F150}"/>
              </a:ext>
            </a:extLst>
          </p:cNvPr>
          <p:cNvSpPr/>
          <p:nvPr/>
        </p:nvSpPr>
        <p:spPr>
          <a:xfrm>
            <a:off x="6965209" y="1671114"/>
            <a:ext cx="581791" cy="62326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4" name="Group 110">
            <a:extLst>
              <a:ext uri="{FF2B5EF4-FFF2-40B4-BE49-F238E27FC236}">
                <a16:creationId xmlns:a16="http://schemas.microsoft.com/office/drawing/2014/main" id="{A286879F-065D-F1BF-EB9A-AC63FFA75191}"/>
              </a:ext>
            </a:extLst>
          </p:cNvPr>
          <p:cNvGrpSpPr/>
          <p:nvPr/>
        </p:nvGrpSpPr>
        <p:grpSpPr>
          <a:xfrm>
            <a:off x="5116237" y="1656596"/>
            <a:ext cx="553873" cy="652293"/>
            <a:chOff x="4835382" y="73243"/>
            <a:chExt cx="2920830" cy="3227535"/>
          </a:xfrm>
          <a:solidFill>
            <a:srgbClr val="FFC000"/>
          </a:solidFill>
        </p:grpSpPr>
        <p:sp>
          <p:nvSpPr>
            <p:cNvPr id="5" name="Freeform 111">
              <a:extLst>
                <a:ext uri="{FF2B5EF4-FFF2-40B4-BE49-F238E27FC236}">
                  <a16:creationId xmlns:a16="http://schemas.microsoft.com/office/drawing/2014/main" id="{B458B08D-AD61-93C0-9571-F78B85D05606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6" name="Oval 37">
              <a:extLst>
                <a:ext uri="{FF2B5EF4-FFF2-40B4-BE49-F238E27FC236}">
                  <a16:creationId xmlns:a16="http://schemas.microsoft.com/office/drawing/2014/main" id="{0E8D852E-F215-40A9-40A1-A7FCB68D57E4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8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7" name="Rectangle 19">
            <a:extLst>
              <a:ext uri="{FF2B5EF4-FFF2-40B4-BE49-F238E27FC236}">
                <a16:creationId xmlns:a16="http://schemas.microsoft.com/office/drawing/2014/main" id="{BB530A9A-6383-CECC-ED76-B2FB9BC67603}"/>
              </a:ext>
            </a:extLst>
          </p:cNvPr>
          <p:cNvSpPr/>
          <p:nvPr/>
        </p:nvSpPr>
        <p:spPr>
          <a:xfrm>
            <a:off x="4210221" y="1691991"/>
            <a:ext cx="496367" cy="581503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8" name="Oval 47">
            <a:extLst>
              <a:ext uri="{FF2B5EF4-FFF2-40B4-BE49-F238E27FC236}">
                <a16:creationId xmlns:a16="http://schemas.microsoft.com/office/drawing/2014/main" id="{DDFF3AC0-A771-F560-5D72-1F47842F894F}"/>
              </a:ext>
            </a:extLst>
          </p:cNvPr>
          <p:cNvSpPr>
            <a:spLocks noChangeAspect="1"/>
          </p:cNvSpPr>
          <p:nvPr/>
        </p:nvSpPr>
        <p:spPr>
          <a:xfrm>
            <a:off x="11312002" y="1671145"/>
            <a:ext cx="584727" cy="6231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F7330160-2D54-6503-5DF2-1A2EB03E4108}"/>
              </a:ext>
            </a:extLst>
          </p:cNvPr>
          <p:cNvSpPr/>
          <p:nvPr/>
        </p:nvSpPr>
        <p:spPr>
          <a:xfrm>
            <a:off x="5106628" y="5441800"/>
            <a:ext cx="573085" cy="61078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27" fmla="*/ 436907 w 3960440"/>
              <a:gd name="connsiteY27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2CBC764C-694F-3651-59E0-D3A07F799436}"/>
              </a:ext>
            </a:extLst>
          </p:cNvPr>
          <p:cNvSpPr/>
          <p:nvPr/>
        </p:nvSpPr>
        <p:spPr>
          <a:xfrm>
            <a:off x="4171828" y="5441800"/>
            <a:ext cx="573149" cy="61078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31" fmla="*/ 333511 w 3888432"/>
              <a:gd name="connsiteY31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1B7422F4-6B59-5023-4AF3-CA5FB17F4070}"/>
              </a:ext>
            </a:extLst>
          </p:cNvPr>
          <p:cNvSpPr/>
          <p:nvPr/>
        </p:nvSpPr>
        <p:spPr>
          <a:xfrm>
            <a:off x="6969560" y="5441800"/>
            <a:ext cx="573085" cy="61078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30" fmla="*/ 308009 w 3960000"/>
              <a:gd name="connsiteY30" fmla="*/ 0 h 3960000"/>
              <a:gd name="connsiteX31" fmla="*/ 308009 w 3960000"/>
              <a:gd name="connsiteY31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D49FC143-1DEE-7FCF-47E1-1577196493F5}"/>
              </a:ext>
            </a:extLst>
          </p:cNvPr>
          <p:cNvSpPr>
            <a:spLocks noChangeAspect="1"/>
          </p:cNvSpPr>
          <p:nvPr/>
        </p:nvSpPr>
        <p:spPr>
          <a:xfrm>
            <a:off x="6031471" y="5441800"/>
            <a:ext cx="573085" cy="61078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072FB641-C752-D85B-58DF-C4D3D61E2F94}"/>
              </a:ext>
            </a:extLst>
          </p:cNvPr>
          <p:cNvSpPr>
            <a:spLocks noChangeAspect="1"/>
          </p:cNvSpPr>
          <p:nvPr/>
        </p:nvSpPr>
        <p:spPr>
          <a:xfrm>
            <a:off x="7924637" y="5429391"/>
            <a:ext cx="575128" cy="62319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4" name="Block Arc 6">
            <a:extLst>
              <a:ext uri="{FF2B5EF4-FFF2-40B4-BE49-F238E27FC236}">
                <a16:creationId xmlns:a16="http://schemas.microsoft.com/office/drawing/2014/main" id="{0752EFB3-DFC7-2169-FA12-D7AE7B76EFB4}"/>
              </a:ext>
            </a:extLst>
          </p:cNvPr>
          <p:cNvSpPr/>
          <p:nvPr/>
        </p:nvSpPr>
        <p:spPr>
          <a:xfrm>
            <a:off x="8814583" y="5472315"/>
            <a:ext cx="539149" cy="580269"/>
          </a:xfrm>
          <a:custGeom>
            <a:avLst/>
            <a:gdLst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  <a:gd name="connsiteX36" fmla="*/ 1651152 w 3221102"/>
              <a:gd name="connsiteY36" fmla="*/ 501 h 3221116"/>
              <a:gd name="connsiteX37" fmla="*/ 1651152 w 3221102"/>
              <a:gd name="connsiteY37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grpSp>
        <p:nvGrpSpPr>
          <p:cNvPr id="15" name="Google Shape;10001;p74">
            <a:extLst>
              <a:ext uri="{FF2B5EF4-FFF2-40B4-BE49-F238E27FC236}">
                <a16:creationId xmlns:a16="http://schemas.microsoft.com/office/drawing/2014/main" id="{62C71AFA-1DE8-9855-6303-CEA8FAAEB531}"/>
              </a:ext>
            </a:extLst>
          </p:cNvPr>
          <p:cNvGrpSpPr/>
          <p:nvPr/>
        </p:nvGrpSpPr>
        <p:grpSpPr>
          <a:xfrm>
            <a:off x="10468702" y="5417611"/>
            <a:ext cx="547793" cy="583829"/>
            <a:chOff x="-65145698" y="3727425"/>
            <a:chExt cx="317425" cy="317425"/>
          </a:xfrm>
          <a:solidFill>
            <a:srgbClr val="FFC000"/>
          </a:solidFill>
        </p:grpSpPr>
        <p:sp>
          <p:nvSpPr>
            <p:cNvPr id="16" name="Google Shape;10002;p74">
              <a:extLst>
                <a:ext uri="{FF2B5EF4-FFF2-40B4-BE49-F238E27FC236}">
                  <a16:creationId xmlns:a16="http://schemas.microsoft.com/office/drawing/2014/main" id="{FC88A5CA-81F5-6C21-E681-1CA5A221CB9D}"/>
                </a:ext>
              </a:extLst>
            </p:cNvPr>
            <p:cNvSpPr/>
            <p:nvPr/>
          </p:nvSpPr>
          <p:spPr>
            <a:xfrm>
              <a:off x="-65145698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" name="Google Shape;10003;p74">
              <a:extLst>
                <a:ext uri="{FF2B5EF4-FFF2-40B4-BE49-F238E27FC236}">
                  <a16:creationId xmlns:a16="http://schemas.microsoft.com/office/drawing/2014/main" id="{BD294B0C-ECDA-4B95-4E79-81E07914861C}"/>
                </a:ext>
              </a:extLst>
            </p:cNvPr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8" name="Google Shape;10027;p74">
            <a:extLst>
              <a:ext uri="{FF2B5EF4-FFF2-40B4-BE49-F238E27FC236}">
                <a16:creationId xmlns:a16="http://schemas.microsoft.com/office/drawing/2014/main" id="{C0DB200D-F056-616D-7E49-418684BB92E9}"/>
              </a:ext>
            </a:extLst>
          </p:cNvPr>
          <p:cNvGrpSpPr/>
          <p:nvPr/>
        </p:nvGrpSpPr>
        <p:grpSpPr>
          <a:xfrm>
            <a:off x="5311457" y="3702823"/>
            <a:ext cx="523675" cy="508109"/>
            <a:chOff x="-61354872" y="3751050"/>
            <a:chExt cx="316650" cy="288275"/>
          </a:xfrm>
          <a:solidFill>
            <a:srgbClr val="FFC000"/>
          </a:solidFill>
        </p:grpSpPr>
        <p:sp>
          <p:nvSpPr>
            <p:cNvPr id="19" name="Google Shape;10028;p74">
              <a:extLst>
                <a:ext uri="{FF2B5EF4-FFF2-40B4-BE49-F238E27FC236}">
                  <a16:creationId xmlns:a16="http://schemas.microsoft.com/office/drawing/2014/main" id="{25D72D13-FDF4-75D0-231E-1202AEEEDB60}"/>
                </a:ext>
              </a:extLst>
            </p:cNvPr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0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" name="Google Shape;10029;p74">
              <a:extLst>
                <a:ext uri="{FF2B5EF4-FFF2-40B4-BE49-F238E27FC236}">
                  <a16:creationId xmlns:a16="http://schemas.microsoft.com/office/drawing/2014/main" id="{26F8F422-9276-A30F-C854-4C0F63C23B38}"/>
                </a:ext>
              </a:extLst>
            </p:cNvPr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8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" name="Google Shape;10030;p74">
              <a:extLst>
                <a:ext uri="{FF2B5EF4-FFF2-40B4-BE49-F238E27FC236}">
                  <a16:creationId xmlns:a16="http://schemas.microsoft.com/office/drawing/2014/main" id="{4153A937-0D56-A00E-D8F5-D6F15210E7AC}"/>
                </a:ext>
              </a:extLst>
            </p:cNvPr>
            <p:cNvSpPr/>
            <p:nvPr/>
          </p:nvSpPr>
          <p:spPr>
            <a:xfrm>
              <a:off x="-61354872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2" name="Google Shape;10074;p74">
            <a:extLst>
              <a:ext uri="{FF2B5EF4-FFF2-40B4-BE49-F238E27FC236}">
                <a16:creationId xmlns:a16="http://schemas.microsoft.com/office/drawing/2014/main" id="{5EC0A321-F49E-5C8A-AA0E-5B4F5A4D2875}"/>
              </a:ext>
            </a:extLst>
          </p:cNvPr>
          <p:cNvGrpSpPr/>
          <p:nvPr/>
        </p:nvGrpSpPr>
        <p:grpSpPr>
          <a:xfrm>
            <a:off x="6104273" y="3669067"/>
            <a:ext cx="523675" cy="547020"/>
            <a:chOff x="-60988625" y="3740800"/>
            <a:chExt cx="316650" cy="310350"/>
          </a:xfrm>
          <a:solidFill>
            <a:srgbClr val="FFC000"/>
          </a:solidFill>
        </p:grpSpPr>
        <p:sp>
          <p:nvSpPr>
            <p:cNvPr id="23" name="Google Shape;10075;p74">
              <a:extLst>
                <a:ext uri="{FF2B5EF4-FFF2-40B4-BE49-F238E27FC236}">
                  <a16:creationId xmlns:a16="http://schemas.microsoft.com/office/drawing/2014/main" id="{3C35B8BA-F353-F6F9-0ED8-62F9D3060F59}"/>
                </a:ext>
              </a:extLst>
            </p:cNvPr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4" name="Google Shape;10076;p74">
              <a:extLst>
                <a:ext uri="{FF2B5EF4-FFF2-40B4-BE49-F238E27FC236}">
                  <a16:creationId xmlns:a16="http://schemas.microsoft.com/office/drawing/2014/main" id="{1156007A-8AF7-FE02-0BF8-4BB550F0FDB1}"/>
                </a:ext>
              </a:extLst>
            </p:cNvPr>
            <p:cNvSpPr/>
            <p:nvPr/>
          </p:nvSpPr>
          <p:spPr>
            <a:xfrm>
              <a:off x="-60742097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" name="Google Shape;10077;p74">
              <a:extLst>
                <a:ext uri="{FF2B5EF4-FFF2-40B4-BE49-F238E27FC236}">
                  <a16:creationId xmlns:a16="http://schemas.microsoft.com/office/drawing/2014/main" id="{4A684479-4503-1301-2CB1-AE720E642E4A}"/>
                </a:ext>
              </a:extLst>
            </p:cNvPr>
            <p:cNvSpPr/>
            <p:nvPr/>
          </p:nvSpPr>
          <p:spPr>
            <a:xfrm>
              <a:off x="-60740522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6" name="Google Shape;10084;p74">
            <a:extLst>
              <a:ext uri="{FF2B5EF4-FFF2-40B4-BE49-F238E27FC236}">
                <a16:creationId xmlns:a16="http://schemas.microsoft.com/office/drawing/2014/main" id="{17E7EE69-07A0-0BCD-B751-5B61C00DABDE}"/>
              </a:ext>
            </a:extLst>
          </p:cNvPr>
          <p:cNvGrpSpPr/>
          <p:nvPr/>
        </p:nvGrpSpPr>
        <p:grpSpPr>
          <a:xfrm>
            <a:off x="9506837" y="3681091"/>
            <a:ext cx="479551" cy="494716"/>
            <a:chOff x="-59447249" y="3706150"/>
            <a:chExt cx="319000" cy="308775"/>
          </a:xfrm>
          <a:solidFill>
            <a:srgbClr val="FFC000"/>
          </a:solidFill>
        </p:grpSpPr>
        <p:sp>
          <p:nvSpPr>
            <p:cNvPr id="27" name="Google Shape;10085;p74">
              <a:extLst>
                <a:ext uri="{FF2B5EF4-FFF2-40B4-BE49-F238E27FC236}">
                  <a16:creationId xmlns:a16="http://schemas.microsoft.com/office/drawing/2014/main" id="{3848BAA6-9D33-9BAF-393B-13203E099323}"/>
                </a:ext>
              </a:extLst>
            </p:cNvPr>
            <p:cNvSpPr/>
            <p:nvPr/>
          </p:nvSpPr>
          <p:spPr>
            <a:xfrm>
              <a:off x="-59381876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" name="Google Shape;10086;p74">
              <a:extLst>
                <a:ext uri="{FF2B5EF4-FFF2-40B4-BE49-F238E27FC236}">
                  <a16:creationId xmlns:a16="http://schemas.microsoft.com/office/drawing/2014/main" id="{8F331167-B88C-2A07-064C-B2EB7A87AFE0}"/>
                </a:ext>
              </a:extLst>
            </p:cNvPr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3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" name="Google Shape;10087;p74">
              <a:extLst>
                <a:ext uri="{FF2B5EF4-FFF2-40B4-BE49-F238E27FC236}">
                  <a16:creationId xmlns:a16="http://schemas.microsoft.com/office/drawing/2014/main" id="{73A18751-5FDC-1E39-EA9F-6B04F5307F11}"/>
                </a:ext>
              </a:extLst>
            </p:cNvPr>
            <p:cNvSpPr/>
            <p:nvPr/>
          </p:nvSpPr>
          <p:spPr>
            <a:xfrm>
              <a:off x="-59447249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59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" name="Google Shape;10088;p74">
              <a:extLst>
                <a:ext uri="{FF2B5EF4-FFF2-40B4-BE49-F238E27FC236}">
                  <a16:creationId xmlns:a16="http://schemas.microsoft.com/office/drawing/2014/main" id="{D7D5A917-736D-3987-633F-F22E8BD65AF7}"/>
                </a:ext>
              </a:extLst>
            </p:cNvPr>
            <p:cNvSpPr/>
            <p:nvPr/>
          </p:nvSpPr>
          <p:spPr>
            <a:xfrm>
              <a:off x="-59293652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1" name="Google Shape;10089;p74">
            <a:extLst>
              <a:ext uri="{FF2B5EF4-FFF2-40B4-BE49-F238E27FC236}">
                <a16:creationId xmlns:a16="http://schemas.microsoft.com/office/drawing/2014/main" id="{4D32F20B-C7FD-7FE3-E972-00810E9979BD}"/>
              </a:ext>
            </a:extLst>
          </p:cNvPr>
          <p:cNvGrpSpPr/>
          <p:nvPr/>
        </p:nvGrpSpPr>
        <p:grpSpPr>
          <a:xfrm>
            <a:off x="8538025" y="1572830"/>
            <a:ext cx="687344" cy="724676"/>
            <a:chOff x="-64406128" y="3362225"/>
            <a:chExt cx="318225" cy="314800"/>
          </a:xfrm>
          <a:solidFill>
            <a:srgbClr val="FFC000"/>
          </a:solidFill>
        </p:grpSpPr>
        <p:sp>
          <p:nvSpPr>
            <p:cNvPr id="32" name="Google Shape;10090;p74">
              <a:extLst>
                <a:ext uri="{FF2B5EF4-FFF2-40B4-BE49-F238E27FC236}">
                  <a16:creationId xmlns:a16="http://schemas.microsoft.com/office/drawing/2014/main" id="{38B5E917-D95E-BB0C-8FB7-C16845BEEE03}"/>
                </a:ext>
              </a:extLst>
            </p:cNvPr>
            <p:cNvSpPr/>
            <p:nvPr/>
          </p:nvSpPr>
          <p:spPr>
            <a:xfrm>
              <a:off x="-64332098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3" name="Google Shape;10091;p74">
              <a:extLst>
                <a:ext uri="{FF2B5EF4-FFF2-40B4-BE49-F238E27FC236}">
                  <a16:creationId xmlns:a16="http://schemas.microsoft.com/office/drawing/2014/main" id="{A9E4FDBD-E600-E0E6-ADED-2860D8BA978D}"/>
                </a:ext>
              </a:extLst>
            </p:cNvPr>
            <p:cNvSpPr/>
            <p:nvPr/>
          </p:nvSpPr>
          <p:spPr>
            <a:xfrm>
              <a:off x="-64406128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34" name="Google Shape;10113;p74">
            <a:extLst>
              <a:ext uri="{FF2B5EF4-FFF2-40B4-BE49-F238E27FC236}">
                <a16:creationId xmlns:a16="http://schemas.microsoft.com/office/drawing/2014/main" id="{03D96635-CE21-7CCD-D2E0-F739AE435F5E}"/>
              </a:ext>
            </a:extLst>
          </p:cNvPr>
          <p:cNvSpPr/>
          <p:nvPr/>
        </p:nvSpPr>
        <p:spPr>
          <a:xfrm>
            <a:off x="6972647" y="3640887"/>
            <a:ext cx="527560" cy="556052"/>
          </a:xfrm>
          <a:custGeom>
            <a:avLst/>
            <a:gdLst/>
            <a:ahLst/>
            <a:cxnLst/>
            <a:rect l="l" t="t" r="r" b="b"/>
            <a:pathLst>
              <a:path w="12759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35" name="Google Shape;10118;p74">
            <a:extLst>
              <a:ext uri="{FF2B5EF4-FFF2-40B4-BE49-F238E27FC236}">
                <a16:creationId xmlns:a16="http://schemas.microsoft.com/office/drawing/2014/main" id="{F0762088-64E6-E9C3-CEB6-4E2A98FFC8CA}"/>
              </a:ext>
            </a:extLst>
          </p:cNvPr>
          <p:cNvGrpSpPr/>
          <p:nvPr/>
        </p:nvGrpSpPr>
        <p:grpSpPr>
          <a:xfrm>
            <a:off x="11299091" y="2764181"/>
            <a:ext cx="467528" cy="505891"/>
            <a:chOff x="-59400777" y="4084200"/>
            <a:chExt cx="311125" cy="315875"/>
          </a:xfrm>
          <a:solidFill>
            <a:srgbClr val="FFC000"/>
          </a:solidFill>
        </p:grpSpPr>
        <p:sp>
          <p:nvSpPr>
            <p:cNvPr id="36" name="Google Shape;10119;p74">
              <a:extLst>
                <a:ext uri="{FF2B5EF4-FFF2-40B4-BE49-F238E27FC236}">
                  <a16:creationId xmlns:a16="http://schemas.microsoft.com/office/drawing/2014/main" id="{F84BF8F8-D7E9-5B72-F8E1-D316D337E5AC}"/>
                </a:ext>
              </a:extLst>
            </p:cNvPr>
            <p:cNvSpPr/>
            <p:nvPr/>
          </p:nvSpPr>
          <p:spPr>
            <a:xfrm>
              <a:off x="-59400777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" name="Google Shape;10120;p74">
              <a:extLst>
                <a:ext uri="{FF2B5EF4-FFF2-40B4-BE49-F238E27FC236}">
                  <a16:creationId xmlns:a16="http://schemas.microsoft.com/office/drawing/2014/main" id="{AD0051FE-D67C-5401-3505-7252DB2DEAC7}"/>
                </a:ext>
              </a:extLst>
            </p:cNvPr>
            <p:cNvSpPr/>
            <p:nvPr/>
          </p:nvSpPr>
          <p:spPr>
            <a:xfrm>
              <a:off x="-59400002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8" name="Google Shape;10121;p74">
              <a:extLst>
                <a:ext uri="{FF2B5EF4-FFF2-40B4-BE49-F238E27FC236}">
                  <a16:creationId xmlns:a16="http://schemas.microsoft.com/office/drawing/2014/main" id="{07B7FFA0-1C50-3DA4-77DB-BB2EF0CA34DE}"/>
                </a:ext>
              </a:extLst>
            </p:cNvPr>
            <p:cNvSpPr/>
            <p:nvPr/>
          </p:nvSpPr>
          <p:spPr>
            <a:xfrm>
              <a:off x="-59290502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9" name="Google Shape;10122;p74">
              <a:extLst>
                <a:ext uri="{FF2B5EF4-FFF2-40B4-BE49-F238E27FC236}">
                  <a16:creationId xmlns:a16="http://schemas.microsoft.com/office/drawing/2014/main" id="{CD61E481-EB81-CE59-4A23-30F02E9D31B6}"/>
                </a:ext>
              </a:extLst>
            </p:cNvPr>
            <p:cNvSpPr/>
            <p:nvPr/>
          </p:nvSpPr>
          <p:spPr>
            <a:xfrm>
              <a:off x="-59290502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0" name="Google Shape;10123;p74">
              <a:extLst>
                <a:ext uri="{FF2B5EF4-FFF2-40B4-BE49-F238E27FC236}">
                  <a16:creationId xmlns:a16="http://schemas.microsoft.com/office/drawing/2014/main" id="{41B80661-340E-F1B2-2C36-0CAB824AFE27}"/>
                </a:ext>
              </a:extLst>
            </p:cNvPr>
            <p:cNvSpPr/>
            <p:nvPr/>
          </p:nvSpPr>
          <p:spPr>
            <a:xfrm>
              <a:off x="-59181026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" name="Google Shape;10124;p74">
              <a:extLst>
                <a:ext uri="{FF2B5EF4-FFF2-40B4-BE49-F238E27FC236}">
                  <a16:creationId xmlns:a16="http://schemas.microsoft.com/office/drawing/2014/main" id="{E5CA1C92-7E62-FD58-77CD-CEDE55A0BAC4}"/>
                </a:ext>
              </a:extLst>
            </p:cNvPr>
            <p:cNvSpPr/>
            <p:nvPr/>
          </p:nvSpPr>
          <p:spPr>
            <a:xfrm>
              <a:off x="-59179451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2" name="Google Shape;10129;p74">
            <a:extLst>
              <a:ext uri="{FF2B5EF4-FFF2-40B4-BE49-F238E27FC236}">
                <a16:creationId xmlns:a16="http://schemas.microsoft.com/office/drawing/2014/main" id="{FB98BA10-099D-B95B-86C7-72DD99E166C5}"/>
              </a:ext>
            </a:extLst>
          </p:cNvPr>
          <p:cNvGrpSpPr/>
          <p:nvPr/>
        </p:nvGrpSpPr>
        <p:grpSpPr>
          <a:xfrm>
            <a:off x="7821710" y="1613796"/>
            <a:ext cx="570257" cy="714064"/>
            <a:chOff x="-64022548" y="3727425"/>
            <a:chExt cx="270175" cy="317425"/>
          </a:xfrm>
          <a:solidFill>
            <a:srgbClr val="FFC000"/>
          </a:solidFill>
        </p:grpSpPr>
        <p:sp>
          <p:nvSpPr>
            <p:cNvPr id="43" name="Google Shape;10130;p74">
              <a:extLst>
                <a:ext uri="{FF2B5EF4-FFF2-40B4-BE49-F238E27FC236}">
                  <a16:creationId xmlns:a16="http://schemas.microsoft.com/office/drawing/2014/main" id="{B9516356-D41F-6CD3-6E92-C1B3D62A4824}"/>
                </a:ext>
              </a:extLst>
            </p:cNvPr>
            <p:cNvSpPr/>
            <p:nvPr/>
          </p:nvSpPr>
          <p:spPr>
            <a:xfrm>
              <a:off x="-64022548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3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" name="Google Shape;10131;p74">
              <a:extLst>
                <a:ext uri="{FF2B5EF4-FFF2-40B4-BE49-F238E27FC236}">
                  <a16:creationId xmlns:a16="http://schemas.microsoft.com/office/drawing/2014/main" id="{4E82E5D6-425A-EDA4-EC82-FFC63C272A7A}"/>
                </a:ext>
              </a:extLst>
            </p:cNvPr>
            <p:cNvSpPr/>
            <p:nvPr/>
          </p:nvSpPr>
          <p:spPr>
            <a:xfrm>
              <a:off x="-64000503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" name="Google Shape;10132;p74">
              <a:extLst>
                <a:ext uri="{FF2B5EF4-FFF2-40B4-BE49-F238E27FC236}">
                  <a16:creationId xmlns:a16="http://schemas.microsoft.com/office/drawing/2014/main" id="{72364E18-C26F-22C1-1C80-DBF2F611BC94}"/>
                </a:ext>
              </a:extLst>
            </p:cNvPr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6" name="Google Shape;10154;p74">
            <a:extLst>
              <a:ext uri="{FF2B5EF4-FFF2-40B4-BE49-F238E27FC236}">
                <a16:creationId xmlns:a16="http://schemas.microsoft.com/office/drawing/2014/main" id="{F7B01201-619E-545F-6162-11EB4C58AA96}"/>
              </a:ext>
            </a:extLst>
          </p:cNvPr>
          <p:cNvGrpSpPr/>
          <p:nvPr/>
        </p:nvGrpSpPr>
        <p:grpSpPr>
          <a:xfrm>
            <a:off x="7924637" y="3640453"/>
            <a:ext cx="523675" cy="557947"/>
            <a:chOff x="-60255348" y="3733825"/>
            <a:chExt cx="316650" cy="316550"/>
          </a:xfrm>
          <a:solidFill>
            <a:srgbClr val="FFC000"/>
          </a:solidFill>
        </p:grpSpPr>
        <p:sp>
          <p:nvSpPr>
            <p:cNvPr id="47" name="Google Shape;10155;p74">
              <a:extLst>
                <a:ext uri="{FF2B5EF4-FFF2-40B4-BE49-F238E27FC236}">
                  <a16:creationId xmlns:a16="http://schemas.microsoft.com/office/drawing/2014/main" id="{483E43C9-E78A-4DA4-199F-CEE92459D166}"/>
                </a:ext>
              </a:extLst>
            </p:cNvPr>
            <p:cNvSpPr/>
            <p:nvPr/>
          </p:nvSpPr>
          <p:spPr>
            <a:xfrm>
              <a:off x="-60218327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" name="Google Shape;10156;p74">
              <a:extLst>
                <a:ext uri="{FF2B5EF4-FFF2-40B4-BE49-F238E27FC236}">
                  <a16:creationId xmlns:a16="http://schemas.microsoft.com/office/drawing/2014/main" id="{8C4A1192-F0CF-96E7-0838-5FD1C4181B1A}"/>
                </a:ext>
              </a:extLst>
            </p:cNvPr>
            <p:cNvSpPr/>
            <p:nvPr/>
          </p:nvSpPr>
          <p:spPr>
            <a:xfrm>
              <a:off x="-60255348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" name="Google Shape;10157;p74">
              <a:extLst>
                <a:ext uri="{FF2B5EF4-FFF2-40B4-BE49-F238E27FC236}">
                  <a16:creationId xmlns:a16="http://schemas.microsoft.com/office/drawing/2014/main" id="{BCB645BE-0C2B-F00B-EDD6-097BE92573CC}"/>
                </a:ext>
              </a:extLst>
            </p:cNvPr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" name="Google Shape;10158;p74">
              <a:extLst>
                <a:ext uri="{FF2B5EF4-FFF2-40B4-BE49-F238E27FC236}">
                  <a16:creationId xmlns:a16="http://schemas.microsoft.com/office/drawing/2014/main" id="{C565FBF1-0FEC-8381-09CB-CE5062EA8647}"/>
                </a:ext>
              </a:extLst>
            </p:cNvPr>
            <p:cNvSpPr/>
            <p:nvPr/>
          </p:nvSpPr>
          <p:spPr>
            <a:xfrm>
              <a:off x="-60212827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" name="Google Shape;10159;p74">
              <a:extLst>
                <a:ext uri="{FF2B5EF4-FFF2-40B4-BE49-F238E27FC236}">
                  <a16:creationId xmlns:a16="http://schemas.microsoft.com/office/drawing/2014/main" id="{49FA385E-F665-C2F8-34E7-EDB3745C463F}"/>
                </a:ext>
              </a:extLst>
            </p:cNvPr>
            <p:cNvSpPr/>
            <p:nvPr/>
          </p:nvSpPr>
          <p:spPr>
            <a:xfrm>
              <a:off x="-60012752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" name="Google Shape;10160;p74">
              <a:extLst>
                <a:ext uri="{FF2B5EF4-FFF2-40B4-BE49-F238E27FC236}">
                  <a16:creationId xmlns:a16="http://schemas.microsoft.com/office/drawing/2014/main" id="{0A1544E5-4508-4944-1A21-6DC7D972CD15}"/>
                </a:ext>
              </a:extLst>
            </p:cNvPr>
            <p:cNvSpPr/>
            <p:nvPr/>
          </p:nvSpPr>
          <p:spPr>
            <a:xfrm>
              <a:off x="-60012752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" name="Google Shape;10161;p74">
              <a:extLst>
                <a:ext uri="{FF2B5EF4-FFF2-40B4-BE49-F238E27FC236}">
                  <a16:creationId xmlns:a16="http://schemas.microsoft.com/office/drawing/2014/main" id="{6FF588FF-EEC9-8772-8DB8-2BD5865227A2}"/>
                </a:ext>
              </a:extLst>
            </p:cNvPr>
            <p:cNvSpPr/>
            <p:nvPr/>
          </p:nvSpPr>
          <p:spPr>
            <a:xfrm>
              <a:off x="-60212827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4" name="Google Shape;10172;p74">
            <a:extLst>
              <a:ext uri="{FF2B5EF4-FFF2-40B4-BE49-F238E27FC236}">
                <a16:creationId xmlns:a16="http://schemas.microsoft.com/office/drawing/2014/main" id="{F2203945-8BD3-6D4E-9DAE-BD1AD75377A7}"/>
              </a:ext>
            </a:extLst>
          </p:cNvPr>
          <p:cNvGrpSpPr/>
          <p:nvPr/>
        </p:nvGrpSpPr>
        <p:grpSpPr>
          <a:xfrm>
            <a:off x="9424970" y="1631796"/>
            <a:ext cx="683991" cy="722277"/>
            <a:chOff x="-63679952" y="4093450"/>
            <a:chExt cx="320600" cy="317650"/>
          </a:xfrm>
          <a:solidFill>
            <a:srgbClr val="FFC000"/>
          </a:solidFill>
        </p:grpSpPr>
        <p:sp>
          <p:nvSpPr>
            <p:cNvPr id="55" name="Google Shape;10173;p74">
              <a:extLst>
                <a:ext uri="{FF2B5EF4-FFF2-40B4-BE49-F238E27FC236}">
                  <a16:creationId xmlns:a16="http://schemas.microsoft.com/office/drawing/2014/main" id="{A4C4934E-90C6-6BFD-19A9-F5ABBB4EE001}"/>
                </a:ext>
              </a:extLst>
            </p:cNvPr>
            <p:cNvSpPr/>
            <p:nvPr/>
          </p:nvSpPr>
          <p:spPr>
            <a:xfrm>
              <a:off x="-63595653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6" name="Google Shape;10174;p74">
              <a:extLst>
                <a:ext uri="{FF2B5EF4-FFF2-40B4-BE49-F238E27FC236}">
                  <a16:creationId xmlns:a16="http://schemas.microsoft.com/office/drawing/2014/main" id="{49B4DD00-FA0B-AB7F-9AF3-E5CE2C6D292A}"/>
                </a:ext>
              </a:extLst>
            </p:cNvPr>
            <p:cNvSpPr/>
            <p:nvPr/>
          </p:nvSpPr>
          <p:spPr>
            <a:xfrm>
              <a:off x="-63679952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" name="Google Shape;10175;p74">
              <a:extLst>
                <a:ext uri="{FF2B5EF4-FFF2-40B4-BE49-F238E27FC236}">
                  <a16:creationId xmlns:a16="http://schemas.microsoft.com/office/drawing/2014/main" id="{41511DF6-DEFD-C32D-48C4-0D181A9DC360}"/>
                </a:ext>
              </a:extLst>
            </p:cNvPr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8" name="Google Shape;10184;p74">
            <a:extLst>
              <a:ext uri="{FF2B5EF4-FFF2-40B4-BE49-F238E27FC236}">
                <a16:creationId xmlns:a16="http://schemas.microsoft.com/office/drawing/2014/main" id="{3781B2B2-E0F2-E425-67AC-733C86B8F6A1}"/>
              </a:ext>
            </a:extLst>
          </p:cNvPr>
          <p:cNvGrpSpPr/>
          <p:nvPr/>
        </p:nvGrpSpPr>
        <p:grpSpPr>
          <a:xfrm>
            <a:off x="4275841" y="3638748"/>
            <a:ext cx="523675" cy="559533"/>
            <a:chOff x="-61783348" y="3743950"/>
            <a:chExt cx="316650" cy="317450"/>
          </a:xfrm>
          <a:solidFill>
            <a:srgbClr val="FFC000"/>
          </a:solidFill>
        </p:grpSpPr>
        <p:sp>
          <p:nvSpPr>
            <p:cNvPr id="59" name="Google Shape;10185;p74">
              <a:extLst>
                <a:ext uri="{FF2B5EF4-FFF2-40B4-BE49-F238E27FC236}">
                  <a16:creationId xmlns:a16="http://schemas.microsoft.com/office/drawing/2014/main" id="{E3F23749-B4AA-46F9-3B49-C4666C9B7848}"/>
                </a:ext>
              </a:extLst>
            </p:cNvPr>
            <p:cNvSpPr/>
            <p:nvPr/>
          </p:nvSpPr>
          <p:spPr>
            <a:xfrm>
              <a:off x="-61783348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" name="Google Shape;10186;p74">
              <a:extLst>
                <a:ext uri="{FF2B5EF4-FFF2-40B4-BE49-F238E27FC236}">
                  <a16:creationId xmlns:a16="http://schemas.microsoft.com/office/drawing/2014/main" id="{F2C49C92-95D1-15B9-9024-28F319D16E66}"/>
                </a:ext>
              </a:extLst>
            </p:cNvPr>
            <p:cNvSpPr/>
            <p:nvPr/>
          </p:nvSpPr>
          <p:spPr>
            <a:xfrm>
              <a:off x="-61739227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61" name="Google Shape;10189;p74">
            <a:extLst>
              <a:ext uri="{FF2B5EF4-FFF2-40B4-BE49-F238E27FC236}">
                <a16:creationId xmlns:a16="http://schemas.microsoft.com/office/drawing/2014/main" id="{AD3EF552-1404-C7D9-1B8C-93978CBA77BA}"/>
              </a:ext>
            </a:extLst>
          </p:cNvPr>
          <p:cNvSpPr/>
          <p:nvPr/>
        </p:nvSpPr>
        <p:spPr>
          <a:xfrm>
            <a:off x="8747951" y="3717613"/>
            <a:ext cx="526279" cy="437343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62" name="Google Shape;10190;p74">
            <a:extLst>
              <a:ext uri="{FF2B5EF4-FFF2-40B4-BE49-F238E27FC236}">
                <a16:creationId xmlns:a16="http://schemas.microsoft.com/office/drawing/2014/main" id="{35A4019A-6EB7-A328-1786-109F2C474FFA}"/>
              </a:ext>
            </a:extLst>
          </p:cNvPr>
          <p:cNvGrpSpPr/>
          <p:nvPr/>
        </p:nvGrpSpPr>
        <p:grpSpPr>
          <a:xfrm>
            <a:off x="10482871" y="3656984"/>
            <a:ext cx="479588" cy="504969"/>
            <a:chOff x="-59869425" y="4102225"/>
            <a:chExt cx="319025" cy="315175"/>
          </a:xfrm>
          <a:solidFill>
            <a:srgbClr val="FFC000"/>
          </a:solidFill>
        </p:grpSpPr>
        <p:sp>
          <p:nvSpPr>
            <p:cNvPr id="63" name="Google Shape;10191;p74">
              <a:extLst>
                <a:ext uri="{FF2B5EF4-FFF2-40B4-BE49-F238E27FC236}">
                  <a16:creationId xmlns:a16="http://schemas.microsoft.com/office/drawing/2014/main" id="{B7FB4D50-A550-371B-EE51-98821E9AADBC}"/>
                </a:ext>
              </a:extLst>
            </p:cNvPr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" name="Google Shape;10192;p74">
              <a:extLst>
                <a:ext uri="{FF2B5EF4-FFF2-40B4-BE49-F238E27FC236}">
                  <a16:creationId xmlns:a16="http://schemas.microsoft.com/office/drawing/2014/main" id="{09B8516B-08D2-2926-4CF0-0A042DBEB4C1}"/>
                </a:ext>
              </a:extLst>
            </p:cNvPr>
            <p:cNvSpPr/>
            <p:nvPr/>
          </p:nvSpPr>
          <p:spPr>
            <a:xfrm>
              <a:off x="-59811127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2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" name="Google Shape;10193;p74">
              <a:extLst>
                <a:ext uri="{FF2B5EF4-FFF2-40B4-BE49-F238E27FC236}">
                  <a16:creationId xmlns:a16="http://schemas.microsoft.com/office/drawing/2014/main" id="{495249AF-7BC2-BF5E-450B-303AB1B10554}"/>
                </a:ext>
              </a:extLst>
            </p:cNvPr>
            <p:cNvSpPr/>
            <p:nvPr/>
          </p:nvSpPr>
          <p:spPr>
            <a:xfrm>
              <a:off x="-59700077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6" name="Google Shape;10194;p74">
              <a:extLst>
                <a:ext uri="{FF2B5EF4-FFF2-40B4-BE49-F238E27FC236}">
                  <a16:creationId xmlns:a16="http://schemas.microsoft.com/office/drawing/2014/main" id="{A4598A7F-04AC-4A80-A3CC-DB4FB84EA238}"/>
                </a:ext>
              </a:extLst>
            </p:cNvPr>
            <p:cNvSpPr/>
            <p:nvPr/>
          </p:nvSpPr>
          <p:spPr>
            <a:xfrm>
              <a:off x="-59742598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7" name="Google Shape;10221;p74">
            <a:extLst>
              <a:ext uri="{FF2B5EF4-FFF2-40B4-BE49-F238E27FC236}">
                <a16:creationId xmlns:a16="http://schemas.microsoft.com/office/drawing/2014/main" id="{82C270C0-D4E0-218A-F562-0DE17680B307}"/>
              </a:ext>
            </a:extLst>
          </p:cNvPr>
          <p:cNvGrpSpPr/>
          <p:nvPr/>
        </p:nvGrpSpPr>
        <p:grpSpPr>
          <a:xfrm>
            <a:off x="5113963" y="4622600"/>
            <a:ext cx="422624" cy="511209"/>
            <a:chOff x="2423775" y="3226875"/>
            <a:chExt cx="259925" cy="295000"/>
          </a:xfrm>
          <a:solidFill>
            <a:srgbClr val="FFC000"/>
          </a:solidFill>
        </p:grpSpPr>
        <p:sp>
          <p:nvSpPr>
            <p:cNvPr id="68" name="Google Shape;10222;p74">
              <a:extLst>
                <a:ext uri="{FF2B5EF4-FFF2-40B4-BE49-F238E27FC236}">
                  <a16:creationId xmlns:a16="http://schemas.microsoft.com/office/drawing/2014/main" id="{F07C79AF-00A1-0470-7062-AA20120F55EE}"/>
                </a:ext>
              </a:extLst>
            </p:cNvPr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9" name="Google Shape;10223;p74">
              <a:extLst>
                <a:ext uri="{FF2B5EF4-FFF2-40B4-BE49-F238E27FC236}">
                  <a16:creationId xmlns:a16="http://schemas.microsoft.com/office/drawing/2014/main" id="{2DD456ED-6674-79B8-4CE0-79C4F1F6236F}"/>
                </a:ext>
              </a:extLst>
            </p:cNvPr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0" name="Google Shape;10224;p74">
              <a:extLst>
                <a:ext uri="{FF2B5EF4-FFF2-40B4-BE49-F238E27FC236}">
                  <a16:creationId xmlns:a16="http://schemas.microsoft.com/office/drawing/2014/main" id="{6BADB68E-9C85-D407-01F4-09D6DB66C41B}"/>
                </a:ext>
              </a:extLst>
            </p:cNvPr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71" name="Google Shape;10240;p74">
            <a:extLst>
              <a:ext uri="{FF2B5EF4-FFF2-40B4-BE49-F238E27FC236}">
                <a16:creationId xmlns:a16="http://schemas.microsoft.com/office/drawing/2014/main" id="{1D1B2E30-333E-0EB9-E8DA-ACAC9627D84A}"/>
              </a:ext>
            </a:extLst>
          </p:cNvPr>
          <p:cNvGrpSpPr/>
          <p:nvPr/>
        </p:nvGrpSpPr>
        <p:grpSpPr>
          <a:xfrm>
            <a:off x="6965529" y="4627479"/>
            <a:ext cx="486688" cy="480493"/>
            <a:chOff x="4266025" y="3609275"/>
            <a:chExt cx="299325" cy="277275"/>
          </a:xfrm>
          <a:solidFill>
            <a:srgbClr val="FFC000"/>
          </a:solidFill>
        </p:grpSpPr>
        <p:sp>
          <p:nvSpPr>
            <p:cNvPr id="72" name="Google Shape;10241;p74">
              <a:extLst>
                <a:ext uri="{FF2B5EF4-FFF2-40B4-BE49-F238E27FC236}">
                  <a16:creationId xmlns:a16="http://schemas.microsoft.com/office/drawing/2014/main" id="{FCF180D7-8D42-4EA2-C0AA-2C65802B260A}"/>
                </a:ext>
              </a:extLst>
            </p:cNvPr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3" name="Google Shape;10242;p74">
              <a:extLst>
                <a:ext uri="{FF2B5EF4-FFF2-40B4-BE49-F238E27FC236}">
                  <a16:creationId xmlns:a16="http://schemas.microsoft.com/office/drawing/2014/main" id="{1F117D83-9AD3-D505-B482-127D792AA234}"/>
                </a:ext>
              </a:extLst>
            </p:cNvPr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74" name="Google Shape;10303;p74">
            <a:extLst>
              <a:ext uri="{FF2B5EF4-FFF2-40B4-BE49-F238E27FC236}">
                <a16:creationId xmlns:a16="http://schemas.microsoft.com/office/drawing/2014/main" id="{3FD5489C-65FC-3B53-5384-9A07CF46BA72}"/>
              </a:ext>
            </a:extLst>
          </p:cNvPr>
          <p:cNvGrpSpPr/>
          <p:nvPr/>
        </p:nvGrpSpPr>
        <p:grpSpPr>
          <a:xfrm>
            <a:off x="7899453" y="4585629"/>
            <a:ext cx="480307" cy="511859"/>
            <a:chOff x="4628325" y="3599825"/>
            <a:chExt cx="295400" cy="295375"/>
          </a:xfrm>
          <a:solidFill>
            <a:srgbClr val="FFC000"/>
          </a:solidFill>
        </p:grpSpPr>
        <p:sp>
          <p:nvSpPr>
            <p:cNvPr id="75" name="Google Shape;10304;p74">
              <a:extLst>
                <a:ext uri="{FF2B5EF4-FFF2-40B4-BE49-F238E27FC236}">
                  <a16:creationId xmlns:a16="http://schemas.microsoft.com/office/drawing/2014/main" id="{63CF1E4A-E897-9435-6D5A-E894B7F7C845}"/>
                </a:ext>
              </a:extLst>
            </p:cNvPr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6" name="Google Shape;10305;p74">
              <a:extLst>
                <a:ext uri="{FF2B5EF4-FFF2-40B4-BE49-F238E27FC236}">
                  <a16:creationId xmlns:a16="http://schemas.microsoft.com/office/drawing/2014/main" id="{F60376EF-EAE3-C61E-B4CF-F8A0F533D129}"/>
                </a:ext>
              </a:extLst>
            </p:cNvPr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7" name="Google Shape;10306;p74">
              <a:extLst>
                <a:ext uri="{FF2B5EF4-FFF2-40B4-BE49-F238E27FC236}">
                  <a16:creationId xmlns:a16="http://schemas.microsoft.com/office/drawing/2014/main" id="{107E6E71-67EF-7C2C-F430-581E971583B4}"/>
                </a:ext>
              </a:extLst>
            </p:cNvPr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8" name="Google Shape;10307;p74">
              <a:extLst>
                <a:ext uri="{FF2B5EF4-FFF2-40B4-BE49-F238E27FC236}">
                  <a16:creationId xmlns:a16="http://schemas.microsoft.com/office/drawing/2014/main" id="{8942EE20-8E26-727F-40BD-1062B4F17BD0}"/>
                </a:ext>
              </a:extLst>
            </p:cNvPr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9" name="Google Shape;10308;p74">
              <a:extLst>
                <a:ext uri="{FF2B5EF4-FFF2-40B4-BE49-F238E27FC236}">
                  <a16:creationId xmlns:a16="http://schemas.microsoft.com/office/drawing/2014/main" id="{CC1F5E35-1239-0C76-69B7-4358D4756C24}"/>
                </a:ext>
              </a:extLst>
            </p:cNvPr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0" name="Google Shape;10309;p74">
              <a:extLst>
                <a:ext uri="{FF2B5EF4-FFF2-40B4-BE49-F238E27FC236}">
                  <a16:creationId xmlns:a16="http://schemas.microsoft.com/office/drawing/2014/main" id="{BA7BB0DF-581D-187E-FAB3-88078F2BE1C6}"/>
                </a:ext>
              </a:extLst>
            </p:cNvPr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1" name="Google Shape;10310;p74">
              <a:extLst>
                <a:ext uri="{FF2B5EF4-FFF2-40B4-BE49-F238E27FC236}">
                  <a16:creationId xmlns:a16="http://schemas.microsoft.com/office/drawing/2014/main" id="{2738B64D-3D8C-D9C1-8E44-B23E4DB84AA4}"/>
                </a:ext>
              </a:extLst>
            </p:cNvPr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2" name="Google Shape;10311;p74">
              <a:extLst>
                <a:ext uri="{FF2B5EF4-FFF2-40B4-BE49-F238E27FC236}">
                  <a16:creationId xmlns:a16="http://schemas.microsoft.com/office/drawing/2014/main" id="{BF1AF305-5E70-14E3-2C2C-F9C6D7C130AE}"/>
                </a:ext>
              </a:extLst>
            </p:cNvPr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3" name="Google Shape;10312;p74">
              <a:extLst>
                <a:ext uri="{FF2B5EF4-FFF2-40B4-BE49-F238E27FC236}">
                  <a16:creationId xmlns:a16="http://schemas.microsoft.com/office/drawing/2014/main" id="{57EE4C9C-7EB1-0520-D7FF-FB82FBC715EC}"/>
                </a:ext>
              </a:extLst>
            </p:cNvPr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4" name="Google Shape;10313;p74">
              <a:extLst>
                <a:ext uri="{FF2B5EF4-FFF2-40B4-BE49-F238E27FC236}">
                  <a16:creationId xmlns:a16="http://schemas.microsoft.com/office/drawing/2014/main" id="{AE519A2F-28FC-C017-BA32-C5B6A8692579}"/>
                </a:ext>
              </a:extLst>
            </p:cNvPr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5" name="Google Shape;10314;p74">
              <a:extLst>
                <a:ext uri="{FF2B5EF4-FFF2-40B4-BE49-F238E27FC236}">
                  <a16:creationId xmlns:a16="http://schemas.microsoft.com/office/drawing/2014/main" id="{FAA6A487-61F0-E68E-F021-AABA2E73FC85}"/>
                </a:ext>
              </a:extLst>
            </p:cNvPr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6" name="Google Shape;10315;p74">
              <a:extLst>
                <a:ext uri="{FF2B5EF4-FFF2-40B4-BE49-F238E27FC236}">
                  <a16:creationId xmlns:a16="http://schemas.microsoft.com/office/drawing/2014/main" id="{0EA0084F-924D-1E01-0B61-EB53D94F643D}"/>
                </a:ext>
              </a:extLst>
            </p:cNvPr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87" name="Google Shape;10341;p74">
            <a:extLst>
              <a:ext uri="{FF2B5EF4-FFF2-40B4-BE49-F238E27FC236}">
                <a16:creationId xmlns:a16="http://schemas.microsoft.com/office/drawing/2014/main" id="{330C6429-A94E-56E7-522F-A7855E730896}"/>
              </a:ext>
            </a:extLst>
          </p:cNvPr>
          <p:cNvGrpSpPr/>
          <p:nvPr/>
        </p:nvGrpSpPr>
        <p:grpSpPr>
          <a:xfrm>
            <a:off x="11370266" y="3665359"/>
            <a:ext cx="346009" cy="483471"/>
            <a:chOff x="3167275" y="3227275"/>
            <a:chExt cx="225300" cy="295375"/>
          </a:xfrm>
          <a:solidFill>
            <a:srgbClr val="FFC000"/>
          </a:solidFill>
        </p:grpSpPr>
        <p:sp>
          <p:nvSpPr>
            <p:cNvPr id="88" name="Google Shape;10342;p74">
              <a:extLst>
                <a:ext uri="{FF2B5EF4-FFF2-40B4-BE49-F238E27FC236}">
                  <a16:creationId xmlns:a16="http://schemas.microsoft.com/office/drawing/2014/main" id="{AA4D3B9D-6E0E-59A0-07FF-7303977318FD}"/>
                </a:ext>
              </a:extLst>
            </p:cNvPr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9" name="Google Shape;10343;p74">
              <a:extLst>
                <a:ext uri="{FF2B5EF4-FFF2-40B4-BE49-F238E27FC236}">
                  <a16:creationId xmlns:a16="http://schemas.microsoft.com/office/drawing/2014/main" id="{FFB370DC-055B-1461-A603-B64B108EBC29}"/>
                </a:ext>
              </a:extLst>
            </p:cNvPr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0" name="Google Shape;10344;p74">
              <a:extLst>
                <a:ext uri="{FF2B5EF4-FFF2-40B4-BE49-F238E27FC236}">
                  <a16:creationId xmlns:a16="http://schemas.microsoft.com/office/drawing/2014/main" id="{455F2312-17EB-4CB0-2A08-5F14E7B2AC42}"/>
                </a:ext>
              </a:extLst>
            </p:cNvPr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1" name="Google Shape;10345;p74">
              <a:extLst>
                <a:ext uri="{FF2B5EF4-FFF2-40B4-BE49-F238E27FC236}">
                  <a16:creationId xmlns:a16="http://schemas.microsoft.com/office/drawing/2014/main" id="{14F7CB31-FDD4-2F6F-9B6E-54DD4952D5A6}"/>
                </a:ext>
              </a:extLst>
            </p:cNvPr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2" name="Google Shape;10346;p74">
              <a:extLst>
                <a:ext uri="{FF2B5EF4-FFF2-40B4-BE49-F238E27FC236}">
                  <a16:creationId xmlns:a16="http://schemas.microsoft.com/office/drawing/2014/main" id="{207C077A-708A-F319-7C4B-1631FD9FBB8A}"/>
                </a:ext>
              </a:extLst>
            </p:cNvPr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93" name="Google Shape;10359;p74">
            <a:extLst>
              <a:ext uri="{FF2B5EF4-FFF2-40B4-BE49-F238E27FC236}">
                <a16:creationId xmlns:a16="http://schemas.microsoft.com/office/drawing/2014/main" id="{497F6D00-0CC4-2E13-FEF5-BACA914B028B}"/>
              </a:ext>
            </a:extLst>
          </p:cNvPr>
          <p:cNvGrpSpPr/>
          <p:nvPr/>
        </p:nvGrpSpPr>
        <p:grpSpPr>
          <a:xfrm>
            <a:off x="8779667" y="4641760"/>
            <a:ext cx="481567" cy="451813"/>
            <a:chOff x="4991425" y="3617150"/>
            <a:chExt cx="296175" cy="260725"/>
          </a:xfrm>
          <a:solidFill>
            <a:srgbClr val="FFC000"/>
          </a:solidFill>
        </p:grpSpPr>
        <p:sp>
          <p:nvSpPr>
            <p:cNvPr id="94" name="Google Shape;10360;p74">
              <a:extLst>
                <a:ext uri="{FF2B5EF4-FFF2-40B4-BE49-F238E27FC236}">
                  <a16:creationId xmlns:a16="http://schemas.microsoft.com/office/drawing/2014/main" id="{1D134BBF-AB89-A343-C60A-CE148E87A229}"/>
                </a:ext>
              </a:extLst>
            </p:cNvPr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5" name="Google Shape;10361;p74">
              <a:extLst>
                <a:ext uri="{FF2B5EF4-FFF2-40B4-BE49-F238E27FC236}">
                  <a16:creationId xmlns:a16="http://schemas.microsoft.com/office/drawing/2014/main" id="{038308A4-5511-A336-12F5-B5A75A5A3A0D}"/>
                </a:ext>
              </a:extLst>
            </p:cNvPr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6" name="Google Shape;10362;p74">
              <a:extLst>
                <a:ext uri="{FF2B5EF4-FFF2-40B4-BE49-F238E27FC236}">
                  <a16:creationId xmlns:a16="http://schemas.microsoft.com/office/drawing/2014/main" id="{7000E0CB-8099-20E3-E202-94A3F2AA6A5D}"/>
                </a:ext>
              </a:extLst>
            </p:cNvPr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7" name="Google Shape;10363;p74">
              <a:extLst>
                <a:ext uri="{FF2B5EF4-FFF2-40B4-BE49-F238E27FC236}">
                  <a16:creationId xmlns:a16="http://schemas.microsoft.com/office/drawing/2014/main" id="{74EC31D8-26AA-406E-DFE6-31DFB2ECF599}"/>
                </a:ext>
              </a:extLst>
            </p:cNvPr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8" name="Google Shape;10364;p74">
              <a:extLst>
                <a:ext uri="{FF2B5EF4-FFF2-40B4-BE49-F238E27FC236}">
                  <a16:creationId xmlns:a16="http://schemas.microsoft.com/office/drawing/2014/main" id="{65ED6684-96E5-DC6B-1AE0-2D4A0B277433}"/>
                </a:ext>
              </a:extLst>
            </p:cNvPr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9" name="Google Shape;10365;p74">
              <a:extLst>
                <a:ext uri="{FF2B5EF4-FFF2-40B4-BE49-F238E27FC236}">
                  <a16:creationId xmlns:a16="http://schemas.microsoft.com/office/drawing/2014/main" id="{75BC8588-9D34-A0D2-F8B5-B53D30496EEA}"/>
                </a:ext>
              </a:extLst>
            </p:cNvPr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0" name="Google Shape;10366;p74">
              <a:extLst>
                <a:ext uri="{FF2B5EF4-FFF2-40B4-BE49-F238E27FC236}">
                  <a16:creationId xmlns:a16="http://schemas.microsoft.com/office/drawing/2014/main" id="{9C65C876-2E20-0A38-D6E9-9E6A083B0877}"/>
                </a:ext>
              </a:extLst>
            </p:cNvPr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01" name="Google Shape;10399;p74">
            <a:extLst>
              <a:ext uri="{FF2B5EF4-FFF2-40B4-BE49-F238E27FC236}">
                <a16:creationId xmlns:a16="http://schemas.microsoft.com/office/drawing/2014/main" id="{72629CD7-3D6F-6470-64C8-1CB9962BC772}"/>
              </a:ext>
            </a:extLst>
          </p:cNvPr>
          <p:cNvGrpSpPr/>
          <p:nvPr/>
        </p:nvGrpSpPr>
        <p:grpSpPr>
          <a:xfrm>
            <a:off x="4176397" y="4547345"/>
            <a:ext cx="480265" cy="509131"/>
            <a:chOff x="3497300" y="3591950"/>
            <a:chExt cx="295375" cy="293800"/>
          </a:xfrm>
          <a:solidFill>
            <a:srgbClr val="FFC000"/>
          </a:solidFill>
        </p:grpSpPr>
        <p:sp>
          <p:nvSpPr>
            <p:cNvPr id="102" name="Google Shape;10400;p74">
              <a:extLst>
                <a:ext uri="{FF2B5EF4-FFF2-40B4-BE49-F238E27FC236}">
                  <a16:creationId xmlns:a16="http://schemas.microsoft.com/office/drawing/2014/main" id="{3FA2F121-C900-45AF-1A74-AE30B02ED718}"/>
                </a:ext>
              </a:extLst>
            </p:cNvPr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3" name="Google Shape;10401;p74">
              <a:extLst>
                <a:ext uri="{FF2B5EF4-FFF2-40B4-BE49-F238E27FC236}">
                  <a16:creationId xmlns:a16="http://schemas.microsoft.com/office/drawing/2014/main" id="{1AA374BE-33F4-1455-E3CD-EC1942A432A3}"/>
                </a:ext>
              </a:extLst>
            </p:cNvPr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4" name="Google Shape;10402;p74">
              <a:extLst>
                <a:ext uri="{FF2B5EF4-FFF2-40B4-BE49-F238E27FC236}">
                  <a16:creationId xmlns:a16="http://schemas.microsoft.com/office/drawing/2014/main" id="{63AE5425-1130-69C8-5F0A-8D38AE679068}"/>
                </a:ext>
              </a:extLst>
            </p:cNvPr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5" name="Google Shape;10403;p74">
              <a:extLst>
                <a:ext uri="{FF2B5EF4-FFF2-40B4-BE49-F238E27FC236}">
                  <a16:creationId xmlns:a16="http://schemas.microsoft.com/office/drawing/2014/main" id="{7ADE5CE5-6728-DC49-E299-561E6D198DF2}"/>
                </a:ext>
              </a:extLst>
            </p:cNvPr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6" name="Google Shape;10404;p74">
              <a:extLst>
                <a:ext uri="{FF2B5EF4-FFF2-40B4-BE49-F238E27FC236}">
                  <a16:creationId xmlns:a16="http://schemas.microsoft.com/office/drawing/2014/main" id="{E58DCF0B-C936-E932-0F3F-1BF098D42AFA}"/>
                </a:ext>
              </a:extLst>
            </p:cNvPr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7" name="Google Shape;10405;p74">
              <a:extLst>
                <a:ext uri="{FF2B5EF4-FFF2-40B4-BE49-F238E27FC236}">
                  <a16:creationId xmlns:a16="http://schemas.microsoft.com/office/drawing/2014/main" id="{BF7CA59E-166B-905C-AA30-555627A5F1F8}"/>
                </a:ext>
              </a:extLst>
            </p:cNvPr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8" name="Google Shape;10406;p74">
              <a:extLst>
                <a:ext uri="{FF2B5EF4-FFF2-40B4-BE49-F238E27FC236}">
                  <a16:creationId xmlns:a16="http://schemas.microsoft.com/office/drawing/2014/main" id="{57C533D4-D5D9-DCB2-98DE-A17BBDFA5F63}"/>
                </a:ext>
              </a:extLst>
            </p:cNvPr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9" name="Google Shape;10407;p74">
              <a:extLst>
                <a:ext uri="{FF2B5EF4-FFF2-40B4-BE49-F238E27FC236}">
                  <a16:creationId xmlns:a16="http://schemas.microsoft.com/office/drawing/2014/main" id="{B1268513-698B-15C9-D127-93AF0CE82622}"/>
                </a:ext>
              </a:extLst>
            </p:cNvPr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10" name="Google Shape;10421;p74">
            <a:extLst>
              <a:ext uri="{FF2B5EF4-FFF2-40B4-BE49-F238E27FC236}">
                <a16:creationId xmlns:a16="http://schemas.microsoft.com/office/drawing/2014/main" id="{FDF8EED8-E876-976A-1526-8A057EB6E147}"/>
              </a:ext>
            </a:extLst>
          </p:cNvPr>
          <p:cNvGrpSpPr/>
          <p:nvPr/>
        </p:nvGrpSpPr>
        <p:grpSpPr>
          <a:xfrm>
            <a:off x="9515360" y="4559056"/>
            <a:ext cx="482865" cy="515973"/>
            <a:chOff x="5355300" y="3598250"/>
            <a:chExt cx="296975" cy="297750"/>
          </a:xfrm>
          <a:solidFill>
            <a:srgbClr val="FFC000"/>
          </a:solidFill>
        </p:grpSpPr>
        <p:sp>
          <p:nvSpPr>
            <p:cNvPr id="111" name="Google Shape;10422;p74">
              <a:extLst>
                <a:ext uri="{FF2B5EF4-FFF2-40B4-BE49-F238E27FC236}">
                  <a16:creationId xmlns:a16="http://schemas.microsoft.com/office/drawing/2014/main" id="{3D5F257E-8F3E-E1EE-9F82-AD1B75BD9D66}"/>
                </a:ext>
              </a:extLst>
            </p:cNvPr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2" name="Google Shape;10423;p74">
              <a:extLst>
                <a:ext uri="{FF2B5EF4-FFF2-40B4-BE49-F238E27FC236}">
                  <a16:creationId xmlns:a16="http://schemas.microsoft.com/office/drawing/2014/main" id="{54017BB4-35F7-07BB-0C91-0E1A731A8AAF}"/>
                </a:ext>
              </a:extLst>
            </p:cNvPr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3" name="Google Shape;10424;p74">
              <a:extLst>
                <a:ext uri="{FF2B5EF4-FFF2-40B4-BE49-F238E27FC236}">
                  <a16:creationId xmlns:a16="http://schemas.microsoft.com/office/drawing/2014/main" id="{AE64AFDC-8CA6-2818-CB2F-026E3E8B87C0}"/>
                </a:ext>
              </a:extLst>
            </p:cNvPr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4" name="Google Shape;10425;p74">
              <a:extLst>
                <a:ext uri="{FF2B5EF4-FFF2-40B4-BE49-F238E27FC236}">
                  <a16:creationId xmlns:a16="http://schemas.microsoft.com/office/drawing/2014/main" id="{FF948BA3-B4F9-2183-E956-8CDF9E068ECE}"/>
                </a:ext>
              </a:extLst>
            </p:cNvPr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5" name="Google Shape;10426;p74">
              <a:extLst>
                <a:ext uri="{FF2B5EF4-FFF2-40B4-BE49-F238E27FC236}">
                  <a16:creationId xmlns:a16="http://schemas.microsoft.com/office/drawing/2014/main" id="{E6EDBE23-CB9D-960C-B5CE-20ADD043E625}"/>
                </a:ext>
              </a:extLst>
            </p:cNvPr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6" name="Google Shape;10427;p74">
              <a:extLst>
                <a:ext uri="{FF2B5EF4-FFF2-40B4-BE49-F238E27FC236}">
                  <a16:creationId xmlns:a16="http://schemas.microsoft.com/office/drawing/2014/main" id="{DB62EC80-E40F-D1B1-164E-537004C46E01}"/>
                </a:ext>
              </a:extLst>
            </p:cNvPr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7" name="Google Shape;10428;p74">
              <a:extLst>
                <a:ext uri="{FF2B5EF4-FFF2-40B4-BE49-F238E27FC236}">
                  <a16:creationId xmlns:a16="http://schemas.microsoft.com/office/drawing/2014/main" id="{0DB6080B-2726-B762-F882-5E9424CBB6AD}"/>
                </a:ext>
              </a:extLst>
            </p:cNvPr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8" name="Google Shape;10429;p74">
              <a:extLst>
                <a:ext uri="{FF2B5EF4-FFF2-40B4-BE49-F238E27FC236}">
                  <a16:creationId xmlns:a16="http://schemas.microsoft.com/office/drawing/2014/main" id="{EDF4A549-ADFE-B250-32B9-607E44D7D8B4}"/>
                </a:ext>
              </a:extLst>
            </p:cNvPr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19" name="Google Shape;10435;p74">
            <a:extLst>
              <a:ext uri="{FF2B5EF4-FFF2-40B4-BE49-F238E27FC236}">
                <a16:creationId xmlns:a16="http://schemas.microsoft.com/office/drawing/2014/main" id="{5CE08137-31F5-9302-684F-B6E50AB6FCBE}"/>
              </a:ext>
            </a:extLst>
          </p:cNvPr>
          <p:cNvGrpSpPr/>
          <p:nvPr/>
        </p:nvGrpSpPr>
        <p:grpSpPr>
          <a:xfrm>
            <a:off x="9486977" y="5286304"/>
            <a:ext cx="709641" cy="701253"/>
            <a:chOff x="6543825" y="3202075"/>
            <a:chExt cx="296975" cy="275350"/>
          </a:xfrm>
          <a:solidFill>
            <a:srgbClr val="FFC000"/>
          </a:solidFill>
        </p:grpSpPr>
        <p:sp>
          <p:nvSpPr>
            <p:cNvPr id="120" name="Google Shape;10436;p74">
              <a:extLst>
                <a:ext uri="{FF2B5EF4-FFF2-40B4-BE49-F238E27FC236}">
                  <a16:creationId xmlns:a16="http://schemas.microsoft.com/office/drawing/2014/main" id="{F2903631-30CE-9E5A-A2D6-7ADF99FF60CA}"/>
                </a:ext>
              </a:extLst>
            </p:cNvPr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3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1" name="Google Shape;10437;p74">
              <a:extLst>
                <a:ext uri="{FF2B5EF4-FFF2-40B4-BE49-F238E27FC236}">
                  <a16:creationId xmlns:a16="http://schemas.microsoft.com/office/drawing/2014/main" id="{43456C48-8F16-DBB2-5697-7CC7C5A24685}"/>
                </a:ext>
              </a:extLst>
            </p:cNvPr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2" name="Google Shape;10438;p74">
              <a:extLst>
                <a:ext uri="{FF2B5EF4-FFF2-40B4-BE49-F238E27FC236}">
                  <a16:creationId xmlns:a16="http://schemas.microsoft.com/office/drawing/2014/main" id="{9232EF49-F88D-2492-2696-57083043F650}"/>
                </a:ext>
              </a:extLst>
            </p:cNvPr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3" name="Google Shape;10439;p74">
              <a:extLst>
                <a:ext uri="{FF2B5EF4-FFF2-40B4-BE49-F238E27FC236}">
                  <a16:creationId xmlns:a16="http://schemas.microsoft.com/office/drawing/2014/main" id="{1EB548F1-D365-48E1-070D-3A6F66CC2AC3}"/>
                </a:ext>
              </a:extLst>
            </p:cNvPr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4" name="Google Shape;10440;p74">
              <a:extLst>
                <a:ext uri="{FF2B5EF4-FFF2-40B4-BE49-F238E27FC236}">
                  <a16:creationId xmlns:a16="http://schemas.microsoft.com/office/drawing/2014/main" id="{2085B1D4-7930-1828-D407-5893CD52A0AB}"/>
                </a:ext>
              </a:extLst>
            </p:cNvPr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5" name="Google Shape;10441;p74">
              <a:extLst>
                <a:ext uri="{FF2B5EF4-FFF2-40B4-BE49-F238E27FC236}">
                  <a16:creationId xmlns:a16="http://schemas.microsoft.com/office/drawing/2014/main" id="{8217F872-1F66-0FCF-8684-787743EFCF8D}"/>
                </a:ext>
              </a:extLst>
            </p:cNvPr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6" name="Google Shape;10442;p74">
              <a:extLst>
                <a:ext uri="{FF2B5EF4-FFF2-40B4-BE49-F238E27FC236}">
                  <a16:creationId xmlns:a16="http://schemas.microsoft.com/office/drawing/2014/main" id="{C0D18979-2E0C-F22B-3341-D52E28BB8223}"/>
                </a:ext>
              </a:extLst>
            </p:cNvPr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27" name="Google Shape;10443;p74">
            <a:extLst>
              <a:ext uri="{FF2B5EF4-FFF2-40B4-BE49-F238E27FC236}">
                <a16:creationId xmlns:a16="http://schemas.microsoft.com/office/drawing/2014/main" id="{14330B2C-E1D0-1BD2-E66D-D76773A113CA}"/>
              </a:ext>
            </a:extLst>
          </p:cNvPr>
          <p:cNvGrpSpPr/>
          <p:nvPr/>
        </p:nvGrpSpPr>
        <p:grpSpPr>
          <a:xfrm>
            <a:off x="11314392" y="4449569"/>
            <a:ext cx="551137" cy="587393"/>
            <a:chOff x="2037825" y="3254050"/>
            <a:chExt cx="296175" cy="296175"/>
          </a:xfrm>
          <a:solidFill>
            <a:srgbClr val="FFC000"/>
          </a:solidFill>
        </p:grpSpPr>
        <p:sp>
          <p:nvSpPr>
            <p:cNvPr id="128" name="Google Shape;10444;p74">
              <a:extLst>
                <a:ext uri="{FF2B5EF4-FFF2-40B4-BE49-F238E27FC236}">
                  <a16:creationId xmlns:a16="http://schemas.microsoft.com/office/drawing/2014/main" id="{33F3B134-2213-6EE1-0A1D-B23A4276C0C1}"/>
                </a:ext>
              </a:extLst>
            </p:cNvPr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9" name="Google Shape;10445;p74">
              <a:extLst>
                <a:ext uri="{FF2B5EF4-FFF2-40B4-BE49-F238E27FC236}">
                  <a16:creationId xmlns:a16="http://schemas.microsoft.com/office/drawing/2014/main" id="{880552D7-C8FC-4362-BFBD-FE8B74598AF3}"/>
                </a:ext>
              </a:extLst>
            </p:cNvPr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0" name="Google Shape;10446;p74">
              <a:extLst>
                <a:ext uri="{FF2B5EF4-FFF2-40B4-BE49-F238E27FC236}">
                  <a16:creationId xmlns:a16="http://schemas.microsoft.com/office/drawing/2014/main" id="{0BD84A6A-675B-B078-0347-546EA4618369}"/>
                </a:ext>
              </a:extLst>
            </p:cNvPr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1" name="Google Shape;10447;p74">
              <a:extLst>
                <a:ext uri="{FF2B5EF4-FFF2-40B4-BE49-F238E27FC236}">
                  <a16:creationId xmlns:a16="http://schemas.microsoft.com/office/drawing/2014/main" id="{245AB0B1-7E5C-C991-0E55-4D36DF06558E}"/>
                </a:ext>
              </a:extLst>
            </p:cNvPr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0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2" name="Google Shape;10448;p74">
              <a:extLst>
                <a:ext uri="{FF2B5EF4-FFF2-40B4-BE49-F238E27FC236}">
                  <a16:creationId xmlns:a16="http://schemas.microsoft.com/office/drawing/2014/main" id="{12F8585E-68E2-8176-6B45-1511C448D41F}"/>
                </a:ext>
              </a:extLst>
            </p:cNvPr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3" name="Google Shape;10449;p74">
              <a:extLst>
                <a:ext uri="{FF2B5EF4-FFF2-40B4-BE49-F238E27FC236}">
                  <a16:creationId xmlns:a16="http://schemas.microsoft.com/office/drawing/2014/main" id="{6C0F3A1C-1983-D73B-A51C-7DEDC565C27D}"/>
                </a:ext>
              </a:extLst>
            </p:cNvPr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4" name="Google Shape;10468;p74">
            <a:extLst>
              <a:ext uri="{FF2B5EF4-FFF2-40B4-BE49-F238E27FC236}">
                <a16:creationId xmlns:a16="http://schemas.microsoft.com/office/drawing/2014/main" id="{B5171052-7D79-0378-500F-CF177ECE93EE}"/>
              </a:ext>
            </a:extLst>
          </p:cNvPr>
          <p:cNvGrpSpPr/>
          <p:nvPr/>
        </p:nvGrpSpPr>
        <p:grpSpPr>
          <a:xfrm>
            <a:off x="6024689" y="4673828"/>
            <a:ext cx="482867" cy="513245"/>
            <a:chOff x="3859600" y="3591950"/>
            <a:chExt cx="296975" cy="296175"/>
          </a:xfrm>
          <a:solidFill>
            <a:srgbClr val="FFC000"/>
          </a:solidFill>
        </p:grpSpPr>
        <p:sp>
          <p:nvSpPr>
            <p:cNvPr id="135" name="Google Shape;10469;p74">
              <a:extLst>
                <a:ext uri="{FF2B5EF4-FFF2-40B4-BE49-F238E27FC236}">
                  <a16:creationId xmlns:a16="http://schemas.microsoft.com/office/drawing/2014/main" id="{F87FA764-7FAF-A223-E156-CA94A936D882}"/>
                </a:ext>
              </a:extLst>
            </p:cNvPr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6" name="Google Shape;10470;p74">
              <a:extLst>
                <a:ext uri="{FF2B5EF4-FFF2-40B4-BE49-F238E27FC236}">
                  <a16:creationId xmlns:a16="http://schemas.microsoft.com/office/drawing/2014/main" id="{7D9CCCF8-486F-1E1B-9B62-3B4D0C21030D}"/>
                </a:ext>
              </a:extLst>
            </p:cNvPr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7" name="Google Shape;10471;p74">
              <a:extLst>
                <a:ext uri="{FF2B5EF4-FFF2-40B4-BE49-F238E27FC236}">
                  <a16:creationId xmlns:a16="http://schemas.microsoft.com/office/drawing/2014/main" id="{1B8F83AC-3B7A-9D4D-33A8-961167CF7550}"/>
                </a:ext>
              </a:extLst>
            </p:cNvPr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8" name="Google Shape;10483;p74">
            <a:extLst>
              <a:ext uri="{FF2B5EF4-FFF2-40B4-BE49-F238E27FC236}">
                <a16:creationId xmlns:a16="http://schemas.microsoft.com/office/drawing/2014/main" id="{7F65E05A-AB71-0124-A9F4-11C7966E1856}"/>
              </a:ext>
            </a:extLst>
          </p:cNvPr>
          <p:cNvGrpSpPr/>
          <p:nvPr/>
        </p:nvGrpSpPr>
        <p:grpSpPr>
          <a:xfrm>
            <a:off x="10482008" y="4540372"/>
            <a:ext cx="453397" cy="480493"/>
            <a:chOff x="5727850" y="3609275"/>
            <a:chExt cx="278850" cy="277275"/>
          </a:xfrm>
          <a:solidFill>
            <a:srgbClr val="FFC000"/>
          </a:solidFill>
        </p:grpSpPr>
        <p:sp>
          <p:nvSpPr>
            <p:cNvPr id="139" name="Google Shape;10484;p74">
              <a:extLst>
                <a:ext uri="{FF2B5EF4-FFF2-40B4-BE49-F238E27FC236}">
                  <a16:creationId xmlns:a16="http://schemas.microsoft.com/office/drawing/2014/main" id="{3F1C9772-A15F-AA4D-C7E3-D3CC249C1811}"/>
                </a:ext>
              </a:extLst>
            </p:cNvPr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0" name="Google Shape;10485;p74">
              <a:extLst>
                <a:ext uri="{FF2B5EF4-FFF2-40B4-BE49-F238E27FC236}">
                  <a16:creationId xmlns:a16="http://schemas.microsoft.com/office/drawing/2014/main" id="{96C1EA10-5316-8D41-7309-F08383F6A603}"/>
                </a:ext>
              </a:extLst>
            </p:cNvPr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1" name="Google Shape;10486;p74">
              <a:extLst>
                <a:ext uri="{FF2B5EF4-FFF2-40B4-BE49-F238E27FC236}">
                  <a16:creationId xmlns:a16="http://schemas.microsoft.com/office/drawing/2014/main" id="{D6B43C28-1895-5E16-62F7-5D76C489D15C}"/>
                </a:ext>
              </a:extLst>
            </p:cNvPr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2" name="Google Shape;10487;p74">
              <a:extLst>
                <a:ext uri="{FF2B5EF4-FFF2-40B4-BE49-F238E27FC236}">
                  <a16:creationId xmlns:a16="http://schemas.microsoft.com/office/drawing/2014/main" id="{3F7DDD50-AC95-4B98-0E27-9AA383053496}"/>
                </a:ext>
              </a:extLst>
            </p:cNvPr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3" name="Google Shape;10488;p74">
              <a:extLst>
                <a:ext uri="{FF2B5EF4-FFF2-40B4-BE49-F238E27FC236}">
                  <a16:creationId xmlns:a16="http://schemas.microsoft.com/office/drawing/2014/main" id="{28961FA9-BFA3-0F74-2373-5A0649513C74}"/>
                </a:ext>
              </a:extLst>
            </p:cNvPr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44" name="Google Shape;10497;p74">
            <a:extLst>
              <a:ext uri="{FF2B5EF4-FFF2-40B4-BE49-F238E27FC236}">
                <a16:creationId xmlns:a16="http://schemas.microsoft.com/office/drawing/2014/main" id="{23D7691F-03F1-1FC5-65E4-4268CA86AB86}"/>
              </a:ext>
            </a:extLst>
          </p:cNvPr>
          <p:cNvGrpSpPr/>
          <p:nvPr/>
        </p:nvGrpSpPr>
        <p:grpSpPr>
          <a:xfrm>
            <a:off x="10374117" y="2606105"/>
            <a:ext cx="630403" cy="670064"/>
            <a:chOff x="6553275" y="3604550"/>
            <a:chExt cx="296975" cy="296175"/>
          </a:xfrm>
          <a:solidFill>
            <a:srgbClr val="FFC000"/>
          </a:solidFill>
        </p:grpSpPr>
        <p:sp>
          <p:nvSpPr>
            <p:cNvPr id="145" name="Google Shape;10498;p74">
              <a:extLst>
                <a:ext uri="{FF2B5EF4-FFF2-40B4-BE49-F238E27FC236}">
                  <a16:creationId xmlns:a16="http://schemas.microsoft.com/office/drawing/2014/main" id="{90606F32-6B65-D7EA-B473-0AA0C9B522BC}"/>
                </a:ext>
              </a:extLst>
            </p:cNvPr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6" name="Google Shape;10499;p74">
              <a:extLst>
                <a:ext uri="{FF2B5EF4-FFF2-40B4-BE49-F238E27FC236}">
                  <a16:creationId xmlns:a16="http://schemas.microsoft.com/office/drawing/2014/main" id="{B545757D-46CC-F2AC-2C55-C9733805020B}"/>
                </a:ext>
              </a:extLst>
            </p:cNvPr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7" name="Google Shape;10500;p74">
              <a:extLst>
                <a:ext uri="{FF2B5EF4-FFF2-40B4-BE49-F238E27FC236}">
                  <a16:creationId xmlns:a16="http://schemas.microsoft.com/office/drawing/2014/main" id="{2DE3E38E-A933-6B8F-D83F-26A488BEA64E}"/>
                </a:ext>
              </a:extLst>
            </p:cNvPr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8" name="Google Shape;10501;p74">
              <a:extLst>
                <a:ext uri="{FF2B5EF4-FFF2-40B4-BE49-F238E27FC236}">
                  <a16:creationId xmlns:a16="http://schemas.microsoft.com/office/drawing/2014/main" id="{AE3817BD-9F1E-363C-7A0F-D272B4A9B714}"/>
                </a:ext>
              </a:extLst>
            </p:cNvPr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9" name="Google Shape;10502;p74">
              <a:extLst>
                <a:ext uri="{FF2B5EF4-FFF2-40B4-BE49-F238E27FC236}">
                  <a16:creationId xmlns:a16="http://schemas.microsoft.com/office/drawing/2014/main" id="{25852ED9-B409-3695-2EE4-735D73AB7688}"/>
                </a:ext>
              </a:extLst>
            </p:cNvPr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50" name="Google Shape;10503;p74">
              <a:extLst>
                <a:ext uri="{FF2B5EF4-FFF2-40B4-BE49-F238E27FC236}">
                  <a16:creationId xmlns:a16="http://schemas.microsoft.com/office/drawing/2014/main" id="{21186B83-AB85-B198-43E9-B8F42B8FE3FC}"/>
                </a:ext>
              </a:extLst>
            </p:cNvPr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51" name="Google Shape;10234;p74">
            <a:extLst>
              <a:ext uri="{FF2B5EF4-FFF2-40B4-BE49-F238E27FC236}">
                <a16:creationId xmlns:a16="http://schemas.microsoft.com/office/drawing/2014/main" id="{8B733970-9F35-0508-0544-B9B691CCC084}"/>
              </a:ext>
            </a:extLst>
          </p:cNvPr>
          <p:cNvGrpSpPr/>
          <p:nvPr/>
        </p:nvGrpSpPr>
        <p:grpSpPr>
          <a:xfrm>
            <a:off x="5049261" y="2654321"/>
            <a:ext cx="627059" cy="670064"/>
            <a:chOff x="4263650" y="3235150"/>
            <a:chExt cx="295400" cy="296175"/>
          </a:xfrm>
          <a:solidFill>
            <a:srgbClr val="FFC000"/>
          </a:solidFill>
        </p:grpSpPr>
        <p:sp>
          <p:nvSpPr>
            <p:cNvPr id="152" name="Google Shape;10235;p74">
              <a:extLst>
                <a:ext uri="{FF2B5EF4-FFF2-40B4-BE49-F238E27FC236}">
                  <a16:creationId xmlns:a16="http://schemas.microsoft.com/office/drawing/2014/main" id="{3B9C718A-3DB6-D32B-706B-1F68D08BA552}"/>
                </a:ext>
              </a:extLst>
            </p:cNvPr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53" name="Google Shape;10236;p74">
              <a:extLst>
                <a:ext uri="{FF2B5EF4-FFF2-40B4-BE49-F238E27FC236}">
                  <a16:creationId xmlns:a16="http://schemas.microsoft.com/office/drawing/2014/main" id="{221CFD1A-67C5-BEB7-73CC-D0C33DA8EE41}"/>
                </a:ext>
              </a:extLst>
            </p:cNvPr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54" name="Google Shape;10237;p74">
              <a:extLst>
                <a:ext uri="{FF2B5EF4-FFF2-40B4-BE49-F238E27FC236}">
                  <a16:creationId xmlns:a16="http://schemas.microsoft.com/office/drawing/2014/main" id="{A92BF31F-27F3-823B-2E26-C184825AC85E}"/>
                </a:ext>
              </a:extLst>
            </p:cNvPr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55" name="Google Shape;10238;p74">
              <a:extLst>
                <a:ext uri="{FF2B5EF4-FFF2-40B4-BE49-F238E27FC236}">
                  <a16:creationId xmlns:a16="http://schemas.microsoft.com/office/drawing/2014/main" id="{64D75CEA-4435-65C7-0685-065D3DF9E5C8}"/>
                </a:ext>
              </a:extLst>
            </p:cNvPr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56" name="Google Shape;10239;p74">
              <a:extLst>
                <a:ext uri="{FF2B5EF4-FFF2-40B4-BE49-F238E27FC236}">
                  <a16:creationId xmlns:a16="http://schemas.microsoft.com/office/drawing/2014/main" id="{C030252D-F8C7-9B9C-7E96-7D937ABEBA43}"/>
                </a:ext>
              </a:extLst>
            </p:cNvPr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57" name="Google Shape;10251;p74">
            <a:extLst>
              <a:ext uri="{FF2B5EF4-FFF2-40B4-BE49-F238E27FC236}">
                <a16:creationId xmlns:a16="http://schemas.microsoft.com/office/drawing/2014/main" id="{83AC7EA7-C67C-6A0F-1B77-FEEC20BD1474}"/>
              </a:ext>
            </a:extLst>
          </p:cNvPr>
          <p:cNvGrpSpPr/>
          <p:nvPr/>
        </p:nvGrpSpPr>
        <p:grpSpPr>
          <a:xfrm>
            <a:off x="9500512" y="2659877"/>
            <a:ext cx="406347" cy="670064"/>
            <a:chOff x="6164975" y="3211525"/>
            <a:chExt cx="191425" cy="296175"/>
          </a:xfrm>
          <a:solidFill>
            <a:srgbClr val="FFC000"/>
          </a:solidFill>
        </p:grpSpPr>
        <p:sp>
          <p:nvSpPr>
            <p:cNvPr id="158" name="Google Shape;10252;p74">
              <a:extLst>
                <a:ext uri="{FF2B5EF4-FFF2-40B4-BE49-F238E27FC236}">
                  <a16:creationId xmlns:a16="http://schemas.microsoft.com/office/drawing/2014/main" id="{F715E32D-4DC0-0B8A-43E1-BE780AC7CC15}"/>
                </a:ext>
              </a:extLst>
            </p:cNvPr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59" name="Google Shape;10253;p74">
              <a:extLst>
                <a:ext uri="{FF2B5EF4-FFF2-40B4-BE49-F238E27FC236}">
                  <a16:creationId xmlns:a16="http://schemas.microsoft.com/office/drawing/2014/main" id="{D2584206-363C-A26D-6E95-51830647AE3A}"/>
                </a:ext>
              </a:extLst>
            </p:cNvPr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0" name="Google Shape;10254;p74">
              <a:extLst>
                <a:ext uri="{FF2B5EF4-FFF2-40B4-BE49-F238E27FC236}">
                  <a16:creationId xmlns:a16="http://schemas.microsoft.com/office/drawing/2014/main" id="{FCB77C10-932A-C04A-4DC7-216B15F61793}"/>
                </a:ext>
              </a:extLst>
            </p:cNvPr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1" name="Google Shape;10255;p74">
              <a:extLst>
                <a:ext uri="{FF2B5EF4-FFF2-40B4-BE49-F238E27FC236}">
                  <a16:creationId xmlns:a16="http://schemas.microsoft.com/office/drawing/2014/main" id="{D62A4C12-8809-69D6-3A60-D2B185AEBB07}"/>
                </a:ext>
              </a:extLst>
            </p:cNvPr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2" name="Google Shape;10256;p74">
              <a:extLst>
                <a:ext uri="{FF2B5EF4-FFF2-40B4-BE49-F238E27FC236}">
                  <a16:creationId xmlns:a16="http://schemas.microsoft.com/office/drawing/2014/main" id="{AF1ACDE4-4340-ECEA-13EB-D3050DB6795B}"/>
                </a:ext>
              </a:extLst>
            </p:cNvPr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3" name="Google Shape;10257;p74">
              <a:extLst>
                <a:ext uri="{FF2B5EF4-FFF2-40B4-BE49-F238E27FC236}">
                  <a16:creationId xmlns:a16="http://schemas.microsoft.com/office/drawing/2014/main" id="{CADCDAEF-E5FB-F881-1F9F-78A15EBBA581}"/>
                </a:ext>
              </a:extLst>
            </p:cNvPr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4" name="Google Shape;10258;p74">
              <a:extLst>
                <a:ext uri="{FF2B5EF4-FFF2-40B4-BE49-F238E27FC236}">
                  <a16:creationId xmlns:a16="http://schemas.microsoft.com/office/drawing/2014/main" id="{2B0048E6-ECC1-6011-5214-2FCCE8711F7C}"/>
                </a:ext>
              </a:extLst>
            </p:cNvPr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65" name="Google Shape;10297;p74">
            <a:extLst>
              <a:ext uri="{FF2B5EF4-FFF2-40B4-BE49-F238E27FC236}">
                <a16:creationId xmlns:a16="http://schemas.microsoft.com/office/drawing/2014/main" id="{83322AD6-10DE-94FD-1964-159FB59FCA84}"/>
              </a:ext>
            </a:extLst>
          </p:cNvPr>
          <p:cNvGrpSpPr/>
          <p:nvPr/>
        </p:nvGrpSpPr>
        <p:grpSpPr>
          <a:xfrm>
            <a:off x="6018199" y="2642091"/>
            <a:ext cx="627007" cy="666500"/>
            <a:chOff x="4629125" y="3235150"/>
            <a:chExt cx="295375" cy="294600"/>
          </a:xfrm>
          <a:solidFill>
            <a:srgbClr val="FFC000"/>
          </a:solidFill>
        </p:grpSpPr>
        <p:sp>
          <p:nvSpPr>
            <p:cNvPr id="166" name="Google Shape;10298;p74">
              <a:extLst>
                <a:ext uri="{FF2B5EF4-FFF2-40B4-BE49-F238E27FC236}">
                  <a16:creationId xmlns:a16="http://schemas.microsoft.com/office/drawing/2014/main" id="{663BB7B1-C5CB-9BC8-099D-79A88B95818B}"/>
                </a:ext>
              </a:extLst>
            </p:cNvPr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7" name="Google Shape;10299;p74">
              <a:extLst>
                <a:ext uri="{FF2B5EF4-FFF2-40B4-BE49-F238E27FC236}">
                  <a16:creationId xmlns:a16="http://schemas.microsoft.com/office/drawing/2014/main" id="{3145B911-C1AE-2FF6-40CF-2DB73EE308E2}"/>
                </a:ext>
              </a:extLst>
            </p:cNvPr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8" name="Google Shape;10300;p74">
              <a:extLst>
                <a:ext uri="{FF2B5EF4-FFF2-40B4-BE49-F238E27FC236}">
                  <a16:creationId xmlns:a16="http://schemas.microsoft.com/office/drawing/2014/main" id="{E3FC8DF9-85F6-6D5B-512D-698293AC5D9C}"/>
                </a:ext>
              </a:extLst>
            </p:cNvPr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9" name="Google Shape;10301;p74">
              <a:extLst>
                <a:ext uri="{FF2B5EF4-FFF2-40B4-BE49-F238E27FC236}">
                  <a16:creationId xmlns:a16="http://schemas.microsoft.com/office/drawing/2014/main" id="{1C8A0453-056A-81B3-3A55-4D5E2B827134}"/>
                </a:ext>
              </a:extLst>
            </p:cNvPr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0" name="Google Shape;10302;p74">
              <a:extLst>
                <a:ext uri="{FF2B5EF4-FFF2-40B4-BE49-F238E27FC236}">
                  <a16:creationId xmlns:a16="http://schemas.microsoft.com/office/drawing/2014/main" id="{3C5DD1DF-CDFD-7F01-8E4F-CD950472F7B3}"/>
                </a:ext>
              </a:extLst>
            </p:cNvPr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71" name="Google Shape;10352;p74">
            <a:extLst>
              <a:ext uri="{FF2B5EF4-FFF2-40B4-BE49-F238E27FC236}">
                <a16:creationId xmlns:a16="http://schemas.microsoft.com/office/drawing/2014/main" id="{83B33632-35B1-B5C8-57A1-AC184D07F41F}"/>
              </a:ext>
            </a:extLst>
          </p:cNvPr>
          <p:cNvGrpSpPr/>
          <p:nvPr/>
        </p:nvGrpSpPr>
        <p:grpSpPr>
          <a:xfrm>
            <a:off x="6911054" y="2653397"/>
            <a:ext cx="628705" cy="672439"/>
            <a:chOff x="4991425" y="3234750"/>
            <a:chExt cx="296175" cy="297225"/>
          </a:xfrm>
          <a:solidFill>
            <a:srgbClr val="FFC000"/>
          </a:solidFill>
        </p:grpSpPr>
        <p:sp>
          <p:nvSpPr>
            <p:cNvPr id="172" name="Google Shape;10353;p74">
              <a:extLst>
                <a:ext uri="{FF2B5EF4-FFF2-40B4-BE49-F238E27FC236}">
                  <a16:creationId xmlns:a16="http://schemas.microsoft.com/office/drawing/2014/main" id="{20A02BA4-4821-3112-401F-F4216C7630C3}"/>
                </a:ext>
              </a:extLst>
            </p:cNvPr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3" name="Google Shape;10354;p74">
              <a:extLst>
                <a:ext uri="{FF2B5EF4-FFF2-40B4-BE49-F238E27FC236}">
                  <a16:creationId xmlns:a16="http://schemas.microsoft.com/office/drawing/2014/main" id="{B08B657A-DF0E-EE0E-2BFE-70DD81CEF84C}"/>
                </a:ext>
              </a:extLst>
            </p:cNvPr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4" name="Google Shape;10355;p74">
              <a:extLst>
                <a:ext uri="{FF2B5EF4-FFF2-40B4-BE49-F238E27FC236}">
                  <a16:creationId xmlns:a16="http://schemas.microsoft.com/office/drawing/2014/main" id="{B71616D7-C208-036F-BF13-A0995897468F}"/>
                </a:ext>
              </a:extLst>
            </p:cNvPr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5" name="Google Shape;10356;p74">
              <a:extLst>
                <a:ext uri="{FF2B5EF4-FFF2-40B4-BE49-F238E27FC236}">
                  <a16:creationId xmlns:a16="http://schemas.microsoft.com/office/drawing/2014/main" id="{5AFA6849-7D23-A7D3-0E19-4D218CD83380}"/>
                </a:ext>
              </a:extLst>
            </p:cNvPr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6" name="Google Shape;10357;p74">
              <a:extLst>
                <a:ext uri="{FF2B5EF4-FFF2-40B4-BE49-F238E27FC236}">
                  <a16:creationId xmlns:a16="http://schemas.microsoft.com/office/drawing/2014/main" id="{90E5D8EA-1A58-9B70-158A-1BA2DE3F10C9}"/>
                </a:ext>
              </a:extLst>
            </p:cNvPr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2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7" name="Google Shape;10358;p74">
              <a:extLst>
                <a:ext uri="{FF2B5EF4-FFF2-40B4-BE49-F238E27FC236}">
                  <a16:creationId xmlns:a16="http://schemas.microsoft.com/office/drawing/2014/main" id="{1E204B00-141F-AF0B-F9DD-E30A582730B8}"/>
                </a:ext>
              </a:extLst>
            </p:cNvPr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2" h="3492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78" name="Google Shape;10390;p74">
            <a:extLst>
              <a:ext uri="{FF2B5EF4-FFF2-40B4-BE49-F238E27FC236}">
                <a16:creationId xmlns:a16="http://schemas.microsoft.com/office/drawing/2014/main" id="{DD71C417-906C-D08E-2C59-F8673054FEE1}"/>
              </a:ext>
            </a:extLst>
          </p:cNvPr>
          <p:cNvGrpSpPr/>
          <p:nvPr/>
        </p:nvGrpSpPr>
        <p:grpSpPr>
          <a:xfrm>
            <a:off x="4171830" y="2668929"/>
            <a:ext cx="628705" cy="670064"/>
            <a:chOff x="3497300" y="3227275"/>
            <a:chExt cx="296175" cy="296175"/>
          </a:xfrm>
          <a:solidFill>
            <a:srgbClr val="FFC000"/>
          </a:solidFill>
        </p:grpSpPr>
        <p:sp>
          <p:nvSpPr>
            <p:cNvPr id="179" name="Google Shape;10391;p74">
              <a:extLst>
                <a:ext uri="{FF2B5EF4-FFF2-40B4-BE49-F238E27FC236}">
                  <a16:creationId xmlns:a16="http://schemas.microsoft.com/office/drawing/2014/main" id="{A73DF230-711D-B1E4-2DDE-E7584C359B93}"/>
                </a:ext>
              </a:extLst>
            </p:cNvPr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0" name="Google Shape;10392;p74">
              <a:extLst>
                <a:ext uri="{FF2B5EF4-FFF2-40B4-BE49-F238E27FC236}">
                  <a16:creationId xmlns:a16="http://schemas.microsoft.com/office/drawing/2014/main" id="{6EBD87F7-BCA3-0989-AA7D-DBF9F63C05A5}"/>
                </a:ext>
              </a:extLst>
            </p:cNvPr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1" name="Google Shape;10393;p74">
              <a:extLst>
                <a:ext uri="{FF2B5EF4-FFF2-40B4-BE49-F238E27FC236}">
                  <a16:creationId xmlns:a16="http://schemas.microsoft.com/office/drawing/2014/main" id="{B265F5CD-A13B-0F2F-3580-075AC2D38773}"/>
                </a:ext>
              </a:extLst>
            </p:cNvPr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2" name="Google Shape;10394;p74">
              <a:extLst>
                <a:ext uri="{FF2B5EF4-FFF2-40B4-BE49-F238E27FC236}">
                  <a16:creationId xmlns:a16="http://schemas.microsoft.com/office/drawing/2014/main" id="{25302CFA-26CE-5816-8642-2BC279D1D2B9}"/>
                </a:ext>
              </a:extLst>
            </p:cNvPr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0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3" name="Google Shape;10395;p74">
              <a:extLst>
                <a:ext uri="{FF2B5EF4-FFF2-40B4-BE49-F238E27FC236}">
                  <a16:creationId xmlns:a16="http://schemas.microsoft.com/office/drawing/2014/main" id="{447CED00-7EEF-3719-B1FD-2066F80A4503}"/>
                </a:ext>
              </a:extLst>
            </p:cNvPr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4" name="Google Shape;10396;p74">
              <a:extLst>
                <a:ext uri="{FF2B5EF4-FFF2-40B4-BE49-F238E27FC236}">
                  <a16:creationId xmlns:a16="http://schemas.microsoft.com/office/drawing/2014/main" id="{2915B158-30DE-972B-BE90-3742A2626B2E}"/>
                </a:ext>
              </a:extLst>
            </p:cNvPr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5" name="Google Shape;10397;p74">
              <a:extLst>
                <a:ext uri="{FF2B5EF4-FFF2-40B4-BE49-F238E27FC236}">
                  <a16:creationId xmlns:a16="http://schemas.microsoft.com/office/drawing/2014/main" id="{1DC37FEF-AAC0-9BB0-793A-E51348026E86}"/>
                </a:ext>
              </a:extLst>
            </p:cNvPr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6" name="Google Shape;10398;p74">
              <a:extLst>
                <a:ext uri="{FF2B5EF4-FFF2-40B4-BE49-F238E27FC236}">
                  <a16:creationId xmlns:a16="http://schemas.microsoft.com/office/drawing/2014/main" id="{E534F826-D354-AA7E-BF36-2FF1FF891BE9}"/>
                </a:ext>
              </a:extLst>
            </p:cNvPr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87" name="Google Shape;10412;p74">
            <a:extLst>
              <a:ext uri="{FF2B5EF4-FFF2-40B4-BE49-F238E27FC236}">
                <a16:creationId xmlns:a16="http://schemas.microsoft.com/office/drawing/2014/main" id="{BF9CBD3E-1BE8-7154-D60A-7A6D3B12450E}"/>
              </a:ext>
            </a:extLst>
          </p:cNvPr>
          <p:cNvGrpSpPr/>
          <p:nvPr/>
        </p:nvGrpSpPr>
        <p:grpSpPr>
          <a:xfrm>
            <a:off x="7859729" y="2653876"/>
            <a:ext cx="588585" cy="667293"/>
            <a:chOff x="5364750" y="3235150"/>
            <a:chExt cx="277275" cy="294950"/>
          </a:xfrm>
          <a:solidFill>
            <a:srgbClr val="FFC000"/>
          </a:solidFill>
        </p:grpSpPr>
        <p:sp>
          <p:nvSpPr>
            <p:cNvPr id="188" name="Google Shape;10413;p74">
              <a:extLst>
                <a:ext uri="{FF2B5EF4-FFF2-40B4-BE49-F238E27FC236}">
                  <a16:creationId xmlns:a16="http://schemas.microsoft.com/office/drawing/2014/main" id="{396DDB13-63AB-9293-2516-30E9F7CFD185}"/>
                </a:ext>
              </a:extLst>
            </p:cNvPr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9" name="Google Shape;10414;p74">
              <a:extLst>
                <a:ext uri="{FF2B5EF4-FFF2-40B4-BE49-F238E27FC236}">
                  <a16:creationId xmlns:a16="http://schemas.microsoft.com/office/drawing/2014/main" id="{83639B3D-ADA9-76B1-6D8A-5BF4D60C68B5}"/>
                </a:ext>
              </a:extLst>
            </p:cNvPr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0" name="Google Shape;10415;p74">
              <a:extLst>
                <a:ext uri="{FF2B5EF4-FFF2-40B4-BE49-F238E27FC236}">
                  <a16:creationId xmlns:a16="http://schemas.microsoft.com/office/drawing/2014/main" id="{18B32DC5-E2B4-4359-E09E-5256939E8B46}"/>
                </a:ext>
              </a:extLst>
            </p:cNvPr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1" name="Google Shape;10416;p74">
              <a:extLst>
                <a:ext uri="{FF2B5EF4-FFF2-40B4-BE49-F238E27FC236}">
                  <a16:creationId xmlns:a16="http://schemas.microsoft.com/office/drawing/2014/main" id="{0A695FEE-ED8E-38E2-8187-0D310563972F}"/>
                </a:ext>
              </a:extLst>
            </p:cNvPr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2" name="Google Shape;10417;p74">
              <a:extLst>
                <a:ext uri="{FF2B5EF4-FFF2-40B4-BE49-F238E27FC236}">
                  <a16:creationId xmlns:a16="http://schemas.microsoft.com/office/drawing/2014/main" id="{D9804D06-68C1-8763-D268-00AD0A6434B5}"/>
                </a:ext>
              </a:extLst>
            </p:cNvPr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3" name="Google Shape;10418;p74">
              <a:extLst>
                <a:ext uri="{FF2B5EF4-FFF2-40B4-BE49-F238E27FC236}">
                  <a16:creationId xmlns:a16="http://schemas.microsoft.com/office/drawing/2014/main" id="{2FA06466-9D0D-227D-60A3-993A3FD1C0CF}"/>
                </a:ext>
              </a:extLst>
            </p:cNvPr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4" name="Google Shape;10419;p74">
              <a:extLst>
                <a:ext uri="{FF2B5EF4-FFF2-40B4-BE49-F238E27FC236}">
                  <a16:creationId xmlns:a16="http://schemas.microsoft.com/office/drawing/2014/main" id="{353C0768-4D02-15C5-467C-162A2D9A9156}"/>
                </a:ext>
              </a:extLst>
            </p:cNvPr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5" name="Google Shape;10420;p74">
              <a:extLst>
                <a:ext uri="{FF2B5EF4-FFF2-40B4-BE49-F238E27FC236}">
                  <a16:creationId xmlns:a16="http://schemas.microsoft.com/office/drawing/2014/main" id="{BA7E2B8C-2AE8-7F2C-2928-CF56C1E35559}"/>
                </a:ext>
              </a:extLst>
            </p:cNvPr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96" name="Google Shape;10478;p74">
            <a:extLst>
              <a:ext uri="{FF2B5EF4-FFF2-40B4-BE49-F238E27FC236}">
                <a16:creationId xmlns:a16="http://schemas.microsoft.com/office/drawing/2014/main" id="{DB18BC3F-1441-AE28-026B-6697BEF4FB4A}"/>
              </a:ext>
            </a:extLst>
          </p:cNvPr>
          <p:cNvGrpSpPr/>
          <p:nvPr/>
        </p:nvGrpSpPr>
        <p:grpSpPr>
          <a:xfrm>
            <a:off x="8602465" y="2653656"/>
            <a:ext cx="638735" cy="668253"/>
            <a:chOff x="5716825" y="3235950"/>
            <a:chExt cx="300900" cy="295375"/>
          </a:xfrm>
          <a:solidFill>
            <a:srgbClr val="FFC000"/>
          </a:solidFill>
        </p:grpSpPr>
        <p:sp>
          <p:nvSpPr>
            <p:cNvPr id="197" name="Google Shape;10479;p74">
              <a:extLst>
                <a:ext uri="{FF2B5EF4-FFF2-40B4-BE49-F238E27FC236}">
                  <a16:creationId xmlns:a16="http://schemas.microsoft.com/office/drawing/2014/main" id="{015F58EC-6AC7-331B-ABEF-BDB9677B8250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8" name="Google Shape;10480;p74">
              <a:extLst>
                <a:ext uri="{FF2B5EF4-FFF2-40B4-BE49-F238E27FC236}">
                  <a16:creationId xmlns:a16="http://schemas.microsoft.com/office/drawing/2014/main" id="{2CAD5BBA-D286-CFDE-0B61-E3EB4FF08C8E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9" name="Google Shape;10481;p74">
              <a:extLst>
                <a:ext uri="{FF2B5EF4-FFF2-40B4-BE49-F238E27FC236}">
                  <a16:creationId xmlns:a16="http://schemas.microsoft.com/office/drawing/2014/main" id="{5ED0A40F-F120-0E94-E461-4AD2DC60DBA4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0" name="Google Shape;10482;p74">
              <a:extLst>
                <a:ext uri="{FF2B5EF4-FFF2-40B4-BE49-F238E27FC236}">
                  <a16:creationId xmlns:a16="http://schemas.microsoft.com/office/drawing/2014/main" id="{0CA0C4B7-4FF1-1060-B355-31C415F32BB2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01" name="Google Shape;10101;p74">
            <a:extLst>
              <a:ext uri="{FF2B5EF4-FFF2-40B4-BE49-F238E27FC236}">
                <a16:creationId xmlns:a16="http://schemas.microsoft.com/office/drawing/2014/main" id="{68BBD5C5-E603-8B3C-DDCF-B6620C6F2B3B}"/>
              </a:ext>
            </a:extLst>
          </p:cNvPr>
          <p:cNvGrpSpPr/>
          <p:nvPr/>
        </p:nvGrpSpPr>
        <p:grpSpPr>
          <a:xfrm>
            <a:off x="11384593" y="5555348"/>
            <a:ext cx="437240" cy="432208"/>
            <a:chOff x="-62511899" y="4129100"/>
            <a:chExt cx="304050" cy="282000"/>
          </a:xfrm>
          <a:solidFill>
            <a:srgbClr val="FFC000"/>
          </a:solidFill>
        </p:grpSpPr>
        <p:sp>
          <p:nvSpPr>
            <p:cNvPr id="202" name="Google Shape;10102;p74">
              <a:extLst>
                <a:ext uri="{FF2B5EF4-FFF2-40B4-BE49-F238E27FC236}">
                  <a16:creationId xmlns:a16="http://schemas.microsoft.com/office/drawing/2014/main" id="{F00C3C36-614F-DFF0-3157-4C72B13D16BF}"/>
                </a:ext>
              </a:extLst>
            </p:cNvPr>
            <p:cNvSpPr/>
            <p:nvPr/>
          </p:nvSpPr>
          <p:spPr>
            <a:xfrm>
              <a:off x="-62414224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3" name="Google Shape;10103;p74">
              <a:extLst>
                <a:ext uri="{FF2B5EF4-FFF2-40B4-BE49-F238E27FC236}">
                  <a16:creationId xmlns:a16="http://schemas.microsoft.com/office/drawing/2014/main" id="{98F4F394-92F9-AFA2-6781-DCFCE1D7BDC3}"/>
                </a:ext>
              </a:extLst>
            </p:cNvPr>
            <p:cNvSpPr/>
            <p:nvPr/>
          </p:nvSpPr>
          <p:spPr>
            <a:xfrm>
              <a:off x="-62511099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4" name="Google Shape;10104;p74">
              <a:extLst>
                <a:ext uri="{FF2B5EF4-FFF2-40B4-BE49-F238E27FC236}">
                  <a16:creationId xmlns:a16="http://schemas.microsoft.com/office/drawing/2014/main" id="{2F85B174-5B4D-6250-5CE7-853AF006726D}"/>
                </a:ext>
              </a:extLst>
            </p:cNvPr>
            <p:cNvSpPr/>
            <p:nvPr/>
          </p:nvSpPr>
          <p:spPr>
            <a:xfrm>
              <a:off x="-62511099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5" name="Google Shape;10105;p74">
              <a:extLst>
                <a:ext uri="{FF2B5EF4-FFF2-40B4-BE49-F238E27FC236}">
                  <a16:creationId xmlns:a16="http://schemas.microsoft.com/office/drawing/2014/main" id="{E78F867E-E581-ADF9-7AC3-54ACD7D9C19C}"/>
                </a:ext>
              </a:extLst>
            </p:cNvPr>
            <p:cNvSpPr/>
            <p:nvPr/>
          </p:nvSpPr>
          <p:spPr>
            <a:xfrm>
              <a:off x="-62511099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6" name="Google Shape;10106;p74">
              <a:extLst>
                <a:ext uri="{FF2B5EF4-FFF2-40B4-BE49-F238E27FC236}">
                  <a16:creationId xmlns:a16="http://schemas.microsoft.com/office/drawing/2014/main" id="{9E316DC5-6852-A7AB-9CDF-8613AB1F632A}"/>
                </a:ext>
              </a:extLst>
            </p:cNvPr>
            <p:cNvSpPr/>
            <p:nvPr/>
          </p:nvSpPr>
          <p:spPr>
            <a:xfrm>
              <a:off x="-62511899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07" name="Google Shape;10125;p74">
            <a:extLst>
              <a:ext uri="{FF2B5EF4-FFF2-40B4-BE49-F238E27FC236}">
                <a16:creationId xmlns:a16="http://schemas.microsoft.com/office/drawing/2014/main" id="{361AA803-380E-9CB6-8D84-AD0E420277AC}"/>
              </a:ext>
            </a:extLst>
          </p:cNvPr>
          <p:cNvGrpSpPr/>
          <p:nvPr/>
        </p:nvGrpSpPr>
        <p:grpSpPr>
          <a:xfrm>
            <a:off x="10413386" y="1752183"/>
            <a:ext cx="594012" cy="634693"/>
            <a:chOff x="-64044599" y="3360375"/>
            <a:chExt cx="315850" cy="316650"/>
          </a:xfrm>
          <a:solidFill>
            <a:srgbClr val="FFC000"/>
          </a:solidFill>
        </p:grpSpPr>
        <p:sp>
          <p:nvSpPr>
            <p:cNvPr id="208" name="Google Shape;10126;p74">
              <a:extLst>
                <a:ext uri="{FF2B5EF4-FFF2-40B4-BE49-F238E27FC236}">
                  <a16:creationId xmlns:a16="http://schemas.microsoft.com/office/drawing/2014/main" id="{7D26F3DF-BD50-FB2C-31C9-5ADE88C2EEA0}"/>
                </a:ext>
              </a:extLst>
            </p:cNvPr>
            <p:cNvSpPr/>
            <p:nvPr/>
          </p:nvSpPr>
          <p:spPr>
            <a:xfrm>
              <a:off x="-63980027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9" name="Google Shape;10127;p74">
              <a:extLst>
                <a:ext uri="{FF2B5EF4-FFF2-40B4-BE49-F238E27FC236}">
                  <a16:creationId xmlns:a16="http://schemas.microsoft.com/office/drawing/2014/main" id="{C8B3FC49-F027-AB61-A33C-9A0FF531D0E1}"/>
                </a:ext>
              </a:extLst>
            </p:cNvPr>
            <p:cNvSpPr/>
            <p:nvPr/>
          </p:nvSpPr>
          <p:spPr>
            <a:xfrm>
              <a:off x="-64044599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0" name="Google Shape;10128;p74">
              <a:extLst>
                <a:ext uri="{FF2B5EF4-FFF2-40B4-BE49-F238E27FC236}">
                  <a16:creationId xmlns:a16="http://schemas.microsoft.com/office/drawing/2014/main" id="{9DECB419-2907-AEE6-1F69-66A0FA5E7665}"/>
                </a:ext>
              </a:extLst>
            </p:cNvPr>
            <p:cNvSpPr/>
            <p:nvPr/>
          </p:nvSpPr>
          <p:spPr>
            <a:xfrm>
              <a:off x="-63945374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211" name="Text Placeholder 1">
            <a:extLst>
              <a:ext uri="{FF2B5EF4-FFF2-40B4-BE49-F238E27FC236}">
                <a16:creationId xmlns:a16="http://schemas.microsoft.com/office/drawing/2014/main" id="{3B95376B-7FFA-21F6-1251-B19B95BB45C8}"/>
              </a:ext>
            </a:extLst>
          </p:cNvPr>
          <p:cNvSpPr txBox="1"/>
          <p:nvPr/>
        </p:nvSpPr>
        <p:spPr>
          <a:xfrm>
            <a:off x="307184" y="166273"/>
            <a:ext cx="11573197" cy="724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/>
              <a:t>Fully Editable Icon Sets: B</a:t>
            </a:r>
          </a:p>
        </p:txBody>
      </p:sp>
    </p:spTree>
    <p:extLst>
      <p:ext uri="{BB962C8B-B14F-4D97-AF65-F5344CB8AC3E}">
        <p14:creationId xmlns:p14="http://schemas.microsoft.com/office/powerpoint/2010/main" val="215582756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68">
            <a:extLst>
              <a:ext uri="{FF2B5EF4-FFF2-40B4-BE49-F238E27FC236}">
                <a16:creationId xmlns:a16="http://schemas.microsoft.com/office/drawing/2014/main" id="{4F960220-CE6E-D202-009C-6959BB69A8F5}"/>
              </a:ext>
            </a:extLst>
          </p:cNvPr>
          <p:cNvSpPr/>
          <p:nvPr/>
        </p:nvSpPr>
        <p:spPr>
          <a:xfrm rot="10800000">
            <a:off x="8394012" y="4492694"/>
            <a:ext cx="249709" cy="777639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F8DDC7CB-4ECB-7DBB-43FC-59C79DF94815}"/>
              </a:ext>
            </a:extLst>
          </p:cNvPr>
          <p:cNvSpPr/>
          <p:nvPr/>
        </p:nvSpPr>
        <p:spPr>
          <a:xfrm>
            <a:off x="9031693" y="4582472"/>
            <a:ext cx="599051" cy="59807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9BF27D0E-0AF8-AF06-FB7C-4D22A3D65F8B}"/>
              </a:ext>
            </a:extLst>
          </p:cNvPr>
          <p:cNvSpPr/>
          <p:nvPr/>
        </p:nvSpPr>
        <p:spPr>
          <a:xfrm>
            <a:off x="10920493" y="4648060"/>
            <a:ext cx="578527" cy="46691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" name="Rounded Rectangle 25">
            <a:extLst>
              <a:ext uri="{FF2B5EF4-FFF2-40B4-BE49-F238E27FC236}">
                <a16:creationId xmlns:a16="http://schemas.microsoft.com/office/drawing/2014/main" id="{D4971907-CDC4-8F4A-0719-38021D1D7351}"/>
              </a:ext>
            </a:extLst>
          </p:cNvPr>
          <p:cNvSpPr/>
          <p:nvPr/>
        </p:nvSpPr>
        <p:spPr>
          <a:xfrm>
            <a:off x="10979053" y="5849481"/>
            <a:ext cx="664123" cy="486699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6" name="Donut 39">
            <a:extLst>
              <a:ext uri="{FF2B5EF4-FFF2-40B4-BE49-F238E27FC236}">
                <a16:creationId xmlns:a16="http://schemas.microsoft.com/office/drawing/2014/main" id="{CA0C0FE1-622B-5876-6FBF-67CB2E158660}"/>
              </a:ext>
            </a:extLst>
          </p:cNvPr>
          <p:cNvSpPr/>
          <p:nvPr/>
        </p:nvSpPr>
        <p:spPr>
          <a:xfrm>
            <a:off x="4185305" y="4555925"/>
            <a:ext cx="651175" cy="6511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7" name="Chord 38">
            <a:extLst>
              <a:ext uri="{FF2B5EF4-FFF2-40B4-BE49-F238E27FC236}">
                <a16:creationId xmlns:a16="http://schemas.microsoft.com/office/drawing/2014/main" id="{841EA735-9A41-7E91-2884-631D2253CC97}"/>
              </a:ext>
            </a:extLst>
          </p:cNvPr>
          <p:cNvSpPr/>
          <p:nvPr/>
        </p:nvSpPr>
        <p:spPr>
          <a:xfrm>
            <a:off x="6671205" y="5636473"/>
            <a:ext cx="548659" cy="70554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13A5EE9C-F3BE-0B81-B861-F831096C3038}"/>
              </a:ext>
            </a:extLst>
          </p:cNvPr>
          <p:cNvSpPr/>
          <p:nvPr/>
        </p:nvSpPr>
        <p:spPr>
          <a:xfrm>
            <a:off x="7508645" y="5806837"/>
            <a:ext cx="574719" cy="56869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" name="Block Arc 25">
            <a:extLst>
              <a:ext uri="{FF2B5EF4-FFF2-40B4-BE49-F238E27FC236}">
                <a16:creationId xmlns:a16="http://schemas.microsoft.com/office/drawing/2014/main" id="{DEC9F7F7-DC8D-CCAA-DE89-A72DC86C91FC}"/>
              </a:ext>
            </a:extLst>
          </p:cNvPr>
          <p:cNvSpPr/>
          <p:nvPr/>
        </p:nvSpPr>
        <p:spPr>
          <a:xfrm>
            <a:off x="5130209" y="5700917"/>
            <a:ext cx="395403" cy="571239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0" name="Block Arc 31">
            <a:extLst>
              <a:ext uri="{FF2B5EF4-FFF2-40B4-BE49-F238E27FC236}">
                <a16:creationId xmlns:a16="http://schemas.microsoft.com/office/drawing/2014/main" id="{7473FC24-0D8E-F1E4-11D7-985F66A601A6}"/>
              </a:ext>
            </a:extLst>
          </p:cNvPr>
          <p:cNvSpPr/>
          <p:nvPr/>
        </p:nvSpPr>
        <p:spPr>
          <a:xfrm>
            <a:off x="8354661" y="5743185"/>
            <a:ext cx="515883" cy="571239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1" name="Freeform 53">
            <a:extLst>
              <a:ext uri="{FF2B5EF4-FFF2-40B4-BE49-F238E27FC236}">
                <a16:creationId xmlns:a16="http://schemas.microsoft.com/office/drawing/2014/main" id="{210516C1-4C24-B13E-3261-997344BA4AD4}"/>
              </a:ext>
            </a:extLst>
          </p:cNvPr>
          <p:cNvSpPr/>
          <p:nvPr/>
        </p:nvSpPr>
        <p:spPr>
          <a:xfrm>
            <a:off x="10081531" y="5778283"/>
            <a:ext cx="565332" cy="579639"/>
          </a:xfrm>
          <a:custGeom>
            <a:avLst/>
            <a:gdLst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18" fmla="*/ 11167 w 2305244"/>
              <a:gd name="connsiteY18" fmla="*/ 5505 h 236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2" name="Block Arc 10">
            <a:extLst>
              <a:ext uri="{FF2B5EF4-FFF2-40B4-BE49-F238E27FC236}">
                <a16:creationId xmlns:a16="http://schemas.microsoft.com/office/drawing/2014/main" id="{31F330D8-DB25-9909-B571-E0A4FAE15861}"/>
              </a:ext>
            </a:extLst>
          </p:cNvPr>
          <p:cNvSpPr/>
          <p:nvPr/>
        </p:nvSpPr>
        <p:spPr>
          <a:xfrm>
            <a:off x="4995575" y="4686446"/>
            <a:ext cx="695288" cy="47095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3" name="Freeform 55">
            <a:extLst>
              <a:ext uri="{FF2B5EF4-FFF2-40B4-BE49-F238E27FC236}">
                <a16:creationId xmlns:a16="http://schemas.microsoft.com/office/drawing/2014/main" id="{5C15C892-1875-6E0B-98CE-BC314A08AFCC}"/>
              </a:ext>
            </a:extLst>
          </p:cNvPr>
          <p:cNvSpPr/>
          <p:nvPr/>
        </p:nvSpPr>
        <p:spPr>
          <a:xfrm>
            <a:off x="4385172" y="5548272"/>
            <a:ext cx="357713" cy="876520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4" name="Round Same Side Corner Rectangle 36">
            <a:extLst>
              <a:ext uri="{FF2B5EF4-FFF2-40B4-BE49-F238E27FC236}">
                <a16:creationId xmlns:a16="http://schemas.microsoft.com/office/drawing/2014/main" id="{40BB56D6-6247-2649-4BAA-D0469858A6E2}"/>
              </a:ext>
            </a:extLst>
          </p:cNvPr>
          <p:cNvSpPr/>
          <p:nvPr/>
        </p:nvSpPr>
        <p:spPr>
          <a:xfrm>
            <a:off x="9093904" y="5778281"/>
            <a:ext cx="655441" cy="51820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52764916-22A1-512A-709D-9265F38FD092}"/>
              </a:ext>
            </a:extLst>
          </p:cNvPr>
          <p:cNvSpPr>
            <a:spLocks noChangeAspect="1"/>
          </p:cNvSpPr>
          <p:nvPr/>
        </p:nvSpPr>
        <p:spPr>
          <a:xfrm>
            <a:off x="5899117" y="5752367"/>
            <a:ext cx="539611" cy="54411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16" name="Oval 32">
            <a:extLst>
              <a:ext uri="{FF2B5EF4-FFF2-40B4-BE49-F238E27FC236}">
                <a16:creationId xmlns:a16="http://schemas.microsoft.com/office/drawing/2014/main" id="{1C60672E-2551-9791-BFBA-1F2EA0D41B97}"/>
              </a:ext>
            </a:extLst>
          </p:cNvPr>
          <p:cNvSpPr/>
          <p:nvPr/>
        </p:nvSpPr>
        <p:spPr>
          <a:xfrm>
            <a:off x="10018709" y="4572451"/>
            <a:ext cx="513811" cy="6181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grpSp>
        <p:nvGrpSpPr>
          <p:cNvPr id="17" name="Google Shape;6783;p88">
            <a:extLst>
              <a:ext uri="{FF2B5EF4-FFF2-40B4-BE49-F238E27FC236}">
                <a16:creationId xmlns:a16="http://schemas.microsoft.com/office/drawing/2014/main" id="{558FE848-D3F5-E50C-C173-A6713F0AD187}"/>
              </a:ext>
            </a:extLst>
          </p:cNvPr>
          <p:cNvGrpSpPr/>
          <p:nvPr/>
        </p:nvGrpSpPr>
        <p:grpSpPr>
          <a:xfrm>
            <a:off x="10948069" y="1235313"/>
            <a:ext cx="566855" cy="566467"/>
            <a:chOff x="-34004625" y="3585850"/>
            <a:chExt cx="292225" cy="292025"/>
          </a:xfrm>
          <a:solidFill>
            <a:srgbClr val="FFC000"/>
          </a:solidFill>
        </p:grpSpPr>
        <p:sp>
          <p:nvSpPr>
            <p:cNvPr id="18" name="Google Shape;6784;p88">
              <a:extLst>
                <a:ext uri="{FF2B5EF4-FFF2-40B4-BE49-F238E27FC236}">
                  <a16:creationId xmlns:a16="http://schemas.microsoft.com/office/drawing/2014/main" id="{9B6B5853-0C94-9F24-3EC9-CBEC197AC878}"/>
                </a:ext>
              </a:extLst>
            </p:cNvPr>
            <p:cNvSpPr/>
            <p:nvPr/>
          </p:nvSpPr>
          <p:spPr>
            <a:xfrm>
              <a:off x="-33832149" y="3585850"/>
              <a:ext cx="103200" cy="154200"/>
            </a:xfrm>
            <a:custGeom>
              <a:avLst/>
              <a:gdLst/>
              <a:ahLst/>
              <a:cxnLst/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" name="Google Shape;6785;p88">
              <a:extLst>
                <a:ext uri="{FF2B5EF4-FFF2-40B4-BE49-F238E27FC236}">
                  <a16:creationId xmlns:a16="http://schemas.microsoft.com/office/drawing/2014/main" id="{C5D419C5-1963-A17B-F8E1-0A20C4227405}"/>
                </a:ext>
              </a:extLst>
            </p:cNvPr>
            <p:cNvSpPr/>
            <p:nvPr/>
          </p:nvSpPr>
          <p:spPr>
            <a:xfrm>
              <a:off x="-34004625" y="3690400"/>
              <a:ext cx="155175" cy="187475"/>
            </a:xfrm>
            <a:custGeom>
              <a:avLst/>
              <a:gdLst/>
              <a:ahLst/>
              <a:cxnLst/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" name="Google Shape;6786;p88">
              <a:extLst>
                <a:ext uri="{FF2B5EF4-FFF2-40B4-BE49-F238E27FC236}">
                  <a16:creationId xmlns:a16="http://schemas.microsoft.com/office/drawing/2014/main" id="{6638C87B-070A-8D31-1900-6F71CFAB681B}"/>
                </a:ext>
              </a:extLst>
            </p:cNvPr>
            <p:cNvSpPr/>
            <p:nvPr/>
          </p:nvSpPr>
          <p:spPr>
            <a:xfrm>
              <a:off x="-33936099" y="36210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" name="Google Shape;6787;p88">
              <a:extLst>
                <a:ext uri="{FF2B5EF4-FFF2-40B4-BE49-F238E27FC236}">
                  <a16:creationId xmlns:a16="http://schemas.microsoft.com/office/drawing/2014/main" id="{353878C4-F783-E224-0D09-3FDC1F1CA8B2}"/>
                </a:ext>
              </a:extLst>
            </p:cNvPr>
            <p:cNvSpPr/>
            <p:nvPr/>
          </p:nvSpPr>
          <p:spPr>
            <a:xfrm>
              <a:off x="-33952650" y="3690125"/>
              <a:ext cx="155975" cy="186950"/>
            </a:xfrm>
            <a:custGeom>
              <a:avLst/>
              <a:gdLst/>
              <a:ahLst/>
              <a:cxnLst/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" name="Google Shape;6788;p88">
              <a:extLst>
                <a:ext uri="{FF2B5EF4-FFF2-40B4-BE49-F238E27FC236}">
                  <a16:creationId xmlns:a16="http://schemas.microsoft.com/office/drawing/2014/main" id="{4718E815-7E00-B9CC-672F-D183DA682EDD}"/>
                </a:ext>
              </a:extLst>
            </p:cNvPr>
            <p:cNvSpPr/>
            <p:nvPr/>
          </p:nvSpPr>
          <p:spPr>
            <a:xfrm>
              <a:off x="-33849475" y="3758125"/>
              <a:ext cx="137075" cy="33100"/>
            </a:xfrm>
            <a:custGeom>
              <a:avLst/>
              <a:gdLst/>
              <a:ahLst/>
              <a:cxnLst/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3" name="Google Shape;6800;p88">
            <a:extLst>
              <a:ext uri="{FF2B5EF4-FFF2-40B4-BE49-F238E27FC236}">
                <a16:creationId xmlns:a16="http://schemas.microsoft.com/office/drawing/2014/main" id="{3D4BA4A1-DD54-DD3C-4AA7-21A0430D29EF}"/>
              </a:ext>
            </a:extLst>
          </p:cNvPr>
          <p:cNvGrpSpPr/>
          <p:nvPr/>
        </p:nvGrpSpPr>
        <p:grpSpPr>
          <a:xfrm>
            <a:off x="9993555" y="2304728"/>
            <a:ext cx="552087" cy="550621"/>
            <a:chOff x="-30345326" y="3184750"/>
            <a:chExt cx="292225" cy="291450"/>
          </a:xfrm>
          <a:solidFill>
            <a:srgbClr val="FFC000"/>
          </a:solidFill>
        </p:grpSpPr>
        <p:sp>
          <p:nvSpPr>
            <p:cNvPr id="24" name="Google Shape;6801;p88">
              <a:extLst>
                <a:ext uri="{FF2B5EF4-FFF2-40B4-BE49-F238E27FC236}">
                  <a16:creationId xmlns:a16="http://schemas.microsoft.com/office/drawing/2014/main" id="{E07D50E1-5D1A-2CEE-8626-5402C6718F3B}"/>
                </a:ext>
              </a:extLst>
            </p:cNvPr>
            <p:cNvSpPr/>
            <p:nvPr/>
          </p:nvSpPr>
          <p:spPr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" name="Google Shape;6802;p88">
              <a:extLst>
                <a:ext uri="{FF2B5EF4-FFF2-40B4-BE49-F238E27FC236}">
                  <a16:creationId xmlns:a16="http://schemas.microsoft.com/office/drawing/2014/main" id="{3D0E3621-7561-782E-FB9C-D03B04E5EE24}"/>
                </a:ext>
              </a:extLst>
            </p:cNvPr>
            <p:cNvSpPr/>
            <p:nvPr/>
          </p:nvSpPr>
          <p:spPr>
            <a:xfrm>
              <a:off x="-30310674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" name="Google Shape;6803;p88">
              <a:extLst>
                <a:ext uri="{FF2B5EF4-FFF2-40B4-BE49-F238E27FC236}">
                  <a16:creationId xmlns:a16="http://schemas.microsoft.com/office/drawing/2014/main" id="{4C8514B0-CCD6-3348-E9E0-0CDFC830D3ED}"/>
                </a:ext>
              </a:extLst>
            </p:cNvPr>
            <p:cNvSpPr/>
            <p:nvPr/>
          </p:nvSpPr>
          <p:spPr>
            <a:xfrm>
              <a:off x="-30345326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7" name="Google Shape;6804;p88">
              <a:extLst>
                <a:ext uri="{FF2B5EF4-FFF2-40B4-BE49-F238E27FC236}">
                  <a16:creationId xmlns:a16="http://schemas.microsoft.com/office/drawing/2014/main" id="{69543185-8493-0DDF-2C03-C92076048126}"/>
                </a:ext>
              </a:extLst>
            </p:cNvPr>
            <p:cNvSpPr/>
            <p:nvPr/>
          </p:nvSpPr>
          <p:spPr>
            <a:xfrm>
              <a:off x="-30156299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" name="Google Shape;6805;p88">
              <a:extLst>
                <a:ext uri="{FF2B5EF4-FFF2-40B4-BE49-F238E27FC236}">
                  <a16:creationId xmlns:a16="http://schemas.microsoft.com/office/drawing/2014/main" id="{450F8B71-4DAD-1B85-AC5E-DEF2B3363C34}"/>
                </a:ext>
              </a:extLst>
            </p:cNvPr>
            <p:cNvSpPr/>
            <p:nvPr/>
          </p:nvSpPr>
          <p:spPr>
            <a:xfrm>
              <a:off x="-30190951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9" name="Google Shape;6866;p88">
            <a:extLst>
              <a:ext uri="{FF2B5EF4-FFF2-40B4-BE49-F238E27FC236}">
                <a16:creationId xmlns:a16="http://schemas.microsoft.com/office/drawing/2014/main" id="{5D0C6E24-F2FE-1911-7738-F984A3B9196D}"/>
              </a:ext>
            </a:extLst>
          </p:cNvPr>
          <p:cNvGrpSpPr/>
          <p:nvPr/>
        </p:nvGrpSpPr>
        <p:grpSpPr>
          <a:xfrm>
            <a:off x="5913581" y="4644033"/>
            <a:ext cx="508855" cy="563067"/>
            <a:chOff x="-30354001" y="3569100"/>
            <a:chExt cx="292250" cy="292225"/>
          </a:xfrm>
          <a:solidFill>
            <a:srgbClr val="FFC000"/>
          </a:solidFill>
        </p:grpSpPr>
        <p:sp>
          <p:nvSpPr>
            <p:cNvPr id="30" name="Google Shape;6867;p88">
              <a:extLst>
                <a:ext uri="{FF2B5EF4-FFF2-40B4-BE49-F238E27FC236}">
                  <a16:creationId xmlns:a16="http://schemas.microsoft.com/office/drawing/2014/main" id="{FC906573-B948-9C20-A481-DC865AE13170}"/>
                </a:ext>
              </a:extLst>
            </p:cNvPr>
            <p:cNvSpPr/>
            <p:nvPr/>
          </p:nvSpPr>
          <p:spPr>
            <a:xfrm>
              <a:off x="-30354001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" name="Google Shape;6868;p88">
              <a:extLst>
                <a:ext uri="{FF2B5EF4-FFF2-40B4-BE49-F238E27FC236}">
                  <a16:creationId xmlns:a16="http://schemas.microsoft.com/office/drawing/2014/main" id="{3871C41B-E03D-DF2C-1AC6-6EDF862A14B8}"/>
                </a:ext>
              </a:extLst>
            </p:cNvPr>
            <p:cNvSpPr/>
            <p:nvPr/>
          </p:nvSpPr>
          <p:spPr>
            <a:xfrm>
              <a:off x="-30198826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2" name="Google Shape;6869;p88">
              <a:extLst>
                <a:ext uri="{FF2B5EF4-FFF2-40B4-BE49-F238E27FC236}">
                  <a16:creationId xmlns:a16="http://schemas.microsoft.com/office/drawing/2014/main" id="{48E71F10-44B9-3A68-3FE6-4D25DBCFF5B3}"/>
                </a:ext>
              </a:extLst>
            </p:cNvPr>
            <p:cNvSpPr/>
            <p:nvPr/>
          </p:nvSpPr>
          <p:spPr>
            <a:xfrm>
              <a:off x="-30139751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3" name="Google Shape;6870;p88">
              <a:extLst>
                <a:ext uri="{FF2B5EF4-FFF2-40B4-BE49-F238E27FC236}">
                  <a16:creationId xmlns:a16="http://schemas.microsoft.com/office/drawing/2014/main" id="{E37292F6-C027-CBB7-C828-34CC44230A4E}"/>
                </a:ext>
              </a:extLst>
            </p:cNvPr>
            <p:cNvSpPr/>
            <p:nvPr/>
          </p:nvSpPr>
          <p:spPr>
            <a:xfrm>
              <a:off x="-30302802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4" name="Google Shape;6871;p88">
              <a:extLst>
                <a:ext uri="{FF2B5EF4-FFF2-40B4-BE49-F238E27FC236}">
                  <a16:creationId xmlns:a16="http://schemas.microsoft.com/office/drawing/2014/main" id="{8E74AE4C-B8B2-2EB7-EC53-909D2115D12F}"/>
                </a:ext>
              </a:extLst>
            </p:cNvPr>
            <p:cNvSpPr/>
            <p:nvPr/>
          </p:nvSpPr>
          <p:spPr>
            <a:xfrm>
              <a:off x="-30242926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" name="Google Shape;6872;p88">
              <a:extLst>
                <a:ext uri="{FF2B5EF4-FFF2-40B4-BE49-F238E27FC236}">
                  <a16:creationId xmlns:a16="http://schemas.microsoft.com/office/drawing/2014/main" id="{B843A36B-470B-271D-3758-FD48C17F5FC2}"/>
                </a:ext>
              </a:extLst>
            </p:cNvPr>
            <p:cNvSpPr/>
            <p:nvPr/>
          </p:nvSpPr>
          <p:spPr>
            <a:xfrm>
              <a:off x="-30262624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" name="Google Shape;6957;p88">
            <a:extLst>
              <a:ext uri="{FF2B5EF4-FFF2-40B4-BE49-F238E27FC236}">
                <a16:creationId xmlns:a16="http://schemas.microsoft.com/office/drawing/2014/main" id="{B39B3810-2B37-FE0B-B47A-69E4D0DD91F8}"/>
              </a:ext>
            </a:extLst>
          </p:cNvPr>
          <p:cNvGrpSpPr/>
          <p:nvPr/>
        </p:nvGrpSpPr>
        <p:grpSpPr>
          <a:xfrm>
            <a:off x="4974595" y="1314741"/>
            <a:ext cx="498088" cy="497107"/>
            <a:chOff x="-31094350" y="3194000"/>
            <a:chExt cx="292225" cy="291650"/>
          </a:xfrm>
          <a:solidFill>
            <a:srgbClr val="FFC000"/>
          </a:solidFill>
        </p:grpSpPr>
        <p:sp>
          <p:nvSpPr>
            <p:cNvPr id="37" name="Google Shape;6958;p88">
              <a:extLst>
                <a:ext uri="{FF2B5EF4-FFF2-40B4-BE49-F238E27FC236}">
                  <a16:creationId xmlns:a16="http://schemas.microsoft.com/office/drawing/2014/main" id="{6AED4D36-3A08-7FE3-797E-5E304F8899A9}"/>
                </a:ext>
              </a:extLst>
            </p:cNvPr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8" name="Google Shape;6959;p88">
              <a:extLst>
                <a:ext uri="{FF2B5EF4-FFF2-40B4-BE49-F238E27FC236}">
                  <a16:creationId xmlns:a16="http://schemas.microsoft.com/office/drawing/2014/main" id="{6639D6B9-1D19-4729-8368-F91AD0A6DA24}"/>
                </a:ext>
              </a:extLst>
            </p:cNvPr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9" name="Google Shape;6960;p88">
              <a:extLst>
                <a:ext uri="{FF2B5EF4-FFF2-40B4-BE49-F238E27FC236}">
                  <a16:creationId xmlns:a16="http://schemas.microsoft.com/office/drawing/2014/main" id="{9A91743A-2E7C-5129-4DAE-524D1BB6F9FD}"/>
                </a:ext>
              </a:extLst>
            </p:cNvPr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0" name="Google Shape;6961;p88">
              <a:extLst>
                <a:ext uri="{FF2B5EF4-FFF2-40B4-BE49-F238E27FC236}">
                  <a16:creationId xmlns:a16="http://schemas.microsoft.com/office/drawing/2014/main" id="{0F48FF52-48DA-ECC2-3F12-BBA3E9433060}"/>
                </a:ext>
              </a:extLst>
            </p:cNvPr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" name="Google Shape;6962;p88">
              <a:extLst>
                <a:ext uri="{FF2B5EF4-FFF2-40B4-BE49-F238E27FC236}">
                  <a16:creationId xmlns:a16="http://schemas.microsoft.com/office/drawing/2014/main" id="{2A41E0D9-B1BD-2877-5BC3-977AB66837D7}"/>
                </a:ext>
              </a:extLst>
            </p:cNvPr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2" name="Google Shape;6963;p88">
              <a:extLst>
                <a:ext uri="{FF2B5EF4-FFF2-40B4-BE49-F238E27FC236}">
                  <a16:creationId xmlns:a16="http://schemas.microsoft.com/office/drawing/2014/main" id="{53CB1CC1-8B79-4B6E-BCCA-10EAD8F0AC1A}"/>
                </a:ext>
              </a:extLst>
            </p:cNvPr>
            <p:cNvSpPr/>
            <p:nvPr/>
          </p:nvSpPr>
          <p:spPr>
            <a:xfrm>
              <a:off x="-30853351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3" name="Google Shape;6964;p88">
              <a:extLst>
                <a:ext uri="{FF2B5EF4-FFF2-40B4-BE49-F238E27FC236}">
                  <a16:creationId xmlns:a16="http://schemas.microsoft.com/office/drawing/2014/main" id="{4670ABBA-444F-4BCA-31E6-14B4812400F8}"/>
                </a:ext>
              </a:extLst>
            </p:cNvPr>
            <p:cNvSpPr/>
            <p:nvPr/>
          </p:nvSpPr>
          <p:spPr>
            <a:xfrm>
              <a:off x="-30853351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" name="Google Shape;6965;p88">
              <a:extLst>
                <a:ext uri="{FF2B5EF4-FFF2-40B4-BE49-F238E27FC236}">
                  <a16:creationId xmlns:a16="http://schemas.microsoft.com/office/drawing/2014/main" id="{A8F50F4B-7E4B-4B2B-2C22-23AFFAEBDFBB}"/>
                </a:ext>
              </a:extLst>
            </p:cNvPr>
            <p:cNvSpPr/>
            <p:nvPr/>
          </p:nvSpPr>
          <p:spPr>
            <a:xfrm>
              <a:off x="-30851776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5" name="Google Shape;6966;p88">
            <a:extLst>
              <a:ext uri="{FF2B5EF4-FFF2-40B4-BE49-F238E27FC236}">
                <a16:creationId xmlns:a16="http://schemas.microsoft.com/office/drawing/2014/main" id="{310F94C4-4D1B-8EE7-8943-156AF33095BD}"/>
              </a:ext>
            </a:extLst>
          </p:cNvPr>
          <p:cNvGrpSpPr/>
          <p:nvPr/>
        </p:nvGrpSpPr>
        <p:grpSpPr>
          <a:xfrm>
            <a:off x="10919517" y="3411174"/>
            <a:ext cx="604881" cy="605815"/>
            <a:chOff x="-31093575" y="3552550"/>
            <a:chExt cx="291450" cy="291900"/>
          </a:xfrm>
          <a:solidFill>
            <a:srgbClr val="FFC000"/>
          </a:solidFill>
        </p:grpSpPr>
        <p:sp>
          <p:nvSpPr>
            <p:cNvPr id="46" name="Google Shape;6967;p88">
              <a:extLst>
                <a:ext uri="{FF2B5EF4-FFF2-40B4-BE49-F238E27FC236}">
                  <a16:creationId xmlns:a16="http://schemas.microsoft.com/office/drawing/2014/main" id="{9D540F88-CC8A-8217-2906-8D9DA0895287}"/>
                </a:ext>
              </a:extLst>
            </p:cNvPr>
            <p:cNvSpPr/>
            <p:nvPr/>
          </p:nvSpPr>
          <p:spPr>
            <a:xfrm>
              <a:off x="-31011651" y="3745525"/>
              <a:ext cx="7900" cy="12625"/>
            </a:xfrm>
            <a:custGeom>
              <a:avLst/>
              <a:gdLst/>
              <a:ahLst/>
              <a:cxnLst/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7" name="Google Shape;6968;p88">
              <a:extLst>
                <a:ext uri="{FF2B5EF4-FFF2-40B4-BE49-F238E27FC236}">
                  <a16:creationId xmlns:a16="http://schemas.microsoft.com/office/drawing/2014/main" id="{19F57F98-6501-FC75-AE6F-9B944ED4B8F7}"/>
                </a:ext>
              </a:extLst>
            </p:cNvPr>
            <p:cNvSpPr/>
            <p:nvPr/>
          </p:nvSpPr>
          <p:spPr>
            <a:xfrm>
              <a:off x="-31093575" y="3671500"/>
              <a:ext cx="171725" cy="172950"/>
            </a:xfrm>
            <a:custGeom>
              <a:avLst/>
              <a:gdLst/>
              <a:ahLst/>
              <a:cxnLst/>
              <a:rect l="l" t="t" r="r" b="b"/>
              <a:pathLst>
                <a:path w="6868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" name="Google Shape;6969;p88">
              <a:extLst>
                <a:ext uri="{FF2B5EF4-FFF2-40B4-BE49-F238E27FC236}">
                  <a16:creationId xmlns:a16="http://schemas.microsoft.com/office/drawing/2014/main" id="{B45991A9-1C90-1040-415E-77AC65CAC87D}"/>
                </a:ext>
              </a:extLst>
            </p:cNvPr>
            <p:cNvSpPr/>
            <p:nvPr/>
          </p:nvSpPr>
          <p:spPr>
            <a:xfrm>
              <a:off x="-30895875" y="3621075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" name="Google Shape;6970;p88">
              <a:extLst>
                <a:ext uri="{FF2B5EF4-FFF2-40B4-BE49-F238E27FC236}">
                  <a16:creationId xmlns:a16="http://schemas.microsoft.com/office/drawing/2014/main" id="{4A9B1D4D-7958-EAE8-4662-6449F452BF9C}"/>
                </a:ext>
              </a:extLst>
            </p:cNvPr>
            <p:cNvSpPr/>
            <p:nvPr/>
          </p:nvSpPr>
          <p:spPr>
            <a:xfrm>
              <a:off x="-30974649" y="3552550"/>
              <a:ext cx="172525" cy="172400"/>
            </a:xfrm>
            <a:custGeom>
              <a:avLst/>
              <a:gdLst/>
              <a:ahLst/>
              <a:cxnLst/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0" name="Google Shape;6760;p88">
            <a:extLst>
              <a:ext uri="{FF2B5EF4-FFF2-40B4-BE49-F238E27FC236}">
                <a16:creationId xmlns:a16="http://schemas.microsoft.com/office/drawing/2014/main" id="{9F8E6D46-B380-3DFD-3E42-21323A010995}"/>
              </a:ext>
            </a:extLst>
          </p:cNvPr>
          <p:cNvGrpSpPr/>
          <p:nvPr/>
        </p:nvGrpSpPr>
        <p:grpSpPr>
          <a:xfrm>
            <a:off x="4202884" y="1247009"/>
            <a:ext cx="499953" cy="600563"/>
            <a:chOff x="-35814602" y="3202075"/>
            <a:chExt cx="242625" cy="291450"/>
          </a:xfrm>
          <a:solidFill>
            <a:srgbClr val="FFC000"/>
          </a:solidFill>
        </p:grpSpPr>
        <p:sp>
          <p:nvSpPr>
            <p:cNvPr id="51" name="Google Shape;6761;p88">
              <a:extLst>
                <a:ext uri="{FF2B5EF4-FFF2-40B4-BE49-F238E27FC236}">
                  <a16:creationId xmlns:a16="http://schemas.microsoft.com/office/drawing/2014/main" id="{D503AF6C-BB37-11C9-36CD-E892E7853AFE}"/>
                </a:ext>
              </a:extLst>
            </p:cNvPr>
            <p:cNvSpPr/>
            <p:nvPr/>
          </p:nvSpPr>
          <p:spPr>
            <a:xfrm>
              <a:off x="-35814602" y="3202075"/>
              <a:ext cx="51225" cy="202450"/>
            </a:xfrm>
            <a:custGeom>
              <a:avLst/>
              <a:gdLst/>
              <a:ahLst/>
              <a:cxnLst/>
              <a:rect l="l" t="t" r="r" b="b"/>
              <a:pathLst>
                <a:path w="2049" h="8097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" name="Google Shape;6762;p88">
              <a:extLst>
                <a:ext uri="{FF2B5EF4-FFF2-40B4-BE49-F238E27FC236}">
                  <a16:creationId xmlns:a16="http://schemas.microsoft.com/office/drawing/2014/main" id="{76CFB851-EF37-7FE4-2C53-B1B979251978}"/>
                </a:ext>
              </a:extLst>
            </p:cNvPr>
            <p:cNvSpPr/>
            <p:nvPr/>
          </p:nvSpPr>
          <p:spPr>
            <a:xfrm>
              <a:off x="-35814602" y="3407650"/>
              <a:ext cx="242625" cy="68550"/>
            </a:xfrm>
            <a:custGeom>
              <a:avLst/>
              <a:gdLst/>
              <a:ahLst/>
              <a:cxnLst/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" name="Google Shape;6763;p88">
              <a:extLst>
                <a:ext uri="{FF2B5EF4-FFF2-40B4-BE49-F238E27FC236}">
                  <a16:creationId xmlns:a16="http://schemas.microsoft.com/office/drawing/2014/main" id="{8526A693-EC43-FB3D-62BE-BE157F6E7C08}"/>
                </a:ext>
              </a:extLst>
            </p:cNvPr>
            <p:cNvSpPr/>
            <p:nvPr/>
          </p:nvSpPr>
          <p:spPr>
            <a:xfrm>
              <a:off x="-35627125" y="3450950"/>
              <a:ext cx="55150" cy="25250"/>
            </a:xfrm>
            <a:custGeom>
              <a:avLst/>
              <a:gdLst/>
              <a:ahLst/>
              <a:cxnLst/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4" name="Google Shape;6764;p88">
              <a:extLst>
                <a:ext uri="{FF2B5EF4-FFF2-40B4-BE49-F238E27FC236}">
                  <a16:creationId xmlns:a16="http://schemas.microsoft.com/office/drawing/2014/main" id="{10D8B0D6-FDD4-7663-7E06-FA3A955A5A46}"/>
                </a:ext>
              </a:extLst>
            </p:cNvPr>
            <p:cNvSpPr/>
            <p:nvPr/>
          </p:nvSpPr>
          <p:spPr>
            <a:xfrm>
              <a:off x="-35703526" y="3305250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5" name="Google Shape;6765;p88">
              <a:extLst>
                <a:ext uri="{FF2B5EF4-FFF2-40B4-BE49-F238E27FC236}">
                  <a16:creationId xmlns:a16="http://schemas.microsoft.com/office/drawing/2014/main" id="{AABF883E-4714-7E66-A976-82D520CEC5D1}"/>
                </a:ext>
              </a:extLst>
            </p:cNvPr>
            <p:cNvSpPr/>
            <p:nvPr/>
          </p:nvSpPr>
          <p:spPr>
            <a:xfrm>
              <a:off x="-35677549" y="3254050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6" name="Google Shape;6766;p88">
              <a:extLst>
                <a:ext uri="{FF2B5EF4-FFF2-40B4-BE49-F238E27FC236}">
                  <a16:creationId xmlns:a16="http://schemas.microsoft.com/office/drawing/2014/main" id="{B49A5DB4-0049-E056-3AEB-4E8DABFCAC0E}"/>
                </a:ext>
              </a:extLst>
            </p:cNvPr>
            <p:cNvSpPr/>
            <p:nvPr/>
          </p:nvSpPr>
          <p:spPr>
            <a:xfrm>
              <a:off x="-35746851" y="3202075"/>
              <a:ext cx="171725" cy="189050"/>
            </a:xfrm>
            <a:custGeom>
              <a:avLst/>
              <a:gdLst/>
              <a:ahLst/>
              <a:cxnLst/>
              <a:rect l="l" t="t" r="r" b="b"/>
              <a:pathLst>
                <a:path w="6868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" name="Google Shape;6767;p88">
              <a:extLst>
                <a:ext uri="{FF2B5EF4-FFF2-40B4-BE49-F238E27FC236}">
                  <a16:creationId xmlns:a16="http://schemas.microsoft.com/office/drawing/2014/main" id="{A3531440-757A-49F9-FE48-9189DB6F7892}"/>
                </a:ext>
              </a:extLst>
            </p:cNvPr>
            <p:cNvSpPr/>
            <p:nvPr/>
          </p:nvSpPr>
          <p:spPr>
            <a:xfrm>
              <a:off x="-35677549" y="3450950"/>
              <a:ext cx="34675" cy="42575"/>
            </a:xfrm>
            <a:custGeom>
              <a:avLst/>
              <a:gdLst/>
              <a:ahLst/>
              <a:cxnLst/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8" name="Google Shape;6777;p88">
            <a:extLst>
              <a:ext uri="{FF2B5EF4-FFF2-40B4-BE49-F238E27FC236}">
                <a16:creationId xmlns:a16="http://schemas.microsoft.com/office/drawing/2014/main" id="{1F5928D1-E471-4466-B956-8E947D2DE8A0}"/>
              </a:ext>
            </a:extLst>
          </p:cNvPr>
          <p:cNvGrpSpPr/>
          <p:nvPr/>
        </p:nvGrpSpPr>
        <p:grpSpPr>
          <a:xfrm>
            <a:off x="8170301" y="1211285"/>
            <a:ext cx="600561" cy="600563"/>
            <a:chOff x="-34003850" y="3227275"/>
            <a:chExt cx="291450" cy="291450"/>
          </a:xfrm>
          <a:solidFill>
            <a:srgbClr val="FFC000"/>
          </a:solidFill>
        </p:grpSpPr>
        <p:sp>
          <p:nvSpPr>
            <p:cNvPr id="59" name="Google Shape;6778;p88">
              <a:extLst>
                <a:ext uri="{FF2B5EF4-FFF2-40B4-BE49-F238E27FC236}">
                  <a16:creationId xmlns:a16="http://schemas.microsoft.com/office/drawing/2014/main" id="{6B2C98E2-35BF-70AF-63E5-10463AE6C655}"/>
                </a:ext>
              </a:extLst>
            </p:cNvPr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" name="Google Shape;6779;p88">
              <a:extLst>
                <a:ext uri="{FF2B5EF4-FFF2-40B4-BE49-F238E27FC236}">
                  <a16:creationId xmlns:a16="http://schemas.microsoft.com/office/drawing/2014/main" id="{283F24D2-2ABE-9AE6-A998-926854C03D55}"/>
                </a:ext>
              </a:extLst>
            </p:cNvPr>
            <p:cNvSpPr/>
            <p:nvPr/>
          </p:nvSpPr>
          <p:spPr>
            <a:xfrm>
              <a:off x="-33866001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" name="Google Shape;6780;p88">
              <a:extLst>
                <a:ext uri="{FF2B5EF4-FFF2-40B4-BE49-F238E27FC236}">
                  <a16:creationId xmlns:a16="http://schemas.microsoft.com/office/drawing/2014/main" id="{1EDEF504-3871-A014-D6B4-1A4C51B5DBC1}"/>
                </a:ext>
              </a:extLst>
            </p:cNvPr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" name="Google Shape;6781;p88">
              <a:extLst>
                <a:ext uri="{FF2B5EF4-FFF2-40B4-BE49-F238E27FC236}">
                  <a16:creationId xmlns:a16="http://schemas.microsoft.com/office/drawing/2014/main" id="{5E5D9F37-D2FB-59BE-BEF8-15369828C15D}"/>
                </a:ext>
              </a:extLst>
            </p:cNvPr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" name="Google Shape;6782;p88">
              <a:extLst>
                <a:ext uri="{FF2B5EF4-FFF2-40B4-BE49-F238E27FC236}">
                  <a16:creationId xmlns:a16="http://schemas.microsoft.com/office/drawing/2014/main" id="{7F689D8F-B323-4CE8-E0FD-987332B57816}"/>
                </a:ext>
              </a:extLst>
            </p:cNvPr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4" name="Google Shape;6827;p88">
            <a:extLst>
              <a:ext uri="{FF2B5EF4-FFF2-40B4-BE49-F238E27FC236}">
                <a16:creationId xmlns:a16="http://schemas.microsoft.com/office/drawing/2014/main" id="{BD92336F-352C-3E98-FE01-A4B7BD3492A8}"/>
              </a:ext>
            </a:extLst>
          </p:cNvPr>
          <p:cNvGrpSpPr/>
          <p:nvPr/>
        </p:nvGrpSpPr>
        <p:grpSpPr>
          <a:xfrm>
            <a:off x="8926588" y="1221809"/>
            <a:ext cx="607053" cy="598915"/>
            <a:chOff x="-33645475" y="3228075"/>
            <a:chExt cx="294600" cy="290650"/>
          </a:xfrm>
          <a:solidFill>
            <a:srgbClr val="FFC000"/>
          </a:solidFill>
        </p:grpSpPr>
        <p:sp>
          <p:nvSpPr>
            <p:cNvPr id="65" name="Google Shape;6828;p88">
              <a:extLst>
                <a:ext uri="{FF2B5EF4-FFF2-40B4-BE49-F238E27FC236}">
                  <a16:creationId xmlns:a16="http://schemas.microsoft.com/office/drawing/2014/main" id="{DEEA79AD-9439-2D5A-4184-CAB1B6A4C679}"/>
                </a:ext>
              </a:extLst>
            </p:cNvPr>
            <p:cNvSpPr/>
            <p:nvPr/>
          </p:nvSpPr>
          <p:spPr>
            <a:xfrm>
              <a:off x="-33456451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6" name="Google Shape;6829;p88">
              <a:extLst>
                <a:ext uri="{FF2B5EF4-FFF2-40B4-BE49-F238E27FC236}">
                  <a16:creationId xmlns:a16="http://schemas.microsoft.com/office/drawing/2014/main" id="{6CAD8069-4A4F-5E38-633E-E881A9AD3D71}"/>
                </a:ext>
              </a:extLst>
            </p:cNvPr>
            <p:cNvSpPr/>
            <p:nvPr/>
          </p:nvSpPr>
          <p:spPr>
            <a:xfrm>
              <a:off x="-33575374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7" name="Google Shape;6830;p88">
              <a:extLst>
                <a:ext uri="{FF2B5EF4-FFF2-40B4-BE49-F238E27FC236}">
                  <a16:creationId xmlns:a16="http://schemas.microsoft.com/office/drawing/2014/main" id="{58B9025E-D64F-B94B-AB50-7F2118158E04}"/>
                </a:ext>
              </a:extLst>
            </p:cNvPr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8" name="Google Shape;6831;p88">
              <a:extLst>
                <a:ext uri="{FF2B5EF4-FFF2-40B4-BE49-F238E27FC236}">
                  <a16:creationId xmlns:a16="http://schemas.microsoft.com/office/drawing/2014/main" id="{B6DF81D7-24E5-57D4-2837-BC04A663841C}"/>
                </a:ext>
              </a:extLst>
            </p:cNvPr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9" name="Google Shape;6832;p88">
              <a:extLst>
                <a:ext uri="{FF2B5EF4-FFF2-40B4-BE49-F238E27FC236}">
                  <a16:creationId xmlns:a16="http://schemas.microsoft.com/office/drawing/2014/main" id="{BEB21CE7-AAB1-B39E-62BE-F90A4E645E7B}"/>
                </a:ext>
              </a:extLst>
            </p:cNvPr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0" name="Google Shape;6833;p88">
              <a:extLst>
                <a:ext uri="{FF2B5EF4-FFF2-40B4-BE49-F238E27FC236}">
                  <a16:creationId xmlns:a16="http://schemas.microsoft.com/office/drawing/2014/main" id="{946DD3B6-391D-D397-DE8F-4E0BEDAA23A7}"/>
                </a:ext>
              </a:extLst>
            </p:cNvPr>
            <p:cNvSpPr/>
            <p:nvPr/>
          </p:nvSpPr>
          <p:spPr>
            <a:xfrm>
              <a:off x="-33455651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1" name="Google Shape;6834;p88">
              <a:extLst>
                <a:ext uri="{FF2B5EF4-FFF2-40B4-BE49-F238E27FC236}">
                  <a16:creationId xmlns:a16="http://schemas.microsoft.com/office/drawing/2014/main" id="{78424191-6AE9-2D94-9DF3-F9C00235B455}"/>
                </a:ext>
              </a:extLst>
            </p:cNvPr>
            <p:cNvSpPr/>
            <p:nvPr/>
          </p:nvSpPr>
          <p:spPr>
            <a:xfrm>
              <a:off x="-33456451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72" name="Google Shape;6873;p88">
            <a:extLst>
              <a:ext uri="{FF2B5EF4-FFF2-40B4-BE49-F238E27FC236}">
                <a16:creationId xmlns:a16="http://schemas.microsoft.com/office/drawing/2014/main" id="{2C97AD27-8DB5-9B68-9B31-AFD9A6A35CFB}"/>
              </a:ext>
            </a:extLst>
          </p:cNvPr>
          <p:cNvGrpSpPr/>
          <p:nvPr/>
        </p:nvGrpSpPr>
        <p:grpSpPr>
          <a:xfrm>
            <a:off x="5860160" y="1222521"/>
            <a:ext cx="581037" cy="600563"/>
            <a:chOff x="-35118325" y="3202075"/>
            <a:chExt cx="281975" cy="291450"/>
          </a:xfrm>
          <a:solidFill>
            <a:srgbClr val="FFC000"/>
          </a:solidFill>
        </p:grpSpPr>
        <p:sp>
          <p:nvSpPr>
            <p:cNvPr id="73" name="Google Shape;6874;p88">
              <a:extLst>
                <a:ext uri="{FF2B5EF4-FFF2-40B4-BE49-F238E27FC236}">
                  <a16:creationId xmlns:a16="http://schemas.microsoft.com/office/drawing/2014/main" id="{180D3A41-60DB-4D00-D4AE-85D3C7E74E08}"/>
                </a:ext>
              </a:extLst>
            </p:cNvPr>
            <p:cNvSpPr/>
            <p:nvPr/>
          </p:nvSpPr>
          <p:spPr>
            <a:xfrm>
              <a:off x="-35008049" y="3202075"/>
              <a:ext cx="171700" cy="171250"/>
            </a:xfrm>
            <a:custGeom>
              <a:avLst/>
              <a:gdLst/>
              <a:ahLst/>
              <a:cxnLst/>
              <a:rect l="l" t="t" r="r" b="b"/>
              <a:pathLst>
                <a:path w="6867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4" name="Google Shape;6875;p88">
              <a:extLst>
                <a:ext uri="{FF2B5EF4-FFF2-40B4-BE49-F238E27FC236}">
                  <a16:creationId xmlns:a16="http://schemas.microsoft.com/office/drawing/2014/main" id="{80065B38-F052-9C68-1766-0545F980F86A}"/>
                </a:ext>
              </a:extLst>
            </p:cNvPr>
            <p:cNvSpPr/>
            <p:nvPr/>
          </p:nvSpPr>
          <p:spPr>
            <a:xfrm>
              <a:off x="-34937976" y="3254050"/>
              <a:ext cx="33125" cy="67775"/>
            </a:xfrm>
            <a:custGeom>
              <a:avLst/>
              <a:gdLst/>
              <a:ahLst/>
              <a:cxnLst/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5" name="Google Shape;6876;p88">
              <a:extLst>
                <a:ext uri="{FF2B5EF4-FFF2-40B4-BE49-F238E27FC236}">
                  <a16:creationId xmlns:a16="http://schemas.microsoft.com/office/drawing/2014/main" id="{04E11713-28E9-C74B-E37E-E0E1D56B9E46}"/>
                </a:ext>
              </a:extLst>
            </p:cNvPr>
            <p:cNvSpPr/>
            <p:nvPr/>
          </p:nvSpPr>
          <p:spPr>
            <a:xfrm>
              <a:off x="-35085251" y="3338325"/>
              <a:ext cx="69325" cy="69350"/>
            </a:xfrm>
            <a:custGeom>
              <a:avLst/>
              <a:gdLst/>
              <a:ahLst/>
              <a:cxnLst/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6" name="Google Shape;6877;p88">
              <a:extLst>
                <a:ext uri="{FF2B5EF4-FFF2-40B4-BE49-F238E27FC236}">
                  <a16:creationId xmlns:a16="http://schemas.microsoft.com/office/drawing/2014/main" id="{480675FD-32BC-23D0-07BF-E5EECAE7190F}"/>
                </a:ext>
              </a:extLst>
            </p:cNvPr>
            <p:cNvSpPr/>
            <p:nvPr/>
          </p:nvSpPr>
          <p:spPr>
            <a:xfrm>
              <a:off x="-35118325" y="3424175"/>
              <a:ext cx="137075" cy="69350"/>
            </a:xfrm>
            <a:custGeom>
              <a:avLst/>
              <a:gdLst/>
              <a:ahLst/>
              <a:cxnLst/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77" name="Google Shape;6884;p88">
            <a:extLst>
              <a:ext uri="{FF2B5EF4-FFF2-40B4-BE49-F238E27FC236}">
                <a16:creationId xmlns:a16="http://schemas.microsoft.com/office/drawing/2014/main" id="{19BD66C5-360D-9365-8751-7552BF131BDE}"/>
              </a:ext>
            </a:extLst>
          </p:cNvPr>
          <p:cNvGrpSpPr/>
          <p:nvPr/>
        </p:nvGrpSpPr>
        <p:grpSpPr>
          <a:xfrm>
            <a:off x="9993552" y="1221809"/>
            <a:ext cx="571352" cy="601387"/>
            <a:chOff x="-33277649" y="3226875"/>
            <a:chExt cx="277275" cy="291850"/>
          </a:xfrm>
          <a:solidFill>
            <a:srgbClr val="FFC000"/>
          </a:solidFill>
        </p:grpSpPr>
        <p:sp>
          <p:nvSpPr>
            <p:cNvPr id="78" name="Google Shape;6885;p88">
              <a:extLst>
                <a:ext uri="{FF2B5EF4-FFF2-40B4-BE49-F238E27FC236}">
                  <a16:creationId xmlns:a16="http://schemas.microsoft.com/office/drawing/2014/main" id="{90DF1A2F-D8AE-DAC6-88BF-4F48055270C5}"/>
                </a:ext>
              </a:extLst>
            </p:cNvPr>
            <p:cNvSpPr/>
            <p:nvPr/>
          </p:nvSpPr>
          <p:spPr>
            <a:xfrm>
              <a:off x="-33071299" y="3440725"/>
              <a:ext cx="33100" cy="33900"/>
            </a:xfrm>
            <a:custGeom>
              <a:avLst/>
              <a:gdLst/>
              <a:ahLst/>
              <a:cxnLst/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9" name="Google Shape;6886;p88">
              <a:extLst>
                <a:ext uri="{FF2B5EF4-FFF2-40B4-BE49-F238E27FC236}">
                  <a16:creationId xmlns:a16="http://schemas.microsoft.com/office/drawing/2014/main" id="{C15188B1-D4EC-6DC3-A668-AFECF38F3978}"/>
                </a:ext>
              </a:extLst>
            </p:cNvPr>
            <p:cNvSpPr/>
            <p:nvPr/>
          </p:nvSpPr>
          <p:spPr>
            <a:xfrm>
              <a:off x="-33157926" y="3227275"/>
              <a:ext cx="17350" cy="103200"/>
            </a:xfrm>
            <a:custGeom>
              <a:avLst/>
              <a:gdLst/>
              <a:ahLst/>
              <a:cxnLst/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0" name="Google Shape;6887;p88">
              <a:extLst>
                <a:ext uri="{FF2B5EF4-FFF2-40B4-BE49-F238E27FC236}">
                  <a16:creationId xmlns:a16="http://schemas.microsoft.com/office/drawing/2014/main" id="{2577A775-F89C-55DA-A25E-CD075AB86A23}"/>
                </a:ext>
              </a:extLst>
            </p:cNvPr>
            <p:cNvSpPr/>
            <p:nvPr/>
          </p:nvSpPr>
          <p:spPr>
            <a:xfrm>
              <a:off x="-33175249" y="3347650"/>
              <a:ext cx="51200" cy="51350"/>
            </a:xfrm>
            <a:custGeom>
              <a:avLst/>
              <a:gdLst/>
              <a:ahLst/>
              <a:cxnLst/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1" name="Google Shape;6888;p88">
              <a:extLst>
                <a:ext uri="{FF2B5EF4-FFF2-40B4-BE49-F238E27FC236}">
                  <a16:creationId xmlns:a16="http://schemas.microsoft.com/office/drawing/2014/main" id="{5DB68FE4-3A43-91D2-05AE-822E1D51CFDE}"/>
                </a:ext>
              </a:extLst>
            </p:cNvPr>
            <p:cNvSpPr/>
            <p:nvPr/>
          </p:nvSpPr>
          <p:spPr>
            <a:xfrm>
              <a:off x="-33224874" y="3404500"/>
              <a:ext cx="159900" cy="114225"/>
            </a:xfrm>
            <a:custGeom>
              <a:avLst/>
              <a:gdLst/>
              <a:ahLst/>
              <a:cxnLst/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2" name="Google Shape;6889;p88">
              <a:extLst>
                <a:ext uri="{FF2B5EF4-FFF2-40B4-BE49-F238E27FC236}">
                  <a16:creationId xmlns:a16="http://schemas.microsoft.com/office/drawing/2014/main" id="{D4738C28-5A9A-57F4-1D26-733DD342010F}"/>
                </a:ext>
              </a:extLst>
            </p:cNvPr>
            <p:cNvSpPr/>
            <p:nvPr/>
          </p:nvSpPr>
          <p:spPr>
            <a:xfrm>
              <a:off x="-33141400" y="3312350"/>
              <a:ext cx="127625" cy="138625"/>
            </a:xfrm>
            <a:custGeom>
              <a:avLst/>
              <a:gdLst/>
              <a:ahLst/>
              <a:cxnLst/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3" name="Google Shape;6890;p88">
              <a:extLst>
                <a:ext uri="{FF2B5EF4-FFF2-40B4-BE49-F238E27FC236}">
                  <a16:creationId xmlns:a16="http://schemas.microsoft.com/office/drawing/2014/main" id="{D6C83412-891B-1DED-C626-B09D3EED77B5}"/>
                </a:ext>
              </a:extLst>
            </p:cNvPr>
            <p:cNvSpPr/>
            <p:nvPr/>
          </p:nvSpPr>
          <p:spPr>
            <a:xfrm>
              <a:off x="-33122499" y="3226875"/>
              <a:ext cx="122125" cy="83925"/>
            </a:xfrm>
            <a:custGeom>
              <a:avLst/>
              <a:gdLst/>
              <a:ahLst/>
              <a:cxnLst/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4" name="Google Shape;6891;p88">
              <a:extLst>
                <a:ext uri="{FF2B5EF4-FFF2-40B4-BE49-F238E27FC236}">
                  <a16:creationId xmlns:a16="http://schemas.microsoft.com/office/drawing/2014/main" id="{A010AAC8-5228-667B-32A1-1E49718A0858}"/>
                </a:ext>
              </a:extLst>
            </p:cNvPr>
            <p:cNvSpPr/>
            <p:nvPr/>
          </p:nvSpPr>
          <p:spPr>
            <a:xfrm>
              <a:off x="-33277649" y="3245400"/>
              <a:ext cx="102400" cy="198500"/>
            </a:xfrm>
            <a:custGeom>
              <a:avLst/>
              <a:gdLst/>
              <a:ahLst/>
              <a:cxnLst/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85" name="Google Shape;6922;p88">
            <a:extLst>
              <a:ext uri="{FF2B5EF4-FFF2-40B4-BE49-F238E27FC236}">
                <a16:creationId xmlns:a16="http://schemas.microsoft.com/office/drawing/2014/main" id="{16582914-CC58-23E7-CCDB-83324B0235C8}"/>
              </a:ext>
            </a:extLst>
          </p:cNvPr>
          <p:cNvGrpSpPr/>
          <p:nvPr/>
        </p:nvGrpSpPr>
        <p:grpSpPr>
          <a:xfrm>
            <a:off x="6627577" y="1222521"/>
            <a:ext cx="564811" cy="600563"/>
            <a:chOff x="-34755224" y="3202075"/>
            <a:chExt cx="274100" cy="291450"/>
          </a:xfrm>
          <a:solidFill>
            <a:srgbClr val="FFC000"/>
          </a:solidFill>
        </p:grpSpPr>
        <p:sp>
          <p:nvSpPr>
            <p:cNvPr id="86" name="Google Shape;6923;p88">
              <a:extLst>
                <a:ext uri="{FF2B5EF4-FFF2-40B4-BE49-F238E27FC236}">
                  <a16:creationId xmlns:a16="http://schemas.microsoft.com/office/drawing/2014/main" id="{646BAADE-B2E4-DB13-AEC0-E6CBB7A0AFAD}"/>
                </a:ext>
              </a:extLst>
            </p:cNvPr>
            <p:cNvSpPr/>
            <p:nvPr/>
          </p:nvSpPr>
          <p:spPr>
            <a:xfrm>
              <a:off x="-34703249" y="3389525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7" name="Google Shape;6924;p88">
              <a:extLst>
                <a:ext uri="{FF2B5EF4-FFF2-40B4-BE49-F238E27FC236}">
                  <a16:creationId xmlns:a16="http://schemas.microsoft.com/office/drawing/2014/main" id="{48463E91-864C-7EF9-5CD7-597F252F6EDA}"/>
                </a:ext>
              </a:extLst>
            </p:cNvPr>
            <p:cNvSpPr/>
            <p:nvPr/>
          </p:nvSpPr>
          <p:spPr>
            <a:xfrm>
              <a:off x="-34636301" y="3348575"/>
              <a:ext cx="69325" cy="75625"/>
            </a:xfrm>
            <a:custGeom>
              <a:avLst/>
              <a:gdLst/>
              <a:ahLst/>
              <a:cxnLst/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8" name="Google Shape;6925;p88">
              <a:extLst>
                <a:ext uri="{FF2B5EF4-FFF2-40B4-BE49-F238E27FC236}">
                  <a16:creationId xmlns:a16="http://schemas.microsoft.com/office/drawing/2014/main" id="{22E0F08E-87D7-5034-7840-D386A2428076}"/>
                </a:ext>
              </a:extLst>
            </p:cNvPr>
            <p:cNvSpPr/>
            <p:nvPr/>
          </p:nvSpPr>
          <p:spPr>
            <a:xfrm>
              <a:off x="-34752874" y="3253275"/>
              <a:ext cx="126050" cy="170925"/>
            </a:xfrm>
            <a:custGeom>
              <a:avLst/>
              <a:gdLst/>
              <a:ahLst/>
              <a:cxnLst/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9" name="Google Shape;6926;p88">
              <a:extLst>
                <a:ext uri="{FF2B5EF4-FFF2-40B4-BE49-F238E27FC236}">
                  <a16:creationId xmlns:a16="http://schemas.microsoft.com/office/drawing/2014/main" id="{91DB11E9-C277-F6B2-863C-AD52C7B9A4AE}"/>
                </a:ext>
              </a:extLst>
            </p:cNvPr>
            <p:cNvSpPr/>
            <p:nvPr/>
          </p:nvSpPr>
          <p:spPr>
            <a:xfrm>
              <a:off x="-34677251" y="3338325"/>
              <a:ext cx="33875" cy="33900"/>
            </a:xfrm>
            <a:custGeom>
              <a:avLst/>
              <a:gdLst/>
              <a:ahLst/>
              <a:cxnLst/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0" name="Google Shape;6927;p88">
              <a:extLst>
                <a:ext uri="{FF2B5EF4-FFF2-40B4-BE49-F238E27FC236}">
                  <a16:creationId xmlns:a16="http://schemas.microsoft.com/office/drawing/2014/main" id="{B73FD43C-5572-1350-9D09-5A0401A443B9}"/>
                </a:ext>
              </a:extLst>
            </p:cNvPr>
            <p:cNvSpPr/>
            <p:nvPr/>
          </p:nvSpPr>
          <p:spPr>
            <a:xfrm>
              <a:off x="-34618200" y="3202500"/>
              <a:ext cx="137075" cy="135850"/>
            </a:xfrm>
            <a:custGeom>
              <a:avLst/>
              <a:gdLst/>
              <a:ahLst/>
              <a:cxnLst/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1" name="Google Shape;6928;p88">
              <a:extLst>
                <a:ext uri="{FF2B5EF4-FFF2-40B4-BE49-F238E27FC236}">
                  <a16:creationId xmlns:a16="http://schemas.microsoft.com/office/drawing/2014/main" id="{BECB42B4-0066-8BAC-F9AF-A021362A6BCA}"/>
                </a:ext>
              </a:extLst>
            </p:cNvPr>
            <p:cNvSpPr/>
            <p:nvPr/>
          </p:nvSpPr>
          <p:spPr>
            <a:xfrm>
              <a:off x="-34755224" y="3440725"/>
              <a:ext cx="188250" cy="52800"/>
            </a:xfrm>
            <a:custGeom>
              <a:avLst/>
              <a:gdLst/>
              <a:ahLst/>
              <a:cxnLst/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2" name="Google Shape;6929;p88">
              <a:extLst>
                <a:ext uri="{FF2B5EF4-FFF2-40B4-BE49-F238E27FC236}">
                  <a16:creationId xmlns:a16="http://schemas.microsoft.com/office/drawing/2014/main" id="{3621D493-8E77-B825-A0AF-49469D340B63}"/>
                </a:ext>
              </a:extLst>
            </p:cNvPr>
            <p:cNvSpPr/>
            <p:nvPr/>
          </p:nvSpPr>
          <p:spPr>
            <a:xfrm>
              <a:off x="-34754449" y="3202075"/>
              <a:ext cx="153600" cy="33900"/>
            </a:xfrm>
            <a:custGeom>
              <a:avLst/>
              <a:gdLst/>
              <a:ahLst/>
              <a:cxnLst/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93" name="Google Shape;6981;p88">
            <a:extLst>
              <a:ext uri="{FF2B5EF4-FFF2-40B4-BE49-F238E27FC236}">
                <a16:creationId xmlns:a16="http://schemas.microsoft.com/office/drawing/2014/main" id="{5CEC9BED-E1A4-FBEB-740A-0CD77020C3BF}"/>
              </a:ext>
            </a:extLst>
          </p:cNvPr>
          <p:cNvGrpSpPr/>
          <p:nvPr/>
        </p:nvGrpSpPr>
        <p:grpSpPr>
          <a:xfrm>
            <a:off x="7353717" y="1222089"/>
            <a:ext cx="608651" cy="601439"/>
            <a:chOff x="-34408675" y="3202075"/>
            <a:chExt cx="295375" cy="291875"/>
          </a:xfrm>
          <a:solidFill>
            <a:srgbClr val="FFC000"/>
          </a:solidFill>
        </p:grpSpPr>
        <p:sp>
          <p:nvSpPr>
            <p:cNvPr id="94" name="Google Shape;6982;p88">
              <a:extLst>
                <a:ext uri="{FF2B5EF4-FFF2-40B4-BE49-F238E27FC236}">
                  <a16:creationId xmlns:a16="http://schemas.microsoft.com/office/drawing/2014/main" id="{68ECF603-D2A0-BCC9-42B7-F3C9E68057D0}"/>
                </a:ext>
              </a:extLst>
            </p:cNvPr>
            <p:cNvSpPr/>
            <p:nvPr/>
          </p:nvSpPr>
          <p:spPr>
            <a:xfrm>
              <a:off x="-34274776" y="3202075"/>
              <a:ext cx="161475" cy="161475"/>
            </a:xfrm>
            <a:custGeom>
              <a:avLst/>
              <a:gdLst/>
              <a:ahLst/>
              <a:cxnLst/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5" name="Google Shape;6983;p88">
              <a:extLst>
                <a:ext uri="{FF2B5EF4-FFF2-40B4-BE49-F238E27FC236}">
                  <a16:creationId xmlns:a16="http://schemas.microsoft.com/office/drawing/2014/main" id="{EEA42D82-975F-9AB9-DBD5-EEE920A167A1}"/>
                </a:ext>
              </a:extLst>
            </p:cNvPr>
            <p:cNvSpPr/>
            <p:nvPr/>
          </p:nvSpPr>
          <p:spPr>
            <a:xfrm>
              <a:off x="-34378751" y="3263175"/>
              <a:ext cx="76425" cy="73600"/>
            </a:xfrm>
            <a:custGeom>
              <a:avLst/>
              <a:gdLst/>
              <a:ahLst/>
              <a:cxnLst/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6" name="Google Shape;6984;p88">
              <a:extLst>
                <a:ext uri="{FF2B5EF4-FFF2-40B4-BE49-F238E27FC236}">
                  <a16:creationId xmlns:a16="http://schemas.microsoft.com/office/drawing/2014/main" id="{92EF78E2-9DAE-2B38-771D-E5EBA5B3A505}"/>
                </a:ext>
              </a:extLst>
            </p:cNvPr>
            <p:cNvSpPr/>
            <p:nvPr/>
          </p:nvSpPr>
          <p:spPr>
            <a:xfrm>
              <a:off x="-34250375" y="3392300"/>
              <a:ext cx="77225" cy="74425"/>
            </a:xfrm>
            <a:custGeom>
              <a:avLst/>
              <a:gdLst/>
              <a:ahLst/>
              <a:cxnLst/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7" name="Google Shape;6985;p88">
              <a:extLst>
                <a:ext uri="{FF2B5EF4-FFF2-40B4-BE49-F238E27FC236}">
                  <a16:creationId xmlns:a16="http://schemas.microsoft.com/office/drawing/2014/main" id="{CA898E6B-5654-8EDC-3BA3-C82E7E500B08}"/>
                </a:ext>
              </a:extLst>
            </p:cNvPr>
            <p:cNvSpPr/>
            <p:nvPr/>
          </p:nvSpPr>
          <p:spPr>
            <a:xfrm>
              <a:off x="-34408675" y="3290275"/>
              <a:ext cx="207150" cy="203675"/>
            </a:xfrm>
            <a:custGeom>
              <a:avLst/>
              <a:gdLst/>
              <a:ahLst/>
              <a:cxnLst/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98" name="Google Shape;7015;p88">
            <a:extLst>
              <a:ext uri="{FF2B5EF4-FFF2-40B4-BE49-F238E27FC236}">
                <a16:creationId xmlns:a16="http://schemas.microsoft.com/office/drawing/2014/main" id="{7C06E4AC-4A73-1057-31DD-F5571B356B9F}"/>
              </a:ext>
            </a:extLst>
          </p:cNvPr>
          <p:cNvGrpSpPr/>
          <p:nvPr/>
        </p:nvGrpSpPr>
        <p:grpSpPr>
          <a:xfrm>
            <a:off x="10894401" y="2239460"/>
            <a:ext cx="664811" cy="661853"/>
            <a:chOff x="-30735200" y="3552550"/>
            <a:chExt cx="292225" cy="290925"/>
          </a:xfrm>
          <a:solidFill>
            <a:srgbClr val="FFC000"/>
          </a:solidFill>
        </p:grpSpPr>
        <p:sp>
          <p:nvSpPr>
            <p:cNvPr id="99" name="Google Shape;7016;p88">
              <a:extLst>
                <a:ext uri="{FF2B5EF4-FFF2-40B4-BE49-F238E27FC236}">
                  <a16:creationId xmlns:a16="http://schemas.microsoft.com/office/drawing/2014/main" id="{A8AF477C-B0DA-4B17-E36D-4DE8B21C532F}"/>
                </a:ext>
              </a:extLst>
            </p:cNvPr>
            <p:cNvSpPr/>
            <p:nvPr/>
          </p:nvSpPr>
          <p:spPr>
            <a:xfrm>
              <a:off x="-30613899" y="3655750"/>
              <a:ext cx="170925" cy="187725"/>
            </a:xfrm>
            <a:custGeom>
              <a:avLst/>
              <a:gdLst/>
              <a:ahLst/>
              <a:cxnLst/>
              <a:rect l="l" t="t" r="r" b="b"/>
              <a:pathLst>
                <a:path w="6837" h="7508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0" name="Google Shape;7017;p88">
              <a:extLst>
                <a:ext uri="{FF2B5EF4-FFF2-40B4-BE49-F238E27FC236}">
                  <a16:creationId xmlns:a16="http://schemas.microsoft.com/office/drawing/2014/main" id="{C5903574-059D-EB2B-4426-445C6242903E}"/>
                </a:ext>
              </a:extLst>
            </p:cNvPr>
            <p:cNvSpPr/>
            <p:nvPr/>
          </p:nvSpPr>
          <p:spPr>
            <a:xfrm>
              <a:off x="-30735200" y="3552550"/>
              <a:ext cx="188275" cy="205075"/>
            </a:xfrm>
            <a:custGeom>
              <a:avLst/>
              <a:gdLst/>
              <a:ahLst/>
              <a:cxnLst/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101" name="Google Shape;6799;p88">
            <a:extLst>
              <a:ext uri="{FF2B5EF4-FFF2-40B4-BE49-F238E27FC236}">
                <a16:creationId xmlns:a16="http://schemas.microsoft.com/office/drawing/2014/main" id="{54475013-F032-02CF-07B3-8B75D54E74C5}"/>
              </a:ext>
            </a:extLst>
          </p:cNvPr>
          <p:cNvSpPr/>
          <p:nvPr/>
        </p:nvSpPr>
        <p:spPr>
          <a:xfrm>
            <a:off x="5795469" y="2277204"/>
            <a:ext cx="593619" cy="595197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102" name="Google Shape;6862;p88">
            <a:extLst>
              <a:ext uri="{FF2B5EF4-FFF2-40B4-BE49-F238E27FC236}">
                <a16:creationId xmlns:a16="http://schemas.microsoft.com/office/drawing/2014/main" id="{43D97A42-3B4C-329A-49D6-88990B24160F}"/>
              </a:ext>
            </a:extLst>
          </p:cNvPr>
          <p:cNvGrpSpPr/>
          <p:nvPr/>
        </p:nvGrpSpPr>
        <p:grpSpPr>
          <a:xfrm>
            <a:off x="6543579" y="2275187"/>
            <a:ext cx="614444" cy="598967"/>
            <a:chOff x="-31817401" y="3910025"/>
            <a:chExt cx="301675" cy="294075"/>
          </a:xfrm>
          <a:solidFill>
            <a:srgbClr val="FFC000"/>
          </a:solidFill>
        </p:grpSpPr>
        <p:sp>
          <p:nvSpPr>
            <p:cNvPr id="103" name="Google Shape;6863;p88">
              <a:extLst>
                <a:ext uri="{FF2B5EF4-FFF2-40B4-BE49-F238E27FC236}">
                  <a16:creationId xmlns:a16="http://schemas.microsoft.com/office/drawing/2014/main" id="{2BAA67E0-E0FC-80B2-6E5A-8634BDD44A34}"/>
                </a:ext>
              </a:extLst>
            </p:cNvPr>
            <p:cNvSpPr/>
            <p:nvPr/>
          </p:nvSpPr>
          <p:spPr>
            <a:xfrm>
              <a:off x="-31817401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4" name="Google Shape;6864;p88">
              <a:extLst>
                <a:ext uri="{FF2B5EF4-FFF2-40B4-BE49-F238E27FC236}">
                  <a16:creationId xmlns:a16="http://schemas.microsoft.com/office/drawing/2014/main" id="{9BDA0A94-EE7B-F7D2-E39C-04ACE20D3C10}"/>
                </a:ext>
              </a:extLst>
            </p:cNvPr>
            <p:cNvSpPr/>
            <p:nvPr/>
          </p:nvSpPr>
          <p:spPr>
            <a:xfrm>
              <a:off x="-31816601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5" name="Google Shape;6865;p88">
              <a:extLst>
                <a:ext uri="{FF2B5EF4-FFF2-40B4-BE49-F238E27FC236}">
                  <a16:creationId xmlns:a16="http://schemas.microsoft.com/office/drawing/2014/main" id="{8777069B-230D-619A-8BB1-E569CAD44153}"/>
                </a:ext>
              </a:extLst>
            </p:cNvPr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06" name="Google Shape;6913;p88">
            <a:extLst>
              <a:ext uri="{FF2B5EF4-FFF2-40B4-BE49-F238E27FC236}">
                <a16:creationId xmlns:a16="http://schemas.microsoft.com/office/drawing/2014/main" id="{D7C93F3B-F028-0AEE-BF3D-5A5257090E10}"/>
              </a:ext>
            </a:extLst>
          </p:cNvPr>
          <p:cNvGrpSpPr/>
          <p:nvPr/>
        </p:nvGrpSpPr>
        <p:grpSpPr>
          <a:xfrm>
            <a:off x="7300493" y="2275464"/>
            <a:ext cx="600035" cy="598405"/>
            <a:chOff x="-31455100" y="3909350"/>
            <a:chExt cx="294600" cy="293800"/>
          </a:xfrm>
          <a:solidFill>
            <a:srgbClr val="FFC000"/>
          </a:solidFill>
        </p:grpSpPr>
        <p:sp>
          <p:nvSpPr>
            <p:cNvPr id="107" name="Google Shape;6914;p88">
              <a:extLst>
                <a:ext uri="{FF2B5EF4-FFF2-40B4-BE49-F238E27FC236}">
                  <a16:creationId xmlns:a16="http://schemas.microsoft.com/office/drawing/2014/main" id="{2FE2068A-213B-48AA-3CD8-723ADE9C101F}"/>
                </a:ext>
              </a:extLst>
            </p:cNvPr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8" name="Google Shape;6915;p88">
              <a:extLst>
                <a:ext uri="{FF2B5EF4-FFF2-40B4-BE49-F238E27FC236}">
                  <a16:creationId xmlns:a16="http://schemas.microsoft.com/office/drawing/2014/main" id="{A0C63E71-F8C7-28B9-DCEE-80FB4835818C}"/>
                </a:ext>
              </a:extLst>
            </p:cNvPr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09" name="Google Shape;6947;p88">
            <a:extLst>
              <a:ext uri="{FF2B5EF4-FFF2-40B4-BE49-F238E27FC236}">
                <a16:creationId xmlns:a16="http://schemas.microsoft.com/office/drawing/2014/main" id="{EC7BFB44-287B-C8A8-D34C-673EDF849DDE}"/>
              </a:ext>
            </a:extLst>
          </p:cNvPr>
          <p:cNvGrpSpPr/>
          <p:nvPr/>
        </p:nvGrpSpPr>
        <p:grpSpPr>
          <a:xfrm>
            <a:off x="4197136" y="2301045"/>
            <a:ext cx="595197" cy="596827"/>
            <a:chOff x="-32927950" y="3944800"/>
            <a:chExt cx="292225" cy="293025"/>
          </a:xfrm>
          <a:solidFill>
            <a:srgbClr val="FFC000"/>
          </a:solidFill>
        </p:grpSpPr>
        <p:sp>
          <p:nvSpPr>
            <p:cNvPr id="110" name="Google Shape;6948;p88">
              <a:extLst>
                <a:ext uri="{FF2B5EF4-FFF2-40B4-BE49-F238E27FC236}">
                  <a16:creationId xmlns:a16="http://schemas.microsoft.com/office/drawing/2014/main" id="{6FB358D6-6EEE-E3FC-2D58-D339F3463AAD}"/>
                </a:ext>
              </a:extLst>
            </p:cNvPr>
            <p:cNvSpPr/>
            <p:nvPr/>
          </p:nvSpPr>
          <p:spPr>
            <a:xfrm>
              <a:off x="-32927950" y="3944800"/>
              <a:ext cx="69325" cy="292225"/>
            </a:xfrm>
            <a:custGeom>
              <a:avLst/>
              <a:gdLst/>
              <a:ahLst/>
              <a:cxnLst/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1" name="Google Shape;6949;p88">
              <a:extLst>
                <a:ext uri="{FF2B5EF4-FFF2-40B4-BE49-F238E27FC236}">
                  <a16:creationId xmlns:a16="http://schemas.microsoft.com/office/drawing/2014/main" id="{F6D89DAC-58E9-404D-37F7-D9248603805D}"/>
                </a:ext>
              </a:extLst>
            </p:cNvPr>
            <p:cNvSpPr/>
            <p:nvPr/>
          </p:nvSpPr>
          <p:spPr>
            <a:xfrm>
              <a:off x="-32720800" y="4057425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2" name="Google Shape;6950;p88">
              <a:extLst>
                <a:ext uri="{FF2B5EF4-FFF2-40B4-BE49-F238E27FC236}">
                  <a16:creationId xmlns:a16="http://schemas.microsoft.com/office/drawing/2014/main" id="{DE43E05C-E3EF-6BBB-B43D-7C093A71546F}"/>
                </a:ext>
              </a:extLst>
            </p:cNvPr>
            <p:cNvSpPr/>
            <p:nvPr/>
          </p:nvSpPr>
          <p:spPr>
            <a:xfrm>
              <a:off x="-32720800" y="4099950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3" name="Google Shape;6951;p88">
              <a:extLst>
                <a:ext uri="{FF2B5EF4-FFF2-40B4-BE49-F238E27FC236}">
                  <a16:creationId xmlns:a16="http://schemas.microsoft.com/office/drawing/2014/main" id="{5BDEEDE2-6D42-E5B2-0C20-F93B50532B21}"/>
                </a:ext>
              </a:extLst>
            </p:cNvPr>
            <p:cNvSpPr/>
            <p:nvPr/>
          </p:nvSpPr>
          <p:spPr>
            <a:xfrm>
              <a:off x="-32720800" y="414170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4" name="Google Shape;6952;p88">
              <a:extLst>
                <a:ext uri="{FF2B5EF4-FFF2-40B4-BE49-F238E27FC236}">
                  <a16:creationId xmlns:a16="http://schemas.microsoft.com/office/drawing/2014/main" id="{DAC66555-FE54-2AA0-7FF0-3A601F059799}"/>
                </a:ext>
              </a:extLst>
            </p:cNvPr>
            <p:cNvSpPr/>
            <p:nvPr/>
          </p:nvSpPr>
          <p:spPr>
            <a:xfrm>
              <a:off x="-32754674" y="3944800"/>
              <a:ext cx="51225" cy="52000"/>
            </a:xfrm>
            <a:custGeom>
              <a:avLst/>
              <a:gdLst/>
              <a:ahLst/>
              <a:cxnLst/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5" name="Google Shape;6953;p88">
              <a:extLst>
                <a:ext uri="{FF2B5EF4-FFF2-40B4-BE49-F238E27FC236}">
                  <a16:creationId xmlns:a16="http://schemas.microsoft.com/office/drawing/2014/main" id="{79149FA7-D88A-7CB7-4C74-3106F9BF42CF}"/>
                </a:ext>
              </a:extLst>
            </p:cNvPr>
            <p:cNvSpPr/>
            <p:nvPr/>
          </p:nvSpPr>
          <p:spPr>
            <a:xfrm>
              <a:off x="-32687726" y="3944800"/>
              <a:ext cx="34675" cy="55150"/>
            </a:xfrm>
            <a:custGeom>
              <a:avLst/>
              <a:gdLst/>
              <a:ahLst/>
              <a:cxnLst/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6" name="Google Shape;6954;p88">
              <a:extLst>
                <a:ext uri="{FF2B5EF4-FFF2-40B4-BE49-F238E27FC236}">
                  <a16:creationId xmlns:a16="http://schemas.microsoft.com/office/drawing/2014/main" id="{002E33FB-BA36-6B59-41B4-6D57A1A918D8}"/>
                </a:ext>
              </a:extLst>
            </p:cNvPr>
            <p:cNvSpPr/>
            <p:nvPr/>
          </p:nvSpPr>
          <p:spPr>
            <a:xfrm>
              <a:off x="-32860199" y="4014100"/>
              <a:ext cx="207150" cy="153625"/>
            </a:xfrm>
            <a:custGeom>
              <a:avLst/>
              <a:gdLst/>
              <a:ahLst/>
              <a:cxnLst/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7" name="Google Shape;6955;p88">
              <a:extLst>
                <a:ext uri="{FF2B5EF4-FFF2-40B4-BE49-F238E27FC236}">
                  <a16:creationId xmlns:a16="http://schemas.microsoft.com/office/drawing/2014/main" id="{774DE37A-004E-2D92-D8AE-A56DC70BEF30}"/>
                </a:ext>
              </a:extLst>
            </p:cNvPr>
            <p:cNvSpPr/>
            <p:nvPr/>
          </p:nvSpPr>
          <p:spPr>
            <a:xfrm>
              <a:off x="-32755449" y="4055850"/>
              <a:ext cx="51200" cy="181175"/>
            </a:xfrm>
            <a:custGeom>
              <a:avLst/>
              <a:gdLst/>
              <a:ahLst/>
              <a:cxnLst/>
              <a:rect l="l" t="t" r="r" b="b"/>
              <a:pathLst>
                <a:path w="2048" h="7246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8" name="Google Shape;6956;p88">
              <a:extLst>
                <a:ext uri="{FF2B5EF4-FFF2-40B4-BE49-F238E27FC236}">
                  <a16:creationId xmlns:a16="http://schemas.microsoft.com/office/drawing/2014/main" id="{10D59BD8-3DEB-A4D0-5C65-82440EE1C922}"/>
                </a:ext>
              </a:extLst>
            </p:cNvPr>
            <p:cNvSpPr/>
            <p:nvPr/>
          </p:nvSpPr>
          <p:spPr>
            <a:xfrm>
              <a:off x="-32686926" y="4182650"/>
              <a:ext cx="34675" cy="55175"/>
            </a:xfrm>
            <a:custGeom>
              <a:avLst/>
              <a:gdLst/>
              <a:ahLst/>
              <a:cxnLst/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19" name="Google Shape;6971;p88">
            <a:extLst>
              <a:ext uri="{FF2B5EF4-FFF2-40B4-BE49-F238E27FC236}">
                <a16:creationId xmlns:a16="http://schemas.microsoft.com/office/drawing/2014/main" id="{93EAFDEC-DB3B-8DFC-AC23-EB1961E78C0B}"/>
              </a:ext>
            </a:extLst>
          </p:cNvPr>
          <p:cNvGrpSpPr/>
          <p:nvPr/>
        </p:nvGrpSpPr>
        <p:grpSpPr>
          <a:xfrm>
            <a:off x="8143665" y="2266959"/>
            <a:ext cx="593619" cy="593568"/>
            <a:chOff x="-31093575" y="3911725"/>
            <a:chExt cx="291450" cy="291425"/>
          </a:xfrm>
          <a:solidFill>
            <a:srgbClr val="FFC000"/>
          </a:solidFill>
        </p:grpSpPr>
        <p:sp>
          <p:nvSpPr>
            <p:cNvPr id="120" name="Google Shape;6972;p88">
              <a:extLst>
                <a:ext uri="{FF2B5EF4-FFF2-40B4-BE49-F238E27FC236}">
                  <a16:creationId xmlns:a16="http://schemas.microsoft.com/office/drawing/2014/main" id="{0D1BC16E-4C05-C847-D717-D4D4205F41FB}"/>
                </a:ext>
              </a:extLst>
            </p:cNvPr>
            <p:cNvSpPr/>
            <p:nvPr/>
          </p:nvSpPr>
          <p:spPr>
            <a:xfrm>
              <a:off x="-31093575" y="39117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1" name="Google Shape;6973;p88">
              <a:extLst>
                <a:ext uri="{FF2B5EF4-FFF2-40B4-BE49-F238E27FC236}">
                  <a16:creationId xmlns:a16="http://schemas.microsoft.com/office/drawing/2014/main" id="{6D8F94FC-CC8D-F5E4-D491-7F7B9BE61C8B}"/>
                </a:ext>
              </a:extLst>
            </p:cNvPr>
            <p:cNvSpPr/>
            <p:nvPr/>
          </p:nvSpPr>
          <p:spPr>
            <a:xfrm>
              <a:off x="-31025824" y="3980250"/>
              <a:ext cx="156750" cy="154250"/>
            </a:xfrm>
            <a:custGeom>
              <a:avLst/>
              <a:gdLst/>
              <a:ahLst/>
              <a:cxnLst/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22" name="Google Shape;7004;p88">
            <a:extLst>
              <a:ext uri="{FF2B5EF4-FFF2-40B4-BE49-F238E27FC236}">
                <a16:creationId xmlns:a16="http://schemas.microsoft.com/office/drawing/2014/main" id="{849AE0BD-5836-4D85-84E2-C8556BC857CE}"/>
              </a:ext>
            </a:extLst>
          </p:cNvPr>
          <p:cNvGrpSpPr/>
          <p:nvPr/>
        </p:nvGrpSpPr>
        <p:grpSpPr>
          <a:xfrm>
            <a:off x="5042044" y="2277273"/>
            <a:ext cx="625697" cy="594791"/>
            <a:chOff x="-32576675" y="3944600"/>
            <a:chExt cx="307200" cy="292025"/>
          </a:xfrm>
          <a:solidFill>
            <a:srgbClr val="FFC000"/>
          </a:solidFill>
        </p:grpSpPr>
        <p:sp>
          <p:nvSpPr>
            <p:cNvPr id="123" name="Google Shape;7005;p88">
              <a:extLst>
                <a:ext uri="{FF2B5EF4-FFF2-40B4-BE49-F238E27FC236}">
                  <a16:creationId xmlns:a16="http://schemas.microsoft.com/office/drawing/2014/main" id="{703DC963-229D-C00B-7CA8-3443844CE653}"/>
                </a:ext>
              </a:extLst>
            </p:cNvPr>
            <p:cNvSpPr/>
            <p:nvPr/>
          </p:nvSpPr>
          <p:spPr>
            <a:xfrm>
              <a:off x="-32482951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4" name="Google Shape;7006;p88">
              <a:extLst>
                <a:ext uri="{FF2B5EF4-FFF2-40B4-BE49-F238E27FC236}">
                  <a16:creationId xmlns:a16="http://schemas.microsoft.com/office/drawing/2014/main" id="{6C503194-2149-0919-4D74-39E687AFBE91}"/>
                </a:ext>
              </a:extLst>
            </p:cNvPr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25" name="Google Shape;7018;p88">
            <a:extLst>
              <a:ext uri="{FF2B5EF4-FFF2-40B4-BE49-F238E27FC236}">
                <a16:creationId xmlns:a16="http://schemas.microsoft.com/office/drawing/2014/main" id="{E8B3D9F6-D366-F0F2-7BF6-9D4556DD80A6}"/>
              </a:ext>
            </a:extLst>
          </p:cNvPr>
          <p:cNvGrpSpPr/>
          <p:nvPr/>
        </p:nvGrpSpPr>
        <p:grpSpPr>
          <a:xfrm>
            <a:off x="8973796" y="2276317"/>
            <a:ext cx="595197" cy="593619"/>
            <a:chOff x="-30735200" y="3910925"/>
            <a:chExt cx="292225" cy="291450"/>
          </a:xfrm>
          <a:solidFill>
            <a:srgbClr val="FFC000"/>
          </a:solidFill>
        </p:grpSpPr>
        <p:sp>
          <p:nvSpPr>
            <p:cNvPr id="126" name="Google Shape;7019;p88">
              <a:extLst>
                <a:ext uri="{FF2B5EF4-FFF2-40B4-BE49-F238E27FC236}">
                  <a16:creationId xmlns:a16="http://schemas.microsoft.com/office/drawing/2014/main" id="{64D18185-3827-2269-6746-682B22332078}"/>
                </a:ext>
              </a:extLst>
            </p:cNvPr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7" name="Google Shape;7020;p88">
              <a:extLst>
                <a:ext uri="{FF2B5EF4-FFF2-40B4-BE49-F238E27FC236}">
                  <a16:creationId xmlns:a16="http://schemas.microsoft.com/office/drawing/2014/main" id="{3ED1EEB6-4E86-2D27-CB5E-75177C68C5B8}"/>
                </a:ext>
              </a:extLst>
            </p:cNvPr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128" name="Google Shape;5917;p86">
            <a:extLst>
              <a:ext uri="{FF2B5EF4-FFF2-40B4-BE49-F238E27FC236}">
                <a16:creationId xmlns:a16="http://schemas.microsoft.com/office/drawing/2014/main" id="{D1BF65C8-3A3E-096C-7E5F-BA16C2388D0C}"/>
              </a:ext>
            </a:extLst>
          </p:cNvPr>
          <p:cNvSpPr/>
          <p:nvPr/>
        </p:nvSpPr>
        <p:spPr>
          <a:xfrm>
            <a:off x="5786366" y="3436131"/>
            <a:ext cx="601377" cy="617564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sp>
        <p:nvSpPr>
          <p:cNvPr id="129" name="Google Shape;5955;p86">
            <a:extLst>
              <a:ext uri="{FF2B5EF4-FFF2-40B4-BE49-F238E27FC236}">
                <a16:creationId xmlns:a16="http://schemas.microsoft.com/office/drawing/2014/main" id="{75CB0D2F-355D-99A5-7AA5-276146B5F6F6}"/>
              </a:ext>
            </a:extLst>
          </p:cNvPr>
          <p:cNvSpPr/>
          <p:nvPr/>
        </p:nvSpPr>
        <p:spPr>
          <a:xfrm>
            <a:off x="6505834" y="3532661"/>
            <a:ext cx="612007" cy="521024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130" name="Google Shape;5983;p86">
            <a:extLst>
              <a:ext uri="{FF2B5EF4-FFF2-40B4-BE49-F238E27FC236}">
                <a16:creationId xmlns:a16="http://schemas.microsoft.com/office/drawing/2014/main" id="{249A0C12-CFD5-F502-BE9A-0EED2E57580F}"/>
              </a:ext>
            </a:extLst>
          </p:cNvPr>
          <p:cNvGrpSpPr/>
          <p:nvPr/>
        </p:nvGrpSpPr>
        <p:grpSpPr>
          <a:xfrm>
            <a:off x="7369113" y="3452314"/>
            <a:ext cx="615051" cy="616007"/>
            <a:chOff x="-38538975" y="3954250"/>
            <a:chExt cx="318225" cy="316650"/>
          </a:xfrm>
          <a:solidFill>
            <a:srgbClr val="FFC000"/>
          </a:solidFill>
        </p:grpSpPr>
        <p:sp>
          <p:nvSpPr>
            <p:cNvPr id="131" name="Google Shape;5984;p86">
              <a:extLst>
                <a:ext uri="{FF2B5EF4-FFF2-40B4-BE49-F238E27FC236}">
                  <a16:creationId xmlns:a16="http://schemas.microsoft.com/office/drawing/2014/main" id="{D5F430D4-49E3-22AD-B61E-16F4D6E67741}"/>
                </a:ext>
              </a:extLst>
            </p:cNvPr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2" name="Google Shape;5985;p86">
              <a:extLst>
                <a:ext uri="{FF2B5EF4-FFF2-40B4-BE49-F238E27FC236}">
                  <a16:creationId xmlns:a16="http://schemas.microsoft.com/office/drawing/2014/main" id="{C8790CE1-24CB-FF98-BCCE-8E902EDAE4FC}"/>
                </a:ext>
              </a:extLst>
            </p:cNvPr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3" name="Google Shape;5986;p86">
            <a:extLst>
              <a:ext uri="{FF2B5EF4-FFF2-40B4-BE49-F238E27FC236}">
                <a16:creationId xmlns:a16="http://schemas.microsoft.com/office/drawing/2014/main" id="{F79C9CED-75CB-969F-DDA8-C257402B6E25}"/>
              </a:ext>
            </a:extLst>
          </p:cNvPr>
          <p:cNvGrpSpPr/>
          <p:nvPr/>
        </p:nvGrpSpPr>
        <p:grpSpPr>
          <a:xfrm>
            <a:off x="9805137" y="3428809"/>
            <a:ext cx="621091" cy="619071"/>
            <a:chOff x="-37385101" y="3949908"/>
            <a:chExt cx="321350" cy="318225"/>
          </a:xfrm>
          <a:solidFill>
            <a:srgbClr val="FFC000"/>
          </a:solidFill>
        </p:grpSpPr>
        <p:sp>
          <p:nvSpPr>
            <p:cNvPr id="134" name="Google Shape;5987;p86">
              <a:extLst>
                <a:ext uri="{FF2B5EF4-FFF2-40B4-BE49-F238E27FC236}">
                  <a16:creationId xmlns:a16="http://schemas.microsoft.com/office/drawing/2014/main" id="{D85A5E22-253C-F7C4-20FF-BE57A60A27F6}"/>
                </a:ext>
              </a:extLst>
            </p:cNvPr>
            <p:cNvSpPr/>
            <p:nvPr/>
          </p:nvSpPr>
          <p:spPr>
            <a:xfrm>
              <a:off x="-37190576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5" name="Google Shape;5988;p86">
              <a:extLst>
                <a:ext uri="{FF2B5EF4-FFF2-40B4-BE49-F238E27FC236}">
                  <a16:creationId xmlns:a16="http://schemas.microsoft.com/office/drawing/2014/main" id="{E380F38A-FBDC-3B5F-AA53-15044BFAE7D8}"/>
                </a:ext>
              </a:extLst>
            </p:cNvPr>
            <p:cNvSpPr/>
            <p:nvPr/>
          </p:nvSpPr>
          <p:spPr>
            <a:xfrm>
              <a:off x="-37385101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6" name="Google Shape;6005;p86">
            <a:extLst>
              <a:ext uri="{FF2B5EF4-FFF2-40B4-BE49-F238E27FC236}">
                <a16:creationId xmlns:a16="http://schemas.microsoft.com/office/drawing/2014/main" id="{F0F9F431-CE89-BA50-9D45-F8DD7AF1DFEE}"/>
              </a:ext>
            </a:extLst>
          </p:cNvPr>
          <p:cNvGrpSpPr/>
          <p:nvPr/>
        </p:nvGrpSpPr>
        <p:grpSpPr>
          <a:xfrm>
            <a:off x="6535133" y="4660387"/>
            <a:ext cx="541719" cy="545216"/>
            <a:chOff x="-40011049" y="3972375"/>
            <a:chExt cx="316650" cy="316625"/>
          </a:xfrm>
          <a:solidFill>
            <a:srgbClr val="FFC000"/>
          </a:solidFill>
        </p:grpSpPr>
        <p:sp>
          <p:nvSpPr>
            <p:cNvPr id="137" name="Google Shape;6006;p86">
              <a:extLst>
                <a:ext uri="{FF2B5EF4-FFF2-40B4-BE49-F238E27FC236}">
                  <a16:creationId xmlns:a16="http://schemas.microsoft.com/office/drawing/2014/main" id="{F19F2663-87EE-9C71-7B78-525C1926DE20}"/>
                </a:ext>
              </a:extLst>
            </p:cNvPr>
            <p:cNvSpPr/>
            <p:nvPr/>
          </p:nvSpPr>
          <p:spPr>
            <a:xfrm>
              <a:off x="-40011049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8" name="Google Shape;6007;p86">
              <a:extLst>
                <a:ext uri="{FF2B5EF4-FFF2-40B4-BE49-F238E27FC236}">
                  <a16:creationId xmlns:a16="http://schemas.microsoft.com/office/drawing/2014/main" id="{51B39628-776E-0663-C14C-1292174F8A08}"/>
                </a:ext>
              </a:extLst>
            </p:cNvPr>
            <p:cNvSpPr/>
            <p:nvPr/>
          </p:nvSpPr>
          <p:spPr>
            <a:xfrm>
              <a:off x="-39950399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9" name="Google Shape;6020;p86">
            <a:extLst>
              <a:ext uri="{FF2B5EF4-FFF2-40B4-BE49-F238E27FC236}">
                <a16:creationId xmlns:a16="http://schemas.microsoft.com/office/drawing/2014/main" id="{FDD64E4D-EC7F-33F1-4BC5-58F99992D325}"/>
              </a:ext>
            </a:extLst>
          </p:cNvPr>
          <p:cNvGrpSpPr/>
          <p:nvPr/>
        </p:nvGrpSpPr>
        <p:grpSpPr>
          <a:xfrm>
            <a:off x="8197749" y="3444014"/>
            <a:ext cx="363891" cy="616007"/>
            <a:chOff x="-38109727" y="3955025"/>
            <a:chExt cx="188275" cy="316650"/>
          </a:xfrm>
          <a:solidFill>
            <a:srgbClr val="FFC000"/>
          </a:solidFill>
        </p:grpSpPr>
        <p:sp>
          <p:nvSpPr>
            <p:cNvPr id="140" name="Google Shape;6021;p86">
              <a:extLst>
                <a:ext uri="{FF2B5EF4-FFF2-40B4-BE49-F238E27FC236}">
                  <a16:creationId xmlns:a16="http://schemas.microsoft.com/office/drawing/2014/main" id="{FCA37B25-16A1-D2F2-9E18-63715EF276BC}"/>
                </a:ext>
              </a:extLst>
            </p:cNvPr>
            <p:cNvSpPr/>
            <p:nvPr/>
          </p:nvSpPr>
          <p:spPr>
            <a:xfrm>
              <a:off x="-38109727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1" name="Google Shape;6022;p86">
              <a:extLst>
                <a:ext uri="{FF2B5EF4-FFF2-40B4-BE49-F238E27FC236}">
                  <a16:creationId xmlns:a16="http://schemas.microsoft.com/office/drawing/2014/main" id="{339360EA-1A5A-06F5-26A9-67294BDC0F24}"/>
                </a:ext>
              </a:extLst>
            </p:cNvPr>
            <p:cNvSpPr/>
            <p:nvPr/>
          </p:nvSpPr>
          <p:spPr>
            <a:xfrm>
              <a:off x="-38067199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42" name="Google Shape;6038;p86">
            <a:extLst>
              <a:ext uri="{FF2B5EF4-FFF2-40B4-BE49-F238E27FC236}">
                <a16:creationId xmlns:a16="http://schemas.microsoft.com/office/drawing/2014/main" id="{D19A32E3-72DB-0DFE-8680-6D829E04CB03}"/>
              </a:ext>
            </a:extLst>
          </p:cNvPr>
          <p:cNvGrpSpPr/>
          <p:nvPr/>
        </p:nvGrpSpPr>
        <p:grpSpPr>
          <a:xfrm>
            <a:off x="5061409" y="3472664"/>
            <a:ext cx="605919" cy="616785"/>
            <a:chOff x="-39647174" y="3972000"/>
            <a:chExt cx="313500" cy="317050"/>
          </a:xfrm>
          <a:solidFill>
            <a:srgbClr val="FFC000"/>
          </a:solidFill>
        </p:grpSpPr>
        <p:sp>
          <p:nvSpPr>
            <p:cNvPr id="143" name="Google Shape;6039;p86">
              <a:extLst>
                <a:ext uri="{FF2B5EF4-FFF2-40B4-BE49-F238E27FC236}">
                  <a16:creationId xmlns:a16="http://schemas.microsoft.com/office/drawing/2014/main" id="{3A6ACCB7-D28C-CA04-581D-441860BDB344}"/>
                </a:ext>
              </a:extLst>
            </p:cNvPr>
            <p:cNvSpPr/>
            <p:nvPr/>
          </p:nvSpPr>
          <p:spPr>
            <a:xfrm>
              <a:off x="-39647174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2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4" name="Google Shape;6040;p86">
              <a:extLst>
                <a:ext uri="{FF2B5EF4-FFF2-40B4-BE49-F238E27FC236}">
                  <a16:creationId xmlns:a16="http://schemas.microsoft.com/office/drawing/2014/main" id="{34C52D01-B476-E624-05EC-94C03C39DA7F}"/>
                </a:ext>
              </a:extLst>
            </p:cNvPr>
            <p:cNvSpPr/>
            <p:nvPr/>
          </p:nvSpPr>
          <p:spPr>
            <a:xfrm>
              <a:off x="-39588873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5" name="Google Shape;6041;p86">
              <a:extLst>
                <a:ext uri="{FF2B5EF4-FFF2-40B4-BE49-F238E27FC236}">
                  <a16:creationId xmlns:a16="http://schemas.microsoft.com/office/drawing/2014/main" id="{1A832D47-E01A-85CB-230A-2EBF8F19D067}"/>
                </a:ext>
              </a:extLst>
            </p:cNvPr>
            <p:cNvSpPr/>
            <p:nvPr/>
          </p:nvSpPr>
          <p:spPr>
            <a:xfrm>
              <a:off x="-39398274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46" name="Google Shape;6048;p86">
            <a:extLst>
              <a:ext uri="{FF2B5EF4-FFF2-40B4-BE49-F238E27FC236}">
                <a16:creationId xmlns:a16="http://schemas.microsoft.com/office/drawing/2014/main" id="{157FF274-B129-E36E-EB15-1AC54F9C0126}"/>
              </a:ext>
            </a:extLst>
          </p:cNvPr>
          <p:cNvGrpSpPr/>
          <p:nvPr/>
        </p:nvGrpSpPr>
        <p:grpSpPr>
          <a:xfrm>
            <a:off x="8940377" y="3435037"/>
            <a:ext cx="608963" cy="619071"/>
            <a:chOff x="-37804927" y="3953450"/>
            <a:chExt cx="315075" cy="318225"/>
          </a:xfrm>
          <a:solidFill>
            <a:srgbClr val="FFC000"/>
          </a:solidFill>
        </p:grpSpPr>
        <p:sp>
          <p:nvSpPr>
            <p:cNvPr id="147" name="Google Shape;6049;p86">
              <a:extLst>
                <a:ext uri="{FF2B5EF4-FFF2-40B4-BE49-F238E27FC236}">
                  <a16:creationId xmlns:a16="http://schemas.microsoft.com/office/drawing/2014/main" id="{8AB932AF-D843-2C51-8F60-0FC1FB5CA7ED}"/>
                </a:ext>
              </a:extLst>
            </p:cNvPr>
            <p:cNvSpPr/>
            <p:nvPr/>
          </p:nvSpPr>
          <p:spPr>
            <a:xfrm>
              <a:off x="-37614299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8" name="Google Shape;6050;p86">
              <a:extLst>
                <a:ext uri="{FF2B5EF4-FFF2-40B4-BE49-F238E27FC236}">
                  <a16:creationId xmlns:a16="http://schemas.microsoft.com/office/drawing/2014/main" id="{0BD7EF2F-BEAE-297D-524C-8D3E7ADDBA28}"/>
                </a:ext>
              </a:extLst>
            </p:cNvPr>
            <p:cNvSpPr/>
            <p:nvPr/>
          </p:nvSpPr>
          <p:spPr>
            <a:xfrm>
              <a:off x="-37761599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9" name="Google Shape;6051;p86">
              <a:extLst>
                <a:ext uri="{FF2B5EF4-FFF2-40B4-BE49-F238E27FC236}">
                  <a16:creationId xmlns:a16="http://schemas.microsoft.com/office/drawing/2014/main" id="{87B244B8-B8AD-8E2E-EFAA-290DC2491CBD}"/>
                </a:ext>
              </a:extLst>
            </p:cNvPr>
            <p:cNvSpPr/>
            <p:nvPr/>
          </p:nvSpPr>
          <p:spPr>
            <a:xfrm>
              <a:off x="-37804927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50" name="Google Shape;5717;p85">
            <a:extLst>
              <a:ext uri="{FF2B5EF4-FFF2-40B4-BE49-F238E27FC236}">
                <a16:creationId xmlns:a16="http://schemas.microsoft.com/office/drawing/2014/main" id="{1E88F9A0-A647-CD4C-0BDC-3E2E970AFB61}"/>
              </a:ext>
            </a:extLst>
          </p:cNvPr>
          <p:cNvGrpSpPr/>
          <p:nvPr/>
        </p:nvGrpSpPr>
        <p:grpSpPr>
          <a:xfrm>
            <a:off x="7423788" y="4698063"/>
            <a:ext cx="656485" cy="517252"/>
            <a:chOff x="5629975" y="3255775"/>
            <a:chExt cx="504500" cy="397500"/>
          </a:xfrm>
          <a:solidFill>
            <a:srgbClr val="FFC000"/>
          </a:solidFill>
        </p:grpSpPr>
        <p:sp>
          <p:nvSpPr>
            <p:cNvPr id="151" name="Google Shape;5718;p85">
              <a:extLst>
                <a:ext uri="{FF2B5EF4-FFF2-40B4-BE49-F238E27FC236}">
                  <a16:creationId xmlns:a16="http://schemas.microsoft.com/office/drawing/2014/main" id="{674CB87C-AEE1-AA28-93AC-E778A46C725E}"/>
                </a:ext>
              </a:extLst>
            </p:cNvPr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2" name="Google Shape;5719;p85">
              <a:extLst>
                <a:ext uri="{FF2B5EF4-FFF2-40B4-BE49-F238E27FC236}">
                  <a16:creationId xmlns:a16="http://schemas.microsoft.com/office/drawing/2014/main" id="{D93A3649-837F-7BEB-BCF9-EEE408CA7577}"/>
                </a:ext>
              </a:extLst>
            </p:cNvPr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3" name="Google Shape;5720;p85">
              <a:extLst>
                <a:ext uri="{FF2B5EF4-FFF2-40B4-BE49-F238E27FC236}">
                  <a16:creationId xmlns:a16="http://schemas.microsoft.com/office/drawing/2014/main" id="{B63BAC09-9BBD-408B-A80F-8863A0A16A95}"/>
                </a:ext>
              </a:extLst>
            </p:cNvPr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4" name="Google Shape;5721;p85">
              <a:extLst>
                <a:ext uri="{FF2B5EF4-FFF2-40B4-BE49-F238E27FC236}">
                  <a16:creationId xmlns:a16="http://schemas.microsoft.com/office/drawing/2014/main" id="{680191D9-DC44-8766-302B-1156AC845691}"/>
                </a:ext>
              </a:extLst>
            </p:cNvPr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5" name="Google Shape;5722;p85">
              <a:extLst>
                <a:ext uri="{FF2B5EF4-FFF2-40B4-BE49-F238E27FC236}">
                  <a16:creationId xmlns:a16="http://schemas.microsoft.com/office/drawing/2014/main" id="{60566A96-ADC8-921A-FAB3-E5D1C3E43D57}"/>
                </a:ext>
              </a:extLst>
            </p:cNvPr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156" name="Google Shape;5723;p85">
            <a:extLst>
              <a:ext uri="{FF2B5EF4-FFF2-40B4-BE49-F238E27FC236}">
                <a16:creationId xmlns:a16="http://schemas.microsoft.com/office/drawing/2014/main" id="{28FC4844-8EDD-3ECB-D4E8-8055B18D9904}"/>
              </a:ext>
            </a:extLst>
          </p:cNvPr>
          <p:cNvGrpSpPr/>
          <p:nvPr/>
        </p:nvGrpSpPr>
        <p:grpSpPr>
          <a:xfrm>
            <a:off x="4103929" y="3461126"/>
            <a:ext cx="741943" cy="609831"/>
            <a:chOff x="6234950" y="3255925"/>
            <a:chExt cx="483250" cy="397200"/>
          </a:xfrm>
          <a:solidFill>
            <a:srgbClr val="FFC000"/>
          </a:solidFill>
        </p:grpSpPr>
        <p:sp>
          <p:nvSpPr>
            <p:cNvPr id="157" name="Google Shape;5724;p85">
              <a:extLst>
                <a:ext uri="{FF2B5EF4-FFF2-40B4-BE49-F238E27FC236}">
                  <a16:creationId xmlns:a16="http://schemas.microsoft.com/office/drawing/2014/main" id="{D6C41486-2D54-8A94-B247-3E737D6ABC1F}"/>
                </a:ext>
              </a:extLst>
            </p:cNvPr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8" name="Google Shape;5725;p85">
              <a:extLst>
                <a:ext uri="{FF2B5EF4-FFF2-40B4-BE49-F238E27FC236}">
                  <a16:creationId xmlns:a16="http://schemas.microsoft.com/office/drawing/2014/main" id="{BF87E569-FFFF-7C54-852B-0E7EAE87119E}"/>
                </a:ext>
              </a:extLst>
            </p:cNvPr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9" name="Google Shape;5726;p85">
              <a:extLst>
                <a:ext uri="{FF2B5EF4-FFF2-40B4-BE49-F238E27FC236}">
                  <a16:creationId xmlns:a16="http://schemas.microsoft.com/office/drawing/2014/main" id="{630B8954-97D0-DE98-12CC-E36ECECAA749}"/>
                </a:ext>
              </a:extLst>
            </p:cNvPr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60" name="Google Shape;5727;p85">
              <a:extLst>
                <a:ext uri="{FF2B5EF4-FFF2-40B4-BE49-F238E27FC236}">
                  <a16:creationId xmlns:a16="http://schemas.microsoft.com/office/drawing/2014/main" id="{FA148AFA-C80E-D2C0-D466-3002961399C7}"/>
                </a:ext>
              </a:extLst>
            </p:cNvPr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61" name="Google Shape;5728;p85">
              <a:extLst>
                <a:ext uri="{FF2B5EF4-FFF2-40B4-BE49-F238E27FC236}">
                  <a16:creationId xmlns:a16="http://schemas.microsoft.com/office/drawing/2014/main" id="{1B406152-13A6-C708-BA32-7F5D4C66F525}"/>
                </a:ext>
              </a:extLst>
            </p:cNvPr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62" name="Google Shape;5729;p85">
              <a:extLst>
                <a:ext uri="{FF2B5EF4-FFF2-40B4-BE49-F238E27FC236}">
                  <a16:creationId xmlns:a16="http://schemas.microsoft.com/office/drawing/2014/main" id="{391DBF5B-945B-67BE-9A24-0D120C708C67}"/>
                </a:ext>
              </a:extLst>
            </p:cNvPr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163" name="Text Placeholder 1">
            <a:extLst>
              <a:ext uri="{FF2B5EF4-FFF2-40B4-BE49-F238E27FC236}">
                <a16:creationId xmlns:a16="http://schemas.microsoft.com/office/drawing/2014/main" id="{161BB032-E5E0-55DC-C618-36CA70C9BD6D}"/>
              </a:ext>
            </a:extLst>
          </p:cNvPr>
          <p:cNvSpPr txBox="1"/>
          <p:nvPr/>
        </p:nvSpPr>
        <p:spPr>
          <a:xfrm>
            <a:off x="307184" y="166273"/>
            <a:ext cx="11573197" cy="724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/>
              <a:t>Fully Editable Icon Sets: C</a:t>
            </a:r>
          </a:p>
        </p:txBody>
      </p:sp>
    </p:spTree>
    <p:extLst>
      <p:ext uri="{BB962C8B-B14F-4D97-AF65-F5344CB8AC3E}">
        <p14:creationId xmlns:p14="http://schemas.microsoft.com/office/powerpoint/2010/main" val="371992727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B8D1712-9D5D-1455-6FC5-E17F4FF10215}"/>
              </a:ext>
            </a:extLst>
          </p:cNvPr>
          <p:cNvSpPr/>
          <p:nvPr/>
        </p:nvSpPr>
        <p:spPr>
          <a:xfrm>
            <a:off x="4410695" y="2272445"/>
            <a:ext cx="30893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/>
              <a:t>Presentation template by </a:t>
            </a:r>
            <a:endParaRPr lang="ko-KR" altLang="en-US" sz="20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A0A6377-AFA9-081F-2C94-AE1E8751CBD7}"/>
              </a:ext>
            </a:extLst>
          </p:cNvPr>
          <p:cNvSpPr txBox="1">
            <a:spLocks/>
          </p:cNvSpPr>
          <p:nvPr/>
        </p:nvSpPr>
        <p:spPr>
          <a:xfrm>
            <a:off x="890910" y="5870081"/>
            <a:ext cx="10485575" cy="7768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60"/>
              </a:lnSpc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You are free to use this presentation for educational, personal and work purposes under Creative Commons Attribution License. But, keep the credits slide or mention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</a:rPr>
              <a:t>Slidesppt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 in your presentation. Visit </a:t>
            </a:r>
            <a:r>
              <a:rPr lang="en-US" sz="1200" u="sng" dirty="0">
                <a:solidFill>
                  <a:schemeClr val="bg2">
                    <a:lumMod val="1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slidesppt.net</a:t>
            </a:r>
            <a:br>
              <a:rPr lang="en" sz="1200" dirty="0">
                <a:solidFill>
                  <a:schemeClr val="bg2">
                    <a:lumMod val="10000"/>
                  </a:schemeClr>
                </a:solidFill>
                <a:latin typeface="Barlow" pitchFamily="2" charset="77"/>
              </a:rPr>
            </a:br>
            <a:endParaRPr lang="en" sz="1200" dirty="0">
              <a:solidFill>
                <a:schemeClr val="bg2">
                  <a:lumMod val="10000"/>
                </a:schemeClr>
              </a:solidFill>
              <a:latin typeface="Barlow" pitchFamily="2" charset="77"/>
            </a:endParaRPr>
          </a:p>
        </p:txBody>
      </p:sp>
      <p:grpSp>
        <p:nvGrpSpPr>
          <p:cNvPr id="2" name="Gráfico 10">
            <a:extLst>
              <a:ext uri="{FF2B5EF4-FFF2-40B4-BE49-F238E27FC236}">
                <a16:creationId xmlns:a16="http://schemas.microsoft.com/office/drawing/2014/main" id="{FF2D225D-434F-E17F-B3C6-51016262060D}"/>
              </a:ext>
            </a:extLst>
          </p:cNvPr>
          <p:cNvGrpSpPr/>
          <p:nvPr/>
        </p:nvGrpSpPr>
        <p:grpSpPr>
          <a:xfrm>
            <a:off x="2673740" y="2333652"/>
            <a:ext cx="1591037" cy="1591037"/>
            <a:chOff x="627235" y="5458033"/>
            <a:chExt cx="849367" cy="849367"/>
          </a:xfrm>
          <a:solidFill>
            <a:schemeClr val="bg2">
              <a:lumMod val="10000"/>
            </a:schemeClr>
          </a:solidFill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C1B97D0C-AA07-1977-3EFB-1CB31A13857C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grpFill/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400" dirty="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DAF3DD0F-B3C3-6428-3C89-F1CE22602DCF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chemeClr val="bg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400" dirty="0"/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685BD3EE-80A3-B4D8-50C3-8C78B7AA64D1}"/>
              </a:ext>
            </a:extLst>
          </p:cNvPr>
          <p:cNvSpPr/>
          <p:nvPr/>
        </p:nvSpPr>
        <p:spPr>
          <a:xfrm>
            <a:off x="4313417" y="2575172"/>
            <a:ext cx="520484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600" dirty="0">
                <a:latin typeface="Bahnschrift" panose="020B0502040204020203" pitchFamily="34" charset="0"/>
                <a:cs typeface="Calibri" panose="020F0502020204030204" pitchFamily="34" charset="0"/>
              </a:rPr>
              <a:t>Slidesppt.net</a:t>
            </a:r>
            <a:endParaRPr lang="ko-KR" altLang="en-US" sz="6600" dirty="0"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41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D64C064-5327-EC20-3971-2CDC89BE8C8E}"/>
              </a:ext>
            </a:extLst>
          </p:cNvPr>
          <p:cNvSpPr/>
          <p:nvPr/>
        </p:nvSpPr>
        <p:spPr>
          <a:xfrm>
            <a:off x="6899564" y="-1"/>
            <a:ext cx="2230582" cy="685800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sz="8000">
                <a:solidFill>
                  <a:schemeClr val="accent3">
                    <a:lumMod val="75000"/>
                    <a:lumOff val="25000"/>
                  </a:schemeClr>
                </a:solidFill>
                <a:latin typeface="Franklin Gothic Heavy" panose="020B0903020102020204" pitchFamily="34" charset="0"/>
              </a:rPr>
              <a:t>HISTORY</a:t>
            </a:r>
            <a:endParaRPr lang="es-PE" sz="8000">
              <a:solidFill>
                <a:schemeClr val="accent3">
                  <a:lumMod val="75000"/>
                  <a:lumOff val="25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BBACF8A-BA57-D462-8C44-2B5C469D7E00}"/>
              </a:ext>
            </a:extLst>
          </p:cNvPr>
          <p:cNvSpPr/>
          <p:nvPr/>
        </p:nvSpPr>
        <p:spPr>
          <a:xfrm>
            <a:off x="0" y="-2"/>
            <a:ext cx="6899564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5" name="Group 26">
            <a:extLst>
              <a:ext uri="{FF2B5EF4-FFF2-40B4-BE49-F238E27FC236}">
                <a16:creationId xmlns:a16="http://schemas.microsoft.com/office/drawing/2014/main" id="{CAF55721-7792-BCF4-6B09-0806797AF7DE}"/>
              </a:ext>
            </a:extLst>
          </p:cNvPr>
          <p:cNvGrpSpPr/>
          <p:nvPr/>
        </p:nvGrpSpPr>
        <p:grpSpPr>
          <a:xfrm>
            <a:off x="3653855" y="3346854"/>
            <a:ext cx="2908918" cy="685523"/>
            <a:chOff x="2550393" y="4319146"/>
            <a:chExt cx="3685007" cy="685523"/>
          </a:xfrm>
          <a:noFill/>
        </p:grpSpPr>
        <p:sp>
          <p:nvSpPr>
            <p:cNvPr id="6" name="TextBox 27">
              <a:extLst>
                <a:ext uri="{FF2B5EF4-FFF2-40B4-BE49-F238E27FC236}">
                  <a16:creationId xmlns:a16="http://schemas.microsoft.com/office/drawing/2014/main" id="{73F5FDFC-B1B1-4E34-B0A1-D1A65AEADACD}"/>
                </a:ext>
              </a:extLst>
            </p:cNvPr>
            <p:cNvSpPr txBox="1"/>
            <p:nvPr/>
          </p:nvSpPr>
          <p:spPr>
            <a:xfrm>
              <a:off x="2550393" y="4543004"/>
              <a:ext cx="3683695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2"/>
                  </a:solidFill>
                </a:rPr>
                <a:t>Get a modern PowerPoint  Presentation that is beautifully designed.</a:t>
              </a:r>
              <a:endParaRPr lang="en-US" altLang="ko-KR" sz="1200">
                <a:solidFill>
                  <a:schemeClr val="bg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TextBox 28">
              <a:extLst>
                <a:ext uri="{FF2B5EF4-FFF2-40B4-BE49-F238E27FC236}">
                  <a16:creationId xmlns:a16="http://schemas.microsoft.com/office/drawing/2014/main" id="{AF066B00-DE4C-3B5C-CCC4-B81E2ADD635C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accent4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accent4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29">
            <a:extLst>
              <a:ext uri="{FF2B5EF4-FFF2-40B4-BE49-F238E27FC236}">
                <a16:creationId xmlns:a16="http://schemas.microsoft.com/office/drawing/2014/main" id="{8F34EE09-B3B5-FF75-2A50-4906877C3D89}"/>
              </a:ext>
            </a:extLst>
          </p:cNvPr>
          <p:cNvGrpSpPr/>
          <p:nvPr/>
        </p:nvGrpSpPr>
        <p:grpSpPr>
          <a:xfrm>
            <a:off x="3654890" y="4197196"/>
            <a:ext cx="2907882" cy="666620"/>
            <a:chOff x="2551705" y="4296700"/>
            <a:chExt cx="3552136" cy="666620"/>
          </a:xfrm>
          <a:noFill/>
        </p:grpSpPr>
        <p:sp>
          <p:nvSpPr>
            <p:cNvPr id="9" name="TextBox 30">
              <a:extLst>
                <a:ext uri="{FF2B5EF4-FFF2-40B4-BE49-F238E27FC236}">
                  <a16:creationId xmlns:a16="http://schemas.microsoft.com/office/drawing/2014/main" id="{1071F2EA-2CBD-5B9D-1A51-FF65141DF582}"/>
                </a:ext>
              </a:extLst>
            </p:cNvPr>
            <p:cNvSpPr txBox="1"/>
            <p:nvPr/>
          </p:nvSpPr>
          <p:spPr>
            <a:xfrm>
              <a:off x="2551706" y="4501655"/>
              <a:ext cx="3552135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2"/>
                  </a:solidFill>
                </a:rPr>
                <a:t>Get a modern PowerPoint  Presentation that is beautifully designed.</a:t>
              </a:r>
              <a:endParaRPr lang="en-US" altLang="ko-KR" sz="1200">
                <a:solidFill>
                  <a:schemeClr val="bg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TextBox 31">
              <a:extLst>
                <a:ext uri="{FF2B5EF4-FFF2-40B4-BE49-F238E27FC236}">
                  <a16:creationId xmlns:a16="http://schemas.microsoft.com/office/drawing/2014/main" id="{99E4AACA-F6FE-56F5-117E-A0221DFD812C}"/>
                </a:ext>
              </a:extLst>
            </p:cNvPr>
            <p:cNvSpPr txBox="1"/>
            <p:nvPr/>
          </p:nvSpPr>
          <p:spPr>
            <a:xfrm>
              <a:off x="2551705" y="4296700"/>
              <a:ext cx="3552135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accent4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accent4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32">
            <a:extLst>
              <a:ext uri="{FF2B5EF4-FFF2-40B4-BE49-F238E27FC236}">
                <a16:creationId xmlns:a16="http://schemas.microsoft.com/office/drawing/2014/main" id="{29F8C3E0-9963-412E-93B3-FADB7BDEC34C}"/>
              </a:ext>
            </a:extLst>
          </p:cNvPr>
          <p:cNvGrpSpPr/>
          <p:nvPr/>
        </p:nvGrpSpPr>
        <p:grpSpPr>
          <a:xfrm>
            <a:off x="3653854" y="5040173"/>
            <a:ext cx="2907885" cy="675673"/>
            <a:chOff x="2551704" y="4319146"/>
            <a:chExt cx="2894333" cy="675673"/>
          </a:xfrm>
          <a:noFill/>
        </p:grpSpPr>
        <p:sp>
          <p:nvSpPr>
            <p:cNvPr id="12" name="TextBox 33">
              <a:extLst>
                <a:ext uri="{FF2B5EF4-FFF2-40B4-BE49-F238E27FC236}">
                  <a16:creationId xmlns:a16="http://schemas.microsoft.com/office/drawing/2014/main" id="{AB9363D8-59F9-663A-5C46-1A0E16F84B4A}"/>
                </a:ext>
              </a:extLst>
            </p:cNvPr>
            <p:cNvSpPr txBox="1"/>
            <p:nvPr/>
          </p:nvSpPr>
          <p:spPr>
            <a:xfrm>
              <a:off x="2551705" y="4533154"/>
              <a:ext cx="289433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2"/>
                  </a:solidFill>
                </a:rPr>
                <a:t>Get a modern PowerPoint  Presentation that is beautifully designed.</a:t>
              </a:r>
              <a:endParaRPr lang="en-US" altLang="ko-KR" sz="1200">
                <a:solidFill>
                  <a:schemeClr val="bg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TextBox 34">
              <a:extLst>
                <a:ext uri="{FF2B5EF4-FFF2-40B4-BE49-F238E27FC236}">
                  <a16:creationId xmlns:a16="http://schemas.microsoft.com/office/drawing/2014/main" id="{EF87D732-224F-FDFA-F332-FFB964C42045}"/>
                </a:ext>
              </a:extLst>
            </p:cNvPr>
            <p:cNvSpPr txBox="1"/>
            <p:nvPr/>
          </p:nvSpPr>
          <p:spPr>
            <a:xfrm>
              <a:off x="2551704" y="4319146"/>
              <a:ext cx="2885893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accent2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accent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35">
            <a:extLst>
              <a:ext uri="{FF2B5EF4-FFF2-40B4-BE49-F238E27FC236}">
                <a16:creationId xmlns:a16="http://schemas.microsoft.com/office/drawing/2014/main" id="{A3AB4566-BC02-A0A2-AD97-F0417391FB75}"/>
              </a:ext>
            </a:extLst>
          </p:cNvPr>
          <p:cNvGrpSpPr/>
          <p:nvPr/>
        </p:nvGrpSpPr>
        <p:grpSpPr>
          <a:xfrm>
            <a:off x="3663790" y="5884999"/>
            <a:ext cx="2899405" cy="675673"/>
            <a:chOff x="2729835" y="4319146"/>
            <a:chExt cx="2208570" cy="675673"/>
          </a:xfrm>
          <a:noFill/>
        </p:grpSpPr>
        <p:sp>
          <p:nvSpPr>
            <p:cNvPr id="15" name="TextBox 36">
              <a:extLst>
                <a:ext uri="{FF2B5EF4-FFF2-40B4-BE49-F238E27FC236}">
                  <a16:creationId xmlns:a16="http://schemas.microsoft.com/office/drawing/2014/main" id="{A1936E9B-9A97-423B-DF4C-230DD8072748}"/>
                </a:ext>
              </a:extLst>
            </p:cNvPr>
            <p:cNvSpPr txBox="1"/>
            <p:nvPr/>
          </p:nvSpPr>
          <p:spPr>
            <a:xfrm>
              <a:off x="2729838" y="4533154"/>
              <a:ext cx="2208567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2"/>
                  </a:solidFill>
                </a:rPr>
                <a:t>Get a modern PowerPoint  Presentation that is beautifully designed.</a:t>
              </a:r>
              <a:endParaRPr lang="en-US" altLang="ko-KR" sz="1200">
                <a:solidFill>
                  <a:schemeClr val="bg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TextBox 37">
              <a:extLst>
                <a:ext uri="{FF2B5EF4-FFF2-40B4-BE49-F238E27FC236}">
                  <a16:creationId xmlns:a16="http://schemas.microsoft.com/office/drawing/2014/main" id="{A82623FA-FCD2-EEFD-AFF6-FCD5C816E72E}"/>
                </a:ext>
              </a:extLst>
            </p:cNvPr>
            <p:cNvSpPr txBox="1"/>
            <p:nvPr/>
          </p:nvSpPr>
          <p:spPr>
            <a:xfrm>
              <a:off x="2729835" y="4319146"/>
              <a:ext cx="220856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accent4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accent4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7" name="TextBox 40">
            <a:extLst>
              <a:ext uri="{FF2B5EF4-FFF2-40B4-BE49-F238E27FC236}">
                <a16:creationId xmlns:a16="http://schemas.microsoft.com/office/drawing/2014/main" id="{CF56614C-9F21-B705-6978-0C00B04766F9}"/>
              </a:ext>
            </a:extLst>
          </p:cNvPr>
          <p:cNvSpPr txBox="1"/>
          <p:nvPr/>
        </p:nvSpPr>
        <p:spPr>
          <a:xfrm>
            <a:off x="219812" y="205959"/>
            <a:ext cx="68191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>
                <a:solidFill>
                  <a:schemeClr val="bg1"/>
                </a:solidFill>
              </a:rPr>
              <a:t>We Create Quality Professional </a:t>
            </a:r>
            <a:br>
              <a:rPr lang="en-US" altLang="ko-KR" sz="3200">
                <a:solidFill>
                  <a:schemeClr val="bg1"/>
                </a:solidFill>
              </a:rPr>
            </a:br>
            <a:r>
              <a:rPr lang="en-US" altLang="ko-KR" sz="3200">
                <a:solidFill>
                  <a:schemeClr val="bg1"/>
                </a:solidFill>
              </a:rPr>
              <a:t>Presentation</a:t>
            </a:r>
            <a:endParaRPr lang="ko-KR" altLang="en-US" sz="3200">
              <a:solidFill>
                <a:schemeClr val="bg1"/>
              </a:solidFill>
            </a:endParaRPr>
          </a:p>
        </p:txBody>
      </p:sp>
      <p:sp>
        <p:nvSpPr>
          <p:cNvPr id="18" name="Rectangle 41">
            <a:extLst>
              <a:ext uri="{FF2B5EF4-FFF2-40B4-BE49-F238E27FC236}">
                <a16:creationId xmlns:a16="http://schemas.microsoft.com/office/drawing/2014/main" id="{F6025AB8-9872-BB68-5058-46964FED6EF5}"/>
              </a:ext>
            </a:extLst>
          </p:cNvPr>
          <p:cNvSpPr/>
          <p:nvPr/>
        </p:nvSpPr>
        <p:spPr>
          <a:xfrm>
            <a:off x="3177746" y="3495617"/>
            <a:ext cx="386384" cy="36004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/>
              <a:t>01</a:t>
            </a:r>
            <a:endParaRPr lang="ko-KR" altLang="en-US" sz="1200" b="1"/>
          </a:p>
        </p:txBody>
      </p:sp>
      <p:sp>
        <p:nvSpPr>
          <p:cNvPr id="19" name="Rectangle 42">
            <a:extLst>
              <a:ext uri="{FF2B5EF4-FFF2-40B4-BE49-F238E27FC236}">
                <a16:creationId xmlns:a16="http://schemas.microsoft.com/office/drawing/2014/main" id="{FFA0005D-7947-D536-2BA6-98D08E32719C}"/>
              </a:ext>
            </a:extLst>
          </p:cNvPr>
          <p:cNvSpPr/>
          <p:nvPr/>
        </p:nvSpPr>
        <p:spPr>
          <a:xfrm>
            <a:off x="3176711" y="4335709"/>
            <a:ext cx="386384" cy="36004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/>
              <a:t>02</a:t>
            </a:r>
            <a:endParaRPr lang="ko-KR" altLang="en-US" sz="1200" b="1"/>
          </a:p>
        </p:txBody>
      </p:sp>
      <p:sp>
        <p:nvSpPr>
          <p:cNvPr id="20" name="Rectangle 43">
            <a:extLst>
              <a:ext uri="{FF2B5EF4-FFF2-40B4-BE49-F238E27FC236}">
                <a16:creationId xmlns:a16="http://schemas.microsoft.com/office/drawing/2014/main" id="{768133EE-CB8A-297B-34C1-173E1BD0FC11}"/>
              </a:ext>
            </a:extLst>
          </p:cNvPr>
          <p:cNvSpPr/>
          <p:nvPr/>
        </p:nvSpPr>
        <p:spPr>
          <a:xfrm>
            <a:off x="3176711" y="5125419"/>
            <a:ext cx="386384" cy="36004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/>
              <a:t>03</a:t>
            </a:r>
            <a:endParaRPr lang="ko-KR" altLang="en-US" sz="1200" b="1"/>
          </a:p>
        </p:txBody>
      </p:sp>
      <p:sp>
        <p:nvSpPr>
          <p:cNvPr id="21" name="Rectangle 44">
            <a:extLst>
              <a:ext uri="{FF2B5EF4-FFF2-40B4-BE49-F238E27FC236}">
                <a16:creationId xmlns:a16="http://schemas.microsoft.com/office/drawing/2014/main" id="{DF2EF737-B0DF-A410-9FD8-E2E9649D7F7B}"/>
              </a:ext>
            </a:extLst>
          </p:cNvPr>
          <p:cNvSpPr/>
          <p:nvPr/>
        </p:nvSpPr>
        <p:spPr>
          <a:xfrm>
            <a:off x="3182376" y="5989018"/>
            <a:ext cx="386384" cy="36004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/>
              <a:t>04</a:t>
            </a:r>
            <a:endParaRPr lang="ko-KR" altLang="en-US" sz="1200" b="1"/>
          </a:p>
        </p:txBody>
      </p:sp>
      <p:sp>
        <p:nvSpPr>
          <p:cNvPr id="22" name="TextBox 46">
            <a:extLst>
              <a:ext uri="{FF2B5EF4-FFF2-40B4-BE49-F238E27FC236}">
                <a16:creationId xmlns:a16="http://schemas.microsoft.com/office/drawing/2014/main" id="{2E119C4A-026E-8A04-786D-7489CF4DAE4A}"/>
              </a:ext>
            </a:extLst>
          </p:cNvPr>
          <p:cNvSpPr txBox="1"/>
          <p:nvPr/>
        </p:nvSpPr>
        <p:spPr>
          <a:xfrm>
            <a:off x="219812" y="1320939"/>
            <a:ext cx="6341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accent4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Example Text :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23" name="TextBox 48">
            <a:extLst>
              <a:ext uri="{FF2B5EF4-FFF2-40B4-BE49-F238E27FC236}">
                <a16:creationId xmlns:a16="http://schemas.microsoft.com/office/drawing/2014/main" id="{F7A5CBBC-BC67-6B15-69C7-B60B76EB2BAB}"/>
              </a:ext>
            </a:extLst>
          </p:cNvPr>
          <p:cNvSpPr txBox="1"/>
          <p:nvPr/>
        </p:nvSpPr>
        <p:spPr>
          <a:xfrm>
            <a:off x="1986897" y="1941087"/>
            <a:ext cx="4888581" cy="107664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10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10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Easy to change colors, photos and Text.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10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Get a modern PowerPoint  Presentation that is beautifully designed.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10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You can simply impress your audience and add a unique zing.</a:t>
            </a: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B1D75DC0-348E-46FD-A056-4B5D02BB54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20772" y="0"/>
            <a:ext cx="3071228" cy="685800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1DC5588D-D867-49A3-9B3F-EB6A87C1D4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303401"/>
            <a:ext cx="3013463" cy="455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6503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42D9051-7034-EC3C-C7A1-CCE1F5CCBF16}"/>
              </a:ext>
            </a:extLst>
          </p:cNvPr>
          <p:cNvSpPr/>
          <p:nvPr/>
        </p:nvSpPr>
        <p:spPr>
          <a:xfrm>
            <a:off x="5070763" y="1"/>
            <a:ext cx="2050473" cy="68579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sz="80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VALUES</a:t>
            </a:r>
            <a:endParaRPr lang="es-PE" sz="8000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15" name="Arrow: Up 67">
            <a:extLst>
              <a:ext uri="{FF2B5EF4-FFF2-40B4-BE49-F238E27FC236}">
                <a16:creationId xmlns:a16="http://schemas.microsoft.com/office/drawing/2014/main" id="{4FA769B9-87EF-7898-0C38-595753A920E7}"/>
              </a:ext>
            </a:extLst>
          </p:cNvPr>
          <p:cNvSpPr/>
          <p:nvPr/>
        </p:nvSpPr>
        <p:spPr>
          <a:xfrm rot="10800000">
            <a:off x="2273392" y="5014459"/>
            <a:ext cx="653789" cy="1319913"/>
          </a:xfrm>
          <a:prstGeom prst="upArrow">
            <a:avLst>
              <a:gd name="adj1" fmla="val 50000"/>
              <a:gd name="adj2" fmla="val 8752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82">
            <a:extLst>
              <a:ext uri="{FF2B5EF4-FFF2-40B4-BE49-F238E27FC236}">
                <a16:creationId xmlns:a16="http://schemas.microsoft.com/office/drawing/2014/main" id="{BBBD768A-F12B-4038-39AE-F4AB7D3D9BCC}"/>
              </a:ext>
            </a:extLst>
          </p:cNvPr>
          <p:cNvGrpSpPr/>
          <p:nvPr/>
        </p:nvGrpSpPr>
        <p:grpSpPr>
          <a:xfrm>
            <a:off x="2985931" y="2040280"/>
            <a:ext cx="2084832" cy="678649"/>
            <a:chOff x="3233964" y="1954419"/>
            <a:chExt cx="1410044" cy="678649"/>
          </a:xfrm>
        </p:grpSpPr>
        <p:sp>
          <p:nvSpPr>
            <p:cNvPr id="17" name="TextBox 92">
              <a:extLst>
                <a:ext uri="{FF2B5EF4-FFF2-40B4-BE49-F238E27FC236}">
                  <a16:creationId xmlns:a16="http://schemas.microsoft.com/office/drawing/2014/main" id="{F3BE6ACF-AFBE-F8BD-3D7D-D693C79DBAD8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Add Text</a:t>
              </a:r>
              <a:endParaRPr lang="ko-KR" altLang="en-US" sz="1200" b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TextBox 93">
              <a:extLst>
                <a:ext uri="{FF2B5EF4-FFF2-40B4-BE49-F238E27FC236}">
                  <a16:creationId xmlns:a16="http://schemas.microsoft.com/office/drawing/2014/main" id="{939EC23A-47EE-E662-4639-8AFE912EE02E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Easy to change colors, photos and Text.</a:t>
              </a:r>
              <a:endParaRPr lang="ko-KR" altLang="en-US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83">
            <a:extLst>
              <a:ext uri="{FF2B5EF4-FFF2-40B4-BE49-F238E27FC236}">
                <a16:creationId xmlns:a16="http://schemas.microsoft.com/office/drawing/2014/main" id="{7984C695-00C8-F3C5-5775-B36F26F60A94}"/>
              </a:ext>
            </a:extLst>
          </p:cNvPr>
          <p:cNvGrpSpPr/>
          <p:nvPr/>
        </p:nvGrpSpPr>
        <p:grpSpPr>
          <a:xfrm>
            <a:off x="2985931" y="2826000"/>
            <a:ext cx="2084832" cy="678649"/>
            <a:chOff x="3233964" y="1954419"/>
            <a:chExt cx="1410044" cy="678649"/>
          </a:xfrm>
        </p:grpSpPr>
        <p:sp>
          <p:nvSpPr>
            <p:cNvPr id="20" name="TextBox 90">
              <a:extLst>
                <a:ext uri="{FF2B5EF4-FFF2-40B4-BE49-F238E27FC236}">
                  <a16:creationId xmlns:a16="http://schemas.microsoft.com/office/drawing/2014/main" id="{FC222511-4376-1E80-4779-E7649D49A027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Add Text</a:t>
              </a:r>
              <a:endParaRPr lang="ko-KR" altLang="en-US" sz="1200" b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TextBox 91">
              <a:extLst>
                <a:ext uri="{FF2B5EF4-FFF2-40B4-BE49-F238E27FC236}">
                  <a16:creationId xmlns:a16="http://schemas.microsoft.com/office/drawing/2014/main" id="{EF3F4726-0D49-99B3-BDD7-A22AABEC4BD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Easy to change colors, photos and Text.</a:t>
              </a:r>
              <a:endParaRPr lang="ko-KR" altLang="en-US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84">
            <a:extLst>
              <a:ext uri="{FF2B5EF4-FFF2-40B4-BE49-F238E27FC236}">
                <a16:creationId xmlns:a16="http://schemas.microsoft.com/office/drawing/2014/main" id="{170D9DE5-7678-0F6D-FD25-EC81D68DCE19}"/>
              </a:ext>
            </a:extLst>
          </p:cNvPr>
          <p:cNvGrpSpPr/>
          <p:nvPr/>
        </p:nvGrpSpPr>
        <p:grpSpPr>
          <a:xfrm>
            <a:off x="2985931" y="3611718"/>
            <a:ext cx="2084832" cy="678649"/>
            <a:chOff x="3233964" y="1954419"/>
            <a:chExt cx="1410044" cy="678649"/>
          </a:xfrm>
        </p:grpSpPr>
        <p:sp>
          <p:nvSpPr>
            <p:cNvPr id="23" name="TextBox 88">
              <a:extLst>
                <a:ext uri="{FF2B5EF4-FFF2-40B4-BE49-F238E27FC236}">
                  <a16:creationId xmlns:a16="http://schemas.microsoft.com/office/drawing/2014/main" id="{9F2763D6-3BA8-B165-DE5B-B556EC9F17FB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Add Text</a:t>
              </a:r>
              <a:endParaRPr lang="ko-KR" altLang="en-US" sz="1200" b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TextBox 89">
              <a:extLst>
                <a:ext uri="{FF2B5EF4-FFF2-40B4-BE49-F238E27FC236}">
                  <a16:creationId xmlns:a16="http://schemas.microsoft.com/office/drawing/2014/main" id="{C898A128-67A4-381E-EC3C-DDFBE9AECFA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Easy to change colors, photos and Text.</a:t>
              </a:r>
              <a:endParaRPr lang="ko-KR" altLang="en-US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5" name="Teardrop 1">
            <a:extLst>
              <a:ext uri="{FF2B5EF4-FFF2-40B4-BE49-F238E27FC236}">
                <a16:creationId xmlns:a16="http://schemas.microsoft.com/office/drawing/2014/main" id="{5B3A8D27-2267-05A5-7B62-4B4628A55164}"/>
              </a:ext>
            </a:extLst>
          </p:cNvPr>
          <p:cNvSpPr/>
          <p:nvPr/>
        </p:nvSpPr>
        <p:spPr>
          <a:xfrm rot="18805992">
            <a:off x="2410681" y="381695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0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Round Same Side Corner Rectangle 11">
            <a:extLst>
              <a:ext uri="{FF2B5EF4-FFF2-40B4-BE49-F238E27FC236}">
                <a16:creationId xmlns:a16="http://schemas.microsoft.com/office/drawing/2014/main" id="{E5734433-7A4A-8161-B464-DB49858B9918}"/>
              </a:ext>
            </a:extLst>
          </p:cNvPr>
          <p:cNvSpPr>
            <a:spLocks noChangeAspect="1"/>
          </p:cNvSpPr>
          <p:nvPr/>
        </p:nvSpPr>
        <p:spPr>
          <a:xfrm rot="9900000">
            <a:off x="2401112" y="3025404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Block Arc 10">
            <a:extLst>
              <a:ext uri="{FF2B5EF4-FFF2-40B4-BE49-F238E27FC236}">
                <a16:creationId xmlns:a16="http://schemas.microsoft.com/office/drawing/2014/main" id="{69FF49AF-A517-0C17-8414-EFF34BB56CC8}"/>
              </a:ext>
            </a:extLst>
          </p:cNvPr>
          <p:cNvSpPr/>
          <p:nvPr/>
        </p:nvSpPr>
        <p:spPr>
          <a:xfrm>
            <a:off x="2381199" y="2257264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TextBox 94">
            <a:extLst>
              <a:ext uri="{FF2B5EF4-FFF2-40B4-BE49-F238E27FC236}">
                <a16:creationId xmlns:a16="http://schemas.microsoft.com/office/drawing/2014/main" id="{A790DAEC-20D0-ABB4-727C-C77D1FE9C73D}"/>
              </a:ext>
            </a:extLst>
          </p:cNvPr>
          <p:cNvSpPr txBox="1"/>
          <p:nvPr/>
        </p:nvSpPr>
        <p:spPr>
          <a:xfrm>
            <a:off x="2985931" y="4959958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>
                <a:ln w="12700">
                  <a:noFill/>
                </a:ln>
                <a:solidFill>
                  <a:schemeClr val="accent2"/>
                </a:solidFill>
                <a:cs typeface="Arial" panose="020B0604020202020204" pitchFamily="34" charset="0"/>
              </a:rPr>
              <a:t>28</a:t>
            </a:r>
            <a:r>
              <a:rPr lang="en-US" altLang="ko-KR" sz="2400" b="1">
                <a:ln w="12700">
                  <a:noFill/>
                </a:ln>
                <a:solidFill>
                  <a:schemeClr val="accent2"/>
                </a:solidFill>
                <a:cs typeface="Arial" panose="020B0604020202020204" pitchFamily="34" charset="0"/>
              </a:rPr>
              <a:t>%</a:t>
            </a:r>
            <a:endParaRPr lang="ko-KR" altLang="en-US" sz="2400" b="1">
              <a:ln w="12700">
                <a:noFill/>
              </a:ln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54" name="Arrow: Up 66">
            <a:extLst>
              <a:ext uri="{FF2B5EF4-FFF2-40B4-BE49-F238E27FC236}">
                <a16:creationId xmlns:a16="http://schemas.microsoft.com/office/drawing/2014/main" id="{C22DB3A1-01B9-5B82-3BD0-23420A87E240}"/>
              </a:ext>
            </a:extLst>
          </p:cNvPr>
          <p:cNvSpPr/>
          <p:nvPr/>
        </p:nvSpPr>
        <p:spPr>
          <a:xfrm>
            <a:off x="9191290" y="2987552"/>
            <a:ext cx="653789" cy="1319913"/>
          </a:xfrm>
          <a:prstGeom prst="upArrow">
            <a:avLst>
              <a:gd name="adj1" fmla="val 50000"/>
              <a:gd name="adj2" fmla="val 8752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69">
            <a:extLst>
              <a:ext uri="{FF2B5EF4-FFF2-40B4-BE49-F238E27FC236}">
                <a16:creationId xmlns:a16="http://schemas.microsoft.com/office/drawing/2014/main" id="{F9A9E9EA-0A9C-3104-6228-6D012C7F445C}"/>
              </a:ext>
            </a:extLst>
          </p:cNvPr>
          <p:cNvGrpSpPr/>
          <p:nvPr/>
        </p:nvGrpSpPr>
        <p:grpSpPr>
          <a:xfrm>
            <a:off x="7107153" y="4470119"/>
            <a:ext cx="2102633" cy="678649"/>
            <a:chOff x="3233964" y="1954419"/>
            <a:chExt cx="1410044" cy="678649"/>
          </a:xfrm>
        </p:grpSpPr>
        <p:sp>
          <p:nvSpPr>
            <p:cNvPr id="56" name="TextBox 79">
              <a:extLst>
                <a:ext uri="{FF2B5EF4-FFF2-40B4-BE49-F238E27FC236}">
                  <a16:creationId xmlns:a16="http://schemas.microsoft.com/office/drawing/2014/main" id="{7CD801EC-3280-4A25-43A6-D467A0ED513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Add Text</a:t>
              </a:r>
              <a:endParaRPr lang="ko-KR" altLang="en-US" sz="1200" b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7" name="TextBox 80">
              <a:extLst>
                <a:ext uri="{FF2B5EF4-FFF2-40B4-BE49-F238E27FC236}">
                  <a16:creationId xmlns:a16="http://schemas.microsoft.com/office/drawing/2014/main" id="{4A41C713-32A6-5697-6A52-148DCF76CA3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Easy to change colors, photos and Text.</a:t>
              </a:r>
              <a:endParaRPr lang="ko-KR" altLang="en-US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 70">
            <a:extLst>
              <a:ext uri="{FF2B5EF4-FFF2-40B4-BE49-F238E27FC236}">
                <a16:creationId xmlns:a16="http://schemas.microsoft.com/office/drawing/2014/main" id="{4D36513D-B03E-EB3F-7BBA-395023B5AEA8}"/>
              </a:ext>
            </a:extLst>
          </p:cNvPr>
          <p:cNvGrpSpPr/>
          <p:nvPr/>
        </p:nvGrpSpPr>
        <p:grpSpPr>
          <a:xfrm>
            <a:off x="7107153" y="5255839"/>
            <a:ext cx="2102633" cy="678649"/>
            <a:chOff x="3233964" y="1954419"/>
            <a:chExt cx="1410044" cy="678649"/>
          </a:xfrm>
        </p:grpSpPr>
        <p:sp>
          <p:nvSpPr>
            <p:cNvPr id="59" name="TextBox 77">
              <a:extLst>
                <a:ext uri="{FF2B5EF4-FFF2-40B4-BE49-F238E27FC236}">
                  <a16:creationId xmlns:a16="http://schemas.microsoft.com/office/drawing/2014/main" id="{527F59D9-F1FF-4300-50F4-78AE198E48E3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Add Text</a:t>
              </a:r>
              <a:endParaRPr lang="ko-KR" altLang="en-US" sz="1200" b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0" name="TextBox 78">
              <a:extLst>
                <a:ext uri="{FF2B5EF4-FFF2-40B4-BE49-F238E27FC236}">
                  <a16:creationId xmlns:a16="http://schemas.microsoft.com/office/drawing/2014/main" id="{09FD3316-7D06-6CC5-0F73-874EC8896056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Easy to change colors, photos and Text.</a:t>
              </a:r>
              <a:endParaRPr lang="ko-KR" altLang="en-US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1" name="Group 71">
            <a:extLst>
              <a:ext uri="{FF2B5EF4-FFF2-40B4-BE49-F238E27FC236}">
                <a16:creationId xmlns:a16="http://schemas.microsoft.com/office/drawing/2014/main" id="{62360F97-E289-F6DA-9EB8-5CE964DE3142}"/>
              </a:ext>
            </a:extLst>
          </p:cNvPr>
          <p:cNvGrpSpPr/>
          <p:nvPr/>
        </p:nvGrpSpPr>
        <p:grpSpPr>
          <a:xfrm>
            <a:off x="7107153" y="6041557"/>
            <a:ext cx="2102633" cy="678649"/>
            <a:chOff x="3233964" y="1954419"/>
            <a:chExt cx="1410044" cy="678649"/>
          </a:xfrm>
        </p:grpSpPr>
        <p:sp>
          <p:nvSpPr>
            <p:cNvPr id="62" name="TextBox 75">
              <a:extLst>
                <a:ext uri="{FF2B5EF4-FFF2-40B4-BE49-F238E27FC236}">
                  <a16:creationId xmlns:a16="http://schemas.microsoft.com/office/drawing/2014/main" id="{38A3D947-9131-11B3-2682-984C245C284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Add Text</a:t>
              </a:r>
              <a:endParaRPr lang="ko-KR" altLang="en-US" sz="1200" b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3" name="TextBox 76">
              <a:extLst>
                <a:ext uri="{FF2B5EF4-FFF2-40B4-BE49-F238E27FC236}">
                  <a16:creationId xmlns:a16="http://schemas.microsoft.com/office/drawing/2014/main" id="{7E8B4DF3-7E7F-63F2-C6A4-116837F7A193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Easy to change colors, photos and Text.</a:t>
              </a:r>
              <a:endParaRPr lang="ko-KR" altLang="en-US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4" name="Rounded Rectangle 5">
            <a:extLst>
              <a:ext uri="{FF2B5EF4-FFF2-40B4-BE49-F238E27FC236}">
                <a16:creationId xmlns:a16="http://schemas.microsoft.com/office/drawing/2014/main" id="{1C99C6C9-FB33-E8FB-9EB2-CEFADC62597A}"/>
              </a:ext>
            </a:extLst>
          </p:cNvPr>
          <p:cNvSpPr/>
          <p:nvPr/>
        </p:nvSpPr>
        <p:spPr>
          <a:xfrm flipH="1">
            <a:off x="9351017" y="6258541"/>
            <a:ext cx="391682" cy="323114"/>
          </a:xfrm>
          <a:custGeom>
            <a:avLst/>
            <a:gdLst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5" name="Rounded Rectangle 27">
            <a:extLst>
              <a:ext uri="{FF2B5EF4-FFF2-40B4-BE49-F238E27FC236}">
                <a16:creationId xmlns:a16="http://schemas.microsoft.com/office/drawing/2014/main" id="{471F6E5D-D7AF-0DF1-9842-703DEBC6D58F}"/>
              </a:ext>
            </a:extLst>
          </p:cNvPr>
          <p:cNvSpPr/>
          <p:nvPr/>
        </p:nvSpPr>
        <p:spPr>
          <a:xfrm>
            <a:off x="9373660" y="5472823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6" name="Oval 7">
            <a:extLst>
              <a:ext uri="{FF2B5EF4-FFF2-40B4-BE49-F238E27FC236}">
                <a16:creationId xmlns:a16="http://schemas.microsoft.com/office/drawing/2014/main" id="{AF54D1B3-32E3-4C7B-28FF-7AEC21C75B9E}"/>
              </a:ext>
            </a:extLst>
          </p:cNvPr>
          <p:cNvSpPr/>
          <p:nvPr/>
        </p:nvSpPr>
        <p:spPr>
          <a:xfrm>
            <a:off x="9353272" y="4641118"/>
            <a:ext cx="387172" cy="3871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7" name="TextBox 95">
            <a:extLst>
              <a:ext uri="{FF2B5EF4-FFF2-40B4-BE49-F238E27FC236}">
                <a16:creationId xmlns:a16="http://schemas.microsoft.com/office/drawing/2014/main" id="{A47236E7-333A-3831-D621-F7F51702AEBA}"/>
              </a:ext>
            </a:extLst>
          </p:cNvPr>
          <p:cNvSpPr txBox="1"/>
          <p:nvPr/>
        </p:nvSpPr>
        <p:spPr>
          <a:xfrm>
            <a:off x="7849329" y="3473795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>
                <a:ln w="12700">
                  <a:noFill/>
                </a:ln>
                <a:solidFill>
                  <a:schemeClr val="accent4"/>
                </a:solidFill>
                <a:cs typeface="Arial" panose="020B0604020202020204" pitchFamily="34" charset="0"/>
              </a:rPr>
              <a:t>10</a:t>
            </a:r>
            <a:r>
              <a:rPr lang="en-US" altLang="ko-KR" sz="2400" b="1">
                <a:ln w="12700">
                  <a:noFill/>
                </a:ln>
                <a:solidFill>
                  <a:schemeClr val="accent4"/>
                </a:solidFill>
                <a:cs typeface="Arial" panose="020B0604020202020204" pitchFamily="34" charset="0"/>
              </a:rPr>
              <a:t>%</a:t>
            </a:r>
            <a:endParaRPr lang="ko-KR" altLang="en-US" sz="2400" b="1">
              <a:ln w="12700">
                <a:noFill/>
              </a:ln>
              <a:solidFill>
                <a:schemeClr val="accent4"/>
              </a:solidFill>
              <a:cs typeface="Arial" panose="020B0604020202020204" pitchFamily="34" charset="0"/>
            </a:endParaRPr>
          </a:p>
        </p:txBody>
      </p:sp>
      <p:sp>
        <p:nvSpPr>
          <p:cNvPr id="68" name="TextBox 29">
            <a:extLst>
              <a:ext uri="{FF2B5EF4-FFF2-40B4-BE49-F238E27FC236}">
                <a16:creationId xmlns:a16="http://schemas.microsoft.com/office/drawing/2014/main" id="{7A1B2BB0-6309-74BC-E986-98C4E58C897C}"/>
              </a:ext>
            </a:extLst>
          </p:cNvPr>
          <p:cNvSpPr txBox="1"/>
          <p:nvPr/>
        </p:nvSpPr>
        <p:spPr>
          <a:xfrm>
            <a:off x="196629" y="214260"/>
            <a:ext cx="486005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600">
                <a:solidFill>
                  <a:schemeClr val="bg2">
                    <a:lumMod val="25000"/>
                  </a:schemeClr>
                </a:solidFill>
                <a:latin typeface="Franklin Gothic Heavy" panose="020B0903020102020204" pitchFamily="34" charset="0"/>
                <a:cs typeface="Arial" panose="020B0604020202020204" pitchFamily="34" charset="0"/>
              </a:rPr>
              <a:t>L</a:t>
            </a:r>
            <a:r>
              <a:rPr lang="en-US" altLang="ko-KR" sz="3600">
                <a:solidFill>
                  <a:schemeClr val="bg2">
                    <a:lumMod val="25000"/>
                  </a:schemeClr>
                </a:solidFill>
                <a:latin typeface="Franklin Gothic Heavy" panose="020B0903020102020204" pitchFamily="34" charset="0"/>
                <a:cs typeface="Arial" panose="020B0604020202020204" pitchFamily="34" charset="0"/>
              </a:rPr>
              <a:t>OREM IPSUM</a:t>
            </a:r>
            <a:endParaRPr lang="ko-KR" altLang="en-US" sz="3600">
              <a:solidFill>
                <a:schemeClr val="bg2">
                  <a:lumMod val="25000"/>
                </a:schemeClr>
              </a:solidFill>
              <a:latin typeface="Franklin Gothic Heavy" panose="020B09030201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 Placeholder 20">
            <a:extLst>
              <a:ext uri="{FF2B5EF4-FFF2-40B4-BE49-F238E27FC236}">
                <a16:creationId xmlns:a16="http://schemas.microsoft.com/office/drawing/2014/main" id="{D2FC94E8-71B3-12A8-DEDA-29EA4D7E46F1}"/>
              </a:ext>
            </a:extLst>
          </p:cNvPr>
          <p:cNvSpPr txBox="1"/>
          <p:nvPr/>
        </p:nvSpPr>
        <p:spPr>
          <a:xfrm>
            <a:off x="196629" y="944461"/>
            <a:ext cx="4569348" cy="760826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>
                <a:solidFill>
                  <a:schemeClr val="accent6">
                    <a:lumMod val="50000"/>
                  </a:schemeClr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Get a modern PowerPoint</a:t>
            </a:r>
          </a:p>
        </p:txBody>
      </p:sp>
      <p:pic>
        <p:nvPicPr>
          <p:cNvPr id="71" name="Imagen 70">
            <a:extLst>
              <a:ext uri="{FF2B5EF4-FFF2-40B4-BE49-F238E27FC236}">
                <a16:creationId xmlns:a16="http://schemas.microsoft.com/office/drawing/2014/main" id="{ADB3485A-4DD7-4170-8E07-4C5E8B4331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63723"/>
            <a:ext cx="1970924" cy="4894278"/>
          </a:xfrm>
          <a:prstGeom prst="rect">
            <a:avLst/>
          </a:prstGeom>
        </p:spPr>
      </p:pic>
      <p:pic>
        <p:nvPicPr>
          <p:cNvPr id="73" name="Imagen 72">
            <a:extLst>
              <a:ext uri="{FF2B5EF4-FFF2-40B4-BE49-F238E27FC236}">
                <a16:creationId xmlns:a16="http://schemas.microsoft.com/office/drawing/2014/main" id="{F295F3C3-56E1-4A12-8C51-125B0D36D8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050157" y="2716159"/>
            <a:ext cx="6879755" cy="1403929"/>
          </a:xfrm>
          <a:prstGeom prst="rect">
            <a:avLst/>
          </a:prstGeom>
        </p:spPr>
      </p:pic>
      <p:pic>
        <p:nvPicPr>
          <p:cNvPr id="75" name="Imagen 74">
            <a:extLst>
              <a:ext uri="{FF2B5EF4-FFF2-40B4-BE49-F238E27FC236}">
                <a16:creationId xmlns:a16="http://schemas.microsoft.com/office/drawing/2014/main" id="{219749A8-3BE0-43BC-8720-57C5B43BD43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9250" y="339896"/>
            <a:ext cx="2407920" cy="240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69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57BC98F-D4EE-4256-9769-94DB989CD228}"/>
              </a:ext>
            </a:extLst>
          </p:cNvPr>
          <p:cNvSpPr/>
          <p:nvPr/>
        </p:nvSpPr>
        <p:spPr>
          <a:xfrm rot="5400000" flipV="1">
            <a:off x="7030859" y="958912"/>
            <a:ext cx="1241174" cy="1069978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B0C0F4FB-A842-432D-AF52-8146EF6B8BF7}"/>
              </a:ext>
            </a:extLst>
          </p:cNvPr>
          <p:cNvSpPr/>
          <p:nvPr/>
        </p:nvSpPr>
        <p:spPr>
          <a:xfrm rot="5400000" flipV="1">
            <a:off x="6277126" y="429271"/>
            <a:ext cx="6353012" cy="5476737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2FC667F3-AD11-4F44-BB6C-E0D17DA0D6BB}"/>
              </a:ext>
            </a:extLst>
          </p:cNvPr>
          <p:cNvSpPr/>
          <p:nvPr/>
        </p:nvSpPr>
        <p:spPr>
          <a:xfrm rot="16200000" flipV="1">
            <a:off x="8297120" y="1248230"/>
            <a:ext cx="807658" cy="696257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FD4B96-F012-4A2D-A211-B866378B4048}"/>
              </a:ext>
            </a:extLst>
          </p:cNvPr>
          <p:cNvSpPr txBox="1"/>
          <p:nvPr/>
        </p:nvSpPr>
        <p:spPr>
          <a:xfrm>
            <a:off x="8599625" y="2885708"/>
            <a:ext cx="3491051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800" b="1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ABOUT US</a:t>
            </a:r>
          </a:p>
          <a:p>
            <a:pPr>
              <a:lnSpc>
                <a:spcPts val="2000"/>
              </a:lnSpc>
            </a:pPr>
            <a:r>
              <a:rPr lang="en-US" b="1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FROM THE PRESENTER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D89780-E791-4C00-B455-59DC114CF775}"/>
              </a:ext>
            </a:extLst>
          </p:cNvPr>
          <p:cNvSpPr txBox="1"/>
          <p:nvPr/>
        </p:nvSpPr>
        <p:spPr>
          <a:xfrm>
            <a:off x="3641394" y="5874687"/>
            <a:ext cx="5568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Contrary to popular belief, Lorem Ipsum is not simply random text. It has roots in a piece of classical Latin literature from 45 BC, making it over 2000 years old. Richard McClintock, a Latin professor at Hampden-Sydney</a:t>
            </a:r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CB774642-720D-4A64-8B66-4FD16AD08A9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135688" y="4105275"/>
            <a:ext cx="2224087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1643183C-28C0-4786-9001-6BBC09B37862}"/>
              </a:ext>
            </a:extLst>
          </p:cNvPr>
          <p:cNvSpPr/>
          <p:nvPr/>
        </p:nvSpPr>
        <p:spPr>
          <a:xfrm>
            <a:off x="0" y="-8868"/>
            <a:ext cx="8020050" cy="6866868"/>
          </a:xfrm>
          <a:custGeom>
            <a:avLst/>
            <a:gdLst>
              <a:gd name="connsiteX0" fmla="*/ 0 w 8020050"/>
              <a:gd name="connsiteY0" fmla="*/ 0 h 6866868"/>
              <a:gd name="connsiteX1" fmla="*/ 4200673 w 8020050"/>
              <a:gd name="connsiteY1" fmla="*/ 0 h 6866868"/>
              <a:gd name="connsiteX2" fmla="*/ 8020050 w 8020050"/>
              <a:gd name="connsiteY2" fmla="*/ 2215239 h 6866868"/>
              <a:gd name="connsiteX3" fmla="*/ 0 w 8020050"/>
              <a:gd name="connsiteY3" fmla="*/ 6866868 h 686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20050" h="6866867">
                <a:moveTo>
                  <a:pt x="0" y="0"/>
                </a:moveTo>
                <a:lnTo>
                  <a:pt x="4200673" y="0"/>
                </a:lnTo>
                <a:lnTo>
                  <a:pt x="8020050" y="2215239"/>
                </a:lnTo>
                <a:lnTo>
                  <a:pt x="0" y="6866868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D45070C-C19C-4E3C-B84F-C953C11E4F8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4115" y="2516413"/>
            <a:ext cx="3322320" cy="3322320"/>
          </a:xfrm>
          <a:prstGeom prst="rect">
            <a:avLst/>
          </a:prstGeom>
        </p:spPr>
      </p:pic>
      <p:sp>
        <p:nvSpPr>
          <p:cNvPr id="16" name="직사각형 8">
            <a:extLst>
              <a:ext uri="{FF2B5EF4-FFF2-40B4-BE49-F238E27FC236}">
                <a16:creationId xmlns:a16="http://schemas.microsoft.com/office/drawing/2014/main" id="{B1162CB0-77DD-410C-9B12-ECB406005DD8}"/>
              </a:ext>
            </a:extLst>
          </p:cNvPr>
          <p:cNvSpPr/>
          <p:nvPr/>
        </p:nvSpPr>
        <p:spPr>
          <a:xfrm>
            <a:off x="-13200" y="642347"/>
            <a:ext cx="624120" cy="624120"/>
          </a:xfrm>
          <a:prstGeom prst="rect">
            <a:avLst/>
          </a:pr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7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9" name="Grupo 32">
            <a:extLst>
              <a:ext uri="{FF2B5EF4-FFF2-40B4-BE49-F238E27FC236}">
                <a16:creationId xmlns:a16="http://schemas.microsoft.com/office/drawing/2014/main" id="{AE10E1DE-7088-47A1-8DAC-2B32EC5639AF}"/>
              </a:ext>
            </a:extLst>
          </p:cNvPr>
          <p:cNvGrpSpPr/>
          <p:nvPr/>
        </p:nvGrpSpPr>
        <p:grpSpPr>
          <a:xfrm>
            <a:off x="10895146" y="604358"/>
            <a:ext cx="1286932" cy="659184"/>
            <a:chOff x="7740386" y="123800"/>
            <a:chExt cx="1403613" cy="647989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0" name="Diagrama de flujo: retraso 33">
              <a:extLst>
                <a:ext uri="{FF2B5EF4-FFF2-40B4-BE49-F238E27FC236}">
                  <a16:creationId xmlns:a16="http://schemas.microsoft.com/office/drawing/2014/main" id="{296DEEC4-532A-4344-8368-956AFBAA8AFE}"/>
                </a:ext>
              </a:extLst>
            </p:cNvPr>
            <p:cNvSpPr/>
            <p:nvPr/>
          </p:nvSpPr>
          <p:spPr>
            <a:xfrm rot="10799991">
              <a:off x="7740386" y="123800"/>
              <a:ext cx="605351" cy="64798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27 f22 1"/>
                <a:gd name="f34" fmla="*/ f30 1 2"/>
                <a:gd name="f35" fmla="*/ f31 1 2"/>
                <a:gd name="f36" fmla="*/ f32 1 f7"/>
                <a:gd name="f37" fmla="+- f11 f34 0"/>
                <a:gd name="f38" fmla="+- f11 f35 0"/>
                <a:gd name="f39" fmla="+- f36 0 f1"/>
                <a:gd name="f40" fmla="*/ f35 f22 1"/>
                <a:gd name="f41" fmla="*/ f34 f22 1"/>
                <a:gd name="f42" fmla="cos 1 f39"/>
                <a:gd name="f43" fmla="sin 1 f39"/>
                <a:gd name="f44" fmla="*/ f38 f22 1"/>
                <a:gd name="f45" fmla="+- 0 0 f42"/>
                <a:gd name="f46" fmla="+- 0 0 f43"/>
                <a:gd name="f47" fmla="+- 0 0 f45"/>
                <a:gd name="f48" fmla="+- 0 0 f46"/>
                <a:gd name="f49" fmla="*/ f47 f35 1"/>
                <a:gd name="f50" fmla="*/ f48 f34 1"/>
                <a:gd name="f51" fmla="+- f38 f49 0"/>
                <a:gd name="f52" fmla="+- f37 0 f50"/>
                <a:gd name="f53" fmla="+- f37 f50 0"/>
                <a:gd name="f54" fmla="*/ f52 f22 1"/>
                <a:gd name="f55" fmla="*/ f51 f22 1"/>
                <a:gd name="f56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54" r="f55" b="f56"/>
              <a:pathLst>
                <a:path>
                  <a:moveTo>
                    <a:pt x="f29" y="f29"/>
                  </a:moveTo>
                  <a:lnTo>
                    <a:pt x="f44" y="f29"/>
                  </a:lnTo>
                  <a:arcTo wR="f40" hR="f41" stAng="f2" swAng="f0"/>
                  <a:lnTo>
                    <a:pt x="f29" y="f3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121914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21" name="Rectángulo 34">
              <a:extLst>
                <a:ext uri="{FF2B5EF4-FFF2-40B4-BE49-F238E27FC236}">
                  <a16:creationId xmlns:a16="http://schemas.microsoft.com/office/drawing/2014/main" id="{6DC84CCD-A5BC-4649-83A3-384B0FA3E293}"/>
                </a:ext>
              </a:extLst>
            </p:cNvPr>
            <p:cNvSpPr/>
            <p:nvPr/>
          </p:nvSpPr>
          <p:spPr>
            <a:xfrm rot="10799991">
              <a:off x="8319128" y="123800"/>
              <a:ext cx="824871" cy="647989"/>
            </a:xfrm>
            <a:prstGeom prst="rect">
              <a:avLst/>
            </a:pr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121914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>
                <a:solidFill>
                  <a:srgbClr val="FFFFFF"/>
                </a:solidFill>
                <a:latin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533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>
            <a:extLst>
              <a:ext uri="{FF2B5EF4-FFF2-40B4-BE49-F238E27FC236}">
                <a16:creationId xmlns:a16="http://schemas.microsoft.com/office/drawing/2014/main" id="{DC551630-0949-43CA-BC93-6369EDF55C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16" y="0"/>
            <a:ext cx="4015666" cy="6858000"/>
          </a:xfrm>
          <a:prstGeom prst="rect">
            <a:avLst/>
          </a:prstGeom>
        </p:spPr>
      </p:pic>
      <p:sp>
        <p:nvSpPr>
          <p:cNvPr id="3" name="TextBox 44">
            <a:extLst>
              <a:ext uri="{FF2B5EF4-FFF2-40B4-BE49-F238E27FC236}">
                <a16:creationId xmlns:a16="http://schemas.microsoft.com/office/drawing/2014/main" id="{08AD5873-264B-B1D2-3BA2-002FBB369139}"/>
              </a:ext>
            </a:extLst>
          </p:cNvPr>
          <p:cNvSpPr txBox="1"/>
          <p:nvPr/>
        </p:nvSpPr>
        <p:spPr>
          <a:xfrm>
            <a:off x="2291530" y="282930"/>
            <a:ext cx="5110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>
                <a:solidFill>
                  <a:schemeClr val="accent2"/>
                </a:solidFill>
                <a:cs typeface="Arial" panose="020B0604020202020204" pitchFamily="34" charset="0"/>
              </a:rPr>
              <a:t>Simple </a:t>
            </a:r>
            <a:r>
              <a:rPr lang="en-US" altLang="ko-KR" sz="4000" b="1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PowerPoint</a:t>
            </a:r>
            <a:r>
              <a:rPr lang="en-US" altLang="ko-KR" sz="4000" b="1">
                <a:solidFill>
                  <a:schemeClr val="accent2"/>
                </a:solidFill>
                <a:cs typeface="Arial" panose="020B0604020202020204" pitchFamily="34" charset="0"/>
              </a:rPr>
              <a:t> Presentation</a:t>
            </a:r>
            <a:endParaRPr lang="ko-KR" altLang="en-US" sz="4000" b="1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45">
            <a:extLst>
              <a:ext uri="{FF2B5EF4-FFF2-40B4-BE49-F238E27FC236}">
                <a16:creationId xmlns:a16="http://schemas.microsoft.com/office/drawing/2014/main" id="{6901D5CC-B6C0-4929-C78C-8057698DFDC2}"/>
              </a:ext>
            </a:extLst>
          </p:cNvPr>
          <p:cNvSpPr txBox="1"/>
          <p:nvPr/>
        </p:nvSpPr>
        <p:spPr>
          <a:xfrm>
            <a:off x="2291529" y="1685593"/>
            <a:ext cx="5529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 Easy to change colors, photos and Text. </a:t>
            </a:r>
          </a:p>
        </p:txBody>
      </p:sp>
      <p:grpSp>
        <p:nvGrpSpPr>
          <p:cNvPr id="8" name="Group 24">
            <a:extLst>
              <a:ext uri="{FF2B5EF4-FFF2-40B4-BE49-F238E27FC236}">
                <a16:creationId xmlns:a16="http://schemas.microsoft.com/office/drawing/2014/main" id="{F643E0A5-6BDC-7393-C613-50753178AB9C}"/>
              </a:ext>
            </a:extLst>
          </p:cNvPr>
          <p:cNvGrpSpPr/>
          <p:nvPr/>
        </p:nvGrpSpPr>
        <p:grpSpPr>
          <a:xfrm>
            <a:off x="8696883" y="1296753"/>
            <a:ext cx="3393598" cy="923330"/>
            <a:chOff x="2551705" y="4283314"/>
            <a:chExt cx="2357003" cy="923330"/>
          </a:xfrm>
        </p:grpSpPr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122F6825-E82F-839D-E902-58802A15A7D8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cs typeface="Arial" panose="020B0604020202020204" pitchFamily="34" charset="0"/>
                </a:rPr>
                <a:t>Easy to change colors, photos and Text.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1140D184-B072-641D-D1D7-42C78895681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27">
            <a:extLst>
              <a:ext uri="{FF2B5EF4-FFF2-40B4-BE49-F238E27FC236}">
                <a16:creationId xmlns:a16="http://schemas.microsoft.com/office/drawing/2014/main" id="{61FBEFEB-0571-6F42-8222-DAB3EE6D6FAC}"/>
              </a:ext>
            </a:extLst>
          </p:cNvPr>
          <p:cNvGrpSpPr/>
          <p:nvPr/>
        </p:nvGrpSpPr>
        <p:grpSpPr>
          <a:xfrm>
            <a:off x="8696881" y="2738464"/>
            <a:ext cx="3393597" cy="923330"/>
            <a:chOff x="2551705" y="4283314"/>
            <a:chExt cx="2357004" cy="923330"/>
          </a:xfrm>
        </p:grpSpPr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1AA9A807-95EA-C1AD-A593-20FF1DE73D82}"/>
                </a:ext>
              </a:extLst>
            </p:cNvPr>
            <p:cNvSpPr txBox="1"/>
            <p:nvPr/>
          </p:nvSpPr>
          <p:spPr>
            <a:xfrm>
              <a:off x="2551707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cs typeface="Arial" panose="020B0604020202020204" pitchFamily="34" charset="0"/>
                </a:rPr>
                <a:t>Easy to change colors, photos and Text.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TextBox 9">
              <a:extLst>
                <a:ext uri="{FF2B5EF4-FFF2-40B4-BE49-F238E27FC236}">
                  <a16:creationId xmlns:a16="http://schemas.microsoft.com/office/drawing/2014/main" id="{8DF6075F-770A-9922-6F73-690BECE2BE3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4" name="Chevron 2">
            <a:extLst>
              <a:ext uri="{FF2B5EF4-FFF2-40B4-BE49-F238E27FC236}">
                <a16:creationId xmlns:a16="http://schemas.microsoft.com/office/drawing/2014/main" id="{0DA0902C-EF6D-A623-8288-5B65C86A9DCF}"/>
              </a:ext>
            </a:extLst>
          </p:cNvPr>
          <p:cNvSpPr/>
          <p:nvPr/>
        </p:nvSpPr>
        <p:spPr>
          <a:xfrm rot="5400000">
            <a:off x="8005507" y="1395888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0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Chevron 2">
            <a:extLst>
              <a:ext uri="{FF2B5EF4-FFF2-40B4-BE49-F238E27FC236}">
                <a16:creationId xmlns:a16="http://schemas.microsoft.com/office/drawing/2014/main" id="{11DC85F0-9ED5-31C8-3F32-E20AAE83F79E}"/>
              </a:ext>
            </a:extLst>
          </p:cNvPr>
          <p:cNvSpPr/>
          <p:nvPr/>
        </p:nvSpPr>
        <p:spPr>
          <a:xfrm rot="5400000">
            <a:off x="8005507" y="2837598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0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6" name="Group 24">
            <a:extLst>
              <a:ext uri="{FF2B5EF4-FFF2-40B4-BE49-F238E27FC236}">
                <a16:creationId xmlns:a16="http://schemas.microsoft.com/office/drawing/2014/main" id="{67BE373B-4B83-B185-6264-0CB2110EC881}"/>
              </a:ext>
            </a:extLst>
          </p:cNvPr>
          <p:cNvGrpSpPr/>
          <p:nvPr/>
        </p:nvGrpSpPr>
        <p:grpSpPr>
          <a:xfrm>
            <a:off x="8696883" y="3994587"/>
            <a:ext cx="3393598" cy="923330"/>
            <a:chOff x="2551705" y="4283314"/>
            <a:chExt cx="2357003" cy="923330"/>
          </a:xfrm>
        </p:grpSpPr>
        <p:sp>
          <p:nvSpPr>
            <p:cNvPr id="17" name="TextBox 5">
              <a:extLst>
                <a:ext uri="{FF2B5EF4-FFF2-40B4-BE49-F238E27FC236}">
                  <a16:creationId xmlns:a16="http://schemas.microsoft.com/office/drawing/2014/main" id="{E6A3C782-DAF3-F2D4-AE39-77CC5B9D0C57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cs typeface="Arial" panose="020B0604020202020204" pitchFamily="34" charset="0"/>
                </a:rPr>
                <a:t>Easy to change colors, photos and Text.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TextBox 6">
              <a:extLst>
                <a:ext uri="{FF2B5EF4-FFF2-40B4-BE49-F238E27FC236}">
                  <a16:creationId xmlns:a16="http://schemas.microsoft.com/office/drawing/2014/main" id="{42C71FE4-928F-A9F5-7982-CAA464955FAE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27">
            <a:extLst>
              <a:ext uri="{FF2B5EF4-FFF2-40B4-BE49-F238E27FC236}">
                <a16:creationId xmlns:a16="http://schemas.microsoft.com/office/drawing/2014/main" id="{9800F53C-D6C0-2E7C-1BA2-57D8921CEDF4}"/>
              </a:ext>
            </a:extLst>
          </p:cNvPr>
          <p:cNvGrpSpPr/>
          <p:nvPr/>
        </p:nvGrpSpPr>
        <p:grpSpPr>
          <a:xfrm>
            <a:off x="8696881" y="5436298"/>
            <a:ext cx="3393597" cy="923330"/>
            <a:chOff x="2551705" y="4283314"/>
            <a:chExt cx="2357004" cy="923330"/>
          </a:xfrm>
        </p:grpSpPr>
        <p:sp>
          <p:nvSpPr>
            <p:cNvPr id="20" name="TextBox 8">
              <a:extLst>
                <a:ext uri="{FF2B5EF4-FFF2-40B4-BE49-F238E27FC236}">
                  <a16:creationId xmlns:a16="http://schemas.microsoft.com/office/drawing/2014/main" id="{3A3A2649-183E-0315-9721-358331EFA4DC}"/>
                </a:ext>
              </a:extLst>
            </p:cNvPr>
            <p:cNvSpPr txBox="1"/>
            <p:nvPr/>
          </p:nvSpPr>
          <p:spPr>
            <a:xfrm>
              <a:off x="2551707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cs typeface="Arial" panose="020B0604020202020204" pitchFamily="34" charset="0"/>
                </a:rPr>
                <a:t>Easy to change colors, photos and Text.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TextBox 9">
              <a:extLst>
                <a:ext uri="{FF2B5EF4-FFF2-40B4-BE49-F238E27FC236}">
                  <a16:creationId xmlns:a16="http://schemas.microsoft.com/office/drawing/2014/main" id="{153F5823-481E-AAA5-F93C-C9DD7399C0F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2" name="Chevron 2">
            <a:extLst>
              <a:ext uri="{FF2B5EF4-FFF2-40B4-BE49-F238E27FC236}">
                <a16:creationId xmlns:a16="http://schemas.microsoft.com/office/drawing/2014/main" id="{573506A2-EBB7-B328-A811-1F4FC27FE3C0}"/>
              </a:ext>
            </a:extLst>
          </p:cNvPr>
          <p:cNvSpPr/>
          <p:nvPr/>
        </p:nvSpPr>
        <p:spPr>
          <a:xfrm rot="5400000">
            <a:off x="8005507" y="4093722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0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Chevron 2">
            <a:extLst>
              <a:ext uri="{FF2B5EF4-FFF2-40B4-BE49-F238E27FC236}">
                <a16:creationId xmlns:a16="http://schemas.microsoft.com/office/drawing/2014/main" id="{E53CE752-7E02-3560-E3E3-467801A7C462}"/>
              </a:ext>
            </a:extLst>
          </p:cNvPr>
          <p:cNvSpPr/>
          <p:nvPr/>
        </p:nvSpPr>
        <p:spPr>
          <a:xfrm rot="5400000">
            <a:off x="8005507" y="5535432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0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BB53D768-1731-4E30-8C00-C6743E32BA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851" y="3218992"/>
            <a:ext cx="7431138" cy="3232325"/>
          </a:xfrm>
          <a:prstGeom prst="rect">
            <a:avLst/>
          </a:prstGeom>
        </p:spPr>
      </p:pic>
      <p:sp>
        <p:nvSpPr>
          <p:cNvPr id="28" name="직사각형 8">
            <a:extLst>
              <a:ext uri="{FF2B5EF4-FFF2-40B4-BE49-F238E27FC236}">
                <a16:creationId xmlns:a16="http://schemas.microsoft.com/office/drawing/2014/main" id="{EB769540-FE51-4B7C-9796-F66E955E4C72}"/>
              </a:ext>
            </a:extLst>
          </p:cNvPr>
          <p:cNvSpPr/>
          <p:nvPr/>
        </p:nvSpPr>
        <p:spPr>
          <a:xfrm>
            <a:off x="-13200" y="642347"/>
            <a:ext cx="624120" cy="624120"/>
          </a:xfrm>
          <a:prstGeom prst="rect">
            <a:avLst/>
          </a:pr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7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9" name="Grupo 32">
            <a:extLst>
              <a:ext uri="{FF2B5EF4-FFF2-40B4-BE49-F238E27FC236}">
                <a16:creationId xmlns:a16="http://schemas.microsoft.com/office/drawing/2014/main" id="{D666D135-3991-4A9B-9E60-630F2AA2B4B1}"/>
              </a:ext>
            </a:extLst>
          </p:cNvPr>
          <p:cNvGrpSpPr/>
          <p:nvPr/>
        </p:nvGrpSpPr>
        <p:grpSpPr>
          <a:xfrm>
            <a:off x="10895146" y="604358"/>
            <a:ext cx="1286932" cy="659184"/>
            <a:chOff x="7740386" y="123800"/>
            <a:chExt cx="1403613" cy="647989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0" name="Diagrama de flujo: retraso 33">
              <a:extLst>
                <a:ext uri="{FF2B5EF4-FFF2-40B4-BE49-F238E27FC236}">
                  <a16:creationId xmlns:a16="http://schemas.microsoft.com/office/drawing/2014/main" id="{2F5509EA-6C4B-45E6-91FC-3CAC89D31776}"/>
                </a:ext>
              </a:extLst>
            </p:cNvPr>
            <p:cNvSpPr/>
            <p:nvPr/>
          </p:nvSpPr>
          <p:spPr>
            <a:xfrm rot="10799991">
              <a:off x="7740386" y="123800"/>
              <a:ext cx="605351" cy="64798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27 f22 1"/>
                <a:gd name="f34" fmla="*/ f30 1 2"/>
                <a:gd name="f35" fmla="*/ f31 1 2"/>
                <a:gd name="f36" fmla="*/ f32 1 f7"/>
                <a:gd name="f37" fmla="+- f11 f34 0"/>
                <a:gd name="f38" fmla="+- f11 f35 0"/>
                <a:gd name="f39" fmla="+- f36 0 f1"/>
                <a:gd name="f40" fmla="*/ f35 f22 1"/>
                <a:gd name="f41" fmla="*/ f34 f22 1"/>
                <a:gd name="f42" fmla="cos 1 f39"/>
                <a:gd name="f43" fmla="sin 1 f39"/>
                <a:gd name="f44" fmla="*/ f38 f22 1"/>
                <a:gd name="f45" fmla="+- 0 0 f42"/>
                <a:gd name="f46" fmla="+- 0 0 f43"/>
                <a:gd name="f47" fmla="+- 0 0 f45"/>
                <a:gd name="f48" fmla="+- 0 0 f46"/>
                <a:gd name="f49" fmla="*/ f47 f35 1"/>
                <a:gd name="f50" fmla="*/ f48 f34 1"/>
                <a:gd name="f51" fmla="+- f38 f49 0"/>
                <a:gd name="f52" fmla="+- f37 0 f50"/>
                <a:gd name="f53" fmla="+- f37 f50 0"/>
                <a:gd name="f54" fmla="*/ f52 f22 1"/>
                <a:gd name="f55" fmla="*/ f51 f22 1"/>
                <a:gd name="f56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54" r="f55" b="f56"/>
              <a:pathLst>
                <a:path>
                  <a:moveTo>
                    <a:pt x="f29" y="f29"/>
                  </a:moveTo>
                  <a:lnTo>
                    <a:pt x="f44" y="f29"/>
                  </a:lnTo>
                  <a:arcTo wR="f40" hR="f41" stAng="f2" swAng="f0"/>
                  <a:lnTo>
                    <a:pt x="f29" y="f3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121914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31" name="Rectángulo 34">
              <a:extLst>
                <a:ext uri="{FF2B5EF4-FFF2-40B4-BE49-F238E27FC236}">
                  <a16:creationId xmlns:a16="http://schemas.microsoft.com/office/drawing/2014/main" id="{3424477D-519F-4589-B4BF-D441FA8C325A}"/>
                </a:ext>
              </a:extLst>
            </p:cNvPr>
            <p:cNvSpPr/>
            <p:nvPr/>
          </p:nvSpPr>
          <p:spPr>
            <a:xfrm rot="10799991">
              <a:off x="8319128" y="123800"/>
              <a:ext cx="824871" cy="647989"/>
            </a:xfrm>
            <a:prstGeom prst="rect">
              <a:avLst/>
            </a:pr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121914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>
                <a:solidFill>
                  <a:srgbClr val="FFFFFF"/>
                </a:solidFill>
                <a:latin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952938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7E4FB2A-6F75-4B79-916D-0880975072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5447" y="875870"/>
            <a:ext cx="6816552" cy="2444112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C3A85C6A-D694-176D-D1B6-1EC382221536}"/>
              </a:ext>
            </a:extLst>
          </p:cNvPr>
          <p:cNvSpPr/>
          <p:nvPr/>
        </p:nvSpPr>
        <p:spPr>
          <a:xfrm>
            <a:off x="0" y="3713018"/>
            <a:ext cx="12192000" cy="31449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TextBox 44">
            <a:extLst>
              <a:ext uri="{FF2B5EF4-FFF2-40B4-BE49-F238E27FC236}">
                <a16:creationId xmlns:a16="http://schemas.microsoft.com/office/drawing/2014/main" id="{BC47FEDF-652F-5F35-5124-BA2807A5BD20}"/>
              </a:ext>
            </a:extLst>
          </p:cNvPr>
          <p:cNvSpPr txBox="1"/>
          <p:nvPr/>
        </p:nvSpPr>
        <p:spPr>
          <a:xfrm>
            <a:off x="656363" y="642464"/>
            <a:ext cx="4118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>
                <a:solidFill>
                  <a:schemeClr val="accent2"/>
                </a:solidFill>
                <a:cs typeface="Arial" panose="020B0604020202020204" pitchFamily="34" charset="0"/>
              </a:rPr>
              <a:t>Simple </a:t>
            </a:r>
            <a:r>
              <a:rPr lang="en-US" altLang="ko-KR" sz="3200" b="1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PowerPoint</a:t>
            </a:r>
            <a:r>
              <a:rPr lang="en-US" altLang="ko-KR" sz="3200" b="1">
                <a:solidFill>
                  <a:schemeClr val="accent2"/>
                </a:solidFill>
                <a:cs typeface="Arial" panose="020B0604020202020204" pitchFamily="34" charset="0"/>
              </a:rPr>
              <a:t> Presentation</a:t>
            </a:r>
            <a:endParaRPr lang="ko-KR" altLang="en-US" sz="3200" b="1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45">
            <a:extLst>
              <a:ext uri="{FF2B5EF4-FFF2-40B4-BE49-F238E27FC236}">
                <a16:creationId xmlns:a16="http://schemas.microsoft.com/office/drawing/2014/main" id="{56DC6B20-4A4E-37A0-7CDC-AEE8C95822C7}"/>
              </a:ext>
            </a:extLst>
          </p:cNvPr>
          <p:cNvSpPr txBox="1"/>
          <p:nvPr/>
        </p:nvSpPr>
        <p:spPr>
          <a:xfrm>
            <a:off x="656363" y="1944653"/>
            <a:ext cx="45832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 Easy to change colors, photos and Text. </a:t>
            </a:r>
          </a:p>
        </p:txBody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id="{092996FB-125D-F5E5-CAA6-B19E7ED5990C}"/>
              </a:ext>
            </a:extLst>
          </p:cNvPr>
          <p:cNvGrpSpPr/>
          <p:nvPr/>
        </p:nvGrpSpPr>
        <p:grpSpPr>
          <a:xfrm>
            <a:off x="4366012" y="5046324"/>
            <a:ext cx="3077231" cy="1008112"/>
            <a:chOff x="4493712" y="5612841"/>
            <a:chExt cx="3077231" cy="1008112"/>
          </a:xfrm>
        </p:grpSpPr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021837C2-4893-0BE0-1305-C8F92A37F0B5}"/>
                </a:ext>
              </a:extLst>
            </p:cNvPr>
            <p:cNvSpPr/>
            <p:nvPr/>
          </p:nvSpPr>
          <p:spPr>
            <a:xfrm>
              <a:off x="4870943" y="5612841"/>
              <a:ext cx="2700000" cy="100811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F0B9E6BA-54A8-041F-812D-5C30E4C7EA51}"/>
                </a:ext>
              </a:extLst>
            </p:cNvPr>
            <p:cNvSpPr/>
            <p:nvPr/>
          </p:nvSpPr>
          <p:spPr>
            <a:xfrm>
              <a:off x="4493712" y="5740517"/>
              <a:ext cx="752762" cy="752762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1" name="Group 6">
              <a:extLst>
                <a:ext uri="{FF2B5EF4-FFF2-40B4-BE49-F238E27FC236}">
                  <a16:creationId xmlns:a16="http://schemas.microsoft.com/office/drawing/2014/main" id="{A2192A87-AB74-BA0B-2FEF-6F8E08755C45}"/>
                </a:ext>
              </a:extLst>
            </p:cNvPr>
            <p:cNvGrpSpPr/>
            <p:nvPr/>
          </p:nvGrpSpPr>
          <p:grpSpPr>
            <a:xfrm>
              <a:off x="5380443" y="5656468"/>
              <a:ext cx="2098288" cy="892179"/>
              <a:chOff x="3131840" y="2204864"/>
              <a:chExt cx="3096344" cy="892179"/>
            </a:xfrm>
          </p:grpSpPr>
          <p:sp>
            <p:nvSpPr>
              <p:cNvPr id="13" name="TextBox 8">
                <a:extLst>
                  <a:ext uri="{FF2B5EF4-FFF2-40B4-BE49-F238E27FC236}">
                    <a16:creationId xmlns:a16="http://schemas.microsoft.com/office/drawing/2014/main" id="{84C845C4-100D-ECF2-F60B-171D81C2344F}"/>
                  </a:ext>
                </a:extLst>
              </p:cNvPr>
              <p:cNvSpPr txBox="1"/>
              <p:nvPr/>
            </p:nvSpPr>
            <p:spPr>
              <a:xfrm>
                <a:off x="3131840" y="2204864"/>
                <a:ext cx="30963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Content  Here</a:t>
                </a:r>
                <a:endParaRPr lang="ko-KR" altLang="en-US"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9">
                <a:extLst>
                  <a:ext uri="{FF2B5EF4-FFF2-40B4-BE49-F238E27FC236}">
                    <a16:creationId xmlns:a16="http://schemas.microsoft.com/office/drawing/2014/main" id="{EC979AF4-ED30-B86E-459A-0DCFB72B1877}"/>
                  </a:ext>
                </a:extLst>
              </p:cNvPr>
              <p:cNvSpPr txBox="1"/>
              <p:nvPr/>
            </p:nvSpPr>
            <p:spPr>
              <a:xfrm>
                <a:off x="3131840" y="2450712"/>
                <a:ext cx="3096344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solidFill>
                      <a:schemeClr val="accent2"/>
                    </a:solidFill>
                    <a:cs typeface="Arial" panose="020B0604020202020204" pitchFamily="34" charset="0"/>
                  </a:rPr>
                  <a:t>Get a modern PowerPoint  Presentation that is beautifully designed.</a:t>
                </a:r>
                <a:endParaRPr lang="ko-KR" altLang="en-US" sz="120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" name="Donut 39">
              <a:extLst>
                <a:ext uri="{FF2B5EF4-FFF2-40B4-BE49-F238E27FC236}">
                  <a16:creationId xmlns:a16="http://schemas.microsoft.com/office/drawing/2014/main" id="{6172D0FE-7700-F209-A6B4-FE8E1D38D398}"/>
                </a:ext>
              </a:extLst>
            </p:cNvPr>
            <p:cNvSpPr/>
            <p:nvPr/>
          </p:nvSpPr>
          <p:spPr>
            <a:xfrm>
              <a:off x="4690943" y="5935979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152300" y="922782"/>
                  </a:moveTo>
                  <a:lnTo>
                    <a:pt x="2354400" y="1620000"/>
                  </a:lnTo>
                  <a:lnTo>
                    <a:pt x="1152300" y="2317218"/>
                  </a:lnTo>
                  <a:close/>
                  <a:moveTo>
                    <a:pt x="1620000" y="342403"/>
                  </a:moveTo>
                  <a:cubicBezTo>
                    <a:pt x="914403" y="342403"/>
                    <a:pt x="342403" y="914403"/>
                    <a:pt x="342403" y="1620000"/>
                  </a:cubicBezTo>
                  <a:cubicBezTo>
                    <a:pt x="342403" y="2325597"/>
                    <a:pt x="914403" y="2897597"/>
                    <a:pt x="1620000" y="2897597"/>
                  </a:cubicBezTo>
                  <a:cubicBezTo>
                    <a:pt x="2325597" y="2897597"/>
                    <a:pt x="2897597" y="2325597"/>
                    <a:pt x="2897597" y="1620000"/>
                  </a:cubicBezTo>
                  <a:cubicBezTo>
                    <a:pt x="2897597" y="914403"/>
                    <a:pt x="2325597" y="342403"/>
                    <a:pt x="1620000" y="342403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0">
            <a:extLst>
              <a:ext uri="{FF2B5EF4-FFF2-40B4-BE49-F238E27FC236}">
                <a16:creationId xmlns:a16="http://schemas.microsoft.com/office/drawing/2014/main" id="{CF8565AF-CCD1-DA71-6FF6-A7FA87E3040B}"/>
              </a:ext>
            </a:extLst>
          </p:cNvPr>
          <p:cNvGrpSpPr/>
          <p:nvPr/>
        </p:nvGrpSpPr>
        <p:grpSpPr>
          <a:xfrm>
            <a:off x="405023" y="5046324"/>
            <a:ext cx="3077994" cy="1008112"/>
            <a:chOff x="465936" y="5605076"/>
            <a:chExt cx="3077994" cy="1008112"/>
          </a:xfrm>
        </p:grpSpPr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4CF0F7A3-F719-85B7-B96E-5A39BD829A3E}"/>
                </a:ext>
              </a:extLst>
            </p:cNvPr>
            <p:cNvSpPr/>
            <p:nvPr/>
          </p:nvSpPr>
          <p:spPr>
            <a:xfrm>
              <a:off x="843930" y="5605076"/>
              <a:ext cx="2700000" cy="100811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3FAA0643-37C8-F71F-1F3C-1D37A695C07C}"/>
                </a:ext>
              </a:extLst>
            </p:cNvPr>
            <p:cNvSpPr/>
            <p:nvPr/>
          </p:nvSpPr>
          <p:spPr>
            <a:xfrm>
              <a:off x="465936" y="5732751"/>
              <a:ext cx="752762" cy="75276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8" name="Group 13">
              <a:extLst>
                <a:ext uri="{FF2B5EF4-FFF2-40B4-BE49-F238E27FC236}">
                  <a16:creationId xmlns:a16="http://schemas.microsoft.com/office/drawing/2014/main" id="{4F949514-4623-6835-1EA7-ECBDEB3936A1}"/>
                </a:ext>
              </a:extLst>
            </p:cNvPr>
            <p:cNvGrpSpPr/>
            <p:nvPr/>
          </p:nvGrpSpPr>
          <p:grpSpPr>
            <a:xfrm>
              <a:off x="1327603" y="5671857"/>
              <a:ext cx="2098288" cy="876790"/>
              <a:chOff x="3131840" y="2220253"/>
              <a:chExt cx="3096344" cy="876790"/>
            </a:xfrm>
          </p:grpSpPr>
          <p:sp>
            <p:nvSpPr>
              <p:cNvPr id="20" name="TextBox 15">
                <a:extLst>
                  <a:ext uri="{FF2B5EF4-FFF2-40B4-BE49-F238E27FC236}">
                    <a16:creationId xmlns:a16="http://schemas.microsoft.com/office/drawing/2014/main" id="{D37A7C10-4018-2D05-F866-063BA3F5A653}"/>
                  </a:ext>
                </a:extLst>
              </p:cNvPr>
              <p:cNvSpPr txBox="1"/>
              <p:nvPr/>
            </p:nvSpPr>
            <p:spPr>
              <a:xfrm>
                <a:off x="3131840" y="2220253"/>
                <a:ext cx="309634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Content  Here</a:t>
                </a:r>
                <a:endParaRPr lang="ko-KR" altLang="en-US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Box 16">
                <a:extLst>
                  <a:ext uri="{FF2B5EF4-FFF2-40B4-BE49-F238E27FC236}">
                    <a16:creationId xmlns:a16="http://schemas.microsoft.com/office/drawing/2014/main" id="{77FCAA73-2577-77C7-CDC0-90CF44B191D5}"/>
                  </a:ext>
                </a:extLst>
              </p:cNvPr>
              <p:cNvSpPr txBox="1"/>
              <p:nvPr/>
            </p:nvSpPr>
            <p:spPr>
              <a:xfrm>
                <a:off x="3131840" y="2450712"/>
                <a:ext cx="3096344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solidFill>
                      <a:schemeClr val="accent2"/>
                    </a:solidFill>
                    <a:cs typeface="Arial" panose="020B0604020202020204" pitchFamily="34" charset="0"/>
                  </a:rPr>
                  <a:t>Get a modern PowerPoint  Presentation that is beautifully designed.</a:t>
                </a:r>
                <a:endParaRPr lang="ko-KR" altLang="en-US" sz="120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" name="Oval 21">
              <a:extLst>
                <a:ext uri="{FF2B5EF4-FFF2-40B4-BE49-F238E27FC236}">
                  <a16:creationId xmlns:a16="http://schemas.microsoft.com/office/drawing/2014/main" id="{B84129C8-7B51-C638-A310-169A205196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8743" y="5946203"/>
              <a:ext cx="336743" cy="339555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2" name="Group 17">
            <a:extLst>
              <a:ext uri="{FF2B5EF4-FFF2-40B4-BE49-F238E27FC236}">
                <a16:creationId xmlns:a16="http://schemas.microsoft.com/office/drawing/2014/main" id="{3A0B2386-0B7C-51C0-D239-42F0384B06DC}"/>
              </a:ext>
            </a:extLst>
          </p:cNvPr>
          <p:cNvGrpSpPr/>
          <p:nvPr/>
        </p:nvGrpSpPr>
        <p:grpSpPr>
          <a:xfrm>
            <a:off x="8326239" y="5046324"/>
            <a:ext cx="3077231" cy="1008112"/>
            <a:chOff x="8387152" y="5553825"/>
            <a:chExt cx="3077231" cy="1008112"/>
          </a:xfrm>
        </p:grpSpPr>
        <p:sp>
          <p:nvSpPr>
            <p:cNvPr id="23" name="Rectangle 18">
              <a:extLst>
                <a:ext uri="{FF2B5EF4-FFF2-40B4-BE49-F238E27FC236}">
                  <a16:creationId xmlns:a16="http://schemas.microsoft.com/office/drawing/2014/main" id="{1C47DCA7-DC39-D35F-87DA-9A9FD10CD51A}"/>
                </a:ext>
              </a:extLst>
            </p:cNvPr>
            <p:cNvSpPr/>
            <p:nvPr/>
          </p:nvSpPr>
          <p:spPr>
            <a:xfrm>
              <a:off x="8764383" y="5553825"/>
              <a:ext cx="2700000" cy="100811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id="{3F60C4FE-4C38-DFF0-00BB-2C141AB3CE8E}"/>
                </a:ext>
              </a:extLst>
            </p:cNvPr>
            <p:cNvSpPr/>
            <p:nvPr/>
          </p:nvSpPr>
          <p:spPr>
            <a:xfrm>
              <a:off x="8387152" y="5681501"/>
              <a:ext cx="752762" cy="752762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5" name="Group 20">
              <a:extLst>
                <a:ext uri="{FF2B5EF4-FFF2-40B4-BE49-F238E27FC236}">
                  <a16:creationId xmlns:a16="http://schemas.microsoft.com/office/drawing/2014/main" id="{CED74CB3-258A-120E-24B3-32CCD4503F79}"/>
                </a:ext>
              </a:extLst>
            </p:cNvPr>
            <p:cNvGrpSpPr/>
            <p:nvPr/>
          </p:nvGrpSpPr>
          <p:grpSpPr>
            <a:xfrm>
              <a:off x="9273883" y="5612841"/>
              <a:ext cx="2098288" cy="876790"/>
              <a:chOff x="3131840" y="2220253"/>
              <a:chExt cx="3096344" cy="876790"/>
            </a:xfrm>
          </p:grpSpPr>
          <p:sp>
            <p:nvSpPr>
              <p:cNvPr id="26" name="TextBox 21">
                <a:extLst>
                  <a:ext uri="{FF2B5EF4-FFF2-40B4-BE49-F238E27FC236}">
                    <a16:creationId xmlns:a16="http://schemas.microsoft.com/office/drawing/2014/main" id="{BA7E4608-C28A-7368-64F9-E127FFBCD20E}"/>
                  </a:ext>
                </a:extLst>
              </p:cNvPr>
              <p:cNvSpPr txBox="1"/>
              <p:nvPr/>
            </p:nvSpPr>
            <p:spPr>
              <a:xfrm>
                <a:off x="3131840" y="2220253"/>
                <a:ext cx="309634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Content  Here</a:t>
                </a:r>
                <a:endParaRPr lang="ko-KR" altLang="en-US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TextBox 22">
                <a:extLst>
                  <a:ext uri="{FF2B5EF4-FFF2-40B4-BE49-F238E27FC236}">
                    <a16:creationId xmlns:a16="http://schemas.microsoft.com/office/drawing/2014/main" id="{0C0DE935-70C9-31FB-F3C0-DC50747ED045}"/>
                  </a:ext>
                </a:extLst>
              </p:cNvPr>
              <p:cNvSpPr txBox="1"/>
              <p:nvPr/>
            </p:nvSpPr>
            <p:spPr>
              <a:xfrm>
                <a:off x="3131840" y="2450712"/>
                <a:ext cx="3096344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solidFill>
                      <a:schemeClr val="accent2"/>
                    </a:solidFill>
                    <a:cs typeface="Arial" panose="020B0604020202020204" pitchFamily="34" charset="0"/>
                  </a:rPr>
                  <a:t>Get a modern PowerPoint  Presentation that is beautifully designed.</a:t>
                </a:r>
                <a:endParaRPr lang="ko-KR" altLang="en-US" sz="120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8" name="Rounded Rectangle 29">
            <a:extLst>
              <a:ext uri="{FF2B5EF4-FFF2-40B4-BE49-F238E27FC236}">
                <a16:creationId xmlns:a16="http://schemas.microsoft.com/office/drawing/2014/main" id="{67D3B3BD-C805-5AF6-5362-D5A821EEA664}"/>
              </a:ext>
            </a:extLst>
          </p:cNvPr>
          <p:cNvSpPr/>
          <p:nvPr/>
        </p:nvSpPr>
        <p:spPr>
          <a:xfrm>
            <a:off x="8508257" y="5357364"/>
            <a:ext cx="388726" cy="354774"/>
          </a:xfrm>
          <a:custGeom>
            <a:avLst/>
            <a:gdLst/>
            <a:ahLst/>
            <a:cxnLst/>
            <a:rect l="l" t="t" r="r" b="b"/>
            <a:pathLst>
              <a:path w="3912285" h="3570584">
                <a:moveTo>
                  <a:pt x="1735286" y="1923802"/>
                </a:moveTo>
                <a:cubicBezTo>
                  <a:pt x="1696807" y="1923802"/>
                  <a:pt x="1665614" y="1954995"/>
                  <a:pt x="1665614" y="1993474"/>
                </a:cubicBezTo>
                <a:lnTo>
                  <a:pt x="1665614" y="2272151"/>
                </a:lnTo>
                <a:cubicBezTo>
                  <a:pt x="1665614" y="2310630"/>
                  <a:pt x="1696807" y="2341823"/>
                  <a:pt x="1735286" y="2341823"/>
                </a:cubicBezTo>
                <a:lnTo>
                  <a:pt x="2120746" y="2341823"/>
                </a:lnTo>
                <a:cubicBezTo>
                  <a:pt x="2159225" y="2341823"/>
                  <a:pt x="2190418" y="2310630"/>
                  <a:pt x="2190418" y="2272151"/>
                </a:cubicBezTo>
                <a:lnTo>
                  <a:pt x="2190418" y="1993474"/>
                </a:lnTo>
                <a:cubicBezTo>
                  <a:pt x="2190418" y="1954995"/>
                  <a:pt x="2159225" y="1923802"/>
                  <a:pt x="2120746" y="1923802"/>
                </a:cubicBezTo>
                <a:close/>
                <a:moveTo>
                  <a:pt x="1562868" y="288032"/>
                </a:moveTo>
                <a:cubicBezTo>
                  <a:pt x="1509767" y="288032"/>
                  <a:pt x="1466720" y="331079"/>
                  <a:pt x="1466720" y="384180"/>
                </a:cubicBezTo>
                <a:lnTo>
                  <a:pt x="1466720" y="665962"/>
                </a:lnTo>
                <a:lnTo>
                  <a:pt x="2398596" y="665962"/>
                </a:lnTo>
                <a:lnTo>
                  <a:pt x="2398596" y="384180"/>
                </a:lnTo>
                <a:cubicBezTo>
                  <a:pt x="2398596" y="331079"/>
                  <a:pt x="2355549" y="288032"/>
                  <a:pt x="2302448" y="288032"/>
                </a:cubicBezTo>
                <a:close/>
                <a:moveTo>
                  <a:pt x="1328618" y="0"/>
                </a:moveTo>
                <a:lnTo>
                  <a:pt x="2528746" y="0"/>
                </a:lnTo>
                <a:cubicBezTo>
                  <a:pt x="2614913" y="0"/>
                  <a:pt x="2684766" y="69853"/>
                  <a:pt x="2684766" y="156020"/>
                </a:cubicBezTo>
                <a:lnTo>
                  <a:pt x="2684766" y="665962"/>
                </a:lnTo>
                <a:lnTo>
                  <a:pt x="3428172" y="665962"/>
                </a:lnTo>
                <a:cubicBezTo>
                  <a:pt x="3695540" y="665962"/>
                  <a:pt x="3912285" y="882707"/>
                  <a:pt x="3912285" y="1150075"/>
                </a:cubicBezTo>
                <a:lnTo>
                  <a:pt x="3912285" y="2061141"/>
                </a:lnTo>
                <a:lnTo>
                  <a:pt x="2398595" y="2061141"/>
                </a:lnTo>
                <a:lnTo>
                  <a:pt x="2398595" y="2204482"/>
                </a:lnTo>
                <a:lnTo>
                  <a:pt x="3912285" y="2204482"/>
                </a:lnTo>
                <a:lnTo>
                  <a:pt x="3912285" y="3086471"/>
                </a:lnTo>
                <a:cubicBezTo>
                  <a:pt x="3912285" y="3353839"/>
                  <a:pt x="3695540" y="3570584"/>
                  <a:pt x="3428172" y="3570584"/>
                </a:cubicBezTo>
                <a:lnTo>
                  <a:pt x="484113" y="3570584"/>
                </a:lnTo>
                <a:cubicBezTo>
                  <a:pt x="216745" y="3570584"/>
                  <a:pt x="0" y="3353839"/>
                  <a:pt x="0" y="3086471"/>
                </a:cubicBezTo>
                <a:lnTo>
                  <a:pt x="0" y="2204482"/>
                </a:lnTo>
                <a:lnTo>
                  <a:pt x="1495037" y="2204482"/>
                </a:lnTo>
                <a:lnTo>
                  <a:pt x="1495037" y="2061141"/>
                </a:lnTo>
                <a:lnTo>
                  <a:pt x="0" y="2061141"/>
                </a:lnTo>
                <a:lnTo>
                  <a:pt x="0" y="1150075"/>
                </a:lnTo>
                <a:cubicBezTo>
                  <a:pt x="0" y="882707"/>
                  <a:pt x="216745" y="665962"/>
                  <a:pt x="484113" y="665962"/>
                </a:cubicBezTo>
                <a:lnTo>
                  <a:pt x="1172598" y="665962"/>
                </a:lnTo>
                <a:lnTo>
                  <a:pt x="1172598" y="156020"/>
                </a:lnTo>
                <a:cubicBezTo>
                  <a:pt x="1172598" y="69853"/>
                  <a:pt x="1242451" y="0"/>
                  <a:pt x="13286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73F4C542-42C7-4B0C-A5BC-8436A628C7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050157" y="2716159"/>
            <a:ext cx="6879755" cy="1403929"/>
          </a:xfrm>
          <a:prstGeom prst="rect">
            <a:avLst/>
          </a:prstGeom>
        </p:spPr>
      </p:pic>
      <p:sp>
        <p:nvSpPr>
          <p:cNvPr id="30" name="직사각형 8">
            <a:extLst>
              <a:ext uri="{FF2B5EF4-FFF2-40B4-BE49-F238E27FC236}">
                <a16:creationId xmlns:a16="http://schemas.microsoft.com/office/drawing/2014/main" id="{ADA7FBF7-0005-46AF-A7A2-D558B50E57C2}"/>
              </a:ext>
            </a:extLst>
          </p:cNvPr>
          <p:cNvSpPr/>
          <p:nvPr/>
        </p:nvSpPr>
        <p:spPr>
          <a:xfrm>
            <a:off x="-13200" y="642347"/>
            <a:ext cx="624120" cy="624120"/>
          </a:xfrm>
          <a:prstGeom prst="rect">
            <a:avLst/>
          </a:pr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7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1" name="Grupo 32">
            <a:extLst>
              <a:ext uri="{FF2B5EF4-FFF2-40B4-BE49-F238E27FC236}">
                <a16:creationId xmlns:a16="http://schemas.microsoft.com/office/drawing/2014/main" id="{C7EE676D-FD03-4AE3-A3DC-01CD6C940CCD}"/>
              </a:ext>
            </a:extLst>
          </p:cNvPr>
          <p:cNvGrpSpPr/>
          <p:nvPr/>
        </p:nvGrpSpPr>
        <p:grpSpPr>
          <a:xfrm>
            <a:off x="10895146" y="604358"/>
            <a:ext cx="1286932" cy="659184"/>
            <a:chOff x="7740386" y="123800"/>
            <a:chExt cx="1403613" cy="647989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2" name="Diagrama de flujo: retraso 33">
              <a:extLst>
                <a:ext uri="{FF2B5EF4-FFF2-40B4-BE49-F238E27FC236}">
                  <a16:creationId xmlns:a16="http://schemas.microsoft.com/office/drawing/2014/main" id="{5F851D5A-C36A-409F-9CCB-ACF54F62641F}"/>
                </a:ext>
              </a:extLst>
            </p:cNvPr>
            <p:cNvSpPr/>
            <p:nvPr/>
          </p:nvSpPr>
          <p:spPr>
            <a:xfrm rot="10799991">
              <a:off x="7740386" y="123800"/>
              <a:ext cx="605351" cy="64798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27 f22 1"/>
                <a:gd name="f34" fmla="*/ f30 1 2"/>
                <a:gd name="f35" fmla="*/ f31 1 2"/>
                <a:gd name="f36" fmla="*/ f32 1 f7"/>
                <a:gd name="f37" fmla="+- f11 f34 0"/>
                <a:gd name="f38" fmla="+- f11 f35 0"/>
                <a:gd name="f39" fmla="+- f36 0 f1"/>
                <a:gd name="f40" fmla="*/ f35 f22 1"/>
                <a:gd name="f41" fmla="*/ f34 f22 1"/>
                <a:gd name="f42" fmla="cos 1 f39"/>
                <a:gd name="f43" fmla="sin 1 f39"/>
                <a:gd name="f44" fmla="*/ f38 f22 1"/>
                <a:gd name="f45" fmla="+- 0 0 f42"/>
                <a:gd name="f46" fmla="+- 0 0 f43"/>
                <a:gd name="f47" fmla="+- 0 0 f45"/>
                <a:gd name="f48" fmla="+- 0 0 f46"/>
                <a:gd name="f49" fmla="*/ f47 f35 1"/>
                <a:gd name="f50" fmla="*/ f48 f34 1"/>
                <a:gd name="f51" fmla="+- f38 f49 0"/>
                <a:gd name="f52" fmla="+- f37 0 f50"/>
                <a:gd name="f53" fmla="+- f37 f50 0"/>
                <a:gd name="f54" fmla="*/ f52 f22 1"/>
                <a:gd name="f55" fmla="*/ f51 f22 1"/>
                <a:gd name="f56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54" r="f55" b="f56"/>
              <a:pathLst>
                <a:path>
                  <a:moveTo>
                    <a:pt x="f29" y="f29"/>
                  </a:moveTo>
                  <a:lnTo>
                    <a:pt x="f44" y="f29"/>
                  </a:lnTo>
                  <a:arcTo wR="f40" hR="f41" stAng="f2" swAng="f0"/>
                  <a:lnTo>
                    <a:pt x="f29" y="f3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121914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33" name="Rectángulo 34">
              <a:extLst>
                <a:ext uri="{FF2B5EF4-FFF2-40B4-BE49-F238E27FC236}">
                  <a16:creationId xmlns:a16="http://schemas.microsoft.com/office/drawing/2014/main" id="{7D396510-E103-44C6-9C27-48BDCC72106D}"/>
                </a:ext>
              </a:extLst>
            </p:cNvPr>
            <p:cNvSpPr/>
            <p:nvPr/>
          </p:nvSpPr>
          <p:spPr>
            <a:xfrm rot="10799991">
              <a:off x="8319128" y="123800"/>
              <a:ext cx="824871" cy="647989"/>
            </a:xfrm>
            <a:prstGeom prst="rect">
              <a:avLst/>
            </a:pr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121914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>
                <a:solidFill>
                  <a:srgbClr val="FFFFFF"/>
                </a:solidFill>
                <a:latin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664556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5214B0AD-0A1D-4887-85E1-10D049B401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700000">
            <a:off x="4565319" y="-69510"/>
            <a:ext cx="7403724" cy="679831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9BE9945-06FE-F27F-6A64-52E2DC47CA52}"/>
              </a:ext>
            </a:extLst>
          </p:cNvPr>
          <p:cNvSpPr/>
          <p:nvPr/>
        </p:nvSpPr>
        <p:spPr>
          <a:xfrm>
            <a:off x="6096000" y="3061857"/>
            <a:ext cx="2535382" cy="306185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5DADFF-5698-500C-0F64-DFA69B3DD4F4}"/>
              </a:ext>
            </a:extLst>
          </p:cNvPr>
          <p:cNvSpPr/>
          <p:nvPr/>
        </p:nvSpPr>
        <p:spPr>
          <a:xfrm>
            <a:off x="8894618" y="3061855"/>
            <a:ext cx="2535382" cy="30618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TextBox 44">
            <a:extLst>
              <a:ext uri="{FF2B5EF4-FFF2-40B4-BE49-F238E27FC236}">
                <a16:creationId xmlns:a16="http://schemas.microsoft.com/office/drawing/2014/main" id="{39F82DC1-5C2B-021D-318C-63F81F1A099B}"/>
              </a:ext>
            </a:extLst>
          </p:cNvPr>
          <p:cNvSpPr txBox="1"/>
          <p:nvPr/>
        </p:nvSpPr>
        <p:spPr>
          <a:xfrm>
            <a:off x="656363" y="642464"/>
            <a:ext cx="4118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accent2"/>
                </a:solidFill>
                <a:cs typeface="Arial" panose="020B0604020202020204" pitchFamily="34" charset="0"/>
              </a:rPr>
              <a:t>Simple </a:t>
            </a:r>
            <a:r>
              <a:rPr lang="en-US" altLang="ko-KR" sz="3200" b="1" dirty="0">
                <a:solidFill>
                  <a:srgbClr val="FFC000"/>
                </a:solidFill>
                <a:cs typeface="Arial" panose="020B0604020202020204" pitchFamily="34" charset="0"/>
              </a:rPr>
              <a:t>PowerPoint</a:t>
            </a:r>
            <a:r>
              <a:rPr lang="en-US" altLang="ko-KR" sz="3200" b="1" dirty="0">
                <a:solidFill>
                  <a:schemeClr val="accent2"/>
                </a:solidFill>
                <a:cs typeface="Arial" panose="020B0604020202020204" pitchFamily="34" charset="0"/>
              </a:rPr>
              <a:t> Presentation</a:t>
            </a:r>
            <a:endParaRPr lang="ko-KR" altLang="en-US" sz="3200" b="1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45">
            <a:extLst>
              <a:ext uri="{FF2B5EF4-FFF2-40B4-BE49-F238E27FC236}">
                <a16:creationId xmlns:a16="http://schemas.microsoft.com/office/drawing/2014/main" id="{4EE57F51-0B98-8F39-EF7B-184D872642DE}"/>
              </a:ext>
            </a:extLst>
          </p:cNvPr>
          <p:cNvSpPr txBox="1"/>
          <p:nvPr/>
        </p:nvSpPr>
        <p:spPr>
          <a:xfrm>
            <a:off x="656363" y="1944653"/>
            <a:ext cx="45832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 Easy to change colors, photos and Text. </a:t>
            </a:r>
          </a:p>
        </p:txBody>
      </p:sp>
      <p:sp>
        <p:nvSpPr>
          <p:cNvPr id="10" name="Rounded Rectangle 1">
            <a:extLst>
              <a:ext uri="{FF2B5EF4-FFF2-40B4-BE49-F238E27FC236}">
                <a16:creationId xmlns:a16="http://schemas.microsoft.com/office/drawing/2014/main" id="{AC7C1139-0E04-D716-7E37-83C39E3A59C3}"/>
              </a:ext>
            </a:extLst>
          </p:cNvPr>
          <p:cNvSpPr/>
          <p:nvPr/>
        </p:nvSpPr>
        <p:spPr>
          <a:xfrm>
            <a:off x="656363" y="3684244"/>
            <a:ext cx="1201019" cy="1478178"/>
          </a:xfrm>
          <a:custGeom>
            <a:avLst/>
            <a:gdLst/>
            <a:ahLst/>
            <a:cxnLst/>
            <a:rect l="l" t="t" r="r" b="b"/>
            <a:pathLst>
              <a:path w="936104" h="1152128">
                <a:moveTo>
                  <a:pt x="156020" y="0"/>
                </a:moveTo>
                <a:lnTo>
                  <a:pt x="780084" y="0"/>
                </a:lnTo>
                <a:cubicBezTo>
                  <a:pt x="866251" y="0"/>
                  <a:pt x="936104" y="69853"/>
                  <a:pt x="936104" y="156020"/>
                </a:cubicBezTo>
                <a:lnTo>
                  <a:pt x="936104" y="346108"/>
                </a:lnTo>
                <a:cubicBezTo>
                  <a:pt x="915878" y="331325"/>
                  <a:pt x="890838" y="324036"/>
                  <a:pt x="864096" y="324036"/>
                </a:cubicBezTo>
                <a:cubicBezTo>
                  <a:pt x="784558" y="324036"/>
                  <a:pt x="720080" y="388514"/>
                  <a:pt x="720080" y="468052"/>
                </a:cubicBezTo>
                <a:cubicBezTo>
                  <a:pt x="720080" y="547590"/>
                  <a:pt x="784558" y="612068"/>
                  <a:pt x="864096" y="612068"/>
                </a:cubicBezTo>
                <a:cubicBezTo>
                  <a:pt x="890838" y="612068"/>
                  <a:pt x="915878" y="604779"/>
                  <a:pt x="936104" y="589997"/>
                </a:cubicBezTo>
                <a:lnTo>
                  <a:pt x="936104" y="780084"/>
                </a:lnTo>
                <a:cubicBezTo>
                  <a:pt x="936104" y="866251"/>
                  <a:pt x="866251" y="936104"/>
                  <a:pt x="780084" y="936104"/>
                </a:cubicBezTo>
                <a:lnTo>
                  <a:pt x="589997" y="936104"/>
                </a:lnTo>
                <a:cubicBezTo>
                  <a:pt x="604779" y="956330"/>
                  <a:pt x="612068" y="981370"/>
                  <a:pt x="612068" y="1008112"/>
                </a:cubicBezTo>
                <a:cubicBezTo>
                  <a:pt x="612068" y="1087650"/>
                  <a:pt x="547590" y="1152128"/>
                  <a:pt x="468052" y="1152128"/>
                </a:cubicBezTo>
                <a:cubicBezTo>
                  <a:pt x="388514" y="1152128"/>
                  <a:pt x="324036" y="1087650"/>
                  <a:pt x="324036" y="1008112"/>
                </a:cubicBezTo>
                <a:cubicBezTo>
                  <a:pt x="324036" y="981370"/>
                  <a:pt x="331325" y="956330"/>
                  <a:pt x="346108" y="936104"/>
                </a:cubicBezTo>
                <a:lnTo>
                  <a:pt x="156020" y="936104"/>
                </a:lnTo>
                <a:cubicBezTo>
                  <a:pt x="69853" y="936104"/>
                  <a:pt x="0" y="866251"/>
                  <a:pt x="0" y="780084"/>
                </a:cubicBezTo>
                <a:lnTo>
                  <a:pt x="0" y="156020"/>
                </a:lnTo>
                <a:cubicBezTo>
                  <a:pt x="0" y="69853"/>
                  <a:pt x="69853" y="0"/>
                  <a:pt x="156020" y="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rgbClr val="FA526C"/>
              </a:solidFill>
            </a:endParaRPr>
          </a:p>
        </p:txBody>
      </p:sp>
      <p:sp>
        <p:nvSpPr>
          <p:cNvPr id="12" name="Rounded Rectangle 1">
            <a:extLst>
              <a:ext uri="{FF2B5EF4-FFF2-40B4-BE49-F238E27FC236}">
                <a16:creationId xmlns:a16="http://schemas.microsoft.com/office/drawing/2014/main" id="{0681D7D8-5EFD-FCEC-9CF4-B2C3A1751B64}"/>
              </a:ext>
            </a:extLst>
          </p:cNvPr>
          <p:cNvSpPr/>
          <p:nvPr/>
        </p:nvSpPr>
        <p:spPr>
          <a:xfrm rot="16200000">
            <a:off x="805683" y="5151437"/>
            <a:ext cx="1179538" cy="1478178"/>
          </a:xfrm>
          <a:custGeom>
            <a:avLst/>
            <a:gdLst/>
            <a:ahLst/>
            <a:cxnLst/>
            <a:rect l="l" t="t" r="r" b="b"/>
            <a:pathLst>
              <a:path w="936104" h="1152128">
                <a:moveTo>
                  <a:pt x="156020" y="0"/>
                </a:moveTo>
                <a:lnTo>
                  <a:pt x="780084" y="0"/>
                </a:lnTo>
                <a:cubicBezTo>
                  <a:pt x="866251" y="0"/>
                  <a:pt x="936104" y="69853"/>
                  <a:pt x="936104" y="156020"/>
                </a:cubicBezTo>
                <a:lnTo>
                  <a:pt x="936104" y="346108"/>
                </a:lnTo>
                <a:cubicBezTo>
                  <a:pt x="915878" y="331325"/>
                  <a:pt x="890838" y="324036"/>
                  <a:pt x="864096" y="324036"/>
                </a:cubicBezTo>
                <a:cubicBezTo>
                  <a:pt x="784558" y="324036"/>
                  <a:pt x="720080" y="388514"/>
                  <a:pt x="720080" y="468052"/>
                </a:cubicBezTo>
                <a:cubicBezTo>
                  <a:pt x="720080" y="547590"/>
                  <a:pt x="784558" y="612068"/>
                  <a:pt x="864096" y="612068"/>
                </a:cubicBezTo>
                <a:cubicBezTo>
                  <a:pt x="890838" y="612068"/>
                  <a:pt x="915878" y="604779"/>
                  <a:pt x="936104" y="589997"/>
                </a:cubicBezTo>
                <a:lnTo>
                  <a:pt x="936104" y="780084"/>
                </a:lnTo>
                <a:cubicBezTo>
                  <a:pt x="936104" y="866251"/>
                  <a:pt x="866251" y="936104"/>
                  <a:pt x="780084" y="936104"/>
                </a:cubicBezTo>
                <a:lnTo>
                  <a:pt x="589997" y="936104"/>
                </a:lnTo>
                <a:cubicBezTo>
                  <a:pt x="604779" y="956330"/>
                  <a:pt x="612068" y="981370"/>
                  <a:pt x="612068" y="1008112"/>
                </a:cubicBezTo>
                <a:cubicBezTo>
                  <a:pt x="612068" y="1087650"/>
                  <a:pt x="547590" y="1152128"/>
                  <a:pt x="468052" y="1152128"/>
                </a:cubicBezTo>
                <a:cubicBezTo>
                  <a:pt x="388514" y="1152128"/>
                  <a:pt x="324036" y="1087650"/>
                  <a:pt x="324036" y="1008112"/>
                </a:cubicBezTo>
                <a:cubicBezTo>
                  <a:pt x="324036" y="981370"/>
                  <a:pt x="331325" y="956330"/>
                  <a:pt x="346108" y="936104"/>
                </a:cubicBezTo>
                <a:lnTo>
                  <a:pt x="156020" y="936104"/>
                </a:lnTo>
                <a:cubicBezTo>
                  <a:pt x="69853" y="936104"/>
                  <a:pt x="0" y="866251"/>
                  <a:pt x="0" y="780084"/>
                </a:cubicBezTo>
                <a:lnTo>
                  <a:pt x="0" y="156020"/>
                </a:lnTo>
                <a:cubicBezTo>
                  <a:pt x="0" y="69853"/>
                  <a:pt x="69853" y="0"/>
                  <a:pt x="156020" y="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rgbClr val="FA526C"/>
              </a:solidFill>
            </a:endParaRPr>
          </a:p>
        </p:txBody>
      </p:sp>
      <p:sp>
        <p:nvSpPr>
          <p:cNvPr id="13" name="TextBox 23">
            <a:extLst>
              <a:ext uri="{FF2B5EF4-FFF2-40B4-BE49-F238E27FC236}">
                <a16:creationId xmlns:a16="http://schemas.microsoft.com/office/drawing/2014/main" id="{F4BCC217-851A-F755-4B61-5F21C1B9CBA2}"/>
              </a:ext>
            </a:extLst>
          </p:cNvPr>
          <p:cNvSpPr txBox="1"/>
          <p:nvPr/>
        </p:nvSpPr>
        <p:spPr>
          <a:xfrm>
            <a:off x="656363" y="4454283"/>
            <a:ext cx="1076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cs typeface="Calibri" pitchFamily="34" charset="0"/>
              </a:rPr>
              <a:t>Contents</a:t>
            </a:r>
            <a:endParaRPr lang="ko-KR" altLang="en-US" sz="1200" b="1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14" name="Rounded Rectangle 27">
            <a:extLst>
              <a:ext uri="{FF2B5EF4-FFF2-40B4-BE49-F238E27FC236}">
                <a16:creationId xmlns:a16="http://schemas.microsoft.com/office/drawing/2014/main" id="{ABF436A1-C2F9-89A0-42C3-5AB925C81945}"/>
              </a:ext>
            </a:extLst>
          </p:cNvPr>
          <p:cNvSpPr/>
          <p:nvPr/>
        </p:nvSpPr>
        <p:spPr>
          <a:xfrm>
            <a:off x="1077892" y="4110154"/>
            <a:ext cx="357959" cy="27496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>
              <a:solidFill>
                <a:srgbClr val="FA526C"/>
              </a:solidFill>
            </a:endParaRPr>
          </a:p>
        </p:txBody>
      </p:sp>
      <p:sp>
        <p:nvSpPr>
          <p:cNvPr id="15" name="TextBox 25">
            <a:extLst>
              <a:ext uri="{FF2B5EF4-FFF2-40B4-BE49-F238E27FC236}">
                <a16:creationId xmlns:a16="http://schemas.microsoft.com/office/drawing/2014/main" id="{28EA3BCB-B501-7098-55C8-3395B2F7B5E2}"/>
              </a:ext>
            </a:extLst>
          </p:cNvPr>
          <p:cNvSpPr txBox="1"/>
          <p:nvPr/>
        </p:nvSpPr>
        <p:spPr>
          <a:xfrm>
            <a:off x="735166" y="6075222"/>
            <a:ext cx="1076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cs typeface="Calibri" pitchFamily="34" charset="0"/>
              </a:rPr>
              <a:t>Contents</a:t>
            </a:r>
            <a:endParaRPr lang="ko-KR" altLang="en-US" sz="1200" b="1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534FD012-A328-D86B-168A-EDB86349EC4F}"/>
              </a:ext>
            </a:extLst>
          </p:cNvPr>
          <p:cNvSpPr/>
          <p:nvPr/>
        </p:nvSpPr>
        <p:spPr>
          <a:xfrm>
            <a:off x="1091594" y="5733491"/>
            <a:ext cx="363932" cy="31406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>
              <a:solidFill>
                <a:srgbClr val="FA526C"/>
              </a:solidFill>
            </a:endParaRPr>
          </a:p>
        </p:txBody>
      </p:sp>
      <p:grpSp>
        <p:nvGrpSpPr>
          <p:cNvPr id="17" name="그룹 21">
            <a:extLst>
              <a:ext uri="{FF2B5EF4-FFF2-40B4-BE49-F238E27FC236}">
                <a16:creationId xmlns:a16="http://schemas.microsoft.com/office/drawing/2014/main" id="{59476E40-53C9-14AD-6049-A69C8023DDAF}"/>
              </a:ext>
            </a:extLst>
          </p:cNvPr>
          <p:cNvGrpSpPr/>
          <p:nvPr/>
        </p:nvGrpSpPr>
        <p:grpSpPr>
          <a:xfrm>
            <a:off x="2200406" y="5399728"/>
            <a:ext cx="3552570" cy="1168001"/>
            <a:chOff x="916688" y="2125892"/>
            <a:chExt cx="3240000" cy="1034827"/>
          </a:xfrm>
          <a:noFill/>
        </p:grpSpPr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5AA239D6-AFB2-4D08-D1B2-AE22E25866ED}"/>
                </a:ext>
              </a:extLst>
            </p:cNvPr>
            <p:cNvSpPr txBox="1"/>
            <p:nvPr/>
          </p:nvSpPr>
          <p:spPr>
            <a:xfrm>
              <a:off x="916688" y="2125892"/>
              <a:ext cx="3240000" cy="245416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200" b="1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B5759158-FEF4-DB27-D2C0-94DD67103690}"/>
                </a:ext>
              </a:extLst>
            </p:cNvPr>
            <p:cNvSpPr txBox="1"/>
            <p:nvPr/>
          </p:nvSpPr>
          <p:spPr>
            <a:xfrm>
              <a:off x="916688" y="2424471"/>
              <a:ext cx="3240000" cy="7362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anose="020B0604020202020204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>
                <a:cs typeface="Arial" panose="020B0604020202020204" pitchFamily="34" charset="0"/>
              </a:endParaRPr>
            </a:p>
          </p:txBody>
        </p:sp>
      </p:grpSp>
      <p:grpSp>
        <p:nvGrpSpPr>
          <p:cNvPr id="23" name="그룹 21">
            <a:extLst>
              <a:ext uri="{FF2B5EF4-FFF2-40B4-BE49-F238E27FC236}">
                <a16:creationId xmlns:a16="http://schemas.microsoft.com/office/drawing/2014/main" id="{D1D1AF68-3202-7C26-3234-EF1D42B3BC59}"/>
              </a:ext>
            </a:extLst>
          </p:cNvPr>
          <p:cNvGrpSpPr/>
          <p:nvPr/>
        </p:nvGrpSpPr>
        <p:grpSpPr>
          <a:xfrm>
            <a:off x="2200406" y="3929745"/>
            <a:ext cx="3552570" cy="1168001"/>
            <a:chOff x="916688" y="2125892"/>
            <a:chExt cx="3240000" cy="1034827"/>
          </a:xfrm>
          <a:noFill/>
        </p:grpSpPr>
        <p:sp>
          <p:nvSpPr>
            <p:cNvPr id="24" name="TextBox 18">
              <a:extLst>
                <a:ext uri="{FF2B5EF4-FFF2-40B4-BE49-F238E27FC236}">
                  <a16:creationId xmlns:a16="http://schemas.microsoft.com/office/drawing/2014/main" id="{59C38BB3-A300-3F21-7198-38017084754F}"/>
                </a:ext>
              </a:extLst>
            </p:cNvPr>
            <p:cNvSpPr txBox="1"/>
            <p:nvPr/>
          </p:nvSpPr>
          <p:spPr>
            <a:xfrm>
              <a:off x="916688" y="2125892"/>
              <a:ext cx="3240000" cy="245416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200" b="1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5" name="TextBox 19">
              <a:extLst>
                <a:ext uri="{FF2B5EF4-FFF2-40B4-BE49-F238E27FC236}">
                  <a16:creationId xmlns:a16="http://schemas.microsoft.com/office/drawing/2014/main" id="{61C4D6C7-E56C-1CC3-FA05-156DB332216B}"/>
                </a:ext>
              </a:extLst>
            </p:cNvPr>
            <p:cNvSpPr txBox="1"/>
            <p:nvPr/>
          </p:nvSpPr>
          <p:spPr>
            <a:xfrm>
              <a:off x="916688" y="2424471"/>
              <a:ext cx="3240000" cy="7362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anose="020B0604020202020204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4">
            <a:extLst>
              <a:ext uri="{FF2B5EF4-FFF2-40B4-BE49-F238E27FC236}">
                <a16:creationId xmlns:a16="http://schemas.microsoft.com/office/drawing/2014/main" id="{15A298C3-7B56-8898-E29F-BECC78B21087}"/>
              </a:ext>
            </a:extLst>
          </p:cNvPr>
          <p:cNvGrpSpPr/>
          <p:nvPr/>
        </p:nvGrpSpPr>
        <p:grpSpPr>
          <a:xfrm>
            <a:off x="6293339" y="3364771"/>
            <a:ext cx="2131252" cy="1551177"/>
            <a:chOff x="395534" y="3558339"/>
            <a:chExt cx="3972999" cy="1931595"/>
          </a:xfrm>
          <a:noFill/>
        </p:grpSpPr>
        <p:sp>
          <p:nvSpPr>
            <p:cNvPr id="27" name="TextBox 216">
              <a:extLst>
                <a:ext uri="{FF2B5EF4-FFF2-40B4-BE49-F238E27FC236}">
                  <a16:creationId xmlns:a16="http://schemas.microsoft.com/office/drawing/2014/main" id="{E1960B38-4371-6608-3811-288E5A811DA3}"/>
                </a:ext>
              </a:extLst>
            </p:cNvPr>
            <p:cNvSpPr txBox="1"/>
            <p:nvPr/>
          </p:nvSpPr>
          <p:spPr>
            <a:xfrm>
              <a:off x="395534" y="3558339"/>
              <a:ext cx="3972999" cy="3449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>
                  <a:solidFill>
                    <a:schemeClr val="bg2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chemeClr val="bg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" name="TextBox 217">
              <a:extLst>
                <a:ext uri="{FF2B5EF4-FFF2-40B4-BE49-F238E27FC236}">
                  <a16:creationId xmlns:a16="http://schemas.microsoft.com/office/drawing/2014/main" id="{63C18188-1E82-6BD6-9440-754921FCE22E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4947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2"/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29" name="TextBox 222">
            <a:extLst>
              <a:ext uri="{FF2B5EF4-FFF2-40B4-BE49-F238E27FC236}">
                <a16:creationId xmlns:a16="http://schemas.microsoft.com/office/drawing/2014/main" id="{42F0253A-AFE9-206C-CB6B-95DF81E628BB}"/>
              </a:ext>
            </a:extLst>
          </p:cNvPr>
          <p:cNvSpPr txBox="1"/>
          <p:nvPr/>
        </p:nvSpPr>
        <p:spPr>
          <a:xfrm>
            <a:off x="6650334" y="5052643"/>
            <a:ext cx="1482549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4800" b="1">
                <a:solidFill>
                  <a:schemeClr val="bg2"/>
                </a:solidFill>
                <a:cs typeface="Arial" panose="020B0604020202020204" pitchFamily="34" charset="0"/>
              </a:rPr>
              <a:t>80K</a:t>
            </a:r>
            <a:endParaRPr lang="ko-KR" altLang="en-US" sz="4800" b="1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  <p:grpSp>
        <p:nvGrpSpPr>
          <p:cNvPr id="30" name="Group 24">
            <a:extLst>
              <a:ext uri="{FF2B5EF4-FFF2-40B4-BE49-F238E27FC236}">
                <a16:creationId xmlns:a16="http://schemas.microsoft.com/office/drawing/2014/main" id="{8402B5EA-61A9-B117-1DEC-771403C1DD45}"/>
              </a:ext>
            </a:extLst>
          </p:cNvPr>
          <p:cNvGrpSpPr/>
          <p:nvPr/>
        </p:nvGrpSpPr>
        <p:grpSpPr>
          <a:xfrm>
            <a:off x="9096683" y="3355007"/>
            <a:ext cx="2131252" cy="1551177"/>
            <a:chOff x="395534" y="3558339"/>
            <a:chExt cx="3972999" cy="1931595"/>
          </a:xfrm>
          <a:noFill/>
        </p:grpSpPr>
        <p:sp>
          <p:nvSpPr>
            <p:cNvPr id="31" name="TextBox 216">
              <a:extLst>
                <a:ext uri="{FF2B5EF4-FFF2-40B4-BE49-F238E27FC236}">
                  <a16:creationId xmlns:a16="http://schemas.microsoft.com/office/drawing/2014/main" id="{C06D9123-ED23-92C0-A0C2-F5CACB8EE48D}"/>
                </a:ext>
              </a:extLst>
            </p:cNvPr>
            <p:cNvSpPr txBox="1"/>
            <p:nvPr/>
          </p:nvSpPr>
          <p:spPr>
            <a:xfrm>
              <a:off x="395534" y="3558339"/>
              <a:ext cx="3972999" cy="3449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>
                  <a:solidFill>
                    <a:schemeClr val="bg2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chemeClr val="bg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" name="TextBox 217">
              <a:extLst>
                <a:ext uri="{FF2B5EF4-FFF2-40B4-BE49-F238E27FC236}">
                  <a16:creationId xmlns:a16="http://schemas.microsoft.com/office/drawing/2014/main" id="{91587A6B-6AAC-299A-66C1-3FC9D45B56B6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4947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2"/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33" name="TextBox 222">
            <a:extLst>
              <a:ext uri="{FF2B5EF4-FFF2-40B4-BE49-F238E27FC236}">
                <a16:creationId xmlns:a16="http://schemas.microsoft.com/office/drawing/2014/main" id="{01F28A20-4237-CED7-362F-7921480EDD80}"/>
              </a:ext>
            </a:extLst>
          </p:cNvPr>
          <p:cNvSpPr txBox="1"/>
          <p:nvPr/>
        </p:nvSpPr>
        <p:spPr>
          <a:xfrm>
            <a:off x="9421034" y="5052643"/>
            <a:ext cx="1482549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4800" b="1">
                <a:solidFill>
                  <a:schemeClr val="bg2"/>
                </a:solidFill>
                <a:cs typeface="Arial" panose="020B0604020202020204" pitchFamily="34" charset="0"/>
              </a:rPr>
              <a:t>70K</a:t>
            </a:r>
            <a:endParaRPr lang="ko-KR" altLang="en-US" sz="4800" b="1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473C736-8BEE-4AD2-A432-192BA4CFD8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675348"/>
            <a:ext cx="6096000" cy="1803097"/>
          </a:xfrm>
          <a:prstGeom prst="rect">
            <a:avLst/>
          </a:prstGeom>
        </p:spPr>
      </p:pic>
      <p:sp>
        <p:nvSpPr>
          <p:cNvPr id="34" name="직사각형 8">
            <a:extLst>
              <a:ext uri="{FF2B5EF4-FFF2-40B4-BE49-F238E27FC236}">
                <a16:creationId xmlns:a16="http://schemas.microsoft.com/office/drawing/2014/main" id="{50C1D10F-3BC0-4B3D-B8DC-3DBDC75E975F}"/>
              </a:ext>
            </a:extLst>
          </p:cNvPr>
          <p:cNvSpPr/>
          <p:nvPr/>
        </p:nvSpPr>
        <p:spPr>
          <a:xfrm>
            <a:off x="-13200" y="642347"/>
            <a:ext cx="624120" cy="624120"/>
          </a:xfrm>
          <a:prstGeom prst="rect">
            <a:avLst/>
          </a:pr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17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5" name="Grupo 32">
            <a:extLst>
              <a:ext uri="{FF2B5EF4-FFF2-40B4-BE49-F238E27FC236}">
                <a16:creationId xmlns:a16="http://schemas.microsoft.com/office/drawing/2014/main" id="{AA4CDEC3-3CAE-4833-B81C-CE6B8D3EBBCA}"/>
              </a:ext>
            </a:extLst>
          </p:cNvPr>
          <p:cNvGrpSpPr/>
          <p:nvPr/>
        </p:nvGrpSpPr>
        <p:grpSpPr>
          <a:xfrm>
            <a:off x="10895146" y="604358"/>
            <a:ext cx="1286932" cy="659184"/>
            <a:chOff x="7740386" y="123800"/>
            <a:chExt cx="1403613" cy="647989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6" name="Diagrama de flujo: retraso 33">
              <a:extLst>
                <a:ext uri="{FF2B5EF4-FFF2-40B4-BE49-F238E27FC236}">
                  <a16:creationId xmlns:a16="http://schemas.microsoft.com/office/drawing/2014/main" id="{99AF7CB2-3F4B-4ABC-9034-6D29692B5814}"/>
                </a:ext>
              </a:extLst>
            </p:cNvPr>
            <p:cNvSpPr/>
            <p:nvPr/>
          </p:nvSpPr>
          <p:spPr>
            <a:xfrm rot="10799991">
              <a:off x="7740386" y="123800"/>
              <a:ext cx="605351" cy="64798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27 f22 1"/>
                <a:gd name="f34" fmla="*/ f30 1 2"/>
                <a:gd name="f35" fmla="*/ f31 1 2"/>
                <a:gd name="f36" fmla="*/ f32 1 f7"/>
                <a:gd name="f37" fmla="+- f11 f34 0"/>
                <a:gd name="f38" fmla="+- f11 f35 0"/>
                <a:gd name="f39" fmla="+- f36 0 f1"/>
                <a:gd name="f40" fmla="*/ f35 f22 1"/>
                <a:gd name="f41" fmla="*/ f34 f22 1"/>
                <a:gd name="f42" fmla="cos 1 f39"/>
                <a:gd name="f43" fmla="sin 1 f39"/>
                <a:gd name="f44" fmla="*/ f38 f22 1"/>
                <a:gd name="f45" fmla="+- 0 0 f42"/>
                <a:gd name="f46" fmla="+- 0 0 f43"/>
                <a:gd name="f47" fmla="+- 0 0 f45"/>
                <a:gd name="f48" fmla="+- 0 0 f46"/>
                <a:gd name="f49" fmla="*/ f47 f35 1"/>
                <a:gd name="f50" fmla="*/ f48 f34 1"/>
                <a:gd name="f51" fmla="+- f38 f49 0"/>
                <a:gd name="f52" fmla="+- f37 0 f50"/>
                <a:gd name="f53" fmla="+- f37 f50 0"/>
                <a:gd name="f54" fmla="*/ f52 f22 1"/>
                <a:gd name="f55" fmla="*/ f51 f22 1"/>
                <a:gd name="f56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54" r="f55" b="f56"/>
              <a:pathLst>
                <a:path>
                  <a:moveTo>
                    <a:pt x="f29" y="f29"/>
                  </a:moveTo>
                  <a:lnTo>
                    <a:pt x="f44" y="f29"/>
                  </a:lnTo>
                  <a:arcTo wR="f40" hR="f41" stAng="f2" swAng="f0"/>
                  <a:lnTo>
                    <a:pt x="f29" y="f3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121914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37" name="Rectángulo 34">
              <a:extLst>
                <a:ext uri="{FF2B5EF4-FFF2-40B4-BE49-F238E27FC236}">
                  <a16:creationId xmlns:a16="http://schemas.microsoft.com/office/drawing/2014/main" id="{24EA7C23-8942-4E7C-84FA-3FC55495AE30}"/>
                </a:ext>
              </a:extLst>
            </p:cNvPr>
            <p:cNvSpPr/>
            <p:nvPr/>
          </p:nvSpPr>
          <p:spPr>
            <a:xfrm rot="10799991">
              <a:off x="8319128" y="123800"/>
              <a:ext cx="824871" cy="647989"/>
            </a:xfrm>
            <a:prstGeom prst="rect">
              <a:avLst/>
            </a:pr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121914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>
                <a:solidFill>
                  <a:srgbClr val="FFFFFF"/>
                </a:solidFill>
                <a:latin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024248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F095D2FD-474F-72D3-5401-6D9893126909}"/>
              </a:ext>
            </a:extLst>
          </p:cNvPr>
          <p:cNvSpPr/>
          <p:nvPr/>
        </p:nvSpPr>
        <p:spPr>
          <a:xfrm>
            <a:off x="1" y="0"/>
            <a:ext cx="12191999" cy="3759200"/>
          </a:xfrm>
          <a:prstGeom prst="rect">
            <a:avLst/>
          </a:prstGeom>
          <a:solidFill>
            <a:schemeClr val="tx1">
              <a:lumMod val="95000"/>
              <a:lumOff val="5000"/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5" name="Group 24">
            <a:extLst>
              <a:ext uri="{FF2B5EF4-FFF2-40B4-BE49-F238E27FC236}">
                <a16:creationId xmlns:a16="http://schemas.microsoft.com/office/drawing/2014/main" id="{229BF23D-AF26-4307-B27F-48851613AEBF}"/>
              </a:ext>
            </a:extLst>
          </p:cNvPr>
          <p:cNvGrpSpPr/>
          <p:nvPr/>
        </p:nvGrpSpPr>
        <p:grpSpPr>
          <a:xfrm>
            <a:off x="7838519" y="3874815"/>
            <a:ext cx="3743883" cy="923330"/>
            <a:chOff x="2551705" y="4283314"/>
            <a:chExt cx="2357003" cy="92333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C8D1BCB-D1A6-46F9-BE53-B6918297F791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cs typeface="Arial" panose="020B0604020202020204" pitchFamily="34" charset="0"/>
                </a:rPr>
                <a:t>Easy to change colors, photos and Text.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D0E25FF-40F8-4AD8-B2BC-374AAE80DDE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27">
            <a:extLst>
              <a:ext uri="{FF2B5EF4-FFF2-40B4-BE49-F238E27FC236}">
                <a16:creationId xmlns:a16="http://schemas.microsoft.com/office/drawing/2014/main" id="{3465FF3C-C0CA-423C-ABB8-9596D33664EF}"/>
              </a:ext>
            </a:extLst>
          </p:cNvPr>
          <p:cNvGrpSpPr/>
          <p:nvPr/>
        </p:nvGrpSpPr>
        <p:grpSpPr>
          <a:xfrm>
            <a:off x="7838519" y="5316526"/>
            <a:ext cx="3743883" cy="923330"/>
            <a:chOff x="2551705" y="4283314"/>
            <a:chExt cx="2357003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9EB7FB6-D1AD-4E1D-97FB-C1EF6805750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cs typeface="Arial" panose="020B0604020202020204" pitchFamily="34" charset="0"/>
                </a:rPr>
                <a:t>Easy to change colors, photos and Text.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C9F5608-33E0-4549-9C41-2E7E49AD85C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1" name="Chevron 2">
            <a:extLst>
              <a:ext uri="{FF2B5EF4-FFF2-40B4-BE49-F238E27FC236}">
                <a16:creationId xmlns:a16="http://schemas.microsoft.com/office/drawing/2014/main" id="{398909C3-96A5-48CD-B9A4-BEBAA6869A96}"/>
              </a:ext>
            </a:extLst>
          </p:cNvPr>
          <p:cNvSpPr/>
          <p:nvPr/>
        </p:nvSpPr>
        <p:spPr>
          <a:xfrm rot="5400000">
            <a:off x="7147144" y="3973950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0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Chevron 2">
            <a:extLst>
              <a:ext uri="{FF2B5EF4-FFF2-40B4-BE49-F238E27FC236}">
                <a16:creationId xmlns:a16="http://schemas.microsoft.com/office/drawing/2014/main" id="{D954149B-2471-4FBD-828D-66549F83480B}"/>
              </a:ext>
            </a:extLst>
          </p:cNvPr>
          <p:cNvSpPr/>
          <p:nvPr/>
        </p:nvSpPr>
        <p:spPr>
          <a:xfrm rot="5400000">
            <a:off x="7147144" y="5415660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0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C08269-59EB-40CC-8EE9-DA77EB1363B5}"/>
              </a:ext>
            </a:extLst>
          </p:cNvPr>
          <p:cNvSpPr txBox="1"/>
          <p:nvPr/>
        </p:nvSpPr>
        <p:spPr>
          <a:xfrm>
            <a:off x="5040679" y="560923"/>
            <a:ext cx="673015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>
                <a:solidFill>
                  <a:schemeClr val="bg1"/>
                </a:solidFill>
                <a:cs typeface="Arial" panose="020B0604020202020204" pitchFamily="34" charset="0"/>
              </a:rPr>
              <a:t>AWESOME</a:t>
            </a:r>
          </a:p>
          <a:p>
            <a:pPr algn="r"/>
            <a:r>
              <a:rPr lang="en-GB" altLang="ko-KR" sz="5400" b="1">
                <a:solidFill>
                  <a:schemeClr val="bg1"/>
                </a:solidFill>
                <a:cs typeface="Arial" panose="020B0604020202020204" pitchFamily="34" charset="0"/>
              </a:rPr>
              <a:t>PowerPoint</a:t>
            </a:r>
            <a:endParaRPr lang="ko-KR" altLang="en-US" sz="5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0A9745-CB81-4950-B974-891FA4CAAC79}"/>
              </a:ext>
            </a:extLst>
          </p:cNvPr>
          <p:cNvSpPr txBox="1"/>
          <p:nvPr/>
        </p:nvSpPr>
        <p:spPr>
          <a:xfrm>
            <a:off x="5786356" y="2217661"/>
            <a:ext cx="5984482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>
                <a:solidFill>
                  <a:schemeClr val="bg1"/>
                </a:solidFill>
              </a:rPr>
              <a:t>We Create Quality </a:t>
            </a:r>
          </a:p>
          <a:p>
            <a:pPr algn="r"/>
            <a:r>
              <a:rPr lang="en-US" altLang="ko-KR" sz="2800">
                <a:solidFill>
                  <a:schemeClr val="bg1"/>
                </a:solidFill>
              </a:rPr>
              <a:t>Professional PPT Presentation</a:t>
            </a:r>
            <a:endParaRPr lang="ko-KR" altLang="en-US" sz="280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59436D-7ED5-4F23-A88F-39C6FBBD4B7F}"/>
              </a:ext>
            </a:extLst>
          </p:cNvPr>
          <p:cNvSpPr txBox="1"/>
          <p:nvPr/>
        </p:nvSpPr>
        <p:spPr>
          <a:xfrm>
            <a:off x="8670298" y="347100"/>
            <a:ext cx="3100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>
                <a:solidFill>
                  <a:schemeClr val="bg1"/>
                </a:solidFill>
              </a:rPr>
              <a:t>Modern Portfolio Designed</a:t>
            </a:r>
          </a:p>
        </p:txBody>
      </p:sp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B8F70F55-ABD7-4703-899C-FB9E7A76A7F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D4814619-C7E2-490C-A434-F8BF34F457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827" y="347100"/>
            <a:ext cx="6562805" cy="651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6585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Contents Slide Master">
  <a:themeElements>
    <a:clrScheme name="ALLPPT-3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2626"/>
      </a:accent1>
      <a:accent2>
        <a:srgbClr val="929292"/>
      </a:accent2>
      <a:accent3>
        <a:srgbClr val="262626"/>
      </a:accent3>
      <a:accent4>
        <a:srgbClr val="929292"/>
      </a:accent4>
      <a:accent5>
        <a:srgbClr val="262626"/>
      </a:accent5>
      <a:accent6>
        <a:srgbClr val="929292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3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2626"/>
      </a:accent1>
      <a:accent2>
        <a:srgbClr val="929292"/>
      </a:accent2>
      <a:accent3>
        <a:srgbClr val="262626"/>
      </a:accent3>
      <a:accent4>
        <a:srgbClr val="929292"/>
      </a:accent4>
      <a:accent5>
        <a:srgbClr val="262626"/>
      </a:accent5>
      <a:accent6>
        <a:srgbClr val="FFFFF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7613</TotalTime>
  <Words>2263</Words>
  <Application>Microsoft Office PowerPoint</Application>
  <PresentationFormat>Panorámica</PresentationFormat>
  <Paragraphs>252</Paragraphs>
  <Slides>24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40" baseType="lpstr">
      <vt:lpstr>Arial</vt:lpstr>
      <vt:lpstr>Arial (Títulos)</vt:lpstr>
      <vt:lpstr>Bahnschrift</vt:lpstr>
      <vt:lpstr>Barlow</vt:lpstr>
      <vt:lpstr>Calibri</vt:lpstr>
      <vt:lpstr>Century Gothic</vt:lpstr>
      <vt:lpstr>Franklin Gothic Heavy</vt:lpstr>
      <vt:lpstr>Open Sans</vt:lpstr>
      <vt:lpstr>Open Sans Extrabold</vt:lpstr>
      <vt:lpstr>Open Sans Semibold</vt:lpstr>
      <vt:lpstr>Playfair Display Black</vt:lpstr>
      <vt:lpstr>Source Sans Pro</vt:lpstr>
      <vt:lpstr>Tw Cen MT</vt:lpstr>
      <vt:lpstr>Wingdings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Presentation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turismo alemania</dc:title>
  <dc:creator>slidesppt</dc:creator>
  <cp:lastModifiedBy>Franklin</cp:lastModifiedBy>
  <cp:revision>94</cp:revision>
  <dcterms:created xsi:type="dcterms:W3CDTF">2020-01-20T05:08:25Z</dcterms:created>
  <dcterms:modified xsi:type="dcterms:W3CDTF">2023-11-29T18:31:59Z</dcterms:modified>
</cp:coreProperties>
</file>