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96" r:id="rId3"/>
    <p:sldId id="297" r:id="rId4"/>
    <p:sldId id="298" r:id="rId5"/>
    <p:sldId id="300" r:id="rId6"/>
    <p:sldId id="301" r:id="rId7"/>
    <p:sldId id="324" r:id="rId8"/>
    <p:sldId id="302" r:id="rId9"/>
    <p:sldId id="306" r:id="rId10"/>
    <p:sldId id="308" r:id="rId11"/>
    <p:sldId id="325" r:id="rId12"/>
    <p:sldId id="310" r:id="rId13"/>
    <p:sldId id="311" r:id="rId14"/>
    <p:sldId id="317" r:id="rId15"/>
    <p:sldId id="292" r:id="rId16"/>
    <p:sldId id="316" r:id="rId17"/>
    <p:sldId id="318" r:id="rId18"/>
    <p:sldId id="319" r:id="rId19"/>
    <p:sldId id="320" r:id="rId20"/>
    <p:sldId id="323" r:id="rId21"/>
    <p:sldId id="1079" r:id="rId22"/>
    <p:sldId id="321" r:id="rId23"/>
    <p:sldId id="288" r:id="rId24"/>
    <p:sldId id="289" r:id="rId25"/>
    <p:sldId id="290" r:id="rId26"/>
    <p:sldId id="1078" r:id="rId27"/>
  </p:sldIdLst>
  <p:sldSz cx="12192000" cy="6858000"/>
  <p:notesSz cx="6858000" cy="9144000"/>
  <p:custDataLst>
    <p:tags r:id="rId29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2D0"/>
    <a:srgbClr val="002134"/>
    <a:srgbClr val="FFFFFF"/>
    <a:srgbClr val="FF9900"/>
    <a:srgbClr val="309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2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80AF2-E942-49B3-AE90-9E8B96D21208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AF8B-FBF2-42A5-8FE3-1581FC2B875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949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447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125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998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290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49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733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013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773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477C99-2DB2-403A-9104-EFC4A8679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100563-6BD0-4AF4-9127-E85EB26E2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67647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224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99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639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9AAA8C-C79F-4A6C-8340-F3A75823D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A2464C-1C2E-4F17-8483-D5A747B5EE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264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12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453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498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339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78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202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AF8B-FBF2-42A5-8FE3-1581FC2B8750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205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230F650D-A4EF-5517-116E-62CAE8194968}"/>
              </a:ext>
            </a:extLst>
          </p:cNvPr>
          <p:cNvSpPr/>
          <p:nvPr/>
        </p:nvSpPr>
        <p:spPr>
          <a:xfrm rot="5400000">
            <a:off x="11326004" y="140965"/>
            <a:ext cx="604166" cy="848111"/>
          </a:xfrm>
          <a:custGeom>
            <a:avLst/>
            <a:gdLst>
              <a:gd name="connsiteX0" fmla="*/ 0 w 604166"/>
              <a:gd name="connsiteY0" fmla="*/ 848111 h 848111"/>
              <a:gd name="connsiteX1" fmla="*/ 0 w 604166"/>
              <a:gd name="connsiteY1" fmla="*/ 521281 h 848111"/>
              <a:gd name="connsiteX2" fmla="*/ 302343 w 604166"/>
              <a:gd name="connsiteY2" fmla="*/ 0 h 848111"/>
              <a:gd name="connsiteX3" fmla="*/ 604166 w 604166"/>
              <a:gd name="connsiteY3" fmla="*/ 520385 h 848111"/>
              <a:gd name="connsiteX4" fmla="*/ 604166 w 604166"/>
              <a:gd name="connsiteY4" fmla="*/ 847215 h 848111"/>
              <a:gd name="connsiteX5" fmla="*/ 302343 w 604166"/>
              <a:gd name="connsiteY5" fmla="*/ 326831 h 8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166" h="848111">
                <a:moveTo>
                  <a:pt x="0" y="848111"/>
                </a:moveTo>
                <a:lnTo>
                  <a:pt x="0" y="521281"/>
                </a:lnTo>
                <a:lnTo>
                  <a:pt x="302343" y="0"/>
                </a:lnTo>
                <a:lnTo>
                  <a:pt x="604166" y="520385"/>
                </a:lnTo>
                <a:lnTo>
                  <a:pt x="604166" y="847215"/>
                </a:lnTo>
                <a:lnTo>
                  <a:pt x="302343" y="32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00B79118-0C6B-8CED-C211-69BC27497DF9}"/>
              </a:ext>
            </a:extLst>
          </p:cNvPr>
          <p:cNvSpPr/>
          <p:nvPr/>
        </p:nvSpPr>
        <p:spPr>
          <a:xfrm rot="5400000">
            <a:off x="5490640" y="-5245491"/>
            <a:ext cx="604685" cy="11620502"/>
          </a:xfrm>
          <a:custGeom>
            <a:avLst/>
            <a:gdLst>
              <a:gd name="connsiteX0" fmla="*/ 0 w 604685"/>
              <a:gd name="connsiteY0" fmla="*/ 11282516 h 11282516"/>
              <a:gd name="connsiteX1" fmla="*/ 0 w 604685"/>
              <a:gd name="connsiteY1" fmla="*/ 545691 h 11282516"/>
              <a:gd name="connsiteX2" fmla="*/ 1 w 604685"/>
              <a:gd name="connsiteY2" fmla="*/ 545691 h 11282516"/>
              <a:gd name="connsiteX3" fmla="*/ 302343 w 604685"/>
              <a:gd name="connsiteY3" fmla="*/ 0 h 11282516"/>
              <a:gd name="connsiteX4" fmla="*/ 604685 w 604685"/>
              <a:gd name="connsiteY4" fmla="*/ 545691 h 11282516"/>
              <a:gd name="connsiteX5" fmla="*/ 604684 w 604685"/>
              <a:gd name="connsiteY5" fmla="*/ 545691 h 11282516"/>
              <a:gd name="connsiteX6" fmla="*/ 604683 w 604685"/>
              <a:gd name="connsiteY6" fmla="*/ 11282516 h 112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5" h="11282516">
                <a:moveTo>
                  <a:pt x="0" y="11282516"/>
                </a:moveTo>
                <a:lnTo>
                  <a:pt x="0" y="545691"/>
                </a:lnTo>
                <a:lnTo>
                  <a:pt x="1" y="545691"/>
                </a:lnTo>
                <a:lnTo>
                  <a:pt x="302343" y="0"/>
                </a:lnTo>
                <a:lnTo>
                  <a:pt x="604685" y="545691"/>
                </a:lnTo>
                <a:lnTo>
                  <a:pt x="604684" y="545691"/>
                </a:lnTo>
                <a:lnTo>
                  <a:pt x="604683" y="11282516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5201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371CD118-1E3D-9CD5-7E38-483B1E785A15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559AE8-82ED-F2AB-3260-036AFD18218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6814497-870E-3A7F-5B20-6CE4957C1B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B48B037-F7DA-AD47-1E98-4481C3601B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D5C4AD9-A5D0-17EA-6726-5B56DC98C0A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F3C5F37-2674-B25A-94CD-308D2227E6D5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DEB763B-DE4A-CB8A-211D-0EC8AA00F616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FFD93CE-7EBB-28E0-771D-DF99A8A358C2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EAE8660-A1C9-4C92-BF72-CECC9CF91F77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504C0F1-C42A-95E3-7FE2-248D1C6BB7FB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9E41DCC-E8F7-B605-D092-D568B539C608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A413DD17-D442-4A0D-DCC4-397291588616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75E6FE9-81DA-1C01-EA14-25D658247915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6103550-27A5-F00D-24C8-2B9CA7EE9F63}"/>
              </a:ext>
            </a:extLst>
          </p:cNvPr>
          <p:cNvGrpSpPr/>
          <p:nvPr userDrawn="1"/>
        </p:nvGrpSpPr>
        <p:grpSpPr>
          <a:xfrm>
            <a:off x="-17268" y="133822"/>
            <a:ext cx="12069410" cy="888911"/>
            <a:chOff x="-17268" y="133822"/>
            <a:chExt cx="12069410" cy="888911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D7C3D596-F091-8000-C0B2-8A7001A799CB}"/>
                </a:ext>
              </a:extLst>
            </p:cNvPr>
            <p:cNvSpPr/>
            <p:nvPr/>
          </p:nvSpPr>
          <p:spPr>
            <a:xfrm rot="5400000">
              <a:off x="11326004" y="140965"/>
              <a:ext cx="604166" cy="848111"/>
            </a:xfrm>
            <a:custGeom>
              <a:avLst/>
              <a:gdLst>
                <a:gd name="connsiteX0" fmla="*/ 0 w 604166"/>
                <a:gd name="connsiteY0" fmla="*/ 848111 h 848111"/>
                <a:gd name="connsiteX1" fmla="*/ 0 w 604166"/>
                <a:gd name="connsiteY1" fmla="*/ 521281 h 848111"/>
                <a:gd name="connsiteX2" fmla="*/ 302343 w 604166"/>
                <a:gd name="connsiteY2" fmla="*/ 0 h 848111"/>
                <a:gd name="connsiteX3" fmla="*/ 604166 w 604166"/>
                <a:gd name="connsiteY3" fmla="*/ 520385 h 848111"/>
                <a:gd name="connsiteX4" fmla="*/ 604166 w 604166"/>
                <a:gd name="connsiteY4" fmla="*/ 847215 h 848111"/>
                <a:gd name="connsiteX5" fmla="*/ 302343 w 604166"/>
                <a:gd name="connsiteY5" fmla="*/ 326831 h 84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166" h="848111">
                  <a:moveTo>
                    <a:pt x="0" y="848111"/>
                  </a:moveTo>
                  <a:lnTo>
                    <a:pt x="0" y="521281"/>
                  </a:lnTo>
                  <a:lnTo>
                    <a:pt x="302343" y="0"/>
                  </a:lnTo>
                  <a:lnTo>
                    <a:pt x="604166" y="520385"/>
                  </a:lnTo>
                  <a:lnTo>
                    <a:pt x="604166" y="847215"/>
                  </a:lnTo>
                  <a:lnTo>
                    <a:pt x="302343" y="326831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1BC7FE4-8463-A278-874A-E5D8FE78FEB0}"/>
                </a:ext>
              </a:extLst>
            </p:cNvPr>
            <p:cNvSpPr/>
            <p:nvPr/>
          </p:nvSpPr>
          <p:spPr>
            <a:xfrm rot="5400000">
              <a:off x="5490640" y="-5245491"/>
              <a:ext cx="604685" cy="11620502"/>
            </a:xfrm>
            <a:custGeom>
              <a:avLst/>
              <a:gdLst>
                <a:gd name="connsiteX0" fmla="*/ 0 w 604685"/>
                <a:gd name="connsiteY0" fmla="*/ 11282516 h 11282516"/>
                <a:gd name="connsiteX1" fmla="*/ 0 w 604685"/>
                <a:gd name="connsiteY1" fmla="*/ 545691 h 11282516"/>
                <a:gd name="connsiteX2" fmla="*/ 1 w 604685"/>
                <a:gd name="connsiteY2" fmla="*/ 545691 h 11282516"/>
                <a:gd name="connsiteX3" fmla="*/ 302343 w 604685"/>
                <a:gd name="connsiteY3" fmla="*/ 0 h 11282516"/>
                <a:gd name="connsiteX4" fmla="*/ 604685 w 604685"/>
                <a:gd name="connsiteY4" fmla="*/ 545691 h 11282516"/>
                <a:gd name="connsiteX5" fmla="*/ 604684 w 604685"/>
                <a:gd name="connsiteY5" fmla="*/ 545691 h 11282516"/>
                <a:gd name="connsiteX6" fmla="*/ 604683 w 604685"/>
                <a:gd name="connsiteY6" fmla="*/ 11282516 h 112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85" h="11282516">
                  <a:moveTo>
                    <a:pt x="0" y="11282516"/>
                  </a:moveTo>
                  <a:lnTo>
                    <a:pt x="0" y="545691"/>
                  </a:lnTo>
                  <a:lnTo>
                    <a:pt x="1" y="545691"/>
                  </a:lnTo>
                  <a:lnTo>
                    <a:pt x="302343" y="0"/>
                  </a:lnTo>
                  <a:lnTo>
                    <a:pt x="604685" y="545691"/>
                  </a:lnTo>
                  <a:lnTo>
                    <a:pt x="604684" y="545691"/>
                  </a:lnTo>
                  <a:lnTo>
                    <a:pt x="604683" y="11282516"/>
                  </a:lnTo>
                  <a:close/>
                </a:path>
              </a:pathLst>
            </a:custGeom>
            <a:solidFill>
              <a:srgbClr val="40C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10F913A-0CF4-474E-CF56-E70610CE23FF}"/>
                </a:ext>
              </a:extLst>
            </p:cNvPr>
            <p:cNvGrpSpPr/>
            <p:nvPr/>
          </p:nvGrpSpPr>
          <p:grpSpPr>
            <a:xfrm>
              <a:off x="252186" y="133822"/>
              <a:ext cx="1008948" cy="888911"/>
              <a:chOff x="5756417" y="473297"/>
              <a:chExt cx="6057900" cy="5337176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BADA5059-FA7F-F9BB-679C-7CE8AC102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2379" y="568547"/>
                <a:ext cx="2801938" cy="3205163"/>
              </a:xfrm>
              <a:custGeom>
                <a:avLst/>
                <a:gdLst>
                  <a:gd name="T0" fmla="*/ 865 w 1329"/>
                  <a:gd name="T1" fmla="*/ 1495 h 1521"/>
                  <a:gd name="T2" fmla="*/ 817 w 1329"/>
                  <a:gd name="T3" fmla="*/ 1290 h 1521"/>
                  <a:gd name="T4" fmla="*/ 330 w 1329"/>
                  <a:gd name="T5" fmla="*/ 1396 h 1521"/>
                  <a:gd name="T6" fmla="*/ 366 w 1329"/>
                  <a:gd name="T7" fmla="*/ 1520 h 1521"/>
                  <a:gd name="T8" fmla="*/ 78 w 1329"/>
                  <a:gd name="T9" fmla="*/ 1520 h 1521"/>
                  <a:gd name="T10" fmla="*/ 0 w 1329"/>
                  <a:gd name="T11" fmla="*/ 78 h 1521"/>
                  <a:gd name="T12" fmla="*/ 1253 w 1329"/>
                  <a:gd name="T13" fmla="*/ 0 h 1521"/>
                  <a:gd name="T14" fmla="*/ 1329 w 1329"/>
                  <a:gd name="T15" fmla="*/ 1443 h 1521"/>
                  <a:gd name="T16" fmla="*/ 871 w 1329"/>
                  <a:gd name="T17" fmla="*/ 1520 h 1521"/>
                  <a:gd name="T18" fmla="*/ 380 w 1329"/>
                  <a:gd name="T19" fmla="*/ 589 h 1521"/>
                  <a:gd name="T20" fmla="*/ 508 w 1329"/>
                  <a:gd name="T21" fmla="*/ 589 h 1521"/>
                  <a:gd name="T22" fmla="*/ 587 w 1329"/>
                  <a:gd name="T23" fmla="*/ 260 h 1521"/>
                  <a:gd name="T24" fmla="*/ 562 w 1329"/>
                  <a:gd name="T25" fmla="*/ 221 h 1521"/>
                  <a:gd name="T26" fmla="*/ 536 w 1329"/>
                  <a:gd name="T27" fmla="*/ 259 h 1521"/>
                  <a:gd name="T28" fmla="*/ 504 w 1329"/>
                  <a:gd name="T29" fmla="*/ 538 h 1521"/>
                  <a:gd name="T30" fmla="*/ 222 w 1329"/>
                  <a:gd name="T31" fmla="*/ 508 h 1521"/>
                  <a:gd name="T32" fmla="*/ 198 w 1329"/>
                  <a:gd name="T33" fmla="*/ 219 h 1521"/>
                  <a:gd name="T34" fmla="*/ 172 w 1329"/>
                  <a:gd name="T35" fmla="*/ 513 h 1521"/>
                  <a:gd name="T36" fmla="*/ 380 w 1329"/>
                  <a:gd name="T37" fmla="*/ 589 h 1521"/>
                  <a:gd name="T38" fmla="*/ 507 w 1329"/>
                  <a:gd name="T39" fmla="*/ 1178 h 1521"/>
                  <a:gd name="T40" fmla="*/ 587 w 1329"/>
                  <a:gd name="T41" fmla="*/ 848 h 1521"/>
                  <a:gd name="T42" fmla="*/ 561 w 1329"/>
                  <a:gd name="T43" fmla="*/ 809 h 1521"/>
                  <a:gd name="T44" fmla="*/ 536 w 1329"/>
                  <a:gd name="T45" fmla="*/ 848 h 1521"/>
                  <a:gd name="T46" fmla="*/ 505 w 1329"/>
                  <a:gd name="T47" fmla="*/ 1129 h 1521"/>
                  <a:gd name="T48" fmla="*/ 223 w 1329"/>
                  <a:gd name="T49" fmla="*/ 1094 h 1521"/>
                  <a:gd name="T50" fmla="*/ 213 w 1329"/>
                  <a:gd name="T51" fmla="*/ 816 h 1521"/>
                  <a:gd name="T52" fmla="*/ 173 w 1329"/>
                  <a:gd name="T53" fmla="*/ 841 h 1521"/>
                  <a:gd name="T54" fmla="*/ 247 w 1329"/>
                  <a:gd name="T55" fmla="*/ 1178 h 1521"/>
                  <a:gd name="T56" fmla="*/ 374 w 1329"/>
                  <a:gd name="T57" fmla="*/ 948 h 1521"/>
                  <a:gd name="T58" fmla="*/ 304 w 1329"/>
                  <a:gd name="T59" fmla="*/ 790 h 1521"/>
                  <a:gd name="T60" fmla="*/ 258 w 1329"/>
                  <a:gd name="T61" fmla="*/ 811 h 1521"/>
                  <a:gd name="T62" fmla="*/ 373 w 1329"/>
                  <a:gd name="T63" fmla="*/ 1033 h 1521"/>
                  <a:gd name="T64" fmla="*/ 440 w 1329"/>
                  <a:gd name="T65" fmla="*/ 923 h 1521"/>
                  <a:gd name="T66" fmla="*/ 541 w 1329"/>
                  <a:gd name="T67" fmla="*/ 699 h 1521"/>
                  <a:gd name="T68" fmla="*/ 495 w 1329"/>
                  <a:gd name="T69" fmla="*/ 680 h 1521"/>
                  <a:gd name="T70" fmla="*/ 374 w 1329"/>
                  <a:gd name="T71" fmla="*/ 948 h 1521"/>
                  <a:gd name="T72" fmla="*/ 362 w 1329"/>
                  <a:gd name="T73" fmla="*/ 334 h 1521"/>
                  <a:gd name="T74" fmla="*/ 268 w 1329"/>
                  <a:gd name="T75" fmla="*/ 182 h 1521"/>
                  <a:gd name="T76" fmla="*/ 348 w 1329"/>
                  <a:gd name="T77" fmla="*/ 424 h 1521"/>
                  <a:gd name="T78" fmla="*/ 399 w 1329"/>
                  <a:gd name="T79" fmla="*/ 424 h 1521"/>
                  <a:gd name="T80" fmla="*/ 531 w 1329"/>
                  <a:gd name="T81" fmla="*/ 69 h 1521"/>
                  <a:gd name="T82" fmla="*/ 444 w 1329"/>
                  <a:gd name="T83" fmla="*/ 203 h 1521"/>
                  <a:gd name="T84" fmla="*/ 888 w 1329"/>
                  <a:gd name="T85" fmla="*/ 997 h 1521"/>
                  <a:gd name="T86" fmla="*/ 1126 w 1329"/>
                  <a:gd name="T87" fmla="*/ 995 h 1521"/>
                  <a:gd name="T88" fmla="*/ 1125 w 1329"/>
                  <a:gd name="T89" fmla="*/ 948 h 1521"/>
                  <a:gd name="T90" fmla="*/ 670 w 1329"/>
                  <a:gd name="T91" fmla="*/ 946 h 1521"/>
                  <a:gd name="T92" fmla="*/ 633 w 1329"/>
                  <a:gd name="T93" fmla="*/ 968 h 1521"/>
                  <a:gd name="T94" fmla="*/ 668 w 1329"/>
                  <a:gd name="T95" fmla="*/ 997 h 1521"/>
                  <a:gd name="T96" fmla="*/ 888 w 1329"/>
                  <a:gd name="T97" fmla="*/ 357 h 1521"/>
                  <a:gd name="T98" fmla="*/ 662 w 1329"/>
                  <a:gd name="T99" fmla="*/ 357 h 1521"/>
                  <a:gd name="T100" fmla="*/ 662 w 1329"/>
                  <a:gd name="T101" fmla="*/ 407 h 1521"/>
                  <a:gd name="T102" fmla="*/ 1106 w 1329"/>
                  <a:gd name="T103" fmla="*/ 407 h 1521"/>
                  <a:gd name="T104" fmla="*/ 1141 w 1329"/>
                  <a:gd name="T105" fmla="*/ 370 h 1521"/>
                  <a:gd name="T106" fmla="*/ 888 w 1329"/>
                  <a:gd name="T107" fmla="*/ 357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9" h="1521">
                    <a:moveTo>
                      <a:pt x="859" y="1519"/>
                    </a:moveTo>
                    <a:cubicBezTo>
                      <a:pt x="861" y="1510"/>
                      <a:pt x="862" y="1503"/>
                      <a:pt x="865" y="1495"/>
                    </a:cubicBezTo>
                    <a:cubicBezTo>
                      <a:pt x="875" y="1462"/>
                      <a:pt x="885" y="1429"/>
                      <a:pt x="895" y="1396"/>
                    </a:cubicBezTo>
                    <a:cubicBezTo>
                      <a:pt x="909" y="1342"/>
                      <a:pt x="873" y="1291"/>
                      <a:pt x="817" y="1290"/>
                    </a:cubicBezTo>
                    <a:cubicBezTo>
                      <a:pt x="680" y="1289"/>
                      <a:pt x="543" y="1289"/>
                      <a:pt x="405" y="1290"/>
                    </a:cubicBezTo>
                    <a:cubicBezTo>
                      <a:pt x="351" y="1291"/>
                      <a:pt x="315" y="1342"/>
                      <a:pt x="330" y="1396"/>
                    </a:cubicBezTo>
                    <a:cubicBezTo>
                      <a:pt x="339" y="1430"/>
                      <a:pt x="350" y="1464"/>
                      <a:pt x="361" y="1499"/>
                    </a:cubicBezTo>
                    <a:cubicBezTo>
                      <a:pt x="362" y="1505"/>
                      <a:pt x="364" y="1511"/>
                      <a:pt x="366" y="1520"/>
                    </a:cubicBezTo>
                    <a:cubicBezTo>
                      <a:pt x="356" y="1520"/>
                      <a:pt x="349" y="1520"/>
                      <a:pt x="342" y="1520"/>
                    </a:cubicBezTo>
                    <a:cubicBezTo>
                      <a:pt x="254" y="1520"/>
                      <a:pt x="166" y="1520"/>
                      <a:pt x="78" y="1520"/>
                    </a:cubicBezTo>
                    <a:cubicBezTo>
                      <a:pt x="29" y="1520"/>
                      <a:pt x="0" y="1492"/>
                      <a:pt x="0" y="1444"/>
                    </a:cubicBezTo>
                    <a:cubicBezTo>
                      <a:pt x="0" y="988"/>
                      <a:pt x="0" y="533"/>
                      <a:pt x="0" y="78"/>
                    </a:cubicBezTo>
                    <a:cubicBezTo>
                      <a:pt x="0" y="28"/>
                      <a:pt x="28" y="0"/>
                      <a:pt x="77" y="0"/>
                    </a:cubicBezTo>
                    <a:cubicBezTo>
                      <a:pt x="469" y="0"/>
                      <a:pt x="861" y="0"/>
                      <a:pt x="1253" y="0"/>
                    </a:cubicBezTo>
                    <a:cubicBezTo>
                      <a:pt x="1303" y="0"/>
                      <a:pt x="1329" y="27"/>
                      <a:pt x="1329" y="77"/>
                    </a:cubicBezTo>
                    <a:cubicBezTo>
                      <a:pt x="1329" y="533"/>
                      <a:pt x="1329" y="988"/>
                      <a:pt x="1329" y="1443"/>
                    </a:cubicBezTo>
                    <a:cubicBezTo>
                      <a:pt x="1329" y="1490"/>
                      <a:pt x="1303" y="1520"/>
                      <a:pt x="1259" y="1520"/>
                    </a:cubicBezTo>
                    <a:cubicBezTo>
                      <a:pt x="1129" y="1521"/>
                      <a:pt x="1000" y="1520"/>
                      <a:pt x="871" y="1520"/>
                    </a:cubicBezTo>
                    <a:cubicBezTo>
                      <a:pt x="867" y="1520"/>
                      <a:pt x="864" y="1520"/>
                      <a:pt x="859" y="1519"/>
                    </a:cubicBezTo>
                    <a:close/>
                    <a:moveTo>
                      <a:pt x="380" y="589"/>
                    </a:moveTo>
                    <a:cubicBezTo>
                      <a:pt x="421" y="589"/>
                      <a:pt x="463" y="589"/>
                      <a:pt x="504" y="589"/>
                    </a:cubicBezTo>
                    <a:cubicBezTo>
                      <a:pt x="505" y="589"/>
                      <a:pt x="507" y="589"/>
                      <a:pt x="508" y="589"/>
                    </a:cubicBezTo>
                    <a:cubicBezTo>
                      <a:pt x="559" y="589"/>
                      <a:pt x="586" y="562"/>
                      <a:pt x="587" y="512"/>
                    </a:cubicBezTo>
                    <a:cubicBezTo>
                      <a:pt x="587" y="428"/>
                      <a:pt x="587" y="344"/>
                      <a:pt x="587" y="260"/>
                    </a:cubicBezTo>
                    <a:cubicBezTo>
                      <a:pt x="587" y="253"/>
                      <a:pt x="588" y="243"/>
                      <a:pt x="585" y="238"/>
                    </a:cubicBezTo>
                    <a:cubicBezTo>
                      <a:pt x="579" y="231"/>
                      <a:pt x="569" y="220"/>
                      <a:pt x="562" y="221"/>
                    </a:cubicBezTo>
                    <a:cubicBezTo>
                      <a:pt x="553" y="222"/>
                      <a:pt x="544" y="231"/>
                      <a:pt x="538" y="239"/>
                    </a:cubicBezTo>
                    <a:cubicBezTo>
                      <a:pt x="534" y="244"/>
                      <a:pt x="536" y="252"/>
                      <a:pt x="536" y="259"/>
                    </a:cubicBezTo>
                    <a:cubicBezTo>
                      <a:pt x="536" y="341"/>
                      <a:pt x="536" y="423"/>
                      <a:pt x="536" y="505"/>
                    </a:cubicBezTo>
                    <a:cubicBezTo>
                      <a:pt x="536" y="536"/>
                      <a:pt x="534" y="538"/>
                      <a:pt x="504" y="538"/>
                    </a:cubicBezTo>
                    <a:cubicBezTo>
                      <a:pt x="421" y="539"/>
                      <a:pt x="337" y="539"/>
                      <a:pt x="254" y="539"/>
                    </a:cubicBezTo>
                    <a:cubicBezTo>
                      <a:pt x="226" y="539"/>
                      <a:pt x="222" y="535"/>
                      <a:pt x="222" y="508"/>
                    </a:cubicBezTo>
                    <a:cubicBezTo>
                      <a:pt x="222" y="423"/>
                      <a:pt x="222" y="338"/>
                      <a:pt x="222" y="254"/>
                    </a:cubicBezTo>
                    <a:cubicBezTo>
                      <a:pt x="222" y="231"/>
                      <a:pt x="214" y="219"/>
                      <a:pt x="198" y="219"/>
                    </a:cubicBezTo>
                    <a:cubicBezTo>
                      <a:pt x="181" y="219"/>
                      <a:pt x="172" y="231"/>
                      <a:pt x="172" y="253"/>
                    </a:cubicBezTo>
                    <a:cubicBezTo>
                      <a:pt x="172" y="340"/>
                      <a:pt x="172" y="426"/>
                      <a:pt x="172" y="513"/>
                    </a:cubicBezTo>
                    <a:cubicBezTo>
                      <a:pt x="173" y="561"/>
                      <a:pt x="201" y="589"/>
                      <a:pt x="250" y="589"/>
                    </a:cubicBezTo>
                    <a:cubicBezTo>
                      <a:pt x="293" y="589"/>
                      <a:pt x="337" y="589"/>
                      <a:pt x="380" y="589"/>
                    </a:cubicBezTo>
                    <a:close/>
                    <a:moveTo>
                      <a:pt x="379" y="1178"/>
                    </a:moveTo>
                    <a:cubicBezTo>
                      <a:pt x="422" y="1178"/>
                      <a:pt x="464" y="1179"/>
                      <a:pt x="507" y="1178"/>
                    </a:cubicBezTo>
                    <a:cubicBezTo>
                      <a:pt x="560" y="1178"/>
                      <a:pt x="587" y="1152"/>
                      <a:pt x="587" y="1098"/>
                    </a:cubicBezTo>
                    <a:cubicBezTo>
                      <a:pt x="587" y="1015"/>
                      <a:pt x="587" y="932"/>
                      <a:pt x="587" y="848"/>
                    </a:cubicBezTo>
                    <a:cubicBezTo>
                      <a:pt x="587" y="842"/>
                      <a:pt x="587" y="836"/>
                      <a:pt x="586" y="830"/>
                    </a:cubicBezTo>
                    <a:cubicBezTo>
                      <a:pt x="583" y="817"/>
                      <a:pt x="575" y="809"/>
                      <a:pt x="561" y="809"/>
                    </a:cubicBezTo>
                    <a:cubicBezTo>
                      <a:pt x="547" y="810"/>
                      <a:pt x="539" y="818"/>
                      <a:pt x="537" y="832"/>
                    </a:cubicBezTo>
                    <a:cubicBezTo>
                      <a:pt x="536" y="837"/>
                      <a:pt x="536" y="842"/>
                      <a:pt x="536" y="848"/>
                    </a:cubicBezTo>
                    <a:cubicBezTo>
                      <a:pt x="536" y="931"/>
                      <a:pt x="536" y="1014"/>
                      <a:pt x="536" y="1097"/>
                    </a:cubicBezTo>
                    <a:cubicBezTo>
                      <a:pt x="536" y="1124"/>
                      <a:pt x="532" y="1129"/>
                      <a:pt x="505" y="1129"/>
                    </a:cubicBezTo>
                    <a:cubicBezTo>
                      <a:pt x="422" y="1129"/>
                      <a:pt x="340" y="1129"/>
                      <a:pt x="257" y="1129"/>
                    </a:cubicBezTo>
                    <a:cubicBezTo>
                      <a:pt x="226" y="1129"/>
                      <a:pt x="223" y="1126"/>
                      <a:pt x="223" y="1094"/>
                    </a:cubicBezTo>
                    <a:cubicBezTo>
                      <a:pt x="222" y="1011"/>
                      <a:pt x="223" y="928"/>
                      <a:pt x="222" y="844"/>
                    </a:cubicBezTo>
                    <a:cubicBezTo>
                      <a:pt x="222" y="835"/>
                      <a:pt x="219" y="823"/>
                      <a:pt x="213" y="816"/>
                    </a:cubicBezTo>
                    <a:cubicBezTo>
                      <a:pt x="208" y="811"/>
                      <a:pt x="192" y="808"/>
                      <a:pt x="188" y="812"/>
                    </a:cubicBezTo>
                    <a:cubicBezTo>
                      <a:pt x="180" y="819"/>
                      <a:pt x="173" y="831"/>
                      <a:pt x="173" y="841"/>
                    </a:cubicBezTo>
                    <a:cubicBezTo>
                      <a:pt x="172" y="929"/>
                      <a:pt x="172" y="1016"/>
                      <a:pt x="172" y="1103"/>
                    </a:cubicBezTo>
                    <a:cubicBezTo>
                      <a:pt x="173" y="1150"/>
                      <a:pt x="200" y="1178"/>
                      <a:pt x="247" y="1178"/>
                    </a:cubicBezTo>
                    <a:cubicBezTo>
                      <a:pt x="291" y="1179"/>
                      <a:pt x="335" y="1178"/>
                      <a:pt x="379" y="1178"/>
                    </a:cubicBezTo>
                    <a:close/>
                    <a:moveTo>
                      <a:pt x="374" y="948"/>
                    </a:moveTo>
                    <a:cubicBezTo>
                      <a:pt x="370" y="939"/>
                      <a:pt x="367" y="933"/>
                      <a:pt x="364" y="927"/>
                    </a:cubicBezTo>
                    <a:cubicBezTo>
                      <a:pt x="344" y="881"/>
                      <a:pt x="324" y="836"/>
                      <a:pt x="304" y="790"/>
                    </a:cubicBezTo>
                    <a:cubicBezTo>
                      <a:pt x="295" y="771"/>
                      <a:pt x="282" y="765"/>
                      <a:pt x="268" y="771"/>
                    </a:cubicBezTo>
                    <a:cubicBezTo>
                      <a:pt x="254" y="778"/>
                      <a:pt x="250" y="792"/>
                      <a:pt x="258" y="811"/>
                    </a:cubicBezTo>
                    <a:cubicBezTo>
                      <a:pt x="288" y="878"/>
                      <a:pt x="317" y="946"/>
                      <a:pt x="348" y="1013"/>
                    </a:cubicBezTo>
                    <a:cubicBezTo>
                      <a:pt x="352" y="1022"/>
                      <a:pt x="365" y="1033"/>
                      <a:pt x="373" y="1033"/>
                    </a:cubicBezTo>
                    <a:cubicBezTo>
                      <a:pt x="382" y="1033"/>
                      <a:pt x="394" y="1023"/>
                      <a:pt x="399" y="1014"/>
                    </a:cubicBezTo>
                    <a:cubicBezTo>
                      <a:pt x="414" y="984"/>
                      <a:pt x="427" y="953"/>
                      <a:pt x="440" y="923"/>
                    </a:cubicBezTo>
                    <a:cubicBezTo>
                      <a:pt x="473" y="849"/>
                      <a:pt x="506" y="776"/>
                      <a:pt x="540" y="703"/>
                    </a:cubicBezTo>
                    <a:cubicBezTo>
                      <a:pt x="540" y="702"/>
                      <a:pt x="541" y="700"/>
                      <a:pt x="541" y="699"/>
                    </a:cubicBezTo>
                    <a:cubicBezTo>
                      <a:pt x="550" y="679"/>
                      <a:pt x="546" y="664"/>
                      <a:pt x="532" y="658"/>
                    </a:cubicBezTo>
                    <a:cubicBezTo>
                      <a:pt x="517" y="652"/>
                      <a:pt x="505" y="659"/>
                      <a:pt x="495" y="680"/>
                    </a:cubicBezTo>
                    <a:cubicBezTo>
                      <a:pt x="476" y="723"/>
                      <a:pt x="456" y="767"/>
                      <a:pt x="436" y="810"/>
                    </a:cubicBezTo>
                    <a:cubicBezTo>
                      <a:pt x="416" y="855"/>
                      <a:pt x="396" y="900"/>
                      <a:pt x="374" y="948"/>
                    </a:cubicBezTo>
                    <a:close/>
                    <a:moveTo>
                      <a:pt x="374" y="359"/>
                    </a:moveTo>
                    <a:cubicBezTo>
                      <a:pt x="369" y="348"/>
                      <a:pt x="366" y="341"/>
                      <a:pt x="362" y="334"/>
                    </a:cubicBezTo>
                    <a:cubicBezTo>
                      <a:pt x="343" y="289"/>
                      <a:pt x="323" y="245"/>
                      <a:pt x="304" y="201"/>
                    </a:cubicBezTo>
                    <a:cubicBezTo>
                      <a:pt x="295" y="182"/>
                      <a:pt x="282" y="175"/>
                      <a:pt x="268" y="182"/>
                    </a:cubicBezTo>
                    <a:cubicBezTo>
                      <a:pt x="254" y="188"/>
                      <a:pt x="250" y="202"/>
                      <a:pt x="258" y="219"/>
                    </a:cubicBezTo>
                    <a:cubicBezTo>
                      <a:pt x="288" y="288"/>
                      <a:pt x="317" y="356"/>
                      <a:pt x="348" y="424"/>
                    </a:cubicBezTo>
                    <a:cubicBezTo>
                      <a:pt x="352" y="433"/>
                      <a:pt x="365" y="444"/>
                      <a:pt x="374" y="444"/>
                    </a:cubicBezTo>
                    <a:cubicBezTo>
                      <a:pt x="382" y="444"/>
                      <a:pt x="395" y="433"/>
                      <a:pt x="399" y="424"/>
                    </a:cubicBezTo>
                    <a:cubicBezTo>
                      <a:pt x="447" y="319"/>
                      <a:pt x="494" y="214"/>
                      <a:pt x="541" y="109"/>
                    </a:cubicBezTo>
                    <a:cubicBezTo>
                      <a:pt x="550" y="89"/>
                      <a:pt x="546" y="75"/>
                      <a:pt x="531" y="69"/>
                    </a:cubicBezTo>
                    <a:cubicBezTo>
                      <a:pt x="517" y="62"/>
                      <a:pt x="505" y="69"/>
                      <a:pt x="496" y="88"/>
                    </a:cubicBezTo>
                    <a:cubicBezTo>
                      <a:pt x="479" y="127"/>
                      <a:pt x="462" y="165"/>
                      <a:pt x="444" y="203"/>
                    </a:cubicBezTo>
                    <a:cubicBezTo>
                      <a:pt x="421" y="254"/>
                      <a:pt x="398" y="305"/>
                      <a:pt x="374" y="359"/>
                    </a:cubicBezTo>
                    <a:close/>
                    <a:moveTo>
                      <a:pt x="888" y="997"/>
                    </a:moveTo>
                    <a:cubicBezTo>
                      <a:pt x="961" y="997"/>
                      <a:pt x="1033" y="997"/>
                      <a:pt x="1106" y="997"/>
                    </a:cubicBezTo>
                    <a:cubicBezTo>
                      <a:pt x="1113" y="997"/>
                      <a:pt x="1121" y="998"/>
                      <a:pt x="1126" y="995"/>
                    </a:cubicBezTo>
                    <a:cubicBezTo>
                      <a:pt x="1133" y="988"/>
                      <a:pt x="1143" y="979"/>
                      <a:pt x="1143" y="970"/>
                    </a:cubicBezTo>
                    <a:cubicBezTo>
                      <a:pt x="1144" y="963"/>
                      <a:pt x="1133" y="954"/>
                      <a:pt x="1125" y="948"/>
                    </a:cubicBezTo>
                    <a:cubicBezTo>
                      <a:pt x="1121" y="945"/>
                      <a:pt x="1114" y="946"/>
                      <a:pt x="1108" y="946"/>
                    </a:cubicBezTo>
                    <a:cubicBezTo>
                      <a:pt x="962" y="946"/>
                      <a:pt x="816" y="946"/>
                      <a:pt x="670" y="946"/>
                    </a:cubicBezTo>
                    <a:cubicBezTo>
                      <a:pt x="663" y="946"/>
                      <a:pt x="655" y="945"/>
                      <a:pt x="650" y="948"/>
                    </a:cubicBezTo>
                    <a:cubicBezTo>
                      <a:pt x="643" y="953"/>
                      <a:pt x="634" y="960"/>
                      <a:pt x="633" y="968"/>
                    </a:cubicBezTo>
                    <a:cubicBezTo>
                      <a:pt x="632" y="975"/>
                      <a:pt x="637" y="986"/>
                      <a:pt x="644" y="991"/>
                    </a:cubicBezTo>
                    <a:cubicBezTo>
                      <a:pt x="649" y="996"/>
                      <a:pt x="660" y="997"/>
                      <a:pt x="668" y="997"/>
                    </a:cubicBezTo>
                    <a:cubicBezTo>
                      <a:pt x="741" y="997"/>
                      <a:pt x="815" y="997"/>
                      <a:pt x="888" y="997"/>
                    </a:cubicBezTo>
                    <a:close/>
                    <a:moveTo>
                      <a:pt x="888" y="357"/>
                    </a:moveTo>
                    <a:cubicBezTo>
                      <a:pt x="864" y="357"/>
                      <a:pt x="840" y="357"/>
                      <a:pt x="816" y="357"/>
                    </a:cubicBezTo>
                    <a:cubicBezTo>
                      <a:pt x="765" y="357"/>
                      <a:pt x="713" y="357"/>
                      <a:pt x="662" y="357"/>
                    </a:cubicBezTo>
                    <a:cubicBezTo>
                      <a:pt x="643" y="357"/>
                      <a:pt x="632" y="367"/>
                      <a:pt x="632" y="382"/>
                    </a:cubicBezTo>
                    <a:cubicBezTo>
                      <a:pt x="632" y="397"/>
                      <a:pt x="643" y="406"/>
                      <a:pt x="662" y="407"/>
                    </a:cubicBezTo>
                    <a:cubicBezTo>
                      <a:pt x="665" y="407"/>
                      <a:pt x="669" y="407"/>
                      <a:pt x="672" y="407"/>
                    </a:cubicBezTo>
                    <a:cubicBezTo>
                      <a:pt x="817" y="407"/>
                      <a:pt x="961" y="407"/>
                      <a:pt x="1106" y="407"/>
                    </a:cubicBezTo>
                    <a:cubicBezTo>
                      <a:pt x="1113" y="407"/>
                      <a:pt x="1121" y="407"/>
                      <a:pt x="1128" y="405"/>
                    </a:cubicBezTo>
                    <a:cubicBezTo>
                      <a:pt x="1143" y="401"/>
                      <a:pt x="1151" y="381"/>
                      <a:pt x="1141" y="370"/>
                    </a:cubicBezTo>
                    <a:cubicBezTo>
                      <a:pt x="1135" y="363"/>
                      <a:pt x="1122" y="358"/>
                      <a:pt x="1112" y="358"/>
                    </a:cubicBezTo>
                    <a:cubicBezTo>
                      <a:pt x="1037" y="357"/>
                      <a:pt x="963" y="357"/>
                      <a:pt x="888" y="3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327FA4CD-1E92-34D2-0810-A2B4843B22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6417" y="2751360"/>
                <a:ext cx="3022600" cy="3001963"/>
              </a:xfrm>
              <a:custGeom>
                <a:avLst/>
                <a:gdLst>
                  <a:gd name="T0" fmla="*/ 224 w 1434"/>
                  <a:gd name="T1" fmla="*/ 1424 h 1424"/>
                  <a:gd name="T2" fmla="*/ 1 w 1434"/>
                  <a:gd name="T3" fmla="*/ 1424 h 1424"/>
                  <a:gd name="T4" fmla="*/ 0 w 1434"/>
                  <a:gd name="T5" fmla="*/ 1405 h 1424"/>
                  <a:gd name="T6" fmla="*/ 0 w 1434"/>
                  <a:gd name="T7" fmla="*/ 553 h 1424"/>
                  <a:gd name="T8" fmla="*/ 90 w 1434"/>
                  <a:gd name="T9" fmla="*/ 418 h 1424"/>
                  <a:gd name="T10" fmla="*/ 389 w 1434"/>
                  <a:gd name="T11" fmla="*/ 298 h 1424"/>
                  <a:gd name="T12" fmla="*/ 514 w 1434"/>
                  <a:gd name="T13" fmla="*/ 112 h 1424"/>
                  <a:gd name="T14" fmla="*/ 514 w 1434"/>
                  <a:gd name="T15" fmla="*/ 1 h 1424"/>
                  <a:gd name="T16" fmla="*/ 716 w 1434"/>
                  <a:gd name="T17" fmla="*/ 59 h 1424"/>
                  <a:gd name="T18" fmla="*/ 918 w 1434"/>
                  <a:gd name="T19" fmla="*/ 0 h 1424"/>
                  <a:gd name="T20" fmla="*/ 919 w 1434"/>
                  <a:gd name="T21" fmla="*/ 19 h 1424"/>
                  <a:gd name="T22" fmla="*/ 919 w 1434"/>
                  <a:gd name="T23" fmla="*/ 121 h 1424"/>
                  <a:gd name="T24" fmla="*/ 1036 w 1434"/>
                  <a:gd name="T25" fmla="*/ 294 h 1424"/>
                  <a:gd name="T26" fmla="*/ 1331 w 1434"/>
                  <a:gd name="T27" fmla="*/ 413 h 1424"/>
                  <a:gd name="T28" fmla="*/ 1434 w 1434"/>
                  <a:gd name="T29" fmla="*/ 562 h 1424"/>
                  <a:gd name="T30" fmla="*/ 1434 w 1434"/>
                  <a:gd name="T31" fmla="*/ 1400 h 1424"/>
                  <a:gd name="T32" fmla="*/ 1434 w 1434"/>
                  <a:gd name="T33" fmla="*/ 1423 h 1424"/>
                  <a:gd name="T34" fmla="*/ 1210 w 1434"/>
                  <a:gd name="T35" fmla="*/ 1423 h 1424"/>
                  <a:gd name="T36" fmla="*/ 1209 w 1434"/>
                  <a:gd name="T37" fmla="*/ 1401 h 1424"/>
                  <a:gd name="T38" fmla="*/ 1209 w 1434"/>
                  <a:gd name="T39" fmla="*/ 837 h 1424"/>
                  <a:gd name="T40" fmla="*/ 1184 w 1434"/>
                  <a:gd name="T41" fmla="*/ 796 h 1424"/>
                  <a:gd name="T42" fmla="*/ 1159 w 1434"/>
                  <a:gd name="T43" fmla="*/ 836 h 1424"/>
                  <a:gd name="T44" fmla="*/ 1159 w 1434"/>
                  <a:gd name="T45" fmla="*/ 1396 h 1424"/>
                  <a:gd name="T46" fmla="*/ 1159 w 1434"/>
                  <a:gd name="T47" fmla="*/ 1423 h 1424"/>
                  <a:gd name="T48" fmla="*/ 275 w 1434"/>
                  <a:gd name="T49" fmla="*/ 1423 h 1424"/>
                  <a:gd name="T50" fmla="*/ 274 w 1434"/>
                  <a:gd name="T51" fmla="*/ 1401 h 1424"/>
                  <a:gd name="T52" fmla="*/ 274 w 1434"/>
                  <a:gd name="T53" fmla="*/ 837 h 1424"/>
                  <a:gd name="T54" fmla="*/ 249 w 1434"/>
                  <a:gd name="T55" fmla="*/ 796 h 1424"/>
                  <a:gd name="T56" fmla="*/ 224 w 1434"/>
                  <a:gd name="T57" fmla="*/ 838 h 1424"/>
                  <a:gd name="T58" fmla="*/ 224 w 1434"/>
                  <a:gd name="T59" fmla="*/ 1390 h 1424"/>
                  <a:gd name="T60" fmla="*/ 224 w 1434"/>
                  <a:gd name="T61" fmla="*/ 1424 h 1424"/>
                  <a:gd name="T62" fmla="*/ 494 w 1434"/>
                  <a:gd name="T63" fmla="*/ 1041 h 1424"/>
                  <a:gd name="T64" fmla="*/ 515 w 1434"/>
                  <a:gd name="T65" fmla="*/ 1084 h 1424"/>
                  <a:gd name="T66" fmla="*/ 658 w 1434"/>
                  <a:gd name="T67" fmla="*/ 1271 h 1424"/>
                  <a:gd name="T68" fmla="*/ 774 w 1434"/>
                  <a:gd name="T69" fmla="*/ 1272 h 1424"/>
                  <a:gd name="T70" fmla="*/ 921 w 1434"/>
                  <a:gd name="T71" fmla="*/ 1082 h 1424"/>
                  <a:gd name="T72" fmla="*/ 936 w 1434"/>
                  <a:gd name="T73" fmla="*/ 1018 h 1424"/>
                  <a:gd name="T74" fmla="*/ 846 w 1434"/>
                  <a:gd name="T75" fmla="*/ 482 h 1424"/>
                  <a:gd name="T76" fmla="*/ 864 w 1434"/>
                  <a:gd name="T77" fmla="*/ 440 h 1424"/>
                  <a:gd name="T78" fmla="*/ 979 w 1434"/>
                  <a:gd name="T79" fmla="*/ 360 h 1424"/>
                  <a:gd name="T80" fmla="*/ 992 w 1434"/>
                  <a:gd name="T81" fmla="*/ 322 h 1424"/>
                  <a:gd name="T82" fmla="*/ 950 w 1434"/>
                  <a:gd name="T83" fmla="*/ 320 h 1424"/>
                  <a:gd name="T84" fmla="*/ 945 w 1434"/>
                  <a:gd name="T85" fmla="*/ 323 h 1424"/>
                  <a:gd name="T86" fmla="*/ 792 w 1434"/>
                  <a:gd name="T87" fmla="*/ 429 h 1424"/>
                  <a:gd name="T88" fmla="*/ 640 w 1434"/>
                  <a:gd name="T89" fmla="*/ 429 h 1424"/>
                  <a:gd name="T90" fmla="*/ 483 w 1434"/>
                  <a:gd name="T91" fmla="*/ 320 h 1424"/>
                  <a:gd name="T92" fmla="*/ 441 w 1434"/>
                  <a:gd name="T93" fmla="*/ 322 h 1424"/>
                  <a:gd name="T94" fmla="*/ 455 w 1434"/>
                  <a:gd name="T95" fmla="*/ 361 h 1424"/>
                  <a:gd name="T96" fmla="*/ 575 w 1434"/>
                  <a:gd name="T97" fmla="*/ 444 h 1424"/>
                  <a:gd name="T98" fmla="*/ 589 w 1434"/>
                  <a:gd name="T99" fmla="*/ 475 h 1424"/>
                  <a:gd name="T100" fmla="*/ 523 w 1434"/>
                  <a:gd name="T101" fmla="*/ 869 h 1424"/>
                  <a:gd name="T102" fmla="*/ 494 w 1434"/>
                  <a:gd name="T103" fmla="*/ 1041 h 1424"/>
                  <a:gd name="T104" fmla="*/ 1099 w 1434"/>
                  <a:gd name="T105" fmla="*/ 642 h 1424"/>
                  <a:gd name="T106" fmla="*/ 1099 w 1434"/>
                  <a:gd name="T107" fmla="*/ 642 h 1424"/>
                  <a:gd name="T108" fmla="*/ 991 w 1434"/>
                  <a:gd name="T109" fmla="*/ 642 h 1424"/>
                  <a:gd name="T110" fmla="*/ 961 w 1434"/>
                  <a:gd name="T111" fmla="*/ 668 h 1424"/>
                  <a:gd name="T112" fmla="*/ 991 w 1434"/>
                  <a:gd name="T113" fmla="*/ 692 h 1424"/>
                  <a:gd name="T114" fmla="*/ 1207 w 1434"/>
                  <a:gd name="T115" fmla="*/ 692 h 1424"/>
                  <a:gd name="T116" fmla="*/ 1239 w 1434"/>
                  <a:gd name="T117" fmla="*/ 667 h 1424"/>
                  <a:gd name="T118" fmla="*/ 1207 w 1434"/>
                  <a:gd name="T119" fmla="*/ 642 h 1424"/>
                  <a:gd name="T120" fmla="*/ 1099 w 1434"/>
                  <a:gd name="T121" fmla="*/ 642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34" h="1424">
                    <a:moveTo>
                      <a:pt x="224" y="1424"/>
                    </a:moveTo>
                    <a:cubicBezTo>
                      <a:pt x="149" y="1424"/>
                      <a:pt x="76" y="1424"/>
                      <a:pt x="1" y="1424"/>
                    </a:cubicBezTo>
                    <a:cubicBezTo>
                      <a:pt x="1" y="1418"/>
                      <a:pt x="0" y="1411"/>
                      <a:pt x="0" y="1405"/>
                    </a:cubicBezTo>
                    <a:cubicBezTo>
                      <a:pt x="0" y="1121"/>
                      <a:pt x="0" y="837"/>
                      <a:pt x="0" y="553"/>
                    </a:cubicBezTo>
                    <a:cubicBezTo>
                      <a:pt x="0" y="487"/>
                      <a:pt x="31" y="442"/>
                      <a:pt x="90" y="418"/>
                    </a:cubicBezTo>
                    <a:cubicBezTo>
                      <a:pt x="189" y="377"/>
                      <a:pt x="289" y="338"/>
                      <a:pt x="389" y="298"/>
                    </a:cubicBezTo>
                    <a:cubicBezTo>
                      <a:pt x="471" y="264"/>
                      <a:pt x="514" y="201"/>
                      <a:pt x="514" y="112"/>
                    </a:cubicBezTo>
                    <a:cubicBezTo>
                      <a:pt x="514" y="76"/>
                      <a:pt x="514" y="41"/>
                      <a:pt x="514" y="1"/>
                    </a:cubicBezTo>
                    <a:cubicBezTo>
                      <a:pt x="581" y="30"/>
                      <a:pt x="644" y="60"/>
                      <a:pt x="716" y="59"/>
                    </a:cubicBezTo>
                    <a:cubicBezTo>
                      <a:pt x="789" y="59"/>
                      <a:pt x="851" y="26"/>
                      <a:pt x="918" y="0"/>
                    </a:cubicBezTo>
                    <a:cubicBezTo>
                      <a:pt x="918" y="8"/>
                      <a:pt x="919" y="14"/>
                      <a:pt x="919" y="19"/>
                    </a:cubicBezTo>
                    <a:cubicBezTo>
                      <a:pt x="919" y="53"/>
                      <a:pt x="918" y="87"/>
                      <a:pt x="919" y="121"/>
                    </a:cubicBezTo>
                    <a:cubicBezTo>
                      <a:pt x="922" y="204"/>
                      <a:pt x="962" y="262"/>
                      <a:pt x="1036" y="294"/>
                    </a:cubicBezTo>
                    <a:cubicBezTo>
                      <a:pt x="1134" y="336"/>
                      <a:pt x="1233" y="374"/>
                      <a:pt x="1331" y="413"/>
                    </a:cubicBezTo>
                    <a:cubicBezTo>
                      <a:pt x="1404" y="442"/>
                      <a:pt x="1434" y="484"/>
                      <a:pt x="1434" y="562"/>
                    </a:cubicBezTo>
                    <a:cubicBezTo>
                      <a:pt x="1434" y="841"/>
                      <a:pt x="1434" y="1121"/>
                      <a:pt x="1434" y="1400"/>
                    </a:cubicBezTo>
                    <a:cubicBezTo>
                      <a:pt x="1434" y="1407"/>
                      <a:pt x="1434" y="1415"/>
                      <a:pt x="1434" y="1423"/>
                    </a:cubicBezTo>
                    <a:cubicBezTo>
                      <a:pt x="1359" y="1423"/>
                      <a:pt x="1285" y="1423"/>
                      <a:pt x="1210" y="1423"/>
                    </a:cubicBezTo>
                    <a:cubicBezTo>
                      <a:pt x="1210" y="1415"/>
                      <a:pt x="1209" y="1408"/>
                      <a:pt x="1209" y="1401"/>
                    </a:cubicBezTo>
                    <a:cubicBezTo>
                      <a:pt x="1209" y="1213"/>
                      <a:pt x="1209" y="1025"/>
                      <a:pt x="1209" y="837"/>
                    </a:cubicBezTo>
                    <a:cubicBezTo>
                      <a:pt x="1209" y="808"/>
                      <a:pt x="1201" y="795"/>
                      <a:pt x="1184" y="796"/>
                    </a:cubicBezTo>
                    <a:cubicBezTo>
                      <a:pt x="1167" y="796"/>
                      <a:pt x="1159" y="808"/>
                      <a:pt x="1159" y="836"/>
                    </a:cubicBezTo>
                    <a:cubicBezTo>
                      <a:pt x="1159" y="1023"/>
                      <a:pt x="1159" y="1210"/>
                      <a:pt x="1159" y="1396"/>
                    </a:cubicBezTo>
                    <a:cubicBezTo>
                      <a:pt x="1159" y="1405"/>
                      <a:pt x="1159" y="1413"/>
                      <a:pt x="1159" y="1423"/>
                    </a:cubicBezTo>
                    <a:cubicBezTo>
                      <a:pt x="864" y="1423"/>
                      <a:pt x="570" y="1423"/>
                      <a:pt x="275" y="1423"/>
                    </a:cubicBezTo>
                    <a:cubicBezTo>
                      <a:pt x="275" y="1416"/>
                      <a:pt x="274" y="1409"/>
                      <a:pt x="274" y="1401"/>
                    </a:cubicBezTo>
                    <a:cubicBezTo>
                      <a:pt x="274" y="1213"/>
                      <a:pt x="274" y="1025"/>
                      <a:pt x="274" y="837"/>
                    </a:cubicBezTo>
                    <a:cubicBezTo>
                      <a:pt x="274" y="808"/>
                      <a:pt x="267" y="795"/>
                      <a:pt x="249" y="796"/>
                    </a:cubicBezTo>
                    <a:cubicBezTo>
                      <a:pt x="231" y="796"/>
                      <a:pt x="224" y="808"/>
                      <a:pt x="224" y="838"/>
                    </a:cubicBezTo>
                    <a:cubicBezTo>
                      <a:pt x="224" y="1022"/>
                      <a:pt x="224" y="1206"/>
                      <a:pt x="224" y="1390"/>
                    </a:cubicBezTo>
                    <a:cubicBezTo>
                      <a:pt x="224" y="1401"/>
                      <a:pt x="224" y="1411"/>
                      <a:pt x="224" y="1424"/>
                    </a:cubicBezTo>
                    <a:close/>
                    <a:moveTo>
                      <a:pt x="494" y="1041"/>
                    </a:moveTo>
                    <a:cubicBezTo>
                      <a:pt x="499" y="1052"/>
                      <a:pt x="504" y="1070"/>
                      <a:pt x="515" y="1084"/>
                    </a:cubicBezTo>
                    <a:cubicBezTo>
                      <a:pt x="562" y="1147"/>
                      <a:pt x="610" y="1209"/>
                      <a:pt x="658" y="1271"/>
                    </a:cubicBezTo>
                    <a:cubicBezTo>
                      <a:pt x="690" y="1312"/>
                      <a:pt x="742" y="1313"/>
                      <a:pt x="774" y="1272"/>
                    </a:cubicBezTo>
                    <a:cubicBezTo>
                      <a:pt x="823" y="1209"/>
                      <a:pt x="872" y="1145"/>
                      <a:pt x="921" y="1082"/>
                    </a:cubicBezTo>
                    <a:cubicBezTo>
                      <a:pt x="936" y="1063"/>
                      <a:pt x="940" y="1041"/>
                      <a:pt x="936" y="1018"/>
                    </a:cubicBezTo>
                    <a:cubicBezTo>
                      <a:pt x="906" y="839"/>
                      <a:pt x="876" y="660"/>
                      <a:pt x="846" y="482"/>
                    </a:cubicBezTo>
                    <a:cubicBezTo>
                      <a:pt x="842" y="462"/>
                      <a:pt x="847" y="451"/>
                      <a:pt x="864" y="440"/>
                    </a:cubicBezTo>
                    <a:cubicBezTo>
                      <a:pt x="903" y="415"/>
                      <a:pt x="941" y="387"/>
                      <a:pt x="979" y="360"/>
                    </a:cubicBezTo>
                    <a:cubicBezTo>
                      <a:pt x="996" y="348"/>
                      <a:pt x="1001" y="335"/>
                      <a:pt x="992" y="322"/>
                    </a:cubicBezTo>
                    <a:cubicBezTo>
                      <a:pt x="983" y="308"/>
                      <a:pt x="968" y="308"/>
                      <a:pt x="950" y="320"/>
                    </a:cubicBezTo>
                    <a:cubicBezTo>
                      <a:pt x="948" y="321"/>
                      <a:pt x="947" y="322"/>
                      <a:pt x="945" y="323"/>
                    </a:cubicBezTo>
                    <a:cubicBezTo>
                      <a:pt x="894" y="359"/>
                      <a:pt x="843" y="394"/>
                      <a:pt x="792" y="429"/>
                    </a:cubicBezTo>
                    <a:cubicBezTo>
                      <a:pt x="741" y="465"/>
                      <a:pt x="692" y="465"/>
                      <a:pt x="640" y="429"/>
                    </a:cubicBezTo>
                    <a:cubicBezTo>
                      <a:pt x="588" y="393"/>
                      <a:pt x="535" y="356"/>
                      <a:pt x="483" y="320"/>
                    </a:cubicBezTo>
                    <a:cubicBezTo>
                      <a:pt x="465" y="307"/>
                      <a:pt x="450" y="308"/>
                      <a:pt x="441" y="322"/>
                    </a:cubicBezTo>
                    <a:cubicBezTo>
                      <a:pt x="433" y="336"/>
                      <a:pt x="437" y="348"/>
                      <a:pt x="455" y="361"/>
                    </a:cubicBezTo>
                    <a:cubicBezTo>
                      <a:pt x="495" y="389"/>
                      <a:pt x="534" y="417"/>
                      <a:pt x="575" y="444"/>
                    </a:cubicBezTo>
                    <a:cubicBezTo>
                      <a:pt x="587" y="452"/>
                      <a:pt x="591" y="460"/>
                      <a:pt x="589" y="475"/>
                    </a:cubicBezTo>
                    <a:cubicBezTo>
                      <a:pt x="566" y="606"/>
                      <a:pt x="544" y="737"/>
                      <a:pt x="523" y="869"/>
                    </a:cubicBezTo>
                    <a:cubicBezTo>
                      <a:pt x="513" y="924"/>
                      <a:pt x="504" y="979"/>
                      <a:pt x="494" y="1041"/>
                    </a:cubicBezTo>
                    <a:close/>
                    <a:moveTo>
                      <a:pt x="1099" y="642"/>
                    </a:moveTo>
                    <a:cubicBezTo>
                      <a:pt x="1099" y="642"/>
                      <a:pt x="1099" y="642"/>
                      <a:pt x="1099" y="642"/>
                    </a:cubicBezTo>
                    <a:cubicBezTo>
                      <a:pt x="1063" y="642"/>
                      <a:pt x="1027" y="641"/>
                      <a:pt x="991" y="642"/>
                    </a:cubicBezTo>
                    <a:cubicBezTo>
                      <a:pt x="972" y="642"/>
                      <a:pt x="959" y="652"/>
                      <a:pt x="961" y="668"/>
                    </a:cubicBezTo>
                    <a:cubicBezTo>
                      <a:pt x="962" y="686"/>
                      <a:pt x="975" y="692"/>
                      <a:pt x="991" y="692"/>
                    </a:cubicBezTo>
                    <a:cubicBezTo>
                      <a:pt x="1063" y="692"/>
                      <a:pt x="1135" y="692"/>
                      <a:pt x="1207" y="692"/>
                    </a:cubicBezTo>
                    <a:cubicBezTo>
                      <a:pt x="1227" y="692"/>
                      <a:pt x="1239" y="682"/>
                      <a:pt x="1239" y="667"/>
                    </a:cubicBezTo>
                    <a:cubicBezTo>
                      <a:pt x="1239" y="651"/>
                      <a:pt x="1227" y="642"/>
                      <a:pt x="1207" y="642"/>
                    </a:cubicBezTo>
                    <a:cubicBezTo>
                      <a:pt x="1171" y="641"/>
                      <a:pt x="1135" y="642"/>
                      <a:pt x="1099" y="642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FBB43BF6-CF25-74F6-A9D1-FB5BDF5D8EFF}"/>
                  </a:ext>
                </a:extLst>
              </p:cNvPr>
              <p:cNvSpPr/>
              <p:nvPr/>
            </p:nvSpPr>
            <p:spPr bwMode="auto">
              <a:xfrm>
                <a:off x="6351729" y="987647"/>
                <a:ext cx="1806575" cy="1798638"/>
              </a:xfrm>
              <a:custGeom>
                <a:avLst/>
                <a:gdLst>
                  <a:gd name="T0" fmla="*/ 15 w 857"/>
                  <a:gd name="T1" fmla="*/ 342 h 853"/>
                  <a:gd name="T2" fmla="*/ 15 w 857"/>
                  <a:gd name="T3" fmla="*/ 290 h 853"/>
                  <a:gd name="T4" fmla="*/ 74 w 857"/>
                  <a:gd name="T5" fmla="*/ 221 h 853"/>
                  <a:gd name="T6" fmla="*/ 212 w 857"/>
                  <a:gd name="T7" fmla="*/ 98 h 853"/>
                  <a:gd name="T8" fmla="*/ 216 w 857"/>
                  <a:gd name="T9" fmla="*/ 31 h 853"/>
                  <a:gd name="T10" fmla="*/ 247 w 857"/>
                  <a:gd name="T11" fmla="*/ 0 h 853"/>
                  <a:gd name="T12" fmla="*/ 617 w 857"/>
                  <a:gd name="T13" fmla="*/ 0 h 853"/>
                  <a:gd name="T14" fmla="*/ 656 w 857"/>
                  <a:gd name="T15" fmla="*/ 38 h 853"/>
                  <a:gd name="T16" fmla="*/ 660 w 857"/>
                  <a:gd name="T17" fmla="*/ 98 h 853"/>
                  <a:gd name="T18" fmla="*/ 796 w 857"/>
                  <a:gd name="T19" fmla="*/ 221 h 853"/>
                  <a:gd name="T20" fmla="*/ 856 w 857"/>
                  <a:gd name="T21" fmla="*/ 292 h 853"/>
                  <a:gd name="T22" fmla="*/ 856 w 857"/>
                  <a:gd name="T23" fmla="*/ 398 h 853"/>
                  <a:gd name="T24" fmla="*/ 835 w 857"/>
                  <a:gd name="T25" fmla="*/ 449 h 853"/>
                  <a:gd name="T26" fmla="*/ 777 w 857"/>
                  <a:gd name="T27" fmla="*/ 588 h 853"/>
                  <a:gd name="T28" fmla="*/ 759 w 857"/>
                  <a:gd name="T29" fmla="*/ 685 h 853"/>
                  <a:gd name="T30" fmla="*/ 677 w 857"/>
                  <a:gd name="T31" fmla="*/ 765 h 853"/>
                  <a:gd name="T32" fmla="*/ 526 w 857"/>
                  <a:gd name="T33" fmla="*/ 827 h 853"/>
                  <a:gd name="T34" fmla="*/ 329 w 857"/>
                  <a:gd name="T35" fmla="*/ 826 h 853"/>
                  <a:gd name="T36" fmla="*/ 201 w 857"/>
                  <a:gd name="T37" fmla="*/ 770 h 853"/>
                  <a:gd name="T38" fmla="*/ 94 w 857"/>
                  <a:gd name="T39" fmla="*/ 616 h 853"/>
                  <a:gd name="T40" fmla="*/ 93 w 857"/>
                  <a:gd name="T41" fmla="*/ 528 h 853"/>
                  <a:gd name="T42" fmla="*/ 79 w 857"/>
                  <a:gd name="T43" fmla="*/ 492 h 853"/>
                  <a:gd name="T44" fmla="*/ 76 w 857"/>
                  <a:gd name="T45" fmla="*/ 489 h 853"/>
                  <a:gd name="T46" fmla="*/ 15 w 857"/>
                  <a:gd name="T47" fmla="*/ 3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7" h="853">
                    <a:moveTo>
                      <a:pt x="15" y="342"/>
                    </a:moveTo>
                    <a:cubicBezTo>
                      <a:pt x="15" y="325"/>
                      <a:pt x="15" y="307"/>
                      <a:pt x="15" y="290"/>
                    </a:cubicBezTo>
                    <a:cubicBezTo>
                      <a:pt x="15" y="248"/>
                      <a:pt x="33" y="228"/>
                      <a:pt x="74" y="221"/>
                    </a:cubicBezTo>
                    <a:cubicBezTo>
                      <a:pt x="147" y="210"/>
                      <a:pt x="199" y="165"/>
                      <a:pt x="212" y="98"/>
                    </a:cubicBezTo>
                    <a:cubicBezTo>
                      <a:pt x="216" y="76"/>
                      <a:pt x="216" y="53"/>
                      <a:pt x="216" y="31"/>
                    </a:cubicBezTo>
                    <a:cubicBezTo>
                      <a:pt x="217" y="2"/>
                      <a:pt x="218" y="0"/>
                      <a:pt x="247" y="0"/>
                    </a:cubicBezTo>
                    <a:cubicBezTo>
                      <a:pt x="370" y="0"/>
                      <a:pt x="493" y="0"/>
                      <a:pt x="617" y="0"/>
                    </a:cubicBezTo>
                    <a:cubicBezTo>
                      <a:pt x="656" y="0"/>
                      <a:pt x="655" y="0"/>
                      <a:pt x="656" y="38"/>
                    </a:cubicBezTo>
                    <a:cubicBezTo>
                      <a:pt x="656" y="58"/>
                      <a:pt x="656" y="79"/>
                      <a:pt x="660" y="98"/>
                    </a:cubicBezTo>
                    <a:cubicBezTo>
                      <a:pt x="674" y="166"/>
                      <a:pt x="724" y="210"/>
                      <a:pt x="796" y="221"/>
                    </a:cubicBezTo>
                    <a:cubicBezTo>
                      <a:pt x="841" y="228"/>
                      <a:pt x="856" y="246"/>
                      <a:pt x="856" y="292"/>
                    </a:cubicBezTo>
                    <a:cubicBezTo>
                      <a:pt x="856" y="327"/>
                      <a:pt x="856" y="363"/>
                      <a:pt x="856" y="398"/>
                    </a:cubicBezTo>
                    <a:cubicBezTo>
                      <a:pt x="857" y="418"/>
                      <a:pt x="851" y="437"/>
                      <a:pt x="835" y="449"/>
                    </a:cubicBezTo>
                    <a:cubicBezTo>
                      <a:pt x="787" y="484"/>
                      <a:pt x="773" y="530"/>
                      <a:pt x="777" y="588"/>
                    </a:cubicBezTo>
                    <a:cubicBezTo>
                      <a:pt x="779" y="620"/>
                      <a:pt x="769" y="654"/>
                      <a:pt x="759" y="685"/>
                    </a:cubicBezTo>
                    <a:cubicBezTo>
                      <a:pt x="746" y="723"/>
                      <a:pt x="716" y="749"/>
                      <a:pt x="677" y="765"/>
                    </a:cubicBezTo>
                    <a:cubicBezTo>
                      <a:pt x="627" y="785"/>
                      <a:pt x="577" y="807"/>
                      <a:pt x="526" y="827"/>
                    </a:cubicBezTo>
                    <a:cubicBezTo>
                      <a:pt x="460" y="853"/>
                      <a:pt x="395" y="853"/>
                      <a:pt x="329" y="826"/>
                    </a:cubicBezTo>
                    <a:cubicBezTo>
                      <a:pt x="286" y="808"/>
                      <a:pt x="244" y="787"/>
                      <a:pt x="201" y="770"/>
                    </a:cubicBezTo>
                    <a:cubicBezTo>
                      <a:pt x="130" y="743"/>
                      <a:pt x="100" y="687"/>
                      <a:pt x="94" y="616"/>
                    </a:cubicBezTo>
                    <a:cubicBezTo>
                      <a:pt x="92" y="586"/>
                      <a:pt x="95" y="557"/>
                      <a:pt x="93" y="528"/>
                    </a:cubicBezTo>
                    <a:cubicBezTo>
                      <a:pt x="92" y="516"/>
                      <a:pt x="84" y="504"/>
                      <a:pt x="79" y="492"/>
                    </a:cubicBezTo>
                    <a:cubicBezTo>
                      <a:pt x="78" y="491"/>
                      <a:pt x="77" y="490"/>
                      <a:pt x="76" y="489"/>
                    </a:cubicBezTo>
                    <a:cubicBezTo>
                      <a:pt x="29" y="451"/>
                      <a:pt x="0" y="406"/>
                      <a:pt x="15" y="342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408281A-1C42-212C-DE27-CFFE7018E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50529" y="4059460"/>
                <a:ext cx="1708150" cy="1751013"/>
              </a:xfrm>
              <a:custGeom>
                <a:avLst/>
                <a:gdLst>
                  <a:gd name="T0" fmla="*/ 404 w 810"/>
                  <a:gd name="T1" fmla="*/ 831 h 831"/>
                  <a:gd name="T2" fmla="*/ 138 w 810"/>
                  <a:gd name="T3" fmla="*/ 831 h 831"/>
                  <a:gd name="T4" fmla="*/ 9 w 810"/>
                  <a:gd name="T5" fmla="*/ 690 h 831"/>
                  <a:gd name="T6" fmla="*/ 54 w 810"/>
                  <a:gd name="T7" fmla="*/ 297 h 831"/>
                  <a:gd name="T8" fmla="*/ 76 w 810"/>
                  <a:gd name="T9" fmla="*/ 110 h 831"/>
                  <a:gd name="T10" fmla="*/ 199 w 810"/>
                  <a:gd name="T11" fmla="*/ 0 h 831"/>
                  <a:gd name="T12" fmla="*/ 606 w 810"/>
                  <a:gd name="T13" fmla="*/ 0 h 831"/>
                  <a:gd name="T14" fmla="*/ 729 w 810"/>
                  <a:gd name="T15" fmla="*/ 106 h 831"/>
                  <a:gd name="T16" fmla="*/ 780 w 810"/>
                  <a:gd name="T17" fmla="*/ 531 h 831"/>
                  <a:gd name="T18" fmla="*/ 798 w 810"/>
                  <a:gd name="T19" fmla="*/ 682 h 831"/>
                  <a:gd name="T20" fmla="*/ 668 w 810"/>
                  <a:gd name="T21" fmla="*/ 831 h 831"/>
                  <a:gd name="T22" fmla="*/ 404 w 810"/>
                  <a:gd name="T23" fmla="*/ 831 h 831"/>
                  <a:gd name="T24" fmla="*/ 404 w 810"/>
                  <a:gd name="T25" fmla="*/ 831 h 831"/>
                  <a:gd name="T26" fmla="*/ 367 w 810"/>
                  <a:gd name="T27" fmla="*/ 176 h 831"/>
                  <a:gd name="T28" fmla="*/ 356 w 810"/>
                  <a:gd name="T29" fmla="*/ 178 h 831"/>
                  <a:gd name="T30" fmla="*/ 278 w 810"/>
                  <a:gd name="T31" fmla="*/ 252 h 831"/>
                  <a:gd name="T32" fmla="*/ 278 w 810"/>
                  <a:gd name="T33" fmla="*/ 358 h 831"/>
                  <a:gd name="T34" fmla="*/ 354 w 810"/>
                  <a:gd name="T35" fmla="*/ 430 h 831"/>
                  <a:gd name="T36" fmla="*/ 440 w 810"/>
                  <a:gd name="T37" fmla="*/ 430 h 831"/>
                  <a:gd name="T38" fmla="*/ 466 w 810"/>
                  <a:gd name="T39" fmla="*/ 455 h 831"/>
                  <a:gd name="T40" fmla="*/ 466 w 810"/>
                  <a:gd name="T41" fmla="*/ 549 h 831"/>
                  <a:gd name="T42" fmla="*/ 440 w 810"/>
                  <a:gd name="T43" fmla="*/ 572 h 831"/>
                  <a:gd name="T44" fmla="*/ 368 w 810"/>
                  <a:gd name="T45" fmla="*/ 572 h 831"/>
                  <a:gd name="T46" fmla="*/ 326 w 810"/>
                  <a:gd name="T47" fmla="*/ 540 h 831"/>
                  <a:gd name="T48" fmla="*/ 299 w 810"/>
                  <a:gd name="T49" fmla="*/ 521 h 831"/>
                  <a:gd name="T50" fmla="*/ 277 w 810"/>
                  <a:gd name="T51" fmla="*/ 546 h 831"/>
                  <a:gd name="T52" fmla="*/ 345 w 810"/>
                  <a:gd name="T53" fmla="*/ 621 h 831"/>
                  <a:gd name="T54" fmla="*/ 366 w 810"/>
                  <a:gd name="T55" fmla="*/ 622 h 831"/>
                  <a:gd name="T56" fmla="*/ 366 w 810"/>
                  <a:gd name="T57" fmla="*/ 663 h 831"/>
                  <a:gd name="T58" fmla="*/ 391 w 810"/>
                  <a:gd name="T59" fmla="*/ 690 h 831"/>
                  <a:gd name="T60" fmla="*/ 416 w 810"/>
                  <a:gd name="T61" fmla="*/ 662 h 831"/>
                  <a:gd name="T62" fmla="*/ 416 w 810"/>
                  <a:gd name="T63" fmla="*/ 622 h 831"/>
                  <a:gd name="T64" fmla="*/ 443 w 810"/>
                  <a:gd name="T65" fmla="*/ 622 h 831"/>
                  <a:gd name="T66" fmla="*/ 516 w 810"/>
                  <a:gd name="T67" fmla="*/ 551 h 831"/>
                  <a:gd name="T68" fmla="*/ 516 w 810"/>
                  <a:gd name="T69" fmla="*/ 451 h 831"/>
                  <a:gd name="T70" fmla="*/ 443 w 810"/>
                  <a:gd name="T71" fmla="*/ 381 h 831"/>
                  <a:gd name="T72" fmla="*/ 353 w 810"/>
                  <a:gd name="T73" fmla="*/ 381 h 831"/>
                  <a:gd name="T74" fmla="*/ 328 w 810"/>
                  <a:gd name="T75" fmla="*/ 359 h 831"/>
                  <a:gd name="T76" fmla="*/ 328 w 810"/>
                  <a:gd name="T77" fmla="*/ 251 h 831"/>
                  <a:gd name="T78" fmla="*/ 352 w 810"/>
                  <a:gd name="T79" fmla="*/ 228 h 831"/>
                  <a:gd name="T80" fmla="*/ 414 w 810"/>
                  <a:gd name="T81" fmla="*/ 229 h 831"/>
                  <a:gd name="T82" fmla="*/ 467 w 810"/>
                  <a:gd name="T83" fmla="*/ 277 h 831"/>
                  <a:gd name="T84" fmla="*/ 492 w 810"/>
                  <a:gd name="T85" fmla="*/ 301 h 831"/>
                  <a:gd name="T86" fmla="*/ 517 w 810"/>
                  <a:gd name="T87" fmla="*/ 276 h 831"/>
                  <a:gd name="T88" fmla="*/ 516 w 810"/>
                  <a:gd name="T89" fmla="*/ 240 h 831"/>
                  <a:gd name="T90" fmla="*/ 447 w 810"/>
                  <a:gd name="T91" fmla="*/ 178 h 831"/>
                  <a:gd name="T92" fmla="*/ 417 w 810"/>
                  <a:gd name="T93" fmla="*/ 178 h 831"/>
                  <a:gd name="T94" fmla="*/ 417 w 810"/>
                  <a:gd name="T95" fmla="*/ 144 h 831"/>
                  <a:gd name="T96" fmla="*/ 392 w 810"/>
                  <a:gd name="T97" fmla="*/ 118 h 831"/>
                  <a:gd name="T98" fmla="*/ 367 w 810"/>
                  <a:gd name="T99" fmla="*/ 144 h 831"/>
                  <a:gd name="T100" fmla="*/ 367 w 810"/>
                  <a:gd name="T101" fmla="*/ 176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0" h="831">
                    <a:moveTo>
                      <a:pt x="404" y="831"/>
                    </a:moveTo>
                    <a:cubicBezTo>
                      <a:pt x="315" y="831"/>
                      <a:pt x="227" y="831"/>
                      <a:pt x="138" y="831"/>
                    </a:cubicBezTo>
                    <a:cubicBezTo>
                      <a:pt x="54" y="831"/>
                      <a:pt x="0" y="774"/>
                      <a:pt x="9" y="690"/>
                    </a:cubicBezTo>
                    <a:cubicBezTo>
                      <a:pt x="23" y="559"/>
                      <a:pt x="39" y="428"/>
                      <a:pt x="54" y="297"/>
                    </a:cubicBezTo>
                    <a:cubicBezTo>
                      <a:pt x="61" y="235"/>
                      <a:pt x="68" y="172"/>
                      <a:pt x="76" y="110"/>
                    </a:cubicBezTo>
                    <a:cubicBezTo>
                      <a:pt x="83" y="45"/>
                      <a:pt x="132" y="0"/>
                      <a:pt x="199" y="0"/>
                    </a:cubicBezTo>
                    <a:cubicBezTo>
                      <a:pt x="335" y="0"/>
                      <a:pt x="470" y="0"/>
                      <a:pt x="606" y="0"/>
                    </a:cubicBezTo>
                    <a:cubicBezTo>
                      <a:pt x="671" y="1"/>
                      <a:pt x="721" y="42"/>
                      <a:pt x="729" y="106"/>
                    </a:cubicBezTo>
                    <a:cubicBezTo>
                      <a:pt x="747" y="248"/>
                      <a:pt x="763" y="389"/>
                      <a:pt x="780" y="531"/>
                    </a:cubicBezTo>
                    <a:cubicBezTo>
                      <a:pt x="786" y="581"/>
                      <a:pt x="792" y="631"/>
                      <a:pt x="798" y="682"/>
                    </a:cubicBezTo>
                    <a:cubicBezTo>
                      <a:pt x="810" y="770"/>
                      <a:pt x="756" y="831"/>
                      <a:pt x="668" y="831"/>
                    </a:cubicBezTo>
                    <a:cubicBezTo>
                      <a:pt x="580" y="831"/>
                      <a:pt x="492" y="831"/>
                      <a:pt x="404" y="831"/>
                    </a:cubicBezTo>
                    <a:cubicBezTo>
                      <a:pt x="404" y="831"/>
                      <a:pt x="404" y="831"/>
                      <a:pt x="404" y="831"/>
                    </a:cubicBezTo>
                    <a:close/>
                    <a:moveTo>
                      <a:pt x="367" y="176"/>
                    </a:moveTo>
                    <a:cubicBezTo>
                      <a:pt x="362" y="177"/>
                      <a:pt x="359" y="178"/>
                      <a:pt x="356" y="178"/>
                    </a:cubicBezTo>
                    <a:cubicBezTo>
                      <a:pt x="305" y="181"/>
                      <a:pt x="281" y="203"/>
                      <a:pt x="278" y="252"/>
                    </a:cubicBezTo>
                    <a:cubicBezTo>
                      <a:pt x="276" y="288"/>
                      <a:pt x="276" y="323"/>
                      <a:pt x="278" y="358"/>
                    </a:cubicBezTo>
                    <a:cubicBezTo>
                      <a:pt x="280" y="404"/>
                      <a:pt x="308" y="430"/>
                      <a:pt x="354" y="430"/>
                    </a:cubicBezTo>
                    <a:cubicBezTo>
                      <a:pt x="382" y="431"/>
                      <a:pt x="411" y="431"/>
                      <a:pt x="440" y="430"/>
                    </a:cubicBezTo>
                    <a:cubicBezTo>
                      <a:pt x="458" y="429"/>
                      <a:pt x="466" y="439"/>
                      <a:pt x="466" y="455"/>
                    </a:cubicBezTo>
                    <a:cubicBezTo>
                      <a:pt x="467" y="486"/>
                      <a:pt x="467" y="517"/>
                      <a:pt x="466" y="549"/>
                    </a:cubicBezTo>
                    <a:cubicBezTo>
                      <a:pt x="465" y="564"/>
                      <a:pt x="458" y="573"/>
                      <a:pt x="440" y="572"/>
                    </a:cubicBezTo>
                    <a:cubicBezTo>
                      <a:pt x="416" y="571"/>
                      <a:pt x="392" y="572"/>
                      <a:pt x="368" y="572"/>
                    </a:cubicBezTo>
                    <a:cubicBezTo>
                      <a:pt x="336" y="571"/>
                      <a:pt x="336" y="571"/>
                      <a:pt x="326" y="540"/>
                    </a:cubicBezTo>
                    <a:cubicBezTo>
                      <a:pt x="322" y="527"/>
                      <a:pt x="313" y="520"/>
                      <a:pt x="299" y="521"/>
                    </a:cubicBezTo>
                    <a:cubicBezTo>
                      <a:pt x="285" y="523"/>
                      <a:pt x="278" y="532"/>
                      <a:pt x="277" y="546"/>
                    </a:cubicBezTo>
                    <a:cubicBezTo>
                      <a:pt x="274" y="585"/>
                      <a:pt x="306" y="620"/>
                      <a:pt x="345" y="621"/>
                    </a:cubicBezTo>
                    <a:cubicBezTo>
                      <a:pt x="352" y="622"/>
                      <a:pt x="358" y="622"/>
                      <a:pt x="366" y="622"/>
                    </a:cubicBezTo>
                    <a:cubicBezTo>
                      <a:pt x="366" y="637"/>
                      <a:pt x="365" y="650"/>
                      <a:pt x="366" y="663"/>
                    </a:cubicBezTo>
                    <a:cubicBezTo>
                      <a:pt x="366" y="679"/>
                      <a:pt x="374" y="690"/>
                      <a:pt x="391" y="690"/>
                    </a:cubicBezTo>
                    <a:cubicBezTo>
                      <a:pt x="408" y="690"/>
                      <a:pt x="415" y="678"/>
                      <a:pt x="416" y="662"/>
                    </a:cubicBezTo>
                    <a:cubicBezTo>
                      <a:pt x="416" y="649"/>
                      <a:pt x="416" y="636"/>
                      <a:pt x="416" y="622"/>
                    </a:cubicBezTo>
                    <a:cubicBezTo>
                      <a:pt x="427" y="622"/>
                      <a:pt x="435" y="622"/>
                      <a:pt x="443" y="622"/>
                    </a:cubicBezTo>
                    <a:cubicBezTo>
                      <a:pt x="486" y="621"/>
                      <a:pt x="514" y="594"/>
                      <a:pt x="516" y="551"/>
                    </a:cubicBezTo>
                    <a:cubicBezTo>
                      <a:pt x="517" y="518"/>
                      <a:pt x="517" y="484"/>
                      <a:pt x="516" y="451"/>
                    </a:cubicBezTo>
                    <a:cubicBezTo>
                      <a:pt x="514" y="408"/>
                      <a:pt x="486" y="381"/>
                      <a:pt x="443" y="381"/>
                    </a:cubicBezTo>
                    <a:cubicBezTo>
                      <a:pt x="413" y="381"/>
                      <a:pt x="383" y="380"/>
                      <a:pt x="353" y="381"/>
                    </a:cubicBezTo>
                    <a:cubicBezTo>
                      <a:pt x="336" y="381"/>
                      <a:pt x="328" y="373"/>
                      <a:pt x="328" y="359"/>
                    </a:cubicBezTo>
                    <a:cubicBezTo>
                      <a:pt x="328" y="323"/>
                      <a:pt x="328" y="287"/>
                      <a:pt x="328" y="251"/>
                    </a:cubicBezTo>
                    <a:cubicBezTo>
                      <a:pt x="329" y="236"/>
                      <a:pt x="336" y="227"/>
                      <a:pt x="352" y="228"/>
                    </a:cubicBezTo>
                    <a:cubicBezTo>
                      <a:pt x="373" y="229"/>
                      <a:pt x="394" y="229"/>
                      <a:pt x="414" y="229"/>
                    </a:cubicBezTo>
                    <a:cubicBezTo>
                      <a:pt x="462" y="229"/>
                      <a:pt x="462" y="229"/>
                      <a:pt x="467" y="277"/>
                    </a:cubicBezTo>
                    <a:cubicBezTo>
                      <a:pt x="469" y="291"/>
                      <a:pt x="477" y="301"/>
                      <a:pt x="492" y="301"/>
                    </a:cubicBezTo>
                    <a:cubicBezTo>
                      <a:pt x="507" y="301"/>
                      <a:pt x="516" y="292"/>
                      <a:pt x="517" y="276"/>
                    </a:cubicBezTo>
                    <a:cubicBezTo>
                      <a:pt x="517" y="264"/>
                      <a:pt x="517" y="252"/>
                      <a:pt x="516" y="240"/>
                    </a:cubicBezTo>
                    <a:cubicBezTo>
                      <a:pt x="511" y="204"/>
                      <a:pt x="483" y="179"/>
                      <a:pt x="447" y="178"/>
                    </a:cubicBezTo>
                    <a:cubicBezTo>
                      <a:pt x="437" y="178"/>
                      <a:pt x="428" y="178"/>
                      <a:pt x="417" y="178"/>
                    </a:cubicBezTo>
                    <a:cubicBezTo>
                      <a:pt x="417" y="165"/>
                      <a:pt x="417" y="155"/>
                      <a:pt x="417" y="144"/>
                    </a:cubicBezTo>
                    <a:cubicBezTo>
                      <a:pt x="416" y="128"/>
                      <a:pt x="408" y="119"/>
                      <a:pt x="392" y="118"/>
                    </a:cubicBezTo>
                    <a:cubicBezTo>
                      <a:pt x="377" y="118"/>
                      <a:pt x="368" y="128"/>
                      <a:pt x="367" y="144"/>
                    </a:cubicBezTo>
                    <a:cubicBezTo>
                      <a:pt x="367" y="154"/>
                      <a:pt x="367" y="165"/>
                      <a:pt x="367" y="176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7B0EF81-56EC-53F5-2336-1FA927E45C25}"/>
                  </a:ext>
                </a:extLst>
              </p:cNvPr>
              <p:cNvSpPr/>
              <p:nvPr/>
            </p:nvSpPr>
            <p:spPr bwMode="auto">
              <a:xfrm>
                <a:off x="6426342" y="473297"/>
                <a:ext cx="1654175" cy="879475"/>
              </a:xfrm>
              <a:custGeom>
                <a:avLst/>
                <a:gdLst>
                  <a:gd name="T0" fmla="*/ 24 w 785"/>
                  <a:gd name="T1" fmla="*/ 415 h 417"/>
                  <a:gd name="T2" fmla="*/ 316 w 785"/>
                  <a:gd name="T3" fmla="*/ 15 h 417"/>
                  <a:gd name="T4" fmla="*/ 584 w 785"/>
                  <a:gd name="T5" fmla="*/ 44 h 417"/>
                  <a:gd name="T6" fmla="*/ 784 w 785"/>
                  <a:gd name="T7" fmla="*/ 361 h 417"/>
                  <a:gd name="T8" fmla="*/ 785 w 785"/>
                  <a:gd name="T9" fmla="*/ 415 h 417"/>
                  <a:gd name="T10" fmla="*/ 671 w 785"/>
                  <a:gd name="T11" fmla="*/ 314 h 417"/>
                  <a:gd name="T12" fmla="*/ 671 w 785"/>
                  <a:gd name="T13" fmla="*/ 260 h 417"/>
                  <a:gd name="T14" fmla="*/ 605 w 785"/>
                  <a:gd name="T15" fmla="*/ 194 h 417"/>
                  <a:gd name="T16" fmla="*/ 197 w 785"/>
                  <a:gd name="T17" fmla="*/ 194 h 417"/>
                  <a:gd name="T18" fmla="*/ 131 w 785"/>
                  <a:gd name="T19" fmla="*/ 260 h 417"/>
                  <a:gd name="T20" fmla="*/ 131 w 785"/>
                  <a:gd name="T21" fmla="*/ 308 h 417"/>
                  <a:gd name="T22" fmla="*/ 24 w 785"/>
                  <a:gd name="T23" fmla="*/ 41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5" h="417">
                    <a:moveTo>
                      <a:pt x="24" y="415"/>
                    </a:moveTo>
                    <a:cubicBezTo>
                      <a:pt x="0" y="208"/>
                      <a:pt x="138" y="42"/>
                      <a:pt x="316" y="15"/>
                    </a:cubicBezTo>
                    <a:cubicBezTo>
                      <a:pt x="407" y="1"/>
                      <a:pt x="499" y="0"/>
                      <a:pt x="584" y="44"/>
                    </a:cubicBezTo>
                    <a:cubicBezTo>
                      <a:pt x="712" y="111"/>
                      <a:pt x="780" y="217"/>
                      <a:pt x="784" y="361"/>
                    </a:cubicBezTo>
                    <a:cubicBezTo>
                      <a:pt x="785" y="379"/>
                      <a:pt x="785" y="397"/>
                      <a:pt x="785" y="415"/>
                    </a:cubicBezTo>
                    <a:cubicBezTo>
                      <a:pt x="723" y="417"/>
                      <a:pt x="674" y="374"/>
                      <a:pt x="671" y="314"/>
                    </a:cubicBezTo>
                    <a:cubicBezTo>
                      <a:pt x="670" y="296"/>
                      <a:pt x="671" y="278"/>
                      <a:pt x="671" y="260"/>
                    </a:cubicBezTo>
                    <a:cubicBezTo>
                      <a:pt x="670" y="222"/>
                      <a:pt x="643" y="194"/>
                      <a:pt x="605" y="194"/>
                    </a:cubicBezTo>
                    <a:cubicBezTo>
                      <a:pt x="469" y="194"/>
                      <a:pt x="333" y="194"/>
                      <a:pt x="197" y="194"/>
                    </a:cubicBezTo>
                    <a:cubicBezTo>
                      <a:pt x="159" y="194"/>
                      <a:pt x="132" y="222"/>
                      <a:pt x="131" y="260"/>
                    </a:cubicBezTo>
                    <a:cubicBezTo>
                      <a:pt x="131" y="276"/>
                      <a:pt x="131" y="292"/>
                      <a:pt x="131" y="308"/>
                    </a:cubicBezTo>
                    <a:cubicBezTo>
                      <a:pt x="130" y="369"/>
                      <a:pt x="87" y="413"/>
                      <a:pt x="24" y="415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82C33D09-BCF9-CDFE-6FB2-CC90A256DB48}"/>
                  </a:ext>
                </a:extLst>
              </p:cNvPr>
              <p:cNvSpPr/>
              <p:nvPr/>
            </p:nvSpPr>
            <p:spPr bwMode="auto">
              <a:xfrm>
                <a:off x="9795017" y="3392710"/>
                <a:ext cx="1017588" cy="560388"/>
              </a:xfrm>
              <a:custGeom>
                <a:avLst/>
                <a:gdLst>
                  <a:gd name="T0" fmla="*/ 241 w 483"/>
                  <a:gd name="T1" fmla="*/ 1 h 266"/>
                  <a:gd name="T2" fmla="*/ 437 w 483"/>
                  <a:gd name="T3" fmla="*/ 1 h 266"/>
                  <a:gd name="T4" fmla="*/ 473 w 483"/>
                  <a:gd name="T5" fmla="*/ 49 h 266"/>
                  <a:gd name="T6" fmla="*/ 413 w 483"/>
                  <a:gd name="T7" fmla="*/ 252 h 266"/>
                  <a:gd name="T8" fmla="*/ 393 w 483"/>
                  <a:gd name="T9" fmla="*/ 266 h 266"/>
                  <a:gd name="T10" fmla="*/ 90 w 483"/>
                  <a:gd name="T11" fmla="*/ 266 h 266"/>
                  <a:gd name="T12" fmla="*/ 69 w 483"/>
                  <a:gd name="T13" fmla="*/ 250 h 266"/>
                  <a:gd name="T14" fmla="*/ 9 w 483"/>
                  <a:gd name="T15" fmla="*/ 48 h 266"/>
                  <a:gd name="T16" fmla="*/ 43 w 483"/>
                  <a:gd name="T17" fmla="*/ 1 h 266"/>
                  <a:gd name="T18" fmla="*/ 241 w 483"/>
                  <a:gd name="T19" fmla="*/ 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2" h="266">
                    <a:moveTo>
                      <a:pt x="241" y="1"/>
                    </a:moveTo>
                    <a:cubicBezTo>
                      <a:pt x="306" y="1"/>
                      <a:pt x="371" y="0"/>
                      <a:pt x="437" y="1"/>
                    </a:cubicBezTo>
                    <a:cubicBezTo>
                      <a:pt x="470" y="1"/>
                      <a:pt x="483" y="17"/>
                      <a:pt x="473" y="49"/>
                    </a:cubicBezTo>
                    <a:cubicBezTo>
                      <a:pt x="453" y="117"/>
                      <a:pt x="433" y="184"/>
                      <a:pt x="413" y="252"/>
                    </a:cubicBezTo>
                    <a:cubicBezTo>
                      <a:pt x="410" y="263"/>
                      <a:pt x="404" y="266"/>
                      <a:pt x="393" y="266"/>
                    </a:cubicBezTo>
                    <a:cubicBezTo>
                      <a:pt x="292" y="265"/>
                      <a:pt x="191" y="265"/>
                      <a:pt x="90" y="266"/>
                    </a:cubicBezTo>
                    <a:cubicBezTo>
                      <a:pt x="77" y="266"/>
                      <a:pt x="72" y="262"/>
                      <a:pt x="69" y="250"/>
                    </a:cubicBezTo>
                    <a:cubicBezTo>
                      <a:pt x="49" y="183"/>
                      <a:pt x="29" y="115"/>
                      <a:pt x="9" y="48"/>
                    </a:cubicBezTo>
                    <a:cubicBezTo>
                      <a:pt x="0" y="17"/>
                      <a:pt x="12" y="1"/>
                      <a:pt x="43" y="1"/>
                    </a:cubicBezTo>
                    <a:cubicBezTo>
                      <a:pt x="109" y="0"/>
                      <a:pt x="175" y="1"/>
                      <a:pt x="241" y="1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73D3489F-1A71-AEBF-FDAB-6E493595D48E}"/>
                  </a:ext>
                </a:extLst>
              </p:cNvPr>
              <p:cNvGrpSpPr/>
              <p:nvPr/>
            </p:nvGrpSpPr>
            <p:grpSpPr>
              <a:xfrm>
                <a:off x="6669229" y="698722"/>
                <a:ext cx="4768851" cy="4821238"/>
                <a:chOff x="1390650" y="1635125"/>
                <a:chExt cx="4768851" cy="4821238"/>
              </a:xfrm>
              <a:solidFill>
                <a:srgbClr val="40C2D0"/>
              </a:solidFill>
            </p:grpSpPr>
            <p:sp>
              <p:nvSpPr>
                <p:cNvPr id="30" name="Freeform 11">
                  <a:extLst>
                    <a:ext uri="{FF2B5EF4-FFF2-40B4-BE49-F238E27FC236}">
                      <a16:creationId xmlns:a16="http://schemas.microsoft.com/office/drawing/2014/main" id="{29271DD3-5600-0BE3-9C87-6432D2C55218}"/>
                    </a:ext>
                  </a:extLst>
                </p:cNvPr>
                <p:cNvSpPr/>
                <p:nvPr/>
              </p:nvSpPr>
              <p:spPr bwMode="auto">
                <a:xfrm>
                  <a:off x="4095750" y="1966913"/>
                  <a:ext cx="877888" cy="779463"/>
                </a:xfrm>
                <a:custGeom>
                  <a:avLst/>
                  <a:gdLst>
                    <a:gd name="T0" fmla="*/ 208 w 416"/>
                    <a:gd name="T1" fmla="*/ 370 h 370"/>
                    <a:gd name="T2" fmla="*/ 78 w 416"/>
                    <a:gd name="T3" fmla="*/ 370 h 370"/>
                    <a:gd name="T4" fmla="*/ 0 w 416"/>
                    <a:gd name="T5" fmla="*/ 294 h 370"/>
                    <a:gd name="T6" fmla="*/ 0 w 416"/>
                    <a:gd name="T7" fmla="*/ 34 h 370"/>
                    <a:gd name="T8" fmla="*/ 26 w 416"/>
                    <a:gd name="T9" fmla="*/ 0 h 370"/>
                    <a:gd name="T10" fmla="*/ 50 w 416"/>
                    <a:gd name="T11" fmla="*/ 35 h 370"/>
                    <a:gd name="T12" fmla="*/ 50 w 416"/>
                    <a:gd name="T13" fmla="*/ 289 h 370"/>
                    <a:gd name="T14" fmla="*/ 82 w 416"/>
                    <a:gd name="T15" fmla="*/ 320 h 370"/>
                    <a:gd name="T16" fmla="*/ 332 w 416"/>
                    <a:gd name="T17" fmla="*/ 319 h 370"/>
                    <a:gd name="T18" fmla="*/ 364 w 416"/>
                    <a:gd name="T19" fmla="*/ 286 h 370"/>
                    <a:gd name="T20" fmla="*/ 364 w 416"/>
                    <a:gd name="T21" fmla="*/ 40 h 370"/>
                    <a:gd name="T22" fmla="*/ 366 w 416"/>
                    <a:gd name="T23" fmla="*/ 20 h 370"/>
                    <a:gd name="T24" fmla="*/ 390 w 416"/>
                    <a:gd name="T25" fmla="*/ 2 h 370"/>
                    <a:gd name="T26" fmla="*/ 413 w 416"/>
                    <a:gd name="T27" fmla="*/ 19 h 370"/>
                    <a:gd name="T28" fmla="*/ 415 w 416"/>
                    <a:gd name="T29" fmla="*/ 41 h 370"/>
                    <a:gd name="T30" fmla="*/ 415 w 416"/>
                    <a:gd name="T31" fmla="*/ 293 h 370"/>
                    <a:gd name="T32" fmla="*/ 336 w 416"/>
                    <a:gd name="T33" fmla="*/ 370 h 370"/>
                    <a:gd name="T34" fmla="*/ 332 w 416"/>
                    <a:gd name="T35" fmla="*/ 370 h 370"/>
                    <a:gd name="T36" fmla="*/ 208 w 416"/>
                    <a:gd name="T37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6" h="370">
                      <a:moveTo>
                        <a:pt x="208" y="370"/>
                      </a:moveTo>
                      <a:cubicBezTo>
                        <a:pt x="165" y="370"/>
                        <a:pt x="121" y="370"/>
                        <a:pt x="78" y="370"/>
                      </a:cubicBezTo>
                      <a:cubicBezTo>
                        <a:pt x="29" y="370"/>
                        <a:pt x="1" y="342"/>
                        <a:pt x="0" y="294"/>
                      </a:cubicBezTo>
                      <a:cubicBezTo>
                        <a:pt x="0" y="207"/>
                        <a:pt x="0" y="121"/>
                        <a:pt x="0" y="34"/>
                      </a:cubicBezTo>
                      <a:cubicBezTo>
                        <a:pt x="0" y="12"/>
                        <a:pt x="9" y="0"/>
                        <a:pt x="26" y="0"/>
                      </a:cubicBezTo>
                      <a:cubicBezTo>
                        <a:pt x="42" y="0"/>
                        <a:pt x="50" y="12"/>
                        <a:pt x="50" y="35"/>
                      </a:cubicBezTo>
                      <a:cubicBezTo>
                        <a:pt x="50" y="119"/>
                        <a:pt x="50" y="204"/>
                        <a:pt x="50" y="289"/>
                      </a:cubicBezTo>
                      <a:cubicBezTo>
                        <a:pt x="50" y="316"/>
                        <a:pt x="54" y="320"/>
                        <a:pt x="82" y="320"/>
                      </a:cubicBezTo>
                      <a:cubicBezTo>
                        <a:pt x="165" y="320"/>
                        <a:pt x="249" y="320"/>
                        <a:pt x="332" y="319"/>
                      </a:cubicBezTo>
                      <a:cubicBezTo>
                        <a:pt x="362" y="319"/>
                        <a:pt x="364" y="317"/>
                        <a:pt x="364" y="286"/>
                      </a:cubicBezTo>
                      <a:cubicBezTo>
                        <a:pt x="364" y="204"/>
                        <a:pt x="364" y="122"/>
                        <a:pt x="364" y="40"/>
                      </a:cubicBezTo>
                      <a:cubicBezTo>
                        <a:pt x="364" y="33"/>
                        <a:pt x="362" y="25"/>
                        <a:pt x="366" y="20"/>
                      </a:cubicBezTo>
                      <a:cubicBezTo>
                        <a:pt x="372" y="12"/>
                        <a:pt x="381" y="3"/>
                        <a:pt x="390" y="2"/>
                      </a:cubicBezTo>
                      <a:cubicBezTo>
                        <a:pt x="397" y="1"/>
                        <a:pt x="407" y="12"/>
                        <a:pt x="413" y="19"/>
                      </a:cubicBezTo>
                      <a:cubicBezTo>
                        <a:pt x="416" y="24"/>
                        <a:pt x="415" y="34"/>
                        <a:pt x="415" y="41"/>
                      </a:cubicBezTo>
                      <a:cubicBezTo>
                        <a:pt x="415" y="125"/>
                        <a:pt x="415" y="209"/>
                        <a:pt x="415" y="293"/>
                      </a:cubicBezTo>
                      <a:cubicBezTo>
                        <a:pt x="414" y="343"/>
                        <a:pt x="387" y="370"/>
                        <a:pt x="336" y="370"/>
                      </a:cubicBezTo>
                      <a:cubicBezTo>
                        <a:pt x="335" y="370"/>
                        <a:pt x="333" y="370"/>
                        <a:pt x="332" y="370"/>
                      </a:cubicBezTo>
                      <a:cubicBezTo>
                        <a:pt x="291" y="370"/>
                        <a:pt x="249" y="370"/>
                        <a:pt x="208" y="3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5AFB8CE6-DABC-01E1-E82B-BB8424751A9F}"/>
                    </a:ext>
                  </a:extLst>
                </p:cNvPr>
                <p:cNvSpPr/>
                <p:nvPr/>
              </p:nvSpPr>
              <p:spPr bwMode="auto">
                <a:xfrm>
                  <a:off x="4095750" y="3208338"/>
                  <a:ext cx="874713" cy="781050"/>
                </a:xfrm>
                <a:custGeom>
                  <a:avLst/>
                  <a:gdLst>
                    <a:gd name="T0" fmla="*/ 207 w 415"/>
                    <a:gd name="T1" fmla="*/ 370 h 371"/>
                    <a:gd name="T2" fmla="*/ 75 w 415"/>
                    <a:gd name="T3" fmla="*/ 370 h 371"/>
                    <a:gd name="T4" fmla="*/ 0 w 415"/>
                    <a:gd name="T5" fmla="*/ 295 h 371"/>
                    <a:gd name="T6" fmla="*/ 1 w 415"/>
                    <a:gd name="T7" fmla="*/ 33 h 371"/>
                    <a:gd name="T8" fmla="*/ 16 w 415"/>
                    <a:gd name="T9" fmla="*/ 4 h 371"/>
                    <a:gd name="T10" fmla="*/ 41 w 415"/>
                    <a:gd name="T11" fmla="*/ 8 h 371"/>
                    <a:gd name="T12" fmla="*/ 50 w 415"/>
                    <a:gd name="T13" fmla="*/ 36 h 371"/>
                    <a:gd name="T14" fmla="*/ 51 w 415"/>
                    <a:gd name="T15" fmla="*/ 286 h 371"/>
                    <a:gd name="T16" fmla="*/ 85 w 415"/>
                    <a:gd name="T17" fmla="*/ 321 h 371"/>
                    <a:gd name="T18" fmla="*/ 333 w 415"/>
                    <a:gd name="T19" fmla="*/ 321 h 371"/>
                    <a:gd name="T20" fmla="*/ 364 w 415"/>
                    <a:gd name="T21" fmla="*/ 289 h 371"/>
                    <a:gd name="T22" fmla="*/ 364 w 415"/>
                    <a:gd name="T23" fmla="*/ 40 h 371"/>
                    <a:gd name="T24" fmla="*/ 365 w 415"/>
                    <a:gd name="T25" fmla="*/ 24 h 371"/>
                    <a:gd name="T26" fmla="*/ 389 w 415"/>
                    <a:gd name="T27" fmla="*/ 1 h 371"/>
                    <a:gd name="T28" fmla="*/ 414 w 415"/>
                    <a:gd name="T29" fmla="*/ 22 h 371"/>
                    <a:gd name="T30" fmla="*/ 415 w 415"/>
                    <a:gd name="T31" fmla="*/ 40 h 371"/>
                    <a:gd name="T32" fmla="*/ 415 w 415"/>
                    <a:gd name="T33" fmla="*/ 290 h 371"/>
                    <a:gd name="T34" fmla="*/ 335 w 415"/>
                    <a:gd name="T35" fmla="*/ 370 h 371"/>
                    <a:gd name="T36" fmla="*/ 207 w 415"/>
                    <a:gd name="T37" fmla="*/ 37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5" h="371">
                      <a:moveTo>
                        <a:pt x="207" y="370"/>
                      </a:moveTo>
                      <a:cubicBezTo>
                        <a:pt x="163" y="370"/>
                        <a:pt x="119" y="371"/>
                        <a:pt x="75" y="370"/>
                      </a:cubicBezTo>
                      <a:cubicBezTo>
                        <a:pt x="28" y="370"/>
                        <a:pt x="1" y="342"/>
                        <a:pt x="0" y="295"/>
                      </a:cubicBezTo>
                      <a:cubicBezTo>
                        <a:pt x="0" y="208"/>
                        <a:pt x="0" y="121"/>
                        <a:pt x="1" y="33"/>
                      </a:cubicBezTo>
                      <a:cubicBezTo>
                        <a:pt x="1" y="23"/>
                        <a:pt x="8" y="11"/>
                        <a:pt x="16" y="4"/>
                      </a:cubicBezTo>
                      <a:cubicBezTo>
                        <a:pt x="20" y="0"/>
                        <a:pt x="36" y="3"/>
                        <a:pt x="41" y="8"/>
                      </a:cubicBezTo>
                      <a:cubicBezTo>
                        <a:pt x="47" y="15"/>
                        <a:pt x="50" y="27"/>
                        <a:pt x="50" y="36"/>
                      </a:cubicBezTo>
                      <a:cubicBezTo>
                        <a:pt x="51" y="120"/>
                        <a:pt x="50" y="203"/>
                        <a:pt x="51" y="286"/>
                      </a:cubicBezTo>
                      <a:cubicBezTo>
                        <a:pt x="51" y="318"/>
                        <a:pt x="54" y="321"/>
                        <a:pt x="85" y="321"/>
                      </a:cubicBezTo>
                      <a:cubicBezTo>
                        <a:pt x="168" y="321"/>
                        <a:pt x="250" y="321"/>
                        <a:pt x="333" y="321"/>
                      </a:cubicBezTo>
                      <a:cubicBezTo>
                        <a:pt x="360" y="321"/>
                        <a:pt x="364" y="316"/>
                        <a:pt x="364" y="289"/>
                      </a:cubicBezTo>
                      <a:cubicBezTo>
                        <a:pt x="364" y="206"/>
                        <a:pt x="364" y="123"/>
                        <a:pt x="364" y="40"/>
                      </a:cubicBezTo>
                      <a:cubicBezTo>
                        <a:pt x="364" y="34"/>
                        <a:pt x="364" y="29"/>
                        <a:pt x="365" y="24"/>
                      </a:cubicBezTo>
                      <a:cubicBezTo>
                        <a:pt x="367" y="10"/>
                        <a:pt x="375" y="2"/>
                        <a:pt x="389" y="1"/>
                      </a:cubicBezTo>
                      <a:cubicBezTo>
                        <a:pt x="403" y="1"/>
                        <a:pt x="411" y="9"/>
                        <a:pt x="414" y="22"/>
                      </a:cubicBezTo>
                      <a:cubicBezTo>
                        <a:pt x="415" y="28"/>
                        <a:pt x="415" y="34"/>
                        <a:pt x="415" y="40"/>
                      </a:cubicBezTo>
                      <a:cubicBezTo>
                        <a:pt x="415" y="124"/>
                        <a:pt x="415" y="207"/>
                        <a:pt x="415" y="290"/>
                      </a:cubicBezTo>
                      <a:cubicBezTo>
                        <a:pt x="415" y="344"/>
                        <a:pt x="388" y="370"/>
                        <a:pt x="335" y="370"/>
                      </a:cubicBezTo>
                      <a:cubicBezTo>
                        <a:pt x="292" y="371"/>
                        <a:pt x="250" y="370"/>
                        <a:pt x="207" y="3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FC51BDDE-9093-FF3A-7F03-521FEC63DCB3}"/>
                    </a:ext>
                  </a:extLst>
                </p:cNvPr>
                <p:cNvSpPr/>
                <p:nvPr/>
              </p:nvSpPr>
              <p:spPr bwMode="auto">
                <a:xfrm>
                  <a:off x="4260850" y="2879725"/>
                  <a:ext cx="631825" cy="801688"/>
                </a:xfrm>
                <a:custGeom>
                  <a:avLst/>
                  <a:gdLst>
                    <a:gd name="T0" fmla="*/ 124 w 300"/>
                    <a:gd name="T1" fmla="*/ 296 h 381"/>
                    <a:gd name="T2" fmla="*/ 186 w 300"/>
                    <a:gd name="T3" fmla="*/ 158 h 381"/>
                    <a:gd name="T4" fmla="*/ 245 w 300"/>
                    <a:gd name="T5" fmla="*/ 28 h 381"/>
                    <a:gd name="T6" fmla="*/ 282 w 300"/>
                    <a:gd name="T7" fmla="*/ 6 h 381"/>
                    <a:gd name="T8" fmla="*/ 291 w 300"/>
                    <a:gd name="T9" fmla="*/ 47 h 381"/>
                    <a:gd name="T10" fmla="*/ 290 w 300"/>
                    <a:gd name="T11" fmla="*/ 51 h 381"/>
                    <a:gd name="T12" fmla="*/ 190 w 300"/>
                    <a:gd name="T13" fmla="*/ 271 h 381"/>
                    <a:gd name="T14" fmla="*/ 149 w 300"/>
                    <a:gd name="T15" fmla="*/ 362 h 381"/>
                    <a:gd name="T16" fmla="*/ 123 w 300"/>
                    <a:gd name="T17" fmla="*/ 381 h 381"/>
                    <a:gd name="T18" fmla="*/ 98 w 300"/>
                    <a:gd name="T19" fmla="*/ 361 h 381"/>
                    <a:gd name="T20" fmla="*/ 8 w 300"/>
                    <a:gd name="T21" fmla="*/ 159 h 381"/>
                    <a:gd name="T22" fmla="*/ 18 w 300"/>
                    <a:gd name="T23" fmla="*/ 119 h 381"/>
                    <a:gd name="T24" fmla="*/ 54 w 300"/>
                    <a:gd name="T25" fmla="*/ 138 h 381"/>
                    <a:gd name="T26" fmla="*/ 114 w 300"/>
                    <a:gd name="T27" fmla="*/ 275 h 381"/>
                    <a:gd name="T28" fmla="*/ 124 w 300"/>
                    <a:gd name="T29" fmla="*/ 296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0" h="381">
                      <a:moveTo>
                        <a:pt x="124" y="296"/>
                      </a:moveTo>
                      <a:cubicBezTo>
                        <a:pt x="146" y="248"/>
                        <a:pt x="166" y="203"/>
                        <a:pt x="186" y="158"/>
                      </a:cubicBezTo>
                      <a:cubicBezTo>
                        <a:pt x="206" y="115"/>
                        <a:pt x="226" y="71"/>
                        <a:pt x="245" y="28"/>
                      </a:cubicBezTo>
                      <a:cubicBezTo>
                        <a:pt x="255" y="7"/>
                        <a:pt x="267" y="0"/>
                        <a:pt x="282" y="6"/>
                      </a:cubicBezTo>
                      <a:cubicBezTo>
                        <a:pt x="296" y="12"/>
                        <a:pt x="300" y="27"/>
                        <a:pt x="291" y="47"/>
                      </a:cubicBezTo>
                      <a:cubicBezTo>
                        <a:pt x="291" y="48"/>
                        <a:pt x="290" y="50"/>
                        <a:pt x="290" y="51"/>
                      </a:cubicBezTo>
                      <a:cubicBezTo>
                        <a:pt x="256" y="124"/>
                        <a:pt x="223" y="197"/>
                        <a:pt x="190" y="271"/>
                      </a:cubicBezTo>
                      <a:cubicBezTo>
                        <a:pt x="177" y="301"/>
                        <a:pt x="164" y="332"/>
                        <a:pt x="149" y="362"/>
                      </a:cubicBezTo>
                      <a:cubicBezTo>
                        <a:pt x="144" y="371"/>
                        <a:pt x="132" y="381"/>
                        <a:pt x="123" y="381"/>
                      </a:cubicBezTo>
                      <a:cubicBezTo>
                        <a:pt x="115" y="381"/>
                        <a:pt x="102" y="370"/>
                        <a:pt x="98" y="361"/>
                      </a:cubicBezTo>
                      <a:cubicBezTo>
                        <a:pt x="67" y="294"/>
                        <a:pt x="38" y="226"/>
                        <a:pt x="8" y="159"/>
                      </a:cubicBezTo>
                      <a:cubicBezTo>
                        <a:pt x="0" y="140"/>
                        <a:pt x="4" y="126"/>
                        <a:pt x="18" y="119"/>
                      </a:cubicBezTo>
                      <a:cubicBezTo>
                        <a:pt x="32" y="113"/>
                        <a:pt x="45" y="119"/>
                        <a:pt x="54" y="138"/>
                      </a:cubicBezTo>
                      <a:cubicBezTo>
                        <a:pt x="74" y="184"/>
                        <a:pt x="94" y="229"/>
                        <a:pt x="114" y="275"/>
                      </a:cubicBezTo>
                      <a:cubicBezTo>
                        <a:pt x="117" y="281"/>
                        <a:pt x="120" y="287"/>
                        <a:pt x="124" y="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0C956736-7722-BF2C-5611-B0E037A5E95A}"/>
                    </a:ext>
                  </a:extLst>
                </p:cNvPr>
                <p:cNvSpPr/>
                <p:nvPr/>
              </p:nvSpPr>
              <p:spPr bwMode="auto">
                <a:xfrm>
                  <a:off x="4260850" y="1635125"/>
                  <a:ext cx="631825" cy="804863"/>
                </a:xfrm>
                <a:custGeom>
                  <a:avLst/>
                  <a:gdLst>
                    <a:gd name="T0" fmla="*/ 124 w 300"/>
                    <a:gd name="T1" fmla="*/ 297 h 382"/>
                    <a:gd name="T2" fmla="*/ 194 w 300"/>
                    <a:gd name="T3" fmla="*/ 141 h 382"/>
                    <a:gd name="T4" fmla="*/ 246 w 300"/>
                    <a:gd name="T5" fmla="*/ 26 h 382"/>
                    <a:gd name="T6" fmla="*/ 281 w 300"/>
                    <a:gd name="T7" fmla="*/ 7 h 382"/>
                    <a:gd name="T8" fmla="*/ 291 w 300"/>
                    <a:gd name="T9" fmla="*/ 47 h 382"/>
                    <a:gd name="T10" fmla="*/ 149 w 300"/>
                    <a:gd name="T11" fmla="*/ 362 h 382"/>
                    <a:gd name="T12" fmla="*/ 124 w 300"/>
                    <a:gd name="T13" fmla="*/ 382 h 382"/>
                    <a:gd name="T14" fmla="*/ 98 w 300"/>
                    <a:gd name="T15" fmla="*/ 362 h 382"/>
                    <a:gd name="T16" fmla="*/ 8 w 300"/>
                    <a:gd name="T17" fmla="*/ 157 h 382"/>
                    <a:gd name="T18" fmla="*/ 18 w 300"/>
                    <a:gd name="T19" fmla="*/ 120 h 382"/>
                    <a:gd name="T20" fmla="*/ 54 w 300"/>
                    <a:gd name="T21" fmla="*/ 139 h 382"/>
                    <a:gd name="T22" fmla="*/ 112 w 300"/>
                    <a:gd name="T23" fmla="*/ 272 h 382"/>
                    <a:gd name="T24" fmla="*/ 124 w 300"/>
                    <a:gd name="T25" fmla="*/ 297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0" h="382">
                      <a:moveTo>
                        <a:pt x="124" y="297"/>
                      </a:moveTo>
                      <a:cubicBezTo>
                        <a:pt x="148" y="243"/>
                        <a:pt x="171" y="192"/>
                        <a:pt x="194" y="141"/>
                      </a:cubicBezTo>
                      <a:cubicBezTo>
                        <a:pt x="212" y="103"/>
                        <a:pt x="229" y="65"/>
                        <a:pt x="246" y="26"/>
                      </a:cubicBezTo>
                      <a:cubicBezTo>
                        <a:pt x="255" y="7"/>
                        <a:pt x="267" y="0"/>
                        <a:pt x="281" y="7"/>
                      </a:cubicBezTo>
                      <a:cubicBezTo>
                        <a:pt x="296" y="13"/>
                        <a:pt x="300" y="27"/>
                        <a:pt x="291" y="47"/>
                      </a:cubicBezTo>
                      <a:cubicBezTo>
                        <a:pt x="244" y="152"/>
                        <a:pt x="197" y="257"/>
                        <a:pt x="149" y="362"/>
                      </a:cubicBezTo>
                      <a:cubicBezTo>
                        <a:pt x="145" y="371"/>
                        <a:pt x="132" y="382"/>
                        <a:pt x="124" y="382"/>
                      </a:cubicBezTo>
                      <a:cubicBezTo>
                        <a:pt x="115" y="382"/>
                        <a:pt x="102" y="371"/>
                        <a:pt x="98" y="362"/>
                      </a:cubicBezTo>
                      <a:cubicBezTo>
                        <a:pt x="67" y="294"/>
                        <a:pt x="38" y="226"/>
                        <a:pt x="8" y="157"/>
                      </a:cubicBezTo>
                      <a:cubicBezTo>
                        <a:pt x="0" y="140"/>
                        <a:pt x="4" y="126"/>
                        <a:pt x="18" y="120"/>
                      </a:cubicBezTo>
                      <a:cubicBezTo>
                        <a:pt x="32" y="113"/>
                        <a:pt x="45" y="120"/>
                        <a:pt x="54" y="139"/>
                      </a:cubicBezTo>
                      <a:cubicBezTo>
                        <a:pt x="73" y="183"/>
                        <a:pt x="93" y="227"/>
                        <a:pt x="112" y="272"/>
                      </a:cubicBezTo>
                      <a:cubicBezTo>
                        <a:pt x="116" y="279"/>
                        <a:pt x="119" y="286"/>
                        <a:pt x="124" y="2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id="{E8E95365-6896-294F-FEC8-B21EEBA60176}"/>
                    </a:ext>
                  </a:extLst>
                </p:cNvPr>
                <p:cNvSpPr/>
                <p:nvPr/>
              </p:nvSpPr>
              <p:spPr bwMode="auto">
                <a:xfrm>
                  <a:off x="5065713" y="3497263"/>
                  <a:ext cx="1079500" cy="111125"/>
                </a:xfrm>
                <a:custGeom>
                  <a:avLst/>
                  <a:gdLst>
                    <a:gd name="T0" fmla="*/ 256 w 512"/>
                    <a:gd name="T1" fmla="*/ 52 h 53"/>
                    <a:gd name="T2" fmla="*/ 36 w 512"/>
                    <a:gd name="T3" fmla="*/ 52 h 53"/>
                    <a:gd name="T4" fmla="*/ 12 w 512"/>
                    <a:gd name="T5" fmla="*/ 46 h 53"/>
                    <a:gd name="T6" fmla="*/ 1 w 512"/>
                    <a:gd name="T7" fmla="*/ 23 h 53"/>
                    <a:gd name="T8" fmla="*/ 18 w 512"/>
                    <a:gd name="T9" fmla="*/ 3 h 53"/>
                    <a:gd name="T10" fmla="*/ 38 w 512"/>
                    <a:gd name="T11" fmla="*/ 1 h 53"/>
                    <a:gd name="T12" fmla="*/ 476 w 512"/>
                    <a:gd name="T13" fmla="*/ 1 h 53"/>
                    <a:gd name="T14" fmla="*/ 493 w 512"/>
                    <a:gd name="T15" fmla="*/ 3 h 53"/>
                    <a:gd name="T16" fmla="*/ 511 w 512"/>
                    <a:gd name="T17" fmla="*/ 25 h 53"/>
                    <a:gd name="T18" fmla="*/ 494 w 512"/>
                    <a:gd name="T19" fmla="*/ 50 h 53"/>
                    <a:gd name="T20" fmla="*/ 474 w 512"/>
                    <a:gd name="T21" fmla="*/ 52 h 53"/>
                    <a:gd name="T22" fmla="*/ 256 w 512"/>
                    <a:gd name="T2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12" h="52">
                      <a:moveTo>
                        <a:pt x="256" y="52"/>
                      </a:moveTo>
                      <a:cubicBezTo>
                        <a:pt x="183" y="52"/>
                        <a:pt x="109" y="52"/>
                        <a:pt x="36" y="52"/>
                      </a:cubicBezTo>
                      <a:cubicBezTo>
                        <a:pt x="28" y="52"/>
                        <a:pt x="17" y="51"/>
                        <a:pt x="12" y="46"/>
                      </a:cubicBezTo>
                      <a:cubicBezTo>
                        <a:pt x="5" y="41"/>
                        <a:pt x="0" y="30"/>
                        <a:pt x="1" y="23"/>
                      </a:cubicBezTo>
                      <a:cubicBezTo>
                        <a:pt x="2" y="15"/>
                        <a:pt x="11" y="8"/>
                        <a:pt x="18" y="3"/>
                      </a:cubicBezTo>
                      <a:cubicBezTo>
                        <a:pt x="23" y="0"/>
                        <a:pt x="31" y="1"/>
                        <a:pt x="38" y="1"/>
                      </a:cubicBezTo>
                      <a:cubicBezTo>
                        <a:pt x="184" y="1"/>
                        <a:pt x="330" y="1"/>
                        <a:pt x="476" y="1"/>
                      </a:cubicBezTo>
                      <a:cubicBezTo>
                        <a:pt x="482" y="1"/>
                        <a:pt x="489" y="0"/>
                        <a:pt x="493" y="3"/>
                      </a:cubicBezTo>
                      <a:cubicBezTo>
                        <a:pt x="501" y="9"/>
                        <a:pt x="512" y="18"/>
                        <a:pt x="511" y="25"/>
                      </a:cubicBezTo>
                      <a:cubicBezTo>
                        <a:pt x="511" y="34"/>
                        <a:pt x="501" y="43"/>
                        <a:pt x="494" y="50"/>
                      </a:cubicBezTo>
                      <a:cubicBezTo>
                        <a:pt x="489" y="53"/>
                        <a:pt x="481" y="52"/>
                        <a:pt x="474" y="52"/>
                      </a:cubicBezTo>
                      <a:cubicBezTo>
                        <a:pt x="401" y="52"/>
                        <a:pt x="329" y="52"/>
                        <a:pt x="256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A9FB53E7-B09C-AF64-C7D1-8ECF6B10B6C4}"/>
                    </a:ext>
                  </a:extLst>
                </p:cNvPr>
                <p:cNvSpPr/>
                <p:nvPr/>
              </p:nvSpPr>
              <p:spPr bwMode="auto">
                <a:xfrm>
                  <a:off x="5065713" y="2257425"/>
                  <a:ext cx="1093788" cy="104775"/>
                </a:xfrm>
                <a:custGeom>
                  <a:avLst/>
                  <a:gdLst>
                    <a:gd name="T0" fmla="*/ 256 w 519"/>
                    <a:gd name="T1" fmla="*/ 0 h 50"/>
                    <a:gd name="T2" fmla="*/ 480 w 519"/>
                    <a:gd name="T3" fmla="*/ 1 h 50"/>
                    <a:gd name="T4" fmla="*/ 509 w 519"/>
                    <a:gd name="T5" fmla="*/ 13 h 50"/>
                    <a:gd name="T6" fmla="*/ 496 w 519"/>
                    <a:gd name="T7" fmla="*/ 48 h 50"/>
                    <a:gd name="T8" fmla="*/ 474 w 519"/>
                    <a:gd name="T9" fmla="*/ 50 h 50"/>
                    <a:gd name="T10" fmla="*/ 40 w 519"/>
                    <a:gd name="T11" fmla="*/ 50 h 50"/>
                    <a:gd name="T12" fmla="*/ 30 w 519"/>
                    <a:gd name="T13" fmla="*/ 50 h 50"/>
                    <a:gd name="T14" fmla="*/ 0 w 519"/>
                    <a:gd name="T15" fmla="*/ 25 h 50"/>
                    <a:gd name="T16" fmla="*/ 30 w 519"/>
                    <a:gd name="T17" fmla="*/ 0 h 50"/>
                    <a:gd name="T18" fmla="*/ 184 w 519"/>
                    <a:gd name="T19" fmla="*/ 0 h 50"/>
                    <a:gd name="T20" fmla="*/ 256 w 519"/>
                    <a:gd name="T2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9" h="50">
                      <a:moveTo>
                        <a:pt x="256" y="0"/>
                      </a:moveTo>
                      <a:cubicBezTo>
                        <a:pt x="331" y="0"/>
                        <a:pt x="405" y="0"/>
                        <a:pt x="480" y="1"/>
                      </a:cubicBezTo>
                      <a:cubicBezTo>
                        <a:pt x="490" y="1"/>
                        <a:pt x="503" y="6"/>
                        <a:pt x="509" y="13"/>
                      </a:cubicBezTo>
                      <a:cubicBezTo>
                        <a:pt x="519" y="24"/>
                        <a:pt x="511" y="44"/>
                        <a:pt x="496" y="48"/>
                      </a:cubicBezTo>
                      <a:cubicBezTo>
                        <a:pt x="489" y="50"/>
                        <a:pt x="481" y="50"/>
                        <a:pt x="474" y="50"/>
                      </a:cubicBezTo>
                      <a:cubicBezTo>
                        <a:pt x="329" y="50"/>
                        <a:pt x="185" y="50"/>
                        <a:pt x="40" y="50"/>
                      </a:cubicBezTo>
                      <a:cubicBezTo>
                        <a:pt x="37" y="50"/>
                        <a:pt x="33" y="50"/>
                        <a:pt x="30" y="50"/>
                      </a:cubicBezTo>
                      <a:cubicBezTo>
                        <a:pt x="11" y="49"/>
                        <a:pt x="0" y="40"/>
                        <a:pt x="0" y="25"/>
                      </a:cubicBezTo>
                      <a:cubicBezTo>
                        <a:pt x="0" y="10"/>
                        <a:pt x="11" y="0"/>
                        <a:pt x="30" y="0"/>
                      </a:cubicBezTo>
                      <a:cubicBezTo>
                        <a:pt x="81" y="0"/>
                        <a:pt x="133" y="0"/>
                        <a:pt x="184" y="0"/>
                      </a:cubicBezTo>
                      <a:cubicBezTo>
                        <a:pt x="208" y="0"/>
                        <a:pt x="232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E7C474DF-E964-9560-FEAE-99B0AFDDA9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90650" y="4335463"/>
                  <a:ext cx="1196975" cy="2120900"/>
                </a:xfrm>
                <a:custGeom>
                  <a:avLst/>
                  <a:gdLst>
                    <a:gd name="T0" fmla="*/ 61 w 568"/>
                    <a:gd name="T1" fmla="*/ 734 h 1006"/>
                    <a:gd name="T2" fmla="*/ 90 w 568"/>
                    <a:gd name="T3" fmla="*/ 562 h 1006"/>
                    <a:gd name="T4" fmla="*/ 156 w 568"/>
                    <a:gd name="T5" fmla="*/ 168 h 1006"/>
                    <a:gd name="T6" fmla="*/ 142 w 568"/>
                    <a:gd name="T7" fmla="*/ 137 h 1006"/>
                    <a:gd name="T8" fmla="*/ 22 w 568"/>
                    <a:gd name="T9" fmla="*/ 54 h 1006"/>
                    <a:gd name="T10" fmla="*/ 8 w 568"/>
                    <a:gd name="T11" fmla="*/ 15 h 1006"/>
                    <a:gd name="T12" fmla="*/ 50 w 568"/>
                    <a:gd name="T13" fmla="*/ 13 h 1006"/>
                    <a:gd name="T14" fmla="*/ 207 w 568"/>
                    <a:gd name="T15" fmla="*/ 122 h 1006"/>
                    <a:gd name="T16" fmla="*/ 359 w 568"/>
                    <a:gd name="T17" fmla="*/ 122 h 1006"/>
                    <a:gd name="T18" fmla="*/ 512 w 568"/>
                    <a:gd name="T19" fmla="*/ 16 h 1006"/>
                    <a:gd name="T20" fmla="*/ 517 w 568"/>
                    <a:gd name="T21" fmla="*/ 13 h 1006"/>
                    <a:gd name="T22" fmla="*/ 559 w 568"/>
                    <a:gd name="T23" fmla="*/ 15 h 1006"/>
                    <a:gd name="T24" fmla="*/ 546 w 568"/>
                    <a:gd name="T25" fmla="*/ 53 h 1006"/>
                    <a:gd name="T26" fmla="*/ 431 w 568"/>
                    <a:gd name="T27" fmla="*/ 133 h 1006"/>
                    <a:gd name="T28" fmla="*/ 413 w 568"/>
                    <a:gd name="T29" fmla="*/ 175 h 1006"/>
                    <a:gd name="T30" fmla="*/ 503 w 568"/>
                    <a:gd name="T31" fmla="*/ 711 h 1006"/>
                    <a:gd name="T32" fmla="*/ 488 w 568"/>
                    <a:gd name="T33" fmla="*/ 775 h 1006"/>
                    <a:gd name="T34" fmla="*/ 341 w 568"/>
                    <a:gd name="T35" fmla="*/ 965 h 1006"/>
                    <a:gd name="T36" fmla="*/ 225 w 568"/>
                    <a:gd name="T37" fmla="*/ 964 h 1006"/>
                    <a:gd name="T38" fmla="*/ 82 w 568"/>
                    <a:gd name="T39" fmla="*/ 777 h 1006"/>
                    <a:gd name="T40" fmla="*/ 61 w 568"/>
                    <a:gd name="T41" fmla="*/ 734 h 1006"/>
                    <a:gd name="T42" fmla="*/ 205 w 568"/>
                    <a:gd name="T43" fmla="*/ 180 h 1006"/>
                    <a:gd name="T44" fmla="*/ 200 w 568"/>
                    <a:gd name="T45" fmla="*/ 200 h 1006"/>
                    <a:gd name="T46" fmla="*/ 115 w 568"/>
                    <a:gd name="T47" fmla="*/ 716 h 1006"/>
                    <a:gd name="T48" fmla="*/ 123 w 568"/>
                    <a:gd name="T49" fmla="*/ 749 h 1006"/>
                    <a:gd name="T50" fmla="*/ 260 w 568"/>
                    <a:gd name="T51" fmla="*/ 928 h 1006"/>
                    <a:gd name="T52" fmla="*/ 307 w 568"/>
                    <a:gd name="T53" fmla="*/ 928 h 1006"/>
                    <a:gd name="T54" fmla="*/ 437 w 568"/>
                    <a:gd name="T55" fmla="*/ 760 h 1006"/>
                    <a:gd name="T56" fmla="*/ 451 w 568"/>
                    <a:gd name="T57" fmla="*/ 702 h 1006"/>
                    <a:gd name="T58" fmla="*/ 392 w 568"/>
                    <a:gd name="T59" fmla="*/ 349 h 1006"/>
                    <a:gd name="T60" fmla="*/ 363 w 568"/>
                    <a:gd name="T61" fmla="*/ 179 h 1006"/>
                    <a:gd name="T62" fmla="*/ 205 w 568"/>
                    <a:gd name="T63" fmla="*/ 180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8" h="1005">
                      <a:moveTo>
                        <a:pt x="61" y="734"/>
                      </a:moveTo>
                      <a:cubicBezTo>
                        <a:pt x="71" y="672"/>
                        <a:pt x="80" y="617"/>
                        <a:pt x="90" y="562"/>
                      </a:cubicBezTo>
                      <a:cubicBezTo>
                        <a:pt x="111" y="430"/>
                        <a:pt x="133" y="299"/>
                        <a:pt x="156" y="168"/>
                      </a:cubicBezTo>
                      <a:cubicBezTo>
                        <a:pt x="158" y="153"/>
                        <a:pt x="154" y="145"/>
                        <a:pt x="142" y="137"/>
                      </a:cubicBezTo>
                      <a:cubicBezTo>
                        <a:pt x="101" y="110"/>
                        <a:pt x="62" y="82"/>
                        <a:pt x="22" y="54"/>
                      </a:cubicBezTo>
                      <a:cubicBezTo>
                        <a:pt x="4" y="41"/>
                        <a:pt x="0" y="29"/>
                        <a:pt x="8" y="15"/>
                      </a:cubicBezTo>
                      <a:cubicBezTo>
                        <a:pt x="17" y="1"/>
                        <a:pt x="32" y="0"/>
                        <a:pt x="50" y="13"/>
                      </a:cubicBezTo>
                      <a:cubicBezTo>
                        <a:pt x="102" y="49"/>
                        <a:pt x="155" y="86"/>
                        <a:pt x="207" y="122"/>
                      </a:cubicBezTo>
                      <a:cubicBezTo>
                        <a:pt x="259" y="158"/>
                        <a:pt x="308" y="158"/>
                        <a:pt x="359" y="122"/>
                      </a:cubicBezTo>
                      <a:cubicBezTo>
                        <a:pt x="410" y="87"/>
                        <a:pt x="461" y="52"/>
                        <a:pt x="512" y="16"/>
                      </a:cubicBezTo>
                      <a:cubicBezTo>
                        <a:pt x="514" y="15"/>
                        <a:pt x="515" y="14"/>
                        <a:pt x="517" y="13"/>
                      </a:cubicBezTo>
                      <a:cubicBezTo>
                        <a:pt x="535" y="1"/>
                        <a:pt x="550" y="1"/>
                        <a:pt x="559" y="15"/>
                      </a:cubicBezTo>
                      <a:cubicBezTo>
                        <a:pt x="568" y="28"/>
                        <a:pt x="563" y="41"/>
                        <a:pt x="546" y="53"/>
                      </a:cubicBezTo>
                      <a:cubicBezTo>
                        <a:pt x="508" y="80"/>
                        <a:pt x="470" y="108"/>
                        <a:pt x="431" y="133"/>
                      </a:cubicBezTo>
                      <a:cubicBezTo>
                        <a:pt x="414" y="144"/>
                        <a:pt x="409" y="155"/>
                        <a:pt x="413" y="175"/>
                      </a:cubicBezTo>
                      <a:cubicBezTo>
                        <a:pt x="443" y="353"/>
                        <a:pt x="473" y="532"/>
                        <a:pt x="503" y="711"/>
                      </a:cubicBezTo>
                      <a:cubicBezTo>
                        <a:pt x="507" y="734"/>
                        <a:pt x="503" y="756"/>
                        <a:pt x="488" y="775"/>
                      </a:cubicBezTo>
                      <a:cubicBezTo>
                        <a:pt x="439" y="838"/>
                        <a:pt x="390" y="902"/>
                        <a:pt x="341" y="965"/>
                      </a:cubicBezTo>
                      <a:cubicBezTo>
                        <a:pt x="309" y="1006"/>
                        <a:pt x="257" y="1005"/>
                        <a:pt x="225" y="964"/>
                      </a:cubicBezTo>
                      <a:cubicBezTo>
                        <a:pt x="177" y="902"/>
                        <a:pt x="129" y="840"/>
                        <a:pt x="82" y="777"/>
                      </a:cubicBezTo>
                      <a:cubicBezTo>
                        <a:pt x="71" y="763"/>
                        <a:pt x="66" y="745"/>
                        <a:pt x="61" y="734"/>
                      </a:cubicBezTo>
                      <a:close/>
                      <a:moveTo>
                        <a:pt x="205" y="180"/>
                      </a:moveTo>
                      <a:cubicBezTo>
                        <a:pt x="203" y="188"/>
                        <a:pt x="201" y="194"/>
                        <a:pt x="200" y="200"/>
                      </a:cubicBezTo>
                      <a:cubicBezTo>
                        <a:pt x="172" y="372"/>
                        <a:pt x="143" y="544"/>
                        <a:pt x="115" y="716"/>
                      </a:cubicBezTo>
                      <a:cubicBezTo>
                        <a:pt x="114" y="726"/>
                        <a:pt x="117" y="740"/>
                        <a:pt x="123" y="749"/>
                      </a:cubicBezTo>
                      <a:cubicBezTo>
                        <a:pt x="168" y="809"/>
                        <a:pt x="214" y="868"/>
                        <a:pt x="260" y="928"/>
                      </a:cubicBezTo>
                      <a:cubicBezTo>
                        <a:pt x="277" y="950"/>
                        <a:pt x="290" y="950"/>
                        <a:pt x="307" y="928"/>
                      </a:cubicBezTo>
                      <a:cubicBezTo>
                        <a:pt x="350" y="872"/>
                        <a:pt x="392" y="815"/>
                        <a:pt x="437" y="760"/>
                      </a:cubicBezTo>
                      <a:cubicBezTo>
                        <a:pt x="452" y="742"/>
                        <a:pt x="455" y="724"/>
                        <a:pt x="451" y="702"/>
                      </a:cubicBezTo>
                      <a:cubicBezTo>
                        <a:pt x="430" y="584"/>
                        <a:pt x="411" y="467"/>
                        <a:pt x="392" y="349"/>
                      </a:cubicBezTo>
                      <a:cubicBezTo>
                        <a:pt x="382" y="294"/>
                        <a:pt x="373" y="238"/>
                        <a:pt x="363" y="179"/>
                      </a:cubicBezTo>
                      <a:cubicBezTo>
                        <a:pt x="310" y="205"/>
                        <a:pt x="259" y="205"/>
                        <a:pt x="205" y="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5A0BCAB2-AB87-8178-25D7-065A67EFE6AA}"/>
                    </a:ext>
                  </a:extLst>
                </p:cNvPr>
                <p:cNvSpPr/>
                <p:nvPr/>
              </p:nvSpPr>
              <p:spPr bwMode="auto">
                <a:xfrm>
                  <a:off x="2498725" y="5040313"/>
                  <a:ext cx="590550" cy="106363"/>
                </a:xfrm>
                <a:custGeom>
                  <a:avLst/>
                  <a:gdLst>
                    <a:gd name="T0" fmla="*/ 140 w 280"/>
                    <a:gd name="T1" fmla="*/ 1 h 51"/>
                    <a:gd name="T2" fmla="*/ 248 w 280"/>
                    <a:gd name="T3" fmla="*/ 1 h 51"/>
                    <a:gd name="T4" fmla="*/ 280 w 280"/>
                    <a:gd name="T5" fmla="*/ 26 h 51"/>
                    <a:gd name="T6" fmla="*/ 248 w 280"/>
                    <a:gd name="T7" fmla="*/ 51 h 51"/>
                    <a:gd name="T8" fmla="*/ 32 w 280"/>
                    <a:gd name="T9" fmla="*/ 51 h 51"/>
                    <a:gd name="T10" fmla="*/ 2 w 280"/>
                    <a:gd name="T11" fmla="*/ 27 h 51"/>
                    <a:gd name="T12" fmla="*/ 32 w 280"/>
                    <a:gd name="T13" fmla="*/ 1 h 51"/>
                    <a:gd name="T14" fmla="*/ 140 w 280"/>
                    <a:gd name="T15" fmla="*/ 1 h 51"/>
                    <a:gd name="T16" fmla="*/ 140 w 280"/>
                    <a:gd name="T17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0" h="51">
                      <a:moveTo>
                        <a:pt x="140" y="1"/>
                      </a:moveTo>
                      <a:cubicBezTo>
                        <a:pt x="176" y="1"/>
                        <a:pt x="212" y="0"/>
                        <a:pt x="248" y="1"/>
                      </a:cubicBezTo>
                      <a:cubicBezTo>
                        <a:pt x="268" y="1"/>
                        <a:pt x="280" y="10"/>
                        <a:pt x="280" y="26"/>
                      </a:cubicBezTo>
                      <a:cubicBezTo>
                        <a:pt x="280" y="41"/>
                        <a:pt x="268" y="51"/>
                        <a:pt x="248" y="51"/>
                      </a:cubicBezTo>
                      <a:cubicBezTo>
                        <a:pt x="176" y="51"/>
                        <a:pt x="104" y="51"/>
                        <a:pt x="32" y="51"/>
                      </a:cubicBezTo>
                      <a:cubicBezTo>
                        <a:pt x="16" y="51"/>
                        <a:pt x="3" y="45"/>
                        <a:pt x="2" y="27"/>
                      </a:cubicBezTo>
                      <a:cubicBezTo>
                        <a:pt x="0" y="11"/>
                        <a:pt x="13" y="1"/>
                        <a:pt x="32" y="1"/>
                      </a:cubicBezTo>
                      <a:cubicBezTo>
                        <a:pt x="68" y="0"/>
                        <a:pt x="104" y="1"/>
                        <a:pt x="140" y="1"/>
                      </a:cubicBezTo>
                      <a:cubicBezTo>
                        <a:pt x="140" y="1"/>
                        <a:pt x="140" y="1"/>
                        <a:pt x="1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B1CC99A2-35BE-2BCA-20C2-5FB5E2496EEA}"/>
                    </a:ext>
                  </a:extLst>
                </p:cNvPr>
                <p:cNvSpPr/>
                <p:nvPr/>
              </p:nvSpPr>
              <p:spPr bwMode="auto">
                <a:xfrm>
                  <a:off x="4749800" y="5243513"/>
                  <a:ext cx="512763" cy="1206500"/>
                </a:xfrm>
                <a:custGeom>
                  <a:avLst/>
                  <a:gdLst>
                    <a:gd name="T0" fmla="*/ 93 w 243"/>
                    <a:gd name="T1" fmla="*/ 58 h 572"/>
                    <a:gd name="T2" fmla="*/ 93 w 243"/>
                    <a:gd name="T3" fmla="*/ 26 h 572"/>
                    <a:gd name="T4" fmla="*/ 118 w 243"/>
                    <a:gd name="T5" fmla="*/ 0 h 572"/>
                    <a:gd name="T6" fmla="*/ 143 w 243"/>
                    <a:gd name="T7" fmla="*/ 26 h 572"/>
                    <a:gd name="T8" fmla="*/ 143 w 243"/>
                    <a:gd name="T9" fmla="*/ 60 h 572"/>
                    <a:gd name="T10" fmla="*/ 173 w 243"/>
                    <a:gd name="T11" fmla="*/ 60 h 572"/>
                    <a:gd name="T12" fmla="*/ 242 w 243"/>
                    <a:gd name="T13" fmla="*/ 122 h 572"/>
                    <a:gd name="T14" fmla="*/ 243 w 243"/>
                    <a:gd name="T15" fmla="*/ 158 h 572"/>
                    <a:gd name="T16" fmla="*/ 218 w 243"/>
                    <a:gd name="T17" fmla="*/ 183 h 572"/>
                    <a:gd name="T18" fmla="*/ 193 w 243"/>
                    <a:gd name="T19" fmla="*/ 159 h 572"/>
                    <a:gd name="T20" fmla="*/ 140 w 243"/>
                    <a:gd name="T21" fmla="*/ 111 h 572"/>
                    <a:gd name="T22" fmla="*/ 78 w 243"/>
                    <a:gd name="T23" fmla="*/ 110 h 572"/>
                    <a:gd name="T24" fmla="*/ 54 w 243"/>
                    <a:gd name="T25" fmla="*/ 133 h 572"/>
                    <a:gd name="T26" fmla="*/ 54 w 243"/>
                    <a:gd name="T27" fmla="*/ 241 h 572"/>
                    <a:gd name="T28" fmla="*/ 79 w 243"/>
                    <a:gd name="T29" fmla="*/ 263 h 572"/>
                    <a:gd name="T30" fmla="*/ 169 w 243"/>
                    <a:gd name="T31" fmla="*/ 263 h 572"/>
                    <a:gd name="T32" fmla="*/ 242 w 243"/>
                    <a:gd name="T33" fmla="*/ 333 h 572"/>
                    <a:gd name="T34" fmla="*/ 242 w 243"/>
                    <a:gd name="T35" fmla="*/ 433 h 572"/>
                    <a:gd name="T36" fmla="*/ 169 w 243"/>
                    <a:gd name="T37" fmla="*/ 504 h 572"/>
                    <a:gd name="T38" fmla="*/ 142 w 243"/>
                    <a:gd name="T39" fmla="*/ 504 h 572"/>
                    <a:gd name="T40" fmla="*/ 142 w 243"/>
                    <a:gd name="T41" fmla="*/ 544 h 572"/>
                    <a:gd name="T42" fmla="*/ 117 w 243"/>
                    <a:gd name="T43" fmla="*/ 572 h 572"/>
                    <a:gd name="T44" fmla="*/ 92 w 243"/>
                    <a:gd name="T45" fmla="*/ 545 h 572"/>
                    <a:gd name="T46" fmla="*/ 92 w 243"/>
                    <a:gd name="T47" fmla="*/ 504 h 572"/>
                    <a:gd name="T48" fmla="*/ 71 w 243"/>
                    <a:gd name="T49" fmla="*/ 503 h 572"/>
                    <a:gd name="T50" fmla="*/ 3 w 243"/>
                    <a:gd name="T51" fmla="*/ 428 h 572"/>
                    <a:gd name="T52" fmla="*/ 25 w 243"/>
                    <a:gd name="T53" fmla="*/ 403 h 572"/>
                    <a:gd name="T54" fmla="*/ 52 w 243"/>
                    <a:gd name="T55" fmla="*/ 422 h 572"/>
                    <a:gd name="T56" fmla="*/ 94 w 243"/>
                    <a:gd name="T57" fmla="*/ 454 h 572"/>
                    <a:gd name="T58" fmla="*/ 166 w 243"/>
                    <a:gd name="T59" fmla="*/ 454 h 572"/>
                    <a:gd name="T60" fmla="*/ 192 w 243"/>
                    <a:gd name="T61" fmla="*/ 431 h 572"/>
                    <a:gd name="T62" fmla="*/ 192 w 243"/>
                    <a:gd name="T63" fmla="*/ 337 h 572"/>
                    <a:gd name="T64" fmla="*/ 166 w 243"/>
                    <a:gd name="T65" fmla="*/ 312 h 572"/>
                    <a:gd name="T66" fmla="*/ 80 w 243"/>
                    <a:gd name="T67" fmla="*/ 312 h 572"/>
                    <a:gd name="T68" fmla="*/ 4 w 243"/>
                    <a:gd name="T69" fmla="*/ 240 h 572"/>
                    <a:gd name="T70" fmla="*/ 4 w 243"/>
                    <a:gd name="T71" fmla="*/ 134 h 572"/>
                    <a:gd name="T72" fmla="*/ 82 w 243"/>
                    <a:gd name="T73" fmla="*/ 60 h 572"/>
                    <a:gd name="T74" fmla="*/ 93 w 243"/>
                    <a:gd name="T75" fmla="*/ 58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3" h="572">
                      <a:moveTo>
                        <a:pt x="93" y="58"/>
                      </a:moveTo>
                      <a:cubicBezTo>
                        <a:pt x="93" y="47"/>
                        <a:pt x="93" y="36"/>
                        <a:pt x="93" y="26"/>
                      </a:cubicBezTo>
                      <a:cubicBezTo>
                        <a:pt x="94" y="10"/>
                        <a:pt x="103" y="0"/>
                        <a:pt x="118" y="0"/>
                      </a:cubicBezTo>
                      <a:cubicBezTo>
                        <a:pt x="134" y="1"/>
                        <a:pt x="142" y="10"/>
                        <a:pt x="143" y="26"/>
                      </a:cubicBezTo>
                      <a:cubicBezTo>
                        <a:pt x="143" y="37"/>
                        <a:pt x="143" y="47"/>
                        <a:pt x="143" y="60"/>
                      </a:cubicBezTo>
                      <a:cubicBezTo>
                        <a:pt x="154" y="60"/>
                        <a:pt x="163" y="60"/>
                        <a:pt x="173" y="60"/>
                      </a:cubicBezTo>
                      <a:cubicBezTo>
                        <a:pt x="209" y="61"/>
                        <a:pt x="237" y="86"/>
                        <a:pt x="242" y="122"/>
                      </a:cubicBezTo>
                      <a:cubicBezTo>
                        <a:pt x="243" y="134"/>
                        <a:pt x="243" y="146"/>
                        <a:pt x="243" y="158"/>
                      </a:cubicBezTo>
                      <a:cubicBezTo>
                        <a:pt x="242" y="174"/>
                        <a:pt x="233" y="183"/>
                        <a:pt x="218" y="183"/>
                      </a:cubicBezTo>
                      <a:cubicBezTo>
                        <a:pt x="203" y="183"/>
                        <a:pt x="195" y="173"/>
                        <a:pt x="193" y="159"/>
                      </a:cubicBezTo>
                      <a:cubicBezTo>
                        <a:pt x="188" y="111"/>
                        <a:pt x="188" y="111"/>
                        <a:pt x="140" y="111"/>
                      </a:cubicBezTo>
                      <a:cubicBezTo>
                        <a:pt x="120" y="111"/>
                        <a:pt x="99" y="111"/>
                        <a:pt x="78" y="110"/>
                      </a:cubicBezTo>
                      <a:cubicBezTo>
                        <a:pt x="62" y="109"/>
                        <a:pt x="55" y="118"/>
                        <a:pt x="54" y="133"/>
                      </a:cubicBezTo>
                      <a:cubicBezTo>
                        <a:pt x="54" y="169"/>
                        <a:pt x="54" y="205"/>
                        <a:pt x="54" y="241"/>
                      </a:cubicBezTo>
                      <a:cubicBezTo>
                        <a:pt x="54" y="255"/>
                        <a:pt x="62" y="263"/>
                        <a:pt x="79" y="263"/>
                      </a:cubicBezTo>
                      <a:cubicBezTo>
                        <a:pt x="109" y="262"/>
                        <a:pt x="139" y="263"/>
                        <a:pt x="169" y="263"/>
                      </a:cubicBezTo>
                      <a:cubicBezTo>
                        <a:pt x="212" y="263"/>
                        <a:pt x="240" y="290"/>
                        <a:pt x="242" y="333"/>
                      </a:cubicBezTo>
                      <a:cubicBezTo>
                        <a:pt x="243" y="366"/>
                        <a:pt x="243" y="400"/>
                        <a:pt x="242" y="433"/>
                      </a:cubicBezTo>
                      <a:cubicBezTo>
                        <a:pt x="240" y="476"/>
                        <a:pt x="212" y="503"/>
                        <a:pt x="169" y="504"/>
                      </a:cubicBezTo>
                      <a:cubicBezTo>
                        <a:pt x="161" y="504"/>
                        <a:pt x="153" y="504"/>
                        <a:pt x="142" y="504"/>
                      </a:cubicBezTo>
                      <a:cubicBezTo>
                        <a:pt x="142" y="518"/>
                        <a:pt x="142" y="531"/>
                        <a:pt x="142" y="544"/>
                      </a:cubicBezTo>
                      <a:cubicBezTo>
                        <a:pt x="141" y="560"/>
                        <a:pt x="134" y="572"/>
                        <a:pt x="117" y="572"/>
                      </a:cubicBezTo>
                      <a:cubicBezTo>
                        <a:pt x="100" y="572"/>
                        <a:pt x="92" y="561"/>
                        <a:pt x="92" y="545"/>
                      </a:cubicBezTo>
                      <a:cubicBezTo>
                        <a:pt x="91" y="532"/>
                        <a:pt x="92" y="519"/>
                        <a:pt x="92" y="504"/>
                      </a:cubicBezTo>
                      <a:cubicBezTo>
                        <a:pt x="84" y="504"/>
                        <a:pt x="78" y="504"/>
                        <a:pt x="71" y="503"/>
                      </a:cubicBezTo>
                      <a:cubicBezTo>
                        <a:pt x="32" y="502"/>
                        <a:pt x="0" y="467"/>
                        <a:pt x="3" y="428"/>
                      </a:cubicBezTo>
                      <a:cubicBezTo>
                        <a:pt x="4" y="414"/>
                        <a:pt x="11" y="405"/>
                        <a:pt x="25" y="403"/>
                      </a:cubicBezTo>
                      <a:cubicBezTo>
                        <a:pt x="39" y="402"/>
                        <a:pt x="48" y="409"/>
                        <a:pt x="52" y="422"/>
                      </a:cubicBezTo>
                      <a:cubicBezTo>
                        <a:pt x="62" y="453"/>
                        <a:pt x="62" y="453"/>
                        <a:pt x="94" y="454"/>
                      </a:cubicBezTo>
                      <a:cubicBezTo>
                        <a:pt x="118" y="454"/>
                        <a:pt x="142" y="453"/>
                        <a:pt x="166" y="454"/>
                      </a:cubicBezTo>
                      <a:cubicBezTo>
                        <a:pt x="184" y="455"/>
                        <a:pt x="191" y="446"/>
                        <a:pt x="192" y="431"/>
                      </a:cubicBezTo>
                      <a:cubicBezTo>
                        <a:pt x="193" y="399"/>
                        <a:pt x="193" y="368"/>
                        <a:pt x="192" y="337"/>
                      </a:cubicBezTo>
                      <a:cubicBezTo>
                        <a:pt x="192" y="321"/>
                        <a:pt x="184" y="311"/>
                        <a:pt x="166" y="312"/>
                      </a:cubicBezTo>
                      <a:cubicBezTo>
                        <a:pt x="137" y="313"/>
                        <a:pt x="108" y="313"/>
                        <a:pt x="80" y="312"/>
                      </a:cubicBezTo>
                      <a:cubicBezTo>
                        <a:pt x="34" y="312"/>
                        <a:pt x="6" y="286"/>
                        <a:pt x="4" y="240"/>
                      </a:cubicBezTo>
                      <a:cubicBezTo>
                        <a:pt x="2" y="205"/>
                        <a:pt x="2" y="170"/>
                        <a:pt x="4" y="134"/>
                      </a:cubicBezTo>
                      <a:cubicBezTo>
                        <a:pt x="7" y="85"/>
                        <a:pt x="31" y="63"/>
                        <a:pt x="82" y="60"/>
                      </a:cubicBezTo>
                      <a:cubicBezTo>
                        <a:pt x="85" y="60"/>
                        <a:pt x="88" y="59"/>
                        <a:pt x="93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6414DC53-DAA3-12DA-0557-D4AD1E746C91}"/>
                    </a:ext>
                  </a:extLst>
                </p:cNvPr>
                <p:cNvSpPr/>
                <p:nvPr/>
              </p:nvSpPr>
              <p:spPr bwMode="auto">
                <a:xfrm>
                  <a:off x="1630363" y="4713288"/>
                  <a:ext cx="719138" cy="1624013"/>
                </a:xfrm>
                <a:custGeom>
                  <a:avLst/>
                  <a:gdLst>
                    <a:gd name="T0" fmla="*/ 91 w 341"/>
                    <a:gd name="T1" fmla="*/ 1 h 771"/>
                    <a:gd name="T2" fmla="*/ 249 w 341"/>
                    <a:gd name="T3" fmla="*/ 0 h 771"/>
                    <a:gd name="T4" fmla="*/ 278 w 341"/>
                    <a:gd name="T5" fmla="*/ 170 h 771"/>
                    <a:gd name="T6" fmla="*/ 337 w 341"/>
                    <a:gd name="T7" fmla="*/ 523 h 771"/>
                    <a:gd name="T8" fmla="*/ 323 w 341"/>
                    <a:gd name="T9" fmla="*/ 581 h 771"/>
                    <a:gd name="T10" fmla="*/ 193 w 341"/>
                    <a:gd name="T11" fmla="*/ 749 h 771"/>
                    <a:gd name="T12" fmla="*/ 146 w 341"/>
                    <a:gd name="T13" fmla="*/ 749 h 771"/>
                    <a:gd name="T14" fmla="*/ 9 w 341"/>
                    <a:gd name="T15" fmla="*/ 570 h 771"/>
                    <a:gd name="T16" fmla="*/ 1 w 341"/>
                    <a:gd name="T17" fmla="*/ 537 h 771"/>
                    <a:gd name="T18" fmla="*/ 86 w 341"/>
                    <a:gd name="T19" fmla="*/ 21 h 771"/>
                    <a:gd name="T20" fmla="*/ 91 w 341"/>
                    <a:gd name="T21" fmla="*/ 1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1" h="771">
                      <a:moveTo>
                        <a:pt x="91" y="1"/>
                      </a:moveTo>
                      <a:cubicBezTo>
                        <a:pt x="145" y="26"/>
                        <a:pt x="196" y="26"/>
                        <a:pt x="249" y="0"/>
                      </a:cubicBezTo>
                      <a:cubicBezTo>
                        <a:pt x="259" y="59"/>
                        <a:pt x="268" y="115"/>
                        <a:pt x="278" y="170"/>
                      </a:cubicBezTo>
                      <a:cubicBezTo>
                        <a:pt x="297" y="288"/>
                        <a:pt x="316" y="405"/>
                        <a:pt x="337" y="523"/>
                      </a:cubicBezTo>
                      <a:cubicBezTo>
                        <a:pt x="341" y="545"/>
                        <a:pt x="338" y="563"/>
                        <a:pt x="323" y="581"/>
                      </a:cubicBezTo>
                      <a:cubicBezTo>
                        <a:pt x="278" y="636"/>
                        <a:pt x="236" y="693"/>
                        <a:pt x="193" y="749"/>
                      </a:cubicBezTo>
                      <a:cubicBezTo>
                        <a:pt x="176" y="771"/>
                        <a:pt x="163" y="771"/>
                        <a:pt x="146" y="749"/>
                      </a:cubicBezTo>
                      <a:cubicBezTo>
                        <a:pt x="100" y="689"/>
                        <a:pt x="54" y="630"/>
                        <a:pt x="9" y="570"/>
                      </a:cubicBezTo>
                      <a:cubicBezTo>
                        <a:pt x="3" y="561"/>
                        <a:pt x="0" y="547"/>
                        <a:pt x="1" y="537"/>
                      </a:cubicBezTo>
                      <a:cubicBezTo>
                        <a:pt x="29" y="365"/>
                        <a:pt x="58" y="193"/>
                        <a:pt x="86" y="21"/>
                      </a:cubicBezTo>
                      <a:cubicBezTo>
                        <a:pt x="87" y="15"/>
                        <a:pt x="89" y="9"/>
                        <a:pt x="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10533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3C45FFD6-7885-435E-331F-E699DBD077F4}"/>
              </a:ext>
            </a:extLst>
          </p:cNvPr>
          <p:cNvGrpSpPr/>
          <p:nvPr userDrawn="1"/>
        </p:nvGrpSpPr>
        <p:grpSpPr>
          <a:xfrm rot="10800000">
            <a:off x="18700" y="232543"/>
            <a:ext cx="12196845" cy="494362"/>
            <a:chOff x="-1685" y="4774370"/>
            <a:chExt cx="9134875" cy="370254"/>
          </a:xfrm>
        </p:grpSpPr>
        <p:sp>
          <p:nvSpPr>
            <p:cNvPr id="10" name="任意多边形: 形状 13">
              <a:extLst>
                <a:ext uri="{FF2B5EF4-FFF2-40B4-BE49-F238E27FC236}">
                  <a16:creationId xmlns:a16="http://schemas.microsoft.com/office/drawing/2014/main" id="{97545010-7F14-6CE7-E0A8-E1843C5DA47D}"/>
                </a:ext>
              </a:extLst>
            </p:cNvPr>
            <p:cNvSpPr/>
            <p:nvPr userDrawn="1"/>
          </p:nvSpPr>
          <p:spPr>
            <a:xfrm>
              <a:off x="-1685" y="4885169"/>
              <a:ext cx="6949949" cy="259455"/>
            </a:xfrm>
            <a:custGeom>
              <a:avLst/>
              <a:gdLst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40C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4">
              <a:extLst>
                <a:ext uri="{FF2B5EF4-FFF2-40B4-BE49-F238E27FC236}">
                  <a16:creationId xmlns:a16="http://schemas.microsoft.com/office/drawing/2014/main" id="{5BBC5E0D-4DDF-C322-516C-1A2232E68AA9}"/>
                </a:ext>
              </a:extLst>
            </p:cNvPr>
            <p:cNvSpPr/>
            <p:nvPr userDrawn="1"/>
          </p:nvSpPr>
          <p:spPr>
            <a:xfrm>
              <a:off x="6885708" y="4774370"/>
              <a:ext cx="2247482" cy="359358"/>
            </a:xfrm>
            <a:custGeom>
              <a:avLst/>
              <a:gdLst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2E6B68AE-7B7E-50FC-DC5E-0E20B25360DD}"/>
              </a:ext>
            </a:extLst>
          </p:cNvPr>
          <p:cNvSpPr/>
          <p:nvPr userDrawn="1"/>
        </p:nvSpPr>
        <p:spPr>
          <a:xfrm>
            <a:off x="20395" y="537032"/>
            <a:ext cx="11143677" cy="6073877"/>
          </a:xfrm>
          <a:prstGeom prst="homePlate">
            <a:avLst/>
          </a:prstGeom>
          <a:solidFill>
            <a:schemeClr val="bg2">
              <a:lumMod val="1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8873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B4A052-AA7C-4E6F-86F1-98E2D3587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2375" cy="6858000"/>
          </a:xfrm>
          <a:prstGeom prst="rect">
            <a:avLst/>
          </a:prstGeom>
        </p:spPr>
      </p:pic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2E6B68AE-7B7E-50FC-DC5E-0E20B25360DD}"/>
              </a:ext>
            </a:extLst>
          </p:cNvPr>
          <p:cNvSpPr/>
          <p:nvPr userDrawn="1"/>
        </p:nvSpPr>
        <p:spPr>
          <a:xfrm>
            <a:off x="20395" y="537032"/>
            <a:ext cx="11143677" cy="6073877"/>
          </a:xfrm>
          <a:prstGeom prst="homePlate">
            <a:avLst/>
          </a:prstGeom>
          <a:solidFill>
            <a:schemeClr val="bg2">
              <a:lumMod val="1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12860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D816851A-BB6C-972E-A0CE-A37500FD2AD6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9">
            <a:extLst>
              <a:ext uri="{FF2B5EF4-FFF2-40B4-BE49-F238E27FC236}">
                <a16:creationId xmlns:a16="http://schemas.microsoft.com/office/drawing/2014/main" id="{CC73AFC9-24C9-9D43-6E95-EC58D8755C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9529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79579A-9363-A895-D57E-3EC3FB82D5B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41615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321101-C9DE-8E81-0C91-2C6E6CB8A0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28244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F8C64E-4CC4-C0F4-C36F-95D55569358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314873" y="2991693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0515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59EC5D3-0D05-4E94-0440-4EF6B60C3B9C}"/>
              </a:ext>
            </a:extLst>
          </p:cNvPr>
          <p:cNvSpPr/>
          <p:nvPr userDrawn="1"/>
        </p:nvSpPr>
        <p:spPr>
          <a:xfrm>
            <a:off x="265509" y="848695"/>
            <a:ext cx="3802822" cy="5769819"/>
          </a:xfrm>
          <a:prstGeom prst="roundRect">
            <a:avLst>
              <a:gd name="adj" fmla="val 3968"/>
            </a:avLst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0D8D720-A731-8A15-0D87-B2D1525191FE}"/>
              </a:ext>
            </a:extLst>
          </p:cNvPr>
          <p:cNvSpPr/>
          <p:nvPr userDrawn="1"/>
        </p:nvSpPr>
        <p:spPr>
          <a:xfrm>
            <a:off x="374940" y="1024998"/>
            <a:ext cx="139771" cy="4555744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DD0AA13-DDD3-AA50-4C3D-F1F99DBB562D}"/>
              </a:ext>
            </a:extLst>
          </p:cNvPr>
          <p:cNvGrpSpPr/>
          <p:nvPr userDrawn="1"/>
        </p:nvGrpSpPr>
        <p:grpSpPr>
          <a:xfrm>
            <a:off x="1331173" y="1490960"/>
            <a:ext cx="2431202" cy="2065067"/>
            <a:chOff x="1432661" y="1802927"/>
            <a:chExt cx="2276452" cy="1367211"/>
          </a:xfrm>
        </p:grpSpPr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E20A4F03-8D45-6221-CEC6-DBBC8F6F5ACF}"/>
                </a:ext>
              </a:extLst>
            </p:cNvPr>
            <p:cNvSpPr txBox="1"/>
            <p:nvPr userDrawn="1"/>
          </p:nvSpPr>
          <p:spPr>
            <a:xfrm>
              <a:off x="1432661" y="1802927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4724D464-8116-6AEC-40D3-F30FD0D57F93}"/>
                </a:ext>
              </a:extLst>
            </p:cNvPr>
            <p:cNvSpPr txBox="1"/>
            <p:nvPr userDrawn="1"/>
          </p:nvSpPr>
          <p:spPr>
            <a:xfrm>
              <a:off x="1476865" y="2497702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8451ED8C-7626-5404-47B7-B4929ABC2FC3}"/>
              </a:ext>
            </a:extLst>
          </p:cNvPr>
          <p:cNvSpPr txBox="1"/>
          <p:nvPr userDrawn="1"/>
        </p:nvSpPr>
        <p:spPr>
          <a:xfrm>
            <a:off x="1610288" y="5884255"/>
            <a:ext cx="23837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2A7D748B-6C1A-65D2-40EF-8EE07658A16D}"/>
              </a:ext>
            </a:extLst>
          </p:cNvPr>
          <p:cNvSpPr txBox="1"/>
          <p:nvPr userDrawn="1"/>
        </p:nvSpPr>
        <p:spPr>
          <a:xfrm>
            <a:off x="1378382" y="3718806"/>
            <a:ext cx="23839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8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52D6980-B32F-EEF3-4A26-9BA87834D943}"/>
              </a:ext>
            </a:extLst>
          </p:cNvPr>
          <p:cNvGrpSpPr/>
          <p:nvPr userDrawn="1"/>
        </p:nvGrpSpPr>
        <p:grpSpPr>
          <a:xfrm>
            <a:off x="493146" y="5410921"/>
            <a:ext cx="1042833" cy="1042833"/>
            <a:chOff x="732029" y="4897834"/>
            <a:chExt cx="1307592" cy="1307592"/>
          </a:xfrm>
          <a:solidFill>
            <a:schemeClr val="bg1"/>
          </a:solidFill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F32E8A12-A8A9-3E8B-E42A-1FF95781C94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B0C0004-FFC6-B197-13E6-61496517863B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  <a:grpFill/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7C380EE3-FE80-2B20-3A1D-1E25CD1791A9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4637E984-F5BD-7B13-74CD-E0A91FAE172A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B0C9DE8E-F608-20C2-858D-A5DEAFA13477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2016EE1-ECF7-EA10-4716-811F810D11BA}"/>
              </a:ext>
            </a:extLst>
          </p:cNvPr>
          <p:cNvSpPr/>
          <p:nvPr userDrawn="1"/>
        </p:nvSpPr>
        <p:spPr>
          <a:xfrm rot="5400000">
            <a:off x="2662654" y="5211549"/>
            <a:ext cx="108556" cy="2375852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2F4A655-9B91-B01B-4088-29DCB5FE1C14}"/>
              </a:ext>
            </a:extLst>
          </p:cNvPr>
          <p:cNvGrpSpPr/>
          <p:nvPr userDrawn="1"/>
        </p:nvGrpSpPr>
        <p:grpSpPr>
          <a:xfrm>
            <a:off x="2937508" y="1024998"/>
            <a:ext cx="967351" cy="972255"/>
            <a:chOff x="2844390" y="1337313"/>
            <a:chExt cx="905777" cy="910369"/>
          </a:xfrm>
          <a:solidFill>
            <a:srgbClr val="F3F3F3">
              <a:alpha val="78000"/>
            </a:srgb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212C20C-5D94-D2C7-BDF2-9D4F22E9296D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39D9E151-1D06-1FCC-2E18-6CD1FFC3A55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2103C94-BE16-5205-1ABE-48C04D2EFD40}"/>
              </a:ext>
            </a:extLst>
          </p:cNvPr>
          <p:cNvSpPr/>
          <p:nvPr userDrawn="1"/>
        </p:nvSpPr>
        <p:spPr>
          <a:xfrm>
            <a:off x="557309" y="5469242"/>
            <a:ext cx="907105" cy="907105"/>
          </a:xfrm>
          <a:custGeom>
            <a:avLst/>
            <a:gdLst>
              <a:gd name="connsiteX0" fmla="*/ 849367 w 849367"/>
              <a:gd name="connsiteY0" fmla="*/ 424684 h 849367"/>
              <a:gd name="connsiteX1" fmla="*/ 424684 w 849367"/>
              <a:gd name="connsiteY1" fmla="*/ 849367 h 849367"/>
              <a:gd name="connsiteX2" fmla="*/ 0 w 849367"/>
              <a:gd name="connsiteY2" fmla="*/ 424684 h 849367"/>
              <a:gd name="connsiteX3" fmla="*/ 424684 w 849367"/>
              <a:gd name="connsiteY3" fmla="*/ 0 h 849367"/>
              <a:gd name="connsiteX4" fmla="*/ 849367 w 849367"/>
              <a:gd name="connsiteY4" fmla="*/ 424684 h 8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67" h="849367">
                <a:moveTo>
                  <a:pt x="849367" y="424684"/>
                </a:moveTo>
                <a:cubicBezTo>
                  <a:pt x="849367" y="659230"/>
                  <a:pt x="659230" y="849367"/>
                  <a:pt x="424684" y="849367"/>
                </a:cubicBezTo>
                <a:cubicBezTo>
                  <a:pt x="190137" y="849367"/>
                  <a:pt x="0" y="659230"/>
                  <a:pt x="0" y="424684"/>
                </a:cubicBezTo>
                <a:cubicBezTo>
                  <a:pt x="0" y="190137"/>
                  <a:pt x="190137" y="0"/>
                  <a:pt x="424684" y="0"/>
                </a:cubicBezTo>
                <a:cubicBezTo>
                  <a:pt x="659230" y="0"/>
                  <a:pt x="849367" y="190137"/>
                  <a:pt x="849367" y="424684"/>
                </a:cubicBezTo>
                <a:close/>
              </a:path>
            </a:pathLst>
          </a:custGeom>
          <a:solidFill>
            <a:srgbClr val="40C2D0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D9EBEED-787A-1CB3-1F30-BBC2D26EDBC0}"/>
              </a:ext>
            </a:extLst>
          </p:cNvPr>
          <p:cNvSpPr/>
          <p:nvPr/>
        </p:nvSpPr>
        <p:spPr>
          <a:xfrm>
            <a:off x="674002" y="5580672"/>
            <a:ext cx="707011" cy="684197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chemeClr val="bg1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3226673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3227B-A387-8CF2-DC8C-6AA48556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A9C3D-9B06-F9A0-D571-910EE1E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ABEDD-B14A-4FC3-E757-708A3927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17842-2FD4-578E-D622-D146D921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C1364-2C8F-A40F-868E-CDFC5208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57841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2955C-C411-4875-7016-1B64DD8E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C7158-EA55-6DF9-8039-B9B179D6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9B45A-2DBA-3AA8-1D88-DD1348CF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479D-6C56-6929-FA5F-5694F7E1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007D6-BBD7-D148-B0B9-1F072665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42488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F15EF-11B2-BCD0-C8E6-2FC92A73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ADD85-7520-C09D-B348-C937FC32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5073E-AA64-2907-97B7-1886ABB56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B2C40D-40C3-938D-24F7-47E2791F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077E7-8BDE-BD30-5C93-37CB3CE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829C87-2B6E-5483-5C5F-6B469B7F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3136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43A5-9C2F-663D-316F-988C73B4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617A5-A220-8254-7FDE-E19706A0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C4338-1496-D702-90DF-04DAA262E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D5559-B380-59F0-34CB-E98A45797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18778-4AD3-A2E5-C023-ECA630C33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C8BE67-5BC3-CA64-B44C-26D654FC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7C6961-3BB9-AD91-4FD5-90B64A9C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BEB67E-8284-FFBC-F0FB-845B90C5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967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7C96BB-B74E-6760-4753-D585814868B9}"/>
              </a:ext>
            </a:extLst>
          </p:cNvPr>
          <p:cNvSpPr/>
          <p:nvPr userDrawn="1"/>
        </p:nvSpPr>
        <p:spPr>
          <a:xfrm>
            <a:off x="6908800" y="351971"/>
            <a:ext cx="5283200" cy="6154058"/>
          </a:xfrm>
          <a:prstGeom prst="rec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EE28E1-EB7F-C710-0206-244FD10167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93209" y="576941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76F51C-B8D4-7C74-502A-C385293C7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93209" y="2565398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965B24-A917-EEF6-08A6-E87CCA238DE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9679" y="4517572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8630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31A70-429E-2720-6B56-0F0A4643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B1C69-2F9C-5CDE-F315-601F43D8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1FAE8-9FE6-9365-56AD-9B64E0D5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8A1A1F-5796-874F-741A-FEF5316D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6822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05F07-91D8-F314-9E57-7B02B18F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F4CFEE-694F-5C43-3A4A-3666426B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27E121-8B56-34FC-B474-6F797DFC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9164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A4FED-EE6D-16F6-8178-CBDCD8C3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C3FB8-11F4-6B40-AE88-26DF88DD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61539-FB18-6524-E15F-096043600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EA9F8-89FB-1975-D3A6-31526177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1ECCF-6358-3238-C5D1-35C8952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2B859-1812-F893-45B9-4557BB0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6085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656F8-68EA-581E-A701-C3BAB13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09B2A-1582-CE50-7C65-628A80DAF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03889-3710-9F60-643D-B04470CDC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BAC0BE-29E0-2995-769F-B989AC76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871FD-3988-ECD1-CF6E-246106B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1323E-74A8-4EE0-6EDF-D604925E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73796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36841-AA8E-1D53-C09C-04239B0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1E127-EE69-AC46-56CE-41D96DC5C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B0BE1-CF5F-FB8B-7D34-FD24B19B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869F-DC01-864D-95DE-751D2151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CA751-7C36-DC75-C289-CF6ABD87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384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F9BAD-9E4C-C3DF-F69D-0DE97E1F3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55B74-736D-C180-FB57-03E2023D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869DD-3001-AEFF-D648-079E82C1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BBEC3-83AD-B211-DF9C-AFC774B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E06BB-646C-797A-C8F1-4EA97BA7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5060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364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CD36D7-6A75-1411-736C-BD97A66329A0}"/>
              </a:ext>
            </a:extLst>
          </p:cNvPr>
          <p:cNvSpPr/>
          <p:nvPr userDrawn="1"/>
        </p:nvSpPr>
        <p:spPr>
          <a:xfrm>
            <a:off x="0" y="-2"/>
            <a:ext cx="12192000" cy="2577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A6FD728-D097-DE32-12E7-78A01561448D}"/>
              </a:ext>
            </a:extLst>
          </p:cNvPr>
          <p:cNvSpPr/>
          <p:nvPr userDrawn="1"/>
        </p:nvSpPr>
        <p:spPr>
          <a:xfrm>
            <a:off x="7595419" y="-2"/>
            <a:ext cx="4596581" cy="2595718"/>
          </a:xfrm>
          <a:custGeom>
            <a:avLst/>
            <a:gdLst>
              <a:gd name="connsiteX0" fmla="*/ 2580968 w 4596581"/>
              <a:gd name="connsiteY0" fmla="*/ 0 h 2595718"/>
              <a:gd name="connsiteX1" fmla="*/ 4596581 w 4596581"/>
              <a:gd name="connsiteY1" fmla="*/ 0 h 2595718"/>
              <a:gd name="connsiteX2" fmla="*/ 4596581 w 4596581"/>
              <a:gd name="connsiteY2" fmla="*/ 2595715 h 2595718"/>
              <a:gd name="connsiteX3" fmla="*/ 2580970 w 4596581"/>
              <a:gd name="connsiteY3" fmla="*/ 2595715 h 2595718"/>
              <a:gd name="connsiteX4" fmla="*/ 2580970 w 4596581"/>
              <a:gd name="connsiteY4" fmla="*/ 2595718 h 2595718"/>
              <a:gd name="connsiteX5" fmla="*/ 0 w 4596581"/>
              <a:gd name="connsiteY5" fmla="*/ 2595718 h 2595718"/>
              <a:gd name="connsiteX6" fmla="*/ 2580968 w 4596581"/>
              <a:gd name="connsiteY6" fmla="*/ 3 h 25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6581" h="2595718">
                <a:moveTo>
                  <a:pt x="2580968" y="0"/>
                </a:moveTo>
                <a:lnTo>
                  <a:pt x="4596581" y="0"/>
                </a:lnTo>
                <a:lnTo>
                  <a:pt x="4596581" y="2595715"/>
                </a:lnTo>
                <a:lnTo>
                  <a:pt x="2580970" y="2595715"/>
                </a:lnTo>
                <a:lnTo>
                  <a:pt x="2580970" y="2595718"/>
                </a:lnTo>
                <a:lnTo>
                  <a:pt x="0" y="2595718"/>
                </a:lnTo>
                <a:lnTo>
                  <a:pt x="2580968" y="3"/>
                </a:lnTo>
                <a:close/>
              </a:path>
            </a:pathLst>
          </a:custGeom>
          <a:solidFill>
            <a:srgbClr val="40C2D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5BD9D91-498D-98E4-1EB0-E99D74BBDDD3}"/>
              </a:ext>
            </a:extLst>
          </p:cNvPr>
          <p:cNvGrpSpPr/>
          <p:nvPr userDrawn="1"/>
        </p:nvGrpSpPr>
        <p:grpSpPr>
          <a:xfrm>
            <a:off x="0" y="1371277"/>
            <a:ext cx="3757823" cy="551541"/>
            <a:chOff x="-2" y="1611086"/>
            <a:chExt cx="3757823" cy="551541"/>
          </a:xfrm>
          <a:solidFill>
            <a:srgbClr val="40C2D0"/>
          </a:solidFill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C36378D2-574F-6D23-B2DB-5EA50292A18C}"/>
                </a:ext>
              </a:extLst>
            </p:cNvPr>
            <p:cNvSpPr/>
            <p:nvPr/>
          </p:nvSpPr>
          <p:spPr>
            <a:xfrm>
              <a:off x="-2" y="1611086"/>
              <a:ext cx="3757823" cy="232228"/>
            </a:xfrm>
            <a:custGeom>
              <a:avLst/>
              <a:gdLst>
                <a:gd name="connsiteX0" fmla="*/ 0 w 3786850"/>
                <a:gd name="connsiteY0" fmla="*/ 0 h 232229"/>
                <a:gd name="connsiteX1" fmla="*/ 3786850 w 3786850"/>
                <a:gd name="connsiteY1" fmla="*/ 0 h 232229"/>
                <a:gd name="connsiteX2" fmla="*/ 3652157 w 3786850"/>
                <a:gd name="connsiteY2" fmla="*/ 232229 h 232229"/>
                <a:gd name="connsiteX3" fmla="*/ 0 w 3786850"/>
                <a:gd name="connsiteY3" fmla="*/ 232229 h 2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6850" h="232229">
                  <a:moveTo>
                    <a:pt x="0" y="0"/>
                  </a:moveTo>
                  <a:lnTo>
                    <a:pt x="3786850" y="0"/>
                  </a:lnTo>
                  <a:lnTo>
                    <a:pt x="3652157" y="232229"/>
                  </a:lnTo>
                  <a:lnTo>
                    <a:pt x="0" y="2322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56AB7B6-12D2-8518-3FB5-C3CBC1A5BF77}"/>
                </a:ext>
              </a:extLst>
            </p:cNvPr>
            <p:cNvSpPr/>
            <p:nvPr/>
          </p:nvSpPr>
          <p:spPr>
            <a:xfrm>
              <a:off x="0" y="1930399"/>
              <a:ext cx="3431933" cy="232228"/>
            </a:xfrm>
            <a:custGeom>
              <a:avLst/>
              <a:gdLst>
                <a:gd name="connsiteX0" fmla="*/ 0 w 3589249"/>
                <a:gd name="connsiteY0" fmla="*/ 0 h 232228"/>
                <a:gd name="connsiteX1" fmla="*/ 3589249 w 3589249"/>
                <a:gd name="connsiteY1" fmla="*/ 0 h 232228"/>
                <a:gd name="connsiteX2" fmla="*/ 3454556 w 3589249"/>
                <a:gd name="connsiteY2" fmla="*/ 232228 h 232228"/>
                <a:gd name="connsiteX3" fmla="*/ 0 w 3589249"/>
                <a:gd name="connsiteY3" fmla="*/ 232228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9249" h="232228">
                  <a:moveTo>
                    <a:pt x="0" y="0"/>
                  </a:moveTo>
                  <a:lnTo>
                    <a:pt x="3589249" y="0"/>
                  </a:lnTo>
                  <a:lnTo>
                    <a:pt x="3454556" y="232228"/>
                  </a:lnTo>
                  <a:lnTo>
                    <a:pt x="0" y="232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746455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0F49A65C-54B1-E6BD-2CAE-F186C5157835}"/>
              </a:ext>
            </a:extLst>
          </p:cNvPr>
          <p:cNvSpPr/>
          <p:nvPr userDrawn="1"/>
        </p:nvSpPr>
        <p:spPr>
          <a:xfrm rot="20755586">
            <a:off x="-615808" y="1760537"/>
            <a:ext cx="13368206" cy="3247584"/>
          </a:xfrm>
          <a:prstGeom prst="parallelogram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58412B3A-2BA4-8228-6F19-01104793D4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346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6">
            <a:extLst>
              <a:ext uri="{FF2B5EF4-FFF2-40B4-BE49-F238E27FC236}">
                <a16:creationId xmlns:a16="http://schemas.microsoft.com/office/drawing/2014/main" id="{0401F74A-61C1-9D74-9191-AC73DE0F4B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9682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BC62BC1-9996-36EE-38AE-E2CD3E6C8B79}"/>
              </a:ext>
            </a:extLst>
          </p:cNvPr>
          <p:cNvGrpSpPr/>
          <p:nvPr userDrawn="1"/>
        </p:nvGrpSpPr>
        <p:grpSpPr>
          <a:xfrm>
            <a:off x="725714" y="387559"/>
            <a:ext cx="11930743" cy="6721512"/>
            <a:chOff x="-19050" y="-21431"/>
            <a:chExt cx="12211050" cy="687943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FE9829E-DBB8-894F-EC13-F0409F5BC3A8}"/>
                </a:ext>
              </a:extLst>
            </p:cNvPr>
            <p:cNvGrpSpPr/>
            <p:nvPr userDrawn="1"/>
          </p:nvGrpSpPr>
          <p:grpSpPr>
            <a:xfrm>
              <a:off x="-19050" y="-21431"/>
              <a:ext cx="12211050" cy="5399636"/>
              <a:chOff x="0" y="-2381"/>
              <a:chExt cx="12192000" cy="5399636"/>
            </a:xfrm>
          </p:grpSpPr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70FAEC26-3FCF-AFCA-5076-0E72BDCB0725}"/>
                  </a:ext>
                </a:extLst>
              </p:cNvPr>
              <p:cNvCxnSpPr/>
              <p:nvPr userDrawn="1"/>
            </p:nvCxnSpPr>
            <p:spPr>
              <a:xfrm flipH="1">
                <a:off x="47626" y="-2381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080DF3B4-90AF-CEE3-BBCF-19370CC6946A}"/>
                  </a:ext>
                </a:extLst>
              </p:cNvPr>
              <p:cNvCxnSpPr/>
              <p:nvPr userDrawn="1"/>
            </p:nvCxnSpPr>
            <p:spPr>
              <a:xfrm>
                <a:off x="0" y="47629"/>
                <a:ext cx="12192000" cy="0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FD08B0B7-BB29-3148-E51E-67EB2460C0BE}"/>
                  </a:ext>
                </a:extLst>
              </p:cNvPr>
              <p:cNvCxnSpPr/>
              <p:nvPr userDrawn="1"/>
            </p:nvCxnSpPr>
            <p:spPr>
              <a:xfrm flipH="1">
                <a:off x="12139951" y="-2060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8FBBBCE-38C8-642B-9A1D-480E74C72620}"/>
                </a:ext>
              </a:extLst>
            </p:cNvPr>
            <p:cNvCxnSpPr/>
            <p:nvPr userDrawn="1"/>
          </p:nvCxnSpPr>
          <p:spPr>
            <a:xfrm flipH="1">
              <a:off x="28650" y="5377884"/>
              <a:ext cx="0" cy="1480116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606B1A4-E000-CADB-7202-53152DE0A742}"/>
                </a:ext>
              </a:extLst>
            </p:cNvPr>
            <p:cNvGrpSpPr/>
            <p:nvPr userDrawn="1"/>
          </p:nvGrpSpPr>
          <p:grpSpPr>
            <a:xfrm>
              <a:off x="28650" y="5378450"/>
              <a:ext cx="12111220" cy="1479550"/>
              <a:chOff x="28650" y="5378450"/>
              <a:chExt cx="12111220" cy="1479550"/>
            </a:xfrm>
          </p:grpSpPr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686EEB89-31BC-7393-4C74-5BD3EA1E17C5}"/>
                  </a:ext>
                </a:extLst>
              </p:cNvPr>
              <p:cNvCxnSpPr/>
              <p:nvPr userDrawn="1"/>
            </p:nvCxnSpPr>
            <p:spPr>
              <a:xfrm>
                <a:off x="28650" y="6805835"/>
                <a:ext cx="12111220" cy="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15D39682-2F6A-E730-63ED-B5D1E4D48203}"/>
                  </a:ext>
                </a:extLst>
              </p:cNvPr>
              <p:cNvCxnSpPr/>
              <p:nvPr userDrawn="1"/>
            </p:nvCxnSpPr>
            <p:spPr>
              <a:xfrm flipH="1">
                <a:off x="12139870" y="5378450"/>
                <a:ext cx="0" cy="147955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2705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C90FF14-74C5-3B9E-9ABF-B007DCFC5F4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656272" y="0"/>
            <a:ext cx="9535728" cy="6891492"/>
          </a:xfrm>
          <a:custGeom>
            <a:avLst/>
            <a:gdLst>
              <a:gd name="connsiteX0" fmla="*/ 7661 w 17661"/>
              <a:gd name="connsiteY0" fmla="*/ 0 h 10021"/>
              <a:gd name="connsiteX1" fmla="*/ 17661 w 17661"/>
              <a:gd name="connsiteY1" fmla="*/ 0 h 10021"/>
              <a:gd name="connsiteX2" fmla="*/ 17661 w 17661"/>
              <a:gd name="connsiteY2" fmla="*/ 10000 h 10021"/>
              <a:gd name="connsiteX3" fmla="*/ 0 w 17661"/>
              <a:gd name="connsiteY3" fmla="*/ 10021 h 10021"/>
              <a:gd name="connsiteX4" fmla="*/ 7661 w 17661"/>
              <a:gd name="connsiteY4" fmla="*/ 0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1" h="10021">
                <a:moveTo>
                  <a:pt x="7661" y="0"/>
                </a:moveTo>
                <a:lnTo>
                  <a:pt x="17661" y="0"/>
                </a:lnTo>
                <a:lnTo>
                  <a:pt x="17661" y="10000"/>
                </a:lnTo>
                <a:lnTo>
                  <a:pt x="0" y="10021"/>
                </a:lnTo>
                <a:lnTo>
                  <a:pt x="7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609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5E9797-3338-200E-AF08-E732620CEB3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-1" y="-54592"/>
            <a:ext cx="7340577" cy="6912591"/>
          </a:xfrm>
          <a:custGeom>
            <a:avLst/>
            <a:gdLst>
              <a:gd name="connsiteX0" fmla="*/ 0 w 7340577"/>
              <a:gd name="connsiteY0" fmla="*/ 54591 h 6912591"/>
              <a:gd name="connsiteX1" fmla="*/ 5097439 w 7340577"/>
              <a:gd name="connsiteY1" fmla="*/ 0 h 6912591"/>
              <a:gd name="connsiteX2" fmla="*/ 7340577 w 7340577"/>
              <a:gd name="connsiteY2" fmla="*/ 2158941 h 6912591"/>
              <a:gd name="connsiteX3" fmla="*/ 2845558 w 7340577"/>
              <a:gd name="connsiteY3" fmla="*/ 6898943 h 6912591"/>
              <a:gd name="connsiteX4" fmla="*/ 0 w 7340577"/>
              <a:gd name="connsiteY4" fmla="*/ 6912591 h 6912591"/>
              <a:gd name="connsiteX5" fmla="*/ 0 w 7340577"/>
              <a:gd name="connsiteY5" fmla="*/ 54591 h 691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577" h="6912591">
                <a:moveTo>
                  <a:pt x="0" y="54591"/>
                </a:moveTo>
                <a:lnTo>
                  <a:pt x="5097439" y="0"/>
                </a:lnTo>
                <a:lnTo>
                  <a:pt x="7340577" y="2158941"/>
                </a:lnTo>
                <a:lnTo>
                  <a:pt x="2845558" y="6898943"/>
                </a:lnTo>
                <a:lnTo>
                  <a:pt x="0" y="6912591"/>
                </a:lnTo>
                <a:lnTo>
                  <a:pt x="0" y="545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6668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6F62CD7-7FFE-AD67-C9D6-4CBF043E15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377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EEB329-19D7-FBA1-FAA9-7BEF9B50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36379-6ACC-5045-DB02-0CD861F5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5B43A-5C16-B4E2-3B45-B092A36AA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07ED-F317-434B-A2C1-D1F18F4D8243}" type="datetimeFigureOut">
              <a:rPr lang="es-PE" smtClean="0"/>
              <a:t>12/03/2024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E76D-CCA0-A158-FAE6-59F1B9A80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296F-31B7-6B55-830F-0FC669D1D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8648-5288-4DCD-9C7A-2415015D65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57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79" r:id="rId5"/>
    <p:sldLayoutId id="2147483668" r:id="rId6"/>
    <p:sldLayoutId id="2147483671" r:id="rId7"/>
    <p:sldLayoutId id="2147483669" r:id="rId8"/>
    <p:sldLayoutId id="2147483682" r:id="rId9"/>
    <p:sldLayoutId id="2147483675" r:id="rId10"/>
    <p:sldLayoutId id="2147483680" r:id="rId11"/>
    <p:sldLayoutId id="2147483684" r:id="rId12"/>
    <p:sldLayoutId id="2147483681" r:id="rId13"/>
    <p:sldLayoutId id="2147483673" r:id="rId14"/>
    <p:sldLayoutId id="2147483670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83" r:id="rId2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910E68B0-2241-41FF-B78D-4E1387842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566" y="-11193"/>
            <a:ext cx="10427434" cy="6900508"/>
          </a:xfrm>
          <a:prstGeom prst="rect">
            <a:avLst/>
          </a:prstGeom>
        </p:spPr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DD5420AC-8E88-4AB1-B349-70228913A74E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54592"/>
            <a:ext cx="7340577" cy="6943541"/>
          </a:xfrm>
        </p:spPr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4B7CB03-CF7F-247E-5BE6-57D1C533A9A9}"/>
              </a:ext>
            </a:extLst>
          </p:cNvPr>
          <p:cNvSpPr/>
          <p:nvPr/>
        </p:nvSpPr>
        <p:spPr>
          <a:xfrm>
            <a:off x="4493748" y="2979607"/>
            <a:ext cx="7605486" cy="3915353"/>
          </a:xfrm>
          <a:prstGeom prst="triangle">
            <a:avLst/>
          </a:prstGeom>
          <a:solidFill>
            <a:srgbClr val="002134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8D3025AC-B6CC-4E5F-AC22-A0305776502E}"/>
              </a:ext>
            </a:extLst>
          </p:cNvPr>
          <p:cNvSpPr/>
          <p:nvPr/>
        </p:nvSpPr>
        <p:spPr>
          <a:xfrm rot="8018136" flipH="1">
            <a:off x="6752727" y="-1206302"/>
            <a:ext cx="1417019" cy="4346720"/>
          </a:xfrm>
          <a:custGeom>
            <a:avLst/>
            <a:gdLst>
              <a:gd name="connsiteX0" fmla="*/ 0 w 1422351"/>
              <a:gd name="connsiteY0" fmla="*/ 58116 h 8178242"/>
              <a:gd name="connsiteX1" fmla="*/ 1422351 w 1422351"/>
              <a:gd name="connsiteY1" fmla="*/ 0 h 8178242"/>
              <a:gd name="connsiteX2" fmla="*/ 1304888 w 1422351"/>
              <a:gd name="connsiteY2" fmla="*/ 5605381 h 8178242"/>
              <a:gd name="connsiteX3" fmla="*/ 0 w 1422351"/>
              <a:gd name="connsiteY3" fmla="*/ 8178242 h 8178242"/>
              <a:gd name="connsiteX4" fmla="*/ 0 w 1422351"/>
              <a:gd name="connsiteY4" fmla="*/ 58116 h 81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351" h="8178242">
                <a:moveTo>
                  <a:pt x="0" y="58116"/>
                </a:moveTo>
                <a:lnTo>
                  <a:pt x="1422351" y="0"/>
                </a:lnTo>
                <a:lnTo>
                  <a:pt x="1304888" y="5605381"/>
                </a:lnTo>
                <a:lnTo>
                  <a:pt x="0" y="8178242"/>
                </a:lnTo>
                <a:lnTo>
                  <a:pt x="0" y="58116"/>
                </a:lnTo>
                <a:close/>
              </a:path>
            </a:pathLst>
          </a:custGeom>
          <a:solidFill>
            <a:srgbClr val="309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id="{23B809DE-57F4-0520-59D7-64689D09FE99}"/>
              </a:ext>
            </a:extLst>
          </p:cNvPr>
          <p:cNvSpPr/>
          <p:nvPr/>
        </p:nvSpPr>
        <p:spPr>
          <a:xfrm rot="2623504">
            <a:off x="5420368" y="295103"/>
            <a:ext cx="1458206" cy="8213531"/>
          </a:xfrm>
          <a:custGeom>
            <a:avLst/>
            <a:gdLst>
              <a:gd name="connsiteX0" fmla="*/ 0 w 1458206"/>
              <a:gd name="connsiteY0" fmla="*/ 86386 h 8206512"/>
              <a:gd name="connsiteX1" fmla="*/ 1458206 w 1458206"/>
              <a:gd name="connsiteY1" fmla="*/ 0 h 8206512"/>
              <a:gd name="connsiteX2" fmla="*/ 1312794 w 1458206"/>
              <a:gd name="connsiteY2" fmla="*/ 6968468 h 8206512"/>
              <a:gd name="connsiteX3" fmla="*/ 0 w 1458206"/>
              <a:gd name="connsiteY3" fmla="*/ 8206512 h 8206512"/>
              <a:gd name="connsiteX4" fmla="*/ 0 w 1458206"/>
              <a:gd name="connsiteY4" fmla="*/ 86386 h 820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206" h="8206512">
                <a:moveTo>
                  <a:pt x="0" y="86386"/>
                </a:moveTo>
                <a:lnTo>
                  <a:pt x="1458206" y="0"/>
                </a:lnTo>
                <a:lnTo>
                  <a:pt x="1312794" y="6968468"/>
                </a:lnTo>
                <a:lnTo>
                  <a:pt x="0" y="8206512"/>
                </a:lnTo>
                <a:lnTo>
                  <a:pt x="0" y="86386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E8EFBE-B434-0883-DFD9-F479F47F166D}"/>
              </a:ext>
            </a:extLst>
          </p:cNvPr>
          <p:cNvSpPr txBox="1"/>
          <p:nvPr/>
        </p:nvSpPr>
        <p:spPr>
          <a:xfrm>
            <a:off x="664439" y="2574654"/>
            <a:ext cx="6359046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Rubik ExtraBold" pitchFamily="2" charset="-79"/>
                <a:cs typeface="Rubik ExtraBold" pitchFamily="2" charset="-79"/>
              </a:rPr>
              <a:t>ARGENTINE GASTRONOMY</a:t>
            </a:r>
            <a:endParaRPr lang="es-PE" sz="6600" b="1" dirty="0">
              <a:solidFill>
                <a:schemeClr val="bg1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CAC5FB-1F67-00A0-8ED1-5DB8047B6012}"/>
              </a:ext>
            </a:extLst>
          </p:cNvPr>
          <p:cNvSpPr txBox="1"/>
          <p:nvPr/>
        </p:nvSpPr>
        <p:spPr>
          <a:xfrm>
            <a:off x="612806" y="4728292"/>
            <a:ext cx="492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anose="020B0A04020102020204" pitchFamily="34" charset="0"/>
              </a:rPr>
              <a:t>FREE TEMAPLATE</a:t>
            </a:r>
            <a:endParaRPr lang="es-PE" sz="3600" b="1" dirty="0"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812BE-B442-D921-6615-748A962F785D}"/>
              </a:ext>
            </a:extLst>
          </p:cNvPr>
          <p:cNvSpPr txBox="1"/>
          <p:nvPr/>
        </p:nvSpPr>
        <p:spPr>
          <a:xfrm>
            <a:off x="9105143" y="165414"/>
            <a:ext cx="331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BC4AFDD4-B87D-40FC-A517-F299E7664A36}"/>
              </a:ext>
            </a:extLst>
          </p:cNvPr>
          <p:cNvGrpSpPr/>
          <p:nvPr/>
        </p:nvGrpSpPr>
        <p:grpSpPr>
          <a:xfrm>
            <a:off x="10967984" y="154025"/>
            <a:ext cx="1076897" cy="1076897"/>
            <a:chOff x="8518468" y="54589"/>
            <a:chExt cx="568866" cy="568866"/>
          </a:xfrm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0AAF25A7-FAA7-42B5-BE8E-607AD978D9C5}"/>
                </a:ext>
              </a:extLst>
            </p:cNvPr>
            <p:cNvSpPr/>
            <p:nvPr/>
          </p:nvSpPr>
          <p:spPr>
            <a:xfrm>
              <a:off x="8518468" y="54589"/>
              <a:ext cx="568866" cy="56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40C2D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26E130AC-4948-400A-82BF-62167D9005F1}"/>
                </a:ext>
              </a:extLst>
            </p:cNvPr>
            <p:cNvSpPr/>
            <p:nvPr/>
          </p:nvSpPr>
          <p:spPr>
            <a:xfrm>
              <a:off x="8591647" y="124477"/>
              <a:ext cx="443383" cy="429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EEDB22E-B9F0-41C5-87A3-9E420ECE48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175" y="631675"/>
            <a:ext cx="6826648" cy="62686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57F84C-1838-45BF-8C3C-3759C36423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651" y="350479"/>
            <a:ext cx="3228809" cy="24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68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1">
            <a:extLst>
              <a:ext uri="{FF2B5EF4-FFF2-40B4-BE49-F238E27FC236}">
                <a16:creationId xmlns:a16="http://schemas.microsoft.com/office/drawing/2014/main" id="{43C2976F-646A-B71F-C8BE-55AD67E042AA}"/>
              </a:ext>
            </a:extLst>
          </p:cNvPr>
          <p:cNvSpPr/>
          <p:nvPr/>
        </p:nvSpPr>
        <p:spPr>
          <a:xfrm>
            <a:off x="3385095" y="2863727"/>
            <a:ext cx="1966280" cy="196628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2">
                <a:lumMod val="1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4175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40" b="1" i="0" u="none" strike="noStrike" kern="1200" cap="none" spc="0" baseline="0">
                <a:solidFill>
                  <a:srgbClr val="14203C"/>
                </a:solidFill>
                <a:uFillTx/>
                <a:latin typeface="Arial" panose="020B0604020202020204" pitchFamily="34" charset="0"/>
                <a:ea typeface="Roboto" pitchFamily="2"/>
                <a:cs typeface="Arial" panose="020B0604020202020204" pitchFamily="34" charset="0"/>
              </a:rPr>
              <a:t>80</a:t>
            </a:r>
            <a:r>
              <a:rPr lang="en-US" sz="2400" b="1" i="0" u="none" strike="noStrike" kern="1200" cap="none" spc="0" baseline="0">
                <a:solidFill>
                  <a:srgbClr val="14203C"/>
                </a:solidFill>
                <a:uFillTx/>
                <a:latin typeface="Arial" panose="020B0604020202020204" pitchFamily="34" charset="0"/>
                <a:ea typeface="Roboto" pitchFamily="2"/>
                <a:cs typeface="Arial" panose="020B0604020202020204" pitchFamily="34" charset="0"/>
              </a:rPr>
              <a:t>%</a:t>
            </a:r>
            <a:endParaRPr lang="en-US" sz="960" b="1" i="0" u="none" strike="noStrike" kern="1200" cap="none" spc="0" baseline="0">
              <a:solidFill>
                <a:srgbClr val="14203C"/>
              </a:solidFill>
              <a:uFillTx/>
              <a:latin typeface="Arial" pitchFamily="34" charset="0"/>
              <a:ea typeface="Roboto" pitchFamily="2"/>
              <a:cs typeface="Arial" pitchFamily="34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BDFDC19-C9D1-8E8D-5643-0BBE6A4DA828}"/>
              </a:ext>
            </a:extLst>
          </p:cNvPr>
          <p:cNvSpPr/>
          <p:nvPr/>
        </p:nvSpPr>
        <p:spPr>
          <a:xfrm>
            <a:off x="507844" y="2863727"/>
            <a:ext cx="1966280" cy="196628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chemeClr val="bg2">
                <a:lumMod val="1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4175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40" b="1" i="0" u="none" strike="noStrike" kern="1200" cap="none" spc="0" baseline="0">
                <a:solidFill>
                  <a:srgbClr val="14203C"/>
                </a:solidFill>
                <a:uFillTx/>
                <a:latin typeface="Arial" panose="020B0604020202020204" pitchFamily="34" charset="0"/>
                <a:ea typeface="Roboto" pitchFamily="2"/>
                <a:cs typeface="Arial" panose="020B0604020202020204" pitchFamily="34" charset="0"/>
              </a:rPr>
              <a:t>40</a:t>
            </a:r>
            <a:r>
              <a:rPr lang="en-US" sz="2400" b="1" i="0" u="none" strike="noStrike" kern="1200" cap="none" spc="0" baseline="0">
                <a:solidFill>
                  <a:srgbClr val="14203C"/>
                </a:solidFill>
                <a:uFillTx/>
                <a:latin typeface="Arial" panose="020B0604020202020204" pitchFamily="34" charset="0"/>
                <a:ea typeface="Roboto" pitchFamily="2"/>
                <a:cs typeface="Arial" panose="020B0604020202020204" pitchFamily="34" charset="0"/>
              </a:rPr>
              <a:t>%</a:t>
            </a:r>
            <a:endParaRPr lang="en-US" sz="960" b="1" i="0" u="none" strike="noStrike" kern="1200" cap="none" spc="0" baseline="0">
              <a:solidFill>
                <a:srgbClr val="14203C"/>
              </a:solidFill>
              <a:uFillTx/>
              <a:latin typeface="Arial" panose="020B0604020202020204" pitchFamily="34" charset="0"/>
              <a:ea typeface="Roboto" pitchFamily="2"/>
              <a:cs typeface="Arial" panose="020B0604020202020204" pitchFamily="34" charset="0"/>
            </a:endParaRPr>
          </a:p>
        </p:txBody>
      </p:sp>
      <p:sp>
        <p:nvSpPr>
          <p:cNvPr id="8" name="Arc 12">
            <a:extLst>
              <a:ext uri="{FF2B5EF4-FFF2-40B4-BE49-F238E27FC236}">
                <a16:creationId xmlns:a16="http://schemas.microsoft.com/office/drawing/2014/main" id="{C0E5913E-4D20-50BA-0530-9B36103EBE9A}"/>
              </a:ext>
            </a:extLst>
          </p:cNvPr>
          <p:cNvSpPr/>
          <p:nvPr/>
        </p:nvSpPr>
        <p:spPr>
          <a:xfrm>
            <a:off x="507844" y="2863727"/>
            <a:ext cx="1966280" cy="1966280"/>
          </a:xfrm>
          <a:custGeom>
            <a:avLst>
              <a:gd name="f12" fmla="val 184"/>
              <a:gd name="f13" fmla="val 338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4"/>
              <a:gd name="f13" fmla="val 338"/>
              <a:gd name="f14" fmla="+- 0 0 -274"/>
              <a:gd name="f15" fmla="+- 0 0 -261"/>
              <a:gd name="f16" fmla="+- 0 0 -248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96" cap="rnd">
            <a:solidFill>
              <a:srgbClr val="40C2D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4175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54" b="0" i="0" u="none" strike="noStrike" kern="1200" cap="none" spc="0" baseline="0">
              <a:solidFill>
                <a:srgbClr val="14203C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c 14">
            <a:extLst>
              <a:ext uri="{FF2B5EF4-FFF2-40B4-BE49-F238E27FC236}">
                <a16:creationId xmlns:a16="http://schemas.microsoft.com/office/drawing/2014/main" id="{C9B2E275-8740-8A2A-6B5D-F28548F5C75E}"/>
              </a:ext>
            </a:extLst>
          </p:cNvPr>
          <p:cNvSpPr/>
          <p:nvPr/>
        </p:nvSpPr>
        <p:spPr>
          <a:xfrm>
            <a:off x="3369934" y="2863727"/>
            <a:ext cx="1966280" cy="1966280"/>
          </a:xfrm>
          <a:custGeom>
            <a:avLst>
              <a:gd name="f12" fmla="val 180"/>
              <a:gd name="f13" fmla="val 10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103"/>
              <a:gd name="f14" fmla="+- 0 0 -270"/>
              <a:gd name="f15" fmla="+- 0 0 -321"/>
              <a:gd name="f16" fmla="+- 0 0 -373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96" cap="rnd">
            <a:solidFill>
              <a:srgbClr val="40C2D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41758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54" b="0" i="0" u="none" strike="noStrike" kern="1200" cap="none" spc="0" baseline="0">
              <a:solidFill>
                <a:srgbClr val="14203C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1BBDB7F-7605-5E25-A7A9-2F0B0C971EA2}"/>
              </a:ext>
            </a:extLst>
          </p:cNvPr>
          <p:cNvSpPr txBox="1"/>
          <p:nvPr/>
        </p:nvSpPr>
        <p:spPr>
          <a:xfrm>
            <a:off x="1175768" y="3846871"/>
            <a:ext cx="630423" cy="728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488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>
                <a:solidFill>
                  <a:srgbClr val="0F78FF"/>
                </a:solidFill>
                <a:uFillTx/>
                <a:latin typeface="Arial"/>
              </a:rPr>
              <a:t>+</a:t>
            </a:r>
            <a:r>
              <a:rPr lang="es-ES" sz="1800" b="1" i="0" u="none" strike="noStrike" kern="1200" cap="none" spc="0" baseline="0">
                <a:solidFill>
                  <a:srgbClr val="5E7EC9"/>
                </a:solidFill>
                <a:uFillTx/>
                <a:latin typeface="Arial"/>
              </a:rPr>
              <a:t>3</a:t>
            </a:r>
            <a:r>
              <a:rPr lang="es-ES" sz="1200" b="1" i="0" u="none" strike="noStrike" kern="1200" cap="none" spc="0" baseline="0">
                <a:solidFill>
                  <a:srgbClr val="5E7EC9"/>
                </a:solidFill>
                <a:uFillTx/>
                <a:latin typeface="Arial"/>
              </a:rPr>
              <a:t>%</a:t>
            </a:r>
            <a:endParaRPr lang="es-ES" sz="2000" b="1" i="0" u="none" strike="noStrike" kern="1200" cap="none" spc="0" baseline="0">
              <a:solidFill>
                <a:srgbClr val="5E7EC9"/>
              </a:solidFill>
              <a:uFillTx/>
              <a:latin typeface="Arial"/>
            </a:endParaRPr>
          </a:p>
        </p:txBody>
      </p:sp>
      <p:sp>
        <p:nvSpPr>
          <p:cNvPr id="11" name="CuadroTexto 15">
            <a:extLst>
              <a:ext uri="{FF2B5EF4-FFF2-40B4-BE49-F238E27FC236}">
                <a16:creationId xmlns:a16="http://schemas.microsoft.com/office/drawing/2014/main" id="{17E47105-BA7E-1413-F364-97CB88D589CD}"/>
              </a:ext>
            </a:extLst>
          </p:cNvPr>
          <p:cNvSpPr txBox="1"/>
          <p:nvPr/>
        </p:nvSpPr>
        <p:spPr>
          <a:xfrm>
            <a:off x="340015" y="5166826"/>
            <a:ext cx="230192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14203C"/>
                </a:solidFill>
                <a:uFillTx/>
                <a:latin typeface="Arial"/>
              </a:rPr>
              <a:t>Nam eleifend mi set maet sapien</a:t>
            </a:r>
          </a:p>
        </p:txBody>
      </p:sp>
      <p:sp>
        <p:nvSpPr>
          <p:cNvPr id="12" name="CuadroTexto 16">
            <a:extLst>
              <a:ext uri="{FF2B5EF4-FFF2-40B4-BE49-F238E27FC236}">
                <a16:creationId xmlns:a16="http://schemas.microsoft.com/office/drawing/2014/main" id="{D86D05CD-2BFD-C8F0-8396-C6D9B167A3C6}"/>
              </a:ext>
            </a:extLst>
          </p:cNvPr>
          <p:cNvSpPr txBox="1"/>
          <p:nvPr/>
        </p:nvSpPr>
        <p:spPr>
          <a:xfrm>
            <a:off x="354060" y="5847414"/>
            <a:ext cx="2287883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14203C"/>
                </a:solidFill>
                <a:uFillTx/>
                <a:latin typeface="Arial"/>
              </a:rPr>
              <a:t>Vivamus massa magna, vulputate vel tortor et, pulvinar cursus diam massa magna.</a:t>
            </a:r>
          </a:p>
        </p:txBody>
      </p:sp>
      <p:sp>
        <p:nvSpPr>
          <p:cNvPr id="13" name="CuadroTexto 19">
            <a:extLst>
              <a:ext uri="{FF2B5EF4-FFF2-40B4-BE49-F238E27FC236}">
                <a16:creationId xmlns:a16="http://schemas.microsoft.com/office/drawing/2014/main" id="{768BF2A8-CC22-C258-C7B8-DEC35EF27B55}"/>
              </a:ext>
            </a:extLst>
          </p:cNvPr>
          <p:cNvSpPr txBox="1"/>
          <p:nvPr/>
        </p:nvSpPr>
        <p:spPr>
          <a:xfrm>
            <a:off x="3314577" y="5166826"/>
            <a:ext cx="230192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14203C"/>
                </a:solidFill>
                <a:uFillTx/>
                <a:latin typeface="Arial"/>
              </a:rPr>
              <a:t>Nam eleifend mi set maet sapien</a:t>
            </a: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0E759DE9-812A-47C8-38AF-584705FEF953}"/>
              </a:ext>
            </a:extLst>
          </p:cNvPr>
          <p:cNvSpPr txBox="1"/>
          <p:nvPr/>
        </p:nvSpPr>
        <p:spPr>
          <a:xfrm>
            <a:off x="3328613" y="5847414"/>
            <a:ext cx="2287883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14203C"/>
                </a:solidFill>
                <a:uFillTx/>
                <a:latin typeface="Arial"/>
              </a:rPr>
              <a:t>Vivamus massa magna, vulputate vel tortor et, pulvinar cursus diam massa magna.</a:t>
            </a:r>
          </a:p>
        </p:txBody>
      </p:sp>
      <p:sp>
        <p:nvSpPr>
          <p:cNvPr id="96" name="TextBox 1">
            <a:extLst>
              <a:ext uri="{FF2B5EF4-FFF2-40B4-BE49-F238E27FC236}">
                <a16:creationId xmlns:a16="http://schemas.microsoft.com/office/drawing/2014/main" id="{93F37840-ED1A-9653-0804-B3D77F713F80}"/>
              </a:ext>
            </a:extLst>
          </p:cNvPr>
          <p:cNvSpPr txBox="1"/>
          <p:nvPr/>
        </p:nvSpPr>
        <p:spPr>
          <a:xfrm>
            <a:off x="-95673" y="5962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>
                <a:solidFill>
                  <a:srgbClr val="40C2D0"/>
                </a:solidFill>
                <a:cs typeface="Arial" panose="020B0604020202020204" pitchFamily="34" charset="0"/>
              </a:rPr>
              <a:t>Infographic</a:t>
            </a:r>
            <a:r>
              <a:rPr lang="en-US" altLang="ko-KR" sz="5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Style</a:t>
            </a:r>
            <a:endParaRPr lang="ko-KR" altLang="en-US" sz="54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2">
            <a:extLst>
              <a:ext uri="{FF2B5EF4-FFF2-40B4-BE49-F238E27FC236}">
                <a16:creationId xmlns:a16="http://schemas.microsoft.com/office/drawing/2014/main" id="{E65E6F13-258E-CE0B-699E-3C09F0F19AF5}"/>
              </a:ext>
            </a:extLst>
          </p:cNvPr>
          <p:cNvSpPr txBox="1"/>
          <p:nvPr/>
        </p:nvSpPr>
        <p:spPr>
          <a:xfrm>
            <a:off x="196178" y="1012864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itchFamily="34" charset="0"/>
            </a:endParaRPr>
          </a:p>
        </p:txBody>
      </p:sp>
      <p:sp>
        <p:nvSpPr>
          <p:cNvPr id="113" name="TextBox 534">
            <a:extLst>
              <a:ext uri="{FF2B5EF4-FFF2-40B4-BE49-F238E27FC236}">
                <a16:creationId xmlns:a16="http://schemas.microsoft.com/office/drawing/2014/main" id="{E437B4FC-CCEB-4B06-75DD-20CC9ACCF0D2}"/>
              </a:ext>
            </a:extLst>
          </p:cNvPr>
          <p:cNvSpPr txBox="1"/>
          <p:nvPr/>
        </p:nvSpPr>
        <p:spPr>
          <a:xfrm>
            <a:off x="1818616" y="1645905"/>
            <a:ext cx="40376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Slidesppt</a:t>
            </a:r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Diagrama de flujo: datos 1">
            <a:extLst>
              <a:ext uri="{FF2B5EF4-FFF2-40B4-BE49-F238E27FC236}">
                <a16:creationId xmlns:a16="http://schemas.microsoft.com/office/drawing/2014/main" id="{ED3D10DC-64C1-4384-97E0-3547CC732CD0}"/>
              </a:ext>
            </a:extLst>
          </p:cNvPr>
          <p:cNvSpPr/>
          <p:nvPr/>
        </p:nvSpPr>
        <p:spPr>
          <a:xfrm>
            <a:off x="6575497" y="0"/>
            <a:ext cx="5108659" cy="6858000"/>
          </a:xfrm>
          <a:prstGeom prst="flowChartInputOutpu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任意多边形: 形状 14">
            <a:extLst>
              <a:ext uri="{FF2B5EF4-FFF2-40B4-BE49-F238E27FC236}">
                <a16:creationId xmlns:a16="http://schemas.microsoft.com/office/drawing/2014/main" id="{BEA77F43-4D45-429B-B642-811DB4D0B143}"/>
              </a:ext>
            </a:extLst>
          </p:cNvPr>
          <p:cNvSpPr/>
          <p:nvPr/>
        </p:nvSpPr>
        <p:spPr>
          <a:xfrm>
            <a:off x="8482536" y="6137054"/>
            <a:ext cx="3709464" cy="720946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2C524C-7ACB-4835-877C-A323127E17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316" y="0"/>
            <a:ext cx="422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10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4F0B952-FBD2-0070-549C-FFC738942FA7}"/>
              </a:ext>
            </a:extLst>
          </p:cNvPr>
          <p:cNvSpPr/>
          <p:nvPr/>
        </p:nvSpPr>
        <p:spPr>
          <a:xfrm>
            <a:off x="20395" y="537033"/>
            <a:ext cx="8462141" cy="4612302"/>
          </a:xfrm>
          <a:prstGeom prst="homePlate">
            <a:avLst/>
          </a:prstGeom>
          <a:solidFill>
            <a:schemeClr val="bg2">
              <a:lumMod val="1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25A4ABF5-D994-6F66-440C-5956D733FAE6}"/>
              </a:ext>
            </a:extLst>
          </p:cNvPr>
          <p:cNvGrpSpPr/>
          <p:nvPr/>
        </p:nvGrpSpPr>
        <p:grpSpPr>
          <a:xfrm>
            <a:off x="724398" y="1705437"/>
            <a:ext cx="5208639" cy="1127966"/>
            <a:chOff x="3501215" y="2000094"/>
            <a:chExt cx="4031191" cy="1127966"/>
          </a:xfrm>
        </p:grpSpPr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C5C6D09A-B007-BB1E-A4C4-3627DCFB981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/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1">
              <a:extLst>
                <a:ext uri="{FF2B5EF4-FFF2-40B4-BE49-F238E27FC236}">
                  <a16:creationId xmlns:a16="http://schemas.microsoft.com/office/drawing/2014/main" id="{1C653DA2-B19B-BE92-1825-1FEEE25B9FCC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/>
                  <a:cs typeface="Arial" panose="020B0604020202020204" pitchFamily="34" charset="0"/>
                </a:rPr>
                <a:t>Contents_Here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B7CB367-FB7D-C5F1-03F9-AA75B1AA0D1D}"/>
              </a:ext>
            </a:extLst>
          </p:cNvPr>
          <p:cNvSpPr/>
          <p:nvPr/>
        </p:nvSpPr>
        <p:spPr>
          <a:xfrm>
            <a:off x="281296" y="554751"/>
            <a:ext cx="6227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Quicksand" pitchFamily="2" charset="0"/>
              </a:rPr>
              <a:t>Infographic</a:t>
            </a:r>
            <a:r>
              <a:rPr lang="es-ES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Quicksand" pitchFamily="2" charset="0"/>
              </a:rPr>
              <a:t> </a:t>
            </a:r>
            <a:r>
              <a:rPr lang="es-ES" sz="6000" b="0" cap="none" spc="0" dirty="0">
                <a:ln w="0"/>
                <a:solidFill>
                  <a:srgbClr val="40C2D0"/>
                </a:solidFill>
                <a:effectLst>
                  <a:reflection blurRad="6350" stA="53000" endA="300" endPos="35500" dir="5400000" sy="-90000" algn="bl" rotWithShape="0"/>
                </a:effectLst>
                <a:latin typeface="Quicksand" pitchFamily="2" charset="0"/>
              </a:rPr>
              <a:t>Style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1AA4969-0640-4E5A-A4AD-960F22307259}"/>
              </a:ext>
            </a:extLst>
          </p:cNvPr>
          <p:cNvSpPr txBox="1"/>
          <p:nvPr/>
        </p:nvSpPr>
        <p:spPr>
          <a:xfrm>
            <a:off x="732707" y="3024076"/>
            <a:ext cx="4601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b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</a:br>
            <a:b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</a:br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  <a:endParaRPr lang="es-PE" dirty="0">
              <a:latin typeface="Quicksand" pitchFamily="2" charset="0"/>
            </a:endParaRPr>
          </a:p>
        </p:txBody>
      </p:sp>
      <p:sp>
        <p:nvSpPr>
          <p:cNvPr id="56" name="任意多边形: 形状 14">
            <a:extLst>
              <a:ext uri="{FF2B5EF4-FFF2-40B4-BE49-F238E27FC236}">
                <a16:creationId xmlns:a16="http://schemas.microsoft.com/office/drawing/2014/main" id="{480FE052-6B83-4DBC-95F2-0587F8AD5D37}"/>
              </a:ext>
            </a:extLst>
          </p:cNvPr>
          <p:cNvSpPr/>
          <p:nvPr/>
        </p:nvSpPr>
        <p:spPr>
          <a:xfrm>
            <a:off x="8482536" y="6137054"/>
            <a:ext cx="3709464" cy="720946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645A91-9D72-41C4-97AB-D5E70A894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9" b="20424"/>
          <a:stretch/>
        </p:blipFill>
        <p:spPr>
          <a:xfrm>
            <a:off x="5499488" y="40457"/>
            <a:ext cx="6672117" cy="68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44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7A7EDF-209D-F611-7708-AC875F9AE74F}"/>
              </a:ext>
            </a:extLst>
          </p:cNvPr>
          <p:cNvSpPr txBox="1"/>
          <p:nvPr/>
        </p:nvSpPr>
        <p:spPr>
          <a:xfrm>
            <a:off x="733553" y="352841"/>
            <a:ext cx="3969076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>
                <a:solidFill>
                  <a:srgbClr val="40C2D0"/>
                </a:solidFill>
                <a:latin typeface="Quicksand" pitchFamily="2" charset="0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E3B4EA2-2905-300B-20F2-82C5E9F9DAB8}"/>
              </a:ext>
            </a:extLst>
          </p:cNvPr>
          <p:cNvSpPr txBox="1"/>
          <p:nvPr/>
        </p:nvSpPr>
        <p:spPr>
          <a:xfrm>
            <a:off x="733553" y="748841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>
                <a:latin typeface="Quicksand" pitchFamily="2" charset="0"/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0AF16B40-290A-A12F-3BFD-B2BE538DFFD8}"/>
              </a:ext>
            </a:extLst>
          </p:cNvPr>
          <p:cNvSpPr/>
          <p:nvPr/>
        </p:nvSpPr>
        <p:spPr>
          <a:xfrm>
            <a:off x="733553" y="4957582"/>
            <a:ext cx="434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>
                <a:latin typeface="Quicksand" pitchFamily="2" charset="0"/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400">
              <a:latin typeface="Quicksand" pitchFamily="2" charset="0"/>
              <a:cs typeface="Arial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86E9AA8-7BBC-4CA1-98DC-44282885A5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E84B40-8D26-4F7B-879F-044F27FD4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91" y="1579875"/>
            <a:ext cx="4931000" cy="36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44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D65594-BECB-B6C3-0242-4143E27263D0}"/>
              </a:ext>
            </a:extLst>
          </p:cNvPr>
          <p:cNvSpPr/>
          <p:nvPr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BDFF23-320B-1995-AE87-7D1783A04639}"/>
              </a:ext>
            </a:extLst>
          </p:cNvPr>
          <p:cNvSpPr/>
          <p:nvPr/>
        </p:nvSpPr>
        <p:spPr>
          <a:xfrm>
            <a:off x="258578" y="285750"/>
            <a:ext cx="11674844" cy="6343650"/>
          </a:xfrm>
          <a:prstGeom prst="rect">
            <a:avLst/>
          </a:prstGeom>
          <a:noFill/>
          <a:ln>
            <a:solidFill>
              <a:srgbClr val="40C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A475849D-2A7E-D012-2B21-C6787A912727}"/>
              </a:ext>
            </a:extLst>
          </p:cNvPr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5751A201-7447-B387-5CD5-A4A21AAB446E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B07CD397-C132-27F7-44FC-5B7E04942EE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E88C1CF4-B026-B02D-8C7A-1C43F65938F8}"/>
              </a:ext>
            </a:extLst>
          </p:cNvPr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60B56B68-8244-A29B-94C0-25409948DADD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2CAB51C6-F56F-1BE4-9A78-92A9B219BB2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79275362-4992-A726-41DA-222BDD51F0BE}"/>
              </a:ext>
            </a:extLst>
          </p:cNvPr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BE103992-8AD1-343C-2B06-145B08816375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FEB00D6B-1C3F-267F-2B05-BB80E370FC01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57238763-0C72-E35F-83E3-0E7B8F16E291}"/>
              </a:ext>
            </a:extLst>
          </p:cNvPr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52803175-7FFB-F57C-60C8-0484E854D30C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AAC658E1-211F-31B0-CD2D-C9D0408FEFE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5">
            <a:extLst>
              <a:ext uri="{FF2B5EF4-FFF2-40B4-BE49-F238E27FC236}">
                <a16:creationId xmlns:a16="http://schemas.microsoft.com/office/drawing/2014/main" id="{9F238E84-54C6-5AB1-7D9D-E239A7FCF3CF}"/>
              </a:ext>
            </a:extLst>
          </p:cNvPr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F69C5495-3FF3-4370-C3CE-C812ABAE075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17C78F79-7422-BEBB-25A5-4F58A46FBB96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54EFA48E-85EE-20ED-C75D-DB464088E713}"/>
              </a:ext>
            </a:extLst>
          </p:cNvPr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7969C228-2223-07B3-8C18-D116DE5B6648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6B254598-AEA3-A478-45F3-11435DFD62DB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1A1DC0E9-B433-362A-9598-856A0280EC52}"/>
              </a:ext>
            </a:extLst>
          </p:cNvPr>
          <p:cNvSpPr/>
          <p:nvPr/>
        </p:nvSpPr>
        <p:spPr>
          <a:xfrm>
            <a:off x="442684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D8AD530-28D1-2C70-C123-D6C78BDE7FFA}"/>
              </a:ext>
            </a:extLst>
          </p:cNvPr>
          <p:cNvSpPr/>
          <p:nvPr/>
        </p:nvSpPr>
        <p:spPr>
          <a:xfrm rot="5400000">
            <a:off x="443627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12F6BF52-42F5-1134-D422-BC821F4E6582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1FDCAF31-C966-E897-02B4-9822F98AE0AB}"/>
              </a:ext>
            </a:extLst>
          </p:cNvPr>
          <p:cNvSpPr/>
          <p:nvPr/>
        </p:nvSpPr>
        <p:spPr>
          <a:xfrm flipH="1">
            <a:off x="8033216" y="2863705"/>
            <a:ext cx="699115" cy="576728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695AFEE-5F9F-E5FF-5736-492029944ACC}"/>
              </a:ext>
            </a:extLst>
          </p:cNvPr>
          <p:cNvSpPr>
            <a:spLocks noChangeAspect="1"/>
          </p:cNvSpPr>
          <p:nvPr/>
        </p:nvSpPr>
        <p:spPr>
          <a:xfrm>
            <a:off x="440753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B04D0F97-6B6B-173E-8D67-C9F1B800833B}"/>
              </a:ext>
            </a:extLst>
          </p:cNvPr>
          <p:cNvSpPr/>
          <p:nvPr/>
        </p:nvSpPr>
        <p:spPr>
          <a:xfrm>
            <a:off x="803104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24D86328-C1E1-D4BC-A387-9CEECD82ECB9}"/>
              </a:ext>
            </a:extLst>
          </p:cNvPr>
          <p:cNvSpPr txBox="1"/>
          <p:nvPr/>
        </p:nvSpPr>
        <p:spPr>
          <a:xfrm>
            <a:off x="258578" y="2258541"/>
            <a:ext cx="353316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Power PowerPoint Presentation </a:t>
            </a:r>
            <a:endParaRPr lang="ko-KR" altLang="en-US" sz="1600" b="1">
              <a:solidFill>
                <a:schemeClr val="bg1"/>
              </a:solidFill>
              <a:latin typeface="Quicksand" pitchFamily="2" charset="0"/>
              <a:cs typeface="Arial" pitchFamily="34" charset="0"/>
            </a:endParaRP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71327E6C-F12B-2FC2-2E28-18F2C75E46E1}"/>
              </a:ext>
            </a:extLst>
          </p:cNvPr>
          <p:cNvSpPr txBox="1"/>
          <p:nvPr/>
        </p:nvSpPr>
        <p:spPr>
          <a:xfrm>
            <a:off x="0" y="1603191"/>
            <a:ext cx="37917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L</a:t>
            </a:r>
            <a:r>
              <a:rPr lang="en-US" altLang="ko-KR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OREM IPSUM DOLOR SIT AMET </a:t>
            </a:r>
            <a:endParaRPr lang="ko-KR" altLang="en-US">
              <a:solidFill>
                <a:schemeClr val="bg1"/>
              </a:solidFill>
              <a:latin typeface="Quicksand" pitchFamily="2" charset="0"/>
              <a:cs typeface="Arial" pitchFamily="34" charset="0"/>
            </a:endParaRPr>
          </a:p>
        </p:txBody>
      </p:sp>
      <p:grpSp>
        <p:nvGrpSpPr>
          <p:cNvPr id="31" name="Group 51">
            <a:extLst>
              <a:ext uri="{FF2B5EF4-FFF2-40B4-BE49-F238E27FC236}">
                <a16:creationId xmlns:a16="http://schemas.microsoft.com/office/drawing/2014/main" id="{829BFE50-52DF-CE77-D09F-8CB55CBF9527}"/>
              </a:ext>
            </a:extLst>
          </p:cNvPr>
          <p:cNvGrpSpPr/>
          <p:nvPr/>
        </p:nvGrpSpPr>
        <p:grpSpPr>
          <a:xfrm>
            <a:off x="258578" y="319072"/>
            <a:ext cx="3433328" cy="1250798"/>
            <a:chOff x="3862980" y="5108508"/>
            <a:chExt cx="3433328" cy="1250798"/>
          </a:xfrm>
        </p:grpSpPr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id="{83AAB7FD-B9BB-F1D2-6C15-413D4329AF17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33" name="TextBox 53">
              <a:extLst>
                <a:ext uri="{FF2B5EF4-FFF2-40B4-BE49-F238E27FC236}">
                  <a16:creationId xmlns:a16="http://schemas.microsoft.com/office/drawing/2014/main" id="{FBD55BC1-E2F4-A27E-532B-006E3C8C62DE}"/>
                </a:ext>
              </a:extLst>
            </p:cNvPr>
            <p:cNvSpPr txBox="1"/>
            <p:nvPr/>
          </p:nvSpPr>
          <p:spPr>
            <a:xfrm>
              <a:off x="3862980" y="5774531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PRESENTATION</a:t>
              </a:r>
              <a:endParaRPr lang="ko-KR" altLang="en-US" sz="3200" b="1">
                <a:solidFill>
                  <a:schemeClr val="bg1"/>
                </a:solidFill>
                <a:latin typeface="Quicksand" pitchFamily="2" charset="0"/>
                <a:cs typeface="Arial" pitchFamily="34" charset="0"/>
              </a:endParaRPr>
            </a:p>
          </p:txBody>
        </p:sp>
      </p:grpSp>
      <p:sp>
        <p:nvSpPr>
          <p:cNvPr id="28" name="TextBox 41">
            <a:extLst>
              <a:ext uri="{FF2B5EF4-FFF2-40B4-BE49-F238E27FC236}">
                <a16:creationId xmlns:a16="http://schemas.microsoft.com/office/drawing/2014/main" id="{F2E3BF92-2FD6-F4A2-0167-64BE660AE6C4}"/>
              </a:ext>
            </a:extLst>
          </p:cNvPr>
          <p:cNvSpPr txBox="1"/>
          <p:nvPr/>
        </p:nvSpPr>
        <p:spPr>
          <a:xfrm>
            <a:off x="308369" y="2691704"/>
            <a:ext cx="3102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B078F1D-B5DD-4AA1-90AC-39FC7525F7E1}"/>
              </a:ext>
            </a:extLst>
          </p:cNvPr>
          <p:cNvGrpSpPr/>
          <p:nvPr/>
        </p:nvGrpSpPr>
        <p:grpSpPr>
          <a:xfrm>
            <a:off x="591112" y="4279586"/>
            <a:ext cx="2092025" cy="2259342"/>
            <a:chOff x="1164130" y="4912847"/>
            <a:chExt cx="1065977" cy="1151232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B6FF4FE-6253-4B3C-9700-F89D299F2DFD}"/>
                </a:ext>
              </a:extLst>
            </p:cNvPr>
            <p:cNvSpPr/>
            <p:nvPr/>
          </p:nvSpPr>
          <p:spPr>
            <a:xfrm>
              <a:off x="1331509" y="4912847"/>
              <a:ext cx="728810" cy="576004"/>
            </a:xfrm>
            <a:custGeom>
              <a:avLst/>
              <a:gdLst>
                <a:gd name="connsiteX0" fmla="*/ 370450 w 728810"/>
                <a:gd name="connsiteY0" fmla="*/ 128004 h 576004"/>
                <a:gd name="connsiteX1" fmla="*/ 246587 w 728810"/>
                <a:gd name="connsiteY1" fmla="*/ 155465 h 576004"/>
                <a:gd name="connsiteX2" fmla="*/ 179601 w 728810"/>
                <a:gd name="connsiteY2" fmla="*/ 284038 h 576004"/>
                <a:gd name="connsiteX3" fmla="*/ 190746 w 728810"/>
                <a:gd name="connsiteY3" fmla="*/ 333560 h 576004"/>
                <a:gd name="connsiteX4" fmla="*/ 160527 w 728810"/>
                <a:gd name="connsiteY4" fmla="*/ 391240 h 576004"/>
                <a:gd name="connsiteX5" fmla="*/ 131917 w 728810"/>
                <a:gd name="connsiteY5" fmla="*/ 401811 h 576004"/>
                <a:gd name="connsiteX6" fmla="*/ 96298 w 728810"/>
                <a:gd name="connsiteY6" fmla="*/ 507060 h 576004"/>
                <a:gd name="connsiteX7" fmla="*/ 87910 w 728810"/>
                <a:gd name="connsiteY7" fmla="*/ 569795 h 576004"/>
                <a:gd name="connsiteX8" fmla="*/ 26324 w 728810"/>
                <a:gd name="connsiteY8" fmla="*/ 546356 h 576004"/>
                <a:gd name="connsiteX9" fmla="*/ 64471 w 728810"/>
                <a:gd name="connsiteY9" fmla="*/ 345855 h 576004"/>
                <a:gd name="connsiteX10" fmla="*/ 83314 w 728810"/>
                <a:gd name="connsiteY10" fmla="*/ 301503 h 576004"/>
                <a:gd name="connsiteX11" fmla="*/ 206832 w 728810"/>
                <a:gd name="connsiteY11" fmla="*/ 35854 h 576004"/>
                <a:gd name="connsiteX12" fmla="*/ 596573 w 728810"/>
                <a:gd name="connsiteY12" fmla="*/ 93419 h 576004"/>
                <a:gd name="connsiteX13" fmla="*/ 643682 w 728810"/>
                <a:gd name="connsiteY13" fmla="*/ 293460 h 576004"/>
                <a:gd name="connsiteX14" fmla="*/ 660802 w 728810"/>
                <a:gd name="connsiteY14" fmla="*/ 349991 h 576004"/>
                <a:gd name="connsiteX15" fmla="*/ 714346 w 728810"/>
                <a:gd name="connsiteY15" fmla="*/ 538427 h 576004"/>
                <a:gd name="connsiteX16" fmla="*/ 654253 w 728810"/>
                <a:gd name="connsiteY16" fmla="*/ 570829 h 576004"/>
                <a:gd name="connsiteX17" fmla="*/ 641499 w 728810"/>
                <a:gd name="connsiteY17" fmla="*/ 509473 h 576004"/>
                <a:gd name="connsiteX18" fmla="*/ 591633 w 728810"/>
                <a:gd name="connsiteY18" fmla="*/ 391470 h 576004"/>
                <a:gd name="connsiteX19" fmla="*/ 553830 w 728810"/>
                <a:gd name="connsiteY19" fmla="*/ 311040 h 576004"/>
                <a:gd name="connsiteX20" fmla="*/ 404345 w 728810"/>
                <a:gd name="connsiteY20" fmla="*/ 128119 h 576004"/>
                <a:gd name="connsiteX21" fmla="*/ 370565 w 728810"/>
                <a:gd name="connsiteY21" fmla="*/ 128004 h 57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8810" h="576004">
                  <a:moveTo>
                    <a:pt x="370450" y="128004"/>
                  </a:moveTo>
                  <a:cubicBezTo>
                    <a:pt x="326788" y="126281"/>
                    <a:pt x="285309" y="134324"/>
                    <a:pt x="246587" y="155465"/>
                  </a:cubicBezTo>
                  <a:cubicBezTo>
                    <a:pt x="193963" y="184190"/>
                    <a:pt x="172132" y="224635"/>
                    <a:pt x="179601" y="284038"/>
                  </a:cubicBezTo>
                  <a:cubicBezTo>
                    <a:pt x="181669" y="300699"/>
                    <a:pt x="186495" y="317130"/>
                    <a:pt x="190746" y="333560"/>
                  </a:cubicBezTo>
                  <a:cubicBezTo>
                    <a:pt x="198214" y="362171"/>
                    <a:pt x="190746" y="382393"/>
                    <a:pt x="160527" y="391240"/>
                  </a:cubicBezTo>
                  <a:cubicBezTo>
                    <a:pt x="150761" y="394113"/>
                    <a:pt x="141109" y="397445"/>
                    <a:pt x="131917" y="401811"/>
                  </a:cubicBezTo>
                  <a:cubicBezTo>
                    <a:pt x="83659" y="424676"/>
                    <a:pt x="71824" y="459606"/>
                    <a:pt x="96298" y="507060"/>
                  </a:cubicBezTo>
                  <a:cubicBezTo>
                    <a:pt x="108248" y="530384"/>
                    <a:pt x="112844" y="552675"/>
                    <a:pt x="87910" y="569795"/>
                  </a:cubicBezTo>
                  <a:cubicBezTo>
                    <a:pt x="67688" y="583583"/>
                    <a:pt x="44133" y="573817"/>
                    <a:pt x="26324" y="546356"/>
                  </a:cubicBezTo>
                  <a:cubicBezTo>
                    <a:pt x="-19062" y="476611"/>
                    <a:pt x="-5389" y="402271"/>
                    <a:pt x="64471" y="345855"/>
                  </a:cubicBezTo>
                  <a:cubicBezTo>
                    <a:pt x="79637" y="333675"/>
                    <a:pt x="88830" y="324139"/>
                    <a:pt x="83314" y="301503"/>
                  </a:cubicBezTo>
                  <a:cubicBezTo>
                    <a:pt x="54245" y="180973"/>
                    <a:pt x="96413" y="92385"/>
                    <a:pt x="206832" y="35854"/>
                  </a:cubicBezTo>
                  <a:cubicBezTo>
                    <a:pt x="333222" y="-28720"/>
                    <a:pt x="504538" y="-4016"/>
                    <a:pt x="596573" y="93419"/>
                  </a:cubicBezTo>
                  <a:cubicBezTo>
                    <a:pt x="650576" y="150525"/>
                    <a:pt x="668386" y="217971"/>
                    <a:pt x="643682" y="293460"/>
                  </a:cubicBezTo>
                  <a:cubicBezTo>
                    <a:pt x="635524" y="318509"/>
                    <a:pt x="637822" y="333216"/>
                    <a:pt x="660802" y="349991"/>
                  </a:cubicBezTo>
                  <a:cubicBezTo>
                    <a:pt x="726525" y="398249"/>
                    <a:pt x="745139" y="469487"/>
                    <a:pt x="714346" y="538427"/>
                  </a:cubicBezTo>
                  <a:cubicBezTo>
                    <a:pt x="700098" y="570255"/>
                    <a:pt x="677578" y="583009"/>
                    <a:pt x="654253" y="570829"/>
                  </a:cubicBezTo>
                  <a:cubicBezTo>
                    <a:pt x="625988" y="556007"/>
                    <a:pt x="631962" y="533257"/>
                    <a:pt x="641499" y="509473"/>
                  </a:cubicBezTo>
                  <a:cubicBezTo>
                    <a:pt x="662526" y="457078"/>
                    <a:pt x="645521" y="417208"/>
                    <a:pt x="591633" y="391470"/>
                  </a:cubicBezTo>
                  <a:cubicBezTo>
                    <a:pt x="557932" y="375304"/>
                    <a:pt x="545328" y="348497"/>
                    <a:pt x="553830" y="311040"/>
                  </a:cubicBezTo>
                  <a:cubicBezTo>
                    <a:pt x="576466" y="211307"/>
                    <a:pt x="517407" y="138805"/>
                    <a:pt x="404345" y="128119"/>
                  </a:cubicBezTo>
                  <a:cubicBezTo>
                    <a:pt x="393200" y="127085"/>
                    <a:pt x="381825" y="128004"/>
                    <a:pt x="370565" y="128004"/>
                  </a:cubicBezTo>
                  <a:close/>
                </a:path>
              </a:pathLst>
            </a:custGeom>
            <a:solidFill>
              <a:schemeClr val="bg1"/>
            </a:solidFill>
            <a:ln w="11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A8D4B550-D769-4980-B179-885723C65133}"/>
                </a:ext>
              </a:extLst>
            </p:cNvPr>
            <p:cNvSpPr/>
            <p:nvPr/>
          </p:nvSpPr>
          <p:spPr>
            <a:xfrm>
              <a:off x="1793637" y="5415138"/>
              <a:ext cx="436470" cy="648941"/>
            </a:xfrm>
            <a:custGeom>
              <a:avLst/>
              <a:gdLst>
                <a:gd name="connsiteX0" fmla="*/ 158230 w 436470"/>
                <a:gd name="connsiteY0" fmla="*/ 375552 h 648941"/>
                <a:gd name="connsiteX1" fmla="*/ 323801 w 436470"/>
                <a:gd name="connsiteY1" fmla="*/ 217334 h 648941"/>
                <a:gd name="connsiteX2" fmla="*/ 332648 w 436470"/>
                <a:gd name="connsiteY2" fmla="*/ 182060 h 648941"/>
                <a:gd name="connsiteX3" fmla="*/ 333337 w 436470"/>
                <a:gd name="connsiteY3" fmla="*/ 83935 h 648941"/>
                <a:gd name="connsiteX4" fmla="*/ 364246 w 436470"/>
                <a:gd name="connsiteY4" fmla="*/ 11548 h 648941"/>
                <a:gd name="connsiteX5" fmla="*/ 404920 w 436470"/>
                <a:gd name="connsiteY5" fmla="*/ 3046 h 648941"/>
                <a:gd name="connsiteX6" fmla="*/ 421351 w 436470"/>
                <a:gd name="connsiteY6" fmla="*/ 34069 h 648941"/>
                <a:gd name="connsiteX7" fmla="*/ 436173 w 436470"/>
                <a:gd name="connsiteY7" fmla="*/ 273635 h 648941"/>
                <a:gd name="connsiteX8" fmla="*/ 398716 w 436470"/>
                <a:gd name="connsiteY8" fmla="*/ 367624 h 648941"/>
                <a:gd name="connsiteX9" fmla="*/ 247622 w 436470"/>
                <a:gd name="connsiteY9" fmla="*/ 517913 h 648941"/>
                <a:gd name="connsiteX10" fmla="*/ 211543 w 436470"/>
                <a:gd name="connsiteY10" fmla="*/ 598688 h 648941"/>
                <a:gd name="connsiteX11" fmla="*/ 158115 w 436470"/>
                <a:gd name="connsiteY11" fmla="*/ 648899 h 648941"/>
                <a:gd name="connsiteX12" fmla="*/ 46432 w 436470"/>
                <a:gd name="connsiteY12" fmla="*/ 648899 h 648941"/>
                <a:gd name="connsiteX13" fmla="*/ 1391 w 436470"/>
                <a:gd name="connsiteY13" fmla="*/ 606731 h 648941"/>
                <a:gd name="connsiteX14" fmla="*/ 587 w 436470"/>
                <a:gd name="connsiteY14" fmla="*/ 461267 h 648941"/>
                <a:gd name="connsiteX15" fmla="*/ 40227 w 436470"/>
                <a:gd name="connsiteY15" fmla="*/ 374058 h 648941"/>
                <a:gd name="connsiteX16" fmla="*/ 186150 w 436470"/>
                <a:gd name="connsiteY16" fmla="*/ 228135 h 648941"/>
                <a:gd name="connsiteX17" fmla="*/ 238085 w 436470"/>
                <a:gd name="connsiteY17" fmla="*/ 212394 h 648941"/>
                <a:gd name="connsiteX18" fmla="*/ 244405 w 436470"/>
                <a:gd name="connsiteY18" fmla="*/ 273750 h 648941"/>
                <a:gd name="connsiteX19" fmla="*/ 197181 w 436470"/>
                <a:gd name="connsiteY19" fmla="*/ 330856 h 648941"/>
                <a:gd name="connsiteX20" fmla="*/ 151680 w 436470"/>
                <a:gd name="connsiteY20" fmla="*/ 369922 h 648941"/>
                <a:gd name="connsiteX21" fmla="*/ 158000 w 436470"/>
                <a:gd name="connsiteY21" fmla="*/ 375437 h 6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6470" h="648941">
                  <a:moveTo>
                    <a:pt x="158230" y="375552"/>
                  </a:moveTo>
                  <a:cubicBezTo>
                    <a:pt x="213497" y="322927"/>
                    <a:pt x="268993" y="270418"/>
                    <a:pt x="323801" y="217334"/>
                  </a:cubicBezTo>
                  <a:cubicBezTo>
                    <a:pt x="333222" y="208257"/>
                    <a:pt x="332533" y="194469"/>
                    <a:pt x="332648" y="182060"/>
                  </a:cubicBezTo>
                  <a:cubicBezTo>
                    <a:pt x="332993" y="149313"/>
                    <a:pt x="333107" y="116682"/>
                    <a:pt x="333337" y="83935"/>
                  </a:cubicBezTo>
                  <a:cubicBezTo>
                    <a:pt x="333567" y="55555"/>
                    <a:pt x="342529" y="30507"/>
                    <a:pt x="364246" y="11548"/>
                  </a:cubicBezTo>
                  <a:cubicBezTo>
                    <a:pt x="375736" y="1552"/>
                    <a:pt x="389638" y="-3734"/>
                    <a:pt x="404920" y="3046"/>
                  </a:cubicBezTo>
                  <a:cubicBezTo>
                    <a:pt x="418134" y="8905"/>
                    <a:pt x="420547" y="21200"/>
                    <a:pt x="421351" y="34069"/>
                  </a:cubicBezTo>
                  <a:cubicBezTo>
                    <a:pt x="426177" y="113924"/>
                    <a:pt x="430773" y="193780"/>
                    <a:pt x="436173" y="273635"/>
                  </a:cubicBezTo>
                  <a:cubicBezTo>
                    <a:pt x="438701" y="311323"/>
                    <a:pt x="425028" y="341656"/>
                    <a:pt x="398716" y="367624"/>
                  </a:cubicBezTo>
                  <a:cubicBezTo>
                    <a:pt x="348274" y="417605"/>
                    <a:pt x="298752" y="468621"/>
                    <a:pt x="247622" y="517913"/>
                  </a:cubicBezTo>
                  <a:cubicBezTo>
                    <a:pt x="224182" y="540548"/>
                    <a:pt x="212692" y="566401"/>
                    <a:pt x="211543" y="598688"/>
                  </a:cubicBezTo>
                  <a:cubicBezTo>
                    <a:pt x="210049" y="641545"/>
                    <a:pt x="201892" y="648554"/>
                    <a:pt x="158115" y="648899"/>
                  </a:cubicBezTo>
                  <a:cubicBezTo>
                    <a:pt x="120887" y="649129"/>
                    <a:pt x="83659" y="648325"/>
                    <a:pt x="46432" y="648899"/>
                  </a:cubicBezTo>
                  <a:cubicBezTo>
                    <a:pt x="17132" y="649359"/>
                    <a:pt x="1850" y="635686"/>
                    <a:pt x="1391" y="606731"/>
                  </a:cubicBezTo>
                  <a:cubicBezTo>
                    <a:pt x="587" y="558243"/>
                    <a:pt x="-792" y="509755"/>
                    <a:pt x="587" y="461267"/>
                  </a:cubicBezTo>
                  <a:cubicBezTo>
                    <a:pt x="1506" y="427487"/>
                    <a:pt x="15983" y="398187"/>
                    <a:pt x="40227" y="374058"/>
                  </a:cubicBezTo>
                  <a:cubicBezTo>
                    <a:pt x="88945" y="325570"/>
                    <a:pt x="137432" y="276738"/>
                    <a:pt x="186150" y="228135"/>
                  </a:cubicBezTo>
                  <a:cubicBezTo>
                    <a:pt x="200628" y="213772"/>
                    <a:pt x="216139" y="195618"/>
                    <a:pt x="238085" y="212394"/>
                  </a:cubicBezTo>
                  <a:cubicBezTo>
                    <a:pt x="259686" y="228939"/>
                    <a:pt x="256814" y="253643"/>
                    <a:pt x="244405" y="273750"/>
                  </a:cubicBezTo>
                  <a:cubicBezTo>
                    <a:pt x="231536" y="294547"/>
                    <a:pt x="214301" y="313046"/>
                    <a:pt x="197181" y="330856"/>
                  </a:cubicBezTo>
                  <a:cubicBezTo>
                    <a:pt x="183393" y="345218"/>
                    <a:pt x="166962" y="357053"/>
                    <a:pt x="151680" y="369922"/>
                  </a:cubicBezTo>
                  <a:cubicBezTo>
                    <a:pt x="153748" y="371760"/>
                    <a:pt x="155932" y="373598"/>
                    <a:pt x="158000" y="375437"/>
                  </a:cubicBezTo>
                  <a:close/>
                </a:path>
              </a:pathLst>
            </a:custGeom>
            <a:solidFill>
              <a:schemeClr val="bg1"/>
            </a:solidFill>
            <a:ln w="11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07B27155-AC3A-4E0E-BDD2-3D3CDC192522}"/>
                </a:ext>
              </a:extLst>
            </p:cNvPr>
            <p:cNvSpPr/>
            <p:nvPr/>
          </p:nvSpPr>
          <p:spPr>
            <a:xfrm>
              <a:off x="1164130" y="5414485"/>
              <a:ext cx="434840" cy="649562"/>
            </a:xfrm>
            <a:custGeom>
              <a:avLst/>
              <a:gdLst>
                <a:gd name="connsiteX0" fmla="*/ 290908 w 434840"/>
                <a:gd name="connsiteY0" fmla="*/ 370115 h 649562"/>
                <a:gd name="connsiteX1" fmla="*/ 207950 w 434840"/>
                <a:gd name="connsiteY1" fmla="*/ 297498 h 649562"/>
                <a:gd name="connsiteX2" fmla="*/ 183821 w 434840"/>
                <a:gd name="connsiteY2" fmla="*/ 237176 h 649562"/>
                <a:gd name="connsiteX3" fmla="*/ 235526 w 434840"/>
                <a:gd name="connsiteY3" fmla="*/ 216609 h 649562"/>
                <a:gd name="connsiteX4" fmla="*/ 409485 w 434840"/>
                <a:gd name="connsiteY4" fmla="*/ 392061 h 649562"/>
                <a:gd name="connsiteX5" fmla="*/ 434189 w 434840"/>
                <a:gd name="connsiteY5" fmla="*/ 450430 h 649562"/>
                <a:gd name="connsiteX6" fmla="*/ 433499 w 434840"/>
                <a:gd name="connsiteY6" fmla="*/ 612899 h 649562"/>
                <a:gd name="connsiteX7" fmla="*/ 393744 w 434840"/>
                <a:gd name="connsiteY7" fmla="*/ 649323 h 649562"/>
                <a:gd name="connsiteX8" fmla="*/ 268503 w 434840"/>
                <a:gd name="connsiteY8" fmla="*/ 649552 h 649562"/>
                <a:gd name="connsiteX9" fmla="*/ 224956 w 434840"/>
                <a:gd name="connsiteY9" fmla="*/ 606235 h 649562"/>
                <a:gd name="connsiteX10" fmla="*/ 184626 w 434840"/>
                <a:gd name="connsiteY10" fmla="*/ 513511 h 649562"/>
                <a:gd name="connsiteX11" fmla="*/ 40771 w 434840"/>
                <a:gd name="connsiteY11" fmla="*/ 370230 h 649562"/>
                <a:gd name="connsiteX12" fmla="*/ 211 w 434840"/>
                <a:gd name="connsiteY12" fmla="*/ 270612 h 649562"/>
                <a:gd name="connsiteX13" fmla="*/ 14229 w 434840"/>
                <a:gd name="connsiteY13" fmla="*/ 40926 h 649562"/>
                <a:gd name="connsiteX14" fmla="*/ 35256 w 434840"/>
                <a:gd name="connsiteY14" fmla="*/ 1860 h 649562"/>
                <a:gd name="connsiteX15" fmla="*/ 77309 w 434840"/>
                <a:gd name="connsiteY15" fmla="*/ 17487 h 649562"/>
                <a:gd name="connsiteX16" fmla="*/ 102242 w 434840"/>
                <a:gd name="connsiteY16" fmla="*/ 78384 h 649562"/>
                <a:gd name="connsiteX17" fmla="*/ 102817 w 434840"/>
                <a:gd name="connsiteY17" fmla="*/ 179956 h 649562"/>
                <a:gd name="connsiteX18" fmla="*/ 121316 w 434840"/>
                <a:gd name="connsiteY18" fmla="*/ 229363 h 649562"/>
                <a:gd name="connsiteX19" fmla="*/ 267699 w 434840"/>
                <a:gd name="connsiteY19" fmla="*/ 375056 h 649562"/>
                <a:gd name="connsiteX20" fmla="*/ 279074 w 434840"/>
                <a:gd name="connsiteY20" fmla="*/ 381490 h 649562"/>
                <a:gd name="connsiteX21" fmla="*/ 291138 w 434840"/>
                <a:gd name="connsiteY21" fmla="*/ 370000 h 64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4840" h="649562">
                  <a:moveTo>
                    <a:pt x="290908" y="370115"/>
                  </a:moveTo>
                  <a:cubicBezTo>
                    <a:pt x="263217" y="345986"/>
                    <a:pt x="235182" y="322202"/>
                    <a:pt x="207950" y="297498"/>
                  </a:cubicBezTo>
                  <a:cubicBezTo>
                    <a:pt x="190371" y="281642"/>
                    <a:pt x="180145" y="261764"/>
                    <a:pt x="183821" y="237176"/>
                  </a:cubicBezTo>
                  <a:cubicBezTo>
                    <a:pt x="188188" y="208221"/>
                    <a:pt x="214615" y="196386"/>
                    <a:pt x="235526" y="216609"/>
                  </a:cubicBezTo>
                  <a:cubicBezTo>
                    <a:pt x="294700" y="273829"/>
                    <a:pt x="352495" y="332658"/>
                    <a:pt x="409485" y="392061"/>
                  </a:cubicBezTo>
                  <a:cubicBezTo>
                    <a:pt x="424308" y="407458"/>
                    <a:pt x="433729" y="428714"/>
                    <a:pt x="434189" y="450430"/>
                  </a:cubicBezTo>
                  <a:cubicBezTo>
                    <a:pt x="435338" y="504549"/>
                    <a:pt x="434878" y="558781"/>
                    <a:pt x="433499" y="612899"/>
                  </a:cubicBezTo>
                  <a:cubicBezTo>
                    <a:pt x="432925" y="636914"/>
                    <a:pt x="418448" y="649438"/>
                    <a:pt x="393744" y="649323"/>
                  </a:cubicBezTo>
                  <a:cubicBezTo>
                    <a:pt x="352035" y="649208"/>
                    <a:pt x="310211" y="648863"/>
                    <a:pt x="268503" y="649552"/>
                  </a:cubicBezTo>
                  <a:cubicBezTo>
                    <a:pt x="238399" y="650012"/>
                    <a:pt x="223577" y="634615"/>
                    <a:pt x="224956" y="606235"/>
                  </a:cubicBezTo>
                  <a:cubicBezTo>
                    <a:pt x="226794" y="567973"/>
                    <a:pt x="210823" y="539248"/>
                    <a:pt x="184626" y="513511"/>
                  </a:cubicBezTo>
                  <a:cubicBezTo>
                    <a:pt x="136368" y="466172"/>
                    <a:pt x="89948" y="416765"/>
                    <a:pt x="40771" y="370230"/>
                  </a:cubicBezTo>
                  <a:cubicBezTo>
                    <a:pt x="11241" y="342310"/>
                    <a:pt x="-1857" y="309793"/>
                    <a:pt x="211" y="270612"/>
                  </a:cubicBezTo>
                  <a:cubicBezTo>
                    <a:pt x="4347" y="194088"/>
                    <a:pt x="9403" y="117450"/>
                    <a:pt x="14229" y="40926"/>
                  </a:cubicBezTo>
                  <a:cubicBezTo>
                    <a:pt x="15263" y="24840"/>
                    <a:pt x="17216" y="8410"/>
                    <a:pt x="35256" y="1860"/>
                  </a:cubicBezTo>
                  <a:cubicBezTo>
                    <a:pt x="53065" y="-4574"/>
                    <a:pt x="65819" y="6916"/>
                    <a:pt x="77309" y="17487"/>
                  </a:cubicBezTo>
                  <a:cubicBezTo>
                    <a:pt x="95004" y="33573"/>
                    <a:pt x="102012" y="54829"/>
                    <a:pt x="102242" y="78384"/>
                  </a:cubicBezTo>
                  <a:cubicBezTo>
                    <a:pt x="102587" y="112279"/>
                    <a:pt x="102932" y="146060"/>
                    <a:pt x="102817" y="179956"/>
                  </a:cubicBezTo>
                  <a:cubicBezTo>
                    <a:pt x="102817" y="198914"/>
                    <a:pt x="107987" y="215919"/>
                    <a:pt x="121316" y="229363"/>
                  </a:cubicBezTo>
                  <a:cubicBezTo>
                    <a:pt x="169918" y="278195"/>
                    <a:pt x="218751" y="326683"/>
                    <a:pt x="267699" y="375056"/>
                  </a:cubicBezTo>
                  <a:cubicBezTo>
                    <a:pt x="270686" y="378044"/>
                    <a:pt x="275282" y="379422"/>
                    <a:pt x="279074" y="381490"/>
                  </a:cubicBezTo>
                  <a:cubicBezTo>
                    <a:pt x="283095" y="377699"/>
                    <a:pt x="287117" y="373907"/>
                    <a:pt x="291138" y="370000"/>
                  </a:cubicBezTo>
                  <a:close/>
                </a:path>
              </a:pathLst>
            </a:custGeom>
            <a:solidFill>
              <a:schemeClr val="bg1"/>
            </a:solidFill>
            <a:ln w="11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5FD3A8C-4539-496D-AF52-AEE5CD383D4B}"/>
                </a:ext>
              </a:extLst>
            </p:cNvPr>
            <p:cNvSpPr/>
            <p:nvPr/>
          </p:nvSpPr>
          <p:spPr>
            <a:xfrm>
              <a:off x="1413359" y="5318558"/>
              <a:ext cx="568066" cy="437432"/>
            </a:xfrm>
            <a:custGeom>
              <a:avLst/>
              <a:gdLst>
                <a:gd name="connsiteX0" fmla="*/ 283200 w 568066"/>
                <a:gd name="connsiteY0" fmla="*/ 437432 h 437432"/>
                <a:gd name="connsiteX1" fmla="*/ 238849 w 568066"/>
                <a:gd name="connsiteY1" fmla="*/ 388140 h 437432"/>
                <a:gd name="connsiteX2" fmla="*/ 171058 w 568066"/>
                <a:gd name="connsiteY2" fmla="*/ 312766 h 437432"/>
                <a:gd name="connsiteX3" fmla="*/ 35475 w 568066"/>
                <a:gd name="connsiteY3" fmla="*/ 272436 h 437432"/>
                <a:gd name="connsiteX4" fmla="*/ 25134 w 568066"/>
                <a:gd name="connsiteY4" fmla="*/ 196716 h 437432"/>
                <a:gd name="connsiteX5" fmla="*/ 156810 w 568066"/>
                <a:gd name="connsiteY5" fmla="*/ 146045 h 437432"/>
                <a:gd name="connsiteX6" fmla="*/ 195187 w 568066"/>
                <a:gd name="connsiteY6" fmla="*/ 117665 h 437432"/>
                <a:gd name="connsiteX7" fmla="*/ 249189 w 568066"/>
                <a:gd name="connsiteY7" fmla="*/ 21149 h 437432"/>
                <a:gd name="connsiteX8" fmla="*/ 316751 w 568066"/>
                <a:gd name="connsiteY8" fmla="*/ 19196 h 437432"/>
                <a:gd name="connsiteX9" fmla="*/ 371099 w 568066"/>
                <a:gd name="connsiteY9" fmla="*/ 115482 h 437432"/>
                <a:gd name="connsiteX10" fmla="*/ 414301 w 568066"/>
                <a:gd name="connsiteY10" fmla="*/ 146275 h 437432"/>
                <a:gd name="connsiteX11" fmla="*/ 547470 w 568066"/>
                <a:gd name="connsiteY11" fmla="*/ 201772 h 437432"/>
                <a:gd name="connsiteX12" fmla="*/ 538278 w 568066"/>
                <a:gd name="connsiteY12" fmla="*/ 269333 h 437432"/>
                <a:gd name="connsiteX13" fmla="*/ 366617 w 568066"/>
                <a:gd name="connsiteY13" fmla="*/ 316328 h 437432"/>
                <a:gd name="connsiteX14" fmla="*/ 327781 w 568066"/>
                <a:gd name="connsiteY14" fmla="*/ 359989 h 437432"/>
                <a:gd name="connsiteX15" fmla="*/ 319164 w 568066"/>
                <a:gd name="connsiteY15" fmla="*/ 419163 h 437432"/>
                <a:gd name="connsiteX16" fmla="*/ 283200 w 568066"/>
                <a:gd name="connsiteY16" fmla="*/ 437432 h 43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8066" h="437432">
                  <a:moveTo>
                    <a:pt x="283200" y="437432"/>
                  </a:moveTo>
                  <a:cubicBezTo>
                    <a:pt x="256313" y="433296"/>
                    <a:pt x="241261" y="417325"/>
                    <a:pt x="238849" y="388140"/>
                  </a:cubicBezTo>
                  <a:cubicBezTo>
                    <a:pt x="233678" y="324026"/>
                    <a:pt x="233333" y="323566"/>
                    <a:pt x="171058" y="312766"/>
                  </a:cubicBezTo>
                  <a:cubicBezTo>
                    <a:pt x="124178" y="304608"/>
                    <a:pt x="78678" y="292313"/>
                    <a:pt x="35475" y="272436"/>
                  </a:cubicBezTo>
                  <a:cubicBezTo>
                    <a:pt x="-7957" y="252328"/>
                    <a:pt x="-11634" y="228084"/>
                    <a:pt x="25134" y="196716"/>
                  </a:cubicBezTo>
                  <a:cubicBezTo>
                    <a:pt x="62936" y="164544"/>
                    <a:pt x="104530" y="140415"/>
                    <a:pt x="156810" y="146045"/>
                  </a:cubicBezTo>
                  <a:cubicBezTo>
                    <a:pt x="179215" y="148458"/>
                    <a:pt x="190246" y="138003"/>
                    <a:pt x="195187" y="117665"/>
                  </a:cubicBezTo>
                  <a:cubicBezTo>
                    <a:pt x="204263" y="80552"/>
                    <a:pt x="224831" y="49759"/>
                    <a:pt x="249189" y="21149"/>
                  </a:cubicBezTo>
                  <a:cubicBezTo>
                    <a:pt x="272974" y="-6657"/>
                    <a:pt x="291358" y="-6772"/>
                    <a:pt x="316751" y="19196"/>
                  </a:cubicBezTo>
                  <a:cubicBezTo>
                    <a:pt x="343408" y="46427"/>
                    <a:pt x="360298" y="79748"/>
                    <a:pt x="371099" y="115482"/>
                  </a:cubicBezTo>
                  <a:cubicBezTo>
                    <a:pt x="378222" y="139152"/>
                    <a:pt x="389483" y="148229"/>
                    <a:pt x="414301" y="146275"/>
                  </a:cubicBezTo>
                  <a:cubicBezTo>
                    <a:pt x="467615" y="142139"/>
                    <a:pt x="510243" y="166613"/>
                    <a:pt x="547470" y="201772"/>
                  </a:cubicBezTo>
                  <a:cubicBezTo>
                    <a:pt x="577574" y="230152"/>
                    <a:pt x="574816" y="251179"/>
                    <a:pt x="538278" y="269333"/>
                  </a:cubicBezTo>
                  <a:cubicBezTo>
                    <a:pt x="484275" y="296335"/>
                    <a:pt x="426366" y="312076"/>
                    <a:pt x="366617" y="316328"/>
                  </a:cubicBezTo>
                  <a:cubicBezTo>
                    <a:pt x="334790" y="318511"/>
                    <a:pt x="325713" y="330690"/>
                    <a:pt x="327781" y="359989"/>
                  </a:cubicBezTo>
                  <a:cubicBezTo>
                    <a:pt x="329275" y="379867"/>
                    <a:pt x="331228" y="400894"/>
                    <a:pt x="319164" y="419163"/>
                  </a:cubicBezTo>
                  <a:cubicBezTo>
                    <a:pt x="311121" y="431457"/>
                    <a:pt x="299171" y="436858"/>
                    <a:pt x="283200" y="437432"/>
                  </a:cubicBezTo>
                  <a:close/>
                </a:path>
              </a:pathLst>
            </a:custGeom>
            <a:solidFill>
              <a:schemeClr val="bg1"/>
            </a:solidFill>
            <a:ln w="11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7038367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Arrow Connector 41">
            <a:extLst>
              <a:ext uri="{FF2B5EF4-FFF2-40B4-BE49-F238E27FC236}">
                <a16:creationId xmlns:a16="http://schemas.microsoft.com/office/drawing/2014/main" id="{D6FD4EC5-7EC2-4D6D-067C-9307BF5A0F1A}"/>
              </a:ext>
            </a:extLst>
          </p:cNvPr>
          <p:cNvCxnSpPr/>
          <p:nvPr/>
        </p:nvCxnSpPr>
        <p:spPr>
          <a:xfrm>
            <a:off x="7832996" y="1400248"/>
            <a:ext cx="1002150" cy="3942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42">
            <a:extLst>
              <a:ext uri="{FF2B5EF4-FFF2-40B4-BE49-F238E27FC236}">
                <a16:creationId xmlns:a16="http://schemas.microsoft.com/office/drawing/2014/main" id="{EB65232A-EEDD-56AC-8ABC-8939D058A322}"/>
              </a:ext>
            </a:extLst>
          </p:cNvPr>
          <p:cNvCxnSpPr/>
          <p:nvPr/>
        </p:nvCxnSpPr>
        <p:spPr>
          <a:xfrm>
            <a:off x="8162948" y="2320475"/>
            <a:ext cx="1002150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43">
            <a:extLst>
              <a:ext uri="{FF2B5EF4-FFF2-40B4-BE49-F238E27FC236}">
                <a16:creationId xmlns:a16="http://schemas.microsoft.com/office/drawing/2014/main" id="{86D1DCA1-3228-6EA9-9DB9-6C24F00541B9}"/>
              </a:ext>
            </a:extLst>
          </p:cNvPr>
          <p:cNvCxnSpPr/>
          <p:nvPr/>
        </p:nvCxnSpPr>
        <p:spPr>
          <a:xfrm>
            <a:off x="7832996" y="3236761"/>
            <a:ext cx="100215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44">
            <a:extLst>
              <a:ext uri="{FF2B5EF4-FFF2-40B4-BE49-F238E27FC236}">
                <a16:creationId xmlns:a16="http://schemas.microsoft.com/office/drawing/2014/main" id="{338442DE-4DE5-C0EF-3D91-369DE0BB9D41}"/>
              </a:ext>
            </a:extLst>
          </p:cNvPr>
          <p:cNvCxnSpPr/>
          <p:nvPr/>
        </p:nvCxnSpPr>
        <p:spPr>
          <a:xfrm>
            <a:off x="7192690" y="4153047"/>
            <a:ext cx="1002150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45">
            <a:extLst>
              <a:ext uri="{FF2B5EF4-FFF2-40B4-BE49-F238E27FC236}">
                <a16:creationId xmlns:a16="http://schemas.microsoft.com/office/drawing/2014/main" id="{FFEA8B97-1D2C-8202-293D-D1FB838063AE}"/>
              </a:ext>
            </a:extLst>
          </p:cNvPr>
          <p:cNvCxnSpPr/>
          <p:nvPr/>
        </p:nvCxnSpPr>
        <p:spPr>
          <a:xfrm>
            <a:off x="7192690" y="483961"/>
            <a:ext cx="1002150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12">
            <a:extLst>
              <a:ext uri="{FF2B5EF4-FFF2-40B4-BE49-F238E27FC236}">
                <a16:creationId xmlns:a16="http://schemas.microsoft.com/office/drawing/2014/main" id="{CBA367C7-6468-F39B-C4AB-2AA14AFF7BA7}"/>
              </a:ext>
            </a:extLst>
          </p:cNvPr>
          <p:cNvGrpSpPr/>
          <p:nvPr/>
        </p:nvGrpSpPr>
        <p:grpSpPr>
          <a:xfrm>
            <a:off x="8345687" y="222354"/>
            <a:ext cx="2258544" cy="523220"/>
            <a:chOff x="8900664" y="1687160"/>
            <a:chExt cx="2433995" cy="558813"/>
          </a:xfrm>
        </p:grpSpPr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id="{1AFE1369-C889-54D6-B5C7-625A55EF0D86}"/>
                </a:ext>
              </a:extLst>
            </p:cNvPr>
            <p:cNvSpPr txBox="1"/>
            <p:nvPr/>
          </p:nvSpPr>
          <p:spPr>
            <a:xfrm>
              <a:off x="8900664" y="1687160"/>
              <a:ext cx="878954" cy="55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40C2D0"/>
                  </a:solidFill>
                  <a:cs typeface="Arial" panose="020B0604020202020204" pitchFamily="34" charset="0"/>
                </a:rPr>
                <a:t>85</a:t>
              </a:r>
              <a:r>
                <a:rPr lang="en-US" altLang="ko-KR" sz="2700" b="1">
                  <a:solidFill>
                    <a:srgbClr val="40C2D0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>
                <a:solidFill>
                  <a:srgbClr val="40C2D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Text Placeholder 12">
              <a:extLst>
                <a:ext uri="{FF2B5EF4-FFF2-40B4-BE49-F238E27FC236}">
                  <a16:creationId xmlns:a16="http://schemas.microsoft.com/office/drawing/2014/main" id="{B2A3E206-17D7-5892-685D-E7AAA1D275BB}"/>
                </a:ext>
              </a:extLst>
            </p:cNvPr>
            <p:cNvSpPr txBox="1"/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7" name="그룹 11">
            <a:extLst>
              <a:ext uri="{FF2B5EF4-FFF2-40B4-BE49-F238E27FC236}">
                <a16:creationId xmlns:a16="http://schemas.microsoft.com/office/drawing/2014/main" id="{FFBEF085-680D-F0E6-BF1C-4528F595FBCA}"/>
              </a:ext>
            </a:extLst>
          </p:cNvPr>
          <p:cNvGrpSpPr/>
          <p:nvPr/>
        </p:nvGrpSpPr>
        <p:grpSpPr>
          <a:xfrm>
            <a:off x="8957581" y="1139626"/>
            <a:ext cx="2258544" cy="523220"/>
            <a:chOff x="8900664" y="2570115"/>
            <a:chExt cx="2433995" cy="558813"/>
          </a:xfrm>
        </p:grpSpPr>
        <p:sp>
          <p:nvSpPr>
            <p:cNvPr id="78" name="TextBox 55">
              <a:extLst>
                <a:ext uri="{FF2B5EF4-FFF2-40B4-BE49-F238E27FC236}">
                  <a16:creationId xmlns:a16="http://schemas.microsoft.com/office/drawing/2014/main" id="{788D4F80-DE53-33B0-AF14-DE946F581D0B}"/>
                </a:ext>
              </a:extLst>
            </p:cNvPr>
            <p:cNvSpPr txBox="1"/>
            <p:nvPr/>
          </p:nvSpPr>
          <p:spPr>
            <a:xfrm>
              <a:off x="8900664" y="2570115"/>
              <a:ext cx="878954" cy="55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40C2D0"/>
                  </a:solidFill>
                  <a:cs typeface="Arial" panose="020B0604020202020204" pitchFamily="34" charset="0"/>
                </a:rPr>
                <a:t>70</a:t>
              </a:r>
              <a:r>
                <a:rPr lang="en-US" altLang="ko-KR" sz="2700" b="1">
                  <a:solidFill>
                    <a:srgbClr val="40C2D0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>
                <a:solidFill>
                  <a:srgbClr val="40C2D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Text Placeholder 12">
              <a:extLst>
                <a:ext uri="{FF2B5EF4-FFF2-40B4-BE49-F238E27FC236}">
                  <a16:creationId xmlns:a16="http://schemas.microsoft.com/office/drawing/2014/main" id="{E76FB7D3-1A29-48D2-AAA3-39AB9913E833}"/>
                </a:ext>
              </a:extLst>
            </p:cNvPr>
            <p:cNvSpPr txBox="1"/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0" name="그룹 10">
            <a:extLst>
              <a:ext uri="{FF2B5EF4-FFF2-40B4-BE49-F238E27FC236}">
                <a16:creationId xmlns:a16="http://schemas.microsoft.com/office/drawing/2014/main" id="{D7C87E7F-D44C-45B5-010C-BD3B230FCF89}"/>
              </a:ext>
            </a:extLst>
          </p:cNvPr>
          <p:cNvGrpSpPr/>
          <p:nvPr/>
        </p:nvGrpSpPr>
        <p:grpSpPr>
          <a:xfrm>
            <a:off x="9251285" y="2056898"/>
            <a:ext cx="2258544" cy="523220"/>
            <a:chOff x="8900664" y="3453070"/>
            <a:chExt cx="2433995" cy="558813"/>
          </a:xfrm>
        </p:grpSpPr>
        <p:sp>
          <p:nvSpPr>
            <p:cNvPr id="81" name="TextBox 58">
              <a:extLst>
                <a:ext uri="{FF2B5EF4-FFF2-40B4-BE49-F238E27FC236}">
                  <a16:creationId xmlns:a16="http://schemas.microsoft.com/office/drawing/2014/main" id="{464143B4-B984-06D5-4C7F-92C6D1170DF6}"/>
                </a:ext>
              </a:extLst>
            </p:cNvPr>
            <p:cNvSpPr txBox="1"/>
            <p:nvPr/>
          </p:nvSpPr>
          <p:spPr>
            <a:xfrm>
              <a:off x="8900664" y="3453070"/>
              <a:ext cx="878954" cy="55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40C2D0"/>
                  </a:solidFill>
                  <a:cs typeface="Arial" panose="020B0604020202020204" pitchFamily="34" charset="0"/>
                </a:rPr>
                <a:t>65</a:t>
              </a:r>
              <a:r>
                <a:rPr lang="en-US" altLang="ko-KR" sz="2700" b="1">
                  <a:solidFill>
                    <a:srgbClr val="40C2D0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>
                <a:solidFill>
                  <a:srgbClr val="40C2D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Text Placeholder 12">
              <a:extLst>
                <a:ext uri="{FF2B5EF4-FFF2-40B4-BE49-F238E27FC236}">
                  <a16:creationId xmlns:a16="http://schemas.microsoft.com/office/drawing/2014/main" id="{8F104EB0-51BC-2532-0E72-05B3B4E25241}"/>
                </a:ext>
              </a:extLst>
            </p:cNvPr>
            <p:cNvSpPr txBox="1"/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3" name="그룹 3">
            <a:extLst>
              <a:ext uri="{FF2B5EF4-FFF2-40B4-BE49-F238E27FC236}">
                <a16:creationId xmlns:a16="http://schemas.microsoft.com/office/drawing/2014/main" id="{0FD8BE10-23D5-CCDF-4F2D-62C98B18A26B}"/>
              </a:ext>
            </a:extLst>
          </p:cNvPr>
          <p:cNvGrpSpPr/>
          <p:nvPr/>
        </p:nvGrpSpPr>
        <p:grpSpPr>
          <a:xfrm>
            <a:off x="8345687" y="3891441"/>
            <a:ext cx="2258544" cy="523220"/>
            <a:chOff x="8900664" y="5218981"/>
            <a:chExt cx="2433995" cy="558813"/>
          </a:xfrm>
        </p:grpSpPr>
        <p:sp>
          <p:nvSpPr>
            <p:cNvPr id="84" name="TextBox 61">
              <a:extLst>
                <a:ext uri="{FF2B5EF4-FFF2-40B4-BE49-F238E27FC236}">
                  <a16:creationId xmlns:a16="http://schemas.microsoft.com/office/drawing/2014/main" id="{BC24A858-1358-7F9C-002D-DEA9E3BE351F}"/>
                </a:ext>
              </a:extLst>
            </p:cNvPr>
            <p:cNvSpPr txBox="1"/>
            <p:nvPr/>
          </p:nvSpPr>
          <p:spPr>
            <a:xfrm>
              <a:off x="8900664" y="5218981"/>
              <a:ext cx="878954" cy="55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40C2D0"/>
                  </a:solidFill>
                  <a:cs typeface="Arial" panose="020B0604020202020204" pitchFamily="34" charset="0"/>
                </a:rPr>
                <a:t>40</a:t>
              </a:r>
              <a:r>
                <a:rPr lang="en-US" altLang="ko-KR" sz="2700" b="1">
                  <a:solidFill>
                    <a:srgbClr val="40C2D0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>
                <a:solidFill>
                  <a:srgbClr val="40C2D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Text Placeholder 12">
              <a:extLst>
                <a:ext uri="{FF2B5EF4-FFF2-40B4-BE49-F238E27FC236}">
                  <a16:creationId xmlns:a16="http://schemas.microsoft.com/office/drawing/2014/main" id="{922BF8ED-A67C-E403-3CD4-B8A5342D4B65}"/>
                </a:ext>
              </a:extLst>
            </p:cNvPr>
            <p:cNvSpPr txBox="1"/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6" name="그룹 9">
            <a:extLst>
              <a:ext uri="{FF2B5EF4-FFF2-40B4-BE49-F238E27FC236}">
                <a16:creationId xmlns:a16="http://schemas.microsoft.com/office/drawing/2014/main" id="{CC658F4E-43F7-4233-FE8E-A1D3607B443F}"/>
              </a:ext>
            </a:extLst>
          </p:cNvPr>
          <p:cNvGrpSpPr/>
          <p:nvPr/>
        </p:nvGrpSpPr>
        <p:grpSpPr>
          <a:xfrm>
            <a:off x="8957581" y="2974170"/>
            <a:ext cx="2258544" cy="523220"/>
            <a:chOff x="8900664" y="4336025"/>
            <a:chExt cx="2433995" cy="558813"/>
          </a:xfrm>
        </p:grpSpPr>
        <p:sp>
          <p:nvSpPr>
            <p:cNvPr id="87" name="TextBox 64">
              <a:extLst>
                <a:ext uri="{FF2B5EF4-FFF2-40B4-BE49-F238E27FC236}">
                  <a16:creationId xmlns:a16="http://schemas.microsoft.com/office/drawing/2014/main" id="{29263FD2-4E92-3EBA-5DD0-7F3C318AF296}"/>
                </a:ext>
              </a:extLst>
            </p:cNvPr>
            <p:cNvSpPr txBox="1"/>
            <p:nvPr/>
          </p:nvSpPr>
          <p:spPr>
            <a:xfrm>
              <a:off x="8900664" y="4336025"/>
              <a:ext cx="878954" cy="55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40C2D0"/>
                  </a:solidFill>
                  <a:cs typeface="Arial" panose="020B0604020202020204" pitchFamily="34" charset="0"/>
                </a:rPr>
                <a:t>55</a:t>
              </a:r>
              <a:r>
                <a:rPr lang="en-US" altLang="ko-KR" sz="2700" b="1">
                  <a:solidFill>
                    <a:srgbClr val="40C2D0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>
                <a:solidFill>
                  <a:srgbClr val="40C2D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Text Placeholder 12">
              <a:extLst>
                <a:ext uri="{FF2B5EF4-FFF2-40B4-BE49-F238E27FC236}">
                  <a16:creationId xmlns:a16="http://schemas.microsoft.com/office/drawing/2014/main" id="{924DBE2D-6483-64E2-5707-F3A2E8C00FC1}"/>
                </a:ext>
              </a:extLst>
            </p:cNvPr>
            <p:cNvSpPr txBox="1"/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" name="任意多边形: 形状 14">
            <a:extLst>
              <a:ext uri="{FF2B5EF4-FFF2-40B4-BE49-F238E27FC236}">
                <a16:creationId xmlns:a16="http://schemas.microsoft.com/office/drawing/2014/main" id="{90654782-99EE-446F-A9A4-AF999B13729F}"/>
              </a:ext>
            </a:extLst>
          </p:cNvPr>
          <p:cNvSpPr/>
          <p:nvPr/>
        </p:nvSpPr>
        <p:spPr>
          <a:xfrm>
            <a:off x="8482536" y="6137054"/>
            <a:ext cx="3709464" cy="720946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F6EB514-9F45-4F06-9DA1-089DE9BFF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5C56AF-1B39-4E29-9676-2F2A686EA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90"/>
            <a:ext cx="568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621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31A2A7C-823C-49D6-AA57-3CB3FF38C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039241" cy="6893168"/>
          </a:xfrm>
          <a:prstGeom prst="rect">
            <a:avLst/>
          </a:prstGeom>
        </p:spPr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BC67163-0501-4DE6-A97F-F51CB29C731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Paralelogramo 5">
            <a:extLst>
              <a:ext uri="{FF2B5EF4-FFF2-40B4-BE49-F238E27FC236}">
                <a16:creationId xmlns:a16="http://schemas.microsoft.com/office/drawing/2014/main" id="{7A984FF2-0B17-966F-23B5-D59533BAC2AD}"/>
              </a:ext>
            </a:extLst>
          </p:cNvPr>
          <p:cNvSpPr/>
          <p:nvPr/>
        </p:nvSpPr>
        <p:spPr>
          <a:xfrm rot="1068744">
            <a:off x="2249884" y="2510919"/>
            <a:ext cx="2056113" cy="4818605"/>
          </a:xfrm>
          <a:custGeom>
            <a:avLst/>
            <a:gdLst>
              <a:gd name="connsiteX0" fmla="*/ 0 w 4963215"/>
              <a:gd name="connsiteY0" fmla="*/ 4818605 h 4818605"/>
              <a:gd name="connsiteX1" fmla="*/ 2622613 w 4963215"/>
              <a:gd name="connsiteY1" fmla="*/ 0 h 4818605"/>
              <a:gd name="connsiteX2" fmla="*/ 4963215 w 4963215"/>
              <a:gd name="connsiteY2" fmla="*/ 111626 h 4818605"/>
              <a:gd name="connsiteX3" fmla="*/ 2533570 w 4963215"/>
              <a:gd name="connsiteY3" fmla="*/ 4492365 h 4818605"/>
              <a:gd name="connsiteX4" fmla="*/ 0 w 4963215"/>
              <a:gd name="connsiteY4" fmla="*/ 4818605 h 481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215" h="4818605">
                <a:moveTo>
                  <a:pt x="0" y="4818605"/>
                </a:moveTo>
                <a:lnTo>
                  <a:pt x="2622613" y="0"/>
                </a:lnTo>
                <a:lnTo>
                  <a:pt x="4963215" y="111626"/>
                </a:lnTo>
                <a:lnTo>
                  <a:pt x="2533570" y="4492365"/>
                </a:lnTo>
                <a:lnTo>
                  <a:pt x="0" y="4818605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29F1C111-17EC-37B1-0B49-7DD7AAFF9EC5}"/>
              </a:ext>
            </a:extLst>
          </p:cNvPr>
          <p:cNvSpPr/>
          <p:nvPr/>
        </p:nvSpPr>
        <p:spPr>
          <a:xfrm rot="10800000" flipH="1">
            <a:off x="0" y="0"/>
            <a:ext cx="1276350" cy="1638300"/>
          </a:xfrm>
          <a:prstGeom prst="rtTriangl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9D6467-5BA2-2638-E924-F63D55AF432D}"/>
              </a:ext>
            </a:extLst>
          </p:cNvPr>
          <p:cNvSpPr txBox="1"/>
          <p:nvPr/>
        </p:nvSpPr>
        <p:spPr>
          <a:xfrm>
            <a:off x="5716312" y="2808937"/>
            <a:ext cx="575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7200" dirty="0" err="1">
                <a:solidFill>
                  <a:schemeClr val="bg1"/>
                </a:solidFill>
                <a:latin typeface="TypoGraphica" panose="02000500000000000000" pitchFamily="2" charset="0"/>
              </a:rPr>
              <a:t>Section</a:t>
            </a:r>
            <a:endParaRPr lang="es-PE" sz="7200" dirty="0">
              <a:solidFill>
                <a:schemeClr val="bg1"/>
              </a:solidFill>
              <a:latin typeface="TypoGraphica" panose="02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8008AB-5DE7-7392-ECBE-688FDE01C763}"/>
              </a:ext>
            </a:extLst>
          </p:cNvPr>
          <p:cNvSpPr txBox="1"/>
          <p:nvPr/>
        </p:nvSpPr>
        <p:spPr>
          <a:xfrm>
            <a:off x="6161957" y="4046124"/>
            <a:ext cx="5359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8CDA72-FC6B-4A5D-9C83-9D468C1AF7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504" y="714029"/>
            <a:ext cx="2094908" cy="20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19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grama de flujo: datos 20">
            <a:extLst>
              <a:ext uri="{FF2B5EF4-FFF2-40B4-BE49-F238E27FC236}">
                <a16:creationId xmlns:a16="http://schemas.microsoft.com/office/drawing/2014/main" id="{9B8D40DF-10C3-CDEB-2624-C69AF0CA807D}"/>
              </a:ext>
            </a:extLst>
          </p:cNvPr>
          <p:cNvSpPr/>
          <p:nvPr/>
        </p:nvSpPr>
        <p:spPr>
          <a:xfrm>
            <a:off x="2015754" y="2215822"/>
            <a:ext cx="4269390" cy="873010"/>
          </a:xfrm>
          <a:prstGeom prst="flowChartInputOutput">
            <a:avLst/>
          </a:prstGeom>
          <a:solidFill>
            <a:srgbClr val="40C2D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Diagrama de flujo: datos 24">
            <a:extLst>
              <a:ext uri="{FF2B5EF4-FFF2-40B4-BE49-F238E27FC236}">
                <a16:creationId xmlns:a16="http://schemas.microsoft.com/office/drawing/2014/main" id="{2F5F16AC-8558-0C41-B822-0FDD7E9E18AF}"/>
              </a:ext>
            </a:extLst>
          </p:cNvPr>
          <p:cNvSpPr/>
          <p:nvPr/>
        </p:nvSpPr>
        <p:spPr>
          <a:xfrm>
            <a:off x="2797547" y="3278360"/>
            <a:ext cx="4269390" cy="873010"/>
          </a:xfrm>
          <a:prstGeom prst="flowChartInputOutput">
            <a:avLst/>
          </a:prstGeom>
          <a:solidFill>
            <a:srgbClr val="40C2D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Diagrama de flujo: datos 28">
            <a:extLst>
              <a:ext uri="{FF2B5EF4-FFF2-40B4-BE49-F238E27FC236}">
                <a16:creationId xmlns:a16="http://schemas.microsoft.com/office/drawing/2014/main" id="{77A6370B-3AB9-E9E6-28DE-D83EE2D1D462}"/>
              </a:ext>
            </a:extLst>
          </p:cNvPr>
          <p:cNvSpPr/>
          <p:nvPr/>
        </p:nvSpPr>
        <p:spPr>
          <a:xfrm>
            <a:off x="2704647" y="4500591"/>
            <a:ext cx="4269390" cy="873010"/>
          </a:xfrm>
          <a:prstGeom prst="flowChartInputOutput">
            <a:avLst/>
          </a:prstGeom>
          <a:solidFill>
            <a:srgbClr val="40C2D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Diagrama de flujo: datos 36">
            <a:extLst>
              <a:ext uri="{FF2B5EF4-FFF2-40B4-BE49-F238E27FC236}">
                <a16:creationId xmlns:a16="http://schemas.microsoft.com/office/drawing/2014/main" id="{6317015A-7BAF-F0A4-C172-5DAEA9042A84}"/>
              </a:ext>
            </a:extLst>
          </p:cNvPr>
          <p:cNvSpPr/>
          <p:nvPr/>
        </p:nvSpPr>
        <p:spPr>
          <a:xfrm>
            <a:off x="1905683" y="5650822"/>
            <a:ext cx="4269390" cy="873010"/>
          </a:xfrm>
          <a:prstGeom prst="flowChartInputOutput">
            <a:avLst/>
          </a:prstGeom>
          <a:solidFill>
            <a:srgbClr val="40C2D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7C4A235-FD0E-23E5-C071-9CD486BF85BB}"/>
              </a:ext>
            </a:extLst>
          </p:cNvPr>
          <p:cNvGrpSpPr/>
          <p:nvPr/>
        </p:nvGrpSpPr>
        <p:grpSpPr>
          <a:xfrm>
            <a:off x="132333" y="1728093"/>
            <a:ext cx="12160920" cy="153562"/>
            <a:chOff x="-1685" y="4774370"/>
            <a:chExt cx="9134875" cy="370257"/>
          </a:xfrm>
        </p:grpSpPr>
        <p:sp>
          <p:nvSpPr>
            <p:cNvPr id="6" name="任意多边形: 形状 13">
              <a:extLst>
                <a:ext uri="{FF2B5EF4-FFF2-40B4-BE49-F238E27FC236}">
                  <a16:creationId xmlns:a16="http://schemas.microsoft.com/office/drawing/2014/main" id="{EEF494CE-A1BC-0F79-7835-8A20F882947E}"/>
                </a:ext>
              </a:extLst>
            </p:cNvPr>
            <p:cNvSpPr/>
            <p:nvPr userDrawn="1"/>
          </p:nvSpPr>
          <p:spPr>
            <a:xfrm>
              <a:off x="-1685" y="4885172"/>
              <a:ext cx="6949949" cy="259455"/>
            </a:xfrm>
            <a:custGeom>
              <a:avLst/>
              <a:gdLst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40C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14">
              <a:extLst>
                <a:ext uri="{FF2B5EF4-FFF2-40B4-BE49-F238E27FC236}">
                  <a16:creationId xmlns:a16="http://schemas.microsoft.com/office/drawing/2014/main" id="{B6DF1EE3-5E54-3B67-114E-CC2B093CAA5E}"/>
                </a:ext>
              </a:extLst>
            </p:cNvPr>
            <p:cNvSpPr/>
            <p:nvPr userDrawn="1"/>
          </p:nvSpPr>
          <p:spPr>
            <a:xfrm>
              <a:off x="6885708" y="4774370"/>
              <a:ext cx="2247482" cy="359358"/>
            </a:xfrm>
            <a:custGeom>
              <a:avLst/>
              <a:gdLst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5">
            <a:extLst>
              <a:ext uri="{FF2B5EF4-FFF2-40B4-BE49-F238E27FC236}">
                <a16:creationId xmlns:a16="http://schemas.microsoft.com/office/drawing/2014/main" id="{30510C88-F01B-8E41-469F-65066B222792}"/>
              </a:ext>
            </a:extLst>
          </p:cNvPr>
          <p:cNvSpPr txBox="1"/>
          <p:nvPr/>
        </p:nvSpPr>
        <p:spPr>
          <a:xfrm>
            <a:off x="392019" y="2372318"/>
            <a:ext cx="151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rgbClr val="40C2D0"/>
                </a:solidFill>
                <a:cs typeface="Arial" panose="020B0604020202020204" pitchFamily="34" charset="0"/>
              </a:rPr>
              <a:t>POWERPOINT</a:t>
            </a:r>
            <a:endParaRPr lang="ko-KR" altLang="en-US" sz="1600" b="1">
              <a:solidFill>
                <a:srgbClr val="40C2D0"/>
              </a:solidFill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D5B396D-0C28-566F-FA36-88567E8D2E34}"/>
              </a:ext>
            </a:extLst>
          </p:cNvPr>
          <p:cNvSpPr txBox="1"/>
          <p:nvPr/>
        </p:nvSpPr>
        <p:spPr>
          <a:xfrm>
            <a:off x="2797547" y="2349648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10" name="Chevron 25">
            <a:extLst>
              <a:ext uri="{FF2B5EF4-FFF2-40B4-BE49-F238E27FC236}">
                <a16:creationId xmlns:a16="http://schemas.microsoft.com/office/drawing/2014/main" id="{BD77FB9B-B5C6-1169-FF43-2C5B7F6E38F5}"/>
              </a:ext>
            </a:extLst>
          </p:cNvPr>
          <p:cNvSpPr/>
          <p:nvPr/>
        </p:nvSpPr>
        <p:spPr>
          <a:xfrm>
            <a:off x="2006936" y="2441082"/>
            <a:ext cx="194565" cy="200987"/>
          </a:xfrm>
          <a:prstGeom prst="chevron">
            <a:avLst>
              <a:gd name="adj" fmla="val 54864"/>
            </a:avLst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9716E7-B1F5-D92C-DFBD-F8F7923E49FC}"/>
              </a:ext>
            </a:extLst>
          </p:cNvPr>
          <p:cNvSpPr txBox="1"/>
          <p:nvPr/>
        </p:nvSpPr>
        <p:spPr>
          <a:xfrm>
            <a:off x="257088" y="145196"/>
            <a:ext cx="5631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>
                <a:solidFill>
                  <a:schemeClr val="bg2">
                    <a:lumMod val="10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Simple</a:t>
            </a:r>
            <a:r>
              <a:rPr lang="en-US" altLang="ko-KR" sz="4800" b="1"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 </a:t>
            </a:r>
            <a:r>
              <a:rPr lang="en-US" altLang="ko-KR" sz="4800" b="1">
                <a:solidFill>
                  <a:srgbClr val="40C2D0"/>
                </a:solidFill>
                <a:latin typeface="Quicksand" pitchFamily="2" charset="0"/>
                <a:cs typeface="Arial" panose="020B0604020202020204" pitchFamily="34" charset="0"/>
              </a:rPr>
              <a:t>PowerPoint</a:t>
            </a:r>
            <a:r>
              <a:rPr lang="en-US" altLang="ko-KR" sz="4800" b="1">
                <a:solidFill>
                  <a:schemeClr val="accent1"/>
                </a:solidFill>
                <a:latin typeface="Quicksand" pitchFamily="2" charset="0"/>
                <a:cs typeface="Arial" panose="020B0604020202020204" pitchFamily="34" charset="0"/>
              </a:rPr>
              <a:t> </a:t>
            </a:r>
            <a:r>
              <a:rPr lang="en-US" altLang="ko-KR" sz="4800" b="1">
                <a:solidFill>
                  <a:schemeClr val="bg2">
                    <a:lumMod val="10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Presentation</a:t>
            </a:r>
            <a:endParaRPr lang="ko-KR" altLang="en-US" sz="4800" b="1">
              <a:solidFill>
                <a:schemeClr val="bg2">
                  <a:lumMod val="10000"/>
                </a:schemeClr>
              </a:solidFill>
              <a:latin typeface="Quicksand" pitchFamily="2" charset="0"/>
              <a:cs typeface="Arial" pitchFamily="34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0701113A-2A4E-6F55-BF90-0E4D11D1D6EE}"/>
              </a:ext>
            </a:extLst>
          </p:cNvPr>
          <p:cNvSpPr txBox="1"/>
          <p:nvPr/>
        </p:nvSpPr>
        <p:spPr>
          <a:xfrm>
            <a:off x="1173812" y="3434856"/>
            <a:ext cx="151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rgbClr val="40C2D0"/>
                </a:solidFill>
                <a:cs typeface="Arial" panose="020B0604020202020204" pitchFamily="34" charset="0"/>
              </a:rPr>
              <a:t>POWERPOINT</a:t>
            </a:r>
            <a:endParaRPr lang="ko-KR" altLang="en-US" sz="1600" b="1">
              <a:solidFill>
                <a:srgbClr val="40C2D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92BA719-1F1A-5361-B4F4-A524EB065FE7}"/>
              </a:ext>
            </a:extLst>
          </p:cNvPr>
          <p:cNvSpPr txBox="1"/>
          <p:nvPr/>
        </p:nvSpPr>
        <p:spPr>
          <a:xfrm>
            <a:off x="3579340" y="3412186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24" name="Chevron 25">
            <a:extLst>
              <a:ext uri="{FF2B5EF4-FFF2-40B4-BE49-F238E27FC236}">
                <a16:creationId xmlns:a16="http://schemas.microsoft.com/office/drawing/2014/main" id="{9883D905-B56A-1A74-E3C8-687EB2DB26F8}"/>
              </a:ext>
            </a:extLst>
          </p:cNvPr>
          <p:cNvSpPr/>
          <p:nvPr/>
        </p:nvSpPr>
        <p:spPr>
          <a:xfrm>
            <a:off x="2788729" y="3503620"/>
            <a:ext cx="194565" cy="200987"/>
          </a:xfrm>
          <a:prstGeom prst="chevron">
            <a:avLst>
              <a:gd name="adj" fmla="val 54864"/>
            </a:avLst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CF9F7E4-A457-D2FB-D66A-068BAE34E3BB}"/>
              </a:ext>
            </a:extLst>
          </p:cNvPr>
          <p:cNvSpPr txBox="1"/>
          <p:nvPr/>
        </p:nvSpPr>
        <p:spPr>
          <a:xfrm>
            <a:off x="1080912" y="4657087"/>
            <a:ext cx="151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rgbClr val="40C2D0"/>
                </a:solidFill>
                <a:cs typeface="Arial" panose="020B0604020202020204" pitchFamily="34" charset="0"/>
              </a:rPr>
              <a:t>POWERPOINT</a:t>
            </a:r>
            <a:endParaRPr lang="ko-KR" altLang="en-US" sz="1600" b="1">
              <a:solidFill>
                <a:srgbClr val="40C2D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EBD2F308-E0B3-90F2-9951-0FA022223EBB}"/>
              </a:ext>
            </a:extLst>
          </p:cNvPr>
          <p:cNvSpPr txBox="1"/>
          <p:nvPr/>
        </p:nvSpPr>
        <p:spPr>
          <a:xfrm>
            <a:off x="3486440" y="4634417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28" name="Chevron 25">
            <a:extLst>
              <a:ext uri="{FF2B5EF4-FFF2-40B4-BE49-F238E27FC236}">
                <a16:creationId xmlns:a16="http://schemas.microsoft.com/office/drawing/2014/main" id="{119379C2-56E2-9191-D7EC-C8A376796218}"/>
              </a:ext>
            </a:extLst>
          </p:cNvPr>
          <p:cNvSpPr/>
          <p:nvPr/>
        </p:nvSpPr>
        <p:spPr>
          <a:xfrm>
            <a:off x="2695829" y="4725851"/>
            <a:ext cx="194565" cy="200987"/>
          </a:xfrm>
          <a:prstGeom prst="chevron">
            <a:avLst>
              <a:gd name="adj" fmla="val 54864"/>
            </a:avLst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601FBF34-DB18-4271-A41C-E7A6565086EA}"/>
              </a:ext>
            </a:extLst>
          </p:cNvPr>
          <p:cNvSpPr txBox="1"/>
          <p:nvPr/>
        </p:nvSpPr>
        <p:spPr>
          <a:xfrm>
            <a:off x="281948" y="5807318"/>
            <a:ext cx="151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rgbClr val="40C2D0"/>
                </a:solidFill>
                <a:cs typeface="Arial" panose="020B0604020202020204" pitchFamily="34" charset="0"/>
              </a:rPr>
              <a:t>POWERPOINT</a:t>
            </a:r>
            <a:endParaRPr lang="ko-KR" altLang="en-US" sz="1600" b="1">
              <a:solidFill>
                <a:srgbClr val="40C2D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A313F796-43D1-6C2F-4512-80AACF128508}"/>
              </a:ext>
            </a:extLst>
          </p:cNvPr>
          <p:cNvSpPr txBox="1"/>
          <p:nvPr/>
        </p:nvSpPr>
        <p:spPr>
          <a:xfrm>
            <a:off x="2687476" y="5784648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36" name="Chevron 25">
            <a:extLst>
              <a:ext uri="{FF2B5EF4-FFF2-40B4-BE49-F238E27FC236}">
                <a16:creationId xmlns:a16="http://schemas.microsoft.com/office/drawing/2014/main" id="{D7D07949-CA63-91E4-D519-3AEF08C759D9}"/>
              </a:ext>
            </a:extLst>
          </p:cNvPr>
          <p:cNvSpPr/>
          <p:nvPr/>
        </p:nvSpPr>
        <p:spPr>
          <a:xfrm>
            <a:off x="1896865" y="5876082"/>
            <a:ext cx="194565" cy="200987"/>
          </a:xfrm>
          <a:prstGeom prst="chevron">
            <a:avLst>
              <a:gd name="adj" fmla="val 54864"/>
            </a:avLst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任意多边形: 形状 14">
            <a:extLst>
              <a:ext uri="{FF2B5EF4-FFF2-40B4-BE49-F238E27FC236}">
                <a16:creationId xmlns:a16="http://schemas.microsoft.com/office/drawing/2014/main" id="{57878DC0-5078-45E4-BE92-F7236593ACC5}"/>
              </a:ext>
            </a:extLst>
          </p:cNvPr>
          <p:cNvSpPr/>
          <p:nvPr/>
        </p:nvSpPr>
        <p:spPr>
          <a:xfrm>
            <a:off x="8482536" y="6137054"/>
            <a:ext cx="3709464" cy="720946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BC2A59A-737D-4DE6-B8B0-8E267F1E0C4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03C675-7A79-4172-9451-0CB651D8D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424" y="1019402"/>
            <a:ext cx="4695692" cy="58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3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FA74FB7-8AD6-4649-8FF3-0F28313DA7A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9" name="Bocadillo: rectángulo 58">
            <a:extLst>
              <a:ext uri="{FF2B5EF4-FFF2-40B4-BE49-F238E27FC236}">
                <a16:creationId xmlns:a16="http://schemas.microsoft.com/office/drawing/2014/main" id="{B60C42BA-7BC2-F976-B191-E0B42D92D1E5}"/>
              </a:ext>
            </a:extLst>
          </p:cNvPr>
          <p:cNvSpPr/>
          <p:nvPr/>
        </p:nvSpPr>
        <p:spPr>
          <a:xfrm>
            <a:off x="5011841" y="3216058"/>
            <a:ext cx="2832408" cy="1160578"/>
          </a:xfrm>
          <a:prstGeom prst="wedgeRectCallou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Bocadillo: rectángulo 62">
            <a:extLst>
              <a:ext uri="{FF2B5EF4-FFF2-40B4-BE49-F238E27FC236}">
                <a16:creationId xmlns:a16="http://schemas.microsoft.com/office/drawing/2014/main" id="{8D3DC295-F699-9B32-1EE2-97F88338F57C}"/>
              </a:ext>
            </a:extLst>
          </p:cNvPr>
          <p:cNvSpPr/>
          <p:nvPr/>
        </p:nvSpPr>
        <p:spPr>
          <a:xfrm>
            <a:off x="8805368" y="3216058"/>
            <a:ext cx="2832408" cy="1160578"/>
          </a:xfrm>
          <a:prstGeom prst="wedgeRectCallou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Bocadillo: rectángulo 63">
            <a:extLst>
              <a:ext uri="{FF2B5EF4-FFF2-40B4-BE49-F238E27FC236}">
                <a16:creationId xmlns:a16="http://schemas.microsoft.com/office/drawing/2014/main" id="{45179D54-AD88-B9AE-ED83-30998F751480}"/>
              </a:ext>
            </a:extLst>
          </p:cNvPr>
          <p:cNvSpPr/>
          <p:nvPr/>
        </p:nvSpPr>
        <p:spPr>
          <a:xfrm>
            <a:off x="8805368" y="4847973"/>
            <a:ext cx="2832408" cy="1160578"/>
          </a:xfrm>
          <a:prstGeom prst="wedgeRectCallou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7FA289D7-7974-A559-2F99-0C372E314003}"/>
              </a:ext>
            </a:extLst>
          </p:cNvPr>
          <p:cNvSpPr txBox="1"/>
          <p:nvPr/>
        </p:nvSpPr>
        <p:spPr>
          <a:xfrm>
            <a:off x="9138081" y="1797821"/>
            <a:ext cx="240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rgbClr val="40C2D0"/>
                </a:solidFill>
                <a:cs typeface="Arial" panose="020B0604020202020204" pitchFamily="34" charset="0"/>
              </a:rPr>
              <a:t>You can simply impress your audience and add a unique zing and appeal to your Presentations</a:t>
            </a:r>
            <a:r>
              <a:rPr lang="en-US" altLang="ko-KR" sz="1400" b="1">
                <a:solidFill>
                  <a:schemeClr val="accent4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0803E64B-FF6C-D2D4-23EC-AEC10D983347}"/>
              </a:ext>
            </a:extLst>
          </p:cNvPr>
          <p:cNvSpPr txBox="1"/>
          <p:nvPr/>
        </p:nvSpPr>
        <p:spPr>
          <a:xfrm>
            <a:off x="4932107" y="384948"/>
            <a:ext cx="6204800" cy="432792"/>
          </a:xfrm>
          <a:prstGeom prst="roundRect">
            <a:avLst>
              <a:gd name="adj" fmla="val 50000"/>
            </a:avLst>
          </a:prstGeom>
          <a:solidFill>
            <a:srgbClr val="40C2D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Your Content  Here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19BBD747-9E43-39F7-4131-30B422AD5C87}"/>
              </a:ext>
            </a:extLst>
          </p:cNvPr>
          <p:cNvSpPr txBox="1"/>
          <p:nvPr/>
        </p:nvSpPr>
        <p:spPr>
          <a:xfrm>
            <a:off x="5581405" y="920195"/>
            <a:ext cx="61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E1F76F22-FEE2-ACBD-0AAE-AFDF96F6F228}"/>
              </a:ext>
            </a:extLst>
          </p:cNvPr>
          <p:cNvGrpSpPr/>
          <p:nvPr/>
        </p:nvGrpSpPr>
        <p:grpSpPr>
          <a:xfrm>
            <a:off x="8832920" y="3258528"/>
            <a:ext cx="2832407" cy="1048024"/>
            <a:chOff x="803640" y="3362835"/>
            <a:chExt cx="2059657" cy="1048024"/>
          </a:xfrm>
        </p:grpSpPr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3000C93B-7B44-5057-8AA0-5B413DF2F4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14E90B08-09DE-3ACA-2E3D-C87DC012670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25">
            <a:extLst>
              <a:ext uri="{FF2B5EF4-FFF2-40B4-BE49-F238E27FC236}">
                <a16:creationId xmlns:a16="http://schemas.microsoft.com/office/drawing/2014/main" id="{35AF7FCE-0B5B-1ECE-9C3D-80ECF1E49B5F}"/>
              </a:ext>
            </a:extLst>
          </p:cNvPr>
          <p:cNvSpPr/>
          <p:nvPr/>
        </p:nvSpPr>
        <p:spPr>
          <a:xfrm>
            <a:off x="4377885" y="3454235"/>
            <a:ext cx="571672" cy="571672"/>
          </a:xfrm>
          <a:prstGeom prst="ellips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6">
            <a:extLst>
              <a:ext uri="{FF2B5EF4-FFF2-40B4-BE49-F238E27FC236}">
                <a16:creationId xmlns:a16="http://schemas.microsoft.com/office/drawing/2014/main" id="{D60BDC44-E660-48E6-B4E5-DD980651E604}"/>
              </a:ext>
            </a:extLst>
          </p:cNvPr>
          <p:cNvSpPr/>
          <p:nvPr/>
        </p:nvSpPr>
        <p:spPr>
          <a:xfrm>
            <a:off x="8171412" y="3496707"/>
            <a:ext cx="571672" cy="571672"/>
          </a:xfrm>
          <a:prstGeom prst="ellips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2" name="Group 27">
            <a:extLst>
              <a:ext uri="{FF2B5EF4-FFF2-40B4-BE49-F238E27FC236}">
                <a16:creationId xmlns:a16="http://schemas.microsoft.com/office/drawing/2014/main" id="{3BCC5C4A-94F8-A23D-B7B6-91A3E0E76699}"/>
              </a:ext>
            </a:extLst>
          </p:cNvPr>
          <p:cNvGrpSpPr/>
          <p:nvPr/>
        </p:nvGrpSpPr>
        <p:grpSpPr>
          <a:xfrm>
            <a:off x="8832920" y="4887353"/>
            <a:ext cx="2832407" cy="1048024"/>
            <a:chOff x="803640" y="3362835"/>
            <a:chExt cx="2059657" cy="1048024"/>
          </a:xfrm>
        </p:grpSpPr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9356D6D2-2BBE-210D-F9AC-700E723081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:a16="http://schemas.microsoft.com/office/drawing/2014/main" id="{C4B0781C-96BA-F26A-88FB-BB0358C04A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5" name="Oval 30">
            <a:extLst>
              <a:ext uri="{FF2B5EF4-FFF2-40B4-BE49-F238E27FC236}">
                <a16:creationId xmlns:a16="http://schemas.microsoft.com/office/drawing/2014/main" id="{2792FAFE-3460-9A59-0FC0-165299099642}"/>
              </a:ext>
            </a:extLst>
          </p:cNvPr>
          <p:cNvSpPr/>
          <p:nvPr/>
        </p:nvSpPr>
        <p:spPr>
          <a:xfrm>
            <a:off x="8171412" y="5125531"/>
            <a:ext cx="571672" cy="571672"/>
          </a:xfrm>
          <a:prstGeom prst="ellips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Down Arrow 1">
            <a:extLst>
              <a:ext uri="{FF2B5EF4-FFF2-40B4-BE49-F238E27FC236}">
                <a16:creationId xmlns:a16="http://schemas.microsoft.com/office/drawing/2014/main" id="{E777553B-939A-161A-16A8-08052FE46C2C}"/>
              </a:ext>
            </a:extLst>
          </p:cNvPr>
          <p:cNvSpPr/>
          <p:nvPr/>
        </p:nvSpPr>
        <p:spPr>
          <a:xfrm rot="10800000" flipH="1">
            <a:off x="8290329" y="5261721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Rectangle 15">
            <a:extLst>
              <a:ext uri="{FF2B5EF4-FFF2-40B4-BE49-F238E27FC236}">
                <a16:creationId xmlns:a16="http://schemas.microsoft.com/office/drawing/2014/main" id="{0964D022-24F4-A7B9-FD49-02426D71959A}"/>
              </a:ext>
            </a:extLst>
          </p:cNvPr>
          <p:cNvSpPr/>
          <p:nvPr/>
        </p:nvSpPr>
        <p:spPr>
          <a:xfrm rot="14270044">
            <a:off x="8299168" y="3609724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Donut 15">
            <a:extLst>
              <a:ext uri="{FF2B5EF4-FFF2-40B4-BE49-F238E27FC236}">
                <a16:creationId xmlns:a16="http://schemas.microsoft.com/office/drawing/2014/main" id="{81FA8970-DA56-0F89-E56E-CC71810CC1D6}"/>
              </a:ext>
            </a:extLst>
          </p:cNvPr>
          <p:cNvSpPr/>
          <p:nvPr/>
        </p:nvSpPr>
        <p:spPr>
          <a:xfrm>
            <a:off x="4496800" y="356438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5" name="Bocadillo: rectángulo 64">
            <a:extLst>
              <a:ext uri="{FF2B5EF4-FFF2-40B4-BE49-F238E27FC236}">
                <a16:creationId xmlns:a16="http://schemas.microsoft.com/office/drawing/2014/main" id="{3E40A6A8-3680-744B-E2DA-B2AC20E1DE5D}"/>
              </a:ext>
            </a:extLst>
          </p:cNvPr>
          <p:cNvSpPr/>
          <p:nvPr/>
        </p:nvSpPr>
        <p:spPr>
          <a:xfrm>
            <a:off x="4949557" y="4779294"/>
            <a:ext cx="2832408" cy="1160578"/>
          </a:xfrm>
          <a:prstGeom prst="wedgeRectCallou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6" name="Group 19">
            <a:extLst>
              <a:ext uri="{FF2B5EF4-FFF2-40B4-BE49-F238E27FC236}">
                <a16:creationId xmlns:a16="http://schemas.microsoft.com/office/drawing/2014/main" id="{0F05C266-3A58-E830-E827-C5DFCB90C926}"/>
              </a:ext>
            </a:extLst>
          </p:cNvPr>
          <p:cNvGrpSpPr/>
          <p:nvPr/>
        </p:nvGrpSpPr>
        <p:grpSpPr>
          <a:xfrm>
            <a:off x="4977109" y="4779294"/>
            <a:ext cx="2832407" cy="1048024"/>
            <a:chOff x="803640" y="3362835"/>
            <a:chExt cx="2059657" cy="1048024"/>
          </a:xfrm>
        </p:grpSpPr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F9F6D7BF-FD21-FAF6-EA75-A85CDA14DB6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476F455F-6687-40B3-9494-0B76777F73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Oval 25">
            <a:extLst>
              <a:ext uri="{FF2B5EF4-FFF2-40B4-BE49-F238E27FC236}">
                <a16:creationId xmlns:a16="http://schemas.microsoft.com/office/drawing/2014/main" id="{2686538B-A135-8A6D-9559-2086AB0AF5D5}"/>
              </a:ext>
            </a:extLst>
          </p:cNvPr>
          <p:cNvSpPr/>
          <p:nvPr/>
        </p:nvSpPr>
        <p:spPr>
          <a:xfrm>
            <a:off x="4315601" y="5017471"/>
            <a:ext cx="571672" cy="571672"/>
          </a:xfrm>
          <a:prstGeom prst="ellips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Donut 15">
            <a:extLst>
              <a:ext uri="{FF2B5EF4-FFF2-40B4-BE49-F238E27FC236}">
                <a16:creationId xmlns:a16="http://schemas.microsoft.com/office/drawing/2014/main" id="{582FEFDD-3762-34A6-3766-569FE4B16A8F}"/>
              </a:ext>
            </a:extLst>
          </p:cNvPr>
          <p:cNvSpPr/>
          <p:nvPr/>
        </p:nvSpPr>
        <p:spPr>
          <a:xfrm>
            <a:off x="4434516" y="512762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1" name="Flecha: cheurón 70">
            <a:extLst>
              <a:ext uri="{FF2B5EF4-FFF2-40B4-BE49-F238E27FC236}">
                <a16:creationId xmlns:a16="http://schemas.microsoft.com/office/drawing/2014/main" id="{9FE095C7-AF24-15A1-9719-DBEAA29909F1}"/>
              </a:ext>
            </a:extLst>
          </p:cNvPr>
          <p:cNvSpPr/>
          <p:nvPr/>
        </p:nvSpPr>
        <p:spPr>
          <a:xfrm>
            <a:off x="8743084" y="1985914"/>
            <a:ext cx="473216" cy="473216"/>
          </a:xfrm>
          <a:prstGeom prst="chevron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D98F5245-26E3-C59F-8F69-A6DECFCABF6E}"/>
              </a:ext>
            </a:extLst>
          </p:cNvPr>
          <p:cNvGrpSpPr/>
          <p:nvPr/>
        </p:nvGrpSpPr>
        <p:grpSpPr>
          <a:xfrm>
            <a:off x="5039393" y="3216058"/>
            <a:ext cx="2832407" cy="1048024"/>
            <a:chOff x="803640" y="3362835"/>
            <a:chExt cx="2059657" cy="1048024"/>
          </a:xfrm>
        </p:grpSpPr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50083146-ADCE-5684-A54D-825A9BC18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970CCAFD-FA3E-D480-7F84-F63B7B12A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0D01080-BFC3-41A4-ADB4-3D27A6AF13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156" y="1395135"/>
            <a:ext cx="6791960" cy="55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777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CE20D96-A58F-4471-85BD-7FEAF9674CDF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59A45E2-047D-0DAC-1D9D-A7331D92D16A}"/>
              </a:ext>
            </a:extLst>
          </p:cNvPr>
          <p:cNvSpPr txBox="1"/>
          <p:nvPr/>
        </p:nvSpPr>
        <p:spPr>
          <a:xfrm>
            <a:off x="6499941" y="1939909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>
                <a:latin typeface="Quicksand" pitchFamily="2" charset="0"/>
              </a:rPr>
              <a:t>We Create</a:t>
            </a:r>
          </a:p>
          <a:p>
            <a:pPr algn="r"/>
            <a:r>
              <a:rPr lang="en-US" altLang="ko-KR" sz="3600">
                <a:latin typeface="Quicksand" pitchFamily="2" charset="0"/>
              </a:rPr>
              <a:t>Quality Professional </a:t>
            </a:r>
          </a:p>
          <a:p>
            <a:pPr algn="r"/>
            <a:r>
              <a:rPr lang="en-US" altLang="ko-KR" sz="3600">
                <a:latin typeface="Quicksand" pitchFamily="2" charset="0"/>
              </a:rPr>
              <a:t>PPT Presentation</a:t>
            </a:r>
            <a:endParaRPr lang="ko-KR" altLang="en-US" sz="3600">
              <a:latin typeface="Quicksand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BC4DA8A-4A68-33B2-0780-AAAEDA3380A1}"/>
              </a:ext>
            </a:extLst>
          </p:cNvPr>
          <p:cNvSpPr txBox="1"/>
          <p:nvPr/>
        </p:nvSpPr>
        <p:spPr>
          <a:xfrm>
            <a:off x="6478041" y="3791113"/>
            <a:ext cx="5412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400">
                <a:latin typeface="Quicksand" pitchFamily="2" charset="0"/>
                <a:ea typeface="FZShuTi" pitchFamily="2"/>
                <a:cs typeface="Arial" panose="020B0604020202020204" pitchFamily="34" charset="0"/>
              </a:rPr>
              <a:t>Easy to change colors, photos. </a:t>
            </a:r>
            <a:r>
              <a:rPr lang="en-US" altLang="ko-KR" sz="1400">
                <a:latin typeface="Quicksand" pitchFamily="2" charset="0"/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id="{CEAF78FA-6DEE-A60D-7944-8B54B87DB340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rgbClr val="40C2D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90DFEC3-9105-BC04-42C8-7BF240784711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latin typeface="Quicksand" pitchFamily="2" charset="0"/>
                <a:cs typeface="Arial" panose="020B0604020202020204" pitchFamily="34" charset="0"/>
              </a:rPr>
              <a:t>Content  Here</a:t>
            </a:r>
            <a:endParaRPr lang="ko-KR" altLang="en-US" sz="1200" b="1">
              <a:latin typeface="Quicksand" pitchFamily="2" charset="0"/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7FD1EEC-2ECA-EF6F-E32C-51E0EE0F34B4}"/>
              </a:ext>
            </a:extLst>
          </p:cNvPr>
          <p:cNvSpPr txBox="1"/>
          <p:nvPr/>
        </p:nvSpPr>
        <p:spPr>
          <a:xfrm>
            <a:off x="7184017" y="5746445"/>
            <a:ext cx="202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>
              <a:latin typeface="Quicksand" pitchFamily="2" charset="0"/>
              <a:cs typeface="Arial" panose="020B0604020202020204" pitchFamily="34" charset="0"/>
            </a:endParaRPr>
          </a:p>
        </p:txBody>
      </p:sp>
      <p:sp>
        <p:nvSpPr>
          <p:cNvPr id="10" name="Oval 73">
            <a:extLst>
              <a:ext uri="{FF2B5EF4-FFF2-40B4-BE49-F238E27FC236}">
                <a16:creationId xmlns:a16="http://schemas.microsoft.com/office/drawing/2014/main" id="{ADA8053F-F31E-B4BE-E990-E35570908253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rgbClr val="40C2D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483B551-10F5-EAC2-3AFF-F6066FCC0B08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latin typeface="Quicksand" pitchFamily="2" charset="0"/>
                <a:cs typeface="Arial" panose="020B0604020202020204" pitchFamily="34" charset="0"/>
              </a:rPr>
              <a:t>Content  Here</a:t>
            </a:r>
            <a:endParaRPr lang="ko-KR" altLang="en-US" sz="1200" b="1">
              <a:latin typeface="Quicksand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4E704C44-6B8C-6C68-D2B0-A5DFC3B3A3F3}"/>
              </a:ext>
            </a:extLst>
          </p:cNvPr>
          <p:cNvSpPr txBox="1"/>
          <p:nvPr/>
        </p:nvSpPr>
        <p:spPr>
          <a:xfrm>
            <a:off x="4569619" y="5746445"/>
            <a:ext cx="202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>
              <a:latin typeface="Quicksand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1A47D06-31BA-2B65-8ED0-FEC63D3A0972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3EC7AF5-BC37-2783-AABC-E74BDBD2A257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73">
            <a:extLst>
              <a:ext uri="{FF2B5EF4-FFF2-40B4-BE49-F238E27FC236}">
                <a16:creationId xmlns:a16="http://schemas.microsoft.com/office/drawing/2014/main" id="{30E63709-AF3F-9EEB-F1A2-445B28AAEDF0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rgbClr val="40C2D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3E735811-D3C2-8B8E-7D32-A2C7624E1C43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latin typeface="Quicksand" pitchFamily="2" charset="0"/>
                <a:cs typeface="Arial" panose="020B0604020202020204" pitchFamily="34" charset="0"/>
              </a:rPr>
              <a:t>Content  Here</a:t>
            </a:r>
            <a:endParaRPr lang="ko-KR" altLang="en-US" sz="1200" b="1">
              <a:latin typeface="Quicksand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CF10C2F-19CD-14F0-913F-2C28E579D249}"/>
              </a:ext>
            </a:extLst>
          </p:cNvPr>
          <p:cNvSpPr txBox="1"/>
          <p:nvPr/>
        </p:nvSpPr>
        <p:spPr>
          <a:xfrm>
            <a:off x="9798415" y="5746445"/>
            <a:ext cx="202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>
              <a:latin typeface="Quicksand" pitchFamily="2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1DA26C2-823F-764E-A3C4-D462912AB9CE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A5E0A69-5D13-ACF7-EEE6-ED0D66A5B611}"/>
              </a:ext>
            </a:extLst>
          </p:cNvPr>
          <p:cNvSpPr txBox="1"/>
          <p:nvPr/>
        </p:nvSpPr>
        <p:spPr>
          <a:xfrm>
            <a:off x="438671" y="276965"/>
            <a:ext cx="7462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40C2D0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F8CC9E0-C42C-49C1-B5EC-693378D426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838118"/>
            <a:ext cx="3716016" cy="50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75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0B0112-EBE4-2CF5-F2DA-F4171C9F0BA0}"/>
              </a:ext>
            </a:extLst>
          </p:cNvPr>
          <p:cNvSpPr/>
          <p:nvPr/>
        </p:nvSpPr>
        <p:spPr>
          <a:xfrm>
            <a:off x="0" y="6640532"/>
            <a:ext cx="8832304" cy="182327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59D97C56-8856-86FC-72B4-A5629B1C055B}"/>
              </a:ext>
            </a:extLst>
          </p:cNvPr>
          <p:cNvSpPr/>
          <p:nvPr/>
        </p:nvSpPr>
        <p:spPr>
          <a:xfrm rot="16200000">
            <a:off x="8398618" y="6227695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8A9656FC-184F-2374-EC8A-7CEF01E1A037}"/>
              </a:ext>
            </a:extLst>
          </p:cNvPr>
          <p:cNvSpPr/>
          <p:nvPr/>
        </p:nvSpPr>
        <p:spPr>
          <a:xfrm>
            <a:off x="6240016" y="5814858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05F5FA6E-D0E1-7F57-4301-158A942900DA}"/>
              </a:ext>
            </a:extLst>
          </p:cNvPr>
          <p:cNvSpPr/>
          <p:nvPr/>
        </p:nvSpPr>
        <p:spPr>
          <a:xfrm rot="16200000">
            <a:off x="5827181" y="5405249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1DC245A-CEE8-9F8A-A4E9-FA78BA742C11}"/>
              </a:ext>
            </a:extLst>
          </p:cNvPr>
          <p:cNvSpPr/>
          <p:nvPr/>
        </p:nvSpPr>
        <p:spPr>
          <a:xfrm>
            <a:off x="6240017" y="4989184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D096C2F6-C5F9-B2B0-859C-0B3B8F1659F2}"/>
              </a:ext>
            </a:extLst>
          </p:cNvPr>
          <p:cNvSpPr/>
          <p:nvPr/>
        </p:nvSpPr>
        <p:spPr>
          <a:xfrm rot="16200000">
            <a:off x="8398618" y="4576347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A01C0F0E-5784-8B7C-F4EA-FEE06B54FCD5}"/>
              </a:ext>
            </a:extLst>
          </p:cNvPr>
          <p:cNvSpPr/>
          <p:nvPr/>
        </p:nvSpPr>
        <p:spPr>
          <a:xfrm>
            <a:off x="6240016" y="4163510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4AB29853-B734-4A89-7777-93BCC3F19124}"/>
              </a:ext>
            </a:extLst>
          </p:cNvPr>
          <p:cNvSpPr/>
          <p:nvPr/>
        </p:nvSpPr>
        <p:spPr>
          <a:xfrm rot="16200000">
            <a:off x="5827180" y="3750673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EF6AF021-650F-2B4D-6D95-E7B3E9B8A90A}"/>
              </a:ext>
            </a:extLst>
          </p:cNvPr>
          <p:cNvSpPr/>
          <p:nvPr/>
        </p:nvSpPr>
        <p:spPr>
          <a:xfrm>
            <a:off x="6240016" y="3337836"/>
            <a:ext cx="595198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86C80529-8840-857D-5685-AE2680FE235B}"/>
              </a:ext>
            </a:extLst>
          </p:cNvPr>
          <p:cNvSpPr txBox="1"/>
          <p:nvPr/>
        </p:nvSpPr>
        <p:spPr>
          <a:xfrm>
            <a:off x="6422344" y="6045893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897DC3D-9474-BA20-6CB1-892485338C5B}"/>
              </a:ext>
            </a:extLst>
          </p:cNvPr>
          <p:cNvSpPr/>
          <p:nvPr/>
        </p:nvSpPr>
        <p:spPr>
          <a:xfrm>
            <a:off x="8648176" y="6057965"/>
            <a:ext cx="521786" cy="52178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81EC4A46-307C-A5D2-EB2A-C237860D7459}"/>
              </a:ext>
            </a:extLst>
          </p:cNvPr>
          <p:cNvGrpSpPr/>
          <p:nvPr/>
        </p:nvGrpSpPr>
        <p:grpSpPr>
          <a:xfrm>
            <a:off x="9267913" y="6093284"/>
            <a:ext cx="1836000" cy="451147"/>
            <a:chOff x="9267913" y="5380667"/>
            <a:chExt cx="1836000" cy="451147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9A2D9D2B-6F1B-B7D5-8CF1-F07D9C85A955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972427C5-5B81-D22B-41A6-2F1322EB8162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16" name="Oval 17">
            <a:extLst>
              <a:ext uri="{FF2B5EF4-FFF2-40B4-BE49-F238E27FC236}">
                <a16:creationId xmlns:a16="http://schemas.microsoft.com/office/drawing/2014/main" id="{3296D170-B345-2E24-8A95-F94CDD00A63A}"/>
              </a:ext>
            </a:extLst>
          </p:cNvPr>
          <p:cNvSpPr/>
          <p:nvPr/>
        </p:nvSpPr>
        <p:spPr>
          <a:xfrm>
            <a:off x="8648176" y="4406617"/>
            <a:ext cx="521786" cy="52178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그룹 7">
            <a:extLst>
              <a:ext uri="{FF2B5EF4-FFF2-40B4-BE49-F238E27FC236}">
                <a16:creationId xmlns:a16="http://schemas.microsoft.com/office/drawing/2014/main" id="{96C858B3-EF70-BE58-1036-5F1E8083CF80}"/>
              </a:ext>
            </a:extLst>
          </p:cNvPr>
          <p:cNvGrpSpPr/>
          <p:nvPr/>
        </p:nvGrpSpPr>
        <p:grpSpPr>
          <a:xfrm>
            <a:off x="9267913" y="4441936"/>
            <a:ext cx="1836000" cy="451147"/>
            <a:chOff x="9267913" y="3529265"/>
            <a:chExt cx="1836000" cy="451147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9F1075F-8DB0-ED78-195A-B35D4A2C4A71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CD05ADA7-C9EA-C2D7-E2FB-E7F56B691FD0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7847F3D3-CC69-D142-8ADA-EFE02B18F20D}"/>
              </a:ext>
            </a:extLst>
          </p:cNvPr>
          <p:cNvSpPr/>
          <p:nvPr/>
        </p:nvSpPr>
        <p:spPr>
          <a:xfrm>
            <a:off x="6089796" y="5235519"/>
            <a:ext cx="521786" cy="52178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91899B38-CD21-1857-FA7C-769529540363}"/>
              </a:ext>
            </a:extLst>
          </p:cNvPr>
          <p:cNvGrpSpPr/>
          <p:nvPr/>
        </p:nvGrpSpPr>
        <p:grpSpPr>
          <a:xfrm>
            <a:off x="4108722" y="5270838"/>
            <a:ext cx="1836000" cy="451147"/>
            <a:chOff x="4108722" y="4448325"/>
            <a:chExt cx="1836000" cy="451147"/>
          </a:xfrm>
        </p:grpSpPr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023482F6-73CF-514F-3882-D0771568CC28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D60428EA-A0A5-D086-DE2E-79BB0F38864E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4" name="Oval 25">
            <a:extLst>
              <a:ext uri="{FF2B5EF4-FFF2-40B4-BE49-F238E27FC236}">
                <a16:creationId xmlns:a16="http://schemas.microsoft.com/office/drawing/2014/main" id="{C39FBBD2-0F25-7890-B12D-6E36083F44D2}"/>
              </a:ext>
            </a:extLst>
          </p:cNvPr>
          <p:cNvSpPr/>
          <p:nvPr/>
        </p:nvSpPr>
        <p:spPr>
          <a:xfrm>
            <a:off x="6076708" y="3580943"/>
            <a:ext cx="521786" cy="52178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5" name="그룹 3">
            <a:extLst>
              <a:ext uri="{FF2B5EF4-FFF2-40B4-BE49-F238E27FC236}">
                <a16:creationId xmlns:a16="http://schemas.microsoft.com/office/drawing/2014/main" id="{D732B751-C06F-E40D-1C6E-FDF4C759D4D9}"/>
              </a:ext>
            </a:extLst>
          </p:cNvPr>
          <p:cNvGrpSpPr/>
          <p:nvPr/>
        </p:nvGrpSpPr>
        <p:grpSpPr>
          <a:xfrm>
            <a:off x="4108722" y="3616262"/>
            <a:ext cx="1836000" cy="451147"/>
            <a:chOff x="4108722" y="2600500"/>
            <a:chExt cx="1836000" cy="451147"/>
          </a:xfrm>
        </p:grpSpPr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76C8EF21-9C67-5E2C-1F8D-49FAF9C37891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0D9318E7-0BBD-D134-249A-04C830CE76A6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8" name="Oval 29">
            <a:extLst>
              <a:ext uri="{FF2B5EF4-FFF2-40B4-BE49-F238E27FC236}">
                <a16:creationId xmlns:a16="http://schemas.microsoft.com/office/drawing/2014/main" id="{B0C3CC6E-3D5A-30D7-3B20-357CB6D2397D}"/>
              </a:ext>
            </a:extLst>
          </p:cNvPr>
          <p:cNvSpPr/>
          <p:nvPr/>
        </p:nvSpPr>
        <p:spPr>
          <a:xfrm>
            <a:off x="8634580" y="3173931"/>
            <a:ext cx="521786" cy="52178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0AACB68C-BD05-D951-FD35-8B8F6A4988F6}"/>
              </a:ext>
            </a:extLst>
          </p:cNvPr>
          <p:cNvGrpSpPr/>
          <p:nvPr/>
        </p:nvGrpSpPr>
        <p:grpSpPr>
          <a:xfrm>
            <a:off x="7971100" y="2638264"/>
            <a:ext cx="1837329" cy="454065"/>
            <a:chOff x="8028249" y="1638871"/>
            <a:chExt cx="1837329" cy="454065"/>
          </a:xfrm>
        </p:grpSpPr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7D207233-2021-5F19-DB72-015971A23761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BF105273-B985-3E22-9983-026EF5AA22A6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32" name="TextBox 37">
            <a:extLst>
              <a:ext uri="{FF2B5EF4-FFF2-40B4-BE49-F238E27FC236}">
                <a16:creationId xmlns:a16="http://schemas.microsoft.com/office/drawing/2014/main" id="{B136B116-B46F-A648-D816-E3021A173E83}"/>
              </a:ext>
            </a:extLst>
          </p:cNvPr>
          <p:cNvSpPr txBox="1"/>
          <p:nvPr/>
        </p:nvSpPr>
        <p:spPr>
          <a:xfrm>
            <a:off x="1190416" y="4718851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34" name="Group 45">
            <a:extLst>
              <a:ext uri="{FF2B5EF4-FFF2-40B4-BE49-F238E27FC236}">
                <a16:creationId xmlns:a16="http://schemas.microsoft.com/office/drawing/2014/main" id="{5D32612E-7244-BD1E-F164-9FC64493D9FF}"/>
              </a:ext>
            </a:extLst>
          </p:cNvPr>
          <p:cNvGrpSpPr/>
          <p:nvPr/>
        </p:nvGrpSpPr>
        <p:grpSpPr>
          <a:xfrm rot="2722666">
            <a:off x="8828312" y="4492112"/>
            <a:ext cx="216380" cy="354948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35" name="Freeform: Shape 46">
              <a:extLst>
                <a:ext uri="{FF2B5EF4-FFF2-40B4-BE49-F238E27FC236}">
                  <a16:creationId xmlns:a16="http://schemas.microsoft.com/office/drawing/2014/main" id="{B6C9B3EC-6166-D846-9620-DF99C826386D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7">
              <a:extLst>
                <a:ext uri="{FF2B5EF4-FFF2-40B4-BE49-F238E27FC236}">
                  <a16:creationId xmlns:a16="http://schemas.microsoft.com/office/drawing/2014/main" id="{D906B01D-3491-15F0-D881-278305C1915A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8">
              <a:extLst>
                <a:ext uri="{FF2B5EF4-FFF2-40B4-BE49-F238E27FC236}">
                  <a16:creationId xmlns:a16="http://schemas.microsoft.com/office/drawing/2014/main" id="{C8E5AB1B-3959-CD6F-FA4A-C2950BA02F2E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9">
              <a:extLst>
                <a:ext uri="{FF2B5EF4-FFF2-40B4-BE49-F238E27FC236}">
                  <a16:creationId xmlns:a16="http://schemas.microsoft.com/office/drawing/2014/main" id="{C9F8AA39-6F7B-9299-F07F-CA570C1EA72D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50">
              <a:extLst>
                <a:ext uri="{FF2B5EF4-FFF2-40B4-BE49-F238E27FC236}">
                  <a16:creationId xmlns:a16="http://schemas.microsoft.com/office/drawing/2014/main" id="{A8F398F4-2D74-E89F-E317-DF77FE334BCD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51">
            <a:extLst>
              <a:ext uri="{FF2B5EF4-FFF2-40B4-BE49-F238E27FC236}">
                <a16:creationId xmlns:a16="http://schemas.microsoft.com/office/drawing/2014/main" id="{53C13483-DB19-2B3C-7AA9-9A4C3DFA0540}"/>
              </a:ext>
            </a:extLst>
          </p:cNvPr>
          <p:cNvGrpSpPr/>
          <p:nvPr/>
        </p:nvGrpSpPr>
        <p:grpSpPr>
          <a:xfrm rot="2218954">
            <a:off x="6226852" y="3649170"/>
            <a:ext cx="174044" cy="384710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41" name="Freeform: Shape 52">
              <a:extLst>
                <a:ext uri="{FF2B5EF4-FFF2-40B4-BE49-F238E27FC236}">
                  <a16:creationId xmlns:a16="http://schemas.microsoft.com/office/drawing/2014/main" id="{9805B8B8-0E1E-D065-0EC7-F572C21A3432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53">
              <a:extLst>
                <a:ext uri="{FF2B5EF4-FFF2-40B4-BE49-F238E27FC236}">
                  <a16:creationId xmlns:a16="http://schemas.microsoft.com/office/drawing/2014/main" id="{01F9C53F-8F0F-A0A6-7980-8EC2CF73967F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4">
              <a:extLst>
                <a:ext uri="{FF2B5EF4-FFF2-40B4-BE49-F238E27FC236}">
                  <a16:creationId xmlns:a16="http://schemas.microsoft.com/office/drawing/2014/main" id="{86EA95BF-9945-9CD4-F40C-4DE42786EC9D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5">
              <a:extLst>
                <a:ext uri="{FF2B5EF4-FFF2-40B4-BE49-F238E27FC236}">
                  <a16:creationId xmlns:a16="http://schemas.microsoft.com/office/drawing/2014/main" id="{7E097707-794E-8352-D92B-96F023D1BA2A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6">
              <a:extLst>
                <a:ext uri="{FF2B5EF4-FFF2-40B4-BE49-F238E27FC236}">
                  <a16:creationId xmlns:a16="http://schemas.microsoft.com/office/drawing/2014/main" id="{6ECB98E6-4863-4DF3-C322-2098BB737F84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7">
              <a:extLst>
                <a:ext uri="{FF2B5EF4-FFF2-40B4-BE49-F238E27FC236}">
                  <a16:creationId xmlns:a16="http://schemas.microsoft.com/office/drawing/2014/main" id="{E6C19DB4-CD4E-FC6C-A322-267D5C1AD46C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58">
            <a:extLst>
              <a:ext uri="{FF2B5EF4-FFF2-40B4-BE49-F238E27FC236}">
                <a16:creationId xmlns:a16="http://schemas.microsoft.com/office/drawing/2014/main" id="{DDFA1E13-B508-D7EF-A94E-DAA4EE70E637}"/>
              </a:ext>
            </a:extLst>
          </p:cNvPr>
          <p:cNvGrpSpPr/>
          <p:nvPr/>
        </p:nvGrpSpPr>
        <p:grpSpPr>
          <a:xfrm rot="2078969">
            <a:off x="8799974" y="3260736"/>
            <a:ext cx="205289" cy="336527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48" name="Freeform: Shape 59">
              <a:extLst>
                <a:ext uri="{FF2B5EF4-FFF2-40B4-BE49-F238E27FC236}">
                  <a16:creationId xmlns:a16="http://schemas.microsoft.com/office/drawing/2014/main" id="{6360A430-7C27-2D17-FD8F-58B676D95D91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0">
              <a:extLst>
                <a:ext uri="{FF2B5EF4-FFF2-40B4-BE49-F238E27FC236}">
                  <a16:creationId xmlns:a16="http://schemas.microsoft.com/office/drawing/2014/main" id="{990320D2-8E14-4504-725F-11F5E10DA2C5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61">
            <a:extLst>
              <a:ext uri="{FF2B5EF4-FFF2-40B4-BE49-F238E27FC236}">
                <a16:creationId xmlns:a16="http://schemas.microsoft.com/office/drawing/2014/main" id="{1BD8383D-B710-FB79-C73C-5DACCE84549E}"/>
              </a:ext>
            </a:extLst>
          </p:cNvPr>
          <p:cNvGrpSpPr/>
          <p:nvPr/>
        </p:nvGrpSpPr>
        <p:grpSpPr>
          <a:xfrm rot="3120492">
            <a:off x="8765327" y="6098824"/>
            <a:ext cx="244172" cy="416412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51" name="Freeform: Shape 62">
              <a:extLst>
                <a:ext uri="{FF2B5EF4-FFF2-40B4-BE49-F238E27FC236}">
                  <a16:creationId xmlns:a16="http://schemas.microsoft.com/office/drawing/2014/main" id="{4E4189C8-09EB-0FA3-0872-92A759885A7C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3">
              <a:extLst>
                <a:ext uri="{FF2B5EF4-FFF2-40B4-BE49-F238E27FC236}">
                  <a16:creationId xmlns:a16="http://schemas.microsoft.com/office/drawing/2014/main" id="{7B576590-519A-30A2-D4AF-70F83F380A1C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64">
            <a:extLst>
              <a:ext uri="{FF2B5EF4-FFF2-40B4-BE49-F238E27FC236}">
                <a16:creationId xmlns:a16="http://schemas.microsoft.com/office/drawing/2014/main" id="{41C7AA65-0B09-4199-CBCB-2F4B0ADDB62B}"/>
              </a:ext>
            </a:extLst>
          </p:cNvPr>
          <p:cNvGrpSpPr/>
          <p:nvPr/>
        </p:nvGrpSpPr>
        <p:grpSpPr>
          <a:xfrm rot="18900000">
            <a:off x="6163768" y="5428299"/>
            <a:ext cx="403203" cy="122303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54" name="Freeform: Shape 65">
              <a:extLst>
                <a:ext uri="{FF2B5EF4-FFF2-40B4-BE49-F238E27FC236}">
                  <a16:creationId xmlns:a16="http://schemas.microsoft.com/office/drawing/2014/main" id="{3D34ACD3-4E9E-F13F-5955-96BB80B58069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6">
              <a:extLst>
                <a:ext uri="{FF2B5EF4-FFF2-40B4-BE49-F238E27FC236}">
                  <a16:creationId xmlns:a16="http://schemas.microsoft.com/office/drawing/2014/main" id="{9368FADE-31DC-F2EE-56E0-9B8350A3EA05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842A541-0F59-60B2-0108-C0C84FA3A48E}"/>
              </a:ext>
            </a:extLst>
          </p:cNvPr>
          <p:cNvSpPr txBox="1"/>
          <p:nvPr/>
        </p:nvSpPr>
        <p:spPr>
          <a:xfrm>
            <a:off x="157317" y="208584"/>
            <a:ext cx="746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0C069F6B-490D-40E3-B428-2B6201FE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786" y="827173"/>
            <a:ext cx="5353050" cy="6029325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D56F50B3-6E45-47A8-8426-BF4DD946F1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883" y="95644"/>
            <a:ext cx="2460668" cy="24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57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A5B8E7-7066-4258-AA80-2CBB277F28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919"/>
            <a:ext cx="12192000" cy="3229897"/>
          </a:xfrm>
          <a:prstGeom prst="rect">
            <a:avLst/>
          </a:prstGeom>
        </p:spPr>
      </p:pic>
      <p:sp>
        <p:nvSpPr>
          <p:cNvPr id="5" name="Paralelogramo 4">
            <a:extLst>
              <a:ext uri="{FF2B5EF4-FFF2-40B4-BE49-F238E27FC236}">
                <a16:creationId xmlns:a16="http://schemas.microsoft.com/office/drawing/2014/main" id="{964D0B91-51B4-D189-5681-3BBA087E09E6}"/>
              </a:ext>
            </a:extLst>
          </p:cNvPr>
          <p:cNvSpPr/>
          <p:nvPr/>
        </p:nvSpPr>
        <p:spPr>
          <a:xfrm>
            <a:off x="132735" y="0"/>
            <a:ext cx="11474246" cy="3229897"/>
          </a:xfrm>
          <a:custGeom>
            <a:avLst/>
            <a:gdLst>
              <a:gd name="connsiteX0" fmla="*/ 0 w 11474246"/>
              <a:gd name="connsiteY0" fmla="*/ 3259394 h 3259394"/>
              <a:gd name="connsiteX1" fmla="*/ 3263082 w 11474246"/>
              <a:gd name="connsiteY1" fmla="*/ 0 h 3259394"/>
              <a:gd name="connsiteX2" fmla="*/ 11474246 w 11474246"/>
              <a:gd name="connsiteY2" fmla="*/ 0 h 3259394"/>
              <a:gd name="connsiteX3" fmla="*/ 8181670 w 11474246"/>
              <a:gd name="connsiteY3" fmla="*/ 3259394 h 3259394"/>
              <a:gd name="connsiteX4" fmla="*/ 0 w 11474246"/>
              <a:gd name="connsiteY4" fmla="*/ 3259394 h 325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4246" h="3259394">
                <a:moveTo>
                  <a:pt x="0" y="3259394"/>
                </a:moveTo>
                <a:lnTo>
                  <a:pt x="3263082" y="0"/>
                </a:lnTo>
                <a:lnTo>
                  <a:pt x="11474246" y="0"/>
                </a:lnTo>
                <a:lnTo>
                  <a:pt x="8181670" y="3259394"/>
                </a:lnTo>
                <a:lnTo>
                  <a:pt x="0" y="3259394"/>
                </a:lnTo>
                <a:close/>
              </a:path>
            </a:pathLst>
          </a:custGeom>
          <a:solidFill>
            <a:srgbClr val="40C2D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DED6B9-621F-D16C-2FC7-111D89863490}"/>
              </a:ext>
            </a:extLst>
          </p:cNvPr>
          <p:cNvSpPr txBox="1"/>
          <p:nvPr/>
        </p:nvSpPr>
        <p:spPr>
          <a:xfrm>
            <a:off x="3389671" y="953228"/>
            <a:ext cx="5412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</a:t>
            </a:r>
            <a:r>
              <a:rPr lang="en-US" altLang="ko-KR" sz="20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Presentation</a:t>
            </a:r>
            <a:r>
              <a:rPr lang="en-US" altLang="ko-KR" sz="20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 that is beautifully </a:t>
            </a:r>
            <a:r>
              <a:rPr lang="en-US" altLang="ko-KR" sz="20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designed.  </a:t>
            </a:r>
          </a:p>
          <a:p>
            <a:r>
              <a:rPr lang="en-US" altLang="ko-KR" sz="20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Easy to change colors, photos and Text. You can simply impress your audience.</a:t>
            </a:r>
            <a:endParaRPr lang="es-PE" sz="2000">
              <a:solidFill>
                <a:schemeClr val="bg1"/>
              </a:solidFill>
              <a:latin typeface="Quicksand" pitchFamily="2" charset="0"/>
            </a:endParaRPr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6A739486-65E6-7E4F-9E6B-22E79BAD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35" y="4007755"/>
            <a:ext cx="2964678" cy="9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s-MX" sz="1200">
                <a:solidFill>
                  <a:schemeClr val="tx2"/>
                </a:solidFill>
                <a:latin typeface="Quicksand" pitchFamily="2" charset="0"/>
                <a:cs typeface="Calibri Light" panose="020F0302020204030204" pitchFamily="34" charset="0"/>
              </a:rPr>
              <a:t>Lorem ipsum dolor sit amet, consectetur adipiscing elit. Aliquam tincidunt ante nec sem congue convallis. 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4A991C36-58A4-EC11-E6AE-348204D4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50" y="3623373"/>
            <a:ext cx="792168" cy="276981"/>
          </a:xfrm>
          <a:prstGeom prst="rec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altLang="es-MX" sz="1200" b="1">
                <a:latin typeface="Quicksand" pitchFamily="2" charset="0"/>
              </a:rPr>
              <a:t>Opción 1</a:t>
            </a: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12EF9494-DAD5-CCF4-5584-DA54DE19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35" y="5490001"/>
            <a:ext cx="2964678" cy="9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s-MX" sz="1200">
                <a:solidFill>
                  <a:schemeClr val="tx2"/>
                </a:solidFill>
                <a:latin typeface="Quicksand" pitchFamily="2" charset="0"/>
                <a:cs typeface="Calibri Light" panose="020F0302020204030204" pitchFamily="34" charset="0"/>
              </a:rPr>
              <a:t>Lorem ipsum dolor sit amet, consectetur adipiscing elit. Aliquam tincidunt ante nec sem congue convallis. 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EFF82EFB-6883-0D5E-CD94-59250830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50" y="5105619"/>
            <a:ext cx="792168" cy="276981"/>
          </a:xfrm>
          <a:prstGeom prst="rec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altLang="es-MX" sz="1200" b="1">
                <a:latin typeface="Quicksand" pitchFamily="2" charset="0"/>
              </a:rPr>
              <a:t>Opción 1</a:t>
            </a:r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56F068ED-8F2F-7AC1-4D36-1123DB2B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416" y="4060687"/>
            <a:ext cx="2964678" cy="9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s-MX" sz="1200">
                <a:solidFill>
                  <a:schemeClr val="tx2"/>
                </a:solidFill>
                <a:latin typeface="Quicksand" pitchFamily="2" charset="0"/>
                <a:cs typeface="Calibri Light" panose="020F0302020204030204" pitchFamily="34" charset="0"/>
              </a:rPr>
              <a:t>Lorem ipsum dolor sit amet, consectetur adipiscing elit. Aliquam tincidunt ante nec sem congue convallis. </a:t>
            </a:r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331B51DC-872E-6DE3-DC4F-53B63A73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511" y="3723093"/>
            <a:ext cx="792168" cy="276981"/>
          </a:xfrm>
          <a:prstGeom prst="rec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altLang="es-MX" sz="1200" b="1">
                <a:latin typeface="Quicksand" pitchFamily="2" charset="0"/>
              </a:rPr>
              <a:t>Opción 1</a:t>
            </a: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589C12EE-42ED-DB97-4B0B-DF0C791F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511" y="5490001"/>
            <a:ext cx="2964678" cy="9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s-MX" sz="1200">
                <a:solidFill>
                  <a:schemeClr val="tx2"/>
                </a:solidFill>
                <a:latin typeface="Quicksand" pitchFamily="2" charset="0"/>
                <a:cs typeface="Calibri Light" panose="020F0302020204030204" pitchFamily="34" charset="0"/>
              </a:rPr>
              <a:t>Lorem ipsum dolor sit amet, consectetur adipiscing elit. Aliquam tincidunt ante nec sem congue convallis. </a:t>
            </a: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B97F4EC1-9CFB-ECC3-C15A-05AD34EB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606" y="5152407"/>
            <a:ext cx="792168" cy="276981"/>
          </a:xfrm>
          <a:prstGeom prst="rect">
            <a:avLst/>
          </a:prstGeom>
          <a:solidFill>
            <a:srgbClr val="40C2D0">
              <a:alpha val="38000"/>
            </a:srgbClr>
          </a:solidFill>
          <a:ln>
            <a:noFill/>
          </a:ln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altLang="es-MX" sz="1200" b="1">
                <a:latin typeface="Quicksand" pitchFamily="2" charset="0"/>
              </a:rPr>
              <a:t>Opción 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BC6931-44BB-4AA7-8691-D517F94FD9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82" y="2351380"/>
            <a:ext cx="4328075" cy="43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98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0">
            <a:extLst>
              <a:ext uri="{FF2B5EF4-FFF2-40B4-BE49-F238E27FC236}">
                <a16:creationId xmlns:a16="http://schemas.microsoft.com/office/drawing/2014/main" id="{88B9D5DF-442E-E2B6-0E9C-49DEBA98CAB6}"/>
              </a:ext>
            </a:extLst>
          </p:cNvPr>
          <p:cNvSpPr txBox="1"/>
          <p:nvPr/>
        </p:nvSpPr>
        <p:spPr>
          <a:xfrm>
            <a:off x="1252728" y="4335658"/>
            <a:ext cx="4215384" cy="400110"/>
          </a:xfrm>
          <a:prstGeom prst="rect">
            <a:avLst/>
          </a:prstGeom>
          <a:solidFill>
            <a:srgbClr val="40C2D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39702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600" baseline="0" dirty="0">
                <a:solidFill>
                  <a:schemeClr val="bg1"/>
                </a:solidFill>
                <a:uFillTx/>
                <a:latin typeface="Quicksand" pitchFamily="2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A6638EF-667C-26CF-E7BE-2B95D2FF21CB}"/>
              </a:ext>
            </a:extLst>
          </p:cNvPr>
          <p:cNvSpPr txBox="1"/>
          <p:nvPr/>
        </p:nvSpPr>
        <p:spPr>
          <a:xfrm>
            <a:off x="363020" y="3292195"/>
            <a:ext cx="6192779" cy="5760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7200" dirty="0">
                <a:solidFill>
                  <a:schemeClr val="bg1"/>
                </a:solidFill>
                <a:latin typeface="Quicksand" pitchFamily="2" charset="0"/>
              </a:rPr>
              <a:t>Thank You</a:t>
            </a:r>
            <a:endParaRPr lang="ko-KR" altLang="en-US" sz="7200" dirty="0">
              <a:solidFill>
                <a:schemeClr val="bg1"/>
              </a:solidFill>
              <a:latin typeface="Quicksand" pitchFamily="2" charset="0"/>
            </a:endParaRPr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ED167033-E840-D54B-CE77-715436CFED22}"/>
              </a:ext>
            </a:extLst>
          </p:cNvPr>
          <p:cNvSpPr txBox="1"/>
          <p:nvPr/>
        </p:nvSpPr>
        <p:spPr>
          <a:xfrm>
            <a:off x="2054121" y="4758240"/>
            <a:ext cx="2810582" cy="40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1800" noProof="1">
                <a:solidFill>
                  <a:schemeClr val="tx1">
                    <a:lumMod val="85000"/>
                    <a:lumOff val="15000"/>
                    <a:alpha val="85000"/>
                  </a:schemeClr>
                </a:solidFill>
                <a:latin typeface="Quicksand" pitchFamily="2" charset="0"/>
              </a:rPr>
              <a:t>Curabitur venenatis viverra eget a risus. 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9BD0A47-4839-4575-8C88-E629FE8EA91F}"/>
              </a:ext>
            </a:extLst>
          </p:cNvPr>
          <p:cNvSpPr/>
          <p:nvPr/>
        </p:nvSpPr>
        <p:spPr>
          <a:xfrm>
            <a:off x="967564" y="854612"/>
            <a:ext cx="5022166" cy="51487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BEECE1-8049-44E2-BC4E-7878A0F2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260" y="1952625"/>
            <a:ext cx="6191250" cy="4905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DC010C-105E-4B00-B4A9-D8D710F16A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80" y="151227"/>
            <a:ext cx="4307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2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375609E-447A-4E5B-8508-CD2284D82634}"/>
              </a:ext>
            </a:extLst>
          </p:cNvPr>
          <p:cNvSpPr txBox="1"/>
          <p:nvPr/>
        </p:nvSpPr>
        <p:spPr>
          <a:xfrm>
            <a:off x="2373770" y="479633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>
              <a:solidFill>
                <a:srgbClr val="3B3B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D60E029-5E2A-4A65-91BB-27577FBC4C2A}"/>
              </a:ext>
            </a:extLst>
          </p:cNvPr>
          <p:cNvSpPr txBox="1"/>
          <p:nvPr/>
        </p:nvSpPr>
        <p:spPr>
          <a:xfrm>
            <a:off x="3899062" y="2059911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>
              <a:solidFill>
                <a:srgbClr val="3B3B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730A933-4BF8-43FF-A06F-76A35D40857D}"/>
              </a:ext>
            </a:extLst>
          </p:cNvPr>
          <p:cNvSpPr txBox="1"/>
          <p:nvPr/>
        </p:nvSpPr>
        <p:spPr>
          <a:xfrm>
            <a:off x="2602431" y="2432243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>
              <a:solidFill>
                <a:srgbClr val="190B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CF451DD-35B5-45AB-8ACB-234FABFB60F9}"/>
              </a:ext>
            </a:extLst>
          </p:cNvPr>
          <p:cNvSpPr txBox="1"/>
          <p:nvPr/>
        </p:nvSpPr>
        <p:spPr>
          <a:xfrm>
            <a:off x="2602431" y="1353861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>
              <a:solidFill>
                <a:srgbClr val="3B3B3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9C12536-0A30-4A38-9327-BBD378636019}"/>
              </a:ext>
            </a:extLst>
          </p:cNvPr>
          <p:cNvSpPr txBox="1"/>
          <p:nvPr/>
        </p:nvSpPr>
        <p:spPr>
          <a:xfrm>
            <a:off x="3826641" y="344776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>
              <a:solidFill>
                <a:srgbClr val="3B3B3B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B82EBB4-9F8B-4D56-83D0-B5BD81C9ED69}"/>
              </a:ext>
            </a:extLst>
          </p:cNvPr>
          <p:cNvSpPr txBox="1"/>
          <p:nvPr/>
        </p:nvSpPr>
        <p:spPr>
          <a:xfrm>
            <a:off x="2602431" y="3730886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3D4DFEA-4454-4FF6-BACC-8AE9F99F797A}"/>
              </a:ext>
            </a:extLst>
          </p:cNvPr>
          <p:cNvSpPr txBox="1"/>
          <p:nvPr/>
        </p:nvSpPr>
        <p:spPr>
          <a:xfrm>
            <a:off x="3826641" y="496798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B3B3B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>
              <a:solidFill>
                <a:srgbClr val="3B3B3B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93647A9-5A7C-4325-923A-8ACD7774558D}"/>
              </a:ext>
            </a:extLst>
          </p:cNvPr>
          <p:cNvSpPr txBox="1"/>
          <p:nvPr/>
        </p:nvSpPr>
        <p:spPr>
          <a:xfrm>
            <a:off x="1611819" y="5307153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190B00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6C5603C7-B33F-4826-8D40-2585C44FF445}"/>
              </a:ext>
            </a:extLst>
          </p:cNvPr>
          <p:cNvSpPr/>
          <p:nvPr/>
        </p:nvSpPr>
        <p:spPr>
          <a:xfrm>
            <a:off x="293278" y="272150"/>
            <a:ext cx="11605455" cy="6356031"/>
          </a:xfrm>
          <a:prstGeom prst="rect">
            <a:avLst/>
          </a:prstGeom>
          <a:noFill/>
          <a:ln w="28575" cap="flat">
            <a:solidFill>
              <a:srgbClr val="0070D4"/>
            </a:solidFill>
            <a:prstDash val="dash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kern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89197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5949E0D4-B271-40D9-B13C-8F0E9ED7A166}"/>
              </a:ext>
            </a:extLst>
          </p:cNvPr>
          <p:cNvSpPr/>
          <p:nvPr/>
        </p:nvSpPr>
        <p:spPr>
          <a:xfrm>
            <a:off x="3852897" y="3889593"/>
            <a:ext cx="6493148" cy="2985992"/>
          </a:xfrm>
          <a:prstGeom prst="triangle">
            <a:avLst/>
          </a:pr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59">
            <a:extLst>
              <a:ext uri="{FF2B5EF4-FFF2-40B4-BE49-F238E27FC236}">
                <a16:creationId xmlns:a16="http://schemas.microsoft.com/office/drawing/2014/main" id="{FB23EA68-8909-F0E7-E77D-918A8AD125D5}"/>
              </a:ext>
            </a:extLst>
          </p:cNvPr>
          <p:cNvSpPr txBox="1"/>
          <p:nvPr/>
        </p:nvSpPr>
        <p:spPr>
          <a:xfrm>
            <a:off x="10346044" y="6380260"/>
            <a:ext cx="167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rma libre: forma 30">
            <a:extLst>
              <a:ext uri="{FF2B5EF4-FFF2-40B4-BE49-F238E27FC236}">
                <a16:creationId xmlns:a16="http://schemas.microsoft.com/office/drawing/2014/main" id="{D54494D1-8A75-5EA5-5AFD-B97E62990829}"/>
              </a:ext>
            </a:extLst>
          </p:cNvPr>
          <p:cNvSpPr/>
          <p:nvPr/>
        </p:nvSpPr>
        <p:spPr>
          <a:xfrm>
            <a:off x="11063917" y="5335690"/>
            <a:ext cx="956127" cy="956127"/>
          </a:xfrm>
          <a:custGeom>
            <a:avLst/>
            <a:gdLst>
              <a:gd name="connsiteX0" fmla="*/ 849367 w 849367"/>
              <a:gd name="connsiteY0" fmla="*/ 424684 h 849367"/>
              <a:gd name="connsiteX1" fmla="*/ 424684 w 849367"/>
              <a:gd name="connsiteY1" fmla="*/ 849367 h 849367"/>
              <a:gd name="connsiteX2" fmla="*/ 0 w 849367"/>
              <a:gd name="connsiteY2" fmla="*/ 424684 h 849367"/>
              <a:gd name="connsiteX3" fmla="*/ 424684 w 849367"/>
              <a:gd name="connsiteY3" fmla="*/ 0 h 849367"/>
              <a:gd name="connsiteX4" fmla="*/ 849367 w 849367"/>
              <a:gd name="connsiteY4" fmla="*/ 424684 h 8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67" h="849367">
                <a:moveTo>
                  <a:pt x="849367" y="424684"/>
                </a:moveTo>
                <a:cubicBezTo>
                  <a:pt x="849367" y="659230"/>
                  <a:pt x="659230" y="849367"/>
                  <a:pt x="424684" y="849367"/>
                </a:cubicBezTo>
                <a:cubicBezTo>
                  <a:pt x="190137" y="849367"/>
                  <a:pt x="0" y="659230"/>
                  <a:pt x="0" y="424684"/>
                </a:cubicBezTo>
                <a:cubicBezTo>
                  <a:pt x="0" y="190137"/>
                  <a:pt x="190137" y="0"/>
                  <a:pt x="424684" y="0"/>
                </a:cubicBezTo>
                <a:cubicBezTo>
                  <a:pt x="659230" y="0"/>
                  <a:pt x="849367" y="190137"/>
                  <a:pt x="849367" y="424684"/>
                </a:cubicBezTo>
                <a:close/>
              </a:path>
            </a:pathLst>
          </a:custGeom>
          <a:solidFill>
            <a:srgbClr val="40C2D0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4" name="Forma libre: forma 31">
            <a:extLst>
              <a:ext uri="{FF2B5EF4-FFF2-40B4-BE49-F238E27FC236}">
                <a16:creationId xmlns:a16="http://schemas.microsoft.com/office/drawing/2014/main" id="{F40D5690-E013-7058-B932-03911463F676}"/>
              </a:ext>
            </a:extLst>
          </p:cNvPr>
          <p:cNvSpPr/>
          <p:nvPr/>
        </p:nvSpPr>
        <p:spPr>
          <a:xfrm>
            <a:off x="11186916" y="5453141"/>
            <a:ext cx="745219" cy="721172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chemeClr val="bg1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23" name="Google Shape;270;p42">
            <a:extLst>
              <a:ext uri="{FF2B5EF4-FFF2-40B4-BE49-F238E27FC236}">
                <a16:creationId xmlns:a16="http://schemas.microsoft.com/office/drawing/2014/main" id="{63350DA8-F87C-A50F-3193-00A4C2BD799F}"/>
              </a:ext>
            </a:extLst>
          </p:cNvPr>
          <p:cNvSpPr txBox="1"/>
          <p:nvPr/>
        </p:nvSpPr>
        <p:spPr>
          <a:xfrm>
            <a:off x="1017923" y="1659471"/>
            <a:ext cx="5078077" cy="45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2800" dirty="0">
                <a:solidFill>
                  <a:srgbClr val="40C2D0"/>
                </a:solidFill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800" dirty="0">
                <a:solidFill>
                  <a:srgbClr val="40C2D0"/>
                </a:solidFill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800" dirty="0"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800" b="1" dirty="0">
              <a:solidFill>
                <a:srgbClr val="02FFB3"/>
              </a:solidFill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BAD5861-6BE7-7990-6342-9C387C292AE9}"/>
              </a:ext>
            </a:extLst>
          </p:cNvPr>
          <p:cNvGrpSpPr/>
          <p:nvPr/>
        </p:nvGrpSpPr>
        <p:grpSpPr>
          <a:xfrm>
            <a:off x="1017923" y="2631723"/>
            <a:ext cx="2989182" cy="1594553"/>
            <a:chOff x="877424" y="2601843"/>
            <a:chExt cx="2989182" cy="1594553"/>
          </a:xfrm>
        </p:grpSpPr>
        <p:sp>
          <p:nvSpPr>
            <p:cNvPr id="25" name="Google Shape;272;p42">
              <a:extLst>
                <a:ext uri="{FF2B5EF4-FFF2-40B4-BE49-F238E27FC236}">
                  <a16:creationId xmlns:a16="http://schemas.microsoft.com/office/drawing/2014/main" id="{F87B9B29-81B7-86A6-14AD-F94568C8A475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2000" dirty="0">
                  <a:solidFill>
                    <a:srgbClr val="40C2D0"/>
                  </a:solidFill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000" dirty="0">
                  <a:solidFill>
                    <a:srgbClr val="40C2D0"/>
                  </a:solidFill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000" dirty="0">
                <a:solidFill>
                  <a:srgbClr val="40C2D0"/>
                </a:solidFill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26" name="Google Shape;273;p42">
              <a:extLst>
                <a:ext uri="{FF2B5EF4-FFF2-40B4-BE49-F238E27FC236}">
                  <a16:creationId xmlns:a16="http://schemas.microsoft.com/office/drawing/2014/main" id="{A4FC074A-0A73-D912-0FAD-2661A22D8A8F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29" indent="-285729">
                <a:buFont typeface="Arial" panose="020B0604020202020204" pitchFamily="34" charset="0"/>
                <a:buChar char="•"/>
              </a:pPr>
              <a:r>
                <a:rPr lang="es-PE" sz="2000"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285729" indent="-285729">
                <a:buFont typeface="Arial" panose="020B0604020202020204" pitchFamily="34" charset="0"/>
                <a:buChar char="•"/>
              </a:pPr>
              <a:r>
                <a:rPr lang="es-PE" sz="2000">
                  <a:ea typeface="Montserrat"/>
                  <a:cs typeface="Kanit Light" panose="020B0604020202020204" charset="-34"/>
                  <a:sym typeface="Montserrat"/>
                </a:rPr>
                <a:t>undraw.co</a:t>
              </a:r>
            </a:p>
            <a:p>
              <a:endParaRPr lang="es-PE" sz="2000"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A0759BF-1792-A287-E6A2-F348B7BA6F26}"/>
              </a:ext>
            </a:extLst>
          </p:cNvPr>
          <p:cNvGrpSpPr/>
          <p:nvPr/>
        </p:nvGrpSpPr>
        <p:grpSpPr>
          <a:xfrm>
            <a:off x="1017923" y="3872008"/>
            <a:ext cx="2645376" cy="993225"/>
            <a:chOff x="877424" y="3198689"/>
            <a:chExt cx="2645376" cy="993225"/>
          </a:xfrm>
        </p:grpSpPr>
        <p:sp>
          <p:nvSpPr>
            <p:cNvPr id="28" name="Google Shape;274;p42">
              <a:extLst>
                <a:ext uri="{FF2B5EF4-FFF2-40B4-BE49-F238E27FC236}">
                  <a16:creationId xmlns:a16="http://schemas.microsoft.com/office/drawing/2014/main" id="{4120B316-F988-244D-FA52-E030934B5D65}"/>
                </a:ext>
              </a:extLst>
            </p:cNvPr>
            <p:cNvSpPr txBox="1"/>
            <p:nvPr/>
          </p:nvSpPr>
          <p:spPr>
            <a:xfrm>
              <a:off x="877424" y="3198689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2000" dirty="0">
                  <a:solidFill>
                    <a:srgbClr val="40C2D0"/>
                  </a:solidFill>
                  <a:ea typeface="Rubik"/>
                  <a:cs typeface="Rubik" panose="020B0604020202020204" charset="-79"/>
                  <a:sym typeface="Rubik"/>
                </a:rPr>
                <a:t>FONTS :</a:t>
              </a:r>
              <a:endParaRPr sz="2000" dirty="0">
                <a:solidFill>
                  <a:srgbClr val="40C2D0"/>
                </a:solidFill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29" name="Google Shape;275;p42">
              <a:extLst>
                <a:ext uri="{FF2B5EF4-FFF2-40B4-BE49-F238E27FC236}">
                  <a16:creationId xmlns:a16="http://schemas.microsoft.com/office/drawing/2014/main" id="{B33BAC64-8163-4601-D028-DF80215C6C87}"/>
                </a:ext>
              </a:extLst>
            </p:cNvPr>
            <p:cNvSpPr txBox="1"/>
            <p:nvPr/>
          </p:nvSpPr>
          <p:spPr>
            <a:xfrm>
              <a:off x="877424" y="3507314"/>
              <a:ext cx="2645376" cy="6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29" indent="-285729">
                <a:buFont typeface="Arial" panose="020B0604020202020204" pitchFamily="34" charset="0"/>
                <a:buChar char="•"/>
              </a:pPr>
              <a:r>
                <a:rPr lang="es-PE" sz="2000" err="1">
                  <a:ea typeface="Montserrat"/>
                  <a:cs typeface="Kanit Light" panose="020B0604020202020204" charset="-34"/>
                  <a:sym typeface="Montserrat"/>
                </a:rPr>
                <a:t>Quicksand</a:t>
              </a:r>
              <a:endParaRPr lang="es-PE" sz="2000"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40555B9-A0AB-F919-6C61-6877416C8C81}"/>
              </a:ext>
            </a:extLst>
          </p:cNvPr>
          <p:cNvSpPr/>
          <p:nvPr/>
        </p:nvSpPr>
        <p:spPr>
          <a:xfrm>
            <a:off x="888877" y="365437"/>
            <a:ext cx="2828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solidFill>
                  <a:srgbClr val="40C2D0"/>
                </a:solidFill>
              </a:rPr>
              <a:t>Fuente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31C884D2-D229-4DDA-974E-EF3388092A0D}"/>
              </a:ext>
            </a:extLst>
          </p:cNvPr>
          <p:cNvSpPr/>
          <p:nvPr/>
        </p:nvSpPr>
        <p:spPr>
          <a:xfrm rot="10800000">
            <a:off x="5244588" y="-17585"/>
            <a:ext cx="6493148" cy="2985992"/>
          </a:xfrm>
          <a:prstGeom prst="triangl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39060B-6B28-4FD2-8D52-9D48136EE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365" y="17585"/>
            <a:ext cx="370382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DB8A00-718F-4272-A788-3E1B2B04F5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10519">
            <a:off x="6329157" y="3045816"/>
            <a:ext cx="4686243" cy="39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540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85DBA6-201C-A12E-3A5F-0EBF75F55A11}"/>
              </a:ext>
            </a:extLst>
          </p:cNvPr>
          <p:cNvSpPr txBox="1"/>
          <p:nvPr/>
        </p:nvSpPr>
        <p:spPr>
          <a:xfrm>
            <a:off x="3027765" y="135045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/>
              <a:t>Fully Editable Icon Sets: A</a:t>
            </a:r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6CA6FDDA-F473-F163-DFD7-D6A692C1F330}"/>
              </a:ext>
            </a:extLst>
          </p:cNvPr>
          <p:cNvSpPr/>
          <p:nvPr/>
        </p:nvSpPr>
        <p:spPr>
          <a:xfrm>
            <a:off x="6243759" y="1326613"/>
            <a:ext cx="537403" cy="538990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AE2C92DA-A68A-796B-2BA1-FFBEDD284D98}"/>
              </a:ext>
            </a:extLst>
          </p:cNvPr>
          <p:cNvSpPr/>
          <p:nvPr/>
        </p:nvSpPr>
        <p:spPr>
          <a:xfrm>
            <a:off x="5382152" y="1399065"/>
            <a:ext cx="537400" cy="39407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0692F5EC-4CC2-7651-CDFB-3EC59E2794A1}"/>
              </a:ext>
            </a:extLst>
          </p:cNvPr>
          <p:cNvSpPr/>
          <p:nvPr/>
        </p:nvSpPr>
        <p:spPr>
          <a:xfrm>
            <a:off x="6245899" y="4437163"/>
            <a:ext cx="321665" cy="727185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D184349-9C1B-98B9-4025-FBD789EDD026}"/>
              </a:ext>
            </a:extLst>
          </p:cNvPr>
          <p:cNvSpPr/>
          <p:nvPr/>
        </p:nvSpPr>
        <p:spPr>
          <a:xfrm rot="18900000">
            <a:off x="9812061" y="3547932"/>
            <a:ext cx="231812" cy="51642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8DE7F5FC-0861-9FA2-159B-33E707096F12}"/>
              </a:ext>
            </a:extLst>
          </p:cNvPr>
          <p:cNvSpPr/>
          <p:nvPr/>
        </p:nvSpPr>
        <p:spPr>
          <a:xfrm flipH="1">
            <a:off x="5375691" y="4562181"/>
            <a:ext cx="477148" cy="47714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42721C44-FE67-6267-BC15-FBE87BA24025}"/>
              </a:ext>
            </a:extLst>
          </p:cNvPr>
          <p:cNvSpPr/>
          <p:nvPr/>
        </p:nvSpPr>
        <p:spPr>
          <a:xfrm>
            <a:off x="7921596" y="3535553"/>
            <a:ext cx="473333" cy="4657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7B15FD7D-C24A-517D-5920-C3FF126B5640}"/>
              </a:ext>
            </a:extLst>
          </p:cNvPr>
          <p:cNvSpPr/>
          <p:nvPr/>
        </p:nvSpPr>
        <p:spPr>
          <a:xfrm>
            <a:off x="11330294" y="3492470"/>
            <a:ext cx="477148" cy="47575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E6A6624-944F-E06C-6CD5-A3ADDDD87CE1}"/>
              </a:ext>
            </a:extLst>
          </p:cNvPr>
          <p:cNvSpPr/>
          <p:nvPr/>
        </p:nvSpPr>
        <p:spPr>
          <a:xfrm>
            <a:off x="7105365" y="1353901"/>
            <a:ext cx="484415" cy="4844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6DD4328-E33E-7ADF-AC88-F34ADE2F9275}"/>
              </a:ext>
            </a:extLst>
          </p:cNvPr>
          <p:cNvSpPr/>
          <p:nvPr/>
        </p:nvSpPr>
        <p:spPr>
          <a:xfrm rot="5400000">
            <a:off x="7913662" y="1353897"/>
            <a:ext cx="485060" cy="48441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787A8228-453D-67C0-1F66-DEDD8EAB48DE}"/>
              </a:ext>
            </a:extLst>
          </p:cNvPr>
          <p:cNvSpPr/>
          <p:nvPr/>
        </p:nvSpPr>
        <p:spPr>
          <a:xfrm>
            <a:off x="6960629" y="4538634"/>
            <a:ext cx="527164" cy="52424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D52B405C-ACDB-E523-BD92-4F805D52E05F}"/>
              </a:ext>
            </a:extLst>
          </p:cNvPr>
          <p:cNvSpPr/>
          <p:nvPr/>
        </p:nvSpPr>
        <p:spPr>
          <a:xfrm rot="16200000">
            <a:off x="8722795" y="1304486"/>
            <a:ext cx="582859" cy="58324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D8CECF7F-35EC-87EB-4F23-3D097B60B58A}"/>
              </a:ext>
            </a:extLst>
          </p:cNvPr>
          <p:cNvSpPr/>
          <p:nvPr/>
        </p:nvSpPr>
        <p:spPr>
          <a:xfrm>
            <a:off x="9630051" y="1256911"/>
            <a:ext cx="486196" cy="678387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13F85133-A5DD-7291-AB2B-2BB1DC2CC7CC}"/>
              </a:ext>
            </a:extLst>
          </p:cNvPr>
          <p:cNvSpPr/>
          <p:nvPr/>
        </p:nvSpPr>
        <p:spPr>
          <a:xfrm>
            <a:off x="7880854" y="4520116"/>
            <a:ext cx="396302" cy="561278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52D9A743-8EC1-CC54-E853-B6FFFDDF4BB2}"/>
              </a:ext>
            </a:extLst>
          </p:cNvPr>
          <p:cNvSpPr/>
          <p:nvPr/>
        </p:nvSpPr>
        <p:spPr>
          <a:xfrm rot="20700000">
            <a:off x="6269916" y="3527025"/>
            <a:ext cx="563629" cy="48279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555F542-8388-17EA-87A1-6F729353B22E}"/>
              </a:ext>
            </a:extLst>
          </p:cNvPr>
          <p:cNvSpPr/>
          <p:nvPr/>
        </p:nvSpPr>
        <p:spPr>
          <a:xfrm>
            <a:off x="4486249" y="3435644"/>
            <a:ext cx="541702" cy="507082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990CB31F-63D0-9A24-F637-6FECFAAC8A71}"/>
              </a:ext>
            </a:extLst>
          </p:cNvPr>
          <p:cNvSpPr/>
          <p:nvPr/>
        </p:nvSpPr>
        <p:spPr>
          <a:xfrm>
            <a:off x="4460631" y="4532916"/>
            <a:ext cx="521998" cy="5219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CEEAC228-BA3F-5DD1-782B-234438A12BFC}"/>
              </a:ext>
            </a:extLst>
          </p:cNvPr>
          <p:cNvSpPr/>
          <p:nvPr/>
        </p:nvSpPr>
        <p:spPr>
          <a:xfrm rot="18805992">
            <a:off x="10367758" y="1375093"/>
            <a:ext cx="566878" cy="56096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1" name="Rectangle 130">
            <a:extLst>
              <a:ext uri="{FF2B5EF4-FFF2-40B4-BE49-F238E27FC236}">
                <a16:creationId xmlns:a16="http://schemas.microsoft.com/office/drawing/2014/main" id="{8312FA89-24C1-8753-12DA-F5E1830C66D8}"/>
              </a:ext>
            </a:extLst>
          </p:cNvPr>
          <p:cNvSpPr/>
          <p:nvPr/>
        </p:nvSpPr>
        <p:spPr>
          <a:xfrm>
            <a:off x="11195851" y="1375162"/>
            <a:ext cx="559414" cy="56195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F638240-F041-31F3-87EC-96144D0DB8CB}"/>
              </a:ext>
            </a:extLst>
          </p:cNvPr>
          <p:cNvSpPr>
            <a:spLocks noChangeAspect="1"/>
          </p:cNvSpPr>
          <p:nvPr/>
        </p:nvSpPr>
        <p:spPr>
          <a:xfrm>
            <a:off x="9583746" y="4496559"/>
            <a:ext cx="491175" cy="58483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CB0F671A-9596-88D0-E60C-FCF9ABA894F9}"/>
              </a:ext>
            </a:extLst>
          </p:cNvPr>
          <p:cNvSpPr>
            <a:spLocks noChangeAspect="1"/>
          </p:cNvSpPr>
          <p:nvPr/>
        </p:nvSpPr>
        <p:spPr>
          <a:xfrm>
            <a:off x="8684861" y="4496559"/>
            <a:ext cx="491175" cy="58483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D28E7CB4-86FD-0406-6FBD-7D65AE450777}"/>
              </a:ext>
            </a:extLst>
          </p:cNvPr>
          <p:cNvSpPr>
            <a:spLocks noChangeAspect="1"/>
          </p:cNvSpPr>
          <p:nvPr/>
        </p:nvSpPr>
        <p:spPr>
          <a:xfrm>
            <a:off x="10482626" y="4496559"/>
            <a:ext cx="491175" cy="58483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67910D37-078E-EEFE-697D-5A1BD58856CD}"/>
              </a:ext>
            </a:extLst>
          </p:cNvPr>
          <p:cNvSpPr>
            <a:spLocks noChangeAspect="1"/>
          </p:cNvSpPr>
          <p:nvPr/>
        </p:nvSpPr>
        <p:spPr>
          <a:xfrm>
            <a:off x="11381511" y="4496559"/>
            <a:ext cx="491175" cy="58483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6" name="Google Shape;6000;p67">
            <a:extLst>
              <a:ext uri="{FF2B5EF4-FFF2-40B4-BE49-F238E27FC236}">
                <a16:creationId xmlns:a16="http://schemas.microsoft.com/office/drawing/2014/main" id="{DC78CEDB-6995-3CF2-BDC3-0DE48CC15571}"/>
              </a:ext>
            </a:extLst>
          </p:cNvPr>
          <p:cNvSpPr/>
          <p:nvPr/>
        </p:nvSpPr>
        <p:spPr>
          <a:xfrm>
            <a:off x="4434907" y="1312866"/>
            <a:ext cx="620708" cy="63327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7" name="Google Shape;6029;p67">
            <a:extLst>
              <a:ext uri="{FF2B5EF4-FFF2-40B4-BE49-F238E27FC236}">
                <a16:creationId xmlns:a16="http://schemas.microsoft.com/office/drawing/2014/main" id="{53F75FD6-B792-BD34-127B-F98D2357138C}"/>
              </a:ext>
            </a:extLst>
          </p:cNvPr>
          <p:cNvGrpSpPr/>
          <p:nvPr/>
        </p:nvGrpSpPr>
        <p:grpSpPr>
          <a:xfrm>
            <a:off x="9588203" y="5361371"/>
            <a:ext cx="415158" cy="575505"/>
            <a:chOff x="-38860326" y="3221750"/>
            <a:chExt cx="228425" cy="316650"/>
          </a:xfrm>
          <a:solidFill>
            <a:schemeClr val="bg1">
              <a:lumMod val="50000"/>
            </a:schemeClr>
          </a:solidFill>
        </p:grpSpPr>
        <p:sp>
          <p:nvSpPr>
            <p:cNvPr id="115" name="Google Shape;6030;p67">
              <a:extLst>
                <a:ext uri="{FF2B5EF4-FFF2-40B4-BE49-F238E27FC236}">
                  <a16:creationId xmlns:a16="http://schemas.microsoft.com/office/drawing/2014/main" id="{C03264E7-D210-9135-FF57-E55D68D21A95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6031;p67">
              <a:extLst>
                <a:ext uri="{FF2B5EF4-FFF2-40B4-BE49-F238E27FC236}">
                  <a16:creationId xmlns:a16="http://schemas.microsoft.com/office/drawing/2014/main" id="{D7366FED-69C7-5858-9BDC-FC4B359BB07B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6032;p67">
              <a:extLst>
                <a:ext uri="{FF2B5EF4-FFF2-40B4-BE49-F238E27FC236}">
                  <a16:creationId xmlns:a16="http://schemas.microsoft.com/office/drawing/2014/main" id="{703CC138-16C0-CA4E-DA7C-ED7F61B36B00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8" name="Google Shape;6033;p67">
              <a:extLst>
                <a:ext uri="{FF2B5EF4-FFF2-40B4-BE49-F238E27FC236}">
                  <a16:creationId xmlns:a16="http://schemas.microsoft.com/office/drawing/2014/main" id="{83A1D39D-1A50-CCEB-5829-65077077E16B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" name="Google Shape;6066;p67">
            <a:extLst>
              <a:ext uri="{FF2B5EF4-FFF2-40B4-BE49-F238E27FC236}">
                <a16:creationId xmlns:a16="http://schemas.microsoft.com/office/drawing/2014/main" id="{F0C8DA5F-7151-FD24-FF32-BF99BB6AB699}"/>
              </a:ext>
            </a:extLst>
          </p:cNvPr>
          <p:cNvGrpSpPr/>
          <p:nvPr/>
        </p:nvGrpSpPr>
        <p:grpSpPr>
          <a:xfrm>
            <a:off x="4396494" y="2260113"/>
            <a:ext cx="661754" cy="658479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113" name="Google Shape;6067;p67">
              <a:extLst>
                <a:ext uri="{FF2B5EF4-FFF2-40B4-BE49-F238E27FC236}">
                  <a16:creationId xmlns:a16="http://schemas.microsoft.com/office/drawing/2014/main" id="{55EA6148-CD92-A783-5B08-BE47C918CDAF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6068;p67">
              <a:extLst>
                <a:ext uri="{FF2B5EF4-FFF2-40B4-BE49-F238E27FC236}">
                  <a16:creationId xmlns:a16="http://schemas.microsoft.com/office/drawing/2014/main" id="{C7EA238A-9929-43E3-198E-AC9D7BCDB12A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9" name="Google Shape;5976;p67">
            <a:extLst>
              <a:ext uri="{FF2B5EF4-FFF2-40B4-BE49-F238E27FC236}">
                <a16:creationId xmlns:a16="http://schemas.microsoft.com/office/drawing/2014/main" id="{007C3B76-785C-99A6-B0AF-B1546F0A0F84}"/>
              </a:ext>
            </a:extLst>
          </p:cNvPr>
          <p:cNvGrpSpPr/>
          <p:nvPr/>
        </p:nvGrpSpPr>
        <p:grpSpPr>
          <a:xfrm>
            <a:off x="4484923" y="5565817"/>
            <a:ext cx="508892" cy="454111"/>
            <a:chOff x="-42996151" y="3612600"/>
            <a:chExt cx="323750" cy="288900"/>
          </a:xfrm>
          <a:solidFill>
            <a:schemeClr val="bg1">
              <a:lumMod val="50000"/>
            </a:schemeClr>
          </a:solidFill>
        </p:grpSpPr>
        <p:sp>
          <p:nvSpPr>
            <p:cNvPr id="110" name="Google Shape;5977;p67">
              <a:extLst>
                <a:ext uri="{FF2B5EF4-FFF2-40B4-BE49-F238E27FC236}">
                  <a16:creationId xmlns:a16="http://schemas.microsoft.com/office/drawing/2014/main" id="{AA6BF4A8-16FA-5CAB-B61F-1027BD32DDFA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1" name="Google Shape;5978;p67">
              <a:extLst>
                <a:ext uri="{FF2B5EF4-FFF2-40B4-BE49-F238E27FC236}">
                  <a16:creationId xmlns:a16="http://schemas.microsoft.com/office/drawing/2014/main" id="{E67AD896-F088-C630-D23C-72198973224D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979;p67">
              <a:extLst>
                <a:ext uri="{FF2B5EF4-FFF2-40B4-BE49-F238E27FC236}">
                  <a16:creationId xmlns:a16="http://schemas.microsoft.com/office/drawing/2014/main" id="{DD1A2DF0-2F8F-3AA7-BF16-E62DFAC66559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5989;p67">
            <a:extLst>
              <a:ext uri="{FF2B5EF4-FFF2-40B4-BE49-F238E27FC236}">
                <a16:creationId xmlns:a16="http://schemas.microsoft.com/office/drawing/2014/main" id="{3AE1745C-025D-2FDA-FE07-AF682C33EEEE}"/>
              </a:ext>
            </a:extLst>
          </p:cNvPr>
          <p:cNvGrpSpPr/>
          <p:nvPr/>
        </p:nvGrpSpPr>
        <p:grpSpPr>
          <a:xfrm>
            <a:off x="8627616" y="5445667"/>
            <a:ext cx="510070" cy="499067"/>
            <a:chOff x="-41117651" y="3605525"/>
            <a:chExt cx="324500" cy="317500"/>
          </a:xfrm>
          <a:solidFill>
            <a:schemeClr val="bg1">
              <a:lumMod val="50000"/>
            </a:schemeClr>
          </a:solidFill>
        </p:grpSpPr>
        <p:sp>
          <p:nvSpPr>
            <p:cNvPr id="107" name="Google Shape;5990;p67">
              <a:extLst>
                <a:ext uri="{FF2B5EF4-FFF2-40B4-BE49-F238E27FC236}">
                  <a16:creationId xmlns:a16="http://schemas.microsoft.com/office/drawing/2014/main" id="{42789AAE-8363-52B7-FE10-91A3CBD80194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8" name="Google Shape;5991;p67">
              <a:extLst>
                <a:ext uri="{FF2B5EF4-FFF2-40B4-BE49-F238E27FC236}">
                  <a16:creationId xmlns:a16="http://schemas.microsoft.com/office/drawing/2014/main" id="{6199D814-B505-2C0D-E79E-AA81AF135EC7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992;p67">
              <a:extLst>
                <a:ext uri="{FF2B5EF4-FFF2-40B4-BE49-F238E27FC236}">
                  <a16:creationId xmlns:a16="http://schemas.microsoft.com/office/drawing/2014/main" id="{B18B41FB-496D-DF5C-FF4D-735C5D930D79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07;p67">
            <a:extLst>
              <a:ext uri="{FF2B5EF4-FFF2-40B4-BE49-F238E27FC236}">
                <a16:creationId xmlns:a16="http://schemas.microsoft.com/office/drawing/2014/main" id="{E6AFB753-5F7D-9DAB-8BF7-815AB13384C3}"/>
              </a:ext>
            </a:extLst>
          </p:cNvPr>
          <p:cNvGrpSpPr/>
          <p:nvPr/>
        </p:nvGrpSpPr>
        <p:grpSpPr>
          <a:xfrm>
            <a:off x="5394720" y="5487538"/>
            <a:ext cx="482483" cy="488652"/>
            <a:chOff x="-42617299" y="3587775"/>
            <a:chExt cx="306950" cy="310875"/>
          </a:xfrm>
          <a:solidFill>
            <a:schemeClr val="bg1">
              <a:lumMod val="50000"/>
            </a:schemeClr>
          </a:solidFill>
        </p:grpSpPr>
        <p:sp>
          <p:nvSpPr>
            <p:cNvPr id="105" name="Google Shape;6008;p67">
              <a:extLst>
                <a:ext uri="{FF2B5EF4-FFF2-40B4-BE49-F238E27FC236}">
                  <a16:creationId xmlns:a16="http://schemas.microsoft.com/office/drawing/2014/main" id="{6584302E-C80E-CA7A-C3FC-55CF194E7E80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6009;p67">
              <a:extLst>
                <a:ext uri="{FF2B5EF4-FFF2-40B4-BE49-F238E27FC236}">
                  <a16:creationId xmlns:a16="http://schemas.microsoft.com/office/drawing/2014/main" id="{CA96CB00-E07F-88A0-F53F-D8260AD68920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2" name="Google Shape;6018;p67">
            <a:extLst>
              <a:ext uri="{FF2B5EF4-FFF2-40B4-BE49-F238E27FC236}">
                <a16:creationId xmlns:a16="http://schemas.microsoft.com/office/drawing/2014/main" id="{05456EAC-19C4-A71A-32C4-C2806CBCBD25}"/>
              </a:ext>
            </a:extLst>
          </p:cNvPr>
          <p:cNvGrpSpPr/>
          <p:nvPr/>
        </p:nvGrpSpPr>
        <p:grpSpPr>
          <a:xfrm>
            <a:off x="10464878" y="5510095"/>
            <a:ext cx="500205" cy="455643"/>
            <a:chOff x="-40745125" y="3632900"/>
            <a:chExt cx="318225" cy="289875"/>
          </a:xfrm>
          <a:solidFill>
            <a:schemeClr val="bg1">
              <a:lumMod val="50000"/>
            </a:schemeClr>
          </a:solidFill>
        </p:grpSpPr>
        <p:sp>
          <p:nvSpPr>
            <p:cNvPr id="98" name="Google Shape;6019;p67">
              <a:extLst>
                <a:ext uri="{FF2B5EF4-FFF2-40B4-BE49-F238E27FC236}">
                  <a16:creationId xmlns:a16="http://schemas.microsoft.com/office/drawing/2014/main" id="{D7812DD4-6B06-9100-F3E2-44D7BBD3BD9F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9" name="Google Shape;6020;p67">
              <a:extLst>
                <a:ext uri="{FF2B5EF4-FFF2-40B4-BE49-F238E27FC236}">
                  <a16:creationId xmlns:a16="http://schemas.microsoft.com/office/drawing/2014/main" id="{6A27DA49-01BB-180E-B020-8CEEBEEFBFED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021;p67">
              <a:extLst>
                <a:ext uri="{FF2B5EF4-FFF2-40B4-BE49-F238E27FC236}">
                  <a16:creationId xmlns:a16="http://schemas.microsoft.com/office/drawing/2014/main" id="{405F0CBC-60AE-047C-D86B-C371C15C05CA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022;p67">
              <a:extLst>
                <a:ext uri="{FF2B5EF4-FFF2-40B4-BE49-F238E27FC236}">
                  <a16:creationId xmlns:a16="http://schemas.microsoft.com/office/drawing/2014/main" id="{EF88AF33-1AFB-B9B0-D2B4-5FE6EFD3795D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2" name="Google Shape;6023;p67">
              <a:extLst>
                <a:ext uri="{FF2B5EF4-FFF2-40B4-BE49-F238E27FC236}">
                  <a16:creationId xmlns:a16="http://schemas.microsoft.com/office/drawing/2014/main" id="{3D8ACBC1-AD91-ED30-83B9-0AFA18CA69D7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6024;p67">
              <a:extLst>
                <a:ext uri="{FF2B5EF4-FFF2-40B4-BE49-F238E27FC236}">
                  <a16:creationId xmlns:a16="http://schemas.microsoft.com/office/drawing/2014/main" id="{F4490894-5028-B045-1A08-3D9304423ED9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6025;p67">
              <a:extLst>
                <a:ext uri="{FF2B5EF4-FFF2-40B4-BE49-F238E27FC236}">
                  <a16:creationId xmlns:a16="http://schemas.microsoft.com/office/drawing/2014/main" id="{55B2C876-8BB4-5E0A-D91D-B8BE36F071EA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33" name="Google Shape;6043;p67">
            <a:extLst>
              <a:ext uri="{FF2B5EF4-FFF2-40B4-BE49-F238E27FC236}">
                <a16:creationId xmlns:a16="http://schemas.microsoft.com/office/drawing/2014/main" id="{84EE483F-F81B-0095-27AC-1C71969B6E8C}"/>
              </a:ext>
            </a:extLst>
          </p:cNvPr>
          <p:cNvSpPr/>
          <p:nvPr/>
        </p:nvSpPr>
        <p:spPr>
          <a:xfrm>
            <a:off x="6208212" y="5488441"/>
            <a:ext cx="423461" cy="500205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34" name="Google Shape;6052;p67">
            <a:extLst>
              <a:ext uri="{FF2B5EF4-FFF2-40B4-BE49-F238E27FC236}">
                <a16:creationId xmlns:a16="http://schemas.microsoft.com/office/drawing/2014/main" id="{72097A1D-DADF-9E06-E641-BC33F2CA3F8F}"/>
              </a:ext>
            </a:extLst>
          </p:cNvPr>
          <p:cNvGrpSpPr/>
          <p:nvPr/>
        </p:nvGrpSpPr>
        <p:grpSpPr>
          <a:xfrm>
            <a:off x="11372987" y="5465312"/>
            <a:ext cx="489086" cy="497732"/>
            <a:chOff x="-40372574" y="3604550"/>
            <a:chExt cx="311150" cy="316650"/>
          </a:xfrm>
          <a:solidFill>
            <a:schemeClr val="bg1">
              <a:lumMod val="50000"/>
            </a:schemeClr>
          </a:solidFill>
        </p:grpSpPr>
        <p:sp>
          <p:nvSpPr>
            <p:cNvPr id="95" name="Google Shape;6053;p67">
              <a:extLst>
                <a:ext uri="{FF2B5EF4-FFF2-40B4-BE49-F238E27FC236}">
                  <a16:creationId xmlns:a16="http://schemas.microsoft.com/office/drawing/2014/main" id="{94A810B8-969C-D705-0A33-87C0759FF501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54;p67">
              <a:extLst>
                <a:ext uri="{FF2B5EF4-FFF2-40B4-BE49-F238E27FC236}">
                  <a16:creationId xmlns:a16="http://schemas.microsoft.com/office/drawing/2014/main" id="{708E757D-BF40-56EB-145D-7DB8E07C24C3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55;p67">
              <a:extLst>
                <a:ext uri="{FF2B5EF4-FFF2-40B4-BE49-F238E27FC236}">
                  <a16:creationId xmlns:a16="http://schemas.microsoft.com/office/drawing/2014/main" id="{14CF8B88-1A73-5327-9D06-C34FD860AD14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5" name="Google Shape;6078;p67">
            <a:extLst>
              <a:ext uri="{FF2B5EF4-FFF2-40B4-BE49-F238E27FC236}">
                <a16:creationId xmlns:a16="http://schemas.microsoft.com/office/drawing/2014/main" id="{202FF52A-1A55-578E-80E1-F038176821CD}"/>
              </a:ext>
            </a:extLst>
          </p:cNvPr>
          <p:cNvGrpSpPr/>
          <p:nvPr/>
        </p:nvGrpSpPr>
        <p:grpSpPr>
          <a:xfrm>
            <a:off x="6986384" y="5489678"/>
            <a:ext cx="500205" cy="497732"/>
            <a:chOff x="-41893474" y="35848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91" name="Google Shape;6079;p67">
              <a:extLst>
                <a:ext uri="{FF2B5EF4-FFF2-40B4-BE49-F238E27FC236}">
                  <a16:creationId xmlns:a16="http://schemas.microsoft.com/office/drawing/2014/main" id="{40162C7E-0274-BFBE-020C-7E3BF631BDE0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80;p67">
              <a:extLst>
                <a:ext uri="{FF2B5EF4-FFF2-40B4-BE49-F238E27FC236}">
                  <a16:creationId xmlns:a16="http://schemas.microsoft.com/office/drawing/2014/main" id="{3CB77B76-8AD8-BF71-220B-7A78BAA45745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3" name="Google Shape;6081;p67">
              <a:extLst>
                <a:ext uri="{FF2B5EF4-FFF2-40B4-BE49-F238E27FC236}">
                  <a16:creationId xmlns:a16="http://schemas.microsoft.com/office/drawing/2014/main" id="{755062BD-AAA5-A304-8F0D-61520531167B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82;p67">
              <a:extLst>
                <a:ext uri="{FF2B5EF4-FFF2-40B4-BE49-F238E27FC236}">
                  <a16:creationId xmlns:a16="http://schemas.microsoft.com/office/drawing/2014/main" id="{45CD3C67-D8A0-3890-2F9C-3CC537800CD2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6" name="Google Shape;6110;p67">
            <a:extLst>
              <a:ext uri="{FF2B5EF4-FFF2-40B4-BE49-F238E27FC236}">
                <a16:creationId xmlns:a16="http://schemas.microsoft.com/office/drawing/2014/main" id="{65E67893-BF82-DDBD-C857-EBAF97398200}"/>
              </a:ext>
            </a:extLst>
          </p:cNvPr>
          <p:cNvGrpSpPr/>
          <p:nvPr/>
        </p:nvGrpSpPr>
        <p:grpSpPr>
          <a:xfrm>
            <a:off x="7817477" y="5537464"/>
            <a:ext cx="496511" cy="388801"/>
            <a:chOff x="-41526451" y="3653375"/>
            <a:chExt cx="315875" cy="247350"/>
          </a:xfrm>
          <a:solidFill>
            <a:schemeClr val="bg1">
              <a:lumMod val="50000"/>
            </a:schemeClr>
          </a:solidFill>
        </p:grpSpPr>
        <p:sp>
          <p:nvSpPr>
            <p:cNvPr id="89" name="Google Shape;6111;p67">
              <a:extLst>
                <a:ext uri="{FF2B5EF4-FFF2-40B4-BE49-F238E27FC236}">
                  <a16:creationId xmlns:a16="http://schemas.microsoft.com/office/drawing/2014/main" id="{75CC5D12-28FE-BD30-F5E5-003E4DC7971F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112;p67">
              <a:extLst>
                <a:ext uri="{FF2B5EF4-FFF2-40B4-BE49-F238E27FC236}">
                  <a16:creationId xmlns:a16="http://schemas.microsoft.com/office/drawing/2014/main" id="{19D4E03D-17FF-C75F-5320-0D2D3D4F3BC6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72;p67">
            <a:extLst>
              <a:ext uri="{FF2B5EF4-FFF2-40B4-BE49-F238E27FC236}">
                <a16:creationId xmlns:a16="http://schemas.microsoft.com/office/drawing/2014/main" id="{6135EA78-2A69-017D-4EEF-A4DC684518E9}"/>
              </a:ext>
            </a:extLst>
          </p:cNvPr>
          <p:cNvGrpSpPr/>
          <p:nvPr/>
        </p:nvGrpSpPr>
        <p:grpSpPr>
          <a:xfrm>
            <a:off x="5339184" y="2384853"/>
            <a:ext cx="493768" cy="568010"/>
            <a:chOff x="-42971724" y="3217825"/>
            <a:chExt cx="275675" cy="317125"/>
          </a:xfrm>
          <a:solidFill>
            <a:schemeClr val="bg1">
              <a:lumMod val="50000"/>
            </a:schemeClr>
          </a:solidFill>
        </p:grpSpPr>
        <p:sp>
          <p:nvSpPr>
            <p:cNvPr id="86" name="Google Shape;5973;p67">
              <a:extLst>
                <a:ext uri="{FF2B5EF4-FFF2-40B4-BE49-F238E27FC236}">
                  <a16:creationId xmlns:a16="http://schemas.microsoft.com/office/drawing/2014/main" id="{158568B3-6FFD-743F-61C7-A92B751D9101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7" name="Google Shape;5974;p67">
              <a:extLst>
                <a:ext uri="{FF2B5EF4-FFF2-40B4-BE49-F238E27FC236}">
                  <a16:creationId xmlns:a16="http://schemas.microsoft.com/office/drawing/2014/main" id="{E9F8CDF6-0C5D-C0DD-B0B6-75B50C02B448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8" name="Google Shape;5975;p67">
              <a:extLst>
                <a:ext uri="{FF2B5EF4-FFF2-40B4-BE49-F238E27FC236}">
                  <a16:creationId xmlns:a16="http://schemas.microsoft.com/office/drawing/2014/main" id="{055852E2-B69E-C64C-23CA-CFCE8BB2CCD4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4;p67">
            <a:extLst>
              <a:ext uri="{FF2B5EF4-FFF2-40B4-BE49-F238E27FC236}">
                <a16:creationId xmlns:a16="http://schemas.microsoft.com/office/drawing/2014/main" id="{808BFB80-3163-B4B9-0C49-9F2C634949AA}"/>
              </a:ext>
            </a:extLst>
          </p:cNvPr>
          <p:cNvGrpSpPr/>
          <p:nvPr/>
        </p:nvGrpSpPr>
        <p:grpSpPr>
          <a:xfrm>
            <a:off x="9543854" y="2380655"/>
            <a:ext cx="569935" cy="568546"/>
            <a:chOff x="-41111351" y="3239100"/>
            <a:chExt cx="318200" cy="317425"/>
          </a:xfrm>
          <a:solidFill>
            <a:schemeClr val="bg1">
              <a:lumMod val="50000"/>
            </a:schemeClr>
          </a:solidFill>
        </p:grpSpPr>
        <p:sp>
          <p:nvSpPr>
            <p:cNvPr id="82" name="Google Shape;5985;p67">
              <a:extLst>
                <a:ext uri="{FF2B5EF4-FFF2-40B4-BE49-F238E27FC236}">
                  <a16:creationId xmlns:a16="http://schemas.microsoft.com/office/drawing/2014/main" id="{0FB87360-5F78-00F4-0C51-8AE326F57B8E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5986;p67">
              <a:extLst>
                <a:ext uri="{FF2B5EF4-FFF2-40B4-BE49-F238E27FC236}">
                  <a16:creationId xmlns:a16="http://schemas.microsoft.com/office/drawing/2014/main" id="{92B14407-9160-E547-5489-0C44E0DAA8C2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5987;p67">
              <a:extLst>
                <a:ext uri="{FF2B5EF4-FFF2-40B4-BE49-F238E27FC236}">
                  <a16:creationId xmlns:a16="http://schemas.microsoft.com/office/drawing/2014/main" id="{64622993-E5B2-2162-3DBF-D1EA54C7DC0E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5988;p67">
              <a:extLst>
                <a:ext uri="{FF2B5EF4-FFF2-40B4-BE49-F238E27FC236}">
                  <a16:creationId xmlns:a16="http://schemas.microsoft.com/office/drawing/2014/main" id="{03D17D60-0AEA-6E6B-10A5-ED238A3DD675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9" name="Google Shape;6002;p67">
            <a:extLst>
              <a:ext uri="{FF2B5EF4-FFF2-40B4-BE49-F238E27FC236}">
                <a16:creationId xmlns:a16="http://schemas.microsoft.com/office/drawing/2014/main" id="{9F8AB732-CE83-88CA-B687-E8A72D84C980}"/>
              </a:ext>
            </a:extLst>
          </p:cNvPr>
          <p:cNvGrpSpPr/>
          <p:nvPr/>
        </p:nvGrpSpPr>
        <p:grpSpPr>
          <a:xfrm>
            <a:off x="6224255" y="2384851"/>
            <a:ext cx="658417" cy="568546"/>
            <a:chOff x="-42651700" y="3217825"/>
            <a:chExt cx="367600" cy="317425"/>
          </a:xfrm>
          <a:solidFill>
            <a:schemeClr val="bg1">
              <a:lumMod val="50000"/>
            </a:schemeClr>
          </a:solidFill>
        </p:grpSpPr>
        <p:sp>
          <p:nvSpPr>
            <p:cNvPr id="78" name="Google Shape;6003;p67">
              <a:extLst>
                <a:ext uri="{FF2B5EF4-FFF2-40B4-BE49-F238E27FC236}">
                  <a16:creationId xmlns:a16="http://schemas.microsoft.com/office/drawing/2014/main" id="{249E6556-1250-1F69-6B9E-2BDA7928A6F7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4;p67">
              <a:extLst>
                <a:ext uri="{FF2B5EF4-FFF2-40B4-BE49-F238E27FC236}">
                  <a16:creationId xmlns:a16="http://schemas.microsoft.com/office/drawing/2014/main" id="{D689D7FB-AC74-8E9A-AF7B-FC68EA762AFF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0" name="Google Shape;6005;p67">
              <a:extLst>
                <a:ext uri="{FF2B5EF4-FFF2-40B4-BE49-F238E27FC236}">
                  <a16:creationId xmlns:a16="http://schemas.microsoft.com/office/drawing/2014/main" id="{07979952-5E61-0A41-964E-BB9B436CA2A5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06;p67">
              <a:extLst>
                <a:ext uri="{FF2B5EF4-FFF2-40B4-BE49-F238E27FC236}">
                  <a16:creationId xmlns:a16="http://schemas.microsoft.com/office/drawing/2014/main" id="{735E9A60-3E87-C49C-50D3-3F21181CC49B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0" name="Google Shape;6011;p67">
            <a:extLst>
              <a:ext uri="{FF2B5EF4-FFF2-40B4-BE49-F238E27FC236}">
                <a16:creationId xmlns:a16="http://schemas.microsoft.com/office/drawing/2014/main" id="{A52A4A31-A45E-4600-C47D-C2BB3749B415}"/>
              </a:ext>
            </a:extLst>
          </p:cNvPr>
          <p:cNvGrpSpPr/>
          <p:nvPr/>
        </p:nvGrpSpPr>
        <p:grpSpPr>
          <a:xfrm>
            <a:off x="10354244" y="2351665"/>
            <a:ext cx="577816" cy="567695"/>
            <a:chOff x="-40748276" y="3238700"/>
            <a:chExt cx="322600" cy="316950"/>
          </a:xfrm>
          <a:solidFill>
            <a:schemeClr val="bg1">
              <a:lumMod val="50000"/>
            </a:schemeClr>
          </a:solidFill>
        </p:grpSpPr>
        <p:sp>
          <p:nvSpPr>
            <p:cNvPr id="72" name="Google Shape;6012;p67">
              <a:extLst>
                <a:ext uri="{FF2B5EF4-FFF2-40B4-BE49-F238E27FC236}">
                  <a16:creationId xmlns:a16="http://schemas.microsoft.com/office/drawing/2014/main" id="{65D676D7-2F5C-A700-2367-EFF8E7056387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6013;p67">
              <a:extLst>
                <a:ext uri="{FF2B5EF4-FFF2-40B4-BE49-F238E27FC236}">
                  <a16:creationId xmlns:a16="http://schemas.microsoft.com/office/drawing/2014/main" id="{247FA1D0-E89D-1781-1EEE-E8564E6B0CD1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6014;p67">
              <a:extLst>
                <a:ext uri="{FF2B5EF4-FFF2-40B4-BE49-F238E27FC236}">
                  <a16:creationId xmlns:a16="http://schemas.microsoft.com/office/drawing/2014/main" id="{96D16078-AA5F-89C6-C4CB-95141041B951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5" name="Google Shape;6015;p67">
              <a:extLst>
                <a:ext uri="{FF2B5EF4-FFF2-40B4-BE49-F238E27FC236}">
                  <a16:creationId xmlns:a16="http://schemas.microsoft.com/office/drawing/2014/main" id="{6B3D4D0D-2924-8E15-3C95-8588807FE57C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16;p67">
              <a:extLst>
                <a:ext uri="{FF2B5EF4-FFF2-40B4-BE49-F238E27FC236}">
                  <a16:creationId xmlns:a16="http://schemas.microsoft.com/office/drawing/2014/main" id="{72F488D0-BB22-3C63-50DC-C3629AD84823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17;p67">
              <a:extLst>
                <a:ext uri="{FF2B5EF4-FFF2-40B4-BE49-F238E27FC236}">
                  <a16:creationId xmlns:a16="http://schemas.microsoft.com/office/drawing/2014/main" id="{94ADE2C2-D4DF-824E-41F5-30DD4B918098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41" name="Google Shape;6042;p67">
            <a:extLst>
              <a:ext uri="{FF2B5EF4-FFF2-40B4-BE49-F238E27FC236}">
                <a16:creationId xmlns:a16="http://schemas.microsoft.com/office/drawing/2014/main" id="{8367C66A-2099-1177-342A-9B9A1F627DF7}"/>
              </a:ext>
            </a:extLst>
          </p:cNvPr>
          <p:cNvSpPr/>
          <p:nvPr/>
        </p:nvSpPr>
        <p:spPr>
          <a:xfrm>
            <a:off x="7089917" y="2385970"/>
            <a:ext cx="558695" cy="56630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42" name="Google Shape;6047;p67">
            <a:extLst>
              <a:ext uri="{FF2B5EF4-FFF2-40B4-BE49-F238E27FC236}">
                <a16:creationId xmlns:a16="http://schemas.microsoft.com/office/drawing/2014/main" id="{85F6B267-50FD-8BFB-EAA6-9A5CC7A4F11E}"/>
              </a:ext>
            </a:extLst>
          </p:cNvPr>
          <p:cNvGrpSpPr/>
          <p:nvPr/>
        </p:nvGrpSpPr>
        <p:grpSpPr>
          <a:xfrm>
            <a:off x="11238036" y="2351968"/>
            <a:ext cx="568546" cy="517768"/>
            <a:chOff x="-40378075" y="3267450"/>
            <a:chExt cx="317425" cy="289075"/>
          </a:xfrm>
          <a:solidFill>
            <a:schemeClr val="bg1">
              <a:lumMod val="50000"/>
            </a:schemeClr>
          </a:solidFill>
        </p:grpSpPr>
        <p:sp>
          <p:nvSpPr>
            <p:cNvPr id="68" name="Google Shape;6048;p67">
              <a:extLst>
                <a:ext uri="{FF2B5EF4-FFF2-40B4-BE49-F238E27FC236}">
                  <a16:creationId xmlns:a16="http://schemas.microsoft.com/office/drawing/2014/main" id="{81B6C03B-231A-ECA3-762E-BFA72C2F38CB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6049;p67">
              <a:extLst>
                <a:ext uri="{FF2B5EF4-FFF2-40B4-BE49-F238E27FC236}">
                  <a16:creationId xmlns:a16="http://schemas.microsoft.com/office/drawing/2014/main" id="{E7448EFF-362F-DCB8-9FC1-2C7E29B08E67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0" name="Google Shape;6050;p67">
              <a:extLst>
                <a:ext uri="{FF2B5EF4-FFF2-40B4-BE49-F238E27FC236}">
                  <a16:creationId xmlns:a16="http://schemas.microsoft.com/office/drawing/2014/main" id="{056DD8F1-DAF7-0CD5-C0D8-EF4D45C0155A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1" name="Google Shape;6051;p67">
              <a:extLst>
                <a:ext uri="{FF2B5EF4-FFF2-40B4-BE49-F238E27FC236}">
                  <a16:creationId xmlns:a16="http://schemas.microsoft.com/office/drawing/2014/main" id="{9E1C2AAA-4C71-6BE3-A594-0B69D6962CC2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3" name="Google Shape;6072;p67">
            <a:extLst>
              <a:ext uri="{FF2B5EF4-FFF2-40B4-BE49-F238E27FC236}">
                <a16:creationId xmlns:a16="http://schemas.microsoft.com/office/drawing/2014/main" id="{4E7E429B-010E-EECA-DD87-76F4B8A0CF84}"/>
              </a:ext>
            </a:extLst>
          </p:cNvPr>
          <p:cNvGrpSpPr/>
          <p:nvPr/>
        </p:nvGrpSpPr>
        <p:grpSpPr>
          <a:xfrm>
            <a:off x="7876997" y="2358286"/>
            <a:ext cx="568592" cy="568234"/>
            <a:chOff x="-41895049" y="3217225"/>
            <a:chExt cx="317450" cy="317250"/>
          </a:xfrm>
          <a:solidFill>
            <a:schemeClr val="bg1">
              <a:lumMod val="50000"/>
            </a:schemeClr>
          </a:solidFill>
        </p:grpSpPr>
        <p:sp>
          <p:nvSpPr>
            <p:cNvPr id="63" name="Google Shape;6073;p67">
              <a:extLst>
                <a:ext uri="{FF2B5EF4-FFF2-40B4-BE49-F238E27FC236}">
                  <a16:creationId xmlns:a16="http://schemas.microsoft.com/office/drawing/2014/main" id="{7E20977E-464E-6D7E-749D-498899DBF450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074;p67">
              <a:extLst>
                <a:ext uri="{FF2B5EF4-FFF2-40B4-BE49-F238E27FC236}">
                  <a16:creationId xmlns:a16="http://schemas.microsoft.com/office/drawing/2014/main" id="{366AFCAD-549A-2973-E3D7-416A093A4164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075;p67">
              <a:extLst>
                <a:ext uri="{FF2B5EF4-FFF2-40B4-BE49-F238E27FC236}">
                  <a16:creationId xmlns:a16="http://schemas.microsoft.com/office/drawing/2014/main" id="{871B8422-E7D2-4430-67FB-40CEEAF0F16A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6" name="Google Shape;6076;p67">
              <a:extLst>
                <a:ext uri="{FF2B5EF4-FFF2-40B4-BE49-F238E27FC236}">
                  <a16:creationId xmlns:a16="http://schemas.microsoft.com/office/drawing/2014/main" id="{11D04B5B-8043-C7C1-8D5A-9ED294F9E755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7" name="Google Shape;6077;p67">
              <a:extLst>
                <a:ext uri="{FF2B5EF4-FFF2-40B4-BE49-F238E27FC236}">
                  <a16:creationId xmlns:a16="http://schemas.microsoft.com/office/drawing/2014/main" id="{76857FAB-A569-5CC1-7C88-5DD66D8CE9D8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107;p67">
            <a:extLst>
              <a:ext uri="{FF2B5EF4-FFF2-40B4-BE49-F238E27FC236}">
                <a16:creationId xmlns:a16="http://schemas.microsoft.com/office/drawing/2014/main" id="{13CD3788-8DBC-6162-6230-3C6AD68B0D63}"/>
              </a:ext>
            </a:extLst>
          </p:cNvPr>
          <p:cNvGrpSpPr/>
          <p:nvPr/>
        </p:nvGrpSpPr>
        <p:grpSpPr>
          <a:xfrm>
            <a:off x="8726892" y="2336392"/>
            <a:ext cx="572800" cy="565771"/>
            <a:chOff x="-41530374" y="3218800"/>
            <a:chExt cx="319800" cy="315875"/>
          </a:xfrm>
          <a:solidFill>
            <a:schemeClr val="bg1">
              <a:lumMod val="50000"/>
            </a:schemeClr>
          </a:solidFill>
        </p:grpSpPr>
        <p:sp>
          <p:nvSpPr>
            <p:cNvPr id="61" name="Google Shape;6108;p67">
              <a:extLst>
                <a:ext uri="{FF2B5EF4-FFF2-40B4-BE49-F238E27FC236}">
                  <a16:creationId xmlns:a16="http://schemas.microsoft.com/office/drawing/2014/main" id="{0955C986-AA95-FA34-5FC0-DE24EB02F73D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109;p67">
              <a:extLst>
                <a:ext uri="{FF2B5EF4-FFF2-40B4-BE49-F238E27FC236}">
                  <a16:creationId xmlns:a16="http://schemas.microsoft.com/office/drawing/2014/main" id="{A445FAEC-9A11-BE9B-B447-0215456E1009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5593;p66">
            <a:extLst>
              <a:ext uri="{FF2B5EF4-FFF2-40B4-BE49-F238E27FC236}">
                <a16:creationId xmlns:a16="http://schemas.microsoft.com/office/drawing/2014/main" id="{6A85FDCD-CF55-7AFF-41A2-1C7FC7CF7D24}"/>
              </a:ext>
            </a:extLst>
          </p:cNvPr>
          <p:cNvGrpSpPr/>
          <p:nvPr/>
        </p:nvGrpSpPr>
        <p:grpSpPr>
          <a:xfrm>
            <a:off x="5287040" y="3354581"/>
            <a:ext cx="687323" cy="687323"/>
            <a:chOff x="5049725" y="249400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59" name="Google Shape;5594;p66">
              <a:extLst>
                <a:ext uri="{FF2B5EF4-FFF2-40B4-BE49-F238E27FC236}">
                  <a16:creationId xmlns:a16="http://schemas.microsoft.com/office/drawing/2014/main" id="{34933621-32C9-043B-3533-FAF5C76ED9C2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5595;p66">
              <a:extLst>
                <a:ext uri="{FF2B5EF4-FFF2-40B4-BE49-F238E27FC236}">
                  <a16:creationId xmlns:a16="http://schemas.microsoft.com/office/drawing/2014/main" id="{EDA96BE6-2011-52BF-751C-A0A001F4B72E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6" name="Google Shape;5596;p66">
            <a:extLst>
              <a:ext uri="{FF2B5EF4-FFF2-40B4-BE49-F238E27FC236}">
                <a16:creationId xmlns:a16="http://schemas.microsoft.com/office/drawing/2014/main" id="{FB4A7FFF-3003-6605-7783-22FFA25452A2}"/>
              </a:ext>
            </a:extLst>
          </p:cNvPr>
          <p:cNvGrpSpPr/>
          <p:nvPr/>
        </p:nvGrpSpPr>
        <p:grpSpPr>
          <a:xfrm>
            <a:off x="7061042" y="3451687"/>
            <a:ext cx="541050" cy="541050"/>
            <a:chOff x="5660400" y="238125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57" name="Google Shape;5597;p66">
              <a:extLst>
                <a:ext uri="{FF2B5EF4-FFF2-40B4-BE49-F238E27FC236}">
                  <a16:creationId xmlns:a16="http://schemas.microsoft.com/office/drawing/2014/main" id="{169ED6D5-6615-B0D1-C649-A3A91FADD8A4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8" name="Google Shape;5598;p66">
              <a:extLst>
                <a:ext uri="{FF2B5EF4-FFF2-40B4-BE49-F238E27FC236}">
                  <a16:creationId xmlns:a16="http://schemas.microsoft.com/office/drawing/2014/main" id="{1FE6A0E4-CF7F-0F68-1453-3FC16DBB9C73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7" name="Google Shape;5651;p66">
            <a:extLst>
              <a:ext uri="{FF2B5EF4-FFF2-40B4-BE49-F238E27FC236}">
                <a16:creationId xmlns:a16="http://schemas.microsoft.com/office/drawing/2014/main" id="{4714004A-E215-1361-9377-B0D7C4021306}"/>
              </a:ext>
            </a:extLst>
          </p:cNvPr>
          <p:cNvGrpSpPr/>
          <p:nvPr/>
        </p:nvGrpSpPr>
        <p:grpSpPr>
          <a:xfrm>
            <a:off x="10365375" y="3528759"/>
            <a:ext cx="604425" cy="389601"/>
            <a:chOff x="1492675" y="1520750"/>
            <a:chExt cx="481825" cy="310575"/>
          </a:xfrm>
          <a:solidFill>
            <a:schemeClr val="bg1">
              <a:lumMod val="50000"/>
            </a:schemeClr>
          </a:solidFill>
        </p:grpSpPr>
        <p:sp>
          <p:nvSpPr>
            <p:cNvPr id="55" name="Google Shape;5652;p66">
              <a:extLst>
                <a:ext uri="{FF2B5EF4-FFF2-40B4-BE49-F238E27FC236}">
                  <a16:creationId xmlns:a16="http://schemas.microsoft.com/office/drawing/2014/main" id="{2C5E6409-5553-0464-2615-2A9309C7ACB4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5653;p66">
              <a:extLst>
                <a:ext uri="{FF2B5EF4-FFF2-40B4-BE49-F238E27FC236}">
                  <a16:creationId xmlns:a16="http://schemas.microsoft.com/office/drawing/2014/main" id="{BEB5FF65-43C0-85E1-65BF-456F339F9795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8" name="Google Shape;5775;p66">
            <a:extLst>
              <a:ext uri="{FF2B5EF4-FFF2-40B4-BE49-F238E27FC236}">
                <a16:creationId xmlns:a16="http://schemas.microsoft.com/office/drawing/2014/main" id="{6497D905-F1AC-750B-4EFA-06AFF3236E50}"/>
              </a:ext>
            </a:extLst>
          </p:cNvPr>
          <p:cNvGrpSpPr/>
          <p:nvPr/>
        </p:nvGrpSpPr>
        <p:grpSpPr>
          <a:xfrm>
            <a:off x="8775377" y="3558055"/>
            <a:ext cx="464223" cy="435198"/>
            <a:chOff x="4456875" y="2635825"/>
            <a:chExt cx="481825" cy="451700"/>
          </a:xfrm>
          <a:solidFill>
            <a:schemeClr val="bg1">
              <a:lumMod val="50000"/>
            </a:schemeClr>
          </a:solidFill>
        </p:grpSpPr>
        <p:sp>
          <p:nvSpPr>
            <p:cNvPr id="49" name="Google Shape;5776;p66">
              <a:extLst>
                <a:ext uri="{FF2B5EF4-FFF2-40B4-BE49-F238E27FC236}">
                  <a16:creationId xmlns:a16="http://schemas.microsoft.com/office/drawing/2014/main" id="{D2D9E5B7-B881-1B28-49C0-8A48B5A464DC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5777;p66">
              <a:extLst>
                <a:ext uri="{FF2B5EF4-FFF2-40B4-BE49-F238E27FC236}">
                  <a16:creationId xmlns:a16="http://schemas.microsoft.com/office/drawing/2014/main" id="{6D493DDD-5F74-CC94-893A-872567768B62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5778;p66">
              <a:extLst>
                <a:ext uri="{FF2B5EF4-FFF2-40B4-BE49-F238E27FC236}">
                  <a16:creationId xmlns:a16="http://schemas.microsoft.com/office/drawing/2014/main" id="{DF70BE87-5667-09FB-18DD-2156C5A552BD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5779;p66">
              <a:extLst>
                <a:ext uri="{FF2B5EF4-FFF2-40B4-BE49-F238E27FC236}">
                  <a16:creationId xmlns:a16="http://schemas.microsoft.com/office/drawing/2014/main" id="{06352037-9610-A1A6-1BE8-6016758F99B9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3" name="Google Shape;5780;p66">
              <a:extLst>
                <a:ext uri="{FF2B5EF4-FFF2-40B4-BE49-F238E27FC236}">
                  <a16:creationId xmlns:a16="http://schemas.microsoft.com/office/drawing/2014/main" id="{C900BB84-5FD1-86F9-99E7-9ABBE49F20B5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4" name="Google Shape;5781;p66">
              <a:extLst>
                <a:ext uri="{FF2B5EF4-FFF2-40B4-BE49-F238E27FC236}">
                  <a16:creationId xmlns:a16="http://schemas.microsoft.com/office/drawing/2014/main" id="{719FA71B-6F8F-09B1-7F85-0D78DEADC275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2232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7050C-8120-9205-074A-1019B40060A8}"/>
              </a:ext>
            </a:extLst>
          </p:cNvPr>
          <p:cNvSpPr txBox="1"/>
          <p:nvPr/>
        </p:nvSpPr>
        <p:spPr>
          <a:xfrm>
            <a:off x="3027765" y="135045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C7C6318C-1F82-1041-D90A-3E9B17D1C305}"/>
              </a:ext>
            </a:extLst>
          </p:cNvPr>
          <p:cNvSpPr/>
          <p:nvPr/>
        </p:nvSpPr>
        <p:spPr>
          <a:xfrm>
            <a:off x="6128924" y="1636108"/>
            <a:ext cx="527681" cy="62144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89EA6B22-0603-AB92-049B-DF476CB3DF04}"/>
              </a:ext>
            </a:extLst>
          </p:cNvPr>
          <p:cNvSpPr/>
          <p:nvPr/>
        </p:nvSpPr>
        <p:spPr>
          <a:xfrm>
            <a:off x="7009353" y="1649939"/>
            <a:ext cx="554278" cy="593786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E5ACAE1-204E-6DE2-3658-2BDD0CBDD66C}"/>
              </a:ext>
            </a:extLst>
          </p:cNvPr>
          <p:cNvGrpSpPr/>
          <p:nvPr/>
        </p:nvGrpSpPr>
        <p:grpSpPr>
          <a:xfrm>
            <a:off x="5247818" y="1636108"/>
            <a:ext cx="527681" cy="621447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93ECBCBD-AB76-CD25-D184-76577D0EBE4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94294E4-1B7D-812F-0662-B3A4FC997ABD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3D5B7E72-1383-50D1-9ED7-E85ED72D2891}"/>
              </a:ext>
            </a:extLst>
          </p:cNvPr>
          <p:cNvSpPr/>
          <p:nvPr/>
        </p:nvSpPr>
        <p:spPr>
          <a:xfrm>
            <a:off x="4384647" y="1669829"/>
            <a:ext cx="472894" cy="554004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0CA91AF9-2EE3-2278-5B99-F955262F5561}"/>
              </a:ext>
            </a:extLst>
          </p:cNvPr>
          <p:cNvSpPr>
            <a:spLocks noChangeAspect="1"/>
          </p:cNvSpPr>
          <p:nvPr/>
        </p:nvSpPr>
        <p:spPr>
          <a:xfrm>
            <a:off x="11150588" y="1649970"/>
            <a:ext cx="557075" cy="59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437B976-7182-BEE4-8E05-B8A5A6FF06D9}"/>
              </a:ext>
            </a:extLst>
          </p:cNvPr>
          <p:cNvSpPr/>
          <p:nvPr/>
        </p:nvSpPr>
        <p:spPr>
          <a:xfrm>
            <a:off x="5238665" y="5242310"/>
            <a:ext cx="545984" cy="58190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C59CE63-3E3D-A63D-E7D4-895449B22668}"/>
              </a:ext>
            </a:extLst>
          </p:cNvPr>
          <p:cNvSpPr/>
          <p:nvPr/>
        </p:nvSpPr>
        <p:spPr>
          <a:xfrm>
            <a:off x="4348071" y="5242310"/>
            <a:ext cx="546045" cy="58190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F8C6705-E87D-7B2F-023E-916D693397AE}"/>
              </a:ext>
            </a:extLst>
          </p:cNvPr>
          <p:cNvSpPr/>
          <p:nvPr/>
        </p:nvSpPr>
        <p:spPr>
          <a:xfrm>
            <a:off x="7013499" y="5242310"/>
            <a:ext cx="545984" cy="58190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26EB916-9411-86D1-68C2-6C156371DEFB}"/>
              </a:ext>
            </a:extLst>
          </p:cNvPr>
          <p:cNvSpPr>
            <a:spLocks noChangeAspect="1"/>
          </p:cNvSpPr>
          <p:nvPr/>
        </p:nvSpPr>
        <p:spPr>
          <a:xfrm>
            <a:off x="6119772" y="5242310"/>
            <a:ext cx="545984" cy="58190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4EC6D3A-5DB0-540E-A874-2F1EC77CAF03}"/>
              </a:ext>
            </a:extLst>
          </p:cNvPr>
          <p:cNvSpPr>
            <a:spLocks noChangeAspect="1"/>
          </p:cNvSpPr>
          <p:nvPr/>
        </p:nvSpPr>
        <p:spPr>
          <a:xfrm>
            <a:off x="7923411" y="5230489"/>
            <a:ext cx="547930" cy="59372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ABFFA18F-0623-F292-462C-AFBBBAFF64EF}"/>
              </a:ext>
            </a:extLst>
          </p:cNvPr>
          <p:cNvSpPr/>
          <p:nvPr/>
        </p:nvSpPr>
        <p:spPr>
          <a:xfrm>
            <a:off x="8771271" y="5271383"/>
            <a:ext cx="513653" cy="55282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7422AE69-A28F-82A0-90EE-8068F2DC1E0C}"/>
              </a:ext>
            </a:extLst>
          </p:cNvPr>
          <p:cNvGrpSpPr/>
          <p:nvPr/>
        </p:nvGrpSpPr>
        <p:grpSpPr>
          <a:xfrm>
            <a:off x="10347167" y="5219266"/>
            <a:ext cx="521888" cy="556220"/>
            <a:chOff x="-65145698" y="3727425"/>
            <a:chExt cx="317425" cy="317425"/>
          </a:xfrm>
          <a:solidFill>
            <a:schemeClr val="bg1">
              <a:lumMod val="50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15F0CB64-FA83-B916-B096-D0D6B792D106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00119CCF-57F7-5641-E53C-3939936C5B49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E51F1943-1423-F770-A1BB-EB6031623240}"/>
              </a:ext>
            </a:extLst>
          </p:cNvPr>
          <p:cNvGrpSpPr/>
          <p:nvPr/>
        </p:nvGrpSpPr>
        <p:grpSpPr>
          <a:xfrm>
            <a:off x="5433808" y="3585570"/>
            <a:ext cx="498910" cy="484081"/>
            <a:chOff x="-61354872" y="3751050"/>
            <a:chExt cx="316650" cy="288275"/>
          </a:xfrm>
          <a:solidFill>
            <a:schemeClr val="bg1">
              <a:lumMod val="50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3C22327B-15EC-E38B-6D82-5CFD2AF8580B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9A60CD75-6E06-F2F4-7A64-8DCD8D80A3D6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A19EBC5B-218B-2171-FBA6-F7CA9D01BF43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2F0D458F-984A-DD80-CBB7-72012625103D}"/>
              </a:ext>
            </a:extLst>
          </p:cNvPr>
          <p:cNvGrpSpPr/>
          <p:nvPr/>
        </p:nvGrpSpPr>
        <p:grpSpPr>
          <a:xfrm>
            <a:off x="6189132" y="3553410"/>
            <a:ext cx="498910" cy="521152"/>
            <a:chOff x="-60988625" y="3740800"/>
            <a:chExt cx="316650" cy="310350"/>
          </a:xfrm>
          <a:solidFill>
            <a:schemeClr val="bg1">
              <a:lumMod val="50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4130406F-F181-C13B-60FA-77D9817E9554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DD5DD7D-00B4-1B77-ED78-DE0D3AAE732C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C54D57C1-4DBF-61B1-D7F5-6DEA8781FCB7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2CC9DE53-672C-39C4-6D62-73E5F6F27972}"/>
              </a:ext>
            </a:extLst>
          </p:cNvPr>
          <p:cNvGrpSpPr/>
          <p:nvPr/>
        </p:nvGrpSpPr>
        <p:grpSpPr>
          <a:xfrm>
            <a:off x="9430788" y="3564866"/>
            <a:ext cx="456873" cy="471321"/>
            <a:chOff x="-59447249" y="3706150"/>
            <a:chExt cx="319000" cy="308775"/>
          </a:xfrm>
          <a:solidFill>
            <a:schemeClr val="bg1">
              <a:lumMod val="50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F413EADC-F58B-C7B6-BA8B-2E904D85ADE9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C15EA4F8-4219-3988-C97C-B96EE1BDDDEC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37D1BDA4-E8BA-A698-0DED-F93E749597ED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64B5AED-0B31-1380-2B2F-0E582EA4A7EA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3B085E25-E5CC-9B95-8C6C-811EDEBD5646}"/>
              </a:ext>
            </a:extLst>
          </p:cNvPr>
          <p:cNvGrpSpPr/>
          <p:nvPr/>
        </p:nvGrpSpPr>
        <p:grpSpPr>
          <a:xfrm>
            <a:off x="8507792" y="1556303"/>
            <a:ext cx="654840" cy="690406"/>
            <a:chOff x="-64406128" y="3362225"/>
            <a:chExt cx="318225" cy="314800"/>
          </a:xfrm>
          <a:solidFill>
            <a:schemeClr val="bg1">
              <a:lumMod val="50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0A33B8D3-D75C-6892-D995-2BF25E9A45A7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870A1FB6-B8CF-FB4C-3BF6-8770DA220EE8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603799C0-7605-2DFF-523D-7DC95AF4B90C}"/>
              </a:ext>
            </a:extLst>
          </p:cNvPr>
          <p:cNvSpPr/>
          <p:nvPr/>
        </p:nvSpPr>
        <p:spPr>
          <a:xfrm>
            <a:off x="7016440" y="3526563"/>
            <a:ext cx="502612" cy="529757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70D361C3-D89E-9B91-B886-EA478702C412}"/>
              </a:ext>
            </a:extLst>
          </p:cNvPr>
          <p:cNvGrpSpPr/>
          <p:nvPr/>
        </p:nvGrpSpPr>
        <p:grpSpPr>
          <a:xfrm>
            <a:off x="11138288" y="2691316"/>
            <a:ext cx="445419" cy="481967"/>
            <a:chOff x="-59400777" y="4084200"/>
            <a:chExt cx="311125" cy="315875"/>
          </a:xfrm>
          <a:solidFill>
            <a:schemeClr val="bg1">
              <a:lumMod val="50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5A1B2BEF-59ED-EB64-899A-F792F1FABC3E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83E5AB85-1A75-0EA1-799A-898A0A09E9E0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15648660-999A-86FA-775E-A15E485876EA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75070E31-55E0-3C16-F0DD-2B35ED561D4D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842777CD-1E01-3D8F-35AE-98AB50468271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CD23FB3F-6409-645D-8899-52D4500DBED7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6A79E92C-298A-D9F6-E2F2-F8A5FF3FE5B5}"/>
              </a:ext>
            </a:extLst>
          </p:cNvPr>
          <p:cNvGrpSpPr/>
          <p:nvPr/>
        </p:nvGrpSpPr>
        <p:grpSpPr>
          <a:xfrm>
            <a:off x="7825351" y="1595332"/>
            <a:ext cx="543290" cy="680296"/>
            <a:chOff x="-64022548" y="3727425"/>
            <a:chExt cx="270175" cy="317425"/>
          </a:xfrm>
          <a:solidFill>
            <a:schemeClr val="bg1">
              <a:lumMod val="50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D9A4D15C-8449-6764-DFE6-BE792DACEF82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ED6232B2-AD6C-76B4-72BD-A85AEBA9E245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99E6BFA-76F3-49F3-EEA9-23E1F81E6CAF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C21CE1D8-DDAB-DBDF-30E4-69BB04E676E5}"/>
              </a:ext>
            </a:extLst>
          </p:cNvPr>
          <p:cNvGrpSpPr/>
          <p:nvPr/>
        </p:nvGrpSpPr>
        <p:grpSpPr>
          <a:xfrm>
            <a:off x="7923411" y="3526150"/>
            <a:ext cx="498910" cy="531562"/>
            <a:chOff x="-60255348" y="3733825"/>
            <a:chExt cx="316650" cy="316550"/>
          </a:xfrm>
          <a:solidFill>
            <a:schemeClr val="bg1">
              <a:lumMod val="50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D434829-B0AC-E400-E125-49A251CBC0D8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47F2A846-757A-D161-A5F0-C83C57656B7C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D25CBF8A-EAB2-12FC-0F5F-9414A3FC4080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23E5F9AD-8B2D-9532-E505-004FE46AED6F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D0DAC001-223D-F626-E7C6-8441FA0A18E2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37FA66EB-5C89-83EC-2552-10B270F6B20F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E75D1C63-A598-3C15-B9C2-C5C70C4D8EB8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3B9400F1-5834-7351-D1D8-A8E016FC8708}"/>
              </a:ext>
            </a:extLst>
          </p:cNvPr>
          <p:cNvGrpSpPr/>
          <p:nvPr/>
        </p:nvGrpSpPr>
        <p:grpSpPr>
          <a:xfrm>
            <a:off x="9352793" y="1612481"/>
            <a:ext cx="651645" cy="688121"/>
            <a:chOff x="-63679952" y="4093450"/>
            <a:chExt cx="320600" cy="317650"/>
          </a:xfrm>
          <a:solidFill>
            <a:schemeClr val="bg1">
              <a:lumMod val="50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51F27AAA-C104-27AA-9DE6-6CB87DAECAA3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F67E7362-A360-91E2-823D-72CD159755A1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0AB03BD-DBCB-A879-6028-1D60DCA0E428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8B21357D-1B81-CCF5-5B8B-9339137D7E71}"/>
              </a:ext>
            </a:extLst>
          </p:cNvPr>
          <p:cNvGrpSpPr/>
          <p:nvPr/>
        </p:nvGrpSpPr>
        <p:grpSpPr>
          <a:xfrm>
            <a:off x="4447166" y="3524525"/>
            <a:ext cx="498910" cy="533073"/>
            <a:chOff x="-61783348" y="3743950"/>
            <a:chExt cx="316650" cy="317450"/>
          </a:xfrm>
          <a:solidFill>
            <a:schemeClr val="bg1">
              <a:lumMod val="50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AEF85488-54F6-C3A8-C2DF-DC84E452DE55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87068607-5462-A466-4198-6D76AD4C04D3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2D531322-7DB4-021C-C656-EEF7D220A68F}"/>
              </a:ext>
            </a:extLst>
          </p:cNvPr>
          <p:cNvSpPr/>
          <p:nvPr/>
        </p:nvSpPr>
        <p:spPr>
          <a:xfrm>
            <a:off x="8707790" y="3599660"/>
            <a:ext cx="501391" cy="41666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D84157E2-B941-5964-EB2B-3D8827BDEA74}"/>
              </a:ext>
            </a:extLst>
          </p:cNvPr>
          <p:cNvGrpSpPr/>
          <p:nvPr/>
        </p:nvGrpSpPr>
        <p:grpSpPr>
          <a:xfrm>
            <a:off x="10360667" y="3541898"/>
            <a:ext cx="456908" cy="481090"/>
            <a:chOff x="-59869425" y="4102225"/>
            <a:chExt cx="319025" cy="315175"/>
          </a:xfrm>
          <a:solidFill>
            <a:schemeClr val="bg1">
              <a:lumMod val="50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8685B002-DECB-C900-2F94-1B0A550670DB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9C7ED241-228A-64EE-2387-0F75A2310336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D35DA9EE-7379-9C48-ADA6-6E6B4721C0F8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5730CFCD-AC84-526D-24AC-D049227A37C1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A8D86027-779B-05B6-5AFC-B4A1038B2DB0}"/>
              </a:ext>
            </a:extLst>
          </p:cNvPr>
          <p:cNvGrpSpPr/>
          <p:nvPr/>
        </p:nvGrpSpPr>
        <p:grpSpPr>
          <a:xfrm>
            <a:off x="5245652" y="4461850"/>
            <a:ext cx="402638" cy="487034"/>
            <a:chOff x="2423775" y="3226875"/>
            <a:chExt cx="259925" cy="295000"/>
          </a:xfrm>
          <a:solidFill>
            <a:schemeClr val="bg1">
              <a:lumMod val="50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41367590-265B-C942-DC0B-51AA925BD102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CAC3E300-E053-4B9F-3D1C-61D1D370B976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CF724FA-6127-A457-3BF5-72EBD000C8BE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735966A7-31EC-E925-0A79-8BEE6B0A831D}"/>
              </a:ext>
            </a:extLst>
          </p:cNvPr>
          <p:cNvGrpSpPr/>
          <p:nvPr/>
        </p:nvGrpSpPr>
        <p:grpSpPr>
          <a:xfrm>
            <a:off x="7009659" y="4466499"/>
            <a:ext cx="463673" cy="457771"/>
            <a:chOff x="4266025" y="3609275"/>
            <a:chExt cx="299325" cy="277275"/>
          </a:xfrm>
          <a:solidFill>
            <a:schemeClr val="bg1">
              <a:lumMod val="50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7ED36255-DC51-52BE-E4EF-3D4E041E649A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D664D60D-EA3C-7BBB-AC23-29D2DDA193C5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0E9FB20A-92A4-810B-18A4-33A353FADB96}"/>
              </a:ext>
            </a:extLst>
          </p:cNvPr>
          <p:cNvGrpSpPr/>
          <p:nvPr/>
        </p:nvGrpSpPr>
        <p:grpSpPr>
          <a:xfrm>
            <a:off x="7899418" y="4426629"/>
            <a:ext cx="457593" cy="487653"/>
            <a:chOff x="4628325" y="3599825"/>
            <a:chExt cx="295400" cy="295375"/>
          </a:xfrm>
          <a:solidFill>
            <a:schemeClr val="bg1">
              <a:lumMod val="50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63C2B79F-10CD-8B86-3AB3-F6AA7FFB69D1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E688FB62-FCE0-B040-7CA8-E092FD9409C3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C82E9CF8-5390-8166-47E2-93B517FA2B22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3E345BCE-7BB3-7622-060D-38F9F3C349BB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2569F42F-9D56-B070-7395-D2BA66BF88DF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6B030AFA-0394-BDC1-505C-489790EE8861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684D5339-BAD6-3BE7-211D-D83C309F811F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62194297-42AB-BE67-1717-E7BFE83864C7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9C2EFF54-3F41-0AB3-B209-61D84753C30C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71C8A892-1234-C812-C148-5B6CA093FDE7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CF57FC53-1AB9-06E3-D069-4A575F36B34A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9583411-B5BC-DF1A-03B6-4802D4093211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3D12CCA0-348A-1E7E-AFA9-91D1485B3446}"/>
              </a:ext>
            </a:extLst>
          </p:cNvPr>
          <p:cNvGrpSpPr/>
          <p:nvPr/>
        </p:nvGrpSpPr>
        <p:grpSpPr>
          <a:xfrm>
            <a:off x="11206097" y="3549878"/>
            <a:ext cx="329647" cy="460608"/>
            <a:chOff x="3167275" y="3227275"/>
            <a:chExt cx="225300" cy="295375"/>
          </a:xfrm>
          <a:solidFill>
            <a:schemeClr val="bg1">
              <a:lumMod val="50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84BEFC5F-D29E-89C3-7587-5B7F22F50C5B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EACF1926-A160-0D95-1491-44657960DB93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AC398B80-3C46-6FF0-0E69-82C071F2F244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54AF663D-08D9-3698-E1AE-1EA2284B4DC7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866CE3FB-E24A-C4A3-8FDB-63C48B823CFC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80FE43E4-201A-1D84-01B4-54E27FA1DEC2}"/>
              </a:ext>
            </a:extLst>
          </p:cNvPr>
          <p:cNvGrpSpPr/>
          <p:nvPr/>
        </p:nvGrpSpPr>
        <p:grpSpPr>
          <a:xfrm>
            <a:off x="8738006" y="4480105"/>
            <a:ext cx="458794" cy="430447"/>
            <a:chOff x="4991425" y="3617150"/>
            <a:chExt cx="296175" cy="260725"/>
          </a:xfrm>
          <a:solidFill>
            <a:schemeClr val="bg1">
              <a:lumMod val="50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45CC8AA2-A015-805A-F917-9DF5C293ABDA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150254AA-2D89-BDF1-69AE-E85010A3C444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604A1C7E-46CB-2A66-658A-70D4346D5B95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462CBA2E-857E-AEB8-0BC2-FC24A3386723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22FA6DB-7528-66B1-DEA7-94075E7C9EDF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141691CC-B0E6-CC96-26E0-F5AA86613B76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8FFE4A7A-4019-0247-F017-423B22C06D6B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870531EC-07BB-E798-74F4-9312582E160E}"/>
              </a:ext>
            </a:extLst>
          </p:cNvPr>
          <p:cNvGrpSpPr/>
          <p:nvPr/>
        </p:nvGrpSpPr>
        <p:grpSpPr>
          <a:xfrm>
            <a:off x="4352423" y="4390155"/>
            <a:ext cx="457554" cy="485054"/>
            <a:chOff x="3497300" y="3591950"/>
            <a:chExt cx="295375" cy="293800"/>
          </a:xfrm>
          <a:solidFill>
            <a:schemeClr val="bg1">
              <a:lumMod val="50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733D0AEE-6457-5F9A-DFA8-160171C3BAAA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59C69898-463B-80C9-6646-506E767C6333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C99220FD-C521-3688-1E46-7D72B05FEB3B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72FC9CEB-2A1D-96A0-DC76-EFCC81C1A4B2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6B55B4C1-50AB-11CB-9BBC-F19D17292EA7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935CE551-3E74-88E4-444D-EAE710940A71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9EA9E468-23F4-34A0-E97F-54B4AECB15AF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0B398D90-7C91-FAE0-25BA-85AC96A436BC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C953A87C-CEAC-BC15-1B89-033065D8B51A}"/>
              </a:ext>
            </a:extLst>
          </p:cNvPr>
          <p:cNvGrpSpPr/>
          <p:nvPr/>
        </p:nvGrpSpPr>
        <p:grpSpPr>
          <a:xfrm>
            <a:off x="9438908" y="4401312"/>
            <a:ext cx="460031" cy="491573"/>
            <a:chOff x="5355300" y="3598250"/>
            <a:chExt cx="296975" cy="297750"/>
          </a:xfrm>
          <a:solidFill>
            <a:schemeClr val="bg1">
              <a:lumMod val="50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5F6C709D-B065-C2C9-EB4F-EAE9DDFE38D6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9D1A59B2-502B-5F8C-742A-30D639BA1631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A71A369E-3113-AD34-F84B-D9328B9C4054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E17411FD-E6F0-D554-4B4F-FA2468B85918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659E09BC-1B80-E492-B601-9CA45BF54B9F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B9101799-E19E-A85C-DBA0-BFD30A96CD57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575EEF61-47C7-649F-9B09-96E2D689C2CE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45002883-8745-3637-E164-2667FF903C79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AEF9841C-0931-306F-BB12-DC52F7FB706A}"/>
              </a:ext>
            </a:extLst>
          </p:cNvPr>
          <p:cNvGrpSpPr/>
          <p:nvPr/>
        </p:nvGrpSpPr>
        <p:grpSpPr>
          <a:xfrm>
            <a:off x="9411867" y="5094169"/>
            <a:ext cx="676083" cy="668091"/>
            <a:chOff x="6543825" y="3202075"/>
            <a:chExt cx="296975" cy="275350"/>
          </a:xfrm>
          <a:solidFill>
            <a:schemeClr val="bg1">
              <a:lumMod val="50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55C57B1E-E2B6-5806-8DB5-1F570A4869F3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4228BFDA-C9D7-4A5D-2847-F1B27C31A103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28A5CE24-9E25-C2F7-60D6-B4929EC0D90E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7AE838D9-DA72-DAA9-5652-87C6EE462004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DB9C6D7D-4D13-9793-43F5-75F8D78D2920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D5B52460-4F81-E239-1E1D-B9F5E11DBF08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A34D3C9B-4236-3CC6-B7AC-F9F1F5F15AC6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F83E73ED-946B-6E8C-4FC9-E93B443D018C}"/>
              </a:ext>
            </a:extLst>
          </p:cNvPr>
          <p:cNvGrpSpPr/>
          <p:nvPr/>
        </p:nvGrpSpPr>
        <p:grpSpPr>
          <a:xfrm>
            <a:off x="11152864" y="4297002"/>
            <a:ext cx="525074" cy="559616"/>
            <a:chOff x="2037825" y="3254050"/>
            <a:chExt cx="296175" cy="296175"/>
          </a:xfrm>
          <a:solidFill>
            <a:schemeClr val="bg1">
              <a:lumMod val="50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B55D1396-71E6-7F7F-5FC4-40C79D87363F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21EAD30F-D2C3-9C28-8C68-F428DECB988C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5F666B55-F4DE-DF00-884F-8B4FC163F68C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D54FB8BC-AF4D-A4E5-D3BF-40F91C51F1A0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209E4A36-6633-A333-53BC-10D0F597EF92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0941410B-CE96-365F-169F-701DD35E89CD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B0732C45-EB1E-44EC-2F65-84AC86324DCF}"/>
              </a:ext>
            </a:extLst>
          </p:cNvPr>
          <p:cNvGrpSpPr/>
          <p:nvPr/>
        </p:nvGrpSpPr>
        <p:grpSpPr>
          <a:xfrm>
            <a:off x="6113311" y="4510657"/>
            <a:ext cx="460032" cy="488974"/>
            <a:chOff x="3859600" y="3591950"/>
            <a:chExt cx="296975" cy="296175"/>
          </a:xfrm>
          <a:solidFill>
            <a:schemeClr val="bg1">
              <a:lumMod val="50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E2F2B561-5185-20AB-BAFC-5BB9DD6E215E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F55465EF-3358-55E4-5734-F133D995DB1A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86DA4F9A-537E-7372-0378-868281927471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8852704C-18ED-7482-9F38-931910F6FFD6}"/>
              </a:ext>
            </a:extLst>
          </p:cNvPr>
          <p:cNvGrpSpPr/>
          <p:nvPr/>
        </p:nvGrpSpPr>
        <p:grpSpPr>
          <a:xfrm>
            <a:off x="10359845" y="4383512"/>
            <a:ext cx="431956" cy="457771"/>
            <a:chOff x="5727850" y="3609275"/>
            <a:chExt cx="278850" cy="277275"/>
          </a:xfrm>
          <a:solidFill>
            <a:schemeClr val="bg1">
              <a:lumMod val="50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7696602F-43CB-4E25-2F24-068AF3EDEAF8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B4D32A3E-2D0E-546C-6418-D549C755C033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48897CA3-8FEA-48FF-25B0-D13255A52101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27B52DC6-CDFE-8FB1-365E-750C6E78DA8C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EF131DB-2B71-2FCA-40A0-B9943C2FDB47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3816E4A2-1A99-F6BB-4D22-49459E6D9F90}"/>
              </a:ext>
            </a:extLst>
          </p:cNvPr>
          <p:cNvGrpSpPr/>
          <p:nvPr/>
        </p:nvGrpSpPr>
        <p:grpSpPr>
          <a:xfrm>
            <a:off x="10257056" y="2540716"/>
            <a:ext cx="600591" cy="638377"/>
            <a:chOff x="6553275" y="3604550"/>
            <a:chExt cx="296975" cy="296175"/>
          </a:xfrm>
          <a:solidFill>
            <a:schemeClr val="bg1">
              <a:lumMod val="50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1687B558-AF73-8039-1423-F0F30B3427F7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29866FC7-EADC-F3CC-F54E-D21BE5E4E3E4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D7F443AA-877D-D6AF-E357-F3CA57C7BB8F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FF970833-B7C2-5E93-B063-A70C9F7510F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3F7F8146-30FE-3287-7D4A-88991A9559C5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6959F98A-28A8-E922-8BBD-A250944E08C5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0FC0559-0A8C-CDF7-1E75-B08E196745E6}"/>
              </a:ext>
            </a:extLst>
          </p:cNvPr>
          <p:cNvGrpSpPr/>
          <p:nvPr/>
        </p:nvGrpSpPr>
        <p:grpSpPr>
          <a:xfrm>
            <a:off x="5184011" y="2586652"/>
            <a:ext cx="597405" cy="638377"/>
            <a:chOff x="4263650" y="3235150"/>
            <a:chExt cx="295400" cy="296175"/>
          </a:xfrm>
          <a:solidFill>
            <a:schemeClr val="bg1">
              <a:lumMod val="50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1920ECC5-1659-5839-BDD0-EBA7F758F5BA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5FE6A24-0FEA-299D-46D1-B40F2A1AC071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D4720E9C-36C1-1683-4238-1EB8B588580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451DA674-AEEA-C3BF-4901-AB13197A1E56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742270DB-B765-3B61-59FF-108012C81E1C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6ABD7F17-D6CF-5113-8714-B6FE77ED1C9B}"/>
              </a:ext>
            </a:extLst>
          </p:cNvPr>
          <p:cNvGrpSpPr/>
          <p:nvPr/>
        </p:nvGrpSpPr>
        <p:grpSpPr>
          <a:xfrm>
            <a:off x="9424763" y="2591945"/>
            <a:ext cx="387131" cy="638377"/>
            <a:chOff x="6164975" y="3211525"/>
            <a:chExt cx="191425" cy="296175"/>
          </a:xfrm>
          <a:solidFill>
            <a:schemeClr val="bg1">
              <a:lumMod val="50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0AE249D2-FC05-2611-6D32-AE277FC25EC0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2522643E-EF17-FB47-C590-0E3A6C775781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B5C771E-743C-19CA-BC39-E77C24F23278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1F77734-0AA9-ACC6-26E3-1FF04C71B16E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16971A19-2BBD-B53E-84A9-A2873974B2D8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CCD44B8C-5D5C-610C-D3AD-547697D6F439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CCA0033-227D-7A32-95BA-102DD4B4CE22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9DD93C70-D97C-D77D-4B79-51848530B39D}"/>
              </a:ext>
            </a:extLst>
          </p:cNvPr>
          <p:cNvGrpSpPr/>
          <p:nvPr/>
        </p:nvGrpSpPr>
        <p:grpSpPr>
          <a:xfrm>
            <a:off x="6107127" y="2574999"/>
            <a:ext cx="597356" cy="634982"/>
            <a:chOff x="4629125" y="3235150"/>
            <a:chExt cx="295375" cy="294600"/>
          </a:xfrm>
          <a:solidFill>
            <a:schemeClr val="bg1">
              <a:lumMod val="50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7A2CAE68-F86E-8529-DD16-F1D5FD15D80A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78C9CBE-DA23-384C-7B43-E4DC26EE9642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6F7567F-31F6-2D83-33BD-AF690E3D0419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90FE0025-4D49-77CF-DF8C-3F132A289A84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F89ED8EA-7E20-AF11-EC65-996F6C075A32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A594444C-56EC-32C0-F00A-64BA00F9BBB9}"/>
              </a:ext>
            </a:extLst>
          </p:cNvPr>
          <p:cNvGrpSpPr/>
          <p:nvPr/>
        </p:nvGrpSpPr>
        <p:grpSpPr>
          <a:xfrm>
            <a:off x="6957759" y="2585770"/>
            <a:ext cx="598974" cy="640639"/>
            <a:chOff x="4991425" y="3234750"/>
            <a:chExt cx="296175" cy="297225"/>
          </a:xfrm>
          <a:solidFill>
            <a:schemeClr val="bg1">
              <a:lumMod val="50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1104683-3D17-1DC1-06BA-15026A6BB48A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EB1341C9-56CE-6F10-79DF-A71C931B54C6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58A9A3CA-C2EA-04BD-317B-3792860138A3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A3D51E86-CBC0-2085-B03F-FF3FA27A378B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B8F63EB6-3371-B95B-3A2F-38B148F1D698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4CEE3394-2106-3265-8D43-34AAE7872CCE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3887B42-CBCD-FCFF-A31F-7E134BD15107}"/>
              </a:ext>
            </a:extLst>
          </p:cNvPr>
          <p:cNvGrpSpPr/>
          <p:nvPr/>
        </p:nvGrpSpPr>
        <p:grpSpPr>
          <a:xfrm>
            <a:off x="4348072" y="2600569"/>
            <a:ext cx="598974" cy="638377"/>
            <a:chOff x="3497300" y="3227275"/>
            <a:chExt cx="296175" cy="296175"/>
          </a:xfrm>
          <a:solidFill>
            <a:schemeClr val="bg1">
              <a:lumMod val="50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714DB3ED-D59C-9A23-3000-6EA2004736D5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084F140A-F212-BA50-213F-6C0019E8F595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347C877D-35EE-9719-2046-578B7F228BF6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04A4D141-9E89-EED6-B5F3-51A6E04D79D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B1AB75B2-547F-CF27-1181-4B6468C2CFA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3633D3D0-CB5E-5321-04E3-059325EB469A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506DA00-DD47-3896-4DE4-14D2291C7BF1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42A63236-0E86-8085-711A-953A0596A4C7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7DF7DC39-A347-5320-45D7-5A1C6D792AA0}"/>
              </a:ext>
            </a:extLst>
          </p:cNvPr>
          <p:cNvGrpSpPr/>
          <p:nvPr/>
        </p:nvGrpSpPr>
        <p:grpSpPr>
          <a:xfrm>
            <a:off x="7861571" y="2586227"/>
            <a:ext cx="560751" cy="635737"/>
            <a:chOff x="5364750" y="3235150"/>
            <a:chExt cx="277275" cy="294950"/>
          </a:xfrm>
          <a:solidFill>
            <a:schemeClr val="bg1">
              <a:lumMod val="50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7AEE911B-0B7C-8DF3-7877-8A22DACC02D3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3AE798E-67FD-B8A7-F6D7-E56E2B1A22F6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CE6BC916-9F68-412E-71B5-4674D56BFE0E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C52C206B-B8D3-F229-180D-4B8B51029901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49D40490-F0B7-8F1E-2D5A-02D85FB7826F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77DA8803-C5F2-2AB3-FD11-506DFA6E3854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AA65A1B5-3C9C-7B17-15B8-A6A9A1632F21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68F3995-9310-1DC4-C892-F9E76DF314E8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C73214E5-2AF7-DF70-278C-AA381B11B027}"/>
              </a:ext>
            </a:extLst>
          </p:cNvPr>
          <p:cNvGrpSpPr/>
          <p:nvPr/>
        </p:nvGrpSpPr>
        <p:grpSpPr>
          <a:xfrm>
            <a:off x="8569184" y="2586018"/>
            <a:ext cx="608529" cy="636652"/>
            <a:chOff x="5716825" y="3235950"/>
            <a:chExt cx="300900" cy="295375"/>
          </a:xfrm>
          <a:solidFill>
            <a:schemeClr val="bg1">
              <a:lumMod val="50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0BFDFD5-A468-099D-7B5A-6241D111B67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49A0860A-6461-DD73-517D-F0FF8D2ABA9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CCA9735-7B37-B51B-B1E6-4403DDB00BB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E2FC8296-61CD-EDC0-4CF2-2BD6D78AF27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0F50E85C-E312-085F-0F3D-5C25634495A8}"/>
              </a:ext>
            </a:extLst>
          </p:cNvPr>
          <p:cNvGrpSpPr/>
          <p:nvPr/>
        </p:nvGrpSpPr>
        <p:grpSpPr>
          <a:xfrm>
            <a:off x="11219747" y="5350490"/>
            <a:ext cx="416563" cy="411769"/>
            <a:chOff x="-62511899" y="4129100"/>
            <a:chExt cx="304050" cy="282000"/>
          </a:xfrm>
          <a:solidFill>
            <a:schemeClr val="bg1">
              <a:lumMod val="50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B1317393-80D2-FCFD-DFD5-94EDAA6F6D7A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8C673616-0364-F2E1-55ED-1C2C00FCD6C9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6F67EB3D-0B8B-38BE-6B35-EEAE383F42DE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61CA9797-5358-4EBB-F459-69740CCD4F63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CD198DD8-4625-FD79-0BC6-ACAADB8D067F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5DAA12C3-2CAA-EE0B-EB68-D2774268F980}"/>
              </a:ext>
            </a:extLst>
          </p:cNvPr>
          <p:cNvGrpSpPr/>
          <p:nvPr/>
        </p:nvGrpSpPr>
        <p:grpSpPr>
          <a:xfrm>
            <a:off x="10294467" y="1727175"/>
            <a:ext cx="565921" cy="604679"/>
            <a:chOff x="-64044599" y="3360375"/>
            <a:chExt cx="315850" cy="316650"/>
          </a:xfrm>
          <a:solidFill>
            <a:schemeClr val="bg1">
              <a:lumMod val="50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26BE9F24-FB4A-0080-9C9E-47F32F0B5E98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D7C727C0-5A02-90FC-8E98-C767D6135D74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818E7387-2A7C-553F-754D-0B404272AF77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6209185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5C237-7399-4ECB-DA71-467243FDBF5A}"/>
              </a:ext>
            </a:extLst>
          </p:cNvPr>
          <p:cNvSpPr txBox="1"/>
          <p:nvPr/>
        </p:nvSpPr>
        <p:spPr>
          <a:xfrm>
            <a:off x="3027765" y="135045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/>
              <a:t>Fully Editable Icon Sets: C</a:t>
            </a:r>
          </a:p>
        </p:txBody>
      </p: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9C92D238-4269-E412-7857-B70E6FA25DC8}"/>
              </a:ext>
            </a:extLst>
          </p:cNvPr>
          <p:cNvGrpSpPr/>
          <p:nvPr/>
        </p:nvGrpSpPr>
        <p:grpSpPr>
          <a:xfrm>
            <a:off x="4282632" y="1227779"/>
            <a:ext cx="7425031" cy="5134523"/>
            <a:chOff x="3077946" y="908464"/>
            <a:chExt cx="5654436" cy="3910130"/>
          </a:xfrm>
        </p:grpSpPr>
        <p:sp>
          <p:nvSpPr>
            <p:cNvPr id="3" name="Isosceles Triangle 68">
              <a:extLst>
                <a:ext uri="{FF2B5EF4-FFF2-40B4-BE49-F238E27FC236}">
                  <a16:creationId xmlns:a16="http://schemas.microsoft.com/office/drawing/2014/main" id="{3BAB47A8-EC8E-BB5D-B853-783AF689E71A}"/>
                </a:ext>
              </a:extLst>
            </p:cNvPr>
            <p:cNvSpPr/>
            <p:nvPr/>
          </p:nvSpPr>
          <p:spPr>
            <a:xfrm rot="10800000">
              <a:off x="6295509" y="3369520"/>
              <a:ext cx="187282" cy="583229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092C9A2F-3CE2-8E98-7065-F4BDABB14F97}"/>
                </a:ext>
              </a:extLst>
            </p:cNvPr>
            <p:cNvSpPr/>
            <p:nvPr/>
          </p:nvSpPr>
          <p:spPr>
            <a:xfrm>
              <a:off x="6773770" y="3436854"/>
              <a:ext cx="449288" cy="44855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3FBE8D41-DE61-E841-61AB-12A371B03B13}"/>
                </a:ext>
              </a:extLst>
            </p:cNvPr>
            <p:cNvSpPr/>
            <p:nvPr/>
          </p:nvSpPr>
          <p:spPr>
            <a:xfrm>
              <a:off x="8190369" y="3486044"/>
              <a:ext cx="433895" cy="350185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6" name="Rounded Rectangle 25">
              <a:extLst>
                <a:ext uri="{FF2B5EF4-FFF2-40B4-BE49-F238E27FC236}">
                  <a16:creationId xmlns:a16="http://schemas.microsoft.com/office/drawing/2014/main" id="{ABE932F2-3B63-8970-4961-A0B9C1521280}"/>
                </a:ext>
              </a:extLst>
            </p:cNvPr>
            <p:cNvSpPr/>
            <p:nvPr/>
          </p:nvSpPr>
          <p:spPr>
            <a:xfrm>
              <a:off x="8234290" y="4387111"/>
              <a:ext cx="498092" cy="36502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7" name="Donut 39">
              <a:extLst>
                <a:ext uri="{FF2B5EF4-FFF2-40B4-BE49-F238E27FC236}">
                  <a16:creationId xmlns:a16="http://schemas.microsoft.com/office/drawing/2014/main" id="{58802B04-4B5B-B1CF-9E1E-656B4E6A806D}"/>
                </a:ext>
              </a:extLst>
            </p:cNvPr>
            <p:cNvSpPr/>
            <p:nvPr/>
          </p:nvSpPr>
          <p:spPr>
            <a:xfrm>
              <a:off x="3138978" y="3416943"/>
              <a:ext cx="488381" cy="48838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8" name="Chord 38">
              <a:extLst>
                <a:ext uri="{FF2B5EF4-FFF2-40B4-BE49-F238E27FC236}">
                  <a16:creationId xmlns:a16="http://schemas.microsoft.com/office/drawing/2014/main" id="{71B5CA28-5B62-CBA7-86E4-4168079D1F9A}"/>
                </a:ext>
              </a:extLst>
            </p:cNvPr>
            <p:cNvSpPr/>
            <p:nvPr/>
          </p:nvSpPr>
          <p:spPr>
            <a:xfrm>
              <a:off x="5003404" y="4227354"/>
              <a:ext cx="411494" cy="529157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38FCCC90-B785-4B8A-DF6F-A5813DA38073}"/>
                </a:ext>
              </a:extLst>
            </p:cNvPr>
            <p:cNvSpPr/>
            <p:nvPr/>
          </p:nvSpPr>
          <p:spPr>
            <a:xfrm>
              <a:off x="5631483" y="4355128"/>
              <a:ext cx="431039" cy="426524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0" name="Block Arc 25">
              <a:extLst>
                <a:ext uri="{FF2B5EF4-FFF2-40B4-BE49-F238E27FC236}">
                  <a16:creationId xmlns:a16="http://schemas.microsoft.com/office/drawing/2014/main" id="{4AE2FB28-DBBD-F844-B94F-A6491F463FB3}"/>
                </a:ext>
              </a:extLst>
            </p:cNvPr>
            <p:cNvSpPr/>
            <p:nvPr/>
          </p:nvSpPr>
          <p:spPr>
            <a:xfrm>
              <a:off x="3847657" y="4275687"/>
              <a:ext cx="296552" cy="428429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Block Arc 31">
              <a:extLst>
                <a:ext uri="{FF2B5EF4-FFF2-40B4-BE49-F238E27FC236}">
                  <a16:creationId xmlns:a16="http://schemas.microsoft.com/office/drawing/2014/main" id="{76B600D7-069F-4AEB-9850-20FDA3FC0060}"/>
                </a:ext>
              </a:extLst>
            </p:cNvPr>
            <p:cNvSpPr/>
            <p:nvPr/>
          </p:nvSpPr>
          <p:spPr>
            <a:xfrm>
              <a:off x="6265996" y="4307388"/>
              <a:ext cx="386912" cy="428429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FF2FCE8A-8B70-3CCA-217E-01F58666EF60}"/>
                </a:ext>
              </a:extLst>
            </p:cNvPr>
            <p:cNvSpPr/>
            <p:nvPr/>
          </p:nvSpPr>
          <p:spPr>
            <a:xfrm>
              <a:off x="7561148" y="4333712"/>
              <a:ext cx="423999" cy="434729"/>
            </a:xfrm>
            <a:custGeom>
              <a:avLst/>
              <a:gdLst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18" fmla="*/ 11167 w 2305244"/>
                <a:gd name="connsiteY18" fmla="*/ 5505 h 236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3" name="Block Arc 10">
              <a:extLst>
                <a:ext uri="{FF2B5EF4-FFF2-40B4-BE49-F238E27FC236}">
                  <a16:creationId xmlns:a16="http://schemas.microsoft.com/office/drawing/2014/main" id="{A28B3962-08DA-9326-03D3-F1240BAA7F65}"/>
                </a:ext>
              </a:extLst>
            </p:cNvPr>
            <p:cNvSpPr/>
            <p:nvPr/>
          </p:nvSpPr>
          <p:spPr>
            <a:xfrm>
              <a:off x="3746681" y="3514834"/>
              <a:ext cx="521466" cy="35321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74A872E2-E271-BFE4-203B-6C358A1AF753}"/>
                </a:ext>
              </a:extLst>
            </p:cNvPr>
            <p:cNvSpPr/>
            <p:nvPr/>
          </p:nvSpPr>
          <p:spPr>
            <a:xfrm>
              <a:off x="3288878" y="4161204"/>
              <a:ext cx="268285" cy="657390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5" name="Round Same Side Corner Rectangle 36">
              <a:extLst>
                <a:ext uri="{FF2B5EF4-FFF2-40B4-BE49-F238E27FC236}">
                  <a16:creationId xmlns:a16="http://schemas.microsoft.com/office/drawing/2014/main" id="{44505A80-B46E-85D9-B5FF-749EFF0D39FD}"/>
                </a:ext>
              </a:extLst>
            </p:cNvPr>
            <p:cNvSpPr/>
            <p:nvPr/>
          </p:nvSpPr>
          <p:spPr>
            <a:xfrm>
              <a:off x="6820427" y="4333711"/>
              <a:ext cx="491581" cy="38865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525DBB1-4170-3071-4D7C-06E322DB5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4338" y="4314275"/>
              <a:ext cx="404708" cy="40808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04BA3CC2-C220-0692-FB2F-1447DF6A2F03}"/>
                </a:ext>
              </a:extLst>
            </p:cNvPr>
            <p:cNvSpPr/>
            <p:nvPr/>
          </p:nvSpPr>
          <p:spPr>
            <a:xfrm>
              <a:off x="7514032" y="3429338"/>
              <a:ext cx="385358" cy="463593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/>
            </a:p>
          </p:txBody>
        </p:sp>
        <p:grpSp>
          <p:nvGrpSpPr>
            <p:cNvPr id="18" name="Google Shape;6783;p88">
              <a:extLst>
                <a:ext uri="{FF2B5EF4-FFF2-40B4-BE49-F238E27FC236}">
                  <a16:creationId xmlns:a16="http://schemas.microsoft.com/office/drawing/2014/main" id="{69E7D4FE-76E3-841C-A87D-2AFA969FDAFE}"/>
                </a:ext>
              </a:extLst>
            </p:cNvPr>
            <p:cNvGrpSpPr/>
            <p:nvPr/>
          </p:nvGrpSpPr>
          <p:grpSpPr>
            <a:xfrm>
              <a:off x="8211051" y="926485"/>
              <a:ext cx="425141" cy="424850"/>
              <a:chOff x="-34004625" y="3585850"/>
              <a:chExt cx="292225" cy="292025"/>
            </a:xfrm>
            <a:solidFill>
              <a:schemeClr val="bg1">
                <a:lumMod val="50000"/>
              </a:schemeClr>
            </a:solidFill>
          </p:grpSpPr>
          <p:sp>
            <p:nvSpPr>
              <p:cNvPr id="19" name="Google Shape;6784;p88">
                <a:extLst>
                  <a:ext uri="{FF2B5EF4-FFF2-40B4-BE49-F238E27FC236}">
                    <a16:creationId xmlns:a16="http://schemas.microsoft.com/office/drawing/2014/main" id="{DF7036BE-20A9-7EDC-DFFA-0F5D5561428B}"/>
                  </a:ext>
                </a:extLst>
              </p:cNvPr>
              <p:cNvSpPr/>
              <p:nvPr/>
            </p:nvSpPr>
            <p:spPr>
              <a:xfrm>
                <a:off x="-33832149" y="3585850"/>
                <a:ext cx="10320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6168" extrusionOk="0">
                    <a:moveTo>
                      <a:pt x="2426" y="1"/>
                    </a:moveTo>
                    <a:cubicBezTo>
                      <a:pt x="2286" y="1"/>
                      <a:pt x="2136" y="77"/>
                      <a:pt x="2112" y="244"/>
                    </a:cubicBezTo>
                    <a:lnTo>
                      <a:pt x="64" y="5064"/>
                    </a:lnTo>
                    <a:cubicBezTo>
                      <a:pt x="1" y="5222"/>
                      <a:pt x="64" y="5474"/>
                      <a:pt x="253" y="5506"/>
                    </a:cubicBezTo>
                    <a:cubicBezTo>
                      <a:pt x="295" y="5531"/>
                      <a:pt x="342" y="5543"/>
                      <a:pt x="389" y="5543"/>
                    </a:cubicBezTo>
                    <a:cubicBezTo>
                      <a:pt x="517" y="5543"/>
                      <a:pt x="648" y="5455"/>
                      <a:pt x="694" y="5317"/>
                    </a:cubicBezTo>
                    <a:lnTo>
                      <a:pt x="1261" y="4025"/>
                    </a:lnTo>
                    <a:cubicBezTo>
                      <a:pt x="1419" y="4088"/>
                      <a:pt x="1576" y="4119"/>
                      <a:pt x="1765" y="4119"/>
                    </a:cubicBezTo>
                    <a:cubicBezTo>
                      <a:pt x="1891" y="4119"/>
                      <a:pt x="1986" y="4088"/>
                      <a:pt x="2112" y="4056"/>
                    </a:cubicBezTo>
                    <a:lnTo>
                      <a:pt x="2112" y="4844"/>
                    </a:lnTo>
                    <a:cubicBezTo>
                      <a:pt x="1450" y="4970"/>
                      <a:pt x="946" y="5506"/>
                      <a:pt x="789" y="6167"/>
                    </a:cubicBezTo>
                    <a:lnTo>
                      <a:pt x="4128" y="6167"/>
                    </a:lnTo>
                    <a:cubicBezTo>
                      <a:pt x="4002" y="5506"/>
                      <a:pt x="3466" y="5001"/>
                      <a:pt x="2773" y="4844"/>
                    </a:cubicBezTo>
                    <a:lnTo>
                      <a:pt x="2773" y="3143"/>
                    </a:lnTo>
                    <a:cubicBezTo>
                      <a:pt x="2773" y="2670"/>
                      <a:pt x="2458" y="2324"/>
                      <a:pt x="2080" y="2166"/>
                    </a:cubicBezTo>
                    <a:lnTo>
                      <a:pt x="2773" y="496"/>
                    </a:lnTo>
                    <a:cubicBezTo>
                      <a:pt x="2773" y="307"/>
                      <a:pt x="2710" y="118"/>
                      <a:pt x="2553" y="24"/>
                    </a:cubicBezTo>
                    <a:cubicBezTo>
                      <a:pt x="2515" y="8"/>
                      <a:pt x="247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" name="Google Shape;6785;p88">
                <a:extLst>
                  <a:ext uri="{FF2B5EF4-FFF2-40B4-BE49-F238E27FC236}">
                    <a16:creationId xmlns:a16="http://schemas.microsoft.com/office/drawing/2014/main" id="{EE4DE983-678F-FC5E-459D-F53988953C30}"/>
                  </a:ext>
                </a:extLst>
              </p:cNvPr>
              <p:cNvSpPr/>
              <p:nvPr/>
            </p:nvSpPr>
            <p:spPr>
              <a:xfrm>
                <a:off x="-34004625" y="3690400"/>
                <a:ext cx="15517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7499" extrusionOk="0">
                    <a:moveTo>
                      <a:pt x="693" y="0"/>
                    </a:moveTo>
                    <a:cubicBezTo>
                      <a:pt x="315" y="0"/>
                      <a:pt x="0" y="315"/>
                      <a:pt x="0" y="662"/>
                    </a:cubicBezTo>
                    <a:lnTo>
                      <a:pt x="0" y="6490"/>
                    </a:lnTo>
                    <a:cubicBezTo>
                      <a:pt x="32" y="7026"/>
                      <a:pt x="504" y="7498"/>
                      <a:pt x="1103" y="7498"/>
                    </a:cubicBezTo>
                    <a:lnTo>
                      <a:pt x="6207" y="7498"/>
                    </a:lnTo>
                    <a:lnTo>
                      <a:pt x="6207" y="5797"/>
                    </a:lnTo>
                    <a:cubicBezTo>
                      <a:pt x="6207" y="5608"/>
                      <a:pt x="6049" y="5451"/>
                      <a:pt x="5860" y="5451"/>
                    </a:cubicBezTo>
                    <a:lnTo>
                      <a:pt x="1765" y="5451"/>
                    </a:lnTo>
                    <a:cubicBezTo>
                      <a:pt x="1576" y="5451"/>
                      <a:pt x="1418" y="5293"/>
                      <a:pt x="1418" y="5104"/>
                    </a:cubicBezTo>
                    <a:lnTo>
                      <a:pt x="1418" y="662"/>
                    </a:lnTo>
                    <a:cubicBezTo>
                      <a:pt x="1418" y="252"/>
                      <a:pt x="1103" y="0"/>
                      <a:pt x="6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" name="Google Shape;6786;p88">
                <a:extLst>
                  <a:ext uri="{FF2B5EF4-FFF2-40B4-BE49-F238E27FC236}">
                    <a16:creationId xmlns:a16="http://schemas.microsoft.com/office/drawing/2014/main" id="{8CF7F466-9D1F-9E2C-75D3-C7D784D9B616}"/>
                  </a:ext>
                </a:extLst>
              </p:cNvPr>
              <p:cNvSpPr/>
              <p:nvPr/>
            </p:nvSpPr>
            <p:spPr>
              <a:xfrm>
                <a:off x="-33936099" y="3621075"/>
                <a:ext cx="512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49" extrusionOk="0">
                    <a:moveTo>
                      <a:pt x="1040" y="1"/>
                    </a:moveTo>
                    <a:cubicBezTo>
                      <a:pt x="473" y="1"/>
                      <a:pt x="0" y="473"/>
                      <a:pt x="0" y="1041"/>
                    </a:cubicBezTo>
                    <a:cubicBezTo>
                      <a:pt x="0" y="1576"/>
                      <a:pt x="473" y="2049"/>
                      <a:pt x="1040" y="2049"/>
                    </a:cubicBezTo>
                    <a:cubicBezTo>
                      <a:pt x="1576" y="2049"/>
                      <a:pt x="2048" y="1576"/>
                      <a:pt x="2048" y="1041"/>
                    </a:cubicBezTo>
                    <a:cubicBezTo>
                      <a:pt x="2048" y="473"/>
                      <a:pt x="1607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" name="Google Shape;6787;p88">
                <a:extLst>
                  <a:ext uri="{FF2B5EF4-FFF2-40B4-BE49-F238E27FC236}">
                    <a16:creationId xmlns:a16="http://schemas.microsoft.com/office/drawing/2014/main" id="{DAA11B80-2540-0332-1DD1-FD1E98490D06}"/>
                  </a:ext>
                </a:extLst>
              </p:cNvPr>
              <p:cNvSpPr/>
              <p:nvPr/>
            </p:nvSpPr>
            <p:spPr>
              <a:xfrm>
                <a:off x="-33952650" y="3690125"/>
                <a:ext cx="1559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7478" extrusionOk="0">
                    <a:moveTo>
                      <a:pt x="1641" y="1"/>
                    </a:moveTo>
                    <a:cubicBezTo>
                      <a:pt x="1242" y="1"/>
                      <a:pt x="819" y="205"/>
                      <a:pt x="568" y="484"/>
                    </a:cubicBezTo>
                    <a:cubicBezTo>
                      <a:pt x="190" y="799"/>
                      <a:pt x="1" y="1209"/>
                      <a:pt x="1" y="1681"/>
                    </a:cubicBezTo>
                    <a:lnTo>
                      <a:pt x="1" y="4769"/>
                    </a:lnTo>
                    <a:lnTo>
                      <a:pt x="2679" y="4769"/>
                    </a:lnTo>
                    <a:cubicBezTo>
                      <a:pt x="2521" y="4359"/>
                      <a:pt x="2175" y="4107"/>
                      <a:pt x="1702" y="4107"/>
                    </a:cubicBezTo>
                    <a:lnTo>
                      <a:pt x="1040" y="4107"/>
                    </a:lnTo>
                    <a:cubicBezTo>
                      <a:pt x="820" y="4107"/>
                      <a:pt x="662" y="3949"/>
                      <a:pt x="662" y="3729"/>
                    </a:cubicBezTo>
                    <a:lnTo>
                      <a:pt x="662" y="2374"/>
                    </a:lnTo>
                    <a:cubicBezTo>
                      <a:pt x="662" y="2154"/>
                      <a:pt x="820" y="1996"/>
                      <a:pt x="1040" y="1996"/>
                    </a:cubicBezTo>
                    <a:cubicBezTo>
                      <a:pt x="1229" y="1996"/>
                      <a:pt x="1387" y="2154"/>
                      <a:pt x="1387" y="2374"/>
                    </a:cubicBezTo>
                    <a:lnTo>
                      <a:pt x="1387" y="3382"/>
                    </a:lnTo>
                    <a:lnTo>
                      <a:pt x="1733" y="3382"/>
                    </a:lnTo>
                    <a:cubicBezTo>
                      <a:pt x="2553" y="3382"/>
                      <a:pt x="3277" y="3981"/>
                      <a:pt x="3435" y="4769"/>
                    </a:cubicBezTo>
                    <a:lnTo>
                      <a:pt x="3813" y="4769"/>
                    </a:lnTo>
                    <a:cubicBezTo>
                      <a:pt x="4380" y="4769"/>
                      <a:pt x="4852" y="5241"/>
                      <a:pt x="4852" y="5777"/>
                    </a:cubicBezTo>
                    <a:lnTo>
                      <a:pt x="4852" y="7478"/>
                    </a:lnTo>
                    <a:lnTo>
                      <a:pt x="6239" y="7478"/>
                    </a:lnTo>
                    <a:lnTo>
                      <a:pt x="6239" y="5084"/>
                    </a:lnTo>
                    <a:cubicBezTo>
                      <a:pt x="6176" y="4580"/>
                      <a:pt x="5703" y="4107"/>
                      <a:pt x="5168" y="4107"/>
                    </a:cubicBezTo>
                    <a:lnTo>
                      <a:pt x="3781" y="4107"/>
                    </a:lnTo>
                    <a:cubicBezTo>
                      <a:pt x="3592" y="4107"/>
                      <a:pt x="3435" y="3949"/>
                      <a:pt x="3435" y="3729"/>
                    </a:cubicBezTo>
                    <a:lnTo>
                      <a:pt x="3435" y="1807"/>
                    </a:lnTo>
                    <a:cubicBezTo>
                      <a:pt x="3435" y="862"/>
                      <a:pt x="2710" y="43"/>
                      <a:pt x="1796" y="11"/>
                    </a:cubicBezTo>
                    <a:cubicBezTo>
                      <a:pt x="1745" y="4"/>
                      <a:pt x="1694" y="1"/>
                      <a:pt x="16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" name="Google Shape;6788;p88">
                <a:extLst>
                  <a:ext uri="{FF2B5EF4-FFF2-40B4-BE49-F238E27FC236}">
                    <a16:creationId xmlns:a16="http://schemas.microsoft.com/office/drawing/2014/main" id="{755CB290-8D74-DF4E-D22F-20FCF854D375}"/>
                  </a:ext>
                </a:extLst>
              </p:cNvPr>
              <p:cNvSpPr/>
              <p:nvPr/>
            </p:nvSpPr>
            <p:spPr>
              <a:xfrm>
                <a:off x="-33849475" y="3758125"/>
                <a:ext cx="1370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1324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1041" y="662"/>
                    </a:lnTo>
                    <a:cubicBezTo>
                      <a:pt x="1576" y="662"/>
                      <a:pt x="2080" y="946"/>
                      <a:pt x="2395" y="1324"/>
                    </a:cubicBezTo>
                    <a:lnTo>
                      <a:pt x="5136" y="1324"/>
                    </a:lnTo>
                    <a:cubicBezTo>
                      <a:pt x="5325" y="1324"/>
                      <a:pt x="5483" y="1166"/>
                      <a:pt x="5483" y="977"/>
                    </a:cubicBezTo>
                    <a:lnTo>
                      <a:pt x="5483" y="316"/>
                    </a:lnTo>
                    <a:cubicBezTo>
                      <a:pt x="5483" y="158"/>
                      <a:pt x="5325" y="1"/>
                      <a:pt x="51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6800;p88">
              <a:extLst>
                <a:ext uri="{FF2B5EF4-FFF2-40B4-BE49-F238E27FC236}">
                  <a16:creationId xmlns:a16="http://schemas.microsoft.com/office/drawing/2014/main" id="{C25436A5-E374-3C8C-F224-12A48C7522EF}"/>
                </a:ext>
              </a:extLst>
            </p:cNvPr>
            <p:cNvGrpSpPr/>
            <p:nvPr/>
          </p:nvGrpSpPr>
          <p:grpSpPr>
            <a:xfrm>
              <a:off x="7495166" y="1728546"/>
              <a:ext cx="414065" cy="412966"/>
              <a:chOff x="-30345326" y="3184750"/>
              <a:chExt cx="292225" cy="291450"/>
            </a:xfrm>
            <a:solidFill>
              <a:schemeClr val="bg1">
                <a:lumMod val="50000"/>
              </a:schemeClr>
            </a:solidFill>
          </p:grpSpPr>
          <p:sp>
            <p:nvSpPr>
              <p:cNvPr id="25" name="Google Shape;6801;p88">
                <a:extLst>
                  <a:ext uri="{FF2B5EF4-FFF2-40B4-BE49-F238E27FC236}">
                    <a16:creationId xmlns:a16="http://schemas.microsoft.com/office/drawing/2014/main" id="{4AB01736-93C5-AA23-7D71-3F7F914B2247}"/>
                  </a:ext>
                </a:extLst>
              </p:cNvPr>
              <p:cNvSpPr/>
              <p:nvPr/>
            </p:nvSpPr>
            <p:spPr>
              <a:xfrm>
                <a:off x="-30328000" y="3184750"/>
                <a:ext cx="258375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4838" extrusionOk="0">
                    <a:moveTo>
                      <a:pt x="1040" y="0"/>
                    </a:moveTo>
                    <a:cubicBezTo>
                      <a:pt x="473" y="0"/>
                      <a:pt x="1" y="473"/>
                      <a:pt x="1" y="1071"/>
                    </a:cubicBezTo>
                    <a:lnTo>
                      <a:pt x="1" y="2458"/>
                    </a:lnTo>
                    <a:cubicBezTo>
                      <a:pt x="1" y="2993"/>
                      <a:pt x="473" y="3466"/>
                      <a:pt x="1040" y="3466"/>
                    </a:cubicBezTo>
                    <a:lnTo>
                      <a:pt x="2048" y="3466"/>
                    </a:lnTo>
                    <a:lnTo>
                      <a:pt x="2048" y="4505"/>
                    </a:lnTo>
                    <a:cubicBezTo>
                      <a:pt x="2048" y="4663"/>
                      <a:pt x="2143" y="4757"/>
                      <a:pt x="2269" y="4820"/>
                    </a:cubicBezTo>
                    <a:cubicBezTo>
                      <a:pt x="2300" y="4831"/>
                      <a:pt x="2339" y="4838"/>
                      <a:pt x="2380" y="4838"/>
                    </a:cubicBezTo>
                    <a:cubicBezTo>
                      <a:pt x="2461" y="4838"/>
                      <a:pt x="2552" y="4810"/>
                      <a:pt x="2615" y="4726"/>
                    </a:cubicBezTo>
                    <a:lnTo>
                      <a:pt x="3876" y="3466"/>
                    </a:lnTo>
                    <a:lnTo>
                      <a:pt x="6365" y="3466"/>
                    </a:lnTo>
                    <a:lnTo>
                      <a:pt x="7625" y="4726"/>
                    </a:lnTo>
                    <a:cubicBezTo>
                      <a:pt x="7688" y="4810"/>
                      <a:pt x="7765" y="4838"/>
                      <a:pt x="7846" y="4838"/>
                    </a:cubicBezTo>
                    <a:cubicBezTo>
                      <a:pt x="7887" y="4838"/>
                      <a:pt x="7929" y="4831"/>
                      <a:pt x="7971" y="4820"/>
                    </a:cubicBezTo>
                    <a:cubicBezTo>
                      <a:pt x="8097" y="4789"/>
                      <a:pt x="8160" y="4631"/>
                      <a:pt x="8160" y="4505"/>
                    </a:cubicBezTo>
                    <a:lnTo>
                      <a:pt x="8160" y="3466"/>
                    </a:lnTo>
                    <a:lnTo>
                      <a:pt x="9231" y="3466"/>
                    </a:lnTo>
                    <a:cubicBezTo>
                      <a:pt x="9862" y="3466"/>
                      <a:pt x="10334" y="2993"/>
                      <a:pt x="10334" y="2458"/>
                    </a:cubicBezTo>
                    <a:lnTo>
                      <a:pt x="10334" y="1071"/>
                    </a:lnTo>
                    <a:cubicBezTo>
                      <a:pt x="10334" y="536"/>
                      <a:pt x="9862" y="0"/>
                      <a:pt x="92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" name="Google Shape;6802;p88">
                <a:extLst>
                  <a:ext uri="{FF2B5EF4-FFF2-40B4-BE49-F238E27FC236}">
                    <a16:creationId xmlns:a16="http://schemas.microsoft.com/office/drawing/2014/main" id="{A7873C22-6979-CD06-02D0-8A99AEA5D229}"/>
                  </a:ext>
                </a:extLst>
              </p:cNvPr>
              <p:cNvSpPr/>
              <p:nvPr/>
            </p:nvSpPr>
            <p:spPr>
              <a:xfrm>
                <a:off x="-30310674" y="332257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87" y="1"/>
                    </a:moveTo>
                    <a:cubicBezTo>
                      <a:pt x="599" y="1"/>
                      <a:pt x="1" y="631"/>
                      <a:pt x="1" y="1387"/>
                    </a:cubicBezTo>
                    <a:cubicBezTo>
                      <a:pt x="1" y="2143"/>
                      <a:pt x="599" y="2773"/>
                      <a:pt x="1387" y="2773"/>
                    </a:cubicBezTo>
                    <a:cubicBezTo>
                      <a:pt x="2143" y="2773"/>
                      <a:pt x="2742" y="2143"/>
                      <a:pt x="2742" y="1387"/>
                    </a:cubicBezTo>
                    <a:cubicBezTo>
                      <a:pt x="2742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7" name="Google Shape;6803;p88">
                <a:extLst>
                  <a:ext uri="{FF2B5EF4-FFF2-40B4-BE49-F238E27FC236}">
                    <a16:creationId xmlns:a16="http://schemas.microsoft.com/office/drawing/2014/main" id="{C9189B96-8B75-1FE6-B7B1-B580C95D147A}"/>
                  </a:ext>
                </a:extLst>
              </p:cNvPr>
              <p:cNvSpPr/>
              <p:nvPr/>
            </p:nvSpPr>
            <p:spPr>
              <a:xfrm>
                <a:off x="-30345326" y="3408425"/>
                <a:ext cx="13707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711" extrusionOk="0">
                    <a:moveTo>
                      <a:pt x="2741" y="1"/>
                    </a:moveTo>
                    <a:cubicBezTo>
                      <a:pt x="1387" y="1"/>
                      <a:pt x="221" y="1040"/>
                      <a:pt x="32" y="2332"/>
                    </a:cubicBezTo>
                    <a:cubicBezTo>
                      <a:pt x="0" y="2521"/>
                      <a:pt x="158" y="2710"/>
                      <a:pt x="378" y="2710"/>
                    </a:cubicBezTo>
                    <a:lnTo>
                      <a:pt x="5104" y="2710"/>
                    </a:lnTo>
                    <a:cubicBezTo>
                      <a:pt x="5325" y="2710"/>
                      <a:pt x="5482" y="2521"/>
                      <a:pt x="5482" y="2332"/>
                    </a:cubicBezTo>
                    <a:cubicBezTo>
                      <a:pt x="5262" y="977"/>
                      <a:pt x="4128" y="1"/>
                      <a:pt x="27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8" name="Google Shape;6804;p88">
                <a:extLst>
                  <a:ext uri="{FF2B5EF4-FFF2-40B4-BE49-F238E27FC236}">
                    <a16:creationId xmlns:a16="http://schemas.microsoft.com/office/drawing/2014/main" id="{ED6D666D-148C-C167-34BF-DC07D48B6169}"/>
                  </a:ext>
                </a:extLst>
              </p:cNvPr>
              <p:cNvSpPr/>
              <p:nvPr/>
            </p:nvSpPr>
            <p:spPr>
              <a:xfrm>
                <a:off x="-30156299" y="332257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43"/>
                      <a:pt x="631" y="2773"/>
                      <a:pt x="1387" y="2773"/>
                    </a:cubicBezTo>
                    <a:cubicBezTo>
                      <a:pt x="2111" y="2773"/>
                      <a:pt x="2742" y="2143"/>
                      <a:pt x="2742" y="1387"/>
                    </a:cubicBezTo>
                    <a:cubicBezTo>
                      <a:pt x="2742" y="631"/>
                      <a:pt x="2111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" name="Google Shape;6805;p88">
                <a:extLst>
                  <a:ext uri="{FF2B5EF4-FFF2-40B4-BE49-F238E27FC236}">
                    <a16:creationId xmlns:a16="http://schemas.microsoft.com/office/drawing/2014/main" id="{A573D124-EF68-82C9-70AE-310676B139B6}"/>
                  </a:ext>
                </a:extLst>
              </p:cNvPr>
              <p:cNvSpPr/>
              <p:nvPr/>
            </p:nvSpPr>
            <p:spPr>
              <a:xfrm>
                <a:off x="-30190951" y="3408425"/>
                <a:ext cx="137850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711" extrusionOk="0">
                    <a:moveTo>
                      <a:pt x="2773" y="1"/>
                    </a:moveTo>
                    <a:cubicBezTo>
                      <a:pt x="1387" y="1"/>
                      <a:pt x="252" y="1040"/>
                      <a:pt x="32" y="2332"/>
                    </a:cubicBezTo>
                    <a:cubicBezTo>
                      <a:pt x="0" y="2521"/>
                      <a:pt x="158" y="2710"/>
                      <a:pt x="410" y="2710"/>
                    </a:cubicBezTo>
                    <a:lnTo>
                      <a:pt x="5167" y="2710"/>
                    </a:lnTo>
                    <a:cubicBezTo>
                      <a:pt x="5356" y="2710"/>
                      <a:pt x="5514" y="2521"/>
                      <a:pt x="5514" y="2332"/>
                    </a:cubicBezTo>
                    <a:cubicBezTo>
                      <a:pt x="5293" y="977"/>
                      <a:pt x="4128" y="1"/>
                      <a:pt x="27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0" name="Google Shape;6866;p88">
              <a:extLst>
                <a:ext uri="{FF2B5EF4-FFF2-40B4-BE49-F238E27FC236}">
                  <a16:creationId xmlns:a16="http://schemas.microsoft.com/office/drawing/2014/main" id="{2CBC94D4-09DB-6491-2391-9B8E0663D511}"/>
                </a:ext>
              </a:extLst>
            </p:cNvPr>
            <p:cNvGrpSpPr/>
            <p:nvPr/>
          </p:nvGrpSpPr>
          <p:grpSpPr>
            <a:xfrm>
              <a:off x="4435185" y="3483025"/>
              <a:ext cx="381641" cy="422300"/>
              <a:chOff x="-30354001" y="3569100"/>
              <a:chExt cx="292250" cy="292225"/>
            </a:xfrm>
            <a:solidFill>
              <a:schemeClr val="bg1">
                <a:lumMod val="50000"/>
              </a:schemeClr>
            </a:solidFill>
          </p:grpSpPr>
          <p:sp>
            <p:nvSpPr>
              <p:cNvPr id="31" name="Google Shape;6867;p88">
                <a:extLst>
                  <a:ext uri="{FF2B5EF4-FFF2-40B4-BE49-F238E27FC236}">
                    <a16:creationId xmlns:a16="http://schemas.microsoft.com/office/drawing/2014/main" id="{B78BF8E7-E957-FF9A-4011-06D27050DEF3}"/>
                  </a:ext>
                </a:extLst>
              </p:cNvPr>
              <p:cNvSpPr/>
              <p:nvPr/>
            </p:nvSpPr>
            <p:spPr>
              <a:xfrm>
                <a:off x="-30354001" y="3604550"/>
                <a:ext cx="13787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0240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62"/>
                    </a:cubicBezTo>
                    <a:lnTo>
                      <a:pt x="1" y="4411"/>
                    </a:lnTo>
                    <a:cubicBezTo>
                      <a:pt x="1" y="4632"/>
                      <a:pt x="64" y="4884"/>
                      <a:pt x="190" y="5073"/>
                    </a:cubicBezTo>
                    <a:lnTo>
                      <a:pt x="1639" y="7467"/>
                    </a:lnTo>
                    <a:cubicBezTo>
                      <a:pt x="1891" y="7877"/>
                      <a:pt x="2049" y="8097"/>
                      <a:pt x="2049" y="8538"/>
                    </a:cubicBezTo>
                    <a:lnTo>
                      <a:pt x="2049" y="9861"/>
                    </a:lnTo>
                    <a:cubicBezTo>
                      <a:pt x="2049" y="10082"/>
                      <a:pt x="2206" y="10239"/>
                      <a:pt x="2395" y="10239"/>
                    </a:cubicBezTo>
                    <a:lnTo>
                      <a:pt x="5514" y="10239"/>
                    </a:lnTo>
                    <a:lnTo>
                      <a:pt x="5514" y="6364"/>
                    </a:lnTo>
                    <a:cubicBezTo>
                      <a:pt x="5514" y="5986"/>
                      <a:pt x="5357" y="5671"/>
                      <a:pt x="5168" y="5419"/>
                    </a:cubicBezTo>
                    <a:cubicBezTo>
                      <a:pt x="5167" y="5420"/>
                      <a:pt x="5165" y="5421"/>
                      <a:pt x="5163" y="5421"/>
                    </a:cubicBezTo>
                    <a:cubicBezTo>
                      <a:pt x="5042" y="5421"/>
                      <a:pt x="3214" y="3623"/>
                      <a:pt x="3183" y="3592"/>
                    </a:cubicBezTo>
                    <a:cubicBezTo>
                      <a:pt x="3041" y="3432"/>
                      <a:pt x="2828" y="3332"/>
                      <a:pt x="2613" y="3332"/>
                    </a:cubicBezTo>
                    <a:cubicBezTo>
                      <a:pt x="2448" y="3332"/>
                      <a:pt x="2280" y="3392"/>
                      <a:pt x="2143" y="3529"/>
                    </a:cubicBezTo>
                    <a:cubicBezTo>
                      <a:pt x="1891" y="3812"/>
                      <a:pt x="1923" y="4285"/>
                      <a:pt x="2112" y="4442"/>
                    </a:cubicBezTo>
                    <a:lnTo>
                      <a:pt x="3970" y="6301"/>
                    </a:lnTo>
                    <a:cubicBezTo>
                      <a:pt x="4097" y="6427"/>
                      <a:pt x="4097" y="6648"/>
                      <a:pt x="3970" y="6774"/>
                    </a:cubicBezTo>
                    <a:cubicBezTo>
                      <a:pt x="3907" y="6821"/>
                      <a:pt x="3821" y="6845"/>
                      <a:pt x="3734" y="6845"/>
                    </a:cubicBezTo>
                    <a:cubicBezTo>
                      <a:pt x="3648" y="6845"/>
                      <a:pt x="3561" y="6821"/>
                      <a:pt x="3498" y="6774"/>
                    </a:cubicBezTo>
                    <a:lnTo>
                      <a:pt x="1639" y="4915"/>
                    </a:lnTo>
                    <a:cubicBezTo>
                      <a:pt x="1450" y="4726"/>
                      <a:pt x="1324" y="4442"/>
                      <a:pt x="1324" y="4190"/>
                    </a:cubicBezTo>
                    <a:lnTo>
                      <a:pt x="1324" y="662"/>
                    </a:lnTo>
                    <a:cubicBezTo>
                      <a:pt x="1324" y="252"/>
                      <a:pt x="1009" y="0"/>
                      <a:pt x="6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" name="Google Shape;6868;p88">
                <a:extLst>
                  <a:ext uri="{FF2B5EF4-FFF2-40B4-BE49-F238E27FC236}">
                    <a16:creationId xmlns:a16="http://schemas.microsoft.com/office/drawing/2014/main" id="{A09DC098-EC34-4087-AE87-E27C83CB2D4A}"/>
                  </a:ext>
                </a:extLst>
              </p:cNvPr>
              <p:cNvSpPr/>
              <p:nvPr/>
            </p:nvSpPr>
            <p:spPr>
              <a:xfrm>
                <a:off x="-30198826" y="3604550"/>
                <a:ext cx="137075" cy="256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10271" extrusionOk="0">
                    <a:moveTo>
                      <a:pt x="4758" y="0"/>
                    </a:moveTo>
                    <a:cubicBezTo>
                      <a:pt x="4380" y="0"/>
                      <a:pt x="4096" y="315"/>
                      <a:pt x="4096" y="662"/>
                    </a:cubicBezTo>
                    <a:lnTo>
                      <a:pt x="4096" y="4190"/>
                    </a:lnTo>
                    <a:cubicBezTo>
                      <a:pt x="4096" y="4474"/>
                      <a:pt x="3970" y="4758"/>
                      <a:pt x="3781" y="4915"/>
                    </a:cubicBezTo>
                    <a:lnTo>
                      <a:pt x="1922" y="6774"/>
                    </a:lnTo>
                    <a:cubicBezTo>
                      <a:pt x="1875" y="6821"/>
                      <a:pt x="1788" y="6845"/>
                      <a:pt x="1698" y="6845"/>
                    </a:cubicBezTo>
                    <a:cubicBezTo>
                      <a:pt x="1607" y="6845"/>
                      <a:pt x="1513" y="6821"/>
                      <a:pt x="1450" y="6774"/>
                    </a:cubicBezTo>
                    <a:cubicBezTo>
                      <a:pt x="1355" y="6648"/>
                      <a:pt x="1355" y="6427"/>
                      <a:pt x="1450" y="6301"/>
                    </a:cubicBezTo>
                    <a:lnTo>
                      <a:pt x="3308" y="4442"/>
                    </a:lnTo>
                    <a:cubicBezTo>
                      <a:pt x="3497" y="4285"/>
                      <a:pt x="3560" y="3812"/>
                      <a:pt x="3277" y="3529"/>
                    </a:cubicBezTo>
                    <a:cubicBezTo>
                      <a:pt x="3140" y="3392"/>
                      <a:pt x="2972" y="3332"/>
                      <a:pt x="2807" y="3332"/>
                    </a:cubicBezTo>
                    <a:cubicBezTo>
                      <a:pt x="2592" y="3332"/>
                      <a:pt x="2379" y="3432"/>
                      <a:pt x="2237" y="3592"/>
                    </a:cubicBezTo>
                    <a:cubicBezTo>
                      <a:pt x="2237" y="3592"/>
                      <a:pt x="347" y="5419"/>
                      <a:pt x="347" y="5482"/>
                    </a:cubicBezTo>
                    <a:cubicBezTo>
                      <a:pt x="158" y="5671"/>
                      <a:pt x="0" y="6018"/>
                      <a:pt x="0" y="6427"/>
                    </a:cubicBezTo>
                    <a:lnTo>
                      <a:pt x="0" y="8129"/>
                    </a:lnTo>
                    <a:lnTo>
                      <a:pt x="0" y="8412"/>
                    </a:lnTo>
                    <a:lnTo>
                      <a:pt x="0" y="10271"/>
                    </a:lnTo>
                    <a:lnTo>
                      <a:pt x="3088" y="10271"/>
                    </a:lnTo>
                    <a:cubicBezTo>
                      <a:pt x="3277" y="10271"/>
                      <a:pt x="3434" y="10113"/>
                      <a:pt x="3434" y="9924"/>
                    </a:cubicBezTo>
                    <a:lnTo>
                      <a:pt x="3434" y="8570"/>
                    </a:lnTo>
                    <a:cubicBezTo>
                      <a:pt x="3434" y="8129"/>
                      <a:pt x="3623" y="7908"/>
                      <a:pt x="3812" y="7530"/>
                    </a:cubicBezTo>
                    <a:lnTo>
                      <a:pt x="5293" y="5104"/>
                    </a:lnTo>
                    <a:cubicBezTo>
                      <a:pt x="5388" y="4915"/>
                      <a:pt x="5482" y="4663"/>
                      <a:pt x="5482" y="4411"/>
                    </a:cubicBezTo>
                    <a:lnTo>
                      <a:pt x="5482" y="662"/>
                    </a:lnTo>
                    <a:cubicBezTo>
                      <a:pt x="5451" y="284"/>
                      <a:pt x="5136" y="0"/>
                      <a:pt x="4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3" name="Google Shape;6869;p88">
                <a:extLst>
                  <a:ext uri="{FF2B5EF4-FFF2-40B4-BE49-F238E27FC236}">
                    <a16:creationId xmlns:a16="http://schemas.microsoft.com/office/drawing/2014/main" id="{41D294E8-AB09-51D8-2883-BF0E3ED17E8E}"/>
                  </a:ext>
                </a:extLst>
              </p:cNvPr>
              <p:cNvSpPr/>
              <p:nvPr/>
            </p:nvSpPr>
            <p:spPr>
              <a:xfrm>
                <a:off x="-30139751" y="3636850"/>
                <a:ext cx="260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513" extrusionOk="0">
                    <a:moveTo>
                      <a:pt x="504" y="0"/>
                    </a:moveTo>
                    <a:cubicBezTo>
                      <a:pt x="252" y="32"/>
                      <a:pt x="0" y="284"/>
                      <a:pt x="0" y="567"/>
                    </a:cubicBezTo>
                    <a:lnTo>
                      <a:pt x="0" y="1418"/>
                    </a:lnTo>
                    <a:cubicBezTo>
                      <a:pt x="126" y="1386"/>
                      <a:pt x="252" y="1355"/>
                      <a:pt x="410" y="1355"/>
                    </a:cubicBezTo>
                    <a:cubicBezTo>
                      <a:pt x="630" y="1355"/>
                      <a:pt x="819" y="1386"/>
                      <a:pt x="1040" y="1512"/>
                    </a:cubicBezTo>
                    <a:lnTo>
                      <a:pt x="1040" y="504"/>
                    </a:lnTo>
                    <a:cubicBezTo>
                      <a:pt x="1040" y="252"/>
                      <a:pt x="788" y="0"/>
                      <a:pt x="5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4" name="Google Shape;6870;p88">
                <a:extLst>
                  <a:ext uri="{FF2B5EF4-FFF2-40B4-BE49-F238E27FC236}">
                    <a16:creationId xmlns:a16="http://schemas.microsoft.com/office/drawing/2014/main" id="{61F7724D-52CF-24E1-531A-03FB0D74EF38}"/>
                  </a:ext>
                </a:extLst>
              </p:cNvPr>
              <p:cNvSpPr/>
              <p:nvPr/>
            </p:nvSpPr>
            <p:spPr>
              <a:xfrm>
                <a:off x="-30302802" y="3638950"/>
                <a:ext cx="252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60" extrusionOk="0">
                    <a:moveTo>
                      <a:pt x="418" y="1"/>
                    </a:moveTo>
                    <a:cubicBezTo>
                      <a:pt x="177" y="1"/>
                      <a:pt x="1" y="229"/>
                      <a:pt x="1" y="483"/>
                    </a:cubicBezTo>
                    <a:lnTo>
                      <a:pt x="1" y="1460"/>
                    </a:lnTo>
                    <a:cubicBezTo>
                      <a:pt x="190" y="1334"/>
                      <a:pt x="379" y="1302"/>
                      <a:pt x="631" y="1302"/>
                    </a:cubicBezTo>
                    <a:cubicBezTo>
                      <a:pt x="725" y="1302"/>
                      <a:pt x="883" y="1334"/>
                      <a:pt x="1009" y="1365"/>
                    </a:cubicBezTo>
                    <a:lnTo>
                      <a:pt x="1009" y="515"/>
                    </a:lnTo>
                    <a:cubicBezTo>
                      <a:pt x="1009" y="231"/>
                      <a:pt x="788" y="11"/>
                      <a:pt x="505" y="11"/>
                    </a:cubicBezTo>
                    <a:cubicBezTo>
                      <a:pt x="475" y="4"/>
                      <a:pt x="44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5" name="Google Shape;6871;p88">
                <a:extLst>
                  <a:ext uri="{FF2B5EF4-FFF2-40B4-BE49-F238E27FC236}">
                    <a16:creationId xmlns:a16="http://schemas.microsoft.com/office/drawing/2014/main" id="{DBF55347-4794-E530-9004-F63603CCB07B}"/>
                  </a:ext>
                </a:extLst>
              </p:cNvPr>
              <p:cNvSpPr/>
              <p:nvPr/>
            </p:nvSpPr>
            <p:spPr>
              <a:xfrm>
                <a:off x="-30242926" y="3569100"/>
                <a:ext cx="685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42" extrusionOk="0">
                    <a:moveTo>
                      <a:pt x="1386" y="1"/>
                    </a:moveTo>
                    <a:cubicBezTo>
                      <a:pt x="630" y="1"/>
                      <a:pt x="0" y="631"/>
                      <a:pt x="0" y="1387"/>
                    </a:cubicBezTo>
                    <a:cubicBezTo>
                      <a:pt x="0" y="2174"/>
                      <a:pt x="630" y="2742"/>
                      <a:pt x="1386" y="2742"/>
                    </a:cubicBezTo>
                    <a:cubicBezTo>
                      <a:pt x="2111" y="2742"/>
                      <a:pt x="2741" y="2111"/>
                      <a:pt x="2741" y="1387"/>
                    </a:cubicBezTo>
                    <a:cubicBezTo>
                      <a:pt x="2741" y="631"/>
                      <a:pt x="2111" y="1"/>
                      <a:pt x="13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6" name="Google Shape;6872;p88">
                <a:extLst>
                  <a:ext uri="{FF2B5EF4-FFF2-40B4-BE49-F238E27FC236}">
                    <a16:creationId xmlns:a16="http://schemas.microsoft.com/office/drawing/2014/main" id="{5EE485C4-E863-A701-6CED-6E946F7CDC9D}"/>
                  </a:ext>
                </a:extLst>
              </p:cNvPr>
              <p:cNvSpPr/>
              <p:nvPr/>
            </p:nvSpPr>
            <p:spPr>
              <a:xfrm>
                <a:off x="-30262624" y="3654950"/>
                <a:ext cx="107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742" extrusionOk="0">
                    <a:moveTo>
                      <a:pt x="2174" y="1"/>
                    </a:moveTo>
                    <a:cubicBezTo>
                      <a:pt x="1292" y="1"/>
                      <a:pt x="505" y="379"/>
                      <a:pt x="0" y="1040"/>
                    </a:cubicBezTo>
                    <a:lnTo>
                      <a:pt x="32" y="1103"/>
                    </a:lnTo>
                    <a:cubicBezTo>
                      <a:pt x="946" y="1985"/>
                      <a:pt x="1450" y="2458"/>
                      <a:pt x="1702" y="2742"/>
                    </a:cubicBezTo>
                    <a:lnTo>
                      <a:pt x="2647" y="2742"/>
                    </a:lnTo>
                    <a:lnTo>
                      <a:pt x="4254" y="1135"/>
                    </a:lnTo>
                    <a:lnTo>
                      <a:pt x="4317" y="1040"/>
                    </a:lnTo>
                    <a:cubicBezTo>
                      <a:pt x="3813" y="410"/>
                      <a:pt x="3025" y="1"/>
                      <a:pt x="21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7" name="Google Shape;6957;p88">
              <a:extLst>
                <a:ext uri="{FF2B5EF4-FFF2-40B4-BE49-F238E27FC236}">
                  <a16:creationId xmlns:a16="http://schemas.microsoft.com/office/drawing/2014/main" id="{D34E8777-F603-9BBE-DDD6-7E86F02BA4DE}"/>
                </a:ext>
              </a:extLst>
            </p:cNvPr>
            <p:cNvGrpSpPr/>
            <p:nvPr/>
          </p:nvGrpSpPr>
          <p:grpSpPr>
            <a:xfrm>
              <a:off x="3730946" y="986056"/>
              <a:ext cx="373566" cy="372830"/>
              <a:chOff x="-31094350" y="3194000"/>
              <a:chExt cx="292225" cy="291650"/>
            </a:xfrm>
            <a:solidFill>
              <a:schemeClr val="bg1">
                <a:lumMod val="50000"/>
              </a:schemeClr>
            </a:solidFill>
          </p:grpSpPr>
          <p:sp>
            <p:nvSpPr>
              <p:cNvPr id="38" name="Google Shape;6958;p88">
                <a:extLst>
                  <a:ext uri="{FF2B5EF4-FFF2-40B4-BE49-F238E27FC236}">
                    <a16:creationId xmlns:a16="http://schemas.microsoft.com/office/drawing/2014/main" id="{E9B145AA-0B36-82E0-7E57-8510BFB23FC8}"/>
                  </a:ext>
                </a:extLst>
              </p:cNvPr>
              <p:cNvSpPr/>
              <p:nvPr/>
            </p:nvSpPr>
            <p:spPr>
              <a:xfrm>
                <a:off x="-31033700" y="3194000"/>
                <a:ext cx="1032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364" extrusionOk="0">
                    <a:moveTo>
                      <a:pt x="645" y="0"/>
                    </a:moveTo>
                    <a:cubicBezTo>
                      <a:pt x="263" y="0"/>
                      <a:pt x="0" y="296"/>
                      <a:pt x="0" y="670"/>
                    </a:cubicBezTo>
                    <a:lnTo>
                      <a:pt x="0" y="1016"/>
                    </a:lnTo>
                    <a:cubicBezTo>
                      <a:pt x="0" y="1205"/>
                      <a:pt x="158" y="1363"/>
                      <a:pt x="347" y="1363"/>
                    </a:cubicBezTo>
                    <a:lnTo>
                      <a:pt x="3781" y="1363"/>
                    </a:lnTo>
                    <a:cubicBezTo>
                      <a:pt x="3970" y="1363"/>
                      <a:pt x="4127" y="1205"/>
                      <a:pt x="4127" y="1016"/>
                    </a:cubicBezTo>
                    <a:lnTo>
                      <a:pt x="4127" y="670"/>
                    </a:lnTo>
                    <a:cubicBezTo>
                      <a:pt x="4127" y="260"/>
                      <a:pt x="3812" y="8"/>
                      <a:pt x="3466" y="8"/>
                    </a:cubicBezTo>
                    <a:lnTo>
                      <a:pt x="756" y="8"/>
                    </a:lnTo>
                    <a:cubicBezTo>
                      <a:pt x="718" y="3"/>
                      <a:pt x="681" y="0"/>
                      <a:pt x="6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9" name="Google Shape;6959;p88">
                <a:extLst>
                  <a:ext uri="{FF2B5EF4-FFF2-40B4-BE49-F238E27FC236}">
                    <a16:creationId xmlns:a16="http://schemas.microsoft.com/office/drawing/2014/main" id="{8329317F-3A05-A963-1ADC-4BBD992ABB37}"/>
                  </a:ext>
                </a:extLst>
              </p:cNvPr>
              <p:cNvSpPr/>
              <p:nvPr/>
            </p:nvSpPr>
            <p:spPr>
              <a:xfrm>
                <a:off x="-31042375" y="3346200"/>
                <a:ext cx="165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26" extrusionOk="0">
                    <a:moveTo>
                      <a:pt x="1" y="1"/>
                    </a:moveTo>
                    <a:lnTo>
                      <a:pt x="1" y="725"/>
                    </a:lnTo>
                    <a:lnTo>
                      <a:pt x="662" y="725"/>
                    </a:lnTo>
                    <a:lnTo>
                      <a:pt x="6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0" name="Google Shape;6960;p88">
                <a:extLst>
                  <a:ext uri="{FF2B5EF4-FFF2-40B4-BE49-F238E27FC236}">
                    <a16:creationId xmlns:a16="http://schemas.microsoft.com/office/drawing/2014/main" id="{2519CE46-13DB-708B-5D15-EB11982420BD}"/>
                  </a:ext>
                </a:extLst>
              </p:cNvPr>
              <p:cNvSpPr/>
              <p:nvPr/>
            </p:nvSpPr>
            <p:spPr>
              <a:xfrm>
                <a:off x="-31042375" y="32784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1" y="0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" name="Google Shape;6961;p88">
                <a:extLst>
                  <a:ext uri="{FF2B5EF4-FFF2-40B4-BE49-F238E27FC236}">
                    <a16:creationId xmlns:a16="http://schemas.microsoft.com/office/drawing/2014/main" id="{5754375B-C570-B322-20C9-6324CF3986B3}"/>
                  </a:ext>
                </a:extLst>
              </p:cNvPr>
              <p:cNvSpPr/>
              <p:nvPr/>
            </p:nvSpPr>
            <p:spPr>
              <a:xfrm>
                <a:off x="-31042375" y="3416300"/>
                <a:ext cx="16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3" extrusionOk="0">
                    <a:moveTo>
                      <a:pt x="1" y="1"/>
                    </a:moveTo>
                    <a:lnTo>
                      <a:pt x="1" y="662"/>
                    </a:lnTo>
                    <a:lnTo>
                      <a:pt x="662" y="662"/>
                    </a:lnTo>
                    <a:lnTo>
                      <a:pt x="6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" name="Google Shape;6962;p88">
                <a:extLst>
                  <a:ext uri="{FF2B5EF4-FFF2-40B4-BE49-F238E27FC236}">
                    <a16:creationId xmlns:a16="http://schemas.microsoft.com/office/drawing/2014/main" id="{30E988F9-72F1-00A8-CD85-773197AC870C}"/>
                  </a:ext>
                </a:extLst>
              </p:cNvPr>
              <p:cNvSpPr/>
              <p:nvPr/>
            </p:nvSpPr>
            <p:spPr>
              <a:xfrm>
                <a:off x="-31094350" y="3210725"/>
                <a:ext cx="222900" cy="274925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997" extrusionOk="0">
                    <a:moveTo>
                      <a:pt x="7183" y="2049"/>
                    </a:moveTo>
                    <a:cubicBezTo>
                      <a:pt x="7404" y="2049"/>
                      <a:pt x="7561" y="2206"/>
                      <a:pt x="7561" y="2395"/>
                    </a:cubicBezTo>
                    <a:cubicBezTo>
                      <a:pt x="7561" y="2584"/>
                      <a:pt x="7404" y="2742"/>
                      <a:pt x="7183" y="2742"/>
                    </a:cubicBezTo>
                    <a:lnTo>
                      <a:pt x="4474" y="2742"/>
                    </a:lnTo>
                    <a:cubicBezTo>
                      <a:pt x="4285" y="2742"/>
                      <a:pt x="4127" y="2584"/>
                      <a:pt x="4127" y="2395"/>
                    </a:cubicBezTo>
                    <a:cubicBezTo>
                      <a:pt x="4127" y="2206"/>
                      <a:pt x="4285" y="2049"/>
                      <a:pt x="4474" y="2049"/>
                    </a:cubicBezTo>
                    <a:close/>
                    <a:moveTo>
                      <a:pt x="3151" y="2017"/>
                    </a:moveTo>
                    <a:cubicBezTo>
                      <a:pt x="3340" y="2017"/>
                      <a:pt x="3497" y="2175"/>
                      <a:pt x="3497" y="2364"/>
                    </a:cubicBezTo>
                    <a:lnTo>
                      <a:pt x="3497" y="3750"/>
                    </a:lnTo>
                    <a:cubicBezTo>
                      <a:pt x="3497" y="3939"/>
                      <a:pt x="3340" y="4097"/>
                      <a:pt x="3151" y="4097"/>
                    </a:cubicBezTo>
                    <a:lnTo>
                      <a:pt x="1764" y="4097"/>
                    </a:lnTo>
                    <a:cubicBezTo>
                      <a:pt x="1575" y="4097"/>
                      <a:pt x="1418" y="3939"/>
                      <a:pt x="1418" y="3750"/>
                    </a:cubicBezTo>
                    <a:lnTo>
                      <a:pt x="1418" y="2364"/>
                    </a:lnTo>
                    <a:cubicBezTo>
                      <a:pt x="1418" y="2175"/>
                      <a:pt x="1575" y="2017"/>
                      <a:pt x="1764" y="2017"/>
                    </a:cubicBezTo>
                    <a:close/>
                    <a:moveTo>
                      <a:pt x="5860" y="3372"/>
                    </a:moveTo>
                    <a:cubicBezTo>
                      <a:pt x="6049" y="3372"/>
                      <a:pt x="6207" y="3529"/>
                      <a:pt x="6207" y="3750"/>
                    </a:cubicBezTo>
                    <a:cubicBezTo>
                      <a:pt x="6207" y="3939"/>
                      <a:pt x="6049" y="4097"/>
                      <a:pt x="5860" y="4097"/>
                    </a:cubicBezTo>
                    <a:lnTo>
                      <a:pt x="4474" y="4097"/>
                    </a:lnTo>
                    <a:cubicBezTo>
                      <a:pt x="4285" y="4097"/>
                      <a:pt x="4127" y="3939"/>
                      <a:pt x="4127" y="3750"/>
                    </a:cubicBezTo>
                    <a:cubicBezTo>
                      <a:pt x="4127" y="3529"/>
                      <a:pt x="4285" y="3372"/>
                      <a:pt x="4474" y="3372"/>
                    </a:cubicBezTo>
                    <a:close/>
                    <a:moveTo>
                      <a:pt x="7183" y="4758"/>
                    </a:moveTo>
                    <a:cubicBezTo>
                      <a:pt x="7404" y="4758"/>
                      <a:pt x="7561" y="4916"/>
                      <a:pt x="7561" y="5105"/>
                    </a:cubicBezTo>
                    <a:cubicBezTo>
                      <a:pt x="7561" y="5325"/>
                      <a:pt x="7404" y="5483"/>
                      <a:pt x="7183" y="5483"/>
                    </a:cubicBezTo>
                    <a:lnTo>
                      <a:pt x="4474" y="5483"/>
                    </a:lnTo>
                    <a:cubicBezTo>
                      <a:pt x="4285" y="5483"/>
                      <a:pt x="4127" y="5325"/>
                      <a:pt x="4127" y="5105"/>
                    </a:cubicBezTo>
                    <a:cubicBezTo>
                      <a:pt x="4127" y="4916"/>
                      <a:pt x="4285" y="4758"/>
                      <a:pt x="4474" y="4758"/>
                    </a:cubicBezTo>
                    <a:close/>
                    <a:moveTo>
                      <a:pt x="3151" y="4758"/>
                    </a:moveTo>
                    <a:cubicBezTo>
                      <a:pt x="3340" y="4758"/>
                      <a:pt x="3497" y="4916"/>
                      <a:pt x="3497" y="5105"/>
                    </a:cubicBezTo>
                    <a:lnTo>
                      <a:pt x="3497" y="6491"/>
                    </a:lnTo>
                    <a:cubicBezTo>
                      <a:pt x="3497" y="6680"/>
                      <a:pt x="3340" y="6837"/>
                      <a:pt x="3151" y="6837"/>
                    </a:cubicBezTo>
                    <a:lnTo>
                      <a:pt x="1764" y="6837"/>
                    </a:lnTo>
                    <a:cubicBezTo>
                      <a:pt x="1575" y="6837"/>
                      <a:pt x="1418" y="6680"/>
                      <a:pt x="1418" y="6491"/>
                    </a:cubicBezTo>
                    <a:lnTo>
                      <a:pt x="1418" y="5105"/>
                    </a:lnTo>
                    <a:cubicBezTo>
                      <a:pt x="1418" y="4916"/>
                      <a:pt x="1575" y="4758"/>
                      <a:pt x="1764" y="4758"/>
                    </a:cubicBezTo>
                    <a:close/>
                    <a:moveTo>
                      <a:pt x="5860" y="6144"/>
                    </a:moveTo>
                    <a:cubicBezTo>
                      <a:pt x="6049" y="6144"/>
                      <a:pt x="6207" y="6302"/>
                      <a:pt x="6207" y="6491"/>
                    </a:cubicBezTo>
                    <a:cubicBezTo>
                      <a:pt x="6207" y="6680"/>
                      <a:pt x="6049" y="6837"/>
                      <a:pt x="5860" y="6837"/>
                    </a:cubicBezTo>
                    <a:lnTo>
                      <a:pt x="4474" y="6837"/>
                    </a:lnTo>
                    <a:cubicBezTo>
                      <a:pt x="4285" y="6837"/>
                      <a:pt x="4127" y="6680"/>
                      <a:pt x="4127" y="6491"/>
                    </a:cubicBezTo>
                    <a:cubicBezTo>
                      <a:pt x="4127" y="6302"/>
                      <a:pt x="4285" y="6144"/>
                      <a:pt x="4474" y="6144"/>
                    </a:cubicBezTo>
                    <a:close/>
                    <a:moveTo>
                      <a:pt x="7183" y="7562"/>
                    </a:moveTo>
                    <a:cubicBezTo>
                      <a:pt x="7404" y="7562"/>
                      <a:pt x="7561" y="7720"/>
                      <a:pt x="7561" y="7909"/>
                    </a:cubicBezTo>
                    <a:cubicBezTo>
                      <a:pt x="7561" y="8098"/>
                      <a:pt x="7404" y="8255"/>
                      <a:pt x="7183" y="8255"/>
                    </a:cubicBezTo>
                    <a:lnTo>
                      <a:pt x="4474" y="8255"/>
                    </a:lnTo>
                    <a:cubicBezTo>
                      <a:pt x="4285" y="8255"/>
                      <a:pt x="4127" y="8098"/>
                      <a:pt x="4127" y="7909"/>
                    </a:cubicBezTo>
                    <a:cubicBezTo>
                      <a:pt x="4127" y="7720"/>
                      <a:pt x="4285" y="7562"/>
                      <a:pt x="4474" y="7562"/>
                    </a:cubicBezTo>
                    <a:close/>
                    <a:moveTo>
                      <a:pt x="3151" y="7531"/>
                    </a:moveTo>
                    <a:cubicBezTo>
                      <a:pt x="3340" y="7531"/>
                      <a:pt x="3497" y="7657"/>
                      <a:pt x="3497" y="7877"/>
                    </a:cubicBezTo>
                    <a:lnTo>
                      <a:pt x="3497" y="9232"/>
                    </a:lnTo>
                    <a:cubicBezTo>
                      <a:pt x="3497" y="9452"/>
                      <a:pt x="3340" y="9610"/>
                      <a:pt x="3151" y="9610"/>
                    </a:cubicBezTo>
                    <a:lnTo>
                      <a:pt x="1764" y="9610"/>
                    </a:lnTo>
                    <a:cubicBezTo>
                      <a:pt x="1575" y="9610"/>
                      <a:pt x="1418" y="9452"/>
                      <a:pt x="1418" y="9232"/>
                    </a:cubicBezTo>
                    <a:lnTo>
                      <a:pt x="1418" y="7877"/>
                    </a:lnTo>
                    <a:cubicBezTo>
                      <a:pt x="1418" y="7657"/>
                      <a:pt x="1575" y="7531"/>
                      <a:pt x="1764" y="7531"/>
                    </a:cubicBezTo>
                    <a:close/>
                    <a:moveTo>
                      <a:pt x="5860" y="8885"/>
                    </a:moveTo>
                    <a:cubicBezTo>
                      <a:pt x="6049" y="8885"/>
                      <a:pt x="6207" y="9043"/>
                      <a:pt x="6207" y="9232"/>
                    </a:cubicBezTo>
                    <a:cubicBezTo>
                      <a:pt x="6207" y="9452"/>
                      <a:pt x="6049" y="9610"/>
                      <a:pt x="5860" y="9610"/>
                    </a:cubicBezTo>
                    <a:lnTo>
                      <a:pt x="4474" y="9610"/>
                    </a:lnTo>
                    <a:cubicBezTo>
                      <a:pt x="4285" y="9610"/>
                      <a:pt x="4127" y="9452"/>
                      <a:pt x="4127" y="9232"/>
                    </a:cubicBezTo>
                    <a:cubicBezTo>
                      <a:pt x="4127" y="9043"/>
                      <a:pt x="4285" y="8885"/>
                      <a:pt x="4474" y="8885"/>
                    </a:cubicBezTo>
                    <a:close/>
                    <a:moveTo>
                      <a:pt x="1040" y="1"/>
                    </a:moveTo>
                    <a:cubicBezTo>
                      <a:pt x="504" y="1"/>
                      <a:pt x="0" y="473"/>
                      <a:pt x="0" y="1009"/>
                    </a:cubicBezTo>
                    <a:lnTo>
                      <a:pt x="0" y="9956"/>
                    </a:lnTo>
                    <a:cubicBezTo>
                      <a:pt x="32" y="10524"/>
                      <a:pt x="504" y="10996"/>
                      <a:pt x="1040" y="10996"/>
                    </a:cubicBezTo>
                    <a:lnTo>
                      <a:pt x="7908" y="10996"/>
                    </a:lnTo>
                    <a:cubicBezTo>
                      <a:pt x="8444" y="10996"/>
                      <a:pt x="8916" y="10524"/>
                      <a:pt x="8916" y="9956"/>
                    </a:cubicBezTo>
                    <a:lnTo>
                      <a:pt x="8916" y="1009"/>
                    </a:lnTo>
                    <a:cubicBezTo>
                      <a:pt x="8916" y="473"/>
                      <a:pt x="8444" y="1"/>
                      <a:pt x="7908" y="1"/>
                    </a:cubicBezTo>
                    <a:lnTo>
                      <a:pt x="7183" y="1"/>
                    </a:lnTo>
                    <a:lnTo>
                      <a:pt x="7183" y="347"/>
                    </a:lnTo>
                    <a:cubicBezTo>
                      <a:pt x="7183" y="915"/>
                      <a:pt x="6711" y="1387"/>
                      <a:pt x="6175" y="1387"/>
                    </a:cubicBezTo>
                    <a:lnTo>
                      <a:pt x="2741" y="1387"/>
                    </a:lnTo>
                    <a:cubicBezTo>
                      <a:pt x="2206" y="1387"/>
                      <a:pt x="1733" y="915"/>
                      <a:pt x="1733" y="347"/>
                    </a:cubicBezTo>
                    <a:lnTo>
                      <a:pt x="17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3" name="Google Shape;6963;p88">
                <a:extLst>
                  <a:ext uri="{FF2B5EF4-FFF2-40B4-BE49-F238E27FC236}">
                    <a16:creationId xmlns:a16="http://schemas.microsoft.com/office/drawing/2014/main" id="{4D65F2F6-9536-D7C4-869B-4F95DA9CB357}"/>
                  </a:ext>
                </a:extLst>
              </p:cNvPr>
              <p:cNvSpPr/>
              <p:nvPr/>
            </p:nvSpPr>
            <p:spPr>
              <a:xfrm>
                <a:off x="-30853351" y="3295000"/>
                <a:ext cx="512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160" extrusionOk="0">
                    <a:moveTo>
                      <a:pt x="1" y="1"/>
                    </a:moveTo>
                    <a:lnTo>
                      <a:pt x="1" y="4160"/>
                    </a:lnTo>
                    <a:lnTo>
                      <a:pt x="2049" y="4160"/>
                    </a:lnTo>
                    <a:lnTo>
                      <a:pt x="20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" name="Google Shape;6964;p88">
                <a:extLst>
                  <a:ext uri="{FF2B5EF4-FFF2-40B4-BE49-F238E27FC236}">
                    <a16:creationId xmlns:a16="http://schemas.microsoft.com/office/drawing/2014/main" id="{935C8FAE-5480-4735-6687-4657BC1992EF}"/>
                  </a:ext>
                </a:extLst>
              </p:cNvPr>
              <p:cNvSpPr/>
              <p:nvPr/>
            </p:nvSpPr>
            <p:spPr>
              <a:xfrm>
                <a:off x="-30853351" y="3227275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048"/>
                    </a:lnTo>
                    <a:lnTo>
                      <a:pt x="2049" y="2048"/>
                    </a:lnTo>
                    <a:lnTo>
                      <a:pt x="2049" y="1040"/>
                    </a:ln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" name="Google Shape;6965;p88">
                <a:extLst>
                  <a:ext uri="{FF2B5EF4-FFF2-40B4-BE49-F238E27FC236}">
                    <a16:creationId xmlns:a16="http://schemas.microsoft.com/office/drawing/2014/main" id="{D4C9AB2D-42F5-1654-DFE1-399907A70305}"/>
                  </a:ext>
                </a:extLst>
              </p:cNvPr>
              <p:cNvSpPr/>
              <p:nvPr/>
            </p:nvSpPr>
            <p:spPr>
              <a:xfrm>
                <a:off x="-30851776" y="3416300"/>
                <a:ext cx="465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2049" extrusionOk="0">
                    <a:moveTo>
                      <a:pt x="1" y="1"/>
                    </a:moveTo>
                    <a:lnTo>
                      <a:pt x="599" y="1796"/>
                    </a:lnTo>
                    <a:cubicBezTo>
                      <a:pt x="694" y="1985"/>
                      <a:pt x="788" y="2048"/>
                      <a:pt x="946" y="2048"/>
                    </a:cubicBezTo>
                    <a:cubicBezTo>
                      <a:pt x="1103" y="2048"/>
                      <a:pt x="1229" y="1985"/>
                      <a:pt x="1261" y="1796"/>
                    </a:cubicBezTo>
                    <a:lnTo>
                      <a:pt x="186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6" name="Google Shape;6966;p88">
              <a:extLst>
                <a:ext uri="{FF2B5EF4-FFF2-40B4-BE49-F238E27FC236}">
                  <a16:creationId xmlns:a16="http://schemas.microsoft.com/office/drawing/2014/main" id="{5E845A88-23F0-7191-11F0-C68B5AE78DE5}"/>
                </a:ext>
              </a:extLst>
            </p:cNvPr>
            <p:cNvGrpSpPr/>
            <p:nvPr/>
          </p:nvGrpSpPr>
          <p:grpSpPr>
            <a:xfrm>
              <a:off x="8189637" y="2558380"/>
              <a:ext cx="453661" cy="454361"/>
              <a:chOff x="-31093575" y="3552550"/>
              <a:chExt cx="291450" cy="291900"/>
            </a:xfrm>
            <a:solidFill>
              <a:schemeClr val="bg1">
                <a:lumMod val="50000"/>
              </a:schemeClr>
            </a:solidFill>
          </p:grpSpPr>
          <p:sp>
            <p:nvSpPr>
              <p:cNvPr id="47" name="Google Shape;6967;p88">
                <a:extLst>
                  <a:ext uri="{FF2B5EF4-FFF2-40B4-BE49-F238E27FC236}">
                    <a16:creationId xmlns:a16="http://schemas.microsoft.com/office/drawing/2014/main" id="{98DD9321-5374-530B-A12A-5697CF5652EA}"/>
                  </a:ext>
                </a:extLst>
              </p:cNvPr>
              <p:cNvSpPr/>
              <p:nvPr/>
            </p:nvSpPr>
            <p:spPr>
              <a:xfrm>
                <a:off x="-31011651" y="3745525"/>
                <a:ext cx="79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05" extrusionOk="0">
                    <a:moveTo>
                      <a:pt x="158" y="1"/>
                    </a:moveTo>
                    <a:lnTo>
                      <a:pt x="0" y="505"/>
                    </a:lnTo>
                    <a:lnTo>
                      <a:pt x="315" y="505"/>
                    </a:lnTo>
                    <a:lnTo>
                      <a:pt x="1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" name="Google Shape;6968;p88">
                <a:extLst>
                  <a:ext uri="{FF2B5EF4-FFF2-40B4-BE49-F238E27FC236}">
                    <a16:creationId xmlns:a16="http://schemas.microsoft.com/office/drawing/2014/main" id="{E7B04D65-EF10-7642-A980-2ACE426C3CC7}"/>
                  </a:ext>
                </a:extLst>
              </p:cNvPr>
              <p:cNvSpPr/>
              <p:nvPr/>
            </p:nvSpPr>
            <p:spPr>
              <a:xfrm>
                <a:off x="-31093575" y="3671500"/>
                <a:ext cx="171725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6918" extrusionOk="0">
                    <a:moveTo>
                      <a:pt x="3427" y="1449"/>
                    </a:moveTo>
                    <a:cubicBezTo>
                      <a:pt x="3569" y="1449"/>
                      <a:pt x="3718" y="1512"/>
                      <a:pt x="3781" y="1638"/>
                    </a:cubicBezTo>
                    <a:lnTo>
                      <a:pt x="4317" y="3466"/>
                    </a:lnTo>
                    <a:lnTo>
                      <a:pt x="4474" y="3466"/>
                    </a:lnTo>
                    <a:cubicBezTo>
                      <a:pt x="4695" y="3466"/>
                      <a:pt x="4852" y="3623"/>
                      <a:pt x="4852" y="3812"/>
                    </a:cubicBezTo>
                    <a:cubicBezTo>
                      <a:pt x="4852" y="3970"/>
                      <a:pt x="4726" y="4127"/>
                      <a:pt x="4537" y="4127"/>
                    </a:cubicBezTo>
                    <a:lnTo>
                      <a:pt x="4789" y="5072"/>
                    </a:lnTo>
                    <a:cubicBezTo>
                      <a:pt x="4852" y="5262"/>
                      <a:pt x="4758" y="5419"/>
                      <a:pt x="4569" y="5514"/>
                    </a:cubicBezTo>
                    <a:cubicBezTo>
                      <a:pt x="4545" y="5518"/>
                      <a:pt x="4521" y="5520"/>
                      <a:pt x="4498" y="5520"/>
                    </a:cubicBezTo>
                    <a:cubicBezTo>
                      <a:pt x="4341" y="5520"/>
                      <a:pt x="4210" y="5427"/>
                      <a:pt x="4128" y="5262"/>
                    </a:cubicBezTo>
                    <a:lnTo>
                      <a:pt x="3781" y="4127"/>
                    </a:lnTo>
                    <a:lnTo>
                      <a:pt x="3057" y="4127"/>
                    </a:lnTo>
                    <a:lnTo>
                      <a:pt x="2710" y="5262"/>
                    </a:lnTo>
                    <a:cubicBezTo>
                      <a:pt x="2683" y="5427"/>
                      <a:pt x="2535" y="5520"/>
                      <a:pt x="2351" y="5520"/>
                    </a:cubicBezTo>
                    <a:cubicBezTo>
                      <a:pt x="2325" y="5520"/>
                      <a:pt x="2297" y="5518"/>
                      <a:pt x="2269" y="5514"/>
                    </a:cubicBezTo>
                    <a:cubicBezTo>
                      <a:pt x="2080" y="5451"/>
                      <a:pt x="2017" y="5262"/>
                      <a:pt x="2049" y="5072"/>
                    </a:cubicBezTo>
                    <a:lnTo>
                      <a:pt x="2332" y="4127"/>
                    </a:lnTo>
                    <a:cubicBezTo>
                      <a:pt x="2175" y="4096"/>
                      <a:pt x="2017" y="3970"/>
                      <a:pt x="2017" y="3812"/>
                    </a:cubicBezTo>
                    <a:cubicBezTo>
                      <a:pt x="2049" y="3623"/>
                      <a:pt x="2206" y="3466"/>
                      <a:pt x="2395" y="3466"/>
                    </a:cubicBezTo>
                    <a:lnTo>
                      <a:pt x="2553" y="3466"/>
                    </a:lnTo>
                    <a:lnTo>
                      <a:pt x="3120" y="1638"/>
                    </a:lnTo>
                    <a:cubicBezTo>
                      <a:pt x="3151" y="1512"/>
                      <a:pt x="3285" y="1449"/>
                      <a:pt x="3427" y="1449"/>
                    </a:cubicBezTo>
                    <a:close/>
                    <a:moveTo>
                      <a:pt x="3435" y="0"/>
                    </a:moveTo>
                    <a:cubicBezTo>
                      <a:pt x="1544" y="0"/>
                      <a:pt x="1" y="1544"/>
                      <a:pt x="1" y="3434"/>
                    </a:cubicBezTo>
                    <a:cubicBezTo>
                      <a:pt x="1" y="5356"/>
                      <a:pt x="1544" y="6900"/>
                      <a:pt x="3435" y="6900"/>
                    </a:cubicBezTo>
                    <a:cubicBezTo>
                      <a:pt x="4065" y="6900"/>
                      <a:pt x="4632" y="6742"/>
                      <a:pt x="5168" y="6427"/>
                    </a:cubicBezTo>
                    <a:lnTo>
                      <a:pt x="6365" y="6900"/>
                    </a:lnTo>
                    <a:cubicBezTo>
                      <a:pt x="6407" y="6910"/>
                      <a:pt x="6449" y="6917"/>
                      <a:pt x="6491" y="6917"/>
                    </a:cubicBezTo>
                    <a:cubicBezTo>
                      <a:pt x="6575" y="6917"/>
                      <a:pt x="6659" y="6889"/>
                      <a:pt x="6743" y="6805"/>
                    </a:cubicBezTo>
                    <a:cubicBezTo>
                      <a:pt x="6806" y="6742"/>
                      <a:pt x="6869" y="6616"/>
                      <a:pt x="6869" y="6459"/>
                    </a:cubicBezTo>
                    <a:lnTo>
                      <a:pt x="6491" y="5009"/>
                    </a:lnTo>
                    <a:cubicBezTo>
                      <a:pt x="6743" y="4537"/>
                      <a:pt x="6869" y="4001"/>
                      <a:pt x="6869" y="3466"/>
                    </a:cubicBezTo>
                    <a:cubicBezTo>
                      <a:pt x="6869" y="3119"/>
                      <a:pt x="6774" y="2804"/>
                      <a:pt x="6711" y="2489"/>
                    </a:cubicBezTo>
                    <a:cubicBezTo>
                      <a:pt x="6617" y="2426"/>
                      <a:pt x="6491" y="2395"/>
                      <a:pt x="6428" y="2363"/>
                    </a:cubicBezTo>
                    <a:lnTo>
                      <a:pt x="5514" y="2710"/>
                    </a:lnTo>
                    <a:cubicBezTo>
                      <a:pt x="5389" y="2755"/>
                      <a:pt x="5256" y="2780"/>
                      <a:pt x="5125" y="2780"/>
                    </a:cubicBezTo>
                    <a:cubicBezTo>
                      <a:pt x="4892" y="2780"/>
                      <a:pt x="4667" y="2702"/>
                      <a:pt x="4506" y="2521"/>
                    </a:cubicBezTo>
                    <a:cubicBezTo>
                      <a:pt x="4222" y="2269"/>
                      <a:pt x="4096" y="1891"/>
                      <a:pt x="4159" y="1481"/>
                    </a:cubicBezTo>
                    <a:lnTo>
                      <a:pt x="4443" y="221"/>
                    </a:lnTo>
                    <a:cubicBezTo>
                      <a:pt x="4443" y="189"/>
                      <a:pt x="4443" y="189"/>
                      <a:pt x="4411" y="158"/>
                    </a:cubicBezTo>
                    <a:cubicBezTo>
                      <a:pt x="4096" y="63"/>
                      <a:pt x="3781" y="0"/>
                      <a:pt x="3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" name="Google Shape;6969;p88">
                <a:extLst>
                  <a:ext uri="{FF2B5EF4-FFF2-40B4-BE49-F238E27FC236}">
                    <a16:creationId xmlns:a16="http://schemas.microsoft.com/office/drawing/2014/main" id="{F9281430-8584-315C-8116-AA277020C0CA}"/>
                  </a:ext>
                </a:extLst>
              </p:cNvPr>
              <p:cNvSpPr/>
              <p:nvPr/>
            </p:nvSpPr>
            <p:spPr>
              <a:xfrm>
                <a:off x="-30895875" y="3621075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32" y="410"/>
                      <a:pt x="126" y="694"/>
                      <a:pt x="315" y="1041"/>
                    </a:cubicBezTo>
                    <a:cubicBezTo>
                      <a:pt x="473" y="694"/>
                      <a:pt x="599" y="347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" name="Google Shape;6970;p88">
                <a:extLst>
                  <a:ext uri="{FF2B5EF4-FFF2-40B4-BE49-F238E27FC236}">
                    <a16:creationId xmlns:a16="http://schemas.microsoft.com/office/drawing/2014/main" id="{CE43B0B7-91AC-6B91-D3AC-A5EFBEDCCE63}"/>
                  </a:ext>
                </a:extLst>
              </p:cNvPr>
              <p:cNvSpPr/>
              <p:nvPr/>
            </p:nvSpPr>
            <p:spPr>
              <a:xfrm>
                <a:off x="-30974649" y="3552550"/>
                <a:ext cx="172525" cy="17240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896" extrusionOk="0">
                    <a:moveTo>
                      <a:pt x="3435" y="1356"/>
                    </a:moveTo>
                    <a:cubicBezTo>
                      <a:pt x="3624" y="1356"/>
                      <a:pt x="3782" y="1513"/>
                      <a:pt x="3782" y="1734"/>
                    </a:cubicBezTo>
                    <a:lnTo>
                      <a:pt x="3782" y="2080"/>
                    </a:lnTo>
                    <a:lnTo>
                      <a:pt x="4821" y="2080"/>
                    </a:lnTo>
                    <a:cubicBezTo>
                      <a:pt x="5010" y="2080"/>
                      <a:pt x="5168" y="2238"/>
                      <a:pt x="5168" y="2427"/>
                    </a:cubicBezTo>
                    <a:cubicBezTo>
                      <a:pt x="5168" y="2616"/>
                      <a:pt x="5010" y="2742"/>
                      <a:pt x="4821" y="2742"/>
                    </a:cubicBezTo>
                    <a:lnTo>
                      <a:pt x="4412" y="2742"/>
                    </a:lnTo>
                    <a:cubicBezTo>
                      <a:pt x="4380" y="3341"/>
                      <a:pt x="4191" y="3876"/>
                      <a:pt x="3876" y="4412"/>
                    </a:cubicBezTo>
                    <a:cubicBezTo>
                      <a:pt x="3908" y="4443"/>
                      <a:pt x="3908" y="4475"/>
                      <a:pt x="3939" y="4506"/>
                    </a:cubicBezTo>
                    <a:lnTo>
                      <a:pt x="4349" y="4916"/>
                    </a:lnTo>
                    <a:cubicBezTo>
                      <a:pt x="4443" y="5042"/>
                      <a:pt x="4443" y="5262"/>
                      <a:pt x="4349" y="5388"/>
                    </a:cubicBezTo>
                    <a:cubicBezTo>
                      <a:pt x="4286" y="5451"/>
                      <a:pt x="4191" y="5483"/>
                      <a:pt x="4101" y="5483"/>
                    </a:cubicBezTo>
                    <a:cubicBezTo>
                      <a:pt x="4010" y="5483"/>
                      <a:pt x="3923" y="5451"/>
                      <a:pt x="3876" y="5388"/>
                    </a:cubicBezTo>
                    <a:lnTo>
                      <a:pt x="3466" y="4979"/>
                    </a:lnTo>
                    <a:lnTo>
                      <a:pt x="3435" y="4947"/>
                    </a:lnTo>
                    <a:lnTo>
                      <a:pt x="3403" y="4979"/>
                    </a:lnTo>
                    <a:lnTo>
                      <a:pt x="2994" y="5388"/>
                    </a:lnTo>
                    <a:cubicBezTo>
                      <a:pt x="2931" y="5451"/>
                      <a:pt x="2844" y="5483"/>
                      <a:pt x="2758" y="5483"/>
                    </a:cubicBezTo>
                    <a:cubicBezTo>
                      <a:pt x="2671" y="5483"/>
                      <a:pt x="2584" y="5451"/>
                      <a:pt x="2521" y="5388"/>
                    </a:cubicBezTo>
                    <a:cubicBezTo>
                      <a:pt x="2395" y="5262"/>
                      <a:pt x="2395" y="5042"/>
                      <a:pt x="2521" y="4916"/>
                    </a:cubicBezTo>
                    <a:lnTo>
                      <a:pt x="2931" y="4506"/>
                    </a:lnTo>
                    <a:cubicBezTo>
                      <a:pt x="2962" y="4475"/>
                      <a:pt x="2962" y="4443"/>
                      <a:pt x="2994" y="4412"/>
                    </a:cubicBezTo>
                    <a:cubicBezTo>
                      <a:pt x="2679" y="3939"/>
                      <a:pt x="2490" y="3341"/>
                      <a:pt x="2458" y="2742"/>
                    </a:cubicBezTo>
                    <a:lnTo>
                      <a:pt x="2049" y="2742"/>
                    </a:lnTo>
                    <a:cubicBezTo>
                      <a:pt x="1860" y="2742"/>
                      <a:pt x="1702" y="2584"/>
                      <a:pt x="1702" y="2395"/>
                    </a:cubicBezTo>
                    <a:cubicBezTo>
                      <a:pt x="1702" y="2206"/>
                      <a:pt x="1860" y="2049"/>
                      <a:pt x="2049" y="2049"/>
                    </a:cubicBezTo>
                    <a:lnTo>
                      <a:pt x="3088" y="2049"/>
                    </a:lnTo>
                    <a:lnTo>
                      <a:pt x="3088" y="1734"/>
                    </a:lnTo>
                    <a:cubicBezTo>
                      <a:pt x="3088" y="1513"/>
                      <a:pt x="3246" y="1356"/>
                      <a:pt x="3435" y="1356"/>
                    </a:cubicBezTo>
                    <a:close/>
                    <a:moveTo>
                      <a:pt x="3466" y="1"/>
                    </a:moveTo>
                    <a:cubicBezTo>
                      <a:pt x="1576" y="1"/>
                      <a:pt x="32" y="1576"/>
                      <a:pt x="32" y="3467"/>
                    </a:cubicBezTo>
                    <a:cubicBezTo>
                      <a:pt x="32" y="3971"/>
                      <a:pt x="158" y="4506"/>
                      <a:pt x="411" y="4979"/>
                    </a:cubicBezTo>
                    <a:lnTo>
                      <a:pt x="32" y="6459"/>
                    </a:lnTo>
                    <a:cubicBezTo>
                      <a:pt x="1" y="6554"/>
                      <a:pt x="32" y="6680"/>
                      <a:pt x="158" y="6806"/>
                    </a:cubicBezTo>
                    <a:cubicBezTo>
                      <a:pt x="225" y="6851"/>
                      <a:pt x="324" y="6895"/>
                      <a:pt x="420" y="6895"/>
                    </a:cubicBezTo>
                    <a:cubicBezTo>
                      <a:pt x="460" y="6895"/>
                      <a:pt x="500" y="6887"/>
                      <a:pt x="537" y="6869"/>
                    </a:cubicBezTo>
                    <a:lnTo>
                      <a:pt x="1734" y="6396"/>
                    </a:lnTo>
                    <a:cubicBezTo>
                      <a:pt x="2269" y="6712"/>
                      <a:pt x="2899" y="6869"/>
                      <a:pt x="3466" y="6869"/>
                    </a:cubicBezTo>
                    <a:cubicBezTo>
                      <a:pt x="5357" y="6869"/>
                      <a:pt x="6901" y="5357"/>
                      <a:pt x="6901" y="3435"/>
                    </a:cubicBezTo>
                    <a:cubicBezTo>
                      <a:pt x="6901" y="1576"/>
                      <a:pt x="5325" y="1"/>
                      <a:pt x="34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1" name="Google Shape;6760;p88">
              <a:extLst>
                <a:ext uri="{FF2B5EF4-FFF2-40B4-BE49-F238E27FC236}">
                  <a16:creationId xmlns:a16="http://schemas.microsoft.com/office/drawing/2014/main" id="{EC4E4610-8D31-D26A-ADD2-D843B8F2D34B}"/>
                </a:ext>
              </a:extLst>
            </p:cNvPr>
            <p:cNvGrpSpPr/>
            <p:nvPr/>
          </p:nvGrpSpPr>
          <p:grpSpPr>
            <a:xfrm>
              <a:off x="3152162" y="935257"/>
              <a:ext cx="374965" cy="450422"/>
              <a:chOff x="-35814602" y="3202075"/>
              <a:chExt cx="242625" cy="291450"/>
            </a:xfrm>
            <a:solidFill>
              <a:schemeClr val="bg1">
                <a:lumMod val="50000"/>
              </a:schemeClr>
            </a:solidFill>
          </p:grpSpPr>
          <p:sp>
            <p:nvSpPr>
              <p:cNvPr id="52" name="Google Shape;6761;p88">
                <a:extLst>
                  <a:ext uri="{FF2B5EF4-FFF2-40B4-BE49-F238E27FC236}">
                    <a16:creationId xmlns:a16="http://schemas.microsoft.com/office/drawing/2014/main" id="{FEE5CC16-AD5F-5B50-7FAF-FDF04AA538F3}"/>
                  </a:ext>
                </a:extLst>
              </p:cNvPr>
              <p:cNvSpPr/>
              <p:nvPr/>
            </p:nvSpPr>
            <p:spPr>
              <a:xfrm>
                <a:off x="-35814602" y="3202075"/>
                <a:ext cx="512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8097" extrusionOk="0">
                    <a:moveTo>
                      <a:pt x="1702" y="0"/>
                    </a:moveTo>
                    <a:cubicBezTo>
                      <a:pt x="757" y="0"/>
                      <a:pt x="1" y="788"/>
                      <a:pt x="1" y="1733"/>
                    </a:cubicBezTo>
                    <a:lnTo>
                      <a:pt x="1" y="8097"/>
                    </a:lnTo>
                    <a:cubicBezTo>
                      <a:pt x="348" y="7782"/>
                      <a:pt x="820" y="7562"/>
                      <a:pt x="1387" y="7562"/>
                    </a:cubicBezTo>
                    <a:lnTo>
                      <a:pt x="2049" y="7562"/>
                    </a:lnTo>
                    <a:lnTo>
                      <a:pt x="20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" name="Google Shape;6762;p88">
                <a:extLst>
                  <a:ext uri="{FF2B5EF4-FFF2-40B4-BE49-F238E27FC236}">
                    <a16:creationId xmlns:a16="http://schemas.microsoft.com/office/drawing/2014/main" id="{AA7F7615-83B7-492D-9974-8B4B870A60F4}"/>
                  </a:ext>
                </a:extLst>
              </p:cNvPr>
              <p:cNvSpPr/>
              <p:nvPr/>
            </p:nvSpPr>
            <p:spPr>
              <a:xfrm>
                <a:off x="-35814602" y="3407650"/>
                <a:ext cx="2426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6"/>
                    </a:cubicBezTo>
                    <a:cubicBezTo>
                      <a:pt x="1" y="2111"/>
                      <a:pt x="600" y="2741"/>
                      <a:pt x="1356" y="2741"/>
                    </a:cubicBezTo>
                    <a:lnTo>
                      <a:pt x="4758" y="2741"/>
                    </a:lnTo>
                    <a:lnTo>
                      <a:pt x="4758" y="1733"/>
                    </a:lnTo>
                    <a:lnTo>
                      <a:pt x="1702" y="1733"/>
                    </a:lnTo>
                    <a:cubicBezTo>
                      <a:pt x="1513" y="1733"/>
                      <a:pt x="1356" y="1575"/>
                      <a:pt x="1356" y="1355"/>
                    </a:cubicBezTo>
                    <a:cubicBezTo>
                      <a:pt x="1356" y="1166"/>
                      <a:pt x="1513" y="1008"/>
                      <a:pt x="1702" y="1008"/>
                    </a:cubicBezTo>
                    <a:lnTo>
                      <a:pt x="9232" y="1008"/>
                    </a:lnTo>
                    <a:cubicBezTo>
                      <a:pt x="9263" y="851"/>
                      <a:pt x="9326" y="662"/>
                      <a:pt x="9452" y="536"/>
                    </a:cubicBezTo>
                    <a:cubicBezTo>
                      <a:pt x="9704" y="221"/>
                      <a:pt x="9484" y="0"/>
                      <a:pt x="9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" name="Google Shape;6763;p88">
                <a:extLst>
                  <a:ext uri="{FF2B5EF4-FFF2-40B4-BE49-F238E27FC236}">
                    <a16:creationId xmlns:a16="http://schemas.microsoft.com/office/drawing/2014/main" id="{F2F604A2-2906-6D7F-BD41-9C8F290110C0}"/>
                  </a:ext>
                </a:extLst>
              </p:cNvPr>
              <p:cNvSpPr/>
              <p:nvPr/>
            </p:nvSpPr>
            <p:spPr>
              <a:xfrm>
                <a:off x="-35627125" y="3450950"/>
                <a:ext cx="55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010" extrusionOk="0">
                    <a:moveTo>
                      <a:pt x="0" y="1"/>
                    </a:moveTo>
                    <a:lnTo>
                      <a:pt x="0" y="1009"/>
                    </a:lnTo>
                    <a:lnTo>
                      <a:pt x="1670" y="1009"/>
                    </a:lnTo>
                    <a:cubicBezTo>
                      <a:pt x="1953" y="1009"/>
                      <a:pt x="2205" y="788"/>
                      <a:pt x="1953" y="505"/>
                    </a:cubicBezTo>
                    <a:cubicBezTo>
                      <a:pt x="1827" y="347"/>
                      <a:pt x="1764" y="190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" name="Google Shape;6764;p88">
                <a:extLst>
                  <a:ext uri="{FF2B5EF4-FFF2-40B4-BE49-F238E27FC236}">
                    <a16:creationId xmlns:a16="http://schemas.microsoft.com/office/drawing/2014/main" id="{D77F0691-FFF3-F057-DE78-FE2FB8F3C07C}"/>
                  </a:ext>
                </a:extLst>
              </p:cNvPr>
              <p:cNvSpPr/>
              <p:nvPr/>
            </p:nvSpPr>
            <p:spPr>
              <a:xfrm>
                <a:off x="-35703526" y="3305250"/>
                <a:ext cx="843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87" extrusionOk="0">
                    <a:moveTo>
                      <a:pt x="1701" y="0"/>
                    </a:moveTo>
                    <a:cubicBezTo>
                      <a:pt x="882" y="0"/>
                      <a:pt x="221" y="599"/>
                      <a:pt x="0" y="1387"/>
                    </a:cubicBezTo>
                    <a:lnTo>
                      <a:pt x="3371" y="1387"/>
                    </a:lnTo>
                    <a:cubicBezTo>
                      <a:pt x="3214" y="599"/>
                      <a:pt x="2521" y="0"/>
                      <a:pt x="1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6" name="Google Shape;6765;p88">
                <a:extLst>
                  <a:ext uri="{FF2B5EF4-FFF2-40B4-BE49-F238E27FC236}">
                    <a16:creationId xmlns:a16="http://schemas.microsoft.com/office/drawing/2014/main" id="{7918AB73-53AB-8A3D-F424-83DB53B38D47}"/>
                  </a:ext>
                </a:extLst>
              </p:cNvPr>
              <p:cNvSpPr/>
              <p:nvPr/>
            </p:nvSpPr>
            <p:spPr>
              <a:xfrm>
                <a:off x="-35677549" y="3254050"/>
                <a:ext cx="331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24" extrusionOk="0">
                    <a:moveTo>
                      <a:pt x="662" y="1"/>
                    </a:moveTo>
                    <a:cubicBezTo>
                      <a:pt x="316" y="1"/>
                      <a:pt x="1" y="284"/>
                      <a:pt x="1" y="662"/>
                    </a:cubicBezTo>
                    <a:cubicBezTo>
                      <a:pt x="1" y="1040"/>
                      <a:pt x="316" y="1324"/>
                      <a:pt x="662" y="1324"/>
                    </a:cubicBezTo>
                    <a:cubicBezTo>
                      <a:pt x="1040" y="1324"/>
                      <a:pt x="1324" y="1040"/>
                      <a:pt x="1324" y="662"/>
                    </a:cubicBezTo>
                    <a:cubicBezTo>
                      <a:pt x="1324" y="284"/>
                      <a:pt x="1040" y="1"/>
                      <a:pt x="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" name="Google Shape;6766;p88">
                <a:extLst>
                  <a:ext uri="{FF2B5EF4-FFF2-40B4-BE49-F238E27FC236}">
                    <a16:creationId xmlns:a16="http://schemas.microsoft.com/office/drawing/2014/main" id="{22687A12-12C1-E00B-2380-1E342DD7F2DF}"/>
                  </a:ext>
                </a:extLst>
              </p:cNvPr>
              <p:cNvSpPr/>
              <p:nvPr/>
            </p:nvSpPr>
            <p:spPr>
              <a:xfrm>
                <a:off x="-35746851" y="3202075"/>
                <a:ext cx="17172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7562" extrusionOk="0">
                    <a:moveTo>
                      <a:pt x="3434" y="1355"/>
                    </a:moveTo>
                    <a:cubicBezTo>
                      <a:pt x="4191" y="1355"/>
                      <a:pt x="4821" y="1985"/>
                      <a:pt x="4821" y="2741"/>
                    </a:cubicBezTo>
                    <a:cubicBezTo>
                      <a:pt x="4821" y="3088"/>
                      <a:pt x="4663" y="3403"/>
                      <a:pt x="4474" y="3655"/>
                    </a:cubicBezTo>
                    <a:cubicBezTo>
                      <a:pt x="5293" y="4033"/>
                      <a:pt x="5829" y="4852"/>
                      <a:pt x="5829" y="5829"/>
                    </a:cubicBezTo>
                    <a:cubicBezTo>
                      <a:pt x="5829" y="6018"/>
                      <a:pt x="5671" y="6175"/>
                      <a:pt x="5482" y="6175"/>
                    </a:cubicBezTo>
                    <a:lnTo>
                      <a:pt x="1387" y="6175"/>
                    </a:lnTo>
                    <a:cubicBezTo>
                      <a:pt x="1198" y="6175"/>
                      <a:pt x="1040" y="6018"/>
                      <a:pt x="1040" y="5829"/>
                    </a:cubicBezTo>
                    <a:cubicBezTo>
                      <a:pt x="1040" y="4852"/>
                      <a:pt x="1576" y="4033"/>
                      <a:pt x="2426" y="3655"/>
                    </a:cubicBezTo>
                    <a:cubicBezTo>
                      <a:pt x="2174" y="3403"/>
                      <a:pt x="2048" y="3088"/>
                      <a:pt x="2048" y="2741"/>
                    </a:cubicBezTo>
                    <a:cubicBezTo>
                      <a:pt x="2048" y="1985"/>
                      <a:pt x="2678" y="1355"/>
                      <a:pt x="3434" y="1355"/>
                    </a:cubicBezTo>
                    <a:close/>
                    <a:moveTo>
                      <a:pt x="0" y="0"/>
                    </a:moveTo>
                    <a:lnTo>
                      <a:pt x="0" y="7562"/>
                    </a:lnTo>
                    <a:lnTo>
                      <a:pt x="6868" y="7562"/>
                    </a:lnTo>
                    <a:lnTo>
                      <a:pt x="6868" y="1009"/>
                    </a:lnTo>
                    <a:cubicBezTo>
                      <a:pt x="6868" y="473"/>
                      <a:pt x="6396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" name="Google Shape;6767;p88">
                <a:extLst>
                  <a:ext uri="{FF2B5EF4-FFF2-40B4-BE49-F238E27FC236}">
                    <a16:creationId xmlns:a16="http://schemas.microsoft.com/office/drawing/2014/main" id="{FB383A07-44A9-0BC9-61DA-AEDB4D87E266}"/>
                  </a:ext>
                </a:extLst>
              </p:cNvPr>
              <p:cNvSpPr/>
              <p:nvPr/>
            </p:nvSpPr>
            <p:spPr>
              <a:xfrm>
                <a:off x="-35677549" y="3450950"/>
                <a:ext cx="34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703" extrusionOk="0">
                    <a:moveTo>
                      <a:pt x="1" y="1"/>
                    </a:moveTo>
                    <a:lnTo>
                      <a:pt x="1" y="1702"/>
                    </a:lnTo>
                    <a:lnTo>
                      <a:pt x="505" y="1387"/>
                    </a:lnTo>
                    <a:cubicBezTo>
                      <a:pt x="536" y="1324"/>
                      <a:pt x="631" y="1324"/>
                      <a:pt x="694" y="1324"/>
                    </a:cubicBezTo>
                    <a:cubicBezTo>
                      <a:pt x="711" y="1316"/>
                      <a:pt x="725" y="1312"/>
                      <a:pt x="739" y="1312"/>
                    </a:cubicBezTo>
                    <a:cubicBezTo>
                      <a:pt x="776" y="1312"/>
                      <a:pt x="805" y="1341"/>
                      <a:pt x="851" y="1387"/>
                    </a:cubicBezTo>
                    <a:lnTo>
                      <a:pt x="1387" y="1702"/>
                    </a:ln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9" name="Google Shape;6777;p88">
              <a:extLst>
                <a:ext uri="{FF2B5EF4-FFF2-40B4-BE49-F238E27FC236}">
                  <a16:creationId xmlns:a16="http://schemas.microsoft.com/office/drawing/2014/main" id="{8A976CA2-E7A2-4109-1703-346964D93EBB}"/>
                </a:ext>
              </a:extLst>
            </p:cNvPr>
            <p:cNvGrpSpPr/>
            <p:nvPr/>
          </p:nvGrpSpPr>
          <p:grpSpPr>
            <a:xfrm>
              <a:off x="6127725" y="908464"/>
              <a:ext cx="450421" cy="450422"/>
              <a:chOff x="-34003850" y="3227275"/>
              <a:chExt cx="291450" cy="291450"/>
            </a:xfrm>
            <a:solidFill>
              <a:schemeClr val="bg1">
                <a:lumMod val="50000"/>
              </a:schemeClr>
            </a:solidFill>
          </p:grpSpPr>
          <p:sp>
            <p:nvSpPr>
              <p:cNvPr id="60" name="Google Shape;6778;p88">
                <a:extLst>
                  <a:ext uri="{FF2B5EF4-FFF2-40B4-BE49-F238E27FC236}">
                    <a16:creationId xmlns:a16="http://schemas.microsoft.com/office/drawing/2014/main" id="{6F27719C-8D5B-AEB2-8796-D3040476D015}"/>
                  </a:ext>
                </a:extLst>
              </p:cNvPr>
              <p:cNvSpPr/>
              <p:nvPr/>
            </p:nvSpPr>
            <p:spPr>
              <a:xfrm>
                <a:off x="-33852625" y="3313925"/>
                <a:ext cx="1284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85" extrusionOk="0">
                    <a:moveTo>
                      <a:pt x="473" y="0"/>
                    </a:moveTo>
                    <a:cubicBezTo>
                      <a:pt x="316" y="0"/>
                      <a:pt x="158" y="32"/>
                      <a:pt x="1" y="126"/>
                    </a:cubicBezTo>
                    <a:lnTo>
                      <a:pt x="2521" y="1985"/>
                    </a:lnTo>
                    <a:lnTo>
                      <a:pt x="5136" y="158"/>
                    </a:lnTo>
                    <a:cubicBezTo>
                      <a:pt x="4979" y="32"/>
                      <a:pt x="4790" y="0"/>
                      <a:pt x="45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" name="Google Shape;6779;p88">
                <a:extLst>
                  <a:ext uri="{FF2B5EF4-FFF2-40B4-BE49-F238E27FC236}">
                    <a16:creationId xmlns:a16="http://schemas.microsoft.com/office/drawing/2014/main" id="{58DDA352-0AB5-BF47-9BD0-DB3E0537C39A}"/>
                  </a:ext>
                </a:extLst>
              </p:cNvPr>
              <p:cNvSpPr/>
              <p:nvPr/>
            </p:nvSpPr>
            <p:spPr>
              <a:xfrm>
                <a:off x="-33866001" y="3328875"/>
                <a:ext cx="153600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128" extrusionOk="0">
                    <a:moveTo>
                      <a:pt x="63" y="1"/>
                    </a:moveTo>
                    <a:cubicBezTo>
                      <a:pt x="32" y="127"/>
                      <a:pt x="0" y="284"/>
                      <a:pt x="0" y="379"/>
                    </a:cubicBezTo>
                    <a:lnTo>
                      <a:pt x="0" y="3120"/>
                    </a:lnTo>
                    <a:cubicBezTo>
                      <a:pt x="0" y="3655"/>
                      <a:pt x="473" y="4128"/>
                      <a:pt x="1040" y="4128"/>
                    </a:cubicBezTo>
                    <a:lnTo>
                      <a:pt x="5136" y="4128"/>
                    </a:lnTo>
                    <a:cubicBezTo>
                      <a:pt x="5671" y="4128"/>
                      <a:pt x="6144" y="3655"/>
                      <a:pt x="6144" y="3120"/>
                    </a:cubicBezTo>
                    <a:lnTo>
                      <a:pt x="6144" y="379"/>
                    </a:lnTo>
                    <a:cubicBezTo>
                      <a:pt x="6144" y="284"/>
                      <a:pt x="6112" y="190"/>
                      <a:pt x="6112" y="64"/>
                    </a:cubicBezTo>
                    <a:lnTo>
                      <a:pt x="3277" y="2048"/>
                    </a:lnTo>
                    <a:cubicBezTo>
                      <a:pt x="3214" y="2080"/>
                      <a:pt x="3151" y="2080"/>
                      <a:pt x="3056" y="2080"/>
                    </a:cubicBezTo>
                    <a:cubicBezTo>
                      <a:pt x="2993" y="2080"/>
                      <a:pt x="2962" y="2080"/>
                      <a:pt x="2867" y="2048"/>
                    </a:cubicBezTo>
                    <a:lnTo>
                      <a:pt x="6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" name="Google Shape;6780;p88">
                <a:extLst>
                  <a:ext uri="{FF2B5EF4-FFF2-40B4-BE49-F238E27FC236}">
                    <a16:creationId xmlns:a16="http://schemas.microsoft.com/office/drawing/2014/main" id="{C6B41F9B-5553-A6CA-AFBD-92B0498A85F0}"/>
                  </a:ext>
                </a:extLst>
              </p:cNvPr>
              <p:cNvSpPr/>
              <p:nvPr/>
            </p:nvSpPr>
            <p:spPr>
              <a:xfrm>
                <a:off x="-34003850" y="3279250"/>
                <a:ext cx="189050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31" extrusionOk="0">
                    <a:moveTo>
                      <a:pt x="3781" y="2017"/>
                    </a:moveTo>
                    <a:cubicBezTo>
                      <a:pt x="3970" y="2017"/>
                      <a:pt x="4128" y="2175"/>
                      <a:pt x="4128" y="2364"/>
                    </a:cubicBezTo>
                    <a:cubicBezTo>
                      <a:pt x="4128" y="2584"/>
                      <a:pt x="3970" y="2742"/>
                      <a:pt x="3781" y="2742"/>
                    </a:cubicBezTo>
                    <a:lnTo>
                      <a:pt x="1702" y="2742"/>
                    </a:lnTo>
                    <a:cubicBezTo>
                      <a:pt x="1482" y="2742"/>
                      <a:pt x="1324" y="2584"/>
                      <a:pt x="1324" y="2364"/>
                    </a:cubicBezTo>
                    <a:cubicBezTo>
                      <a:pt x="1324" y="2175"/>
                      <a:pt x="1482" y="2017"/>
                      <a:pt x="1702" y="2017"/>
                    </a:cubicBezTo>
                    <a:close/>
                    <a:moveTo>
                      <a:pt x="3057" y="3403"/>
                    </a:moveTo>
                    <a:cubicBezTo>
                      <a:pt x="3277" y="3403"/>
                      <a:pt x="3435" y="3561"/>
                      <a:pt x="3435" y="3750"/>
                    </a:cubicBezTo>
                    <a:cubicBezTo>
                      <a:pt x="3466" y="3939"/>
                      <a:pt x="3277" y="4096"/>
                      <a:pt x="3057" y="4096"/>
                    </a:cubicBezTo>
                    <a:lnTo>
                      <a:pt x="1702" y="4096"/>
                    </a:lnTo>
                    <a:cubicBezTo>
                      <a:pt x="1482" y="4096"/>
                      <a:pt x="1324" y="3939"/>
                      <a:pt x="1324" y="3750"/>
                    </a:cubicBezTo>
                    <a:cubicBezTo>
                      <a:pt x="1324" y="3561"/>
                      <a:pt x="1482" y="3403"/>
                      <a:pt x="1702" y="3403"/>
                    </a:cubicBezTo>
                    <a:close/>
                    <a:moveTo>
                      <a:pt x="2395" y="4790"/>
                    </a:moveTo>
                    <a:cubicBezTo>
                      <a:pt x="2584" y="4790"/>
                      <a:pt x="2742" y="4947"/>
                      <a:pt x="2742" y="5136"/>
                    </a:cubicBezTo>
                    <a:cubicBezTo>
                      <a:pt x="2742" y="5325"/>
                      <a:pt x="2584" y="5483"/>
                      <a:pt x="2395" y="5483"/>
                    </a:cubicBezTo>
                    <a:lnTo>
                      <a:pt x="1702" y="5483"/>
                    </a:lnTo>
                    <a:cubicBezTo>
                      <a:pt x="1482" y="5483"/>
                      <a:pt x="1324" y="5325"/>
                      <a:pt x="1324" y="5136"/>
                    </a:cubicBezTo>
                    <a:cubicBezTo>
                      <a:pt x="1324" y="4947"/>
                      <a:pt x="1482" y="4790"/>
                      <a:pt x="1702" y="4790"/>
                    </a:cubicBezTo>
                    <a:close/>
                    <a:moveTo>
                      <a:pt x="1" y="1"/>
                    </a:moveTo>
                    <a:lnTo>
                      <a:pt x="1" y="7530"/>
                    </a:lnTo>
                    <a:lnTo>
                      <a:pt x="7562" y="7530"/>
                    </a:lnTo>
                    <a:lnTo>
                      <a:pt x="7562" y="6837"/>
                    </a:lnTo>
                    <a:lnTo>
                      <a:pt x="6522" y="6837"/>
                    </a:lnTo>
                    <a:cubicBezTo>
                      <a:pt x="5577" y="6837"/>
                      <a:pt x="4853" y="6081"/>
                      <a:pt x="4853" y="5136"/>
                    </a:cubicBezTo>
                    <a:lnTo>
                      <a:pt x="4853" y="2395"/>
                    </a:lnTo>
                    <a:cubicBezTo>
                      <a:pt x="4853" y="1450"/>
                      <a:pt x="5577" y="725"/>
                      <a:pt x="6522" y="725"/>
                    </a:cubicBezTo>
                    <a:lnTo>
                      <a:pt x="7562" y="725"/>
                    </a:lnTo>
                    <a:lnTo>
                      <a:pt x="756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" name="Google Shape;6781;p88">
                <a:extLst>
                  <a:ext uri="{FF2B5EF4-FFF2-40B4-BE49-F238E27FC236}">
                    <a16:creationId xmlns:a16="http://schemas.microsoft.com/office/drawing/2014/main" id="{023CC5DB-B608-3215-AF24-46FBB3EF79AA}"/>
                  </a:ext>
                </a:extLst>
              </p:cNvPr>
              <p:cNvSpPr/>
              <p:nvPr/>
            </p:nvSpPr>
            <p:spPr>
              <a:xfrm>
                <a:off x="-34003850" y="3227275"/>
                <a:ext cx="1890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1387" extrusionOk="0"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1387"/>
                    </a:lnTo>
                    <a:lnTo>
                      <a:pt x="7562" y="1387"/>
                    </a:lnTo>
                    <a:lnTo>
                      <a:pt x="7562" y="1040"/>
                    </a:lnTo>
                    <a:cubicBezTo>
                      <a:pt x="7562" y="473"/>
                      <a:pt x="7089" y="1"/>
                      <a:pt x="65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" name="Google Shape;6782;p88">
                <a:extLst>
                  <a:ext uri="{FF2B5EF4-FFF2-40B4-BE49-F238E27FC236}">
                    <a16:creationId xmlns:a16="http://schemas.microsoft.com/office/drawing/2014/main" id="{0FAA5B7F-C9C9-49F2-0344-706AE59B3F2F}"/>
                  </a:ext>
                </a:extLst>
              </p:cNvPr>
              <p:cNvSpPr/>
              <p:nvPr/>
            </p:nvSpPr>
            <p:spPr>
              <a:xfrm>
                <a:off x="-34003850" y="3484050"/>
                <a:ext cx="1890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1387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945"/>
                      <a:pt x="442" y="1386"/>
                      <a:pt x="1009" y="1386"/>
                    </a:cubicBezTo>
                    <a:lnTo>
                      <a:pt x="6522" y="1386"/>
                    </a:lnTo>
                    <a:cubicBezTo>
                      <a:pt x="7089" y="1386"/>
                      <a:pt x="7562" y="914"/>
                      <a:pt x="7562" y="347"/>
                    </a:cubicBezTo>
                    <a:lnTo>
                      <a:pt x="75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5" name="Google Shape;6827;p88">
              <a:extLst>
                <a:ext uri="{FF2B5EF4-FFF2-40B4-BE49-F238E27FC236}">
                  <a16:creationId xmlns:a16="http://schemas.microsoft.com/office/drawing/2014/main" id="{5CE9AD4D-14D9-9F6F-745A-B0ED1961E961}"/>
                </a:ext>
              </a:extLst>
            </p:cNvPr>
            <p:cNvGrpSpPr/>
            <p:nvPr/>
          </p:nvGrpSpPr>
          <p:grpSpPr>
            <a:xfrm>
              <a:off x="6694941" y="916357"/>
              <a:ext cx="455290" cy="449186"/>
              <a:chOff x="-33645475" y="3228075"/>
              <a:chExt cx="294600" cy="290650"/>
            </a:xfrm>
            <a:solidFill>
              <a:schemeClr val="bg1">
                <a:lumMod val="50000"/>
              </a:schemeClr>
            </a:solidFill>
          </p:grpSpPr>
          <p:sp>
            <p:nvSpPr>
              <p:cNvPr id="66" name="Google Shape;6828;p88">
                <a:extLst>
                  <a:ext uri="{FF2B5EF4-FFF2-40B4-BE49-F238E27FC236}">
                    <a16:creationId xmlns:a16="http://schemas.microsoft.com/office/drawing/2014/main" id="{B5FB31F2-D85D-2C73-59B9-D2C1B6C046F8}"/>
                  </a:ext>
                </a:extLst>
              </p:cNvPr>
              <p:cNvSpPr/>
              <p:nvPr/>
            </p:nvSpPr>
            <p:spPr>
              <a:xfrm>
                <a:off x="-33456451" y="3261925"/>
                <a:ext cx="8430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lnTo>
                      <a:pt x="1009" y="694"/>
                    </a:lnTo>
                    <a:cubicBezTo>
                      <a:pt x="1576" y="694"/>
                      <a:pt x="2049" y="1166"/>
                      <a:pt x="2049" y="1733"/>
                    </a:cubicBezTo>
                    <a:lnTo>
                      <a:pt x="2049" y="2269"/>
                    </a:lnTo>
                    <a:lnTo>
                      <a:pt x="1923" y="2175"/>
                    </a:lnTo>
                    <a:cubicBezTo>
                      <a:pt x="1860" y="2112"/>
                      <a:pt x="1773" y="2080"/>
                      <a:pt x="1686" y="2080"/>
                    </a:cubicBezTo>
                    <a:cubicBezTo>
                      <a:pt x="1600" y="2080"/>
                      <a:pt x="1513" y="2112"/>
                      <a:pt x="1450" y="2175"/>
                    </a:cubicBezTo>
                    <a:cubicBezTo>
                      <a:pt x="1324" y="2269"/>
                      <a:pt x="1324" y="2521"/>
                      <a:pt x="1450" y="2647"/>
                    </a:cubicBezTo>
                    <a:lnTo>
                      <a:pt x="2112" y="3309"/>
                    </a:lnTo>
                    <a:cubicBezTo>
                      <a:pt x="2175" y="3372"/>
                      <a:pt x="2269" y="3403"/>
                      <a:pt x="2360" y="3403"/>
                    </a:cubicBezTo>
                    <a:cubicBezTo>
                      <a:pt x="2450" y="3403"/>
                      <a:pt x="2537" y="3372"/>
                      <a:pt x="2584" y="3309"/>
                    </a:cubicBezTo>
                    <a:lnTo>
                      <a:pt x="3277" y="2647"/>
                    </a:lnTo>
                    <a:cubicBezTo>
                      <a:pt x="3372" y="2521"/>
                      <a:pt x="3372" y="2269"/>
                      <a:pt x="3277" y="2175"/>
                    </a:cubicBezTo>
                    <a:cubicBezTo>
                      <a:pt x="3214" y="2112"/>
                      <a:pt x="3120" y="2080"/>
                      <a:pt x="3029" y="2080"/>
                    </a:cubicBezTo>
                    <a:cubicBezTo>
                      <a:pt x="2939" y="2080"/>
                      <a:pt x="2852" y="2112"/>
                      <a:pt x="2805" y="2175"/>
                    </a:cubicBezTo>
                    <a:lnTo>
                      <a:pt x="2679" y="2269"/>
                    </a:lnTo>
                    <a:lnTo>
                      <a:pt x="2679" y="1733"/>
                    </a:lnTo>
                    <a:cubicBezTo>
                      <a:pt x="2742" y="788"/>
                      <a:pt x="1954" y="1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7" name="Google Shape;6829;p88">
                <a:extLst>
                  <a:ext uri="{FF2B5EF4-FFF2-40B4-BE49-F238E27FC236}">
                    <a16:creationId xmlns:a16="http://schemas.microsoft.com/office/drawing/2014/main" id="{ECEC68FD-8F4D-04CA-934E-51B93E3EBB17}"/>
                  </a:ext>
                </a:extLst>
              </p:cNvPr>
              <p:cNvSpPr/>
              <p:nvPr/>
            </p:nvSpPr>
            <p:spPr>
              <a:xfrm>
                <a:off x="-33575374" y="3433625"/>
                <a:ext cx="8507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404" extrusionOk="0">
                    <a:moveTo>
                      <a:pt x="1013" y="1"/>
                    </a:moveTo>
                    <a:cubicBezTo>
                      <a:pt x="922" y="1"/>
                      <a:pt x="835" y="32"/>
                      <a:pt x="788" y="95"/>
                    </a:cubicBezTo>
                    <a:lnTo>
                      <a:pt x="127" y="757"/>
                    </a:lnTo>
                    <a:cubicBezTo>
                      <a:pt x="1" y="883"/>
                      <a:pt x="1" y="1135"/>
                      <a:pt x="127" y="1229"/>
                    </a:cubicBezTo>
                    <a:cubicBezTo>
                      <a:pt x="174" y="1292"/>
                      <a:pt x="260" y="1324"/>
                      <a:pt x="351" y="1324"/>
                    </a:cubicBezTo>
                    <a:cubicBezTo>
                      <a:pt x="442" y="1324"/>
                      <a:pt x="536" y="1292"/>
                      <a:pt x="599" y="1229"/>
                    </a:cubicBezTo>
                    <a:lnTo>
                      <a:pt x="694" y="1135"/>
                    </a:lnTo>
                    <a:lnTo>
                      <a:pt x="694" y="1671"/>
                    </a:lnTo>
                    <a:cubicBezTo>
                      <a:pt x="694" y="2616"/>
                      <a:pt x="1450" y="3372"/>
                      <a:pt x="2395" y="3372"/>
                    </a:cubicBezTo>
                    <a:lnTo>
                      <a:pt x="3057" y="3372"/>
                    </a:lnTo>
                    <a:lnTo>
                      <a:pt x="3057" y="3403"/>
                    </a:lnTo>
                    <a:cubicBezTo>
                      <a:pt x="3246" y="3403"/>
                      <a:pt x="3403" y="3246"/>
                      <a:pt x="3403" y="3057"/>
                    </a:cubicBezTo>
                    <a:cubicBezTo>
                      <a:pt x="3403" y="2868"/>
                      <a:pt x="3246" y="2710"/>
                      <a:pt x="3057" y="2710"/>
                    </a:cubicBezTo>
                    <a:lnTo>
                      <a:pt x="2363" y="2710"/>
                    </a:lnTo>
                    <a:cubicBezTo>
                      <a:pt x="1796" y="2710"/>
                      <a:pt x="1324" y="2238"/>
                      <a:pt x="1324" y="1671"/>
                    </a:cubicBezTo>
                    <a:lnTo>
                      <a:pt x="1324" y="1135"/>
                    </a:lnTo>
                    <a:lnTo>
                      <a:pt x="1450" y="1229"/>
                    </a:lnTo>
                    <a:cubicBezTo>
                      <a:pt x="1513" y="1292"/>
                      <a:pt x="1599" y="1324"/>
                      <a:pt x="1686" y="1324"/>
                    </a:cubicBezTo>
                    <a:cubicBezTo>
                      <a:pt x="1773" y="1324"/>
                      <a:pt x="1859" y="1292"/>
                      <a:pt x="1922" y="1229"/>
                    </a:cubicBezTo>
                    <a:cubicBezTo>
                      <a:pt x="2048" y="1135"/>
                      <a:pt x="2048" y="883"/>
                      <a:pt x="1922" y="757"/>
                    </a:cubicBezTo>
                    <a:lnTo>
                      <a:pt x="1261" y="95"/>
                    </a:lnTo>
                    <a:cubicBezTo>
                      <a:pt x="1198" y="32"/>
                      <a:pt x="1103" y="1"/>
                      <a:pt x="10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6830;p88">
                <a:extLst>
                  <a:ext uri="{FF2B5EF4-FFF2-40B4-BE49-F238E27FC236}">
                    <a16:creationId xmlns:a16="http://schemas.microsoft.com/office/drawing/2014/main" id="{83B5BF2B-C824-0954-36B5-29B65C24DF44}"/>
                  </a:ext>
                </a:extLst>
              </p:cNvPr>
              <p:cNvSpPr/>
              <p:nvPr/>
            </p:nvSpPr>
            <p:spPr>
              <a:xfrm>
                <a:off x="-33645475" y="3228075"/>
                <a:ext cx="20637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6144" extrusionOk="0">
                    <a:moveTo>
                      <a:pt x="4191" y="0"/>
                    </a:moveTo>
                    <a:cubicBezTo>
                      <a:pt x="2300" y="0"/>
                      <a:pt x="757" y="1544"/>
                      <a:pt x="757" y="3434"/>
                    </a:cubicBezTo>
                    <a:lnTo>
                      <a:pt x="757" y="3529"/>
                    </a:lnTo>
                    <a:cubicBezTo>
                      <a:pt x="347" y="3686"/>
                      <a:pt x="95" y="4033"/>
                      <a:pt x="95" y="4474"/>
                    </a:cubicBezTo>
                    <a:lnTo>
                      <a:pt x="95" y="5135"/>
                    </a:lnTo>
                    <a:cubicBezTo>
                      <a:pt x="1" y="5671"/>
                      <a:pt x="473" y="6143"/>
                      <a:pt x="1009" y="6143"/>
                    </a:cubicBezTo>
                    <a:cubicBezTo>
                      <a:pt x="1135" y="6143"/>
                      <a:pt x="1261" y="6112"/>
                      <a:pt x="1387" y="6080"/>
                    </a:cubicBezTo>
                    <a:lnTo>
                      <a:pt x="1387" y="3403"/>
                    </a:lnTo>
                    <a:cubicBezTo>
                      <a:pt x="1387" y="1890"/>
                      <a:pt x="2647" y="630"/>
                      <a:pt x="4128" y="630"/>
                    </a:cubicBezTo>
                    <a:cubicBezTo>
                      <a:pt x="5640" y="630"/>
                      <a:pt x="6900" y="1890"/>
                      <a:pt x="6900" y="3403"/>
                    </a:cubicBezTo>
                    <a:lnTo>
                      <a:pt x="6900" y="6080"/>
                    </a:lnTo>
                    <a:cubicBezTo>
                      <a:pt x="6995" y="6112"/>
                      <a:pt x="7121" y="6143"/>
                      <a:pt x="7247" y="6143"/>
                    </a:cubicBezTo>
                    <a:cubicBezTo>
                      <a:pt x="7782" y="6143"/>
                      <a:pt x="8255" y="5671"/>
                      <a:pt x="8255" y="5135"/>
                    </a:cubicBezTo>
                    <a:lnTo>
                      <a:pt x="8255" y="4474"/>
                    </a:lnTo>
                    <a:cubicBezTo>
                      <a:pt x="8255" y="4033"/>
                      <a:pt x="8003" y="3623"/>
                      <a:pt x="7593" y="3529"/>
                    </a:cubicBezTo>
                    <a:lnTo>
                      <a:pt x="7593" y="3434"/>
                    </a:lnTo>
                    <a:cubicBezTo>
                      <a:pt x="7593" y="1544"/>
                      <a:pt x="6050" y="0"/>
                      <a:pt x="4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9" name="Google Shape;6831;p88">
                <a:extLst>
                  <a:ext uri="{FF2B5EF4-FFF2-40B4-BE49-F238E27FC236}">
                    <a16:creationId xmlns:a16="http://schemas.microsoft.com/office/drawing/2014/main" id="{1E0C594C-8744-49B5-B806-786B0B45C97A}"/>
                  </a:ext>
                </a:extLst>
              </p:cNvPr>
              <p:cNvSpPr/>
              <p:nvPr/>
            </p:nvSpPr>
            <p:spPr>
              <a:xfrm>
                <a:off x="-33593500" y="3279250"/>
                <a:ext cx="10477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91" extrusionOk="0">
                    <a:moveTo>
                      <a:pt x="1734" y="1"/>
                    </a:moveTo>
                    <a:cubicBezTo>
                      <a:pt x="789" y="1"/>
                      <a:pt x="1" y="757"/>
                      <a:pt x="1" y="1702"/>
                    </a:cubicBezTo>
                    <a:lnTo>
                      <a:pt x="1" y="2049"/>
                    </a:lnTo>
                    <a:lnTo>
                      <a:pt x="1230" y="2049"/>
                    </a:lnTo>
                    <a:cubicBezTo>
                      <a:pt x="1545" y="2049"/>
                      <a:pt x="1891" y="2049"/>
                      <a:pt x="2017" y="1986"/>
                    </a:cubicBezTo>
                    <a:cubicBezTo>
                      <a:pt x="2049" y="1954"/>
                      <a:pt x="2080" y="1828"/>
                      <a:pt x="2080" y="1734"/>
                    </a:cubicBezTo>
                    <a:cubicBezTo>
                      <a:pt x="2080" y="1545"/>
                      <a:pt x="2238" y="1387"/>
                      <a:pt x="2458" y="1387"/>
                    </a:cubicBezTo>
                    <a:cubicBezTo>
                      <a:pt x="2647" y="1387"/>
                      <a:pt x="2805" y="1545"/>
                      <a:pt x="2805" y="1734"/>
                    </a:cubicBezTo>
                    <a:cubicBezTo>
                      <a:pt x="2805" y="1828"/>
                      <a:pt x="2805" y="1954"/>
                      <a:pt x="2868" y="1986"/>
                    </a:cubicBezTo>
                    <a:cubicBezTo>
                      <a:pt x="2942" y="2059"/>
                      <a:pt x="3091" y="2090"/>
                      <a:pt x="3266" y="2090"/>
                    </a:cubicBezTo>
                    <a:cubicBezTo>
                      <a:pt x="3389" y="2090"/>
                      <a:pt x="3525" y="2075"/>
                      <a:pt x="3656" y="2049"/>
                    </a:cubicBezTo>
                    <a:lnTo>
                      <a:pt x="4191" y="2049"/>
                    </a:lnTo>
                    <a:lnTo>
                      <a:pt x="4191" y="1702"/>
                    </a:lnTo>
                    <a:lnTo>
                      <a:pt x="4128" y="1702"/>
                    </a:lnTo>
                    <a:cubicBezTo>
                      <a:pt x="4128" y="757"/>
                      <a:pt x="3340" y="1"/>
                      <a:pt x="23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0" name="Google Shape;6832;p88">
                <a:extLst>
                  <a:ext uri="{FF2B5EF4-FFF2-40B4-BE49-F238E27FC236}">
                    <a16:creationId xmlns:a16="http://schemas.microsoft.com/office/drawing/2014/main" id="{411D1FF0-8082-ECCC-5C11-52CAA77C7AF7}"/>
                  </a:ext>
                </a:extLst>
              </p:cNvPr>
              <p:cNvSpPr/>
              <p:nvPr/>
            </p:nvSpPr>
            <p:spPr>
              <a:xfrm>
                <a:off x="-33593500" y="3341475"/>
                <a:ext cx="10477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963" extrusionOk="0">
                    <a:moveTo>
                      <a:pt x="2395" y="1"/>
                    </a:moveTo>
                    <a:cubicBezTo>
                      <a:pt x="2080" y="253"/>
                      <a:pt x="1671" y="253"/>
                      <a:pt x="1230" y="253"/>
                    </a:cubicBezTo>
                    <a:lnTo>
                      <a:pt x="1" y="253"/>
                    </a:lnTo>
                    <a:lnTo>
                      <a:pt x="1" y="914"/>
                    </a:lnTo>
                    <a:cubicBezTo>
                      <a:pt x="1" y="2049"/>
                      <a:pt x="946" y="2962"/>
                      <a:pt x="2112" y="2962"/>
                    </a:cubicBezTo>
                    <a:cubicBezTo>
                      <a:pt x="3246" y="2962"/>
                      <a:pt x="4191" y="2049"/>
                      <a:pt x="4191" y="914"/>
                    </a:cubicBezTo>
                    <a:lnTo>
                      <a:pt x="4191" y="253"/>
                    </a:lnTo>
                    <a:lnTo>
                      <a:pt x="3466" y="253"/>
                    </a:lnTo>
                    <a:cubicBezTo>
                      <a:pt x="3088" y="253"/>
                      <a:pt x="2679" y="190"/>
                      <a:pt x="23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1" name="Google Shape;6833;p88">
                <a:extLst>
                  <a:ext uri="{FF2B5EF4-FFF2-40B4-BE49-F238E27FC236}">
                    <a16:creationId xmlns:a16="http://schemas.microsoft.com/office/drawing/2014/main" id="{C64474EF-1108-B79A-762C-9FDB29469EC7}"/>
                  </a:ext>
                </a:extLst>
              </p:cNvPr>
              <p:cNvSpPr/>
              <p:nvPr/>
            </p:nvSpPr>
            <p:spPr>
              <a:xfrm>
                <a:off x="-33455651" y="3381650"/>
                <a:ext cx="10477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90" extrusionOk="0">
                    <a:moveTo>
                      <a:pt x="1702" y="0"/>
                    </a:moveTo>
                    <a:cubicBezTo>
                      <a:pt x="756" y="0"/>
                      <a:pt x="0" y="757"/>
                      <a:pt x="0" y="1702"/>
                    </a:cubicBezTo>
                    <a:lnTo>
                      <a:pt x="0" y="2048"/>
                    </a:lnTo>
                    <a:lnTo>
                      <a:pt x="1229" y="2048"/>
                    </a:lnTo>
                    <a:cubicBezTo>
                      <a:pt x="1544" y="2048"/>
                      <a:pt x="1891" y="2048"/>
                      <a:pt x="2017" y="1985"/>
                    </a:cubicBezTo>
                    <a:cubicBezTo>
                      <a:pt x="2048" y="1954"/>
                      <a:pt x="2080" y="1828"/>
                      <a:pt x="2080" y="1733"/>
                    </a:cubicBezTo>
                    <a:cubicBezTo>
                      <a:pt x="2080" y="1544"/>
                      <a:pt x="2237" y="1387"/>
                      <a:pt x="2458" y="1387"/>
                    </a:cubicBezTo>
                    <a:cubicBezTo>
                      <a:pt x="2647" y="1387"/>
                      <a:pt x="2804" y="1544"/>
                      <a:pt x="2804" y="1733"/>
                    </a:cubicBezTo>
                    <a:cubicBezTo>
                      <a:pt x="2804" y="1828"/>
                      <a:pt x="2804" y="1954"/>
                      <a:pt x="2867" y="1985"/>
                    </a:cubicBezTo>
                    <a:cubicBezTo>
                      <a:pt x="2941" y="2059"/>
                      <a:pt x="3091" y="2090"/>
                      <a:pt x="3265" y="2090"/>
                    </a:cubicBezTo>
                    <a:cubicBezTo>
                      <a:pt x="3388" y="2090"/>
                      <a:pt x="3524" y="2074"/>
                      <a:pt x="3655" y="2048"/>
                    </a:cubicBezTo>
                    <a:lnTo>
                      <a:pt x="4190" y="2048"/>
                    </a:lnTo>
                    <a:lnTo>
                      <a:pt x="4190" y="1702"/>
                    </a:lnTo>
                    <a:cubicBezTo>
                      <a:pt x="4096" y="757"/>
                      <a:pt x="3308" y="0"/>
                      <a:pt x="2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2" name="Google Shape;6834;p88">
                <a:extLst>
                  <a:ext uri="{FF2B5EF4-FFF2-40B4-BE49-F238E27FC236}">
                    <a16:creationId xmlns:a16="http://schemas.microsoft.com/office/drawing/2014/main" id="{515B6671-F270-B85F-50BE-832A4B99C3F4}"/>
                  </a:ext>
                </a:extLst>
              </p:cNvPr>
              <p:cNvSpPr/>
              <p:nvPr/>
            </p:nvSpPr>
            <p:spPr>
              <a:xfrm>
                <a:off x="-33456451" y="3443875"/>
                <a:ext cx="102425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994" extrusionOk="0">
                    <a:moveTo>
                      <a:pt x="2395" y="0"/>
                    </a:moveTo>
                    <a:cubicBezTo>
                      <a:pt x="2080" y="252"/>
                      <a:pt x="1639" y="252"/>
                      <a:pt x="1230" y="252"/>
                    </a:cubicBezTo>
                    <a:lnTo>
                      <a:pt x="1" y="252"/>
                    </a:lnTo>
                    <a:lnTo>
                      <a:pt x="1" y="914"/>
                    </a:lnTo>
                    <a:cubicBezTo>
                      <a:pt x="1" y="2048"/>
                      <a:pt x="914" y="2993"/>
                      <a:pt x="2049" y="2993"/>
                    </a:cubicBezTo>
                    <a:cubicBezTo>
                      <a:pt x="3183" y="2993"/>
                      <a:pt x="4096" y="2048"/>
                      <a:pt x="4096" y="914"/>
                    </a:cubicBezTo>
                    <a:lnTo>
                      <a:pt x="4096" y="252"/>
                    </a:lnTo>
                    <a:lnTo>
                      <a:pt x="3435" y="252"/>
                    </a:lnTo>
                    <a:cubicBezTo>
                      <a:pt x="3025" y="252"/>
                      <a:pt x="2679" y="189"/>
                      <a:pt x="23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73" name="Google Shape;6873;p88">
              <a:extLst>
                <a:ext uri="{FF2B5EF4-FFF2-40B4-BE49-F238E27FC236}">
                  <a16:creationId xmlns:a16="http://schemas.microsoft.com/office/drawing/2014/main" id="{99AF99D7-EFBA-A45F-6019-54DC89ACA2A1}"/>
                </a:ext>
              </a:extLst>
            </p:cNvPr>
            <p:cNvGrpSpPr/>
            <p:nvPr/>
          </p:nvGrpSpPr>
          <p:grpSpPr>
            <a:xfrm>
              <a:off x="4395120" y="916891"/>
              <a:ext cx="435778" cy="450422"/>
              <a:chOff x="-35118325" y="3202075"/>
              <a:chExt cx="281975" cy="291450"/>
            </a:xfrm>
            <a:solidFill>
              <a:schemeClr val="bg1">
                <a:lumMod val="50000"/>
              </a:schemeClr>
            </a:solidFill>
          </p:grpSpPr>
          <p:sp>
            <p:nvSpPr>
              <p:cNvPr id="74" name="Google Shape;6874;p88">
                <a:extLst>
                  <a:ext uri="{FF2B5EF4-FFF2-40B4-BE49-F238E27FC236}">
                    <a16:creationId xmlns:a16="http://schemas.microsoft.com/office/drawing/2014/main" id="{C3FCA885-B880-B320-BF5D-1950BF04F328}"/>
                  </a:ext>
                </a:extLst>
              </p:cNvPr>
              <p:cNvSpPr/>
              <p:nvPr/>
            </p:nvSpPr>
            <p:spPr>
              <a:xfrm>
                <a:off x="-35008049" y="3202075"/>
                <a:ext cx="17170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6850" extrusionOk="0">
                    <a:moveTo>
                      <a:pt x="3466" y="1355"/>
                    </a:moveTo>
                    <a:cubicBezTo>
                      <a:pt x="4222" y="1355"/>
                      <a:pt x="4852" y="1985"/>
                      <a:pt x="4852" y="2741"/>
                    </a:cubicBezTo>
                    <a:lnTo>
                      <a:pt x="4852" y="4127"/>
                    </a:lnTo>
                    <a:cubicBezTo>
                      <a:pt x="4852" y="4348"/>
                      <a:pt x="4757" y="4600"/>
                      <a:pt x="4631" y="4821"/>
                    </a:cubicBezTo>
                    <a:lnTo>
                      <a:pt x="4726" y="4915"/>
                    </a:lnTo>
                    <a:cubicBezTo>
                      <a:pt x="4852" y="5041"/>
                      <a:pt x="4852" y="5262"/>
                      <a:pt x="4726" y="5388"/>
                    </a:cubicBezTo>
                    <a:cubicBezTo>
                      <a:pt x="4663" y="5451"/>
                      <a:pt x="4576" y="5482"/>
                      <a:pt x="4489" y="5482"/>
                    </a:cubicBezTo>
                    <a:cubicBezTo>
                      <a:pt x="4403" y="5482"/>
                      <a:pt x="4316" y="5451"/>
                      <a:pt x="4253" y="5388"/>
                    </a:cubicBezTo>
                    <a:lnTo>
                      <a:pt x="4190" y="5293"/>
                    </a:lnTo>
                    <a:cubicBezTo>
                      <a:pt x="3970" y="5419"/>
                      <a:pt x="3749" y="5514"/>
                      <a:pt x="3466" y="5514"/>
                    </a:cubicBezTo>
                    <a:cubicBezTo>
                      <a:pt x="2709" y="5514"/>
                      <a:pt x="2079" y="4884"/>
                      <a:pt x="2079" y="4127"/>
                    </a:cubicBezTo>
                    <a:lnTo>
                      <a:pt x="2079" y="2741"/>
                    </a:lnTo>
                    <a:cubicBezTo>
                      <a:pt x="2079" y="1985"/>
                      <a:pt x="2709" y="1355"/>
                      <a:pt x="3466" y="1355"/>
                    </a:cubicBezTo>
                    <a:close/>
                    <a:moveTo>
                      <a:pt x="3466" y="0"/>
                    </a:moveTo>
                    <a:cubicBezTo>
                      <a:pt x="1575" y="0"/>
                      <a:pt x="32" y="1576"/>
                      <a:pt x="32" y="3403"/>
                    </a:cubicBezTo>
                    <a:cubicBezTo>
                      <a:pt x="32" y="4001"/>
                      <a:pt x="189" y="4569"/>
                      <a:pt x="473" y="5104"/>
                    </a:cubicBezTo>
                    <a:lnTo>
                      <a:pt x="32" y="6396"/>
                    </a:lnTo>
                    <a:cubicBezTo>
                      <a:pt x="0" y="6522"/>
                      <a:pt x="32" y="6679"/>
                      <a:pt x="126" y="6774"/>
                    </a:cubicBezTo>
                    <a:cubicBezTo>
                      <a:pt x="172" y="6820"/>
                      <a:pt x="269" y="6849"/>
                      <a:pt x="367" y="6849"/>
                    </a:cubicBezTo>
                    <a:cubicBezTo>
                      <a:pt x="403" y="6849"/>
                      <a:pt x="439" y="6845"/>
                      <a:pt x="473" y="6837"/>
                    </a:cubicBezTo>
                    <a:lnTo>
                      <a:pt x="1764" y="6396"/>
                    </a:lnTo>
                    <a:cubicBezTo>
                      <a:pt x="2300" y="6679"/>
                      <a:pt x="2867" y="6837"/>
                      <a:pt x="3466" y="6837"/>
                    </a:cubicBezTo>
                    <a:cubicBezTo>
                      <a:pt x="5356" y="6837"/>
                      <a:pt x="6868" y="5293"/>
                      <a:pt x="6868" y="3403"/>
                    </a:cubicBezTo>
                    <a:cubicBezTo>
                      <a:pt x="6868" y="1513"/>
                      <a:pt x="5356" y="0"/>
                      <a:pt x="34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6875;p88">
                <a:extLst>
                  <a:ext uri="{FF2B5EF4-FFF2-40B4-BE49-F238E27FC236}">
                    <a16:creationId xmlns:a16="http://schemas.microsoft.com/office/drawing/2014/main" id="{0976759B-CD05-E7F0-C7F3-847CF48BFDB9}"/>
                  </a:ext>
                </a:extLst>
              </p:cNvPr>
              <p:cNvSpPr/>
              <p:nvPr/>
            </p:nvSpPr>
            <p:spPr>
              <a:xfrm>
                <a:off x="-34937976" y="3254050"/>
                <a:ext cx="3312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711" extrusionOk="0">
                    <a:moveTo>
                      <a:pt x="663" y="1"/>
                    </a:moveTo>
                    <a:cubicBezTo>
                      <a:pt x="253" y="1"/>
                      <a:pt x="1" y="316"/>
                      <a:pt x="1" y="662"/>
                    </a:cubicBezTo>
                    <a:lnTo>
                      <a:pt x="1" y="2048"/>
                    </a:lnTo>
                    <a:cubicBezTo>
                      <a:pt x="1" y="2427"/>
                      <a:pt x="316" y="2710"/>
                      <a:pt x="663" y="2710"/>
                    </a:cubicBezTo>
                    <a:cubicBezTo>
                      <a:pt x="694" y="2710"/>
                      <a:pt x="789" y="2710"/>
                      <a:pt x="820" y="2679"/>
                    </a:cubicBezTo>
                    <a:lnTo>
                      <a:pt x="757" y="2584"/>
                    </a:lnTo>
                    <a:cubicBezTo>
                      <a:pt x="631" y="2490"/>
                      <a:pt x="631" y="2238"/>
                      <a:pt x="757" y="2111"/>
                    </a:cubicBezTo>
                    <a:cubicBezTo>
                      <a:pt x="804" y="2064"/>
                      <a:pt x="891" y="2041"/>
                      <a:pt x="978" y="2041"/>
                    </a:cubicBezTo>
                    <a:cubicBezTo>
                      <a:pt x="1064" y="2041"/>
                      <a:pt x="1151" y="2064"/>
                      <a:pt x="1198" y="2111"/>
                    </a:cubicBezTo>
                    <a:lnTo>
                      <a:pt x="1293" y="2206"/>
                    </a:lnTo>
                    <a:cubicBezTo>
                      <a:pt x="1293" y="2175"/>
                      <a:pt x="1324" y="2080"/>
                      <a:pt x="1324" y="2048"/>
                    </a:cubicBezTo>
                    <a:lnTo>
                      <a:pt x="1324" y="662"/>
                    </a:lnTo>
                    <a:cubicBezTo>
                      <a:pt x="1324" y="284"/>
                      <a:pt x="1041" y="1"/>
                      <a:pt x="6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6" name="Google Shape;6876;p88">
                <a:extLst>
                  <a:ext uri="{FF2B5EF4-FFF2-40B4-BE49-F238E27FC236}">
                    <a16:creationId xmlns:a16="http://schemas.microsoft.com/office/drawing/2014/main" id="{CB38670A-8CF6-78EE-8851-F7A149E2EDE3}"/>
                  </a:ext>
                </a:extLst>
              </p:cNvPr>
              <p:cNvSpPr/>
              <p:nvPr/>
            </p:nvSpPr>
            <p:spPr>
              <a:xfrm>
                <a:off x="-35085251" y="3338325"/>
                <a:ext cx="693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64" y="2143"/>
                      <a:pt x="631" y="2773"/>
                      <a:pt x="1387" y="2773"/>
                    </a:cubicBezTo>
                    <a:cubicBezTo>
                      <a:pt x="2143" y="2773"/>
                      <a:pt x="2773" y="2143"/>
                      <a:pt x="2773" y="1387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7" name="Google Shape;6877;p88">
                <a:extLst>
                  <a:ext uri="{FF2B5EF4-FFF2-40B4-BE49-F238E27FC236}">
                    <a16:creationId xmlns:a16="http://schemas.microsoft.com/office/drawing/2014/main" id="{19755ECC-821F-30D7-50DC-B6D8E1643BA9}"/>
                  </a:ext>
                </a:extLst>
              </p:cNvPr>
              <p:cNvSpPr/>
              <p:nvPr/>
            </p:nvSpPr>
            <p:spPr>
              <a:xfrm>
                <a:off x="-35118325" y="3424175"/>
                <a:ext cx="1370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774" extrusionOk="0">
                    <a:moveTo>
                      <a:pt x="2741" y="1"/>
                    </a:moveTo>
                    <a:cubicBezTo>
                      <a:pt x="1387" y="1"/>
                      <a:pt x="221" y="1040"/>
                      <a:pt x="32" y="2364"/>
                    </a:cubicBezTo>
                    <a:cubicBezTo>
                      <a:pt x="0" y="2553"/>
                      <a:pt x="158" y="2773"/>
                      <a:pt x="347" y="2773"/>
                    </a:cubicBezTo>
                    <a:lnTo>
                      <a:pt x="5104" y="2773"/>
                    </a:lnTo>
                    <a:cubicBezTo>
                      <a:pt x="5325" y="2773"/>
                      <a:pt x="5482" y="2553"/>
                      <a:pt x="5482" y="2364"/>
                    </a:cubicBezTo>
                    <a:cubicBezTo>
                      <a:pt x="5262" y="1040"/>
                      <a:pt x="4127" y="1"/>
                      <a:pt x="27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78" name="Google Shape;6884;p88">
              <a:extLst>
                <a:ext uri="{FF2B5EF4-FFF2-40B4-BE49-F238E27FC236}">
                  <a16:creationId xmlns:a16="http://schemas.microsoft.com/office/drawing/2014/main" id="{4F242987-360F-5694-F4B4-FCC785526F5A}"/>
                </a:ext>
              </a:extLst>
            </p:cNvPr>
            <p:cNvGrpSpPr/>
            <p:nvPr/>
          </p:nvGrpSpPr>
          <p:grpSpPr>
            <a:xfrm>
              <a:off x="7495164" y="916357"/>
              <a:ext cx="428514" cy="451040"/>
              <a:chOff x="-33277649" y="3226875"/>
              <a:chExt cx="277275" cy="291850"/>
            </a:xfrm>
            <a:solidFill>
              <a:schemeClr val="bg1">
                <a:lumMod val="50000"/>
              </a:schemeClr>
            </a:solidFill>
          </p:grpSpPr>
          <p:sp>
            <p:nvSpPr>
              <p:cNvPr id="79" name="Google Shape;6885;p88">
                <a:extLst>
                  <a:ext uri="{FF2B5EF4-FFF2-40B4-BE49-F238E27FC236}">
                    <a16:creationId xmlns:a16="http://schemas.microsoft.com/office/drawing/2014/main" id="{47472942-18C0-BAE6-1B08-FFAC052CEBEC}"/>
                  </a:ext>
                </a:extLst>
              </p:cNvPr>
              <p:cNvSpPr/>
              <p:nvPr/>
            </p:nvSpPr>
            <p:spPr>
              <a:xfrm>
                <a:off x="-33071299" y="3440725"/>
                <a:ext cx="331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56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93"/>
                    </a:cubicBezTo>
                    <a:cubicBezTo>
                      <a:pt x="1" y="1040"/>
                      <a:pt x="284" y="1355"/>
                      <a:pt x="662" y="1355"/>
                    </a:cubicBezTo>
                    <a:cubicBezTo>
                      <a:pt x="1040" y="1355"/>
                      <a:pt x="1324" y="1040"/>
                      <a:pt x="1324" y="693"/>
                    </a:cubicBezTo>
                    <a:cubicBezTo>
                      <a:pt x="1324" y="315"/>
                      <a:pt x="1040" y="0"/>
                      <a:pt x="6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6886;p88">
                <a:extLst>
                  <a:ext uri="{FF2B5EF4-FFF2-40B4-BE49-F238E27FC236}">
                    <a16:creationId xmlns:a16="http://schemas.microsoft.com/office/drawing/2014/main" id="{2902B227-289F-3148-0E3C-71FFE31B3A85}"/>
                  </a:ext>
                </a:extLst>
              </p:cNvPr>
              <p:cNvSpPr/>
              <p:nvPr/>
            </p:nvSpPr>
            <p:spPr>
              <a:xfrm>
                <a:off x="-33157926" y="3227275"/>
                <a:ext cx="17350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28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4128"/>
                    </a:lnTo>
                    <a:cubicBezTo>
                      <a:pt x="95" y="4096"/>
                      <a:pt x="221" y="4096"/>
                      <a:pt x="347" y="4096"/>
                    </a:cubicBezTo>
                    <a:cubicBezTo>
                      <a:pt x="473" y="4096"/>
                      <a:pt x="567" y="4096"/>
                      <a:pt x="693" y="412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6887;p88">
                <a:extLst>
                  <a:ext uri="{FF2B5EF4-FFF2-40B4-BE49-F238E27FC236}">
                    <a16:creationId xmlns:a16="http://schemas.microsoft.com/office/drawing/2014/main" id="{CF85EEDE-5AFB-2F1B-1F0E-2F51359AA4B3}"/>
                  </a:ext>
                </a:extLst>
              </p:cNvPr>
              <p:cNvSpPr/>
              <p:nvPr/>
            </p:nvSpPr>
            <p:spPr>
              <a:xfrm>
                <a:off x="-33175249" y="3347650"/>
                <a:ext cx="5120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54" extrusionOk="0">
                    <a:moveTo>
                      <a:pt x="938" y="0"/>
                    </a:moveTo>
                    <a:cubicBezTo>
                      <a:pt x="417" y="0"/>
                      <a:pt x="0" y="451"/>
                      <a:pt x="0" y="1014"/>
                    </a:cubicBezTo>
                    <a:cubicBezTo>
                      <a:pt x="0" y="1549"/>
                      <a:pt x="473" y="2054"/>
                      <a:pt x="1040" y="2054"/>
                    </a:cubicBezTo>
                    <a:cubicBezTo>
                      <a:pt x="1575" y="2054"/>
                      <a:pt x="2048" y="1581"/>
                      <a:pt x="2048" y="1014"/>
                    </a:cubicBezTo>
                    <a:cubicBezTo>
                      <a:pt x="2048" y="447"/>
                      <a:pt x="1575" y="6"/>
                      <a:pt x="1040" y="6"/>
                    </a:cubicBezTo>
                    <a:cubicBezTo>
                      <a:pt x="1006" y="2"/>
                      <a:pt x="972" y="0"/>
                      <a:pt x="9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6888;p88">
                <a:extLst>
                  <a:ext uri="{FF2B5EF4-FFF2-40B4-BE49-F238E27FC236}">
                    <a16:creationId xmlns:a16="http://schemas.microsoft.com/office/drawing/2014/main" id="{76362F1C-8F6D-762F-FD4E-CE7541F454A4}"/>
                  </a:ext>
                </a:extLst>
              </p:cNvPr>
              <p:cNvSpPr/>
              <p:nvPr/>
            </p:nvSpPr>
            <p:spPr>
              <a:xfrm>
                <a:off x="-33224874" y="3404500"/>
                <a:ext cx="15990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4569" extrusionOk="0">
                    <a:moveTo>
                      <a:pt x="1954" y="0"/>
                    </a:moveTo>
                    <a:lnTo>
                      <a:pt x="0" y="2520"/>
                    </a:lnTo>
                    <a:lnTo>
                      <a:pt x="0" y="4222"/>
                    </a:lnTo>
                    <a:cubicBezTo>
                      <a:pt x="0" y="4411"/>
                      <a:pt x="158" y="4568"/>
                      <a:pt x="347" y="4568"/>
                    </a:cubicBezTo>
                    <a:lnTo>
                      <a:pt x="3781" y="4568"/>
                    </a:lnTo>
                    <a:cubicBezTo>
                      <a:pt x="3970" y="4568"/>
                      <a:pt x="4127" y="4411"/>
                      <a:pt x="4127" y="4222"/>
                    </a:cubicBezTo>
                    <a:lnTo>
                      <a:pt x="4127" y="3875"/>
                    </a:lnTo>
                    <a:lnTo>
                      <a:pt x="5136" y="3875"/>
                    </a:lnTo>
                    <a:cubicBezTo>
                      <a:pt x="5577" y="3844"/>
                      <a:pt x="6018" y="3718"/>
                      <a:pt x="6396" y="3434"/>
                    </a:cubicBezTo>
                    <a:cubicBezTo>
                      <a:pt x="5986" y="3277"/>
                      <a:pt x="5608" y="2930"/>
                      <a:pt x="5514" y="2489"/>
                    </a:cubicBezTo>
                    <a:lnTo>
                      <a:pt x="4442" y="2489"/>
                    </a:lnTo>
                    <a:cubicBezTo>
                      <a:pt x="3497" y="2489"/>
                      <a:pt x="2741" y="1733"/>
                      <a:pt x="2741" y="788"/>
                    </a:cubicBezTo>
                    <a:lnTo>
                      <a:pt x="2741" y="410"/>
                    </a:lnTo>
                    <a:cubicBezTo>
                      <a:pt x="2426" y="315"/>
                      <a:pt x="2206" y="189"/>
                      <a:pt x="19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3" name="Google Shape;6889;p88">
                <a:extLst>
                  <a:ext uri="{FF2B5EF4-FFF2-40B4-BE49-F238E27FC236}">
                    <a16:creationId xmlns:a16="http://schemas.microsoft.com/office/drawing/2014/main" id="{0E722D48-E309-2898-E92A-F655DACB6B4F}"/>
                  </a:ext>
                </a:extLst>
              </p:cNvPr>
              <p:cNvSpPr/>
              <p:nvPr/>
            </p:nvSpPr>
            <p:spPr>
              <a:xfrm>
                <a:off x="-33141400" y="3312350"/>
                <a:ext cx="1276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545" extrusionOk="0">
                    <a:moveTo>
                      <a:pt x="4128" y="0"/>
                    </a:moveTo>
                    <a:lnTo>
                      <a:pt x="694" y="662"/>
                    </a:lnTo>
                    <a:lnTo>
                      <a:pt x="694" y="1040"/>
                    </a:lnTo>
                    <a:cubicBezTo>
                      <a:pt x="1103" y="1355"/>
                      <a:pt x="1387" y="1827"/>
                      <a:pt x="1387" y="2426"/>
                    </a:cubicBezTo>
                    <a:cubicBezTo>
                      <a:pt x="1387" y="3245"/>
                      <a:pt x="788" y="3938"/>
                      <a:pt x="1" y="4127"/>
                    </a:cubicBezTo>
                    <a:lnTo>
                      <a:pt x="1" y="4505"/>
                    </a:lnTo>
                    <a:cubicBezTo>
                      <a:pt x="1" y="5072"/>
                      <a:pt x="473" y="5545"/>
                      <a:pt x="1009" y="5545"/>
                    </a:cubicBezTo>
                    <a:lnTo>
                      <a:pt x="2080" y="5545"/>
                    </a:lnTo>
                    <a:cubicBezTo>
                      <a:pt x="2238" y="4946"/>
                      <a:pt x="2742" y="4505"/>
                      <a:pt x="3372" y="4505"/>
                    </a:cubicBezTo>
                    <a:cubicBezTo>
                      <a:pt x="3624" y="4505"/>
                      <a:pt x="3844" y="4600"/>
                      <a:pt x="4065" y="4726"/>
                    </a:cubicBezTo>
                    <a:lnTo>
                      <a:pt x="4065" y="4127"/>
                    </a:lnTo>
                    <a:lnTo>
                      <a:pt x="4128" y="4127"/>
                    </a:lnTo>
                    <a:cubicBezTo>
                      <a:pt x="4443" y="4064"/>
                      <a:pt x="4758" y="3938"/>
                      <a:pt x="4916" y="3655"/>
                    </a:cubicBezTo>
                    <a:cubicBezTo>
                      <a:pt x="5105" y="3340"/>
                      <a:pt x="5105" y="2993"/>
                      <a:pt x="4947" y="2678"/>
                    </a:cubicBezTo>
                    <a:lnTo>
                      <a:pt x="4128" y="1008"/>
                    </a:lnTo>
                    <a:lnTo>
                      <a:pt x="41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6890;p88">
                <a:extLst>
                  <a:ext uri="{FF2B5EF4-FFF2-40B4-BE49-F238E27FC236}">
                    <a16:creationId xmlns:a16="http://schemas.microsoft.com/office/drawing/2014/main" id="{CDD7F005-C553-4C03-227C-7BDBCD0A1578}"/>
                  </a:ext>
                </a:extLst>
              </p:cNvPr>
              <p:cNvSpPr/>
              <p:nvPr/>
            </p:nvSpPr>
            <p:spPr>
              <a:xfrm>
                <a:off x="-33122499" y="3226875"/>
                <a:ext cx="1221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3357" extrusionOk="0">
                    <a:moveTo>
                      <a:pt x="3376" y="1"/>
                    </a:moveTo>
                    <a:cubicBezTo>
                      <a:pt x="3025" y="1"/>
                      <a:pt x="2679" y="143"/>
                      <a:pt x="2427" y="426"/>
                    </a:cubicBezTo>
                    <a:lnTo>
                      <a:pt x="2143" y="678"/>
                    </a:lnTo>
                    <a:lnTo>
                      <a:pt x="1" y="678"/>
                    </a:lnTo>
                    <a:lnTo>
                      <a:pt x="1" y="3356"/>
                    </a:lnTo>
                    <a:lnTo>
                      <a:pt x="4191" y="2537"/>
                    </a:lnTo>
                    <a:lnTo>
                      <a:pt x="4349" y="2379"/>
                    </a:lnTo>
                    <a:cubicBezTo>
                      <a:pt x="4884" y="1844"/>
                      <a:pt x="4884" y="962"/>
                      <a:pt x="4349" y="426"/>
                    </a:cubicBezTo>
                    <a:cubicBezTo>
                      <a:pt x="4081" y="143"/>
                      <a:pt x="3726" y="1"/>
                      <a:pt x="33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6891;p88">
                <a:extLst>
                  <a:ext uri="{FF2B5EF4-FFF2-40B4-BE49-F238E27FC236}">
                    <a16:creationId xmlns:a16="http://schemas.microsoft.com/office/drawing/2014/main" id="{36642587-2FE7-CFB4-9412-14452F88CD9A}"/>
                  </a:ext>
                </a:extLst>
              </p:cNvPr>
              <p:cNvSpPr/>
              <p:nvPr/>
            </p:nvSpPr>
            <p:spPr>
              <a:xfrm>
                <a:off x="-33277649" y="3245400"/>
                <a:ext cx="1024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7940" extrusionOk="0">
                    <a:moveTo>
                      <a:pt x="4096" y="0"/>
                    </a:moveTo>
                    <a:cubicBezTo>
                      <a:pt x="1828" y="95"/>
                      <a:pt x="0" y="1985"/>
                      <a:pt x="0" y="4316"/>
                    </a:cubicBezTo>
                    <a:cubicBezTo>
                      <a:pt x="0" y="5766"/>
                      <a:pt x="757" y="7120"/>
                      <a:pt x="1954" y="7939"/>
                    </a:cubicBezTo>
                    <a:lnTo>
                      <a:pt x="3592" y="5829"/>
                    </a:lnTo>
                    <a:cubicBezTo>
                      <a:pt x="3466" y="5576"/>
                      <a:pt x="3434" y="5356"/>
                      <a:pt x="3434" y="5104"/>
                    </a:cubicBezTo>
                    <a:cubicBezTo>
                      <a:pt x="3434" y="4568"/>
                      <a:pt x="3718" y="4033"/>
                      <a:pt x="4096" y="3718"/>
                    </a:cubicBezTo>
                    <a:lnTo>
                      <a:pt x="40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86" name="Google Shape;6922;p88">
              <a:extLst>
                <a:ext uri="{FF2B5EF4-FFF2-40B4-BE49-F238E27FC236}">
                  <a16:creationId xmlns:a16="http://schemas.microsoft.com/office/drawing/2014/main" id="{E70A06A2-5E05-BFF7-FC5C-0681D21A344B}"/>
                </a:ext>
              </a:extLst>
            </p:cNvPr>
            <p:cNvGrpSpPr/>
            <p:nvPr/>
          </p:nvGrpSpPr>
          <p:grpSpPr>
            <a:xfrm>
              <a:off x="4970683" y="916891"/>
              <a:ext cx="423608" cy="450422"/>
              <a:chOff x="-34755224" y="3202075"/>
              <a:chExt cx="274100" cy="291450"/>
            </a:xfrm>
            <a:solidFill>
              <a:schemeClr val="bg1">
                <a:lumMod val="50000"/>
              </a:schemeClr>
            </a:solidFill>
          </p:grpSpPr>
          <p:sp>
            <p:nvSpPr>
              <p:cNvPr id="87" name="Google Shape;6923;p88">
                <a:extLst>
                  <a:ext uri="{FF2B5EF4-FFF2-40B4-BE49-F238E27FC236}">
                    <a16:creationId xmlns:a16="http://schemas.microsoft.com/office/drawing/2014/main" id="{3AC2A2A8-58C1-ADDC-E608-04588C495EDF}"/>
                  </a:ext>
                </a:extLst>
              </p:cNvPr>
              <p:cNvSpPr/>
              <p:nvPr/>
            </p:nvSpPr>
            <p:spPr>
              <a:xfrm>
                <a:off x="-34703249" y="3389525"/>
                <a:ext cx="8430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87" extrusionOk="0">
                    <a:moveTo>
                      <a:pt x="1670" y="1"/>
                    </a:moveTo>
                    <a:cubicBezTo>
                      <a:pt x="883" y="1"/>
                      <a:pt x="158" y="599"/>
                      <a:pt x="0" y="1387"/>
                    </a:cubicBezTo>
                    <a:lnTo>
                      <a:pt x="3371" y="1387"/>
                    </a:lnTo>
                    <a:cubicBezTo>
                      <a:pt x="3214" y="599"/>
                      <a:pt x="2489" y="1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8" name="Google Shape;6924;p88">
                <a:extLst>
                  <a:ext uri="{FF2B5EF4-FFF2-40B4-BE49-F238E27FC236}">
                    <a16:creationId xmlns:a16="http://schemas.microsoft.com/office/drawing/2014/main" id="{E82E917A-6C0E-5BD3-A0B4-CDEE71296B42}"/>
                  </a:ext>
                </a:extLst>
              </p:cNvPr>
              <p:cNvSpPr/>
              <p:nvPr/>
            </p:nvSpPr>
            <p:spPr>
              <a:xfrm>
                <a:off x="-34636301" y="3348575"/>
                <a:ext cx="693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3025" extrusionOk="0">
                    <a:moveTo>
                      <a:pt x="2111" y="0"/>
                    </a:moveTo>
                    <a:lnTo>
                      <a:pt x="1387" y="221"/>
                    </a:lnTo>
                    <a:cubicBezTo>
                      <a:pt x="1298" y="265"/>
                      <a:pt x="1179" y="290"/>
                      <a:pt x="1049" y="290"/>
                    </a:cubicBezTo>
                    <a:cubicBezTo>
                      <a:pt x="808" y="290"/>
                      <a:pt x="531" y="205"/>
                      <a:pt x="347" y="0"/>
                    </a:cubicBezTo>
                    <a:lnTo>
                      <a:pt x="347" y="0"/>
                    </a:lnTo>
                    <a:cubicBezTo>
                      <a:pt x="378" y="63"/>
                      <a:pt x="378" y="189"/>
                      <a:pt x="378" y="315"/>
                    </a:cubicBezTo>
                    <a:cubicBezTo>
                      <a:pt x="378" y="662"/>
                      <a:pt x="221" y="977"/>
                      <a:pt x="0" y="1229"/>
                    </a:cubicBezTo>
                    <a:cubicBezTo>
                      <a:pt x="725" y="1575"/>
                      <a:pt x="1229" y="2237"/>
                      <a:pt x="1355" y="3025"/>
                    </a:cubicBezTo>
                    <a:lnTo>
                      <a:pt x="2773" y="3025"/>
                    </a:lnTo>
                    <a:lnTo>
                      <a:pt x="2773" y="221"/>
                    </a:lnTo>
                    <a:cubicBezTo>
                      <a:pt x="2521" y="189"/>
                      <a:pt x="2300" y="126"/>
                      <a:pt x="2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6925;p88">
                <a:extLst>
                  <a:ext uri="{FF2B5EF4-FFF2-40B4-BE49-F238E27FC236}">
                    <a16:creationId xmlns:a16="http://schemas.microsoft.com/office/drawing/2014/main" id="{B96FFCC1-04E4-DF57-3025-0988407EFD85}"/>
                  </a:ext>
                </a:extLst>
              </p:cNvPr>
              <p:cNvSpPr/>
              <p:nvPr/>
            </p:nvSpPr>
            <p:spPr>
              <a:xfrm>
                <a:off x="-34752874" y="3253275"/>
                <a:ext cx="126050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6837" extrusionOk="0">
                    <a:moveTo>
                      <a:pt x="1" y="0"/>
                    </a:moveTo>
                    <a:lnTo>
                      <a:pt x="1" y="6837"/>
                    </a:lnTo>
                    <a:lnTo>
                      <a:pt x="1418" y="6837"/>
                    </a:lnTo>
                    <a:cubicBezTo>
                      <a:pt x="1450" y="6018"/>
                      <a:pt x="1954" y="5356"/>
                      <a:pt x="2679" y="4978"/>
                    </a:cubicBezTo>
                    <a:cubicBezTo>
                      <a:pt x="2427" y="4757"/>
                      <a:pt x="2301" y="4442"/>
                      <a:pt x="2301" y="4064"/>
                    </a:cubicBezTo>
                    <a:cubicBezTo>
                      <a:pt x="2301" y="3340"/>
                      <a:pt x="2931" y="2710"/>
                      <a:pt x="3687" y="2710"/>
                    </a:cubicBezTo>
                    <a:cubicBezTo>
                      <a:pt x="4128" y="2710"/>
                      <a:pt x="4474" y="2899"/>
                      <a:pt x="4758" y="3214"/>
                    </a:cubicBezTo>
                    <a:cubicBezTo>
                      <a:pt x="4726" y="3056"/>
                      <a:pt x="4758" y="2899"/>
                      <a:pt x="4789" y="2741"/>
                    </a:cubicBezTo>
                    <a:lnTo>
                      <a:pt x="5041" y="2016"/>
                    </a:lnTo>
                    <a:cubicBezTo>
                      <a:pt x="4821" y="1607"/>
                      <a:pt x="4758" y="1134"/>
                      <a:pt x="4758" y="662"/>
                    </a:cubicBezTo>
                    <a:cubicBezTo>
                      <a:pt x="4758" y="410"/>
                      <a:pt x="4789" y="189"/>
                      <a:pt x="4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6926;p88">
                <a:extLst>
                  <a:ext uri="{FF2B5EF4-FFF2-40B4-BE49-F238E27FC236}">
                    <a16:creationId xmlns:a16="http://schemas.microsoft.com/office/drawing/2014/main" id="{9454EB96-FCD4-B2C1-E38A-59F993B9F092}"/>
                  </a:ext>
                </a:extLst>
              </p:cNvPr>
              <p:cNvSpPr/>
              <p:nvPr/>
            </p:nvSpPr>
            <p:spPr>
              <a:xfrm>
                <a:off x="-34677251" y="3338325"/>
                <a:ext cx="3387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56" extrusionOk="0">
                    <a:moveTo>
                      <a:pt x="662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0" y="1040"/>
                      <a:pt x="315" y="1355"/>
                      <a:pt x="662" y="1355"/>
                    </a:cubicBezTo>
                    <a:cubicBezTo>
                      <a:pt x="1040" y="1355"/>
                      <a:pt x="1355" y="1040"/>
                      <a:pt x="1355" y="694"/>
                    </a:cubicBezTo>
                    <a:cubicBezTo>
                      <a:pt x="1355" y="316"/>
                      <a:pt x="1040" y="1"/>
                      <a:pt x="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6927;p88">
                <a:extLst>
                  <a:ext uri="{FF2B5EF4-FFF2-40B4-BE49-F238E27FC236}">
                    <a16:creationId xmlns:a16="http://schemas.microsoft.com/office/drawing/2014/main" id="{11D69C54-BE4C-4DC6-FF87-080B0D67823F}"/>
                  </a:ext>
                </a:extLst>
              </p:cNvPr>
              <p:cNvSpPr/>
              <p:nvPr/>
            </p:nvSpPr>
            <p:spPr>
              <a:xfrm>
                <a:off x="-34618200" y="3202500"/>
                <a:ext cx="13707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434" extrusionOk="0">
                    <a:moveTo>
                      <a:pt x="2710" y="992"/>
                    </a:moveTo>
                    <a:cubicBezTo>
                      <a:pt x="2899" y="992"/>
                      <a:pt x="3057" y="1149"/>
                      <a:pt x="3057" y="1338"/>
                    </a:cubicBezTo>
                    <a:cubicBezTo>
                      <a:pt x="3057" y="1559"/>
                      <a:pt x="2899" y="1716"/>
                      <a:pt x="2710" y="1716"/>
                    </a:cubicBezTo>
                    <a:cubicBezTo>
                      <a:pt x="2521" y="1716"/>
                      <a:pt x="2364" y="1559"/>
                      <a:pt x="2364" y="1338"/>
                    </a:cubicBezTo>
                    <a:cubicBezTo>
                      <a:pt x="2395" y="1149"/>
                      <a:pt x="2553" y="992"/>
                      <a:pt x="2710" y="992"/>
                    </a:cubicBezTo>
                    <a:close/>
                    <a:moveTo>
                      <a:pt x="2742" y="2346"/>
                    </a:moveTo>
                    <a:cubicBezTo>
                      <a:pt x="2962" y="2346"/>
                      <a:pt x="3120" y="2504"/>
                      <a:pt x="3120" y="2693"/>
                    </a:cubicBezTo>
                    <a:lnTo>
                      <a:pt x="3120" y="4079"/>
                    </a:lnTo>
                    <a:cubicBezTo>
                      <a:pt x="3120" y="4268"/>
                      <a:pt x="2962" y="4426"/>
                      <a:pt x="2742" y="4426"/>
                    </a:cubicBezTo>
                    <a:cubicBezTo>
                      <a:pt x="2553" y="4426"/>
                      <a:pt x="2395" y="4268"/>
                      <a:pt x="2395" y="4079"/>
                    </a:cubicBezTo>
                    <a:lnTo>
                      <a:pt x="2395" y="2693"/>
                    </a:lnTo>
                    <a:cubicBezTo>
                      <a:pt x="2395" y="2504"/>
                      <a:pt x="2553" y="2346"/>
                      <a:pt x="2742" y="2346"/>
                    </a:cubicBezTo>
                    <a:close/>
                    <a:moveTo>
                      <a:pt x="2646" y="0"/>
                    </a:moveTo>
                    <a:cubicBezTo>
                      <a:pt x="1359" y="0"/>
                      <a:pt x="1" y="1099"/>
                      <a:pt x="1" y="2724"/>
                    </a:cubicBezTo>
                    <a:cubicBezTo>
                      <a:pt x="1" y="3197"/>
                      <a:pt x="127" y="3638"/>
                      <a:pt x="348" y="4016"/>
                    </a:cubicBezTo>
                    <a:lnTo>
                      <a:pt x="33" y="4961"/>
                    </a:lnTo>
                    <a:cubicBezTo>
                      <a:pt x="1" y="5087"/>
                      <a:pt x="33" y="5245"/>
                      <a:pt x="127" y="5339"/>
                    </a:cubicBezTo>
                    <a:cubicBezTo>
                      <a:pt x="167" y="5399"/>
                      <a:pt x="245" y="5421"/>
                      <a:pt x="329" y="5421"/>
                    </a:cubicBezTo>
                    <a:cubicBezTo>
                      <a:pt x="377" y="5421"/>
                      <a:pt x="427" y="5414"/>
                      <a:pt x="474" y="5402"/>
                    </a:cubicBezTo>
                    <a:lnTo>
                      <a:pt x="1419" y="5087"/>
                    </a:lnTo>
                    <a:cubicBezTo>
                      <a:pt x="1797" y="5339"/>
                      <a:pt x="2238" y="5434"/>
                      <a:pt x="2742" y="5434"/>
                    </a:cubicBezTo>
                    <a:cubicBezTo>
                      <a:pt x="4254" y="5434"/>
                      <a:pt x="5483" y="4237"/>
                      <a:pt x="5483" y="2724"/>
                    </a:cubicBezTo>
                    <a:cubicBezTo>
                      <a:pt x="5483" y="1275"/>
                      <a:pt x="4317" y="78"/>
                      <a:pt x="2899" y="15"/>
                    </a:cubicBezTo>
                    <a:cubicBezTo>
                      <a:pt x="2815" y="5"/>
                      <a:pt x="2731" y="0"/>
                      <a:pt x="26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6928;p88">
                <a:extLst>
                  <a:ext uri="{FF2B5EF4-FFF2-40B4-BE49-F238E27FC236}">
                    <a16:creationId xmlns:a16="http://schemas.microsoft.com/office/drawing/2014/main" id="{19AE2BB9-B49F-4C16-5A80-3BA4895B74DA}"/>
                  </a:ext>
                </a:extLst>
              </p:cNvPr>
              <p:cNvSpPr/>
              <p:nvPr/>
            </p:nvSpPr>
            <p:spPr>
              <a:xfrm>
                <a:off x="-34755224" y="3440725"/>
                <a:ext cx="1882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112" extrusionOk="0">
                    <a:moveTo>
                      <a:pt x="0" y="0"/>
                    </a:moveTo>
                    <a:lnTo>
                      <a:pt x="0" y="1071"/>
                    </a:lnTo>
                    <a:cubicBezTo>
                      <a:pt x="0" y="1670"/>
                      <a:pt x="473" y="2111"/>
                      <a:pt x="1040" y="2111"/>
                    </a:cubicBezTo>
                    <a:lnTo>
                      <a:pt x="6490" y="2111"/>
                    </a:lnTo>
                    <a:cubicBezTo>
                      <a:pt x="7057" y="2111"/>
                      <a:pt x="7530" y="1639"/>
                      <a:pt x="7530" y="1071"/>
                    </a:cubicBezTo>
                    <a:lnTo>
                      <a:pt x="75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6929;p88">
                <a:extLst>
                  <a:ext uri="{FF2B5EF4-FFF2-40B4-BE49-F238E27FC236}">
                    <a16:creationId xmlns:a16="http://schemas.microsoft.com/office/drawing/2014/main" id="{8E66C88E-CBF0-9335-D572-177432B4F24A}"/>
                  </a:ext>
                </a:extLst>
              </p:cNvPr>
              <p:cNvSpPr/>
              <p:nvPr/>
            </p:nvSpPr>
            <p:spPr>
              <a:xfrm>
                <a:off x="-34754449" y="3202075"/>
                <a:ext cx="1536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356" extrusionOk="0">
                    <a:moveTo>
                      <a:pt x="1040" y="0"/>
                    </a:moveTo>
                    <a:cubicBezTo>
                      <a:pt x="473" y="0"/>
                      <a:pt x="1" y="473"/>
                      <a:pt x="1" y="1009"/>
                    </a:cubicBezTo>
                    <a:lnTo>
                      <a:pt x="1" y="1355"/>
                    </a:lnTo>
                    <a:lnTo>
                      <a:pt x="5104" y="1355"/>
                    </a:lnTo>
                    <a:cubicBezTo>
                      <a:pt x="5293" y="819"/>
                      <a:pt x="5672" y="347"/>
                      <a:pt x="61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94" name="Google Shape;6981;p88">
              <a:extLst>
                <a:ext uri="{FF2B5EF4-FFF2-40B4-BE49-F238E27FC236}">
                  <a16:creationId xmlns:a16="http://schemas.microsoft.com/office/drawing/2014/main" id="{6BC8B2FB-8C92-4808-7631-AA4133CD1036}"/>
                </a:ext>
              </a:extLst>
            </p:cNvPr>
            <p:cNvGrpSpPr/>
            <p:nvPr/>
          </p:nvGrpSpPr>
          <p:grpSpPr>
            <a:xfrm>
              <a:off x="5515288" y="916566"/>
              <a:ext cx="456488" cy="451079"/>
              <a:chOff x="-34408675" y="3202075"/>
              <a:chExt cx="295375" cy="291875"/>
            </a:xfrm>
            <a:solidFill>
              <a:schemeClr val="bg1">
                <a:lumMod val="50000"/>
              </a:schemeClr>
            </a:solidFill>
          </p:grpSpPr>
          <p:sp>
            <p:nvSpPr>
              <p:cNvPr id="95" name="Google Shape;6982;p88">
                <a:extLst>
                  <a:ext uri="{FF2B5EF4-FFF2-40B4-BE49-F238E27FC236}">
                    <a16:creationId xmlns:a16="http://schemas.microsoft.com/office/drawing/2014/main" id="{82B56819-841C-A6D2-0710-43611E3D3E96}"/>
                  </a:ext>
                </a:extLst>
              </p:cNvPr>
              <p:cNvSpPr/>
              <p:nvPr/>
            </p:nvSpPr>
            <p:spPr>
              <a:xfrm>
                <a:off x="-34274776" y="3202075"/>
                <a:ext cx="161475" cy="1614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6459" extrusionOk="0">
                    <a:moveTo>
                      <a:pt x="3718" y="0"/>
                    </a:moveTo>
                    <a:cubicBezTo>
                      <a:pt x="3560" y="0"/>
                      <a:pt x="3434" y="63"/>
                      <a:pt x="3403" y="189"/>
                    </a:cubicBezTo>
                    <a:cubicBezTo>
                      <a:pt x="3340" y="315"/>
                      <a:pt x="3340" y="473"/>
                      <a:pt x="3466" y="536"/>
                    </a:cubicBezTo>
                    <a:lnTo>
                      <a:pt x="4190" y="1261"/>
                    </a:lnTo>
                    <a:lnTo>
                      <a:pt x="1260" y="4159"/>
                    </a:lnTo>
                    <a:lnTo>
                      <a:pt x="567" y="3466"/>
                    </a:lnTo>
                    <a:cubicBezTo>
                      <a:pt x="496" y="3395"/>
                      <a:pt x="390" y="3360"/>
                      <a:pt x="288" y="3360"/>
                    </a:cubicBezTo>
                    <a:cubicBezTo>
                      <a:pt x="254" y="3360"/>
                      <a:pt x="221" y="3363"/>
                      <a:pt x="189" y="3371"/>
                    </a:cubicBezTo>
                    <a:cubicBezTo>
                      <a:pt x="95" y="3403"/>
                      <a:pt x="0" y="3560"/>
                      <a:pt x="0" y="3686"/>
                    </a:cubicBezTo>
                    <a:lnTo>
                      <a:pt x="0" y="6081"/>
                    </a:lnTo>
                    <a:cubicBezTo>
                      <a:pt x="0" y="6301"/>
                      <a:pt x="158" y="6459"/>
                      <a:pt x="347" y="6459"/>
                    </a:cubicBezTo>
                    <a:lnTo>
                      <a:pt x="2773" y="6459"/>
                    </a:lnTo>
                    <a:cubicBezTo>
                      <a:pt x="2930" y="6459"/>
                      <a:pt x="3025" y="6364"/>
                      <a:pt x="3088" y="6238"/>
                    </a:cubicBezTo>
                    <a:cubicBezTo>
                      <a:pt x="3119" y="6144"/>
                      <a:pt x="3119" y="5986"/>
                      <a:pt x="2993" y="5892"/>
                    </a:cubicBezTo>
                    <a:lnTo>
                      <a:pt x="2300" y="5199"/>
                    </a:lnTo>
                    <a:lnTo>
                      <a:pt x="5198" y="2269"/>
                    </a:lnTo>
                    <a:lnTo>
                      <a:pt x="5923" y="2993"/>
                    </a:lnTo>
                    <a:cubicBezTo>
                      <a:pt x="5969" y="3039"/>
                      <a:pt x="6066" y="3069"/>
                      <a:pt x="6164" y="3069"/>
                    </a:cubicBezTo>
                    <a:cubicBezTo>
                      <a:pt x="6200" y="3069"/>
                      <a:pt x="6236" y="3065"/>
                      <a:pt x="6270" y="3056"/>
                    </a:cubicBezTo>
                    <a:cubicBezTo>
                      <a:pt x="6396" y="3025"/>
                      <a:pt x="6459" y="2867"/>
                      <a:pt x="6459" y="2741"/>
                    </a:cubicBezTo>
                    <a:lnTo>
                      <a:pt x="6459" y="347"/>
                    </a:lnTo>
                    <a:cubicBezTo>
                      <a:pt x="6459" y="158"/>
                      <a:pt x="6301" y="0"/>
                      <a:pt x="61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" name="Google Shape;6983;p88">
                <a:extLst>
                  <a:ext uri="{FF2B5EF4-FFF2-40B4-BE49-F238E27FC236}">
                    <a16:creationId xmlns:a16="http://schemas.microsoft.com/office/drawing/2014/main" id="{30C86816-8FD8-95A6-50E3-29B7FA88CBF8}"/>
                  </a:ext>
                </a:extLst>
              </p:cNvPr>
              <p:cNvSpPr/>
              <p:nvPr/>
            </p:nvSpPr>
            <p:spPr>
              <a:xfrm>
                <a:off x="-34378751" y="3263175"/>
                <a:ext cx="7642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2944" extrusionOk="0">
                    <a:moveTo>
                      <a:pt x="970" y="1"/>
                    </a:moveTo>
                    <a:cubicBezTo>
                      <a:pt x="685" y="1"/>
                      <a:pt x="405" y="114"/>
                      <a:pt x="221" y="297"/>
                    </a:cubicBezTo>
                    <a:lnTo>
                      <a:pt x="1" y="549"/>
                    </a:lnTo>
                    <a:lnTo>
                      <a:pt x="2395" y="2944"/>
                    </a:lnTo>
                    <a:lnTo>
                      <a:pt x="2678" y="2755"/>
                    </a:lnTo>
                    <a:cubicBezTo>
                      <a:pt x="3056" y="2345"/>
                      <a:pt x="3056" y="1683"/>
                      <a:pt x="2678" y="1274"/>
                    </a:cubicBezTo>
                    <a:lnTo>
                      <a:pt x="1670" y="297"/>
                    </a:lnTo>
                    <a:cubicBezTo>
                      <a:pt x="1478" y="90"/>
                      <a:pt x="1222" y="1"/>
                      <a:pt x="9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6984;p88">
                <a:extLst>
                  <a:ext uri="{FF2B5EF4-FFF2-40B4-BE49-F238E27FC236}">
                    <a16:creationId xmlns:a16="http://schemas.microsoft.com/office/drawing/2014/main" id="{4E65810B-03C4-9DFD-27F0-74CCAC833997}"/>
                  </a:ext>
                </a:extLst>
              </p:cNvPr>
              <p:cNvSpPr/>
              <p:nvPr/>
            </p:nvSpPr>
            <p:spPr>
              <a:xfrm>
                <a:off x="-34250375" y="3392300"/>
                <a:ext cx="772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977" extrusionOk="0">
                    <a:moveTo>
                      <a:pt x="999" y="0"/>
                    </a:moveTo>
                    <a:cubicBezTo>
                      <a:pt x="787" y="0"/>
                      <a:pt x="577" y="66"/>
                      <a:pt x="410" y="205"/>
                    </a:cubicBezTo>
                    <a:cubicBezTo>
                      <a:pt x="379" y="205"/>
                      <a:pt x="316" y="268"/>
                      <a:pt x="284" y="299"/>
                    </a:cubicBezTo>
                    <a:lnTo>
                      <a:pt x="1" y="583"/>
                    </a:lnTo>
                    <a:lnTo>
                      <a:pt x="2427" y="2977"/>
                    </a:lnTo>
                    <a:lnTo>
                      <a:pt x="2679" y="2693"/>
                    </a:lnTo>
                    <a:cubicBezTo>
                      <a:pt x="3088" y="2315"/>
                      <a:pt x="3088" y="1622"/>
                      <a:pt x="2679" y="1244"/>
                    </a:cubicBezTo>
                    <a:lnTo>
                      <a:pt x="1734" y="299"/>
                    </a:lnTo>
                    <a:cubicBezTo>
                      <a:pt x="1540" y="105"/>
                      <a:pt x="1267" y="0"/>
                      <a:pt x="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" name="Google Shape;6985;p88">
                <a:extLst>
                  <a:ext uri="{FF2B5EF4-FFF2-40B4-BE49-F238E27FC236}">
                    <a16:creationId xmlns:a16="http://schemas.microsoft.com/office/drawing/2014/main" id="{2EC9C496-8D65-9620-E97E-88D62DAAA4CB}"/>
                  </a:ext>
                </a:extLst>
              </p:cNvPr>
              <p:cNvSpPr/>
              <p:nvPr/>
            </p:nvSpPr>
            <p:spPr>
              <a:xfrm>
                <a:off x="-34408675" y="3290275"/>
                <a:ext cx="207150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8147" extrusionOk="0">
                    <a:moveTo>
                      <a:pt x="725" y="1"/>
                    </a:moveTo>
                    <a:cubicBezTo>
                      <a:pt x="95" y="631"/>
                      <a:pt x="0" y="1387"/>
                      <a:pt x="284" y="2017"/>
                    </a:cubicBezTo>
                    <a:cubicBezTo>
                      <a:pt x="1387" y="4223"/>
                      <a:pt x="3938" y="6774"/>
                      <a:pt x="6270" y="7972"/>
                    </a:cubicBezTo>
                    <a:cubicBezTo>
                      <a:pt x="6499" y="8086"/>
                      <a:pt x="6745" y="8147"/>
                      <a:pt x="6996" y="8147"/>
                    </a:cubicBezTo>
                    <a:cubicBezTo>
                      <a:pt x="7434" y="8147"/>
                      <a:pt x="7886" y="7963"/>
                      <a:pt x="8286" y="7562"/>
                    </a:cubicBez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99" name="Google Shape;7015;p88">
              <a:extLst>
                <a:ext uri="{FF2B5EF4-FFF2-40B4-BE49-F238E27FC236}">
                  <a16:creationId xmlns:a16="http://schemas.microsoft.com/office/drawing/2014/main" id="{DD3AB777-49DD-E8C2-B0F3-CCFC3FC223BA}"/>
                </a:ext>
              </a:extLst>
            </p:cNvPr>
            <p:cNvGrpSpPr/>
            <p:nvPr/>
          </p:nvGrpSpPr>
          <p:grpSpPr>
            <a:xfrm>
              <a:off x="8170801" y="1679595"/>
              <a:ext cx="498608" cy="496390"/>
              <a:chOff x="-30735200" y="3552550"/>
              <a:chExt cx="292225" cy="290925"/>
            </a:xfrm>
            <a:solidFill>
              <a:schemeClr val="bg1">
                <a:lumMod val="50000"/>
              </a:schemeClr>
            </a:solidFill>
          </p:grpSpPr>
          <p:sp>
            <p:nvSpPr>
              <p:cNvPr id="100" name="Google Shape;7016;p88">
                <a:extLst>
                  <a:ext uri="{FF2B5EF4-FFF2-40B4-BE49-F238E27FC236}">
                    <a16:creationId xmlns:a16="http://schemas.microsoft.com/office/drawing/2014/main" id="{14A656A0-96C3-BB32-6CB3-6B4F3A2512CF}"/>
                  </a:ext>
                </a:extLst>
              </p:cNvPr>
              <p:cNvSpPr/>
              <p:nvPr/>
            </p:nvSpPr>
            <p:spPr>
              <a:xfrm>
                <a:off x="-30613899" y="3655750"/>
                <a:ext cx="17092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7507" extrusionOk="0">
                    <a:moveTo>
                      <a:pt x="5120" y="2079"/>
                    </a:moveTo>
                    <a:cubicBezTo>
                      <a:pt x="5206" y="2079"/>
                      <a:pt x="5293" y="2111"/>
                      <a:pt x="5356" y="2174"/>
                    </a:cubicBezTo>
                    <a:cubicBezTo>
                      <a:pt x="5451" y="2268"/>
                      <a:pt x="5451" y="2458"/>
                      <a:pt x="5356" y="2647"/>
                    </a:cubicBezTo>
                    <a:lnTo>
                      <a:pt x="3308" y="4694"/>
                    </a:lnTo>
                    <a:cubicBezTo>
                      <a:pt x="3214" y="4757"/>
                      <a:pt x="3151" y="4789"/>
                      <a:pt x="3056" y="4789"/>
                    </a:cubicBezTo>
                    <a:cubicBezTo>
                      <a:pt x="2993" y="4789"/>
                      <a:pt x="2899" y="4757"/>
                      <a:pt x="2836" y="4694"/>
                    </a:cubicBezTo>
                    <a:lnTo>
                      <a:pt x="2174" y="4001"/>
                    </a:lnTo>
                    <a:cubicBezTo>
                      <a:pt x="2048" y="3907"/>
                      <a:pt x="2048" y="3655"/>
                      <a:pt x="2174" y="3529"/>
                    </a:cubicBezTo>
                    <a:cubicBezTo>
                      <a:pt x="2221" y="3481"/>
                      <a:pt x="2308" y="3458"/>
                      <a:pt x="2399" y="3458"/>
                    </a:cubicBezTo>
                    <a:cubicBezTo>
                      <a:pt x="2489" y="3458"/>
                      <a:pt x="2584" y="3481"/>
                      <a:pt x="2647" y="3529"/>
                    </a:cubicBezTo>
                    <a:lnTo>
                      <a:pt x="3056" y="3970"/>
                    </a:lnTo>
                    <a:lnTo>
                      <a:pt x="4883" y="2174"/>
                    </a:lnTo>
                    <a:cubicBezTo>
                      <a:pt x="4946" y="2111"/>
                      <a:pt x="5033" y="2079"/>
                      <a:pt x="5120" y="2079"/>
                    </a:cubicBezTo>
                    <a:close/>
                    <a:moveTo>
                      <a:pt x="1701" y="0"/>
                    </a:moveTo>
                    <a:cubicBezTo>
                      <a:pt x="725" y="0"/>
                      <a:pt x="0" y="756"/>
                      <a:pt x="0" y="1701"/>
                    </a:cubicBezTo>
                    <a:lnTo>
                      <a:pt x="0" y="4411"/>
                    </a:lnTo>
                    <a:cubicBezTo>
                      <a:pt x="0" y="5356"/>
                      <a:pt x="725" y="6112"/>
                      <a:pt x="1701" y="6112"/>
                    </a:cubicBezTo>
                    <a:lnTo>
                      <a:pt x="2048" y="6112"/>
                    </a:lnTo>
                    <a:lnTo>
                      <a:pt x="2048" y="7152"/>
                    </a:lnTo>
                    <a:cubicBezTo>
                      <a:pt x="2048" y="7309"/>
                      <a:pt x="2111" y="7435"/>
                      <a:pt x="2237" y="7467"/>
                    </a:cubicBezTo>
                    <a:cubicBezTo>
                      <a:pt x="2289" y="7493"/>
                      <a:pt x="2347" y="7508"/>
                      <a:pt x="2401" y="7508"/>
                    </a:cubicBezTo>
                    <a:cubicBezTo>
                      <a:pt x="2477" y="7508"/>
                      <a:pt x="2547" y="7478"/>
                      <a:pt x="2584" y="7404"/>
                    </a:cubicBezTo>
                    <a:lnTo>
                      <a:pt x="3844" y="6112"/>
                    </a:lnTo>
                    <a:lnTo>
                      <a:pt x="5073" y="6112"/>
                    </a:lnTo>
                    <a:cubicBezTo>
                      <a:pt x="6018" y="6112"/>
                      <a:pt x="6805" y="5356"/>
                      <a:pt x="6805" y="4411"/>
                    </a:cubicBezTo>
                    <a:lnTo>
                      <a:pt x="6805" y="1701"/>
                    </a:lnTo>
                    <a:cubicBezTo>
                      <a:pt x="6837" y="756"/>
                      <a:pt x="6049" y="0"/>
                      <a:pt x="5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7017;p88">
                <a:extLst>
                  <a:ext uri="{FF2B5EF4-FFF2-40B4-BE49-F238E27FC236}">
                    <a16:creationId xmlns:a16="http://schemas.microsoft.com/office/drawing/2014/main" id="{D8F67675-E88C-BA44-BDD2-5FEA11C060D7}"/>
                  </a:ext>
                </a:extLst>
              </p:cNvPr>
              <p:cNvSpPr/>
              <p:nvPr/>
            </p:nvSpPr>
            <p:spPr>
              <a:xfrm>
                <a:off x="-30735200" y="3552550"/>
                <a:ext cx="188275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8203" extrusionOk="0">
                    <a:moveTo>
                      <a:pt x="3781" y="1356"/>
                    </a:moveTo>
                    <a:cubicBezTo>
                      <a:pt x="4317" y="1356"/>
                      <a:pt x="4789" y="1828"/>
                      <a:pt x="4789" y="2395"/>
                    </a:cubicBezTo>
                    <a:cubicBezTo>
                      <a:pt x="4789" y="2710"/>
                      <a:pt x="4632" y="3025"/>
                      <a:pt x="4411" y="3214"/>
                    </a:cubicBezTo>
                    <a:cubicBezTo>
                      <a:pt x="4254" y="3341"/>
                      <a:pt x="4128" y="3530"/>
                      <a:pt x="4128" y="3782"/>
                    </a:cubicBezTo>
                    <a:cubicBezTo>
                      <a:pt x="4128" y="3971"/>
                      <a:pt x="3970" y="4128"/>
                      <a:pt x="3781" y="4128"/>
                    </a:cubicBezTo>
                    <a:cubicBezTo>
                      <a:pt x="3592" y="4128"/>
                      <a:pt x="3434" y="3971"/>
                      <a:pt x="3434" y="3782"/>
                    </a:cubicBezTo>
                    <a:cubicBezTo>
                      <a:pt x="3434" y="3341"/>
                      <a:pt x="3624" y="2931"/>
                      <a:pt x="3970" y="2679"/>
                    </a:cubicBezTo>
                    <a:cubicBezTo>
                      <a:pt x="4065" y="2584"/>
                      <a:pt x="4096" y="2521"/>
                      <a:pt x="4096" y="2395"/>
                    </a:cubicBezTo>
                    <a:cubicBezTo>
                      <a:pt x="4096" y="2206"/>
                      <a:pt x="3939" y="2049"/>
                      <a:pt x="3750" y="2049"/>
                    </a:cubicBezTo>
                    <a:cubicBezTo>
                      <a:pt x="3529" y="2049"/>
                      <a:pt x="3371" y="2206"/>
                      <a:pt x="3371" y="2395"/>
                    </a:cubicBezTo>
                    <a:cubicBezTo>
                      <a:pt x="3371" y="2584"/>
                      <a:pt x="3214" y="2742"/>
                      <a:pt x="3025" y="2742"/>
                    </a:cubicBezTo>
                    <a:cubicBezTo>
                      <a:pt x="2836" y="2742"/>
                      <a:pt x="2678" y="2584"/>
                      <a:pt x="2678" y="2395"/>
                    </a:cubicBezTo>
                    <a:cubicBezTo>
                      <a:pt x="2741" y="1828"/>
                      <a:pt x="3214" y="1356"/>
                      <a:pt x="3781" y="1356"/>
                    </a:cubicBezTo>
                    <a:close/>
                    <a:moveTo>
                      <a:pt x="3781" y="4758"/>
                    </a:moveTo>
                    <a:cubicBezTo>
                      <a:pt x="3970" y="4758"/>
                      <a:pt x="4128" y="4916"/>
                      <a:pt x="4128" y="5105"/>
                    </a:cubicBezTo>
                    <a:cubicBezTo>
                      <a:pt x="4128" y="5294"/>
                      <a:pt x="3970" y="5451"/>
                      <a:pt x="3781" y="5451"/>
                    </a:cubicBezTo>
                    <a:cubicBezTo>
                      <a:pt x="3592" y="5451"/>
                      <a:pt x="3434" y="5294"/>
                      <a:pt x="3434" y="5105"/>
                    </a:cubicBezTo>
                    <a:cubicBezTo>
                      <a:pt x="3434" y="4916"/>
                      <a:pt x="3592" y="4758"/>
                      <a:pt x="3781" y="4758"/>
                    </a:cubicBezTo>
                    <a:close/>
                    <a:moveTo>
                      <a:pt x="1733" y="1"/>
                    </a:moveTo>
                    <a:cubicBezTo>
                      <a:pt x="788" y="1"/>
                      <a:pt x="0" y="789"/>
                      <a:pt x="0" y="1734"/>
                    </a:cubicBezTo>
                    <a:lnTo>
                      <a:pt x="0" y="5136"/>
                    </a:lnTo>
                    <a:cubicBezTo>
                      <a:pt x="0" y="5987"/>
                      <a:pt x="631" y="6649"/>
                      <a:pt x="1418" y="6806"/>
                    </a:cubicBezTo>
                    <a:lnTo>
                      <a:pt x="1418" y="7846"/>
                    </a:lnTo>
                    <a:cubicBezTo>
                      <a:pt x="1418" y="8003"/>
                      <a:pt x="1481" y="8129"/>
                      <a:pt x="1607" y="8161"/>
                    </a:cubicBezTo>
                    <a:cubicBezTo>
                      <a:pt x="1659" y="8187"/>
                      <a:pt x="1717" y="8202"/>
                      <a:pt x="1771" y="8202"/>
                    </a:cubicBezTo>
                    <a:cubicBezTo>
                      <a:pt x="1848" y="8202"/>
                      <a:pt x="1917" y="8172"/>
                      <a:pt x="1954" y="8098"/>
                    </a:cubicBezTo>
                    <a:lnTo>
                      <a:pt x="3214" y="6838"/>
                    </a:lnTo>
                    <a:lnTo>
                      <a:pt x="4096" y="6838"/>
                    </a:lnTo>
                    <a:lnTo>
                      <a:pt x="4096" y="5798"/>
                    </a:lnTo>
                    <a:cubicBezTo>
                      <a:pt x="4096" y="4475"/>
                      <a:pt x="5167" y="3404"/>
                      <a:pt x="6490" y="3404"/>
                    </a:cubicBezTo>
                    <a:lnTo>
                      <a:pt x="7530" y="3404"/>
                    </a:lnTo>
                    <a:lnTo>
                      <a:pt x="7530" y="1734"/>
                    </a:lnTo>
                    <a:cubicBezTo>
                      <a:pt x="7530" y="789"/>
                      <a:pt x="6774" y="1"/>
                      <a:pt x="58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102" name="Google Shape;6799;p88">
              <a:extLst>
                <a:ext uri="{FF2B5EF4-FFF2-40B4-BE49-F238E27FC236}">
                  <a16:creationId xmlns:a16="http://schemas.microsoft.com/office/drawing/2014/main" id="{1485D2CC-18CE-202D-04EC-3167039CCBCC}"/>
                </a:ext>
              </a:extLst>
            </p:cNvPr>
            <p:cNvSpPr/>
            <p:nvPr/>
          </p:nvSpPr>
          <p:spPr>
            <a:xfrm>
              <a:off x="4346602" y="1707903"/>
              <a:ext cx="445214" cy="446398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7877" y="1386"/>
                  </a:moveTo>
                  <a:cubicBezTo>
                    <a:pt x="9232" y="1386"/>
                    <a:pt x="10303" y="2458"/>
                    <a:pt x="10303" y="3781"/>
                  </a:cubicBezTo>
                  <a:lnTo>
                    <a:pt x="10303" y="4883"/>
                  </a:lnTo>
                  <a:cubicBezTo>
                    <a:pt x="10240" y="4883"/>
                    <a:pt x="10209" y="4946"/>
                    <a:pt x="10177" y="4946"/>
                  </a:cubicBezTo>
                  <a:cubicBezTo>
                    <a:pt x="10019" y="4190"/>
                    <a:pt x="9704" y="3529"/>
                    <a:pt x="9200" y="2962"/>
                  </a:cubicBezTo>
                  <a:lnTo>
                    <a:pt x="7720" y="4442"/>
                  </a:lnTo>
                  <a:cubicBezTo>
                    <a:pt x="8192" y="5072"/>
                    <a:pt x="8318" y="5860"/>
                    <a:pt x="8098" y="6648"/>
                  </a:cubicBezTo>
                  <a:cubicBezTo>
                    <a:pt x="8003" y="6868"/>
                    <a:pt x="7877" y="7057"/>
                    <a:pt x="7720" y="7278"/>
                  </a:cubicBezTo>
                  <a:lnTo>
                    <a:pt x="9200" y="8727"/>
                  </a:lnTo>
                  <a:cubicBezTo>
                    <a:pt x="9673" y="8160"/>
                    <a:pt x="10019" y="7498"/>
                    <a:pt x="10177" y="6742"/>
                  </a:cubicBezTo>
                  <a:cubicBezTo>
                    <a:pt x="10209" y="6742"/>
                    <a:pt x="10240" y="6805"/>
                    <a:pt x="10303" y="6805"/>
                  </a:cubicBezTo>
                  <a:lnTo>
                    <a:pt x="10303" y="7908"/>
                  </a:lnTo>
                  <a:cubicBezTo>
                    <a:pt x="10303" y="9231"/>
                    <a:pt x="9232" y="10302"/>
                    <a:pt x="7877" y="10302"/>
                  </a:cubicBezTo>
                  <a:lnTo>
                    <a:pt x="6774" y="10302"/>
                  </a:lnTo>
                  <a:cubicBezTo>
                    <a:pt x="6774" y="10271"/>
                    <a:pt x="6743" y="10208"/>
                    <a:pt x="6743" y="10176"/>
                  </a:cubicBezTo>
                  <a:cubicBezTo>
                    <a:pt x="7499" y="10019"/>
                    <a:pt x="8161" y="9704"/>
                    <a:pt x="8728" y="9200"/>
                  </a:cubicBezTo>
                  <a:lnTo>
                    <a:pt x="7279" y="7750"/>
                  </a:lnTo>
                  <a:cubicBezTo>
                    <a:pt x="7058" y="7908"/>
                    <a:pt x="6869" y="8002"/>
                    <a:pt x="6648" y="8097"/>
                  </a:cubicBezTo>
                  <a:cubicBezTo>
                    <a:pt x="6365" y="8160"/>
                    <a:pt x="6081" y="8223"/>
                    <a:pt x="5861" y="8223"/>
                  </a:cubicBezTo>
                  <a:cubicBezTo>
                    <a:pt x="5325" y="8223"/>
                    <a:pt x="4821" y="8065"/>
                    <a:pt x="4443" y="7750"/>
                  </a:cubicBezTo>
                  <a:lnTo>
                    <a:pt x="2962" y="9200"/>
                  </a:lnTo>
                  <a:cubicBezTo>
                    <a:pt x="3529" y="9672"/>
                    <a:pt x="4191" y="10019"/>
                    <a:pt x="4947" y="10176"/>
                  </a:cubicBezTo>
                  <a:cubicBezTo>
                    <a:pt x="4947" y="10208"/>
                    <a:pt x="4916" y="10271"/>
                    <a:pt x="4916" y="10302"/>
                  </a:cubicBezTo>
                  <a:lnTo>
                    <a:pt x="3813" y="10302"/>
                  </a:lnTo>
                  <a:cubicBezTo>
                    <a:pt x="2458" y="10302"/>
                    <a:pt x="1387" y="9231"/>
                    <a:pt x="1387" y="7908"/>
                  </a:cubicBezTo>
                  <a:lnTo>
                    <a:pt x="1387" y="6805"/>
                  </a:lnTo>
                  <a:cubicBezTo>
                    <a:pt x="1450" y="6805"/>
                    <a:pt x="1482" y="6742"/>
                    <a:pt x="1513" y="6742"/>
                  </a:cubicBezTo>
                  <a:cubicBezTo>
                    <a:pt x="1671" y="7498"/>
                    <a:pt x="1986" y="8160"/>
                    <a:pt x="2490" y="8727"/>
                  </a:cubicBezTo>
                  <a:lnTo>
                    <a:pt x="3971" y="7278"/>
                  </a:lnTo>
                  <a:cubicBezTo>
                    <a:pt x="3498" y="6648"/>
                    <a:pt x="3372" y="5860"/>
                    <a:pt x="3592" y="5072"/>
                  </a:cubicBezTo>
                  <a:cubicBezTo>
                    <a:pt x="3687" y="4820"/>
                    <a:pt x="3813" y="4631"/>
                    <a:pt x="3971" y="4442"/>
                  </a:cubicBezTo>
                  <a:lnTo>
                    <a:pt x="2490" y="2962"/>
                  </a:lnTo>
                  <a:cubicBezTo>
                    <a:pt x="2017" y="3529"/>
                    <a:pt x="1671" y="4190"/>
                    <a:pt x="1513" y="4946"/>
                  </a:cubicBezTo>
                  <a:cubicBezTo>
                    <a:pt x="1482" y="4946"/>
                    <a:pt x="1450" y="4883"/>
                    <a:pt x="1387" y="4883"/>
                  </a:cubicBezTo>
                  <a:lnTo>
                    <a:pt x="1387" y="3781"/>
                  </a:lnTo>
                  <a:cubicBezTo>
                    <a:pt x="1387" y="2458"/>
                    <a:pt x="2458" y="1386"/>
                    <a:pt x="3813" y="1386"/>
                  </a:cubicBezTo>
                  <a:lnTo>
                    <a:pt x="4916" y="1386"/>
                  </a:lnTo>
                  <a:cubicBezTo>
                    <a:pt x="4916" y="1418"/>
                    <a:pt x="4947" y="1481"/>
                    <a:pt x="4947" y="1512"/>
                  </a:cubicBezTo>
                  <a:cubicBezTo>
                    <a:pt x="4191" y="1670"/>
                    <a:pt x="3529" y="1985"/>
                    <a:pt x="2962" y="2489"/>
                  </a:cubicBezTo>
                  <a:lnTo>
                    <a:pt x="4443" y="3938"/>
                  </a:lnTo>
                  <a:cubicBezTo>
                    <a:pt x="4632" y="3781"/>
                    <a:pt x="4821" y="3686"/>
                    <a:pt x="5073" y="3592"/>
                  </a:cubicBezTo>
                  <a:cubicBezTo>
                    <a:pt x="5339" y="3496"/>
                    <a:pt x="5605" y="3451"/>
                    <a:pt x="5865" y="3451"/>
                  </a:cubicBezTo>
                  <a:cubicBezTo>
                    <a:pt x="6375" y="3451"/>
                    <a:pt x="6861" y="3625"/>
                    <a:pt x="7279" y="3938"/>
                  </a:cubicBezTo>
                  <a:lnTo>
                    <a:pt x="8728" y="2489"/>
                  </a:lnTo>
                  <a:cubicBezTo>
                    <a:pt x="8161" y="2016"/>
                    <a:pt x="7499" y="1670"/>
                    <a:pt x="6743" y="1512"/>
                  </a:cubicBezTo>
                  <a:cubicBezTo>
                    <a:pt x="6743" y="1481"/>
                    <a:pt x="6774" y="1418"/>
                    <a:pt x="6774" y="1386"/>
                  </a:cubicBezTo>
                  <a:close/>
                  <a:moveTo>
                    <a:pt x="5829" y="0"/>
                  </a:moveTo>
                  <a:cubicBezTo>
                    <a:pt x="5420" y="0"/>
                    <a:pt x="5010" y="315"/>
                    <a:pt x="4884" y="725"/>
                  </a:cubicBezTo>
                  <a:lnTo>
                    <a:pt x="3782" y="725"/>
                  </a:lnTo>
                  <a:cubicBezTo>
                    <a:pt x="2112" y="725"/>
                    <a:pt x="726" y="2111"/>
                    <a:pt x="726" y="3781"/>
                  </a:cubicBezTo>
                  <a:lnTo>
                    <a:pt x="726" y="4883"/>
                  </a:lnTo>
                  <a:cubicBezTo>
                    <a:pt x="316" y="5041"/>
                    <a:pt x="1" y="5419"/>
                    <a:pt x="1" y="5829"/>
                  </a:cubicBezTo>
                  <a:cubicBezTo>
                    <a:pt x="1" y="6270"/>
                    <a:pt x="316" y="6679"/>
                    <a:pt x="726" y="6774"/>
                  </a:cubicBezTo>
                  <a:lnTo>
                    <a:pt x="726" y="7876"/>
                  </a:lnTo>
                  <a:cubicBezTo>
                    <a:pt x="726" y="9578"/>
                    <a:pt x="2112" y="10964"/>
                    <a:pt x="3782" y="10964"/>
                  </a:cubicBezTo>
                  <a:lnTo>
                    <a:pt x="4884" y="10964"/>
                  </a:lnTo>
                  <a:cubicBezTo>
                    <a:pt x="5042" y="11342"/>
                    <a:pt x="5420" y="11688"/>
                    <a:pt x="5829" y="11688"/>
                  </a:cubicBezTo>
                  <a:cubicBezTo>
                    <a:pt x="6270" y="11688"/>
                    <a:pt x="6680" y="11342"/>
                    <a:pt x="6774" y="10964"/>
                  </a:cubicBezTo>
                  <a:lnTo>
                    <a:pt x="7877" y="10964"/>
                  </a:lnTo>
                  <a:cubicBezTo>
                    <a:pt x="9578" y="10964"/>
                    <a:pt x="10965" y="9578"/>
                    <a:pt x="10965" y="7876"/>
                  </a:cubicBezTo>
                  <a:lnTo>
                    <a:pt x="10965" y="6774"/>
                  </a:lnTo>
                  <a:cubicBezTo>
                    <a:pt x="11343" y="6616"/>
                    <a:pt x="11658" y="6270"/>
                    <a:pt x="11658" y="5829"/>
                  </a:cubicBezTo>
                  <a:cubicBezTo>
                    <a:pt x="11658" y="5419"/>
                    <a:pt x="11343" y="5072"/>
                    <a:pt x="10965" y="4883"/>
                  </a:cubicBezTo>
                  <a:lnTo>
                    <a:pt x="10965" y="3781"/>
                  </a:lnTo>
                  <a:cubicBezTo>
                    <a:pt x="10965" y="2111"/>
                    <a:pt x="9578" y="725"/>
                    <a:pt x="7877" y="725"/>
                  </a:cubicBezTo>
                  <a:lnTo>
                    <a:pt x="6774" y="725"/>
                  </a:lnTo>
                  <a:cubicBezTo>
                    <a:pt x="6617" y="315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103" name="Google Shape;6862;p88">
              <a:extLst>
                <a:ext uri="{FF2B5EF4-FFF2-40B4-BE49-F238E27FC236}">
                  <a16:creationId xmlns:a16="http://schemas.microsoft.com/office/drawing/2014/main" id="{DB7B8A11-52B5-6417-C5B1-BD7B9A1B9A75}"/>
                </a:ext>
              </a:extLst>
            </p:cNvPr>
            <p:cNvGrpSpPr/>
            <p:nvPr/>
          </p:nvGrpSpPr>
          <p:grpSpPr>
            <a:xfrm>
              <a:off x="4907684" y="1706390"/>
              <a:ext cx="460833" cy="449225"/>
              <a:chOff x="-31817401" y="3910025"/>
              <a:chExt cx="301675" cy="294075"/>
            </a:xfrm>
            <a:solidFill>
              <a:schemeClr val="bg1">
                <a:lumMod val="50000"/>
              </a:schemeClr>
            </a:solidFill>
          </p:grpSpPr>
          <p:sp>
            <p:nvSpPr>
              <p:cNvPr id="104" name="Google Shape;6863;p88">
                <a:extLst>
                  <a:ext uri="{FF2B5EF4-FFF2-40B4-BE49-F238E27FC236}">
                    <a16:creationId xmlns:a16="http://schemas.microsoft.com/office/drawing/2014/main" id="{6EA89B06-BE32-D653-7660-6ABFAF502EC3}"/>
                  </a:ext>
                </a:extLst>
              </p:cNvPr>
              <p:cNvSpPr/>
              <p:nvPr/>
            </p:nvSpPr>
            <p:spPr>
              <a:xfrm>
                <a:off x="-31817401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6864;p88">
                <a:extLst>
                  <a:ext uri="{FF2B5EF4-FFF2-40B4-BE49-F238E27FC236}">
                    <a16:creationId xmlns:a16="http://schemas.microsoft.com/office/drawing/2014/main" id="{BAADD12B-3EFB-950B-3F65-0178BF8E9705}"/>
                  </a:ext>
                </a:extLst>
              </p:cNvPr>
              <p:cNvSpPr/>
              <p:nvPr/>
            </p:nvSpPr>
            <p:spPr>
              <a:xfrm>
                <a:off x="-31816601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6" name="Google Shape;6865;p88">
                <a:extLst>
                  <a:ext uri="{FF2B5EF4-FFF2-40B4-BE49-F238E27FC236}">
                    <a16:creationId xmlns:a16="http://schemas.microsoft.com/office/drawing/2014/main" id="{40E4F8C6-1CCA-3F6D-02C9-51045AEF9F2E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07" name="Google Shape;6913;p88">
              <a:extLst>
                <a:ext uri="{FF2B5EF4-FFF2-40B4-BE49-F238E27FC236}">
                  <a16:creationId xmlns:a16="http://schemas.microsoft.com/office/drawing/2014/main" id="{3C1CCE48-A804-A4BD-D7B8-332963802BD9}"/>
                </a:ext>
              </a:extLst>
            </p:cNvPr>
            <p:cNvGrpSpPr/>
            <p:nvPr/>
          </p:nvGrpSpPr>
          <p:grpSpPr>
            <a:xfrm>
              <a:off x="5475370" y="1706598"/>
              <a:ext cx="450026" cy="448804"/>
              <a:chOff x="-31455100" y="3909350"/>
              <a:chExt cx="294600" cy="2938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8" name="Google Shape;6914;p88">
                <a:extLst>
                  <a:ext uri="{FF2B5EF4-FFF2-40B4-BE49-F238E27FC236}">
                    <a16:creationId xmlns:a16="http://schemas.microsoft.com/office/drawing/2014/main" id="{88006CA3-20BF-27FE-0CF9-6AA9E2AE98E0}"/>
                  </a:ext>
                </a:extLst>
              </p:cNvPr>
              <p:cNvSpPr/>
              <p:nvPr/>
            </p:nvSpPr>
            <p:spPr>
              <a:xfrm>
                <a:off x="-31455100" y="3909350"/>
                <a:ext cx="294600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5199" y="1"/>
                    </a:moveTo>
                    <a:cubicBezTo>
                      <a:pt x="5042" y="1"/>
                      <a:pt x="4916" y="127"/>
                      <a:pt x="4884" y="284"/>
                    </a:cubicBezTo>
                    <a:lnTo>
                      <a:pt x="4727" y="883"/>
                    </a:lnTo>
                    <a:cubicBezTo>
                      <a:pt x="4191" y="977"/>
                      <a:pt x="3655" y="1229"/>
                      <a:pt x="3151" y="1513"/>
                    </a:cubicBezTo>
                    <a:lnTo>
                      <a:pt x="2647" y="1229"/>
                    </a:lnTo>
                    <a:cubicBezTo>
                      <a:pt x="2599" y="1205"/>
                      <a:pt x="2542" y="1195"/>
                      <a:pt x="2482" y="1195"/>
                    </a:cubicBezTo>
                    <a:cubicBezTo>
                      <a:pt x="2386" y="1195"/>
                      <a:pt x="2284" y="1222"/>
                      <a:pt x="2206" y="1261"/>
                    </a:cubicBezTo>
                    <a:lnTo>
                      <a:pt x="1261" y="2206"/>
                    </a:lnTo>
                    <a:cubicBezTo>
                      <a:pt x="1135" y="2332"/>
                      <a:pt x="1135" y="2490"/>
                      <a:pt x="1230" y="2647"/>
                    </a:cubicBezTo>
                    <a:lnTo>
                      <a:pt x="1513" y="3151"/>
                    </a:lnTo>
                    <a:cubicBezTo>
                      <a:pt x="1198" y="3624"/>
                      <a:pt x="978" y="4191"/>
                      <a:pt x="883" y="4726"/>
                    </a:cubicBezTo>
                    <a:lnTo>
                      <a:pt x="284" y="4884"/>
                    </a:lnTo>
                    <a:cubicBezTo>
                      <a:pt x="127" y="4947"/>
                      <a:pt x="1" y="5041"/>
                      <a:pt x="1" y="5199"/>
                    </a:cubicBezTo>
                    <a:lnTo>
                      <a:pt x="1" y="6585"/>
                    </a:lnTo>
                    <a:cubicBezTo>
                      <a:pt x="1" y="6743"/>
                      <a:pt x="127" y="6869"/>
                      <a:pt x="284" y="6900"/>
                    </a:cubicBezTo>
                    <a:lnTo>
                      <a:pt x="883" y="7058"/>
                    </a:lnTo>
                    <a:cubicBezTo>
                      <a:pt x="946" y="7404"/>
                      <a:pt x="1072" y="7782"/>
                      <a:pt x="1230" y="8129"/>
                    </a:cubicBezTo>
                    <a:cubicBezTo>
                      <a:pt x="1504" y="7854"/>
                      <a:pt x="2843" y="6486"/>
                      <a:pt x="2841" y="6486"/>
                    </a:cubicBezTo>
                    <a:lnTo>
                      <a:pt x="2841" y="6486"/>
                    </a:lnTo>
                    <a:cubicBezTo>
                      <a:pt x="2841" y="6486"/>
                      <a:pt x="2839" y="6488"/>
                      <a:pt x="2836" y="6491"/>
                    </a:cubicBezTo>
                    <a:cubicBezTo>
                      <a:pt x="2836" y="6459"/>
                      <a:pt x="2805" y="6050"/>
                      <a:pt x="2805" y="5955"/>
                    </a:cubicBezTo>
                    <a:cubicBezTo>
                      <a:pt x="2773" y="4222"/>
                      <a:pt x="4191" y="2836"/>
                      <a:pt x="5861" y="2836"/>
                    </a:cubicBezTo>
                    <a:cubicBezTo>
                      <a:pt x="7562" y="2836"/>
                      <a:pt x="8948" y="4222"/>
                      <a:pt x="8948" y="5924"/>
                    </a:cubicBezTo>
                    <a:cubicBezTo>
                      <a:pt x="8948" y="7499"/>
                      <a:pt x="7751" y="8822"/>
                      <a:pt x="6113" y="8948"/>
                    </a:cubicBezTo>
                    <a:cubicBezTo>
                      <a:pt x="6066" y="8948"/>
                      <a:pt x="5963" y="8956"/>
                      <a:pt x="5821" y="8956"/>
                    </a:cubicBezTo>
                    <a:cubicBezTo>
                      <a:pt x="5680" y="8956"/>
                      <a:pt x="5499" y="8948"/>
                      <a:pt x="5294" y="8917"/>
                    </a:cubicBezTo>
                    <a:lnTo>
                      <a:pt x="3655" y="10523"/>
                    </a:lnTo>
                    <a:cubicBezTo>
                      <a:pt x="4034" y="10681"/>
                      <a:pt x="4349" y="10807"/>
                      <a:pt x="4727" y="10870"/>
                    </a:cubicBezTo>
                    <a:lnTo>
                      <a:pt x="4884" y="11468"/>
                    </a:lnTo>
                    <a:cubicBezTo>
                      <a:pt x="4916" y="11626"/>
                      <a:pt x="5042" y="11752"/>
                      <a:pt x="5199" y="11752"/>
                    </a:cubicBezTo>
                    <a:lnTo>
                      <a:pt x="6585" y="11752"/>
                    </a:lnTo>
                    <a:cubicBezTo>
                      <a:pt x="6743" y="11752"/>
                      <a:pt x="6869" y="11626"/>
                      <a:pt x="6901" y="11468"/>
                    </a:cubicBezTo>
                    <a:lnTo>
                      <a:pt x="7058" y="10870"/>
                    </a:lnTo>
                    <a:cubicBezTo>
                      <a:pt x="7594" y="10775"/>
                      <a:pt x="8129" y="10523"/>
                      <a:pt x="8633" y="10240"/>
                    </a:cubicBezTo>
                    <a:lnTo>
                      <a:pt x="9137" y="10523"/>
                    </a:lnTo>
                    <a:cubicBezTo>
                      <a:pt x="9185" y="10547"/>
                      <a:pt x="9243" y="10558"/>
                      <a:pt x="9302" y="10558"/>
                    </a:cubicBezTo>
                    <a:cubicBezTo>
                      <a:pt x="9399" y="10558"/>
                      <a:pt x="9501" y="10531"/>
                      <a:pt x="9578" y="10492"/>
                    </a:cubicBezTo>
                    <a:lnTo>
                      <a:pt x="10524" y="9547"/>
                    </a:lnTo>
                    <a:cubicBezTo>
                      <a:pt x="10650" y="9421"/>
                      <a:pt x="10650" y="9263"/>
                      <a:pt x="10555" y="9106"/>
                    </a:cubicBezTo>
                    <a:lnTo>
                      <a:pt x="10303" y="8601"/>
                    </a:lnTo>
                    <a:cubicBezTo>
                      <a:pt x="10618" y="8129"/>
                      <a:pt x="10807" y="7562"/>
                      <a:pt x="10933" y="7026"/>
                    </a:cubicBezTo>
                    <a:lnTo>
                      <a:pt x="11500" y="6869"/>
                    </a:lnTo>
                    <a:cubicBezTo>
                      <a:pt x="11658" y="6806"/>
                      <a:pt x="11784" y="6711"/>
                      <a:pt x="11784" y="6554"/>
                    </a:cubicBezTo>
                    <a:lnTo>
                      <a:pt x="11784" y="5167"/>
                    </a:lnTo>
                    <a:cubicBezTo>
                      <a:pt x="11752" y="5041"/>
                      <a:pt x="11658" y="4915"/>
                      <a:pt x="11500" y="4884"/>
                    </a:cubicBezTo>
                    <a:lnTo>
                      <a:pt x="10902" y="4726"/>
                    </a:lnTo>
                    <a:cubicBezTo>
                      <a:pt x="10807" y="4191"/>
                      <a:pt x="10555" y="3687"/>
                      <a:pt x="10272" y="3151"/>
                    </a:cubicBezTo>
                    <a:lnTo>
                      <a:pt x="10555" y="2647"/>
                    </a:lnTo>
                    <a:cubicBezTo>
                      <a:pt x="10650" y="2521"/>
                      <a:pt x="10587" y="2332"/>
                      <a:pt x="10524" y="2206"/>
                    </a:cubicBezTo>
                    <a:lnTo>
                      <a:pt x="9578" y="1261"/>
                    </a:lnTo>
                    <a:cubicBezTo>
                      <a:pt x="9509" y="1209"/>
                      <a:pt x="9430" y="1185"/>
                      <a:pt x="9347" y="1185"/>
                    </a:cubicBezTo>
                    <a:cubicBezTo>
                      <a:pt x="9279" y="1185"/>
                      <a:pt x="9208" y="1201"/>
                      <a:pt x="9137" y="1229"/>
                    </a:cubicBezTo>
                    <a:lnTo>
                      <a:pt x="8633" y="1513"/>
                    </a:lnTo>
                    <a:cubicBezTo>
                      <a:pt x="8161" y="1198"/>
                      <a:pt x="7594" y="977"/>
                      <a:pt x="7058" y="883"/>
                    </a:cubicBezTo>
                    <a:lnTo>
                      <a:pt x="6901" y="284"/>
                    </a:lnTo>
                    <a:cubicBezTo>
                      <a:pt x="6869" y="127"/>
                      <a:pt x="6743" y="1"/>
                      <a:pt x="65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6915;p88">
                <a:extLst>
                  <a:ext uri="{FF2B5EF4-FFF2-40B4-BE49-F238E27FC236}">
                    <a16:creationId xmlns:a16="http://schemas.microsoft.com/office/drawing/2014/main" id="{A4D8FD09-F32C-1125-749A-13D42D354A94}"/>
                  </a:ext>
                </a:extLst>
              </p:cNvPr>
              <p:cNvSpPr/>
              <p:nvPr/>
            </p:nvSpPr>
            <p:spPr>
              <a:xfrm>
                <a:off x="-31455100" y="3997350"/>
                <a:ext cx="215050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201" extrusionOk="0">
                    <a:moveTo>
                      <a:pt x="5939" y="0"/>
                    </a:moveTo>
                    <a:cubicBezTo>
                      <a:pt x="4729" y="0"/>
                      <a:pt x="3750" y="854"/>
                      <a:pt x="3561" y="1963"/>
                    </a:cubicBezTo>
                    <a:cubicBezTo>
                      <a:pt x="3466" y="2404"/>
                      <a:pt x="3498" y="2813"/>
                      <a:pt x="3624" y="3223"/>
                    </a:cubicBezTo>
                    <a:lnTo>
                      <a:pt x="410" y="6468"/>
                    </a:lnTo>
                    <a:cubicBezTo>
                      <a:pt x="1" y="6846"/>
                      <a:pt x="1" y="7507"/>
                      <a:pt x="410" y="7917"/>
                    </a:cubicBezTo>
                    <a:cubicBezTo>
                      <a:pt x="600" y="8106"/>
                      <a:pt x="852" y="8200"/>
                      <a:pt x="1111" y="8200"/>
                    </a:cubicBezTo>
                    <a:cubicBezTo>
                      <a:pt x="1371" y="8200"/>
                      <a:pt x="1639" y="8106"/>
                      <a:pt x="1860" y="7917"/>
                    </a:cubicBezTo>
                    <a:lnTo>
                      <a:pt x="5136" y="4640"/>
                    </a:lnTo>
                    <a:cubicBezTo>
                      <a:pt x="5388" y="4735"/>
                      <a:pt x="5664" y="4782"/>
                      <a:pt x="5947" y="4782"/>
                    </a:cubicBezTo>
                    <a:cubicBezTo>
                      <a:pt x="6231" y="4782"/>
                      <a:pt x="6522" y="4735"/>
                      <a:pt x="6806" y="4640"/>
                    </a:cubicBezTo>
                    <a:cubicBezTo>
                      <a:pt x="7846" y="4294"/>
                      <a:pt x="8602" y="3065"/>
                      <a:pt x="8224" y="1773"/>
                    </a:cubicBezTo>
                    <a:cubicBezTo>
                      <a:pt x="8192" y="1647"/>
                      <a:pt x="8129" y="1553"/>
                      <a:pt x="8003" y="1521"/>
                    </a:cubicBezTo>
                    <a:cubicBezTo>
                      <a:pt x="7972" y="1514"/>
                      <a:pt x="7942" y="1510"/>
                      <a:pt x="7914" y="1510"/>
                    </a:cubicBezTo>
                    <a:cubicBezTo>
                      <a:pt x="7830" y="1510"/>
                      <a:pt x="7759" y="1545"/>
                      <a:pt x="7688" y="1616"/>
                    </a:cubicBezTo>
                    <a:lnTo>
                      <a:pt x="6901" y="2404"/>
                    </a:lnTo>
                    <a:cubicBezTo>
                      <a:pt x="6759" y="2530"/>
                      <a:pt x="6578" y="2593"/>
                      <a:pt x="6400" y="2593"/>
                    </a:cubicBezTo>
                    <a:cubicBezTo>
                      <a:pt x="6223" y="2593"/>
                      <a:pt x="6050" y="2530"/>
                      <a:pt x="5924" y="2404"/>
                    </a:cubicBezTo>
                    <a:cubicBezTo>
                      <a:pt x="5640" y="2120"/>
                      <a:pt x="5640" y="1679"/>
                      <a:pt x="5924" y="1395"/>
                    </a:cubicBezTo>
                    <a:lnTo>
                      <a:pt x="6711" y="608"/>
                    </a:lnTo>
                    <a:cubicBezTo>
                      <a:pt x="6774" y="545"/>
                      <a:pt x="6806" y="419"/>
                      <a:pt x="6774" y="293"/>
                    </a:cubicBezTo>
                    <a:cubicBezTo>
                      <a:pt x="6743" y="198"/>
                      <a:pt x="6648" y="104"/>
                      <a:pt x="6554" y="72"/>
                    </a:cubicBezTo>
                    <a:cubicBezTo>
                      <a:pt x="6344" y="23"/>
                      <a:pt x="6139" y="0"/>
                      <a:pt x="59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10" name="Google Shape;6947;p88">
              <a:extLst>
                <a:ext uri="{FF2B5EF4-FFF2-40B4-BE49-F238E27FC236}">
                  <a16:creationId xmlns:a16="http://schemas.microsoft.com/office/drawing/2014/main" id="{84C6E268-2405-7765-0D42-DE7DF913C33D}"/>
                </a:ext>
              </a:extLst>
            </p:cNvPr>
            <p:cNvGrpSpPr/>
            <p:nvPr/>
          </p:nvGrpSpPr>
          <p:grpSpPr>
            <a:xfrm>
              <a:off x="3147852" y="1725784"/>
              <a:ext cx="446398" cy="447620"/>
              <a:chOff x="-32927950" y="3944800"/>
              <a:chExt cx="292225" cy="293025"/>
            </a:xfrm>
            <a:solidFill>
              <a:schemeClr val="bg1">
                <a:lumMod val="50000"/>
              </a:schemeClr>
            </a:solidFill>
          </p:grpSpPr>
          <p:sp>
            <p:nvSpPr>
              <p:cNvPr id="111" name="Google Shape;6948;p88">
                <a:extLst>
                  <a:ext uri="{FF2B5EF4-FFF2-40B4-BE49-F238E27FC236}">
                    <a16:creationId xmlns:a16="http://schemas.microsoft.com/office/drawing/2014/main" id="{24D820C7-0096-7189-21B8-9E4DCD135DD0}"/>
                  </a:ext>
                </a:extLst>
              </p:cNvPr>
              <p:cNvSpPr/>
              <p:nvPr/>
            </p:nvSpPr>
            <p:spPr>
              <a:xfrm>
                <a:off x="-32927950" y="3944800"/>
                <a:ext cx="693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1689" extrusionOk="0">
                    <a:moveTo>
                      <a:pt x="1418" y="0"/>
                    </a:moveTo>
                    <a:cubicBezTo>
                      <a:pt x="1072" y="0"/>
                      <a:pt x="757" y="315"/>
                      <a:pt x="757" y="662"/>
                    </a:cubicBezTo>
                    <a:lnTo>
                      <a:pt x="757" y="9578"/>
                    </a:lnTo>
                    <a:cubicBezTo>
                      <a:pt x="757" y="9830"/>
                      <a:pt x="914" y="10050"/>
                      <a:pt x="1103" y="10176"/>
                    </a:cubicBezTo>
                    <a:lnTo>
                      <a:pt x="1103" y="10996"/>
                    </a:lnTo>
                    <a:lnTo>
                      <a:pt x="347" y="10996"/>
                    </a:lnTo>
                    <a:cubicBezTo>
                      <a:pt x="158" y="10996"/>
                      <a:pt x="1" y="11153"/>
                      <a:pt x="1" y="11342"/>
                    </a:cubicBezTo>
                    <a:cubicBezTo>
                      <a:pt x="1" y="11531"/>
                      <a:pt x="158" y="11689"/>
                      <a:pt x="347" y="11689"/>
                    </a:cubicBezTo>
                    <a:lnTo>
                      <a:pt x="2395" y="11689"/>
                    </a:lnTo>
                    <a:cubicBezTo>
                      <a:pt x="2616" y="11689"/>
                      <a:pt x="2773" y="11531"/>
                      <a:pt x="2773" y="11342"/>
                    </a:cubicBezTo>
                    <a:cubicBezTo>
                      <a:pt x="2773" y="11153"/>
                      <a:pt x="2616" y="10996"/>
                      <a:pt x="2395" y="10996"/>
                    </a:cubicBezTo>
                    <a:lnTo>
                      <a:pt x="1733" y="10996"/>
                    </a:lnTo>
                    <a:lnTo>
                      <a:pt x="1733" y="10176"/>
                    </a:lnTo>
                    <a:cubicBezTo>
                      <a:pt x="1922" y="10050"/>
                      <a:pt x="2080" y="9861"/>
                      <a:pt x="2080" y="9578"/>
                    </a:cubicBezTo>
                    <a:lnTo>
                      <a:pt x="2080" y="662"/>
                    </a:lnTo>
                    <a:cubicBezTo>
                      <a:pt x="2080" y="284"/>
                      <a:pt x="1765" y="0"/>
                      <a:pt x="1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6949;p88">
                <a:extLst>
                  <a:ext uri="{FF2B5EF4-FFF2-40B4-BE49-F238E27FC236}">
                    <a16:creationId xmlns:a16="http://schemas.microsoft.com/office/drawing/2014/main" id="{FA301F54-500B-39DE-126E-52925B270A30}"/>
                  </a:ext>
                </a:extLst>
              </p:cNvPr>
              <p:cNvSpPr/>
              <p:nvPr/>
            </p:nvSpPr>
            <p:spPr>
              <a:xfrm>
                <a:off x="-32720800" y="4057425"/>
                <a:ext cx="850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009" extrusionOk="0">
                    <a:moveTo>
                      <a:pt x="505" y="1"/>
                    </a:moveTo>
                    <a:cubicBezTo>
                      <a:pt x="221" y="1"/>
                      <a:pt x="0" y="221"/>
                      <a:pt x="0" y="505"/>
                    </a:cubicBezTo>
                    <a:cubicBezTo>
                      <a:pt x="0" y="788"/>
                      <a:pt x="221" y="1009"/>
                      <a:pt x="505" y="1009"/>
                    </a:cubicBezTo>
                    <a:lnTo>
                      <a:pt x="2899" y="1009"/>
                    </a:lnTo>
                    <a:cubicBezTo>
                      <a:pt x="3182" y="1009"/>
                      <a:pt x="3403" y="788"/>
                      <a:pt x="3403" y="505"/>
                    </a:cubicBezTo>
                    <a:cubicBezTo>
                      <a:pt x="3403" y="190"/>
                      <a:pt x="3182" y="1"/>
                      <a:pt x="28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3" name="Google Shape;6950;p88">
                <a:extLst>
                  <a:ext uri="{FF2B5EF4-FFF2-40B4-BE49-F238E27FC236}">
                    <a16:creationId xmlns:a16="http://schemas.microsoft.com/office/drawing/2014/main" id="{87F8EEE6-0D96-2086-568A-EDA5DEE3DB2F}"/>
                  </a:ext>
                </a:extLst>
              </p:cNvPr>
              <p:cNvSpPr/>
              <p:nvPr/>
            </p:nvSpPr>
            <p:spPr>
              <a:xfrm>
                <a:off x="-32720800" y="4099950"/>
                <a:ext cx="850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009" extrusionOk="0">
                    <a:moveTo>
                      <a:pt x="505" y="1"/>
                    </a:moveTo>
                    <a:cubicBezTo>
                      <a:pt x="221" y="1"/>
                      <a:pt x="0" y="221"/>
                      <a:pt x="0" y="505"/>
                    </a:cubicBezTo>
                    <a:cubicBezTo>
                      <a:pt x="0" y="788"/>
                      <a:pt x="221" y="1009"/>
                      <a:pt x="505" y="1009"/>
                    </a:cubicBezTo>
                    <a:lnTo>
                      <a:pt x="2899" y="1009"/>
                    </a:lnTo>
                    <a:cubicBezTo>
                      <a:pt x="3182" y="1009"/>
                      <a:pt x="3403" y="788"/>
                      <a:pt x="3403" y="505"/>
                    </a:cubicBezTo>
                    <a:cubicBezTo>
                      <a:pt x="3403" y="221"/>
                      <a:pt x="3182" y="1"/>
                      <a:pt x="28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4" name="Google Shape;6951;p88">
                <a:extLst>
                  <a:ext uri="{FF2B5EF4-FFF2-40B4-BE49-F238E27FC236}">
                    <a16:creationId xmlns:a16="http://schemas.microsoft.com/office/drawing/2014/main" id="{156DFACA-C3EB-2F76-A26C-424EC8B01A0A}"/>
                  </a:ext>
                </a:extLst>
              </p:cNvPr>
              <p:cNvSpPr/>
              <p:nvPr/>
            </p:nvSpPr>
            <p:spPr>
              <a:xfrm>
                <a:off x="-32720800" y="4141700"/>
                <a:ext cx="677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041" extrusionOk="0">
                    <a:moveTo>
                      <a:pt x="505" y="1"/>
                    </a:moveTo>
                    <a:cubicBezTo>
                      <a:pt x="221" y="1"/>
                      <a:pt x="0" y="253"/>
                      <a:pt x="0" y="536"/>
                    </a:cubicBezTo>
                    <a:cubicBezTo>
                      <a:pt x="0" y="788"/>
                      <a:pt x="221" y="1040"/>
                      <a:pt x="505" y="1040"/>
                    </a:cubicBezTo>
                    <a:lnTo>
                      <a:pt x="2206" y="1040"/>
                    </a:lnTo>
                    <a:cubicBezTo>
                      <a:pt x="2458" y="1040"/>
                      <a:pt x="2710" y="788"/>
                      <a:pt x="2710" y="536"/>
                    </a:cubicBezTo>
                    <a:cubicBezTo>
                      <a:pt x="2710" y="253"/>
                      <a:pt x="2521" y="1"/>
                      <a:pt x="2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6952;p88">
                <a:extLst>
                  <a:ext uri="{FF2B5EF4-FFF2-40B4-BE49-F238E27FC236}">
                    <a16:creationId xmlns:a16="http://schemas.microsoft.com/office/drawing/2014/main" id="{04CCE34E-DFFD-E11E-28CD-7944AA0D5BD2}"/>
                  </a:ext>
                </a:extLst>
              </p:cNvPr>
              <p:cNvSpPr/>
              <p:nvPr/>
            </p:nvSpPr>
            <p:spPr>
              <a:xfrm>
                <a:off x="-32754674" y="3944800"/>
                <a:ext cx="512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80" extrusionOk="0">
                    <a:moveTo>
                      <a:pt x="1702" y="0"/>
                    </a:moveTo>
                    <a:cubicBezTo>
                      <a:pt x="757" y="0"/>
                      <a:pt x="1" y="788"/>
                      <a:pt x="1" y="1733"/>
                    </a:cubicBezTo>
                    <a:lnTo>
                      <a:pt x="1" y="2080"/>
                    </a:lnTo>
                    <a:lnTo>
                      <a:pt x="2049" y="2080"/>
                    </a:lnTo>
                    <a:lnTo>
                      <a:pt x="20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6" name="Google Shape;6953;p88">
                <a:extLst>
                  <a:ext uri="{FF2B5EF4-FFF2-40B4-BE49-F238E27FC236}">
                    <a16:creationId xmlns:a16="http://schemas.microsoft.com/office/drawing/2014/main" id="{ED48BAAB-7E46-AE14-58B7-3D9A0260D5E9}"/>
                  </a:ext>
                </a:extLst>
              </p:cNvPr>
              <p:cNvSpPr/>
              <p:nvPr/>
            </p:nvSpPr>
            <p:spPr>
              <a:xfrm>
                <a:off x="-32687726" y="3944800"/>
                <a:ext cx="346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206" extrusionOk="0">
                    <a:moveTo>
                      <a:pt x="1" y="0"/>
                    </a:moveTo>
                    <a:lnTo>
                      <a:pt x="1" y="2111"/>
                    </a:lnTo>
                    <a:lnTo>
                      <a:pt x="883" y="2111"/>
                    </a:lnTo>
                    <a:cubicBezTo>
                      <a:pt x="1072" y="2111"/>
                      <a:pt x="1261" y="2143"/>
                      <a:pt x="1387" y="2206"/>
                    </a:cubicBezTo>
                    <a:lnTo>
                      <a:pt x="1387" y="1040"/>
                    </a:lnTo>
                    <a:cubicBezTo>
                      <a:pt x="1387" y="473"/>
                      <a:pt x="914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7" name="Google Shape;6954;p88">
                <a:extLst>
                  <a:ext uri="{FF2B5EF4-FFF2-40B4-BE49-F238E27FC236}">
                    <a16:creationId xmlns:a16="http://schemas.microsoft.com/office/drawing/2014/main" id="{A21EC3BB-37E9-1A2F-C070-ECE5BF27F587}"/>
                  </a:ext>
                </a:extLst>
              </p:cNvPr>
              <p:cNvSpPr/>
              <p:nvPr/>
            </p:nvSpPr>
            <p:spPr>
              <a:xfrm>
                <a:off x="-32860199" y="4014100"/>
                <a:ext cx="2071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6145" extrusionOk="0">
                    <a:moveTo>
                      <a:pt x="0" y="1"/>
                    </a:moveTo>
                    <a:lnTo>
                      <a:pt x="0" y="6144"/>
                    </a:lnTo>
                    <a:lnTo>
                      <a:pt x="378" y="6144"/>
                    </a:lnTo>
                    <a:cubicBezTo>
                      <a:pt x="756" y="6144"/>
                      <a:pt x="1071" y="5892"/>
                      <a:pt x="1260" y="5577"/>
                    </a:cubicBezTo>
                    <a:lnTo>
                      <a:pt x="2016" y="5955"/>
                    </a:lnTo>
                    <a:cubicBezTo>
                      <a:pt x="2268" y="6050"/>
                      <a:pt x="2552" y="6144"/>
                      <a:pt x="2773" y="6144"/>
                    </a:cubicBezTo>
                    <a:lnTo>
                      <a:pt x="3497" y="6144"/>
                    </a:lnTo>
                    <a:lnTo>
                      <a:pt x="3497" y="3057"/>
                    </a:lnTo>
                    <a:cubicBezTo>
                      <a:pt x="3214" y="3309"/>
                      <a:pt x="2867" y="3435"/>
                      <a:pt x="2457" y="3435"/>
                    </a:cubicBezTo>
                    <a:cubicBezTo>
                      <a:pt x="2268" y="3435"/>
                      <a:pt x="2111" y="3277"/>
                      <a:pt x="2111" y="3057"/>
                    </a:cubicBezTo>
                    <a:cubicBezTo>
                      <a:pt x="2111" y="2868"/>
                      <a:pt x="2268" y="2710"/>
                      <a:pt x="2457" y="2710"/>
                    </a:cubicBezTo>
                    <a:cubicBezTo>
                      <a:pt x="3025" y="2710"/>
                      <a:pt x="3497" y="2238"/>
                      <a:pt x="3497" y="1702"/>
                    </a:cubicBezTo>
                    <a:lnTo>
                      <a:pt x="3497" y="1009"/>
                    </a:lnTo>
                    <a:lnTo>
                      <a:pt x="7782" y="1009"/>
                    </a:lnTo>
                    <a:cubicBezTo>
                      <a:pt x="8065" y="1009"/>
                      <a:pt x="8286" y="788"/>
                      <a:pt x="8286" y="505"/>
                    </a:cubicBezTo>
                    <a:cubicBezTo>
                      <a:pt x="8286" y="221"/>
                      <a:pt x="8065" y="1"/>
                      <a:pt x="7782" y="1"/>
                    </a:cubicBezTo>
                    <a:lnTo>
                      <a:pt x="3560" y="1"/>
                    </a:lnTo>
                    <a:cubicBezTo>
                      <a:pt x="3308" y="1"/>
                      <a:pt x="2899" y="158"/>
                      <a:pt x="2583" y="442"/>
                    </a:cubicBezTo>
                    <a:cubicBezTo>
                      <a:pt x="2426" y="599"/>
                      <a:pt x="2205" y="662"/>
                      <a:pt x="1985" y="662"/>
                    </a:cubicBezTo>
                    <a:lnTo>
                      <a:pt x="1323" y="662"/>
                    </a:lnTo>
                    <a:cubicBezTo>
                      <a:pt x="1166" y="284"/>
                      <a:pt x="788" y="1"/>
                      <a:pt x="3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8" name="Google Shape;6955;p88">
                <a:extLst>
                  <a:ext uri="{FF2B5EF4-FFF2-40B4-BE49-F238E27FC236}">
                    <a16:creationId xmlns:a16="http://schemas.microsoft.com/office/drawing/2014/main" id="{6092B184-3C5F-8E18-C9BD-259C58C45803}"/>
                  </a:ext>
                </a:extLst>
              </p:cNvPr>
              <p:cNvSpPr/>
              <p:nvPr/>
            </p:nvSpPr>
            <p:spPr>
              <a:xfrm>
                <a:off x="-32755449" y="4055850"/>
                <a:ext cx="51200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246" extrusionOk="0">
                    <a:moveTo>
                      <a:pt x="0" y="1"/>
                    </a:moveTo>
                    <a:lnTo>
                      <a:pt x="0" y="64"/>
                    </a:lnTo>
                    <a:lnTo>
                      <a:pt x="0" y="5514"/>
                    </a:lnTo>
                    <a:cubicBezTo>
                      <a:pt x="0" y="6459"/>
                      <a:pt x="756" y="7247"/>
                      <a:pt x="1701" y="7247"/>
                    </a:cubicBezTo>
                    <a:lnTo>
                      <a:pt x="2048" y="7247"/>
                    </a:lnTo>
                    <a:lnTo>
                      <a:pt x="2048" y="5167"/>
                    </a:lnTo>
                    <a:lnTo>
                      <a:pt x="1891" y="5167"/>
                    </a:lnTo>
                    <a:cubicBezTo>
                      <a:pt x="1229" y="5167"/>
                      <a:pt x="725" y="4632"/>
                      <a:pt x="725" y="4002"/>
                    </a:cubicBezTo>
                    <a:cubicBezTo>
                      <a:pt x="725" y="3624"/>
                      <a:pt x="882" y="3372"/>
                      <a:pt x="1071" y="3120"/>
                    </a:cubicBezTo>
                    <a:cubicBezTo>
                      <a:pt x="819" y="2899"/>
                      <a:pt x="725" y="2615"/>
                      <a:pt x="725" y="2269"/>
                    </a:cubicBezTo>
                    <a:cubicBezTo>
                      <a:pt x="725" y="1922"/>
                      <a:pt x="882" y="1639"/>
                      <a:pt x="1071" y="1387"/>
                    </a:cubicBezTo>
                    <a:cubicBezTo>
                      <a:pt x="819" y="1166"/>
                      <a:pt x="725" y="883"/>
                      <a:pt x="725" y="536"/>
                    </a:cubicBezTo>
                    <a:cubicBezTo>
                      <a:pt x="725" y="316"/>
                      <a:pt x="756" y="190"/>
                      <a:pt x="8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9" name="Google Shape;6956;p88">
                <a:extLst>
                  <a:ext uri="{FF2B5EF4-FFF2-40B4-BE49-F238E27FC236}">
                    <a16:creationId xmlns:a16="http://schemas.microsoft.com/office/drawing/2014/main" id="{5FCEC4FB-1104-ABA5-8A8A-AA113BF43BFF}"/>
                  </a:ext>
                </a:extLst>
              </p:cNvPr>
              <p:cNvSpPr/>
              <p:nvPr/>
            </p:nvSpPr>
            <p:spPr>
              <a:xfrm>
                <a:off x="-32686926" y="4182650"/>
                <a:ext cx="346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207" extrusionOk="0">
                    <a:moveTo>
                      <a:pt x="1386" y="1"/>
                    </a:moveTo>
                    <a:cubicBezTo>
                      <a:pt x="1229" y="64"/>
                      <a:pt x="1071" y="95"/>
                      <a:pt x="882" y="95"/>
                    </a:cubicBezTo>
                    <a:lnTo>
                      <a:pt x="0" y="95"/>
                    </a:lnTo>
                    <a:lnTo>
                      <a:pt x="0" y="2206"/>
                    </a:lnTo>
                    <a:lnTo>
                      <a:pt x="378" y="2206"/>
                    </a:lnTo>
                    <a:cubicBezTo>
                      <a:pt x="914" y="2206"/>
                      <a:pt x="1386" y="1734"/>
                      <a:pt x="1386" y="1167"/>
                    </a:cubicBezTo>
                    <a:lnTo>
                      <a:pt x="138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20" name="Google Shape;6971;p88">
              <a:extLst>
                <a:ext uri="{FF2B5EF4-FFF2-40B4-BE49-F238E27FC236}">
                  <a16:creationId xmlns:a16="http://schemas.microsoft.com/office/drawing/2014/main" id="{82683F85-8684-423C-B2A5-F59FF9F58682}"/>
                </a:ext>
              </a:extLst>
            </p:cNvPr>
            <p:cNvGrpSpPr/>
            <p:nvPr/>
          </p:nvGrpSpPr>
          <p:grpSpPr>
            <a:xfrm>
              <a:off x="6107749" y="1700219"/>
              <a:ext cx="445214" cy="445176"/>
              <a:chOff x="-31093575" y="3911725"/>
              <a:chExt cx="291450" cy="291425"/>
            </a:xfrm>
            <a:solidFill>
              <a:schemeClr val="bg1">
                <a:lumMod val="50000"/>
              </a:schemeClr>
            </a:solidFill>
          </p:grpSpPr>
          <p:sp>
            <p:nvSpPr>
              <p:cNvPr id="121" name="Google Shape;6972;p88">
                <a:extLst>
                  <a:ext uri="{FF2B5EF4-FFF2-40B4-BE49-F238E27FC236}">
                    <a16:creationId xmlns:a16="http://schemas.microsoft.com/office/drawing/2014/main" id="{E74B217F-1952-D1A5-C99B-65506575984E}"/>
                  </a:ext>
                </a:extLst>
              </p:cNvPr>
              <p:cNvSpPr/>
              <p:nvPr/>
            </p:nvSpPr>
            <p:spPr>
              <a:xfrm>
                <a:off x="-31093575" y="3911725"/>
                <a:ext cx="2914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57" extrusionOk="0">
                    <a:moveTo>
                      <a:pt x="5829" y="0"/>
                    </a:moveTo>
                    <a:cubicBezTo>
                      <a:pt x="3372" y="0"/>
                      <a:pt x="1261" y="1796"/>
                      <a:pt x="788" y="4159"/>
                    </a:cubicBezTo>
                    <a:cubicBezTo>
                      <a:pt x="347" y="4285"/>
                      <a:pt x="1" y="4694"/>
                      <a:pt x="1" y="5167"/>
                    </a:cubicBezTo>
                    <a:lnTo>
                      <a:pt x="1" y="7876"/>
                    </a:lnTo>
                    <a:cubicBezTo>
                      <a:pt x="1" y="8412"/>
                      <a:pt x="473" y="8885"/>
                      <a:pt x="1009" y="8885"/>
                    </a:cubicBezTo>
                    <a:lnTo>
                      <a:pt x="1702" y="8885"/>
                    </a:lnTo>
                    <a:cubicBezTo>
                      <a:pt x="1891" y="8885"/>
                      <a:pt x="2049" y="8727"/>
                      <a:pt x="2049" y="8538"/>
                    </a:cubicBezTo>
                    <a:lnTo>
                      <a:pt x="2049" y="4442"/>
                    </a:lnTo>
                    <a:cubicBezTo>
                      <a:pt x="2049" y="4253"/>
                      <a:pt x="1891" y="4096"/>
                      <a:pt x="1702" y="4096"/>
                    </a:cubicBezTo>
                    <a:lnTo>
                      <a:pt x="1481" y="4096"/>
                    </a:lnTo>
                    <a:cubicBezTo>
                      <a:pt x="1954" y="2111"/>
                      <a:pt x="3781" y="630"/>
                      <a:pt x="5829" y="630"/>
                    </a:cubicBezTo>
                    <a:cubicBezTo>
                      <a:pt x="7877" y="630"/>
                      <a:pt x="9673" y="2111"/>
                      <a:pt x="10145" y="4096"/>
                    </a:cubicBezTo>
                    <a:lnTo>
                      <a:pt x="9956" y="4096"/>
                    </a:lnTo>
                    <a:cubicBezTo>
                      <a:pt x="9767" y="4096"/>
                      <a:pt x="9610" y="4253"/>
                      <a:pt x="9610" y="4442"/>
                    </a:cubicBezTo>
                    <a:lnTo>
                      <a:pt x="9610" y="8538"/>
                    </a:lnTo>
                    <a:cubicBezTo>
                      <a:pt x="9610" y="8727"/>
                      <a:pt x="9767" y="8885"/>
                      <a:pt x="9956" y="8885"/>
                    </a:cubicBezTo>
                    <a:lnTo>
                      <a:pt x="10271" y="8885"/>
                    </a:lnTo>
                    <a:cubicBezTo>
                      <a:pt x="10114" y="9672"/>
                      <a:pt x="9421" y="10271"/>
                      <a:pt x="8570" y="10271"/>
                    </a:cubicBezTo>
                    <a:lnTo>
                      <a:pt x="6774" y="10271"/>
                    </a:lnTo>
                    <a:cubicBezTo>
                      <a:pt x="6617" y="9893"/>
                      <a:pt x="6270" y="9609"/>
                      <a:pt x="5829" y="9609"/>
                    </a:cubicBezTo>
                    <a:cubicBezTo>
                      <a:pt x="5262" y="9609"/>
                      <a:pt x="4789" y="10082"/>
                      <a:pt x="4789" y="10617"/>
                    </a:cubicBezTo>
                    <a:cubicBezTo>
                      <a:pt x="4789" y="11184"/>
                      <a:pt x="5262" y="11657"/>
                      <a:pt x="5829" y="11657"/>
                    </a:cubicBezTo>
                    <a:cubicBezTo>
                      <a:pt x="6270" y="11657"/>
                      <a:pt x="6648" y="11373"/>
                      <a:pt x="6774" y="10995"/>
                    </a:cubicBezTo>
                    <a:lnTo>
                      <a:pt x="8570" y="10995"/>
                    </a:lnTo>
                    <a:cubicBezTo>
                      <a:pt x="9799" y="10995"/>
                      <a:pt x="10775" y="10082"/>
                      <a:pt x="10933" y="8885"/>
                    </a:cubicBezTo>
                    <a:cubicBezTo>
                      <a:pt x="11342" y="8790"/>
                      <a:pt x="11658" y="8380"/>
                      <a:pt x="11658" y="7908"/>
                    </a:cubicBezTo>
                    <a:lnTo>
                      <a:pt x="11658" y="5198"/>
                    </a:lnTo>
                    <a:cubicBezTo>
                      <a:pt x="11658" y="4694"/>
                      <a:pt x="11311" y="4253"/>
                      <a:pt x="10870" y="4159"/>
                    </a:cubicBezTo>
                    <a:cubicBezTo>
                      <a:pt x="10397" y="1796"/>
                      <a:pt x="8255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2" name="Google Shape;6973;p88">
                <a:extLst>
                  <a:ext uri="{FF2B5EF4-FFF2-40B4-BE49-F238E27FC236}">
                    <a16:creationId xmlns:a16="http://schemas.microsoft.com/office/drawing/2014/main" id="{65BEEA52-1965-9739-E14B-B9271D0D07C2}"/>
                  </a:ext>
                </a:extLst>
              </p:cNvPr>
              <p:cNvSpPr/>
              <p:nvPr/>
            </p:nvSpPr>
            <p:spPr>
              <a:xfrm>
                <a:off x="-31025824" y="3980250"/>
                <a:ext cx="156750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6170" extrusionOk="0">
                    <a:moveTo>
                      <a:pt x="3119" y="1386"/>
                    </a:moveTo>
                    <a:cubicBezTo>
                      <a:pt x="3308" y="1386"/>
                      <a:pt x="3466" y="1544"/>
                      <a:pt x="3466" y="1733"/>
                    </a:cubicBezTo>
                    <a:cubicBezTo>
                      <a:pt x="3466" y="1953"/>
                      <a:pt x="3308" y="2079"/>
                      <a:pt x="3119" y="2079"/>
                    </a:cubicBezTo>
                    <a:cubicBezTo>
                      <a:pt x="2930" y="2079"/>
                      <a:pt x="2773" y="1953"/>
                      <a:pt x="2773" y="1733"/>
                    </a:cubicBezTo>
                    <a:cubicBezTo>
                      <a:pt x="2773" y="1544"/>
                      <a:pt x="2930" y="1386"/>
                      <a:pt x="3119" y="1386"/>
                    </a:cubicBezTo>
                    <a:close/>
                    <a:moveTo>
                      <a:pt x="3119" y="2741"/>
                    </a:moveTo>
                    <a:cubicBezTo>
                      <a:pt x="3308" y="2741"/>
                      <a:pt x="3466" y="2867"/>
                      <a:pt x="3466" y="3088"/>
                    </a:cubicBezTo>
                    <a:lnTo>
                      <a:pt x="3466" y="4474"/>
                    </a:lnTo>
                    <a:cubicBezTo>
                      <a:pt x="3466" y="4663"/>
                      <a:pt x="3308" y="4820"/>
                      <a:pt x="3119" y="4820"/>
                    </a:cubicBezTo>
                    <a:cubicBezTo>
                      <a:pt x="2930" y="4820"/>
                      <a:pt x="2773" y="4663"/>
                      <a:pt x="2773" y="4474"/>
                    </a:cubicBezTo>
                    <a:lnTo>
                      <a:pt x="2773" y="3088"/>
                    </a:lnTo>
                    <a:cubicBezTo>
                      <a:pt x="2773" y="2867"/>
                      <a:pt x="2930" y="2741"/>
                      <a:pt x="3119" y="2741"/>
                    </a:cubicBezTo>
                    <a:close/>
                    <a:moveTo>
                      <a:pt x="3151" y="0"/>
                    </a:moveTo>
                    <a:cubicBezTo>
                      <a:pt x="1449" y="0"/>
                      <a:pt x="63" y="1386"/>
                      <a:pt x="63" y="3088"/>
                    </a:cubicBezTo>
                    <a:cubicBezTo>
                      <a:pt x="63" y="3592"/>
                      <a:pt x="158" y="4096"/>
                      <a:pt x="441" y="4568"/>
                    </a:cubicBezTo>
                    <a:lnTo>
                      <a:pt x="63" y="5734"/>
                    </a:lnTo>
                    <a:cubicBezTo>
                      <a:pt x="0" y="5828"/>
                      <a:pt x="0" y="5955"/>
                      <a:pt x="126" y="6081"/>
                    </a:cubicBezTo>
                    <a:cubicBezTo>
                      <a:pt x="171" y="6125"/>
                      <a:pt x="263" y="6170"/>
                      <a:pt x="357" y="6170"/>
                    </a:cubicBezTo>
                    <a:cubicBezTo>
                      <a:pt x="396" y="6170"/>
                      <a:pt x="436" y="6162"/>
                      <a:pt x="473" y="6144"/>
                    </a:cubicBezTo>
                    <a:lnTo>
                      <a:pt x="1638" y="5765"/>
                    </a:lnTo>
                    <a:cubicBezTo>
                      <a:pt x="2079" y="6049"/>
                      <a:pt x="2615" y="6144"/>
                      <a:pt x="3151" y="6144"/>
                    </a:cubicBezTo>
                    <a:cubicBezTo>
                      <a:pt x="4852" y="6144"/>
                      <a:pt x="6270" y="4789"/>
                      <a:pt x="6270" y="3088"/>
                    </a:cubicBezTo>
                    <a:cubicBezTo>
                      <a:pt x="6270" y="1386"/>
                      <a:pt x="4852" y="0"/>
                      <a:pt x="31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23" name="Google Shape;7004;p88">
              <a:extLst>
                <a:ext uri="{FF2B5EF4-FFF2-40B4-BE49-F238E27FC236}">
                  <a16:creationId xmlns:a16="http://schemas.microsoft.com/office/drawing/2014/main" id="{2E68312B-79DF-BACC-2527-4B8A9A654C9A}"/>
                </a:ext>
              </a:extLst>
            </p:cNvPr>
            <p:cNvGrpSpPr/>
            <p:nvPr/>
          </p:nvGrpSpPr>
          <p:grpSpPr>
            <a:xfrm>
              <a:off x="3781532" y="1707954"/>
              <a:ext cx="469273" cy="446093"/>
              <a:chOff x="-32576675" y="3944600"/>
              <a:chExt cx="307200" cy="292025"/>
            </a:xfrm>
            <a:solidFill>
              <a:schemeClr val="bg1">
                <a:lumMod val="50000"/>
              </a:schemeClr>
            </a:solidFill>
          </p:grpSpPr>
          <p:sp>
            <p:nvSpPr>
              <p:cNvPr id="124" name="Google Shape;7005;p88">
                <a:extLst>
                  <a:ext uri="{FF2B5EF4-FFF2-40B4-BE49-F238E27FC236}">
                    <a16:creationId xmlns:a16="http://schemas.microsoft.com/office/drawing/2014/main" id="{C7A465F8-C1A2-6652-62EF-50B44B31B526}"/>
                  </a:ext>
                </a:extLst>
              </p:cNvPr>
              <p:cNvSpPr/>
              <p:nvPr/>
            </p:nvSpPr>
            <p:spPr>
              <a:xfrm>
                <a:off x="-32482951" y="3944600"/>
                <a:ext cx="213475" cy="214650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86" extrusionOk="0">
                    <a:moveTo>
                      <a:pt x="5156" y="1"/>
                    </a:moveTo>
                    <a:cubicBezTo>
                      <a:pt x="4372" y="1"/>
                      <a:pt x="3593" y="308"/>
                      <a:pt x="2994" y="922"/>
                    </a:cubicBezTo>
                    <a:lnTo>
                      <a:pt x="1450" y="2466"/>
                    </a:lnTo>
                    <a:cubicBezTo>
                      <a:pt x="1681" y="2417"/>
                      <a:pt x="1916" y="2392"/>
                      <a:pt x="2152" y="2392"/>
                    </a:cubicBezTo>
                    <a:cubicBezTo>
                      <a:pt x="2529" y="2392"/>
                      <a:pt x="2909" y="2456"/>
                      <a:pt x="3277" y="2592"/>
                    </a:cubicBezTo>
                    <a:lnTo>
                      <a:pt x="3939" y="1899"/>
                    </a:lnTo>
                    <a:cubicBezTo>
                      <a:pt x="4270" y="1568"/>
                      <a:pt x="4703" y="1402"/>
                      <a:pt x="5136" y="1402"/>
                    </a:cubicBezTo>
                    <a:cubicBezTo>
                      <a:pt x="5569" y="1402"/>
                      <a:pt x="6003" y="1568"/>
                      <a:pt x="6333" y="1899"/>
                    </a:cubicBezTo>
                    <a:cubicBezTo>
                      <a:pt x="7027" y="2592"/>
                      <a:pt x="7027" y="3631"/>
                      <a:pt x="6333" y="4325"/>
                    </a:cubicBezTo>
                    <a:lnTo>
                      <a:pt x="3939" y="6719"/>
                    </a:lnTo>
                    <a:cubicBezTo>
                      <a:pt x="3608" y="7050"/>
                      <a:pt x="3175" y="7215"/>
                      <a:pt x="2742" y="7215"/>
                    </a:cubicBezTo>
                    <a:cubicBezTo>
                      <a:pt x="2309" y="7215"/>
                      <a:pt x="1875" y="7050"/>
                      <a:pt x="1545" y="6719"/>
                    </a:cubicBezTo>
                    <a:cubicBezTo>
                      <a:pt x="1261" y="6435"/>
                      <a:pt x="1104" y="6089"/>
                      <a:pt x="1072" y="5742"/>
                    </a:cubicBezTo>
                    <a:lnTo>
                      <a:pt x="1" y="6782"/>
                    </a:lnTo>
                    <a:cubicBezTo>
                      <a:pt x="158" y="7097"/>
                      <a:pt x="348" y="7381"/>
                      <a:pt x="600" y="7664"/>
                    </a:cubicBezTo>
                    <a:cubicBezTo>
                      <a:pt x="1214" y="8278"/>
                      <a:pt x="2002" y="8586"/>
                      <a:pt x="2781" y="8586"/>
                    </a:cubicBezTo>
                    <a:cubicBezTo>
                      <a:pt x="3561" y="8586"/>
                      <a:pt x="4333" y="8278"/>
                      <a:pt x="4916" y="7664"/>
                    </a:cubicBezTo>
                    <a:lnTo>
                      <a:pt x="7342" y="5270"/>
                    </a:lnTo>
                    <a:cubicBezTo>
                      <a:pt x="8539" y="4073"/>
                      <a:pt x="8539" y="2151"/>
                      <a:pt x="7342" y="922"/>
                    </a:cubicBezTo>
                    <a:cubicBezTo>
                      <a:pt x="6727" y="308"/>
                      <a:pt x="5940" y="1"/>
                      <a:pt x="5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5" name="Google Shape;7006;p88">
                <a:extLst>
                  <a:ext uri="{FF2B5EF4-FFF2-40B4-BE49-F238E27FC236}">
                    <a16:creationId xmlns:a16="http://schemas.microsoft.com/office/drawing/2014/main" id="{679B4178-E98F-D5C0-DBE4-4AC09AFEA3E4}"/>
                  </a:ext>
                </a:extLst>
              </p:cNvPr>
              <p:cNvSpPr/>
              <p:nvPr/>
            </p:nvSpPr>
            <p:spPr>
              <a:xfrm>
                <a:off x="-32576675" y="4020200"/>
                <a:ext cx="2158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8657" extrusionOk="0">
                    <a:moveTo>
                      <a:pt x="5865" y="1"/>
                    </a:moveTo>
                    <a:cubicBezTo>
                      <a:pt x="5081" y="1"/>
                      <a:pt x="4301" y="308"/>
                      <a:pt x="3718" y="922"/>
                    </a:cubicBezTo>
                    <a:lnTo>
                      <a:pt x="1230" y="3411"/>
                    </a:lnTo>
                    <a:cubicBezTo>
                      <a:pt x="1" y="4640"/>
                      <a:pt x="1" y="6562"/>
                      <a:pt x="1230" y="7759"/>
                    </a:cubicBezTo>
                    <a:cubicBezTo>
                      <a:pt x="1844" y="8358"/>
                      <a:pt x="2632" y="8657"/>
                      <a:pt x="3415" y="8657"/>
                    </a:cubicBezTo>
                    <a:cubicBezTo>
                      <a:pt x="4199" y="8657"/>
                      <a:pt x="4979" y="8358"/>
                      <a:pt x="5577" y="7759"/>
                    </a:cubicBezTo>
                    <a:lnTo>
                      <a:pt x="7152" y="6184"/>
                    </a:lnTo>
                    <a:lnTo>
                      <a:pt x="7152" y="6184"/>
                    </a:lnTo>
                    <a:cubicBezTo>
                      <a:pt x="6938" y="6218"/>
                      <a:pt x="6719" y="6235"/>
                      <a:pt x="6499" y="6235"/>
                    </a:cubicBezTo>
                    <a:cubicBezTo>
                      <a:pt x="6106" y="6235"/>
                      <a:pt x="5709" y="6179"/>
                      <a:pt x="5325" y="6058"/>
                    </a:cubicBezTo>
                    <a:lnTo>
                      <a:pt x="4569" y="6814"/>
                    </a:lnTo>
                    <a:cubicBezTo>
                      <a:pt x="4238" y="7145"/>
                      <a:pt x="3805" y="7310"/>
                      <a:pt x="3372" y="7310"/>
                    </a:cubicBezTo>
                    <a:cubicBezTo>
                      <a:pt x="2939" y="7310"/>
                      <a:pt x="2505" y="7145"/>
                      <a:pt x="2175" y="6814"/>
                    </a:cubicBezTo>
                    <a:cubicBezTo>
                      <a:pt x="1513" y="6121"/>
                      <a:pt x="1513" y="5081"/>
                      <a:pt x="2175" y="4388"/>
                    </a:cubicBezTo>
                    <a:lnTo>
                      <a:pt x="4664" y="1899"/>
                    </a:lnTo>
                    <a:cubicBezTo>
                      <a:pt x="4994" y="1568"/>
                      <a:pt x="5428" y="1403"/>
                      <a:pt x="5861" y="1403"/>
                    </a:cubicBezTo>
                    <a:cubicBezTo>
                      <a:pt x="6294" y="1403"/>
                      <a:pt x="6727" y="1568"/>
                      <a:pt x="7058" y="1899"/>
                    </a:cubicBezTo>
                    <a:cubicBezTo>
                      <a:pt x="7342" y="2183"/>
                      <a:pt x="7499" y="2561"/>
                      <a:pt x="7531" y="2907"/>
                    </a:cubicBezTo>
                    <a:lnTo>
                      <a:pt x="8287" y="2151"/>
                    </a:lnTo>
                    <a:lnTo>
                      <a:pt x="8633" y="1805"/>
                    </a:lnTo>
                    <a:cubicBezTo>
                      <a:pt x="8476" y="1490"/>
                      <a:pt x="8287" y="1206"/>
                      <a:pt x="8035" y="922"/>
                    </a:cubicBezTo>
                    <a:cubicBezTo>
                      <a:pt x="7436" y="308"/>
                      <a:pt x="6648" y="1"/>
                      <a:pt x="58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26" name="Google Shape;7018;p88">
              <a:extLst>
                <a:ext uri="{FF2B5EF4-FFF2-40B4-BE49-F238E27FC236}">
                  <a16:creationId xmlns:a16="http://schemas.microsoft.com/office/drawing/2014/main" id="{C6B74EF7-9AA8-BE68-CDC2-C30CE2D887ED}"/>
                </a:ext>
              </a:extLst>
            </p:cNvPr>
            <p:cNvGrpSpPr/>
            <p:nvPr/>
          </p:nvGrpSpPr>
          <p:grpSpPr>
            <a:xfrm>
              <a:off x="6730347" y="1707238"/>
              <a:ext cx="446398" cy="445214"/>
              <a:chOff x="-30735200" y="3910925"/>
              <a:chExt cx="292225" cy="291450"/>
            </a:xfrm>
            <a:solidFill>
              <a:schemeClr val="bg1">
                <a:lumMod val="50000"/>
              </a:schemeClr>
            </a:solidFill>
          </p:grpSpPr>
          <p:sp>
            <p:nvSpPr>
              <p:cNvPr id="127" name="Google Shape;7019;p88">
                <a:extLst>
                  <a:ext uri="{FF2B5EF4-FFF2-40B4-BE49-F238E27FC236}">
                    <a16:creationId xmlns:a16="http://schemas.microsoft.com/office/drawing/2014/main" id="{59507A99-4879-4E94-65F4-C40480E55864}"/>
                  </a:ext>
                </a:extLst>
              </p:cNvPr>
              <p:cNvSpPr/>
              <p:nvPr/>
            </p:nvSpPr>
            <p:spPr>
              <a:xfrm>
                <a:off x="-30683225" y="3962900"/>
                <a:ext cx="1882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7468" extrusionOk="0">
                    <a:moveTo>
                      <a:pt x="3750" y="663"/>
                    </a:moveTo>
                    <a:cubicBezTo>
                      <a:pt x="3939" y="663"/>
                      <a:pt x="4096" y="820"/>
                      <a:pt x="4096" y="1009"/>
                    </a:cubicBezTo>
                    <a:lnTo>
                      <a:pt x="4096" y="3624"/>
                    </a:lnTo>
                    <a:lnTo>
                      <a:pt x="5357" y="4884"/>
                    </a:lnTo>
                    <a:cubicBezTo>
                      <a:pt x="5514" y="5042"/>
                      <a:pt x="5514" y="5231"/>
                      <a:pt x="5357" y="5357"/>
                    </a:cubicBezTo>
                    <a:cubicBezTo>
                      <a:pt x="5294" y="5420"/>
                      <a:pt x="5207" y="5451"/>
                      <a:pt x="5120" y="5451"/>
                    </a:cubicBezTo>
                    <a:cubicBezTo>
                      <a:pt x="5034" y="5451"/>
                      <a:pt x="4947" y="5420"/>
                      <a:pt x="4884" y="5357"/>
                    </a:cubicBezTo>
                    <a:lnTo>
                      <a:pt x="3498" y="3971"/>
                    </a:lnTo>
                    <a:cubicBezTo>
                      <a:pt x="3435" y="3908"/>
                      <a:pt x="3403" y="3813"/>
                      <a:pt x="3403" y="3719"/>
                    </a:cubicBezTo>
                    <a:lnTo>
                      <a:pt x="3403" y="1009"/>
                    </a:lnTo>
                    <a:cubicBezTo>
                      <a:pt x="3403" y="820"/>
                      <a:pt x="3561" y="663"/>
                      <a:pt x="3750" y="663"/>
                    </a:cubicBezTo>
                    <a:close/>
                    <a:moveTo>
                      <a:pt x="3750" y="1"/>
                    </a:moveTo>
                    <a:cubicBezTo>
                      <a:pt x="1671" y="1"/>
                      <a:pt x="1" y="1702"/>
                      <a:pt x="1" y="3750"/>
                    </a:cubicBezTo>
                    <a:cubicBezTo>
                      <a:pt x="1" y="5829"/>
                      <a:pt x="1702" y="7468"/>
                      <a:pt x="3750" y="7468"/>
                    </a:cubicBezTo>
                    <a:cubicBezTo>
                      <a:pt x="5798" y="7468"/>
                      <a:pt x="7499" y="5798"/>
                      <a:pt x="7499" y="3750"/>
                    </a:cubicBezTo>
                    <a:cubicBezTo>
                      <a:pt x="7530" y="1702"/>
                      <a:pt x="5829" y="1"/>
                      <a:pt x="37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8" name="Google Shape;7020;p88">
                <a:extLst>
                  <a:ext uri="{FF2B5EF4-FFF2-40B4-BE49-F238E27FC236}">
                    <a16:creationId xmlns:a16="http://schemas.microsoft.com/office/drawing/2014/main" id="{4513D45A-1985-B6C2-C9E1-1CCCFC5F7734}"/>
                  </a:ext>
                </a:extLst>
              </p:cNvPr>
              <p:cNvSpPr/>
              <p:nvPr/>
            </p:nvSpPr>
            <p:spPr>
              <a:xfrm>
                <a:off x="-30735200" y="3910925"/>
                <a:ext cx="292225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58" extrusionOk="0">
                    <a:moveTo>
                      <a:pt x="5829" y="1355"/>
                    </a:moveTo>
                    <a:cubicBezTo>
                      <a:pt x="8286" y="1355"/>
                      <a:pt x="10271" y="3372"/>
                      <a:pt x="10271" y="5829"/>
                    </a:cubicBezTo>
                    <a:cubicBezTo>
                      <a:pt x="10271" y="8286"/>
                      <a:pt x="8318" y="10271"/>
                      <a:pt x="5829" y="10271"/>
                    </a:cubicBezTo>
                    <a:cubicBezTo>
                      <a:pt x="3403" y="10271"/>
                      <a:pt x="1387" y="8255"/>
                      <a:pt x="1387" y="5829"/>
                    </a:cubicBezTo>
                    <a:cubicBezTo>
                      <a:pt x="1387" y="3372"/>
                      <a:pt x="3371" y="1355"/>
                      <a:pt x="5829" y="1355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0" y="2616"/>
                      <a:pt x="0" y="5829"/>
                    </a:cubicBezTo>
                    <a:cubicBezTo>
                      <a:pt x="0" y="9011"/>
                      <a:pt x="2647" y="11657"/>
                      <a:pt x="5829" y="11657"/>
                    </a:cubicBezTo>
                    <a:cubicBezTo>
                      <a:pt x="9011" y="11657"/>
                      <a:pt x="11657" y="9011"/>
                      <a:pt x="11657" y="5829"/>
                    </a:cubicBezTo>
                    <a:cubicBezTo>
                      <a:pt x="11689" y="2616"/>
                      <a:pt x="9042" y="1"/>
                      <a:pt x="58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129" name="Google Shape;5917;p86">
              <a:extLst>
                <a:ext uri="{FF2B5EF4-FFF2-40B4-BE49-F238E27FC236}">
                  <a16:creationId xmlns:a16="http://schemas.microsoft.com/office/drawing/2014/main" id="{F6C57B5B-F36C-AC37-F9BD-93EE182B5955}"/>
                </a:ext>
              </a:extLst>
            </p:cNvPr>
            <p:cNvSpPr/>
            <p:nvPr/>
          </p:nvSpPr>
          <p:spPr>
            <a:xfrm>
              <a:off x="4339774" y="2577098"/>
              <a:ext cx="451033" cy="463173"/>
            </a:xfrm>
            <a:custGeom>
              <a:avLst/>
              <a:gdLst/>
              <a:ahLst/>
              <a:cxnLst/>
              <a:rect l="l" t="t" r="r" b="b"/>
              <a:pathLst>
                <a:path w="12446" h="12698" extrusionOk="0">
                  <a:moveTo>
                    <a:pt x="6239" y="1"/>
                  </a:moveTo>
                  <a:cubicBezTo>
                    <a:pt x="5105" y="1"/>
                    <a:pt x="4191" y="915"/>
                    <a:pt x="4159" y="2112"/>
                  </a:cubicBezTo>
                  <a:cubicBezTo>
                    <a:pt x="4159" y="3088"/>
                    <a:pt x="4852" y="3939"/>
                    <a:pt x="5798" y="4097"/>
                  </a:cubicBezTo>
                  <a:lnTo>
                    <a:pt x="5798" y="5294"/>
                  </a:lnTo>
                  <a:cubicBezTo>
                    <a:pt x="4852" y="5483"/>
                    <a:pt x="4159" y="6333"/>
                    <a:pt x="4159" y="7310"/>
                  </a:cubicBezTo>
                  <a:cubicBezTo>
                    <a:pt x="4159" y="7657"/>
                    <a:pt x="4222" y="7972"/>
                    <a:pt x="4380" y="8255"/>
                  </a:cubicBezTo>
                  <a:lnTo>
                    <a:pt x="3403" y="9043"/>
                  </a:lnTo>
                  <a:cubicBezTo>
                    <a:pt x="3057" y="8728"/>
                    <a:pt x="2584" y="8570"/>
                    <a:pt x="2112" y="8570"/>
                  </a:cubicBezTo>
                  <a:cubicBezTo>
                    <a:pt x="946" y="8602"/>
                    <a:pt x="1" y="9515"/>
                    <a:pt x="1" y="10650"/>
                  </a:cubicBezTo>
                  <a:cubicBezTo>
                    <a:pt x="1" y="11784"/>
                    <a:pt x="946" y="12697"/>
                    <a:pt x="2112" y="12697"/>
                  </a:cubicBezTo>
                  <a:cubicBezTo>
                    <a:pt x="3246" y="12697"/>
                    <a:pt x="4128" y="11752"/>
                    <a:pt x="4191" y="10650"/>
                  </a:cubicBezTo>
                  <a:cubicBezTo>
                    <a:pt x="4191" y="10303"/>
                    <a:pt x="4096" y="9988"/>
                    <a:pt x="3939" y="9704"/>
                  </a:cubicBezTo>
                  <a:lnTo>
                    <a:pt x="4947" y="8917"/>
                  </a:lnTo>
                  <a:cubicBezTo>
                    <a:pt x="5294" y="9232"/>
                    <a:pt x="5766" y="9389"/>
                    <a:pt x="6239" y="9389"/>
                  </a:cubicBezTo>
                  <a:cubicBezTo>
                    <a:pt x="6743" y="9389"/>
                    <a:pt x="7184" y="9200"/>
                    <a:pt x="7530" y="8917"/>
                  </a:cubicBezTo>
                  <a:lnTo>
                    <a:pt x="8507" y="9704"/>
                  </a:lnTo>
                  <a:cubicBezTo>
                    <a:pt x="8350" y="9988"/>
                    <a:pt x="8287" y="10303"/>
                    <a:pt x="8287" y="10650"/>
                  </a:cubicBezTo>
                  <a:cubicBezTo>
                    <a:pt x="8287" y="11784"/>
                    <a:pt x="9232" y="12697"/>
                    <a:pt x="10366" y="12697"/>
                  </a:cubicBezTo>
                  <a:cubicBezTo>
                    <a:pt x="11500" y="12697"/>
                    <a:pt x="12414" y="11752"/>
                    <a:pt x="12445" y="10650"/>
                  </a:cubicBezTo>
                  <a:cubicBezTo>
                    <a:pt x="12445" y="9515"/>
                    <a:pt x="11563" y="8602"/>
                    <a:pt x="10366" y="8570"/>
                  </a:cubicBezTo>
                  <a:cubicBezTo>
                    <a:pt x="9862" y="8570"/>
                    <a:pt x="9421" y="8759"/>
                    <a:pt x="9074" y="9043"/>
                  </a:cubicBezTo>
                  <a:lnTo>
                    <a:pt x="8097" y="8255"/>
                  </a:lnTo>
                  <a:cubicBezTo>
                    <a:pt x="8255" y="7972"/>
                    <a:pt x="8318" y="7657"/>
                    <a:pt x="8318" y="7310"/>
                  </a:cubicBezTo>
                  <a:cubicBezTo>
                    <a:pt x="8318" y="6333"/>
                    <a:pt x="7625" y="5451"/>
                    <a:pt x="6680" y="5294"/>
                  </a:cubicBezTo>
                  <a:lnTo>
                    <a:pt x="6680" y="4097"/>
                  </a:lnTo>
                  <a:cubicBezTo>
                    <a:pt x="7625" y="3908"/>
                    <a:pt x="8318" y="3088"/>
                    <a:pt x="8318" y="2112"/>
                  </a:cubicBezTo>
                  <a:cubicBezTo>
                    <a:pt x="8318" y="946"/>
                    <a:pt x="7404" y="64"/>
                    <a:pt x="6239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5955;p86">
              <a:extLst>
                <a:ext uri="{FF2B5EF4-FFF2-40B4-BE49-F238E27FC236}">
                  <a16:creationId xmlns:a16="http://schemas.microsoft.com/office/drawing/2014/main" id="{48C1A61E-9AAE-F49F-E14C-FA1FF771B7C9}"/>
                </a:ext>
              </a:extLst>
            </p:cNvPr>
            <p:cNvSpPr/>
            <p:nvPr/>
          </p:nvSpPr>
          <p:spPr>
            <a:xfrm>
              <a:off x="4879375" y="2649496"/>
              <a:ext cx="459005" cy="390768"/>
            </a:xfrm>
            <a:custGeom>
              <a:avLst/>
              <a:gdLst/>
              <a:ahLst/>
              <a:cxnLst/>
              <a:rect l="l" t="t" r="r" b="b"/>
              <a:pathLst>
                <a:path w="12666" h="10713" extrusionOk="0">
                  <a:moveTo>
                    <a:pt x="1765" y="3309"/>
                  </a:moveTo>
                  <a:lnTo>
                    <a:pt x="1765" y="7058"/>
                  </a:lnTo>
                  <a:cubicBezTo>
                    <a:pt x="1765" y="7278"/>
                    <a:pt x="1954" y="7436"/>
                    <a:pt x="2206" y="7436"/>
                  </a:cubicBezTo>
                  <a:lnTo>
                    <a:pt x="2615" y="7436"/>
                  </a:lnTo>
                  <a:lnTo>
                    <a:pt x="2615" y="9925"/>
                  </a:lnTo>
                  <a:lnTo>
                    <a:pt x="788" y="9925"/>
                  </a:lnTo>
                  <a:lnTo>
                    <a:pt x="788" y="3309"/>
                  </a:lnTo>
                  <a:close/>
                  <a:moveTo>
                    <a:pt x="5073" y="3309"/>
                  </a:moveTo>
                  <a:lnTo>
                    <a:pt x="5073" y="7058"/>
                  </a:lnTo>
                  <a:cubicBezTo>
                    <a:pt x="5073" y="7278"/>
                    <a:pt x="5262" y="7436"/>
                    <a:pt x="5514" y="7436"/>
                  </a:cubicBezTo>
                  <a:lnTo>
                    <a:pt x="5892" y="7436"/>
                  </a:lnTo>
                  <a:lnTo>
                    <a:pt x="5892" y="9925"/>
                  </a:lnTo>
                  <a:lnTo>
                    <a:pt x="3403" y="9925"/>
                  </a:lnTo>
                  <a:lnTo>
                    <a:pt x="3403" y="7436"/>
                  </a:lnTo>
                  <a:lnTo>
                    <a:pt x="3813" y="7436"/>
                  </a:lnTo>
                  <a:cubicBezTo>
                    <a:pt x="4033" y="7436"/>
                    <a:pt x="4254" y="7247"/>
                    <a:pt x="4254" y="7058"/>
                  </a:cubicBezTo>
                  <a:lnTo>
                    <a:pt x="4254" y="3309"/>
                  </a:lnTo>
                  <a:close/>
                  <a:moveTo>
                    <a:pt x="8412" y="3309"/>
                  </a:moveTo>
                  <a:lnTo>
                    <a:pt x="8412" y="7058"/>
                  </a:lnTo>
                  <a:cubicBezTo>
                    <a:pt x="8412" y="7278"/>
                    <a:pt x="8601" y="7436"/>
                    <a:pt x="8853" y="7436"/>
                  </a:cubicBezTo>
                  <a:lnTo>
                    <a:pt x="9294" y="7436"/>
                  </a:lnTo>
                  <a:lnTo>
                    <a:pt x="9294" y="9925"/>
                  </a:lnTo>
                  <a:lnTo>
                    <a:pt x="6711" y="9925"/>
                  </a:lnTo>
                  <a:lnTo>
                    <a:pt x="6711" y="7436"/>
                  </a:lnTo>
                  <a:lnTo>
                    <a:pt x="7152" y="7436"/>
                  </a:lnTo>
                  <a:cubicBezTo>
                    <a:pt x="7404" y="7436"/>
                    <a:pt x="7593" y="7247"/>
                    <a:pt x="7593" y="7058"/>
                  </a:cubicBezTo>
                  <a:lnTo>
                    <a:pt x="7593" y="3309"/>
                  </a:lnTo>
                  <a:close/>
                  <a:moveTo>
                    <a:pt x="11815" y="3309"/>
                  </a:moveTo>
                  <a:lnTo>
                    <a:pt x="11815" y="9925"/>
                  </a:lnTo>
                  <a:lnTo>
                    <a:pt x="9988" y="9925"/>
                  </a:lnTo>
                  <a:lnTo>
                    <a:pt x="9988" y="7436"/>
                  </a:lnTo>
                  <a:lnTo>
                    <a:pt x="10429" y="7436"/>
                  </a:lnTo>
                  <a:cubicBezTo>
                    <a:pt x="10649" y="7436"/>
                    <a:pt x="10870" y="7247"/>
                    <a:pt x="10870" y="7058"/>
                  </a:cubicBezTo>
                  <a:lnTo>
                    <a:pt x="10870" y="3309"/>
                  </a:lnTo>
                  <a:close/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lnTo>
                    <a:pt x="1" y="10334"/>
                  </a:lnTo>
                  <a:cubicBezTo>
                    <a:pt x="1" y="10555"/>
                    <a:pt x="190" y="10712"/>
                    <a:pt x="379" y="10712"/>
                  </a:cubicBezTo>
                  <a:lnTo>
                    <a:pt x="12224" y="10712"/>
                  </a:lnTo>
                  <a:cubicBezTo>
                    <a:pt x="12476" y="10712"/>
                    <a:pt x="12665" y="10523"/>
                    <a:pt x="12665" y="10334"/>
                  </a:cubicBezTo>
                  <a:lnTo>
                    <a:pt x="12665" y="379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131" name="Google Shape;5983;p86">
              <a:extLst>
                <a:ext uri="{FF2B5EF4-FFF2-40B4-BE49-F238E27FC236}">
                  <a16:creationId xmlns:a16="http://schemas.microsoft.com/office/drawing/2014/main" id="{886ED537-8661-AFE7-7A2C-3784CB5CC35E}"/>
                </a:ext>
              </a:extLst>
            </p:cNvPr>
            <p:cNvGrpSpPr/>
            <p:nvPr/>
          </p:nvGrpSpPr>
          <p:grpSpPr>
            <a:xfrm>
              <a:off x="5526835" y="2589235"/>
              <a:ext cx="461288" cy="462005"/>
              <a:chOff x="-38538975" y="3954250"/>
              <a:chExt cx="318225" cy="316650"/>
            </a:xfrm>
            <a:solidFill>
              <a:schemeClr val="bg1">
                <a:lumMod val="50000"/>
              </a:schemeClr>
            </a:solidFill>
          </p:grpSpPr>
          <p:sp>
            <p:nvSpPr>
              <p:cNvPr id="132" name="Google Shape;5984;p86">
                <a:extLst>
                  <a:ext uri="{FF2B5EF4-FFF2-40B4-BE49-F238E27FC236}">
                    <a16:creationId xmlns:a16="http://schemas.microsoft.com/office/drawing/2014/main" id="{0DB070FB-3862-12C4-BFF4-8E8BDCA2A4B4}"/>
                  </a:ext>
                </a:extLst>
              </p:cNvPr>
              <p:cNvSpPr/>
              <p:nvPr/>
            </p:nvSpPr>
            <p:spPr>
              <a:xfrm>
                <a:off x="-38538975" y="3954250"/>
                <a:ext cx="254425" cy="25362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10145" extrusionOk="0">
                    <a:moveTo>
                      <a:pt x="5104" y="3813"/>
                    </a:moveTo>
                    <a:cubicBezTo>
                      <a:pt x="5797" y="3813"/>
                      <a:pt x="6364" y="4348"/>
                      <a:pt x="6364" y="5073"/>
                    </a:cubicBezTo>
                    <a:cubicBezTo>
                      <a:pt x="6364" y="5766"/>
                      <a:pt x="5797" y="6333"/>
                      <a:pt x="5104" y="6333"/>
                    </a:cubicBezTo>
                    <a:cubicBezTo>
                      <a:pt x="4379" y="6333"/>
                      <a:pt x="3844" y="5766"/>
                      <a:pt x="3844" y="5073"/>
                    </a:cubicBezTo>
                    <a:cubicBezTo>
                      <a:pt x="3844" y="4411"/>
                      <a:pt x="4411" y="3813"/>
                      <a:pt x="5104" y="3813"/>
                    </a:cubicBezTo>
                    <a:close/>
                    <a:moveTo>
                      <a:pt x="5104" y="0"/>
                    </a:moveTo>
                    <a:cubicBezTo>
                      <a:pt x="2300" y="0"/>
                      <a:pt x="0" y="2269"/>
                      <a:pt x="0" y="5073"/>
                    </a:cubicBezTo>
                    <a:cubicBezTo>
                      <a:pt x="63" y="7908"/>
                      <a:pt x="2300" y="10145"/>
                      <a:pt x="5104" y="10145"/>
                    </a:cubicBezTo>
                    <a:cubicBezTo>
                      <a:pt x="7877" y="10145"/>
                      <a:pt x="10176" y="7877"/>
                      <a:pt x="10176" y="5073"/>
                    </a:cubicBezTo>
                    <a:cubicBezTo>
                      <a:pt x="10176" y="2269"/>
                      <a:pt x="7877" y="0"/>
                      <a:pt x="5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3" name="Google Shape;5985;p86">
                <a:extLst>
                  <a:ext uri="{FF2B5EF4-FFF2-40B4-BE49-F238E27FC236}">
                    <a16:creationId xmlns:a16="http://schemas.microsoft.com/office/drawing/2014/main" id="{2C15728D-A30B-8E0F-0DF6-AFF845388836}"/>
                  </a:ext>
                </a:extLst>
              </p:cNvPr>
              <p:cNvSpPr/>
              <p:nvPr/>
            </p:nvSpPr>
            <p:spPr>
              <a:xfrm>
                <a:off x="-38496450" y="4081725"/>
                <a:ext cx="275700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7566" extrusionOk="0">
                    <a:moveTo>
                      <a:pt x="9774" y="0"/>
                    </a:moveTo>
                    <a:cubicBezTo>
                      <a:pt x="9040" y="0"/>
                      <a:pt x="8444" y="548"/>
                      <a:pt x="8444" y="1265"/>
                    </a:cubicBezTo>
                    <a:cubicBezTo>
                      <a:pt x="8444" y="1801"/>
                      <a:pt x="8790" y="2305"/>
                      <a:pt x="9295" y="2463"/>
                    </a:cubicBezTo>
                    <a:lnTo>
                      <a:pt x="9295" y="2967"/>
                    </a:lnTo>
                    <a:cubicBezTo>
                      <a:pt x="9295" y="4416"/>
                      <a:pt x="8192" y="5645"/>
                      <a:pt x="6774" y="5834"/>
                    </a:cubicBezTo>
                    <a:lnTo>
                      <a:pt x="6774" y="4825"/>
                    </a:lnTo>
                    <a:cubicBezTo>
                      <a:pt x="5829" y="5487"/>
                      <a:pt x="4663" y="5865"/>
                      <a:pt x="3403" y="5865"/>
                    </a:cubicBezTo>
                    <a:cubicBezTo>
                      <a:pt x="2143" y="5865"/>
                      <a:pt x="977" y="5487"/>
                      <a:pt x="1" y="4825"/>
                    </a:cubicBezTo>
                    <a:lnTo>
                      <a:pt x="1" y="6306"/>
                    </a:lnTo>
                    <a:cubicBezTo>
                      <a:pt x="1" y="7031"/>
                      <a:pt x="568" y="7566"/>
                      <a:pt x="1261" y="7566"/>
                    </a:cubicBezTo>
                    <a:lnTo>
                      <a:pt x="5388" y="7566"/>
                    </a:lnTo>
                    <a:cubicBezTo>
                      <a:pt x="5955" y="7566"/>
                      <a:pt x="6459" y="7220"/>
                      <a:pt x="6617" y="6716"/>
                    </a:cubicBezTo>
                    <a:cubicBezTo>
                      <a:pt x="8601" y="6495"/>
                      <a:pt x="10082" y="4920"/>
                      <a:pt x="10114" y="2904"/>
                    </a:cubicBezTo>
                    <a:lnTo>
                      <a:pt x="10114" y="2400"/>
                    </a:lnTo>
                    <a:cubicBezTo>
                      <a:pt x="10649" y="2211"/>
                      <a:pt x="11027" y="1706"/>
                      <a:pt x="10996" y="1108"/>
                    </a:cubicBezTo>
                    <a:cubicBezTo>
                      <a:pt x="10964" y="572"/>
                      <a:pt x="10492" y="100"/>
                      <a:pt x="9893" y="5"/>
                    </a:cubicBezTo>
                    <a:cubicBezTo>
                      <a:pt x="9853" y="2"/>
                      <a:pt x="9813" y="0"/>
                      <a:pt x="97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4" name="Google Shape;5986;p86">
              <a:extLst>
                <a:ext uri="{FF2B5EF4-FFF2-40B4-BE49-F238E27FC236}">
                  <a16:creationId xmlns:a16="http://schemas.microsoft.com/office/drawing/2014/main" id="{DE7E5F14-721B-758D-327A-9395E30D29F0}"/>
                </a:ext>
              </a:extLst>
            </p:cNvPr>
            <p:cNvGrpSpPr/>
            <p:nvPr/>
          </p:nvGrpSpPr>
          <p:grpSpPr>
            <a:xfrm>
              <a:off x="7353853" y="2571606"/>
              <a:ext cx="465818" cy="464303"/>
              <a:chOff x="-37385101" y="3949908"/>
              <a:chExt cx="321350" cy="318225"/>
            </a:xfrm>
            <a:solidFill>
              <a:schemeClr val="bg1">
                <a:lumMod val="50000"/>
              </a:schemeClr>
            </a:solidFill>
          </p:grpSpPr>
          <p:sp>
            <p:nvSpPr>
              <p:cNvPr id="135" name="Google Shape;5987;p86">
                <a:extLst>
                  <a:ext uri="{FF2B5EF4-FFF2-40B4-BE49-F238E27FC236}">
                    <a16:creationId xmlns:a16="http://schemas.microsoft.com/office/drawing/2014/main" id="{699F002C-72E7-5071-A211-67DD48BD344F}"/>
                  </a:ext>
                </a:extLst>
              </p:cNvPr>
              <p:cNvSpPr/>
              <p:nvPr/>
            </p:nvSpPr>
            <p:spPr>
              <a:xfrm>
                <a:off x="-37190576" y="4145233"/>
                <a:ext cx="12682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4916" extrusionOk="0">
                    <a:moveTo>
                      <a:pt x="2238" y="1"/>
                    </a:moveTo>
                    <a:cubicBezTo>
                      <a:pt x="1986" y="442"/>
                      <a:pt x="1671" y="820"/>
                      <a:pt x="1324" y="1229"/>
                    </a:cubicBezTo>
                    <a:cubicBezTo>
                      <a:pt x="946" y="1671"/>
                      <a:pt x="473" y="1986"/>
                      <a:pt x="1" y="2238"/>
                    </a:cubicBezTo>
                    <a:lnTo>
                      <a:pt x="2206" y="4443"/>
                    </a:lnTo>
                    <a:cubicBezTo>
                      <a:pt x="2521" y="4758"/>
                      <a:pt x="2923" y="4916"/>
                      <a:pt x="3325" y="4916"/>
                    </a:cubicBezTo>
                    <a:cubicBezTo>
                      <a:pt x="3726" y="4916"/>
                      <a:pt x="4128" y="4758"/>
                      <a:pt x="4443" y="4443"/>
                    </a:cubicBezTo>
                    <a:cubicBezTo>
                      <a:pt x="5073" y="3813"/>
                      <a:pt x="5073" y="2836"/>
                      <a:pt x="4443" y="2206"/>
                    </a:cubicBezTo>
                    <a:lnTo>
                      <a:pt x="22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6" name="Google Shape;5988;p86">
                <a:extLst>
                  <a:ext uri="{FF2B5EF4-FFF2-40B4-BE49-F238E27FC236}">
                    <a16:creationId xmlns:a16="http://schemas.microsoft.com/office/drawing/2014/main" id="{0CDE554A-F5E1-7513-1731-F67328A4F337}"/>
                  </a:ext>
                </a:extLst>
              </p:cNvPr>
              <p:cNvSpPr/>
              <p:nvPr/>
            </p:nvSpPr>
            <p:spPr>
              <a:xfrm>
                <a:off x="-37385101" y="3949908"/>
                <a:ext cx="24812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9925" h="9958" extrusionOk="0">
                    <a:moveTo>
                      <a:pt x="4978" y="1702"/>
                    </a:moveTo>
                    <a:cubicBezTo>
                      <a:pt x="6774" y="1702"/>
                      <a:pt x="8286" y="3214"/>
                      <a:pt x="8286" y="5010"/>
                    </a:cubicBezTo>
                    <a:cubicBezTo>
                      <a:pt x="8254" y="5892"/>
                      <a:pt x="7939" y="6711"/>
                      <a:pt x="7341" y="7310"/>
                    </a:cubicBezTo>
                    <a:cubicBezTo>
                      <a:pt x="6742" y="7908"/>
                      <a:pt x="5923" y="8318"/>
                      <a:pt x="4978" y="8318"/>
                    </a:cubicBezTo>
                    <a:cubicBezTo>
                      <a:pt x="3151" y="8318"/>
                      <a:pt x="1670" y="6837"/>
                      <a:pt x="1670" y="5010"/>
                    </a:cubicBezTo>
                    <a:cubicBezTo>
                      <a:pt x="1670" y="3214"/>
                      <a:pt x="3151" y="1702"/>
                      <a:pt x="4978" y="1702"/>
                    </a:cubicBezTo>
                    <a:close/>
                    <a:moveTo>
                      <a:pt x="4978" y="1"/>
                    </a:moveTo>
                    <a:cubicBezTo>
                      <a:pt x="2268" y="1"/>
                      <a:pt x="0" y="2269"/>
                      <a:pt x="0" y="4978"/>
                    </a:cubicBezTo>
                    <a:cubicBezTo>
                      <a:pt x="0" y="7688"/>
                      <a:pt x="2268" y="9956"/>
                      <a:pt x="4978" y="9956"/>
                    </a:cubicBezTo>
                    <a:cubicBezTo>
                      <a:pt x="5013" y="9957"/>
                      <a:pt x="5048" y="9957"/>
                      <a:pt x="5083" y="9957"/>
                    </a:cubicBezTo>
                    <a:cubicBezTo>
                      <a:pt x="6367" y="9957"/>
                      <a:pt x="7586" y="9395"/>
                      <a:pt x="8506" y="8444"/>
                    </a:cubicBezTo>
                    <a:cubicBezTo>
                      <a:pt x="9420" y="7499"/>
                      <a:pt x="9924" y="6270"/>
                      <a:pt x="9924" y="4978"/>
                    </a:cubicBezTo>
                    <a:cubicBezTo>
                      <a:pt x="9924" y="2269"/>
                      <a:pt x="7687" y="1"/>
                      <a:pt x="49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7" name="Google Shape;6005;p86">
              <a:extLst>
                <a:ext uri="{FF2B5EF4-FFF2-40B4-BE49-F238E27FC236}">
                  <a16:creationId xmlns:a16="http://schemas.microsoft.com/office/drawing/2014/main" id="{435F83F9-9735-F6E4-142E-34BF10D8E06F}"/>
                </a:ext>
              </a:extLst>
            </p:cNvPr>
            <p:cNvGrpSpPr/>
            <p:nvPr/>
          </p:nvGrpSpPr>
          <p:grpSpPr>
            <a:xfrm>
              <a:off x="4901349" y="3495290"/>
              <a:ext cx="406289" cy="408912"/>
              <a:chOff x="-40011049" y="3972375"/>
              <a:chExt cx="316650" cy="316625"/>
            </a:xfrm>
            <a:solidFill>
              <a:schemeClr val="bg1">
                <a:lumMod val="50000"/>
              </a:schemeClr>
            </a:solidFill>
          </p:grpSpPr>
          <p:sp>
            <p:nvSpPr>
              <p:cNvPr id="138" name="Google Shape;6006;p86">
                <a:extLst>
                  <a:ext uri="{FF2B5EF4-FFF2-40B4-BE49-F238E27FC236}">
                    <a16:creationId xmlns:a16="http://schemas.microsoft.com/office/drawing/2014/main" id="{7D9DEBDF-8C94-8692-C061-E13E0298060B}"/>
                  </a:ext>
                </a:extLst>
              </p:cNvPr>
              <p:cNvSpPr/>
              <p:nvPr/>
            </p:nvSpPr>
            <p:spPr>
              <a:xfrm>
                <a:off x="-40011049" y="3972375"/>
                <a:ext cx="31665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9294" extrusionOk="0">
                    <a:moveTo>
                      <a:pt x="11405" y="1701"/>
                    </a:moveTo>
                    <a:cubicBezTo>
                      <a:pt x="11626" y="1701"/>
                      <a:pt x="11846" y="1890"/>
                      <a:pt x="11846" y="2142"/>
                    </a:cubicBezTo>
                    <a:cubicBezTo>
                      <a:pt x="11846" y="3749"/>
                      <a:pt x="11090" y="4663"/>
                      <a:pt x="9956" y="4978"/>
                    </a:cubicBezTo>
                    <a:cubicBezTo>
                      <a:pt x="10051" y="4631"/>
                      <a:pt x="10145" y="4222"/>
                      <a:pt x="10145" y="3844"/>
                    </a:cubicBezTo>
                    <a:lnTo>
                      <a:pt x="10145" y="1701"/>
                    </a:lnTo>
                    <a:close/>
                    <a:moveTo>
                      <a:pt x="2584" y="1701"/>
                    </a:moveTo>
                    <a:lnTo>
                      <a:pt x="2584" y="3812"/>
                    </a:lnTo>
                    <a:cubicBezTo>
                      <a:pt x="2584" y="4222"/>
                      <a:pt x="2647" y="4600"/>
                      <a:pt x="2773" y="5009"/>
                    </a:cubicBezTo>
                    <a:cubicBezTo>
                      <a:pt x="1639" y="4694"/>
                      <a:pt x="851" y="3781"/>
                      <a:pt x="851" y="2142"/>
                    </a:cubicBezTo>
                    <a:cubicBezTo>
                      <a:pt x="851" y="1890"/>
                      <a:pt x="1040" y="1701"/>
                      <a:pt x="1292" y="1701"/>
                    </a:cubicBezTo>
                    <a:close/>
                    <a:moveTo>
                      <a:pt x="4065" y="3655"/>
                    </a:moveTo>
                    <a:cubicBezTo>
                      <a:pt x="4317" y="3655"/>
                      <a:pt x="4506" y="3875"/>
                      <a:pt x="4506" y="4096"/>
                    </a:cubicBezTo>
                    <a:cubicBezTo>
                      <a:pt x="4506" y="4631"/>
                      <a:pt x="4821" y="5041"/>
                      <a:pt x="5262" y="5261"/>
                    </a:cubicBezTo>
                    <a:cubicBezTo>
                      <a:pt x="5451" y="5324"/>
                      <a:pt x="5577" y="5608"/>
                      <a:pt x="5482" y="5797"/>
                    </a:cubicBezTo>
                    <a:cubicBezTo>
                      <a:pt x="5431" y="5952"/>
                      <a:pt x="5229" y="6065"/>
                      <a:pt x="5054" y="6065"/>
                    </a:cubicBezTo>
                    <a:cubicBezTo>
                      <a:pt x="5017" y="6065"/>
                      <a:pt x="4980" y="6060"/>
                      <a:pt x="4947" y="6049"/>
                    </a:cubicBezTo>
                    <a:cubicBezTo>
                      <a:pt x="4128" y="5734"/>
                      <a:pt x="3655" y="4946"/>
                      <a:pt x="3655" y="4096"/>
                    </a:cubicBezTo>
                    <a:cubicBezTo>
                      <a:pt x="3655" y="3875"/>
                      <a:pt x="3844" y="3655"/>
                      <a:pt x="4065" y="3655"/>
                    </a:cubicBezTo>
                    <a:close/>
                    <a:moveTo>
                      <a:pt x="2993" y="0"/>
                    </a:moveTo>
                    <a:cubicBezTo>
                      <a:pt x="2741" y="0"/>
                      <a:pt x="2552" y="189"/>
                      <a:pt x="2552" y="441"/>
                    </a:cubicBezTo>
                    <a:lnTo>
                      <a:pt x="2552" y="882"/>
                    </a:lnTo>
                    <a:lnTo>
                      <a:pt x="1261" y="882"/>
                    </a:lnTo>
                    <a:cubicBezTo>
                      <a:pt x="536" y="882"/>
                      <a:pt x="1" y="1418"/>
                      <a:pt x="1" y="2142"/>
                    </a:cubicBezTo>
                    <a:cubicBezTo>
                      <a:pt x="1" y="4568"/>
                      <a:pt x="1513" y="5797"/>
                      <a:pt x="3183" y="5923"/>
                    </a:cubicBezTo>
                    <a:cubicBezTo>
                      <a:pt x="4159" y="7372"/>
                      <a:pt x="5073" y="7089"/>
                      <a:pt x="5073" y="7687"/>
                    </a:cubicBezTo>
                    <a:cubicBezTo>
                      <a:pt x="5073" y="8286"/>
                      <a:pt x="4821" y="8884"/>
                      <a:pt x="4443" y="9294"/>
                    </a:cubicBezTo>
                    <a:lnTo>
                      <a:pt x="8192" y="9294"/>
                    </a:lnTo>
                    <a:cubicBezTo>
                      <a:pt x="7782" y="8884"/>
                      <a:pt x="7562" y="8286"/>
                      <a:pt x="7562" y="7687"/>
                    </a:cubicBezTo>
                    <a:cubicBezTo>
                      <a:pt x="7562" y="7089"/>
                      <a:pt x="8507" y="7372"/>
                      <a:pt x="9484" y="5923"/>
                    </a:cubicBezTo>
                    <a:cubicBezTo>
                      <a:pt x="11216" y="5797"/>
                      <a:pt x="12666" y="4537"/>
                      <a:pt x="12666" y="2142"/>
                    </a:cubicBezTo>
                    <a:cubicBezTo>
                      <a:pt x="12666" y="1418"/>
                      <a:pt x="12098" y="882"/>
                      <a:pt x="11405" y="882"/>
                    </a:cubicBezTo>
                    <a:lnTo>
                      <a:pt x="10145" y="882"/>
                    </a:lnTo>
                    <a:lnTo>
                      <a:pt x="10145" y="441"/>
                    </a:lnTo>
                    <a:cubicBezTo>
                      <a:pt x="10145" y="189"/>
                      <a:pt x="9956" y="0"/>
                      <a:pt x="97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6007;p86">
                <a:extLst>
                  <a:ext uri="{FF2B5EF4-FFF2-40B4-BE49-F238E27FC236}">
                    <a16:creationId xmlns:a16="http://schemas.microsoft.com/office/drawing/2014/main" id="{9156E74A-41C3-9D76-59DE-6179A22C5645}"/>
                  </a:ext>
                </a:extLst>
              </p:cNvPr>
              <p:cNvSpPr/>
              <p:nvPr/>
            </p:nvSpPr>
            <p:spPr>
              <a:xfrm>
                <a:off x="-39950399" y="4225975"/>
                <a:ext cx="1945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21" extrusionOk="0">
                    <a:moveTo>
                      <a:pt x="757" y="1"/>
                    </a:moveTo>
                    <a:lnTo>
                      <a:pt x="63" y="1954"/>
                    </a:lnTo>
                    <a:cubicBezTo>
                      <a:pt x="0" y="2237"/>
                      <a:pt x="158" y="2521"/>
                      <a:pt x="473" y="2521"/>
                    </a:cubicBezTo>
                    <a:lnTo>
                      <a:pt x="7278" y="2521"/>
                    </a:lnTo>
                    <a:cubicBezTo>
                      <a:pt x="7593" y="2521"/>
                      <a:pt x="7782" y="2237"/>
                      <a:pt x="7688" y="1954"/>
                    </a:cubicBezTo>
                    <a:lnTo>
                      <a:pt x="699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40" name="Google Shape;6020;p86">
              <a:extLst>
                <a:ext uri="{FF2B5EF4-FFF2-40B4-BE49-F238E27FC236}">
                  <a16:creationId xmlns:a16="http://schemas.microsoft.com/office/drawing/2014/main" id="{43A01E24-349B-11EC-745A-6264B5372902}"/>
                </a:ext>
              </a:extLst>
            </p:cNvPr>
            <p:cNvGrpSpPr/>
            <p:nvPr/>
          </p:nvGrpSpPr>
          <p:grpSpPr>
            <a:xfrm>
              <a:off x="6148312" y="2583010"/>
              <a:ext cx="272918" cy="462005"/>
              <a:chOff x="-38109727" y="3955025"/>
              <a:chExt cx="188275" cy="316650"/>
            </a:xfrm>
            <a:solidFill>
              <a:schemeClr val="bg1">
                <a:lumMod val="50000"/>
              </a:schemeClr>
            </a:solidFill>
          </p:grpSpPr>
          <p:sp>
            <p:nvSpPr>
              <p:cNvPr id="141" name="Google Shape;6021;p86">
                <a:extLst>
                  <a:ext uri="{FF2B5EF4-FFF2-40B4-BE49-F238E27FC236}">
                    <a16:creationId xmlns:a16="http://schemas.microsoft.com/office/drawing/2014/main" id="{9A569284-3FD2-F43F-A070-30AAD4AE2340}"/>
                  </a:ext>
                </a:extLst>
              </p:cNvPr>
              <p:cNvSpPr/>
              <p:nvPr/>
            </p:nvSpPr>
            <p:spPr>
              <a:xfrm>
                <a:off x="-38109727" y="3955025"/>
                <a:ext cx="188275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8823" extrusionOk="0">
                    <a:moveTo>
                      <a:pt x="3372" y="1"/>
                    </a:moveTo>
                    <a:lnTo>
                      <a:pt x="95" y="5703"/>
                    </a:lnTo>
                    <a:cubicBezTo>
                      <a:pt x="1" y="5829"/>
                      <a:pt x="1" y="5987"/>
                      <a:pt x="95" y="6113"/>
                    </a:cubicBezTo>
                    <a:lnTo>
                      <a:pt x="1418" y="8822"/>
                    </a:lnTo>
                    <a:lnTo>
                      <a:pt x="6081" y="8822"/>
                    </a:lnTo>
                    <a:lnTo>
                      <a:pt x="7467" y="6113"/>
                    </a:lnTo>
                    <a:cubicBezTo>
                      <a:pt x="7530" y="5987"/>
                      <a:pt x="7499" y="5829"/>
                      <a:pt x="7467" y="5703"/>
                    </a:cubicBezTo>
                    <a:lnTo>
                      <a:pt x="4191" y="1"/>
                    </a:lnTo>
                    <a:lnTo>
                      <a:pt x="4191" y="4727"/>
                    </a:lnTo>
                    <a:cubicBezTo>
                      <a:pt x="4663" y="4884"/>
                      <a:pt x="5010" y="5357"/>
                      <a:pt x="5010" y="5892"/>
                    </a:cubicBezTo>
                    <a:cubicBezTo>
                      <a:pt x="5010" y="6585"/>
                      <a:pt x="4474" y="7121"/>
                      <a:pt x="3750" y="7121"/>
                    </a:cubicBezTo>
                    <a:cubicBezTo>
                      <a:pt x="3088" y="7121"/>
                      <a:pt x="2521" y="6585"/>
                      <a:pt x="2521" y="5892"/>
                    </a:cubicBezTo>
                    <a:cubicBezTo>
                      <a:pt x="2521" y="5357"/>
                      <a:pt x="2899" y="4916"/>
                      <a:pt x="3372" y="4727"/>
                    </a:cubicBezTo>
                    <a:lnTo>
                      <a:pt x="337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6022;p86">
                <a:extLst>
                  <a:ext uri="{FF2B5EF4-FFF2-40B4-BE49-F238E27FC236}">
                    <a16:creationId xmlns:a16="http://schemas.microsoft.com/office/drawing/2014/main" id="{A1965081-F574-43B8-F000-5D1995012AA5}"/>
                  </a:ext>
                </a:extLst>
              </p:cNvPr>
              <p:cNvSpPr/>
              <p:nvPr/>
            </p:nvSpPr>
            <p:spPr>
              <a:xfrm>
                <a:off x="-38067199" y="4196050"/>
                <a:ext cx="1047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3025" extrusionOk="0">
                    <a:moveTo>
                      <a:pt x="32" y="0"/>
                    </a:moveTo>
                    <a:lnTo>
                      <a:pt x="32" y="2615"/>
                    </a:lnTo>
                    <a:cubicBezTo>
                      <a:pt x="1" y="2836"/>
                      <a:pt x="190" y="3025"/>
                      <a:pt x="442" y="3025"/>
                    </a:cubicBezTo>
                    <a:lnTo>
                      <a:pt x="3750" y="3025"/>
                    </a:lnTo>
                    <a:cubicBezTo>
                      <a:pt x="3970" y="3025"/>
                      <a:pt x="4191" y="2836"/>
                      <a:pt x="4191" y="2615"/>
                    </a:cubicBezTo>
                    <a:lnTo>
                      <a:pt x="41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43" name="Google Shape;6038;p86">
              <a:extLst>
                <a:ext uri="{FF2B5EF4-FFF2-40B4-BE49-F238E27FC236}">
                  <a16:creationId xmlns:a16="http://schemas.microsoft.com/office/drawing/2014/main" id="{EAE77BB7-A96F-5E73-E1DC-CBD488B30689}"/>
                </a:ext>
              </a:extLst>
            </p:cNvPr>
            <p:cNvGrpSpPr/>
            <p:nvPr/>
          </p:nvGrpSpPr>
          <p:grpSpPr>
            <a:xfrm>
              <a:off x="3796056" y="2604497"/>
              <a:ext cx="454439" cy="462589"/>
              <a:chOff x="-39647174" y="3972000"/>
              <a:chExt cx="313500" cy="317050"/>
            </a:xfrm>
            <a:solidFill>
              <a:schemeClr val="bg1">
                <a:lumMod val="50000"/>
              </a:schemeClr>
            </a:solidFill>
          </p:grpSpPr>
          <p:sp>
            <p:nvSpPr>
              <p:cNvPr id="144" name="Google Shape;6039;p86">
                <a:extLst>
                  <a:ext uri="{FF2B5EF4-FFF2-40B4-BE49-F238E27FC236}">
                    <a16:creationId xmlns:a16="http://schemas.microsoft.com/office/drawing/2014/main" id="{331427DA-AD28-4C42-06A6-64979E556233}"/>
                  </a:ext>
                </a:extLst>
              </p:cNvPr>
              <p:cNvSpPr/>
              <p:nvPr/>
            </p:nvSpPr>
            <p:spPr>
              <a:xfrm>
                <a:off x="-39647174" y="3972000"/>
                <a:ext cx="95325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6159" extrusionOk="0">
                    <a:moveTo>
                      <a:pt x="1698" y="1"/>
                    </a:moveTo>
                    <a:cubicBezTo>
                      <a:pt x="1520" y="1"/>
                      <a:pt x="1373" y="138"/>
                      <a:pt x="1293" y="299"/>
                    </a:cubicBezTo>
                    <a:lnTo>
                      <a:pt x="1" y="5119"/>
                    </a:lnTo>
                    <a:cubicBezTo>
                      <a:pt x="1" y="5308"/>
                      <a:pt x="127" y="5528"/>
                      <a:pt x="316" y="5623"/>
                    </a:cubicBezTo>
                    <a:lnTo>
                      <a:pt x="2332" y="6158"/>
                    </a:lnTo>
                    <a:cubicBezTo>
                      <a:pt x="3277" y="2630"/>
                      <a:pt x="2868" y="4111"/>
                      <a:pt x="3813" y="582"/>
                    </a:cubicBezTo>
                    <a:lnTo>
                      <a:pt x="1797" y="15"/>
                    </a:lnTo>
                    <a:cubicBezTo>
                      <a:pt x="1763" y="5"/>
                      <a:pt x="1730" y="1"/>
                      <a:pt x="16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6040;p86">
                <a:extLst>
                  <a:ext uri="{FF2B5EF4-FFF2-40B4-BE49-F238E27FC236}">
                    <a16:creationId xmlns:a16="http://schemas.microsoft.com/office/drawing/2014/main" id="{ABC77DCD-2D3C-DC50-9980-3A4D261C4279}"/>
                  </a:ext>
                </a:extLst>
              </p:cNvPr>
              <p:cNvSpPr/>
              <p:nvPr/>
            </p:nvSpPr>
            <p:spPr>
              <a:xfrm>
                <a:off x="-39588873" y="4011750"/>
                <a:ext cx="216600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1092" extrusionOk="0">
                    <a:moveTo>
                      <a:pt x="4348" y="3466"/>
                    </a:moveTo>
                    <a:cubicBezTo>
                      <a:pt x="4820" y="3466"/>
                      <a:pt x="5199" y="3844"/>
                      <a:pt x="5199" y="4316"/>
                    </a:cubicBezTo>
                    <a:cubicBezTo>
                      <a:pt x="5199" y="4789"/>
                      <a:pt x="4820" y="5136"/>
                      <a:pt x="4348" y="5136"/>
                    </a:cubicBezTo>
                    <a:cubicBezTo>
                      <a:pt x="3907" y="5136"/>
                      <a:pt x="3529" y="4789"/>
                      <a:pt x="3529" y="4316"/>
                    </a:cubicBezTo>
                    <a:cubicBezTo>
                      <a:pt x="3529" y="3875"/>
                      <a:pt x="3875" y="3466"/>
                      <a:pt x="4348" y="3466"/>
                    </a:cubicBezTo>
                    <a:close/>
                    <a:moveTo>
                      <a:pt x="5104" y="5766"/>
                    </a:moveTo>
                    <a:lnTo>
                      <a:pt x="6081" y="7624"/>
                    </a:lnTo>
                    <a:lnTo>
                      <a:pt x="2615" y="7624"/>
                    </a:lnTo>
                    <a:lnTo>
                      <a:pt x="3560" y="5766"/>
                    </a:lnTo>
                    <a:cubicBezTo>
                      <a:pt x="3812" y="5892"/>
                      <a:pt x="4096" y="5955"/>
                      <a:pt x="4348" y="5955"/>
                    </a:cubicBezTo>
                    <a:cubicBezTo>
                      <a:pt x="4631" y="5955"/>
                      <a:pt x="4883" y="5892"/>
                      <a:pt x="5104" y="5766"/>
                    </a:cubicBezTo>
                    <a:close/>
                    <a:moveTo>
                      <a:pt x="2048" y="0"/>
                    </a:moveTo>
                    <a:cubicBezTo>
                      <a:pt x="1386" y="2458"/>
                      <a:pt x="1638" y="1544"/>
                      <a:pt x="977" y="4001"/>
                    </a:cubicBezTo>
                    <a:lnTo>
                      <a:pt x="2678" y="4474"/>
                    </a:lnTo>
                    <a:cubicBezTo>
                      <a:pt x="2678" y="4726"/>
                      <a:pt x="2741" y="5010"/>
                      <a:pt x="2899" y="5199"/>
                    </a:cubicBezTo>
                    <a:lnTo>
                      <a:pt x="32" y="10523"/>
                    </a:lnTo>
                    <a:cubicBezTo>
                      <a:pt x="0" y="10680"/>
                      <a:pt x="63" y="10964"/>
                      <a:pt x="252" y="11027"/>
                    </a:cubicBezTo>
                    <a:cubicBezTo>
                      <a:pt x="328" y="11070"/>
                      <a:pt x="404" y="11091"/>
                      <a:pt x="475" y="11091"/>
                    </a:cubicBezTo>
                    <a:cubicBezTo>
                      <a:pt x="613" y="11091"/>
                      <a:pt x="737" y="11014"/>
                      <a:pt x="819" y="10869"/>
                    </a:cubicBezTo>
                    <a:lnTo>
                      <a:pt x="2143" y="8475"/>
                    </a:lnTo>
                    <a:lnTo>
                      <a:pt x="6490" y="8475"/>
                    </a:lnTo>
                    <a:lnTo>
                      <a:pt x="7845" y="10869"/>
                    </a:lnTo>
                    <a:cubicBezTo>
                      <a:pt x="7907" y="11014"/>
                      <a:pt x="8037" y="11091"/>
                      <a:pt x="8173" y="11091"/>
                    </a:cubicBezTo>
                    <a:cubicBezTo>
                      <a:pt x="8243" y="11091"/>
                      <a:pt x="8316" y="11070"/>
                      <a:pt x="8381" y="11027"/>
                    </a:cubicBezTo>
                    <a:cubicBezTo>
                      <a:pt x="8570" y="10932"/>
                      <a:pt x="8664" y="10680"/>
                      <a:pt x="8538" y="10491"/>
                    </a:cubicBezTo>
                    <a:lnTo>
                      <a:pt x="5734" y="5262"/>
                    </a:lnTo>
                    <a:lnTo>
                      <a:pt x="6585" y="5482"/>
                    </a:lnTo>
                    <a:cubicBezTo>
                      <a:pt x="7120" y="3434"/>
                      <a:pt x="6931" y="4222"/>
                      <a:pt x="7624" y="1513"/>
                    </a:cubicBezTo>
                    <a:lnTo>
                      <a:pt x="20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6041;p86">
                <a:extLst>
                  <a:ext uri="{FF2B5EF4-FFF2-40B4-BE49-F238E27FC236}">
                    <a16:creationId xmlns:a16="http://schemas.microsoft.com/office/drawing/2014/main" id="{4F13D44C-91D6-0948-5AA1-3A5E1BBEF3AA}"/>
                  </a:ext>
                </a:extLst>
              </p:cNvPr>
              <p:cNvSpPr/>
              <p:nvPr/>
            </p:nvSpPr>
            <p:spPr>
              <a:xfrm>
                <a:off x="-39398274" y="4073975"/>
                <a:ext cx="646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864" extrusionOk="0">
                    <a:moveTo>
                      <a:pt x="630" y="0"/>
                    </a:moveTo>
                    <a:cubicBezTo>
                      <a:pt x="252" y="1449"/>
                      <a:pt x="410" y="945"/>
                      <a:pt x="0" y="2395"/>
                    </a:cubicBezTo>
                    <a:lnTo>
                      <a:pt x="1607" y="2836"/>
                    </a:lnTo>
                    <a:cubicBezTo>
                      <a:pt x="1658" y="2855"/>
                      <a:pt x="1707" y="2864"/>
                      <a:pt x="1753" y="2864"/>
                    </a:cubicBezTo>
                    <a:cubicBezTo>
                      <a:pt x="1932" y="2864"/>
                      <a:pt x="2067" y="2728"/>
                      <a:pt x="2143" y="2552"/>
                    </a:cubicBezTo>
                    <a:lnTo>
                      <a:pt x="2584" y="945"/>
                    </a:lnTo>
                    <a:cubicBezTo>
                      <a:pt x="2552" y="725"/>
                      <a:pt x="2458" y="473"/>
                      <a:pt x="2237" y="441"/>
                    </a:cubicBezTo>
                    <a:lnTo>
                      <a:pt x="6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47" name="Google Shape;6048;p86">
              <a:extLst>
                <a:ext uri="{FF2B5EF4-FFF2-40B4-BE49-F238E27FC236}">
                  <a16:creationId xmlns:a16="http://schemas.microsoft.com/office/drawing/2014/main" id="{87477747-F7F9-7A25-A07E-9B3CB62E6F05}"/>
                </a:ext>
              </a:extLst>
            </p:cNvPr>
            <p:cNvGrpSpPr/>
            <p:nvPr/>
          </p:nvGrpSpPr>
          <p:grpSpPr>
            <a:xfrm>
              <a:off x="6705283" y="2576277"/>
              <a:ext cx="456722" cy="464303"/>
              <a:chOff x="-37804927" y="3953450"/>
              <a:chExt cx="315075" cy="318225"/>
            </a:xfrm>
            <a:solidFill>
              <a:schemeClr val="bg1">
                <a:lumMod val="50000"/>
              </a:schemeClr>
            </a:solidFill>
          </p:grpSpPr>
          <p:sp>
            <p:nvSpPr>
              <p:cNvPr id="148" name="Google Shape;6049;p86">
                <a:extLst>
                  <a:ext uri="{FF2B5EF4-FFF2-40B4-BE49-F238E27FC236}">
                    <a16:creationId xmlns:a16="http://schemas.microsoft.com/office/drawing/2014/main" id="{36AE378B-5FEB-6E1F-AF18-7BA59A8B2DAB}"/>
                  </a:ext>
                </a:extLst>
              </p:cNvPr>
              <p:cNvSpPr/>
              <p:nvPr/>
            </p:nvSpPr>
            <p:spPr>
              <a:xfrm>
                <a:off x="-37614299" y="3955025"/>
                <a:ext cx="1244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448" extrusionOk="0">
                    <a:moveTo>
                      <a:pt x="2489" y="820"/>
                    </a:moveTo>
                    <a:cubicBezTo>
                      <a:pt x="3403" y="820"/>
                      <a:pt x="4127" y="1576"/>
                      <a:pt x="4127" y="2490"/>
                    </a:cubicBezTo>
                    <a:cubicBezTo>
                      <a:pt x="4127" y="3372"/>
                      <a:pt x="3403" y="4128"/>
                      <a:pt x="2489" y="4128"/>
                    </a:cubicBezTo>
                    <a:cubicBezTo>
                      <a:pt x="1575" y="4128"/>
                      <a:pt x="819" y="3372"/>
                      <a:pt x="819" y="2490"/>
                    </a:cubicBezTo>
                    <a:cubicBezTo>
                      <a:pt x="819" y="1576"/>
                      <a:pt x="1575" y="820"/>
                      <a:pt x="2489" y="820"/>
                    </a:cubicBezTo>
                    <a:close/>
                    <a:moveTo>
                      <a:pt x="2489" y="1"/>
                    </a:moveTo>
                    <a:cubicBezTo>
                      <a:pt x="1103" y="1"/>
                      <a:pt x="0" y="1104"/>
                      <a:pt x="0" y="2490"/>
                    </a:cubicBezTo>
                    <a:cubicBezTo>
                      <a:pt x="0" y="3214"/>
                      <a:pt x="315" y="3845"/>
                      <a:pt x="819" y="4317"/>
                    </a:cubicBezTo>
                    <a:lnTo>
                      <a:pt x="819" y="7058"/>
                    </a:lnTo>
                    <a:cubicBezTo>
                      <a:pt x="819" y="7287"/>
                      <a:pt x="1012" y="7448"/>
                      <a:pt x="1225" y="7448"/>
                    </a:cubicBezTo>
                    <a:cubicBezTo>
                      <a:pt x="1334" y="7448"/>
                      <a:pt x="1448" y="7406"/>
                      <a:pt x="1544" y="7310"/>
                    </a:cubicBezTo>
                    <a:lnTo>
                      <a:pt x="2489" y="6365"/>
                    </a:lnTo>
                    <a:lnTo>
                      <a:pt x="3434" y="7310"/>
                    </a:lnTo>
                    <a:cubicBezTo>
                      <a:pt x="3530" y="7406"/>
                      <a:pt x="3640" y="7448"/>
                      <a:pt x="3744" y="7448"/>
                    </a:cubicBezTo>
                    <a:cubicBezTo>
                      <a:pt x="3948" y="7448"/>
                      <a:pt x="4127" y="7287"/>
                      <a:pt x="4127" y="7058"/>
                    </a:cubicBezTo>
                    <a:lnTo>
                      <a:pt x="4127" y="4317"/>
                    </a:lnTo>
                    <a:cubicBezTo>
                      <a:pt x="4663" y="3845"/>
                      <a:pt x="4978" y="3214"/>
                      <a:pt x="4978" y="2490"/>
                    </a:cubicBezTo>
                    <a:cubicBezTo>
                      <a:pt x="4978" y="1104"/>
                      <a:pt x="3875" y="1"/>
                      <a:pt x="2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9" name="Google Shape;6050;p86">
                <a:extLst>
                  <a:ext uri="{FF2B5EF4-FFF2-40B4-BE49-F238E27FC236}">
                    <a16:creationId xmlns:a16="http://schemas.microsoft.com/office/drawing/2014/main" id="{D31EA97B-9B67-8CD0-4CE2-624C23A3C68F}"/>
                  </a:ext>
                </a:extLst>
              </p:cNvPr>
              <p:cNvSpPr/>
              <p:nvPr/>
            </p:nvSpPr>
            <p:spPr>
              <a:xfrm>
                <a:off x="-37761599" y="4230700"/>
                <a:ext cx="2701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1639" extrusionOk="0">
                    <a:moveTo>
                      <a:pt x="1450" y="1"/>
                    </a:moveTo>
                    <a:cubicBezTo>
                      <a:pt x="1292" y="788"/>
                      <a:pt x="662" y="1387"/>
                      <a:pt x="1" y="1639"/>
                    </a:cubicBezTo>
                    <a:lnTo>
                      <a:pt x="8822" y="1639"/>
                    </a:lnTo>
                    <a:cubicBezTo>
                      <a:pt x="9799" y="1639"/>
                      <a:pt x="10649" y="946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0" name="Google Shape;6051;p86">
                <a:extLst>
                  <a:ext uri="{FF2B5EF4-FFF2-40B4-BE49-F238E27FC236}">
                    <a16:creationId xmlns:a16="http://schemas.microsoft.com/office/drawing/2014/main" id="{9FD879DF-B4E6-CEB0-A0F9-697ABBDB793C}"/>
                  </a:ext>
                </a:extLst>
              </p:cNvPr>
              <p:cNvSpPr/>
              <p:nvPr/>
            </p:nvSpPr>
            <p:spPr>
              <a:xfrm>
                <a:off x="-37804927" y="3953450"/>
                <a:ext cx="274125" cy="2956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11827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11"/>
                    </a:cubicBezTo>
                    <a:lnTo>
                      <a:pt x="1" y="10618"/>
                    </a:lnTo>
                    <a:cubicBezTo>
                      <a:pt x="1" y="11280"/>
                      <a:pt x="537" y="11815"/>
                      <a:pt x="1198" y="11815"/>
                    </a:cubicBezTo>
                    <a:cubicBezTo>
                      <a:pt x="1247" y="11823"/>
                      <a:pt x="1295" y="11826"/>
                      <a:pt x="1342" y="11826"/>
                    </a:cubicBezTo>
                    <a:cubicBezTo>
                      <a:pt x="1912" y="11826"/>
                      <a:pt x="2395" y="11318"/>
                      <a:pt x="2395" y="10650"/>
                    </a:cubicBezTo>
                    <a:cubicBezTo>
                      <a:pt x="2395" y="10398"/>
                      <a:pt x="2584" y="10272"/>
                      <a:pt x="2836" y="10272"/>
                    </a:cubicBezTo>
                    <a:lnTo>
                      <a:pt x="10965" y="10272"/>
                    </a:lnTo>
                    <a:lnTo>
                      <a:pt x="10965" y="8255"/>
                    </a:lnTo>
                    <a:cubicBezTo>
                      <a:pt x="10807" y="8161"/>
                      <a:pt x="10650" y="8098"/>
                      <a:pt x="10492" y="7972"/>
                    </a:cubicBezTo>
                    <a:lnTo>
                      <a:pt x="10146" y="7625"/>
                    </a:lnTo>
                    <a:lnTo>
                      <a:pt x="9799" y="7972"/>
                    </a:lnTo>
                    <a:cubicBezTo>
                      <a:pt x="9547" y="8224"/>
                      <a:pt x="9232" y="8318"/>
                      <a:pt x="8917" y="8318"/>
                    </a:cubicBezTo>
                    <a:cubicBezTo>
                      <a:pt x="8255" y="8318"/>
                      <a:pt x="7720" y="7783"/>
                      <a:pt x="7720" y="7058"/>
                    </a:cubicBezTo>
                    <a:lnTo>
                      <a:pt x="7720" y="4664"/>
                    </a:lnTo>
                    <a:cubicBezTo>
                      <a:pt x="7184" y="4065"/>
                      <a:pt x="6869" y="3309"/>
                      <a:pt x="6869" y="2490"/>
                    </a:cubicBezTo>
                    <a:cubicBezTo>
                      <a:pt x="6869" y="1513"/>
                      <a:pt x="7310" y="600"/>
                      <a:pt x="80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51" name="Google Shape;5717;p85">
              <a:extLst>
                <a:ext uri="{FF2B5EF4-FFF2-40B4-BE49-F238E27FC236}">
                  <a16:creationId xmlns:a16="http://schemas.microsoft.com/office/drawing/2014/main" id="{6E1CCED0-FBA4-B331-97F8-C43297D805DD}"/>
                </a:ext>
              </a:extLst>
            </p:cNvPr>
            <p:cNvGrpSpPr/>
            <p:nvPr/>
          </p:nvGrpSpPr>
          <p:grpSpPr>
            <a:xfrm>
              <a:off x="5567841" y="3523547"/>
              <a:ext cx="492364" cy="387939"/>
              <a:chOff x="5629975" y="3255775"/>
              <a:chExt cx="504500" cy="3975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2" name="Google Shape;5718;p85">
                <a:extLst>
                  <a:ext uri="{FF2B5EF4-FFF2-40B4-BE49-F238E27FC236}">
                    <a16:creationId xmlns:a16="http://schemas.microsoft.com/office/drawing/2014/main" id="{1EBAFB48-7058-3C60-FCD8-5FFDCED47B2D}"/>
                  </a:ext>
                </a:extLst>
              </p:cNvPr>
              <p:cNvSpPr/>
              <p:nvPr/>
            </p:nvSpPr>
            <p:spPr>
              <a:xfrm>
                <a:off x="5756375" y="3255775"/>
                <a:ext cx="1129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37" extrusionOk="0">
                    <a:moveTo>
                      <a:pt x="2259" y="0"/>
                    </a:moveTo>
                    <a:cubicBezTo>
                      <a:pt x="793" y="0"/>
                      <a:pt x="1" y="2469"/>
                      <a:pt x="1" y="3478"/>
                    </a:cubicBezTo>
                    <a:cubicBezTo>
                      <a:pt x="1" y="4725"/>
                      <a:pt x="1013" y="5733"/>
                      <a:pt x="2259" y="5736"/>
                    </a:cubicBezTo>
                    <a:cubicBezTo>
                      <a:pt x="3506" y="5733"/>
                      <a:pt x="4518" y="4725"/>
                      <a:pt x="4518" y="3478"/>
                    </a:cubicBezTo>
                    <a:cubicBezTo>
                      <a:pt x="4518" y="2469"/>
                      <a:pt x="3729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53" name="Google Shape;5719;p85">
                <a:extLst>
                  <a:ext uri="{FF2B5EF4-FFF2-40B4-BE49-F238E27FC236}">
                    <a16:creationId xmlns:a16="http://schemas.microsoft.com/office/drawing/2014/main" id="{33688D76-ACCB-FD5B-F11F-89A9EAE47481}"/>
                  </a:ext>
                </a:extLst>
              </p:cNvPr>
              <p:cNvSpPr/>
              <p:nvPr/>
            </p:nvSpPr>
            <p:spPr>
              <a:xfrm>
                <a:off x="5629975" y="3374400"/>
                <a:ext cx="140575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5447" extrusionOk="0">
                    <a:moveTo>
                      <a:pt x="1951" y="0"/>
                    </a:moveTo>
                    <a:cubicBezTo>
                      <a:pt x="1711" y="0"/>
                      <a:pt x="1480" y="53"/>
                      <a:pt x="1269" y="175"/>
                    </a:cubicBezTo>
                    <a:cubicBezTo>
                      <a:pt x="1" y="907"/>
                      <a:pt x="582" y="3443"/>
                      <a:pt x="1088" y="4316"/>
                    </a:cubicBezTo>
                    <a:cubicBezTo>
                      <a:pt x="1506" y="5041"/>
                      <a:pt x="2265" y="5447"/>
                      <a:pt x="3045" y="5447"/>
                    </a:cubicBezTo>
                    <a:cubicBezTo>
                      <a:pt x="3428" y="5447"/>
                      <a:pt x="3816" y="5349"/>
                      <a:pt x="4172" y="5144"/>
                    </a:cubicBezTo>
                    <a:cubicBezTo>
                      <a:pt x="5253" y="4521"/>
                      <a:pt x="5623" y="3138"/>
                      <a:pt x="5000" y="2057"/>
                    </a:cubicBezTo>
                    <a:cubicBezTo>
                      <a:pt x="4578" y="1330"/>
                      <a:pt x="3149" y="0"/>
                      <a:pt x="1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54" name="Google Shape;5720;p85">
                <a:extLst>
                  <a:ext uri="{FF2B5EF4-FFF2-40B4-BE49-F238E27FC236}">
                    <a16:creationId xmlns:a16="http://schemas.microsoft.com/office/drawing/2014/main" id="{7646E358-1A1C-442E-B0B1-BDCD7A303AAF}"/>
                  </a:ext>
                </a:extLst>
              </p:cNvPr>
              <p:cNvSpPr/>
              <p:nvPr/>
            </p:nvSpPr>
            <p:spPr>
              <a:xfrm>
                <a:off x="5897525" y="3255775"/>
                <a:ext cx="1129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37" extrusionOk="0">
                    <a:moveTo>
                      <a:pt x="2259" y="0"/>
                    </a:moveTo>
                    <a:cubicBezTo>
                      <a:pt x="793" y="0"/>
                      <a:pt x="1" y="2469"/>
                      <a:pt x="1" y="3478"/>
                    </a:cubicBezTo>
                    <a:cubicBezTo>
                      <a:pt x="1" y="4725"/>
                      <a:pt x="1013" y="5736"/>
                      <a:pt x="2259" y="5736"/>
                    </a:cubicBezTo>
                    <a:cubicBezTo>
                      <a:pt x="3506" y="5736"/>
                      <a:pt x="4518" y="4725"/>
                      <a:pt x="4518" y="3478"/>
                    </a:cubicBezTo>
                    <a:cubicBezTo>
                      <a:pt x="4518" y="2469"/>
                      <a:pt x="3729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55" name="Google Shape;5721;p85">
                <a:extLst>
                  <a:ext uri="{FF2B5EF4-FFF2-40B4-BE49-F238E27FC236}">
                    <a16:creationId xmlns:a16="http://schemas.microsoft.com/office/drawing/2014/main" id="{7CCBF2FD-6880-AFA9-0C20-822F1AFA07DD}"/>
                  </a:ext>
                </a:extLst>
              </p:cNvPr>
              <p:cNvSpPr/>
              <p:nvPr/>
            </p:nvSpPr>
            <p:spPr>
              <a:xfrm>
                <a:off x="5996075" y="3373900"/>
                <a:ext cx="138400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448" extrusionOk="0">
                    <a:moveTo>
                      <a:pt x="3670" y="1"/>
                    </a:moveTo>
                    <a:cubicBezTo>
                      <a:pt x="2471" y="1"/>
                      <a:pt x="1045" y="1330"/>
                      <a:pt x="624" y="2059"/>
                    </a:cubicBezTo>
                    <a:cubicBezTo>
                      <a:pt x="1" y="3137"/>
                      <a:pt x="371" y="4523"/>
                      <a:pt x="1452" y="5146"/>
                    </a:cubicBezTo>
                    <a:cubicBezTo>
                      <a:pt x="1808" y="5351"/>
                      <a:pt x="2199" y="5448"/>
                      <a:pt x="2586" y="5448"/>
                    </a:cubicBezTo>
                    <a:cubicBezTo>
                      <a:pt x="3381" y="5448"/>
                      <a:pt x="4158" y="5039"/>
                      <a:pt x="4575" y="4318"/>
                    </a:cubicBezTo>
                    <a:cubicBezTo>
                      <a:pt x="5168" y="3288"/>
                      <a:pt x="5535" y="858"/>
                      <a:pt x="4355" y="177"/>
                    </a:cubicBezTo>
                    <a:cubicBezTo>
                      <a:pt x="4142" y="54"/>
                      <a:pt x="3911" y="1"/>
                      <a:pt x="3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56" name="Google Shape;5722;p85">
                <a:extLst>
                  <a:ext uri="{FF2B5EF4-FFF2-40B4-BE49-F238E27FC236}">
                    <a16:creationId xmlns:a16="http://schemas.microsoft.com/office/drawing/2014/main" id="{A9CF7C44-3118-5311-E819-B7AADF560D83}"/>
                  </a:ext>
                </a:extLst>
              </p:cNvPr>
              <p:cNvSpPr/>
              <p:nvPr/>
            </p:nvSpPr>
            <p:spPr>
              <a:xfrm>
                <a:off x="5728150" y="3427400"/>
                <a:ext cx="310575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9035" extrusionOk="0">
                    <a:moveTo>
                      <a:pt x="6213" y="1"/>
                    </a:moveTo>
                    <a:cubicBezTo>
                      <a:pt x="5234" y="1"/>
                      <a:pt x="2259" y="1"/>
                      <a:pt x="2259" y="2822"/>
                    </a:cubicBezTo>
                    <a:lnTo>
                      <a:pt x="2259" y="3147"/>
                    </a:lnTo>
                    <a:cubicBezTo>
                      <a:pt x="2259" y="3376"/>
                      <a:pt x="2121" y="3584"/>
                      <a:pt x="1907" y="3671"/>
                    </a:cubicBezTo>
                    <a:cubicBezTo>
                      <a:pt x="750" y="4144"/>
                      <a:pt x="1" y="5141"/>
                      <a:pt x="1" y="6210"/>
                    </a:cubicBezTo>
                    <a:cubicBezTo>
                      <a:pt x="1" y="7767"/>
                      <a:pt x="1521" y="9034"/>
                      <a:pt x="3388" y="9034"/>
                    </a:cubicBezTo>
                    <a:cubicBezTo>
                      <a:pt x="3400" y="9035"/>
                      <a:pt x="3413" y="9035"/>
                      <a:pt x="3425" y="9035"/>
                    </a:cubicBezTo>
                    <a:cubicBezTo>
                      <a:pt x="3753" y="9035"/>
                      <a:pt x="4081" y="8995"/>
                      <a:pt x="4400" y="8917"/>
                    </a:cubicBezTo>
                    <a:cubicBezTo>
                      <a:pt x="4995" y="8766"/>
                      <a:pt x="5604" y="8691"/>
                      <a:pt x="6213" y="8691"/>
                    </a:cubicBezTo>
                    <a:cubicBezTo>
                      <a:pt x="6823" y="8691"/>
                      <a:pt x="7432" y="8766"/>
                      <a:pt x="8029" y="8917"/>
                    </a:cubicBezTo>
                    <a:cubicBezTo>
                      <a:pt x="8345" y="8995"/>
                      <a:pt x="8670" y="9035"/>
                      <a:pt x="8998" y="9035"/>
                    </a:cubicBezTo>
                    <a:cubicBezTo>
                      <a:pt x="9010" y="9035"/>
                      <a:pt x="9022" y="9035"/>
                      <a:pt x="9034" y="9034"/>
                    </a:cubicBezTo>
                    <a:cubicBezTo>
                      <a:pt x="10901" y="9034"/>
                      <a:pt x="12422" y="7767"/>
                      <a:pt x="12422" y="6210"/>
                    </a:cubicBezTo>
                    <a:cubicBezTo>
                      <a:pt x="12422" y="5138"/>
                      <a:pt x="11675" y="4141"/>
                      <a:pt x="10516" y="3671"/>
                    </a:cubicBezTo>
                    <a:cubicBezTo>
                      <a:pt x="10302" y="3584"/>
                      <a:pt x="10164" y="3376"/>
                      <a:pt x="10164" y="3147"/>
                    </a:cubicBezTo>
                    <a:lnTo>
                      <a:pt x="10164" y="2822"/>
                    </a:lnTo>
                    <a:cubicBezTo>
                      <a:pt x="10164" y="1"/>
                      <a:pt x="7191" y="1"/>
                      <a:pt x="6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57" name="Google Shape;5723;p85">
              <a:extLst>
                <a:ext uri="{FF2B5EF4-FFF2-40B4-BE49-F238E27FC236}">
                  <a16:creationId xmlns:a16="http://schemas.microsoft.com/office/drawing/2014/main" id="{C6A9F0C5-677E-8DAB-B492-4C5B348F7B32}"/>
                </a:ext>
              </a:extLst>
            </p:cNvPr>
            <p:cNvGrpSpPr/>
            <p:nvPr/>
          </p:nvGrpSpPr>
          <p:grpSpPr>
            <a:xfrm>
              <a:off x="3077946" y="2595844"/>
              <a:ext cx="556457" cy="457373"/>
              <a:chOff x="6234950" y="3255925"/>
              <a:chExt cx="483250" cy="3972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8" name="Google Shape;5724;p85">
                <a:extLst>
                  <a:ext uri="{FF2B5EF4-FFF2-40B4-BE49-F238E27FC236}">
                    <a16:creationId xmlns:a16="http://schemas.microsoft.com/office/drawing/2014/main" id="{048855BE-3428-17F3-8648-1EECAF977D6C}"/>
                  </a:ext>
                </a:extLst>
              </p:cNvPr>
              <p:cNvSpPr/>
              <p:nvPr/>
            </p:nvSpPr>
            <p:spPr>
              <a:xfrm>
                <a:off x="6444675" y="3255925"/>
                <a:ext cx="128300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608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3"/>
                    </a:cubicBezTo>
                    <a:cubicBezTo>
                      <a:pt x="7" y="1662"/>
                      <a:pt x="368" y="2731"/>
                      <a:pt x="1034" y="3608"/>
                    </a:cubicBezTo>
                    <a:cubicBezTo>
                      <a:pt x="2097" y="3138"/>
                      <a:pt x="3325" y="2864"/>
                      <a:pt x="5014" y="2864"/>
                    </a:cubicBezTo>
                    <a:cubicBezTo>
                      <a:pt x="5054" y="2864"/>
                      <a:pt x="5093" y="2873"/>
                      <a:pt x="5132" y="2873"/>
                    </a:cubicBezTo>
                    <a:cubicBezTo>
                      <a:pt x="4289" y="1117"/>
                      <a:pt x="2515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59" name="Google Shape;5725;p85">
                <a:extLst>
                  <a:ext uri="{FF2B5EF4-FFF2-40B4-BE49-F238E27FC236}">
                    <a16:creationId xmlns:a16="http://schemas.microsoft.com/office/drawing/2014/main" id="{D9DC0F64-A95B-991A-995B-6CC66D6C1ED9}"/>
                  </a:ext>
                </a:extLst>
              </p:cNvPr>
              <p:cNvSpPr/>
              <p:nvPr/>
            </p:nvSpPr>
            <p:spPr>
              <a:xfrm>
                <a:off x="6444750" y="3563200"/>
                <a:ext cx="1282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5129" h="3597" extrusionOk="0">
                    <a:moveTo>
                      <a:pt x="1022" y="1"/>
                    </a:moveTo>
                    <a:cubicBezTo>
                      <a:pt x="362" y="874"/>
                      <a:pt x="4" y="1937"/>
                      <a:pt x="1" y="3033"/>
                    </a:cubicBezTo>
                    <a:cubicBezTo>
                      <a:pt x="1" y="3343"/>
                      <a:pt x="251" y="3596"/>
                      <a:pt x="564" y="3596"/>
                    </a:cubicBezTo>
                    <a:cubicBezTo>
                      <a:pt x="2512" y="3596"/>
                      <a:pt x="4286" y="2479"/>
                      <a:pt x="5129" y="724"/>
                    </a:cubicBezTo>
                    <a:cubicBezTo>
                      <a:pt x="5093" y="724"/>
                      <a:pt x="5051" y="736"/>
                      <a:pt x="5011" y="736"/>
                    </a:cubicBezTo>
                    <a:cubicBezTo>
                      <a:pt x="3319" y="736"/>
                      <a:pt x="2088" y="462"/>
                      <a:pt x="10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60" name="Google Shape;5726;p85">
                <a:extLst>
                  <a:ext uri="{FF2B5EF4-FFF2-40B4-BE49-F238E27FC236}">
                    <a16:creationId xmlns:a16="http://schemas.microsoft.com/office/drawing/2014/main" id="{B7C94FAD-90AC-D0FC-E0FF-22F8AF6654C1}"/>
                  </a:ext>
                </a:extLst>
              </p:cNvPr>
              <p:cNvSpPr/>
              <p:nvPr/>
            </p:nvSpPr>
            <p:spPr>
              <a:xfrm>
                <a:off x="6375350" y="3355650"/>
                <a:ext cx="2447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7906" extrusionOk="0">
                    <a:moveTo>
                      <a:pt x="6045" y="2610"/>
                    </a:moveTo>
                    <a:cubicBezTo>
                      <a:pt x="6190" y="2610"/>
                      <a:pt x="6335" y="2666"/>
                      <a:pt x="6444" y="2777"/>
                    </a:cubicBezTo>
                    <a:cubicBezTo>
                      <a:pt x="6664" y="2997"/>
                      <a:pt x="6664" y="3356"/>
                      <a:pt x="6444" y="3575"/>
                    </a:cubicBezTo>
                    <a:cubicBezTo>
                      <a:pt x="6225" y="3795"/>
                      <a:pt x="6225" y="4153"/>
                      <a:pt x="6444" y="4373"/>
                    </a:cubicBezTo>
                    <a:cubicBezTo>
                      <a:pt x="6664" y="4593"/>
                      <a:pt x="6664" y="4951"/>
                      <a:pt x="6444" y="5171"/>
                    </a:cubicBezTo>
                    <a:cubicBezTo>
                      <a:pt x="6335" y="5281"/>
                      <a:pt x="6190" y="5336"/>
                      <a:pt x="6045" y="5336"/>
                    </a:cubicBezTo>
                    <a:cubicBezTo>
                      <a:pt x="5901" y="5336"/>
                      <a:pt x="5756" y="5281"/>
                      <a:pt x="5646" y="5171"/>
                    </a:cubicBezTo>
                    <a:cubicBezTo>
                      <a:pt x="4984" y="4509"/>
                      <a:pt x="4984" y="3440"/>
                      <a:pt x="5646" y="2777"/>
                    </a:cubicBezTo>
                    <a:cubicBezTo>
                      <a:pt x="5756" y="2666"/>
                      <a:pt x="5901" y="2610"/>
                      <a:pt x="6045" y="2610"/>
                    </a:cubicBezTo>
                    <a:close/>
                    <a:moveTo>
                      <a:pt x="7787" y="1"/>
                    </a:moveTo>
                    <a:cubicBezTo>
                      <a:pt x="4463" y="1"/>
                      <a:pt x="3204" y="1064"/>
                      <a:pt x="919" y="2997"/>
                    </a:cubicBezTo>
                    <a:lnTo>
                      <a:pt x="271" y="3542"/>
                    </a:lnTo>
                    <a:cubicBezTo>
                      <a:pt x="0" y="3765"/>
                      <a:pt x="0" y="4181"/>
                      <a:pt x="271" y="4406"/>
                    </a:cubicBezTo>
                    <a:lnTo>
                      <a:pt x="856" y="4897"/>
                    </a:lnTo>
                    <a:cubicBezTo>
                      <a:pt x="3147" y="6837"/>
                      <a:pt x="4412" y="7906"/>
                      <a:pt x="7787" y="7906"/>
                    </a:cubicBezTo>
                    <a:cubicBezTo>
                      <a:pt x="8450" y="7902"/>
                      <a:pt x="9106" y="7788"/>
                      <a:pt x="9730" y="7574"/>
                    </a:cubicBezTo>
                    <a:cubicBezTo>
                      <a:pt x="8357" y="6951"/>
                      <a:pt x="7456" y="5602"/>
                      <a:pt x="7411" y="4093"/>
                    </a:cubicBezTo>
                    <a:cubicBezTo>
                      <a:pt x="7366" y="2588"/>
                      <a:pt x="8179" y="1184"/>
                      <a:pt x="9513" y="480"/>
                    </a:cubicBezTo>
                    <a:cubicBezTo>
                      <a:pt x="9603" y="432"/>
                      <a:pt x="9697" y="398"/>
                      <a:pt x="9790" y="356"/>
                    </a:cubicBezTo>
                    <a:cubicBezTo>
                      <a:pt x="9149" y="124"/>
                      <a:pt x="8471" y="4"/>
                      <a:pt x="7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61" name="Google Shape;5727;p85">
                <a:extLst>
                  <a:ext uri="{FF2B5EF4-FFF2-40B4-BE49-F238E27FC236}">
                    <a16:creationId xmlns:a16="http://schemas.microsoft.com/office/drawing/2014/main" id="{0915DD9F-F297-8F60-BA27-E4F340DA8ED1}"/>
                  </a:ext>
                </a:extLst>
              </p:cNvPr>
              <p:cNvSpPr/>
              <p:nvPr/>
            </p:nvSpPr>
            <p:spPr>
              <a:xfrm>
                <a:off x="6587875" y="3385100"/>
                <a:ext cx="130325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5620" extrusionOk="0">
                    <a:moveTo>
                      <a:pt x="2343" y="1789"/>
                    </a:moveTo>
                    <a:cubicBezTo>
                      <a:pt x="2633" y="1789"/>
                      <a:pt x="2912" y="2015"/>
                      <a:pt x="2912" y="2355"/>
                    </a:cubicBezTo>
                    <a:cubicBezTo>
                      <a:pt x="2912" y="2665"/>
                      <a:pt x="2659" y="2918"/>
                      <a:pt x="2349" y="2918"/>
                    </a:cubicBezTo>
                    <a:cubicBezTo>
                      <a:pt x="1846" y="2918"/>
                      <a:pt x="1593" y="2310"/>
                      <a:pt x="1948" y="1955"/>
                    </a:cubicBezTo>
                    <a:cubicBezTo>
                      <a:pt x="2063" y="1840"/>
                      <a:pt x="2204" y="1789"/>
                      <a:pt x="2343" y="1789"/>
                    </a:cubicBezTo>
                    <a:close/>
                    <a:moveTo>
                      <a:pt x="2846" y="0"/>
                    </a:moveTo>
                    <a:cubicBezTo>
                      <a:pt x="2394" y="0"/>
                      <a:pt x="1947" y="85"/>
                      <a:pt x="1539" y="301"/>
                    </a:cubicBezTo>
                    <a:cubicBezTo>
                      <a:pt x="645" y="774"/>
                      <a:pt x="72" y="1687"/>
                      <a:pt x="36" y="2698"/>
                    </a:cubicBezTo>
                    <a:cubicBezTo>
                      <a:pt x="0" y="3707"/>
                      <a:pt x="506" y="4662"/>
                      <a:pt x="1367" y="5195"/>
                    </a:cubicBezTo>
                    <a:cubicBezTo>
                      <a:pt x="1792" y="5460"/>
                      <a:pt x="2280" y="5607"/>
                      <a:pt x="2782" y="5619"/>
                    </a:cubicBezTo>
                    <a:cubicBezTo>
                      <a:pt x="3752" y="4957"/>
                      <a:pt x="4550" y="4078"/>
                      <a:pt x="5119" y="3051"/>
                    </a:cubicBezTo>
                    <a:cubicBezTo>
                      <a:pt x="5213" y="2882"/>
                      <a:pt x="5213" y="2674"/>
                      <a:pt x="5119" y="2506"/>
                    </a:cubicBezTo>
                    <a:cubicBezTo>
                      <a:pt x="4568" y="1512"/>
                      <a:pt x="3797" y="654"/>
                      <a:pt x="2870" y="0"/>
                    </a:cubicBezTo>
                    <a:cubicBezTo>
                      <a:pt x="2862" y="0"/>
                      <a:pt x="2854" y="0"/>
                      <a:pt x="2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62" name="Google Shape;5728;p85">
                <a:extLst>
                  <a:ext uri="{FF2B5EF4-FFF2-40B4-BE49-F238E27FC236}">
                    <a16:creationId xmlns:a16="http://schemas.microsoft.com/office/drawing/2014/main" id="{0895D205-A09C-A197-EC48-91B60847B673}"/>
                  </a:ext>
                </a:extLst>
              </p:cNvPr>
              <p:cNvSpPr/>
              <p:nvPr/>
            </p:nvSpPr>
            <p:spPr>
              <a:xfrm>
                <a:off x="6234950" y="3469100"/>
                <a:ext cx="165050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5648" extrusionOk="0">
                    <a:moveTo>
                      <a:pt x="3990" y="1"/>
                    </a:moveTo>
                    <a:cubicBezTo>
                      <a:pt x="1807" y="1"/>
                      <a:pt x="0" y="1772"/>
                      <a:pt x="0" y="3955"/>
                    </a:cubicBezTo>
                    <a:lnTo>
                      <a:pt x="0" y="5084"/>
                    </a:lnTo>
                    <a:cubicBezTo>
                      <a:pt x="0" y="5394"/>
                      <a:pt x="253" y="5647"/>
                      <a:pt x="566" y="5647"/>
                    </a:cubicBezTo>
                    <a:lnTo>
                      <a:pt x="1696" y="5647"/>
                    </a:lnTo>
                    <a:cubicBezTo>
                      <a:pt x="4014" y="5647"/>
                      <a:pt x="5996" y="4075"/>
                      <a:pt x="6601" y="1943"/>
                    </a:cubicBezTo>
                    <a:cubicBezTo>
                      <a:pt x="6324" y="1717"/>
                      <a:pt x="6041" y="1476"/>
                      <a:pt x="5740" y="1223"/>
                    </a:cubicBezTo>
                    <a:lnTo>
                      <a:pt x="5481" y="1004"/>
                    </a:lnTo>
                    <a:lnTo>
                      <a:pt x="4391" y="2097"/>
                    </a:lnTo>
                    <a:cubicBezTo>
                      <a:pt x="4281" y="2203"/>
                      <a:pt x="4139" y="2255"/>
                      <a:pt x="3997" y="2255"/>
                    </a:cubicBezTo>
                    <a:cubicBezTo>
                      <a:pt x="3852" y="2255"/>
                      <a:pt x="3708" y="2200"/>
                      <a:pt x="3599" y="2091"/>
                    </a:cubicBezTo>
                    <a:cubicBezTo>
                      <a:pt x="3379" y="1871"/>
                      <a:pt x="3376" y="1519"/>
                      <a:pt x="3593" y="1299"/>
                    </a:cubicBezTo>
                    <a:lnTo>
                      <a:pt x="4611" y="278"/>
                    </a:lnTo>
                    <a:lnTo>
                      <a:pt x="42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  <p:sp>
            <p:nvSpPr>
              <p:cNvPr id="163" name="Google Shape;5729;p85">
                <a:extLst>
                  <a:ext uri="{FF2B5EF4-FFF2-40B4-BE49-F238E27FC236}">
                    <a16:creationId xmlns:a16="http://schemas.microsoft.com/office/drawing/2014/main" id="{4EF49345-D927-91E7-CBDE-C18C1EAA3844}"/>
                  </a:ext>
                </a:extLst>
              </p:cNvPr>
              <p:cNvSpPr/>
              <p:nvPr/>
            </p:nvSpPr>
            <p:spPr>
              <a:xfrm>
                <a:off x="6234950" y="3299725"/>
                <a:ext cx="16505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5647" extrusionOk="0">
                    <a:moveTo>
                      <a:pt x="566" y="1"/>
                    </a:moveTo>
                    <a:cubicBezTo>
                      <a:pt x="253" y="1"/>
                      <a:pt x="3" y="254"/>
                      <a:pt x="3" y="567"/>
                    </a:cubicBezTo>
                    <a:lnTo>
                      <a:pt x="3" y="1699"/>
                    </a:lnTo>
                    <a:cubicBezTo>
                      <a:pt x="0" y="3879"/>
                      <a:pt x="1807" y="5647"/>
                      <a:pt x="3990" y="5647"/>
                    </a:cubicBezTo>
                    <a:lnTo>
                      <a:pt x="4285" y="5647"/>
                    </a:lnTo>
                    <a:lnTo>
                      <a:pt x="4611" y="5373"/>
                    </a:lnTo>
                    <a:lnTo>
                      <a:pt x="3593" y="4352"/>
                    </a:lnTo>
                    <a:cubicBezTo>
                      <a:pt x="3379" y="4132"/>
                      <a:pt x="3382" y="3780"/>
                      <a:pt x="3599" y="3563"/>
                    </a:cubicBezTo>
                    <a:cubicBezTo>
                      <a:pt x="3710" y="3451"/>
                      <a:pt x="3856" y="3396"/>
                      <a:pt x="4001" y="3396"/>
                    </a:cubicBezTo>
                    <a:cubicBezTo>
                      <a:pt x="4142" y="3396"/>
                      <a:pt x="4282" y="3448"/>
                      <a:pt x="4391" y="3554"/>
                    </a:cubicBezTo>
                    <a:lnTo>
                      <a:pt x="5481" y="4644"/>
                    </a:lnTo>
                    <a:lnTo>
                      <a:pt x="5809" y="4370"/>
                    </a:lnTo>
                    <a:cubicBezTo>
                      <a:pt x="6083" y="4138"/>
                      <a:pt x="6345" y="3918"/>
                      <a:pt x="6601" y="3704"/>
                    </a:cubicBezTo>
                    <a:cubicBezTo>
                      <a:pt x="5996" y="1575"/>
                      <a:pt x="4017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2967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131FA2-1909-44AA-A4FF-8DFAFF58B477}"/>
              </a:ext>
            </a:extLst>
          </p:cNvPr>
          <p:cNvSpPr/>
          <p:nvPr/>
        </p:nvSpPr>
        <p:spPr>
          <a:xfrm>
            <a:off x="4410687" y="2272441"/>
            <a:ext cx="3150863" cy="4308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3E01BD9-2487-4A11-9973-B7BB7B782723}"/>
              </a:ext>
            </a:extLst>
          </p:cNvPr>
          <p:cNvSpPr txBox="1"/>
          <p:nvPr/>
        </p:nvSpPr>
        <p:spPr>
          <a:xfrm>
            <a:off x="890905" y="5870082"/>
            <a:ext cx="10485571" cy="7768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6C6C6C"/>
                </a:solidFill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00B0F0"/>
                </a:solidFill>
                <a:latin typeface="Arial"/>
                <a:hlinkClick r:id="rId3"/>
              </a:rPr>
              <a:t>slidesppt.net</a:t>
            </a:r>
            <a:br>
              <a:rPr lang="en-US" sz="1200">
                <a:solidFill>
                  <a:srgbClr val="6C6C6C"/>
                </a:solidFill>
                <a:latin typeface="Barlow" pitchFamily="2"/>
                <a:hlinkClick r:id="rId3"/>
              </a:rPr>
            </a:br>
            <a:endParaRPr lang="en-US" sz="1200">
              <a:solidFill>
                <a:srgbClr val="6C6C6C"/>
              </a:solidFill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76663A99-0C6F-42B7-92C3-5E2791A84100}"/>
              </a:ext>
            </a:extLst>
          </p:cNvPr>
          <p:cNvGrpSpPr/>
          <p:nvPr/>
        </p:nvGrpSpPr>
        <p:grpSpPr>
          <a:xfrm>
            <a:off x="2673742" y="2333646"/>
            <a:ext cx="1591031" cy="1591031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758004A6-EE93-448D-91E2-7121228BCDFF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81818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F11A405A-8BDB-450F-82BA-E1E9DB22022F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185A39F-1888-42C6-A7FF-89EA3DC9B234}"/>
              </a:ext>
            </a:extLst>
          </p:cNvPr>
          <p:cNvSpPr/>
          <p:nvPr/>
        </p:nvSpPr>
        <p:spPr>
          <a:xfrm>
            <a:off x="4313419" y="2575169"/>
            <a:ext cx="5204837" cy="113877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kern="0">
                <a:solidFill>
                  <a:srgbClr val="000000"/>
                </a:solidFill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4843186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90A6918-A141-B594-19BB-151C7E0D8AAC}"/>
              </a:ext>
            </a:extLst>
          </p:cNvPr>
          <p:cNvSpPr/>
          <p:nvPr/>
        </p:nvSpPr>
        <p:spPr>
          <a:xfrm rot="2685972">
            <a:off x="410895" y="740829"/>
            <a:ext cx="1489219" cy="4668324"/>
          </a:xfrm>
          <a:custGeom>
            <a:avLst/>
            <a:gdLst>
              <a:gd name="connsiteX0" fmla="*/ 1479003 w 1489219"/>
              <a:gd name="connsiteY0" fmla="*/ 0 h 4668324"/>
              <a:gd name="connsiteX1" fmla="*/ 1489219 w 1489219"/>
              <a:gd name="connsiteY1" fmla="*/ 4668324 h 4668324"/>
              <a:gd name="connsiteX2" fmla="*/ 1432297 w 1489219"/>
              <a:gd name="connsiteY2" fmla="*/ 4668324 h 4668324"/>
              <a:gd name="connsiteX3" fmla="*/ 9166 w 1489219"/>
              <a:gd name="connsiteY3" fmla="*/ 3233531 h 4668324"/>
              <a:gd name="connsiteX4" fmla="*/ 8130 w 1489219"/>
              <a:gd name="connsiteY4" fmla="*/ 3074593 h 4668324"/>
              <a:gd name="connsiteX5" fmla="*/ 0 w 1489219"/>
              <a:gd name="connsiteY5" fmla="*/ 1480862 h 466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219" h="4668324">
                <a:moveTo>
                  <a:pt x="1479003" y="0"/>
                </a:moveTo>
                <a:cubicBezTo>
                  <a:pt x="1482408" y="1556108"/>
                  <a:pt x="1485814" y="3112216"/>
                  <a:pt x="1489219" y="4668324"/>
                </a:cubicBezTo>
                <a:lnTo>
                  <a:pt x="1432297" y="4668324"/>
                </a:lnTo>
                <a:lnTo>
                  <a:pt x="9166" y="3233531"/>
                </a:lnTo>
                <a:lnTo>
                  <a:pt x="8130" y="3074593"/>
                </a:lnTo>
                <a:cubicBezTo>
                  <a:pt x="4498" y="2556382"/>
                  <a:pt x="866" y="2038170"/>
                  <a:pt x="0" y="1480862"/>
                </a:cubicBezTo>
                <a:close/>
              </a:path>
            </a:pathLst>
          </a:custGeom>
          <a:solidFill>
            <a:srgbClr val="40C2D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18BA3C0-42BD-46C1-A7C1-0A9689336B0D}"/>
              </a:ext>
            </a:extLst>
          </p:cNvPr>
          <p:cNvSpPr/>
          <p:nvPr/>
        </p:nvSpPr>
        <p:spPr>
          <a:xfrm>
            <a:off x="0" y="0"/>
            <a:ext cx="7152968" cy="1946787"/>
          </a:xfrm>
          <a:prstGeom prst="rect">
            <a:avLst/>
          </a:prstGeom>
          <a:solidFill>
            <a:schemeClr val="bg2">
              <a:lumMod val="1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C0B172-25DB-DD34-422E-576FBE65D5CB}"/>
              </a:ext>
            </a:extLst>
          </p:cNvPr>
          <p:cNvSpPr txBox="1"/>
          <p:nvPr/>
        </p:nvSpPr>
        <p:spPr>
          <a:xfrm>
            <a:off x="442451" y="477903"/>
            <a:ext cx="62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</a:t>
            </a:r>
            <a:r>
              <a:rPr lang="en-US" altLang="ko-KR" sz="24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Presentation</a:t>
            </a:r>
            <a:r>
              <a:rPr lang="en-US" altLang="ko-KR" sz="2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 that is beautifully </a:t>
            </a:r>
            <a:r>
              <a:rPr lang="en-US" altLang="ko-KR" sz="24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designed.  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A7588296-8043-AA23-974F-7C6E56BAB1BD}"/>
              </a:ext>
            </a:extLst>
          </p:cNvPr>
          <p:cNvSpPr/>
          <p:nvPr/>
        </p:nvSpPr>
        <p:spPr>
          <a:xfrm>
            <a:off x="7436306" y="3428390"/>
            <a:ext cx="630776" cy="630776"/>
          </a:xfrm>
          <a:prstGeom prst="ellipse">
            <a:avLst/>
          </a:prstGeom>
          <a:solidFill>
            <a:schemeClr val="bg2">
              <a:lumMod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E1A00CBB-23FC-1A59-39E1-4B0DE32830E8}"/>
              </a:ext>
            </a:extLst>
          </p:cNvPr>
          <p:cNvSpPr/>
          <p:nvPr/>
        </p:nvSpPr>
        <p:spPr>
          <a:xfrm>
            <a:off x="7436306" y="4547142"/>
            <a:ext cx="630776" cy="63077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57ECFFBF-3FD3-7230-1D6A-82FD5338754D}"/>
              </a:ext>
            </a:extLst>
          </p:cNvPr>
          <p:cNvSpPr/>
          <p:nvPr/>
        </p:nvSpPr>
        <p:spPr>
          <a:xfrm>
            <a:off x="7436306" y="5665894"/>
            <a:ext cx="630776" cy="630776"/>
          </a:xfrm>
          <a:prstGeom prst="ellipse">
            <a:avLst/>
          </a:prstGeom>
          <a:solidFill>
            <a:srgbClr val="0021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C40CFF3F-5951-980E-17C7-A157C2798206}"/>
              </a:ext>
            </a:extLst>
          </p:cNvPr>
          <p:cNvSpPr/>
          <p:nvPr/>
        </p:nvSpPr>
        <p:spPr>
          <a:xfrm>
            <a:off x="7436306" y="2261379"/>
            <a:ext cx="630776" cy="630776"/>
          </a:xfrm>
          <a:prstGeom prst="ellipse">
            <a:avLst/>
          </a:prstGeom>
          <a:solidFill>
            <a:srgbClr val="40C2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5" name="Group 46">
            <a:extLst>
              <a:ext uri="{FF2B5EF4-FFF2-40B4-BE49-F238E27FC236}">
                <a16:creationId xmlns:a16="http://schemas.microsoft.com/office/drawing/2014/main" id="{639213FD-F404-56F0-A4F0-92EFDD0A4F5B}"/>
              </a:ext>
            </a:extLst>
          </p:cNvPr>
          <p:cNvGrpSpPr/>
          <p:nvPr/>
        </p:nvGrpSpPr>
        <p:grpSpPr>
          <a:xfrm>
            <a:off x="8342671" y="3308567"/>
            <a:ext cx="3849330" cy="733867"/>
            <a:chOff x="1758834" y="1773770"/>
            <a:chExt cx="2741158" cy="733867"/>
          </a:xfrm>
        </p:grpSpPr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EFE474E2-68A3-1621-E57C-A7A8E30C9C2D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A4F31FC6-8461-4BF0-E4F9-AEDC0F5B8B3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9">
            <a:extLst>
              <a:ext uri="{FF2B5EF4-FFF2-40B4-BE49-F238E27FC236}">
                <a16:creationId xmlns:a16="http://schemas.microsoft.com/office/drawing/2014/main" id="{97AE13CC-EB2E-3BFD-745B-3529604B2352}"/>
              </a:ext>
            </a:extLst>
          </p:cNvPr>
          <p:cNvGrpSpPr/>
          <p:nvPr/>
        </p:nvGrpSpPr>
        <p:grpSpPr>
          <a:xfrm>
            <a:off x="8342671" y="4520625"/>
            <a:ext cx="3849330" cy="733867"/>
            <a:chOff x="1758834" y="1773770"/>
            <a:chExt cx="2741158" cy="733867"/>
          </a:xfrm>
        </p:grpSpPr>
        <p:sp>
          <p:nvSpPr>
            <p:cNvPr id="19" name="TextBox 50">
              <a:extLst>
                <a:ext uri="{FF2B5EF4-FFF2-40B4-BE49-F238E27FC236}">
                  <a16:creationId xmlns:a16="http://schemas.microsoft.com/office/drawing/2014/main" id="{45FE1CBC-1846-E059-529D-7B7F18206698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51">
              <a:extLst>
                <a:ext uri="{FF2B5EF4-FFF2-40B4-BE49-F238E27FC236}">
                  <a16:creationId xmlns:a16="http://schemas.microsoft.com/office/drawing/2014/main" id="{752F97E4-C646-26A1-8CD4-C0542A83543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2">
            <a:extLst>
              <a:ext uri="{FF2B5EF4-FFF2-40B4-BE49-F238E27FC236}">
                <a16:creationId xmlns:a16="http://schemas.microsoft.com/office/drawing/2014/main" id="{445F3C5D-7417-D9FC-DD52-658AB5936D6F}"/>
              </a:ext>
            </a:extLst>
          </p:cNvPr>
          <p:cNvGrpSpPr/>
          <p:nvPr/>
        </p:nvGrpSpPr>
        <p:grpSpPr>
          <a:xfrm>
            <a:off x="8342670" y="5638821"/>
            <a:ext cx="3849330" cy="733867"/>
            <a:chOff x="1758834" y="1773770"/>
            <a:chExt cx="2741158" cy="733867"/>
          </a:xfrm>
        </p:grpSpPr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B57EF320-E15C-F5DF-2C85-0F38D1DE95BF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54">
              <a:extLst>
                <a:ext uri="{FF2B5EF4-FFF2-40B4-BE49-F238E27FC236}">
                  <a16:creationId xmlns:a16="http://schemas.microsoft.com/office/drawing/2014/main" id="{93B64DF2-FF6B-8A81-FB8F-D7055004D61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55">
            <a:extLst>
              <a:ext uri="{FF2B5EF4-FFF2-40B4-BE49-F238E27FC236}">
                <a16:creationId xmlns:a16="http://schemas.microsoft.com/office/drawing/2014/main" id="{07927A00-BBA7-3C5A-37A9-11C2974646AA}"/>
              </a:ext>
            </a:extLst>
          </p:cNvPr>
          <p:cNvGrpSpPr/>
          <p:nvPr/>
        </p:nvGrpSpPr>
        <p:grpSpPr>
          <a:xfrm>
            <a:off x="8342671" y="2182760"/>
            <a:ext cx="3849329" cy="733867"/>
            <a:chOff x="1758834" y="1773770"/>
            <a:chExt cx="2741158" cy="733867"/>
          </a:xfrm>
        </p:grpSpPr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28E66850-33FF-F3E2-34CE-C5268979163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57">
              <a:extLst>
                <a:ext uri="{FF2B5EF4-FFF2-40B4-BE49-F238E27FC236}">
                  <a16:creationId xmlns:a16="http://schemas.microsoft.com/office/drawing/2014/main" id="{86299480-04DC-B3C3-0968-66044B56498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0974F615-CA72-3EF9-92A8-E9C9C4E29580}"/>
              </a:ext>
            </a:extLst>
          </p:cNvPr>
          <p:cNvSpPr/>
          <p:nvPr/>
        </p:nvSpPr>
        <p:spPr>
          <a:xfrm>
            <a:off x="7599236" y="586948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C3FEF83-755E-11B6-6F3C-5D2F41B8CAF6}"/>
              </a:ext>
            </a:extLst>
          </p:cNvPr>
          <p:cNvSpPr/>
          <p:nvPr/>
        </p:nvSpPr>
        <p:spPr>
          <a:xfrm>
            <a:off x="7593122" y="2454962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rgbClr val="0070C0"/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B8EC94D-0442-E9DC-17BB-4DACA599B7B4}"/>
              </a:ext>
            </a:extLst>
          </p:cNvPr>
          <p:cNvSpPr/>
          <p:nvPr/>
        </p:nvSpPr>
        <p:spPr>
          <a:xfrm>
            <a:off x="7590476" y="360464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A05BB5BE-A53A-E957-1EB6-EB248E96DFE8}"/>
              </a:ext>
            </a:extLst>
          </p:cNvPr>
          <p:cNvSpPr/>
          <p:nvPr/>
        </p:nvSpPr>
        <p:spPr>
          <a:xfrm>
            <a:off x="7587884" y="4733019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33" name="Triángulo rectángulo 32">
            <a:extLst>
              <a:ext uri="{FF2B5EF4-FFF2-40B4-BE49-F238E27FC236}">
                <a16:creationId xmlns:a16="http://schemas.microsoft.com/office/drawing/2014/main" id="{76BBA64E-7C3C-CC39-0651-0010B601DB87}"/>
              </a:ext>
            </a:extLst>
          </p:cNvPr>
          <p:cNvSpPr/>
          <p:nvPr/>
        </p:nvSpPr>
        <p:spPr>
          <a:xfrm rot="16200000" flipH="1">
            <a:off x="11076040" y="-1387"/>
            <a:ext cx="1125794" cy="1106129"/>
          </a:xfrm>
          <a:prstGeom prst="rtTriangle">
            <a:avLst/>
          </a:prstGeom>
          <a:solidFill>
            <a:srgbClr val="40C2D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48CAE7-4E65-417F-A9A1-232361C1AC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7238" y="2490537"/>
            <a:ext cx="5883193" cy="5265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A28712-914C-486F-941C-AACCE8C69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263" y="1399402"/>
            <a:ext cx="10306288" cy="54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639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una sola esquina cortada 8">
            <a:extLst>
              <a:ext uri="{FF2B5EF4-FFF2-40B4-BE49-F238E27FC236}">
                <a16:creationId xmlns:a16="http://schemas.microsoft.com/office/drawing/2014/main" id="{0731E9AA-3C9C-6328-9DFA-A891B07D3860}"/>
              </a:ext>
            </a:extLst>
          </p:cNvPr>
          <p:cNvSpPr/>
          <p:nvPr/>
        </p:nvSpPr>
        <p:spPr>
          <a:xfrm>
            <a:off x="648929" y="320040"/>
            <a:ext cx="12192000" cy="6858000"/>
          </a:xfrm>
          <a:prstGeom prst="snip1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CF68153-94BE-C99A-6CEA-2A530083897E}"/>
              </a:ext>
            </a:extLst>
          </p:cNvPr>
          <p:cNvSpPr/>
          <p:nvPr/>
        </p:nvSpPr>
        <p:spPr>
          <a:xfrm>
            <a:off x="589934" y="2905432"/>
            <a:ext cx="11602066" cy="3952568"/>
          </a:xfrm>
          <a:custGeom>
            <a:avLst/>
            <a:gdLst>
              <a:gd name="connsiteX0" fmla="*/ 3923072 w 11602066"/>
              <a:gd name="connsiteY0" fmla="*/ 0 h 3952568"/>
              <a:gd name="connsiteX1" fmla="*/ 11602066 w 11602066"/>
              <a:gd name="connsiteY1" fmla="*/ 0 h 3952568"/>
              <a:gd name="connsiteX2" fmla="*/ 11602066 w 11602066"/>
              <a:gd name="connsiteY2" fmla="*/ 3952568 h 3952568"/>
              <a:gd name="connsiteX3" fmla="*/ 3923072 w 11602066"/>
              <a:gd name="connsiteY3" fmla="*/ 3952568 h 3952568"/>
              <a:gd name="connsiteX4" fmla="*/ 3923071 w 11602066"/>
              <a:gd name="connsiteY4" fmla="*/ 0 h 3952568"/>
              <a:gd name="connsiteX5" fmla="*/ 3923071 w 11602066"/>
              <a:gd name="connsiteY5" fmla="*/ 3952568 h 3952568"/>
              <a:gd name="connsiteX6" fmla="*/ 0 w 11602066"/>
              <a:gd name="connsiteY6" fmla="*/ 3952568 h 395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2066" h="3952568">
                <a:moveTo>
                  <a:pt x="3923072" y="0"/>
                </a:moveTo>
                <a:lnTo>
                  <a:pt x="11602066" y="0"/>
                </a:lnTo>
                <a:lnTo>
                  <a:pt x="11602066" y="3952568"/>
                </a:lnTo>
                <a:lnTo>
                  <a:pt x="3923072" y="3952568"/>
                </a:lnTo>
                <a:close/>
                <a:moveTo>
                  <a:pt x="3923071" y="0"/>
                </a:moveTo>
                <a:lnTo>
                  <a:pt x="3923071" y="3952568"/>
                </a:lnTo>
                <a:lnTo>
                  <a:pt x="0" y="3952568"/>
                </a:lnTo>
                <a:close/>
              </a:path>
            </a:pathLst>
          </a:custGeom>
          <a:solidFill>
            <a:srgbClr val="40C2D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AA3460-1F49-4C70-9682-89AE3473EE18}"/>
              </a:ext>
            </a:extLst>
          </p:cNvPr>
          <p:cNvSpPr txBox="1"/>
          <p:nvPr/>
        </p:nvSpPr>
        <p:spPr>
          <a:xfrm>
            <a:off x="4591463" y="632050"/>
            <a:ext cx="760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</a:t>
            </a:r>
            <a:r>
              <a:rPr lang="en-US" altLang="ko-KR" sz="40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Presentation</a:t>
            </a:r>
            <a:r>
              <a:rPr lang="en-US" altLang="ko-KR" sz="4000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 that is beautifully </a:t>
            </a:r>
            <a:r>
              <a:rPr lang="en-US" altLang="ko-KR" sz="40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designed.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D345D25-E91E-876F-5A33-AF5145F8FC0C}"/>
              </a:ext>
            </a:extLst>
          </p:cNvPr>
          <p:cNvSpPr/>
          <p:nvPr/>
        </p:nvSpPr>
        <p:spPr>
          <a:xfrm>
            <a:off x="4748983" y="4092679"/>
            <a:ext cx="383458" cy="383458"/>
          </a:xfrm>
          <a:prstGeom prst="rec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9B24CC-67EA-E4F2-278E-E15ADF3CA577}"/>
              </a:ext>
            </a:extLst>
          </p:cNvPr>
          <p:cNvSpPr txBox="1"/>
          <p:nvPr/>
        </p:nvSpPr>
        <p:spPr>
          <a:xfrm>
            <a:off x="5206181" y="3923070"/>
            <a:ext cx="307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  <a:p>
            <a:endParaRPr lang="es-PE" sz="14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623CC9D-E61E-EEF8-D3B2-57690B476328}"/>
              </a:ext>
            </a:extLst>
          </p:cNvPr>
          <p:cNvGrpSpPr/>
          <p:nvPr/>
        </p:nvGrpSpPr>
        <p:grpSpPr>
          <a:xfrm>
            <a:off x="8175524" y="3923070"/>
            <a:ext cx="3534695" cy="954107"/>
            <a:chOff x="8765460" y="3480618"/>
            <a:chExt cx="3534695" cy="95410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AA8F85A-E3D7-3537-B3C0-F0BF8035E4E4}"/>
                </a:ext>
              </a:extLst>
            </p:cNvPr>
            <p:cNvSpPr/>
            <p:nvPr/>
          </p:nvSpPr>
          <p:spPr>
            <a:xfrm>
              <a:off x="8765460" y="3650227"/>
              <a:ext cx="383458" cy="383458"/>
            </a:xfrm>
            <a:prstGeom prst="rect">
              <a:avLst/>
            </a:prstGeom>
            <a:solidFill>
              <a:srgbClr val="40C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C188120-310F-3332-190B-983AABA7388F}"/>
                </a:ext>
              </a:extLst>
            </p:cNvPr>
            <p:cNvSpPr txBox="1"/>
            <p:nvPr/>
          </p:nvSpPr>
          <p:spPr>
            <a:xfrm>
              <a:off x="9222658" y="3480618"/>
              <a:ext cx="30774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Get a modern PowerPoint  Presentation that is beautifully designed.  </a:t>
              </a:r>
            </a:p>
            <a:p>
              <a:endParaRPr lang="es-PE" sz="140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3956B3-7CA1-6919-A5A8-4240521AE292}"/>
              </a:ext>
            </a:extLst>
          </p:cNvPr>
          <p:cNvSpPr/>
          <p:nvPr/>
        </p:nvSpPr>
        <p:spPr>
          <a:xfrm>
            <a:off x="4748983" y="5144918"/>
            <a:ext cx="383458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5ED3BA-E722-32FA-ECAD-8CC86D0198DB}"/>
              </a:ext>
            </a:extLst>
          </p:cNvPr>
          <p:cNvSpPr txBox="1"/>
          <p:nvPr/>
        </p:nvSpPr>
        <p:spPr>
          <a:xfrm>
            <a:off x="5206181" y="4975309"/>
            <a:ext cx="307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  <a:p>
            <a:endParaRPr lang="es-PE" sz="14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59DA885-84F3-612F-4C28-FDA3072CD715}"/>
              </a:ext>
            </a:extLst>
          </p:cNvPr>
          <p:cNvSpPr/>
          <p:nvPr/>
        </p:nvSpPr>
        <p:spPr>
          <a:xfrm>
            <a:off x="8150945" y="5144918"/>
            <a:ext cx="383458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74A1BA-56F6-23B4-AFCB-E1D3B0903D44}"/>
              </a:ext>
            </a:extLst>
          </p:cNvPr>
          <p:cNvSpPr txBox="1"/>
          <p:nvPr/>
        </p:nvSpPr>
        <p:spPr>
          <a:xfrm>
            <a:off x="8608143" y="4975309"/>
            <a:ext cx="307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  <a:p>
            <a:endParaRPr lang="es-PE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0E4CBE-9FD4-4FFF-99D9-757B55E15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81" y="18395"/>
            <a:ext cx="5910600" cy="71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99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76BD8B-BB48-4747-9586-A93E09162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89916" y="0"/>
            <a:ext cx="8765683" cy="6858000"/>
          </a:xfrm>
          <a:prstGeom prst="rect">
            <a:avLst/>
          </a:prstGeom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A7AD80C-6235-E133-DE90-8DE9EFA6A3F3}"/>
              </a:ext>
            </a:extLst>
          </p:cNvPr>
          <p:cNvSpPr/>
          <p:nvPr/>
        </p:nvSpPr>
        <p:spPr>
          <a:xfrm>
            <a:off x="2403985" y="0"/>
            <a:ext cx="9788014" cy="6858002"/>
          </a:xfrm>
          <a:custGeom>
            <a:avLst/>
            <a:gdLst>
              <a:gd name="connsiteX0" fmla="*/ 2037449 w 9788014"/>
              <a:gd name="connsiteY0" fmla="*/ 1 h 6858002"/>
              <a:gd name="connsiteX1" fmla="*/ 4778478 w 9788014"/>
              <a:gd name="connsiteY1" fmla="*/ 1 h 6858002"/>
              <a:gd name="connsiteX2" fmla="*/ 4778478 w 9788014"/>
              <a:gd name="connsiteY2" fmla="*/ 6858002 h 6858002"/>
              <a:gd name="connsiteX3" fmla="*/ 0 w 9788014"/>
              <a:gd name="connsiteY3" fmla="*/ 2050026 h 6858002"/>
              <a:gd name="connsiteX4" fmla="*/ 4778479 w 9788014"/>
              <a:gd name="connsiteY4" fmla="*/ 0 h 6858002"/>
              <a:gd name="connsiteX5" fmla="*/ 9788014 w 9788014"/>
              <a:gd name="connsiteY5" fmla="*/ 0 h 6858002"/>
              <a:gd name="connsiteX6" fmla="*/ 9788014 w 9788014"/>
              <a:gd name="connsiteY6" fmla="*/ 6858000 h 6858002"/>
              <a:gd name="connsiteX7" fmla="*/ 4778479 w 9788014"/>
              <a:gd name="connsiteY7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8014" h="6858002">
                <a:moveTo>
                  <a:pt x="2037449" y="1"/>
                </a:moveTo>
                <a:lnTo>
                  <a:pt x="4778478" y="1"/>
                </a:lnTo>
                <a:lnTo>
                  <a:pt x="4778478" y="6858002"/>
                </a:lnTo>
                <a:lnTo>
                  <a:pt x="0" y="2050026"/>
                </a:lnTo>
                <a:close/>
                <a:moveTo>
                  <a:pt x="4778479" y="0"/>
                </a:moveTo>
                <a:lnTo>
                  <a:pt x="9788014" y="0"/>
                </a:lnTo>
                <a:lnTo>
                  <a:pt x="9788014" y="6858000"/>
                </a:lnTo>
                <a:lnTo>
                  <a:pt x="4778479" y="6858000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43212FB0-043C-111B-5595-00AC179C6BAA}"/>
              </a:ext>
            </a:extLst>
          </p:cNvPr>
          <p:cNvSpPr/>
          <p:nvPr/>
        </p:nvSpPr>
        <p:spPr>
          <a:xfrm>
            <a:off x="-1" y="3259394"/>
            <a:ext cx="7211961" cy="359860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03B526AB-1B17-C2C7-4A1E-4750777220AE}"/>
              </a:ext>
            </a:extLst>
          </p:cNvPr>
          <p:cNvSpPr/>
          <p:nvPr/>
        </p:nvSpPr>
        <p:spPr>
          <a:xfrm rot="2700000">
            <a:off x="1432062" y="2028038"/>
            <a:ext cx="127158" cy="4357471"/>
          </a:xfrm>
          <a:custGeom>
            <a:avLst/>
            <a:gdLst>
              <a:gd name="connsiteX0" fmla="*/ 0 w 127158"/>
              <a:gd name="connsiteY0" fmla="*/ 305 h 4357471"/>
              <a:gd name="connsiteX1" fmla="*/ 127158 w 127158"/>
              <a:gd name="connsiteY1" fmla="*/ 0 h 4357471"/>
              <a:gd name="connsiteX2" fmla="*/ 127158 w 127158"/>
              <a:gd name="connsiteY2" fmla="*/ 4357471 h 4357471"/>
              <a:gd name="connsiteX3" fmla="*/ 0 w 127158"/>
              <a:gd name="connsiteY3" fmla="*/ 4230312 h 435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58" h="4357471">
                <a:moveTo>
                  <a:pt x="0" y="305"/>
                </a:moveTo>
                <a:lnTo>
                  <a:pt x="127158" y="0"/>
                </a:lnTo>
                <a:lnTo>
                  <a:pt x="127158" y="4357471"/>
                </a:lnTo>
                <a:lnTo>
                  <a:pt x="0" y="4230312"/>
                </a:ln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7DA6BBA-3C62-00CB-3830-6753631FAC20}"/>
              </a:ext>
            </a:extLst>
          </p:cNvPr>
          <p:cNvSpPr/>
          <p:nvPr/>
        </p:nvSpPr>
        <p:spPr>
          <a:xfrm rot="2700000">
            <a:off x="4324457" y="-607987"/>
            <a:ext cx="127158" cy="3844610"/>
          </a:xfrm>
          <a:custGeom>
            <a:avLst/>
            <a:gdLst>
              <a:gd name="connsiteX0" fmla="*/ 0 w 127158"/>
              <a:gd name="connsiteY0" fmla="*/ 127158 h 3844610"/>
              <a:gd name="connsiteX1" fmla="*/ 127158 w 127158"/>
              <a:gd name="connsiteY1" fmla="*/ 0 h 3844610"/>
              <a:gd name="connsiteX2" fmla="*/ 127158 w 127158"/>
              <a:gd name="connsiteY2" fmla="*/ 3844610 h 3844610"/>
              <a:gd name="connsiteX3" fmla="*/ 0 w 127158"/>
              <a:gd name="connsiteY3" fmla="*/ 3844357 h 384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58" h="3844610">
                <a:moveTo>
                  <a:pt x="0" y="127158"/>
                </a:moveTo>
                <a:lnTo>
                  <a:pt x="127158" y="0"/>
                </a:lnTo>
                <a:lnTo>
                  <a:pt x="127158" y="3844610"/>
                </a:lnTo>
                <a:lnTo>
                  <a:pt x="0" y="384435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62" name="Lágrima 61">
            <a:extLst>
              <a:ext uri="{FF2B5EF4-FFF2-40B4-BE49-F238E27FC236}">
                <a16:creationId xmlns:a16="http://schemas.microsoft.com/office/drawing/2014/main" id="{A3C1C4C0-0023-CC0C-4C09-CF1FC54716D2}"/>
              </a:ext>
            </a:extLst>
          </p:cNvPr>
          <p:cNvSpPr/>
          <p:nvPr/>
        </p:nvSpPr>
        <p:spPr>
          <a:xfrm rot="8100000">
            <a:off x="7211960" y="177236"/>
            <a:ext cx="743346" cy="743346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Block Arc 14">
            <a:extLst>
              <a:ext uri="{FF2B5EF4-FFF2-40B4-BE49-F238E27FC236}">
                <a16:creationId xmlns:a16="http://schemas.microsoft.com/office/drawing/2014/main" id="{A1AA8423-D8C5-A1E4-E6B7-56ED75038AF5}"/>
              </a:ext>
            </a:extLst>
          </p:cNvPr>
          <p:cNvSpPr/>
          <p:nvPr/>
        </p:nvSpPr>
        <p:spPr>
          <a:xfrm rot="16200000">
            <a:off x="7305988" y="269736"/>
            <a:ext cx="555291" cy="55565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79633C4-018D-2206-485A-21F2C67F6AB9}"/>
              </a:ext>
            </a:extLst>
          </p:cNvPr>
          <p:cNvSpPr txBox="1"/>
          <p:nvPr/>
        </p:nvSpPr>
        <p:spPr>
          <a:xfrm>
            <a:off x="8104903" y="222514"/>
            <a:ext cx="3645459" cy="11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  <a:p>
            <a:endParaRPr lang="es-PE" sz="1400"/>
          </a:p>
        </p:txBody>
      </p:sp>
      <p:sp>
        <p:nvSpPr>
          <p:cNvPr id="63" name="Lágrima 62">
            <a:extLst>
              <a:ext uri="{FF2B5EF4-FFF2-40B4-BE49-F238E27FC236}">
                <a16:creationId xmlns:a16="http://schemas.microsoft.com/office/drawing/2014/main" id="{A8D5D39E-6122-538D-E58B-06B569AB58D3}"/>
              </a:ext>
            </a:extLst>
          </p:cNvPr>
          <p:cNvSpPr/>
          <p:nvPr/>
        </p:nvSpPr>
        <p:spPr>
          <a:xfrm rot="8100000">
            <a:off x="5396798" y="1235699"/>
            <a:ext cx="743346" cy="743346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Block Arc 41">
            <a:extLst>
              <a:ext uri="{FF2B5EF4-FFF2-40B4-BE49-F238E27FC236}">
                <a16:creationId xmlns:a16="http://schemas.microsoft.com/office/drawing/2014/main" id="{594C665F-EE5F-80D0-8127-D05CC97619D0}"/>
              </a:ext>
            </a:extLst>
          </p:cNvPr>
          <p:cNvSpPr/>
          <p:nvPr/>
        </p:nvSpPr>
        <p:spPr>
          <a:xfrm>
            <a:off x="5563812" y="1314571"/>
            <a:ext cx="463200" cy="64630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D9B9ECB-0C2D-EE9E-C548-7FE4750B7CDC}"/>
              </a:ext>
            </a:extLst>
          </p:cNvPr>
          <p:cNvSpPr txBox="1"/>
          <p:nvPr/>
        </p:nvSpPr>
        <p:spPr>
          <a:xfrm>
            <a:off x="6278220" y="1314571"/>
            <a:ext cx="3645459" cy="11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  <a:p>
            <a:endParaRPr lang="es-PE" sz="1400"/>
          </a:p>
        </p:txBody>
      </p:sp>
      <p:sp>
        <p:nvSpPr>
          <p:cNvPr id="64" name="Lágrima 63">
            <a:extLst>
              <a:ext uri="{FF2B5EF4-FFF2-40B4-BE49-F238E27FC236}">
                <a16:creationId xmlns:a16="http://schemas.microsoft.com/office/drawing/2014/main" id="{F29BF0D5-481F-2E18-06D6-FDEFED0357AB}"/>
              </a:ext>
            </a:extLst>
          </p:cNvPr>
          <p:cNvSpPr/>
          <p:nvPr/>
        </p:nvSpPr>
        <p:spPr>
          <a:xfrm rot="8100000">
            <a:off x="3908688" y="2442840"/>
            <a:ext cx="743346" cy="743346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Rectangle 130">
            <a:extLst>
              <a:ext uri="{FF2B5EF4-FFF2-40B4-BE49-F238E27FC236}">
                <a16:creationId xmlns:a16="http://schemas.microsoft.com/office/drawing/2014/main" id="{869B7AB4-0BF8-C609-A989-9FFE4CFE26A1}"/>
              </a:ext>
            </a:extLst>
          </p:cNvPr>
          <p:cNvSpPr/>
          <p:nvPr/>
        </p:nvSpPr>
        <p:spPr>
          <a:xfrm>
            <a:off x="4005945" y="2593227"/>
            <a:ext cx="532955" cy="53537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2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5227304-5A40-AF7C-313E-7E8752C14CB6}"/>
              </a:ext>
            </a:extLst>
          </p:cNvPr>
          <p:cNvSpPr txBox="1"/>
          <p:nvPr/>
        </p:nvSpPr>
        <p:spPr>
          <a:xfrm>
            <a:off x="4805985" y="2461014"/>
            <a:ext cx="291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  <a:p>
            <a:endParaRPr lang="es-PE" sz="140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46F86EE0-894A-E59B-49D9-D50EC4CBB8AC}"/>
              </a:ext>
            </a:extLst>
          </p:cNvPr>
          <p:cNvSpPr txBox="1"/>
          <p:nvPr/>
        </p:nvSpPr>
        <p:spPr>
          <a:xfrm>
            <a:off x="2062835" y="4700590"/>
            <a:ext cx="317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pc="600" dirty="0">
                <a:solidFill>
                  <a:schemeClr val="bg2">
                    <a:lumMod val="7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D6DF9F-27FE-4EA6-9EA9-467E010C78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53128" y="1660021"/>
            <a:ext cx="6129966" cy="51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84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DD36C4-03E7-4D4F-A9D1-1B468A586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63" y="45915"/>
            <a:ext cx="4583206" cy="6858000"/>
          </a:xfrm>
          <a:prstGeom prst="rect">
            <a:avLst/>
          </a:prstGeom>
        </p:spPr>
      </p:pic>
      <p:sp>
        <p:nvSpPr>
          <p:cNvPr id="61" name="Flecha: pentágono 60">
            <a:extLst>
              <a:ext uri="{FF2B5EF4-FFF2-40B4-BE49-F238E27FC236}">
                <a16:creationId xmlns:a16="http://schemas.microsoft.com/office/drawing/2014/main" id="{A063F2B7-DF38-68FB-B7F6-316DD6570087}"/>
              </a:ext>
            </a:extLst>
          </p:cNvPr>
          <p:cNvSpPr/>
          <p:nvPr/>
        </p:nvSpPr>
        <p:spPr>
          <a:xfrm>
            <a:off x="20395" y="537032"/>
            <a:ext cx="11143677" cy="6073877"/>
          </a:xfrm>
          <a:prstGeom prst="homePlate">
            <a:avLst/>
          </a:prstGeom>
          <a:solidFill>
            <a:schemeClr val="bg2">
              <a:lumMod val="1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任意多边形: 形状 13">
            <a:extLst>
              <a:ext uri="{FF2B5EF4-FFF2-40B4-BE49-F238E27FC236}">
                <a16:creationId xmlns:a16="http://schemas.microsoft.com/office/drawing/2014/main" id="{4306CED2-75C4-9C86-A70D-502DD62DF3A4}"/>
              </a:ext>
            </a:extLst>
          </p:cNvPr>
          <p:cNvSpPr/>
          <p:nvPr userDrawn="1"/>
        </p:nvSpPr>
        <p:spPr>
          <a:xfrm>
            <a:off x="-4844" y="6511576"/>
            <a:ext cx="9279541" cy="346424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471D735-287F-BBF4-1255-90922FE18DCE}"/>
              </a:ext>
            </a:extLst>
          </p:cNvPr>
          <p:cNvGrpSpPr/>
          <p:nvPr/>
        </p:nvGrpSpPr>
        <p:grpSpPr>
          <a:xfrm rot="10800000">
            <a:off x="18700" y="232543"/>
            <a:ext cx="12196845" cy="494362"/>
            <a:chOff x="-1685" y="4774370"/>
            <a:chExt cx="9134875" cy="370254"/>
          </a:xfrm>
        </p:grpSpPr>
        <p:sp>
          <p:nvSpPr>
            <p:cNvPr id="6" name="任意多边形: 形状 13">
              <a:extLst>
                <a:ext uri="{FF2B5EF4-FFF2-40B4-BE49-F238E27FC236}">
                  <a16:creationId xmlns:a16="http://schemas.microsoft.com/office/drawing/2014/main" id="{DF1848FF-F418-8FFD-19D9-E44624F7C77B}"/>
                </a:ext>
              </a:extLst>
            </p:cNvPr>
            <p:cNvSpPr/>
            <p:nvPr userDrawn="1"/>
          </p:nvSpPr>
          <p:spPr>
            <a:xfrm>
              <a:off x="-1685" y="4885169"/>
              <a:ext cx="6949949" cy="259455"/>
            </a:xfrm>
            <a:custGeom>
              <a:avLst/>
              <a:gdLst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40C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14">
              <a:extLst>
                <a:ext uri="{FF2B5EF4-FFF2-40B4-BE49-F238E27FC236}">
                  <a16:creationId xmlns:a16="http://schemas.microsoft.com/office/drawing/2014/main" id="{511198E4-00A2-237E-DEC9-89763F700A9D}"/>
                </a:ext>
              </a:extLst>
            </p:cNvPr>
            <p:cNvSpPr/>
            <p:nvPr userDrawn="1"/>
          </p:nvSpPr>
          <p:spPr>
            <a:xfrm>
              <a:off x="6885708" y="4774370"/>
              <a:ext cx="2247482" cy="359358"/>
            </a:xfrm>
            <a:custGeom>
              <a:avLst/>
              <a:gdLst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Oval 2">
            <a:extLst>
              <a:ext uri="{FF2B5EF4-FFF2-40B4-BE49-F238E27FC236}">
                <a16:creationId xmlns:a16="http://schemas.microsoft.com/office/drawing/2014/main" id="{5A572319-E78E-C620-FB07-A91540838676}"/>
              </a:ext>
            </a:extLst>
          </p:cNvPr>
          <p:cNvSpPr/>
          <p:nvPr/>
        </p:nvSpPr>
        <p:spPr>
          <a:xfrm>
            <a:off x="3661043" y="1791829"/>
            <a:ext cx="225503" cy="216118"/>
          </a:xfrm>
          <a:prstGeom prst="ellips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FC5C9D4D-A2EA-2E78-1E57-1854DB08FA7C}"/>
              </a:ext>
            </a:extLst>
          </p:cNvPr>
          <p:cNvSpPr/>
          <p:nvPr/>
        </p:nvSpPr>
        <p:spPr>
          <a:xfrm>
            <a:off x="5671727" y="1648738"/>
            <a:ext cx="573481" cy="549613"/>
          </a:xfrm>
          <a:prstGeom prst="ellipse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54ADC9DE-0D01-98C3-1F10-77C06A704BB7}"/>
              </a:ext>
            </a:extLst>
          </p:cNvPr>
          <p:cNvGrpSpPr/>
          <p:nvPr/>
        </p:nvGrpSpPr>
        <p:grpSpPr>
          <a:xfrm>
            <a:off x="6411830" y="1565454"/>
            <a:ext cx="4817022" cy="668469"/>
            <a:chOff x="4716014" y="1639851"/>
            <a:chExt cx="3888434" cy="668179"/>
          </a:xfrm>
        </p:grpSpPr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C8F369FF-8851-ADB5-7642-05E89379ADE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8DB27D7A-AA68-922C-BA3E-AB63FC69B17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Oval 7">
            <a:extLst>
              <a:ext uri="{FF2B5EF4-FFF2-40B4-BE49-F238E27FC236}">
                <a16:creationId xmlns:a16="http://schemas.microsoft.com/office/drawing/2014/main" id="{774EE7AC-66CB-6C8A-4CDB-5F266C2FB85D}"/>
              </a:ext>
            </a:extLst>
          </p:cNvPr>
          <p:cNvSpPr/>
          <p:nvPr/>
        </p:nvSpPr>
        <p:spPr>
          <a:xfrm>
            <a:off x="6658419" y="3484984"/>
            <a:ext cx="573481" cy="54961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44C8FAF9-10C0-EEEF-FF97-4BA747DF76D7}"/>
              </a:ext>
            </a:extLst>
          </p:cNvPr>
          <p:cNvGrpSpPr/>
          <p:nvPr/>
        </p:nvGrpSpPr>
        <p:grpSpPr>
          <a:xfrm>
            <a:off x="7398523" y="3401700"/>
            <a:ext cx="4817022" cy="668469"/>
            <a:chOff x="4716014" y="1639851"/>
            <a:chExt cx="3888434" cy="668179"/>
          </a:xfrm>
        </p:grpSpPr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B55B66A4-C1DC-9099-8109-8A91F6164AB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FBB81B4D-50EA-F30D-6ACC-1387556F400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Oval 11">
            <a:extLst>
              <a:ext uri="{FF2B5EF4-FFF2-40B4-BE49-F238E27FC236}">
                <a16:creationId xmlns:a16="http://schemas.microsoft.com/office/drawing/2014/main" id="{BFA61A58-8B5C-F7D6-5DB2-1351737E0865}"/>
              </a:ext>
            </a:extLst>
          </p:cNvPr>
          <p:cNvSpPr/>
          <p:nvPr/>
        </p:nvSpPr>
        <p:spPr>
          <a:xfrm>
            <a:off x="5542522" y="5321230"/>
            <a:ext cx="573481" cy="5496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48D15B9D-5C3E-8D39-4FC2-4887D81E427B}"/>
              </a:ext>
            </a:extLst>
          </p:cNvPr>
          <p:cNvGrpSpPr/>
          <p:nvPr/>
        </p:nvGrpSpPr>
        <p:grpSpPr>
          <a:xfrm>
            <a:off x="6282626" y="5237946"/>
            <a:ext cx="4817022" cy="668469"/>
            <a:chOff x="4716014" y="1639851"/>
            <a:chExt cx="3888434" cy="668179"/>
          </a:xfrm>
        </p:grpSpPr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9C9E6E80-D77C-BBA0-1718-9A960795454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C114C93-285A-AF28-0518-725FEBD9107E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5">
            <a:extLst>
              <a:ext uri="{FF2B5EF4-FFF2-40B4-BE49-F238E27FC236}">
                <a16:creationId xmlns:a16="http://schemas.microsoft.com/office/drawing/2014/main" id="{974EF731-2AF1-CE91-6966-0D6A9770E294}"/>
              </a:ext>
            </a:extLst>
          </p:cNvPr>
          <p:cNvSpPr/>
          <p:nvPr/>
        </p:nvSpPr>
        <p:spPr>
          <a:xfrm>
            <a:off x="6397633" y="2566861"/>
            <a:ext cx="573481" cy="549613"/>
          </a:xfrm>
          <a:prstGeom prst="ellipse">
            <a:avLst/>
          </a:prstGeom>
          <a:solidFill>
            <a:srgbClr val="309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E6418EE8-1E15-12FC-FAD6-1C8015205777}"/>
              </a:ext>
            </a:extLst>
          </p:cNvPr>
          <p:cNvGrpSpPr/>
          <p:nvPr/>
        </p:nvGrpSpPr>
        <p:grpSpPr>
          <a:xfrm>
            <a:off x="7137737" y="2483576"/>
            <a:ext cx="4817022" cy="668469"/>
            <a:chOff x="4716014" y="1639851"/>
            <a:chExt cx="3888434" cy="668179"/>
          </a:xfrm>
        </p:grpSpPr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E746DBC8-A3F8-385D-D5FD-3034E3F8F0A0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5E526244-2997-328D-F9C8-0EBF2E52787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Oval 19">
            <a:extLst>
              <a:ext uri="{FF2B5EF4-FFF2-40B4-BE49-F238E27FC236}">
                <a16:creationId xmlns:a16="http://schemas.microsoft.com/office/drawing/2014/main" id="{4CCFA961-1845-8B09-B97D-9ED0F32D3290}"/>
              </a:ext>
            </a:extLst>
          </p:cNvPr>
          <p:cNvSpPr/>
          <p:nvPr/>
        </p:nvSpPr>
        <p:spPr>
          <a:xfrm>
            <a:off x="6423075" y="4403107"/>
            <a:ext cx="573481" cy="5496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20">
            <a:extLst>
              <a:ext uri="{FF2B5EF4-FFF2-40B4-BE49-F238E27FC236}">
                <a16:creationId xmlns:a16="http://schemas.microsoft.com/office/drawing/2014/main" id="{F88A0CE9-8C59-A341-E121-6468C7975609}"/>
              </a:ext>
            </a:extLst>
          </p:cNvPr>
          <p:cNvGrpSpPr/>
          <p:nvPr/>
        </p:nvGrpSpPr>
        <p:grpSpPr>
          <a:xfrm>
            <a:off x="7163179" y="4319822"/>
            <a:ext cx="4817022" cy="668469"/>
            <a:chOff x="4716014" y="1639851"/>
            <a:chExt cx="3888434" cy="668179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C30DC322-2F2C-2D35-89AB-BD5D16668DE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2C86DC3E-E532-7004-163D-D5FA51C73E2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Oval 23">
            <a:extLst>
              <a:ext uri="{FF2B5EF4-FFF2-40B4-BE49-F238E27FC236}">
                <a16:creationId xmlns:a16="http://schemas.microsoft.com/office/drawing/2014/main" id="{A049B91C-C720-50E1-85F2-F8AF727A09FC}"/>
              </a:ext>
            </a:extLst>
          </p:cNvPr>
          <p:cNvSpPr/>
          <p:nvPr/>
        </p:nvSpPr>
        <p:spPr>
          <a:xfrm>
            <a:off x="4734788" y="2709953"/>
            <a:ext cx="225503" cy="216118"/>
          </a:xfrm>
          <a:prstGeom prst="ellipse">
            <a:avLst/>
          </a:prstGeom>
          <a:solidFill>
            <a:srgbClr val="309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Oval 24">
            <a:extLst>
              <a:ext uri="{FF2B5EF4-FFF2-40B4-BE49-F238E27FC236}">
                <a16:creationId xmlns:a16="http://schemas.microsoft.com/office/drawing/2014/main" id="{4F18952D-D712-6959-0382-3783E4BBB778}"/>
              </a:ext>
            </a:extLst>
          </p:cNvPr>
          <p:cNvSpPr/>
          <p:nvPr/>
        </p:nvSpPr>
        <p:spPr>
          <a:xfrm>
            <a:off x="4977777" y="3628075"/>
            <a:ext cx="225503" cy="2161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Oval 25">
            <a:extLst>
              <a:ext uri="{FF2B5EF4-FFF2-40B4-BE49-F238E27FC236}">
                <a16:creationId xmlns:a16="http://schemas.microsoft.com/office/drawing/2014/main" id="{40BCA27F-F560-6213-8DDC-08CD732DFC56}"/>
              </a:ext>
            </a:extLst>
          </p:cNvPr>
          <p:cNvSpPr/>
          <p:nvPr/>
        </p:nvSpPr>
        <p:spPr>
          <a:xfrm>
            <a:off x="4713448" y="4546199"/>
            <a:ext cx="225503" cy="21611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Oval 26">
            <a:extLst>
              <a:ext uri="{FF2B5EF4-FFF2-40B4-BE49-F238E27FC236}">
                <a16:creationId xmlns:a16="http://schemas.microsoft.com/office/drawing/2014/main" id="{99740EDA-C214-0782-8134-4D42A66E5F13}"/>
              </a:ext>
            </a:extLst>
          </p:cNvPr>
          <p:cNvSpPr/>
          <p:nvPr/>
        </p:nvSpPr>
        <p:spPr>
          <a:xfrm>
            <a:off x="3661043" y="5464321"/>
            <a:ext cx="225503" cy="21611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47" name="Straight Connector 27">
            <a:extLst>
              <a:ext uri="{FF2B5EF4-FFF2-40B4-BE49-F238E27FC236}">
                <a16:creationId xmlns:a16="http://schemas.microsoft.com/office/drawing/2014/main" id="{81C59562-C0E2-D736-B56E-7D4B235C61DE}"/>
              </a:ext>
            </a:extLst>
          </p:cNvPr>
          <p:cNvCxnSpPr/>
          <p:nvPr/>
        </p:nvCxnSpPr>
        <p:spPr>
          <a:xfrm>
            <a:off x="4215637" y="1899936"/>
            <a:ext cx="1127391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8">
            <a:extLst>
              <a:ext uri="{FF2B5EF4-FFF2-40B4-BE49-F238E27FC236}">
                <a16:creationId xmlns:a16="http://schemas.microsoft.com/office/drawing/2014/main" id="{B6ABF2BB-D586-662C-2487-B863EAABDDCC}"/>
              </a:ext>
            </a:extLst>
          </p:cNvPr>
          <p:cNvCxnSpPr/>
          <p:nvPr/>
        </p:nvCxnSpPr>
        <p:spPr>
          <a:xfrm>
            <a:off x="5115463" y="2818059"/>
            <a:ext cx="1127391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9">
            <a:extLst>
              <a:ext uri="{FF2B5EF4-FFF2-40B4-BE49-F238E27FC236}">
                <a16:creationId xmlns:a16="http://schemas.microsoft.com/office/drawing/2014/main" id="{B0F912E2-4ABA-1A8D-AF5E-FE0100493197}"/>
              </a:ext>
            </a:extLst>
          </p:cNvPr>
          <p:cNvCxnSpPr/>
          <p:nvPr/>
        </p:nvCxnSpPr>
        <p:spPr>
          <a:xfrm>
            <a:off x="5367351" y="3736182"/>
            <a:ext cx="1127391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0">
            <a:extLst>
              <a:ext uri="{FF2B5EF4-FFF2-40B4-BE49-F238E27FC236}">
                <a16:creationId xmlns:a16="http://schemas.microsoft.com/office/drawing/2014/main" id="{E3236523-5B6C-F31E-2BF5-52D4E83FF559}"/>
              </a:ext>
            </a:extLst>
          </p:cNvPr>
          <p:cNvCxnSpPr/>
          <p:nvPr/>
        </p:nvCxnSpPr>
        <p:spPr>
          <a:xfrm>
            <a:off x="5117515" y="4654305"/>
            <a:ext cx="1127391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1">
            <a:extLst>
              <a:ext uri="{FF2B5EF4-FFF2-40B4-BE49-F238E27FC236}">
                <a16:creationId xmlns:a16="http://schemas.microsoft.com/office/drawing/2014/main" id="{3249E04C-6190-FBBB-D643-D5E2FC6D36F9}"/>
              </a:ext>
            </a:extLst>
          </p:cNvPr>
          <p:cNvCxnSpPr/>
          <p:nvPr/>
        </p:nvCxnSpPr>
        <p:spPr>
          <a:xfrm>
            <a:off x="4151034" y="5572428"/>
            <a:ext cx="1127391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65BED1C2-50AB-6E65-9011-B4EB8F3305D8}"/>
              </a:ext>
            </a:extLst>
          </p:cNvPr>
          <p:cNvSpPr/>
          <p:nvPr/>
        </p:nvSpPr>
        <p:spPr>
          <a:xfrm flipH="1">
            <a:off x="5690074" y="5451495"/>
            <a:ext cx="305501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935770F3-A293-163B-2CBF-B58FF92958C1}"/>
              </a:ext>
            </a:extLst>
          </p:cNvPr>
          <p:cNvSpPr/>
          <p:nvPr/>
        </p:nvSpPr>
        <p:spPr>
          <a:xfrm>
            <a:off x="5769362" y="1772336"/>
            <a:ext cx="371306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D40F45EE-5C5B-6B1E-B7CC-307E46E7DD22}"/>
              </a:ext>
            </a:extLst>
          </p:cNvPr>
          <p:cNvSpPr/>
          <p:nvPr/>
        </p:nvSpPr>
        <p:spPr>
          <a:xfrm>
            <a:off x="6538256" y="2687959"/>
            <a:ext cx="313834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5" name="Rounded Rectangle 25">
            <a:extLst>
              <a:ext uri="{FF2B5EF4-FFF2-40B4-BE49-F238E27FC236}">
                <a16:creationId xmlns:a16="http://schemas.microsoft.com/office/drawing/2014/main" id="{DC7B7424-1684-78FF-C4C5-4B204E84F839}"/>
              </a:ext>
            </a:extLst>
          </p:cNvPr>
          <p:cNvSpPr/>
          <p:nvPr/>
        </p:nvSpPr>
        <p:spPr>
          <a:xfrm>
            <a:off x="6522844" y="4543048"/>
            <a:ext cx="358042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6" name="Block Arc 25">
            <a:extLst>
              <a:ext uri="{FF2B5EF4-FFF2-40B4-BE49-F238E27FC236}">
                <a16:creationId xmlns:a16="http://schemas.microsoft.com/office/drawing/2014/main" id="{CA9C6F22-6136-354C-A7BB-CA9111FEB5ED}"/>
              </a:ext>
            </a:extLst>
          </p:cNvPr>
          <p:cNvSpPr>
            <a:spLocks noChangeAspect="1"/>
          </p:cNvSpPr>
          <p:nvPr/>
        </p:nvSpPr>
        <p:spPr>
          <a:xfrm>
            <a:off x="6829315" y="3579717"/>
            <a:ext cx="24651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5A8BF0A2-3D3F-DAD9-C841-F634E22451E8}"/>
              </a:ext>
            </a:extLst>
          </p:cNvPr>
          <p:cNvSpPr/>
          <p:nvPr/>
        </p:nvSpPr>
        <p:spPr>
          <a:xfrm>
            <a:off x="155211" y="468704"/>
            <a:ext cx="6227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Quicksand" pitchFamily="2" charset="0"/>
              </a:rPr>
              <a:t>Infographic</a:t>
            </a:r>
            <a:r>
              <a:rPr lang="es-ES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Quicksand" pitchFamily="2" charset="0"/>
              </a:rPr>
              <a:t> </a:t>
            </a:r>
            <a:r>
              <a:rPr lang="es-ES" sz="6000" b="0" cap="none" spc="0" dirty="0">
                <a:ln w="0"/>
                <a:solidFill>
                  <a:srgbClr val="40C2D0"/>
                </a:solidFill>
                <a:effectLst>
                  <a:reflection blurRad="6350" stA="53000" endA="300" endPos="35500" dir="5400000" sy="-90000" algn="bl" rotWithShape="0"/>
                </a:effectLst>
                <a:latin typeface="Quicksand" pitchFamily="2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2506662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C221E037-4410-4391-A551-D0E79153F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41453">
            <a:off x="4111169" y="709418"/>
            <a:ext cx="8164286" cy="6858000"/>
          </a:xfrm>
          <a:prstGeom prst="rect">
            <a:avLst/>
          </a:prstGeom>
        </p:spPr>
      </p:pic>
      <p:sp>
        <p:nvSpPr>
          <p:cNvPr id="2" name="Round Same Side Corner Rectangle 8">
            <a:extLst>
              <a:ext uri="{FF2B5EF4-FFF2-40B4-BE49-F238E27FC236}">
                <a16:creationId xmlns:a16="http://schemas.microsoft.com/office/drawing/2014/main" id="{7D154B1D-20FA-9719-D7C4-3593DFDCD23F}"/>
              </a:ext>
            </a:extLst>
          </p:cNvPr>
          <p:cNvSpPr/>
          <p:nvPr/>
        </p:nvSpPr>
        <p:spPr>
          <a:xfrm flipH="1">
            <a:off x="1190375" y="4671660"/>
            <a:ext cx="274173" cy="7221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9775"/>
              <a:gd name="f7" fmla="val 3923699"/>
              <a:gd name="f8" fmla="val 280204"/>
              <a:gd name="f9" fmla="val 750754"/>
              <a:gd name="f10" fmla="val 1209570"/>
              <a:gd name="f11" fmla="val 1364322"/>
              <a:gd name="f12" fmla="val 1489774"/>
              <a:gd name="f13" fmla="val 876206"/>
              <a:gd name="f14" fmla="val 1030958"/>
              <a:gd name="f15" fmla="val 1293518"/>
              <a:gd name="f16" fmla="val 2063902"/>
              <a:gd name="f17" fmla="val 2143440"/>
              <a:gd name="f18" fmla="val 1425297"/>
              <a:gd name="f19" fmla="val 2207918"/>
              <a:gd name="f20" fmla="val 1345759"/>
              <a:gd name="f21" fmla="val 1266221"/>
              <a:gd name="f22" fmla="val 1201743"/>
              <a:gd name="f23" fmla="val 1390678"/>
              <a:gd name="f24" fmla="val 1158887"/>
              <a:gd name="f25" fmla="val 1156542"/>
              <a:gd name="f26" fmla="val 2175018"/>
              <a:gd name="f27" fmla="val 1154198"/>
              <a:gd name="f28" fmla="val 2959359"/>
              <a:gd name="f29" fmla="val 1151853"/>
              <a:gd name="f30" fmla="val 3743699"/>
              <a:gd name="f31" fmla="val 3843110"/>
              <a:gd name="f32" fmla="val 1071264"/>
              <a:gd name="f33" fmla="val 971853"/>
              <a:gd name="f34" fmla="val 872442"/>
              <a:gd name="f35" fmla="val 791853"/>
              <a:gd name="f36" fmla="val 2305078"/>
              <a:gd name="f37" fmla="val 683854"/>
              <a:gd name="f38" fmla="val 3743698"/>
              <a:gd name="f39" fmla="val 3843109"/>
              <a:gd name="f40" fmla="val 603265"/>
              <a:gd name="f41" fmla="val 3923698"/>
              <a:gd name="f42" fmla="val 503854"/>
              <a:gd name="f43" fmla="val 404443"/>
              <a:gd name="f44" fmla="val 323854"/>
              <a:gd name="f45" fmla="val 326198"/>
              <a:gd name="f46" fmla="val 2959358"/>
              <a:gd name="f47" fmla="val 328543"/>
              <a:gd name="f48" fmla="val 330887"/>
              <a:gd name="f49" fmla="val 288033"/>
              <a:gd name="f50" fmla="val 223555"/>
              <a:gd name="f51" fmla="val 144017"/>
              <a:gd name="f52" fmla="val 64479"/>
              <a:gd name="f53" fmla="val 1"/>
              <a:gd name="f54" fmla="val 125452"/>
              <a:gd name="f55" fmla="val 744888"/>
              <a:gd name="f56" fmla="val 931180"/>
              <a:gd name="f57" fmla="val 1082199"/>
              <a:gd name="f58" fmla="val 151019"/>
              <a:gd name="f59" fmla="val 337311"/>
              <a:gd name="f60" fmla="val 523603"/>
              <a:gd name="f61" fmla="val 674622"/>
              <a:gd name="f62" fmla="val 558596"/>
              <a:gd name="f63" fmla="val 407577"/>
              <a:gd name="f64" fmla="+- 0 0 -90"/>
              <a:gd name="f65" fmla="*/ f3 1 1489775"/>
              <a:gd name="f66" fmla="*/ f4 1 3923699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1489775"/>
              <a:gd name="f75" fmla="*/ f71 1 3923699"/>
              <a:gd name="f76" fmla="*/ 280204 f72 1"/>
              <a:gd name="f77" fmla="*/ 750754 f71 1"/>
              <a:gd name="f78" fmla="*/ 1209570 f72 1"/>
              <a:gd name="f79" fmla="*/ 1489774 f72 1"/>
              <a:gd name="f80" fmla="*/ 1030958 f71 1"/>
              <a:gd name="f81" fmla="*/ 1293518 f71 1"/>
              <a:gd name="f82" fmla="*/ 1489775 f72 1"/>
              <a:gd name="f83" fmla="*/ 2063902 f71 1"/>
              <a:gd name="f84" fmla="*/ 1345759 f72 1"/>
              <a:gd name="f85" fmla="*/ 2207918 f71 1"/>
              <a:gd name="f86" fmla="*/ 1201743 f72 1"/>
              <a:gd name="f87" fmla="*/ 1390678 f71 1"/>
              <a:gd name="f88" fmla="*/ 1158887 f72 1"/>
              <a:gd name="f89" fmla="*/ 2305078 f71 1"/>
              <a:gd name="f90" fmla="*/ 1151853 f72 1"/>
              <a:gd name="f91" fmla="*/ 3743699 f71 1"/>
              <a:gd name="f92" fmla="*/ 971853 f72 1"/>
              <a:gd name="f93" fmla="*/ 3923699 f71 1"/>
              <a:gd name="f94" fmla="*/ 791853 f72 1"/>
              <a:gd name="f95" fmla="*/ 683854 f72 1"/>
              <a:gd name="f96" fmla="*/ 3743698 f71 1"/>
              <a:gd name="f97" fmla="*/ 503854 f72 1"/>
              <a:gd name="f98" fmla="*/ 3923698 f71 1"/>
              <a:gd name="f99" fmla="*/ 323854 f72 1"/>
              <a:gd name="f100" fmla="*/ 330887 f72 1"/>
              <a:gd name="f101" fmla="*/ 288033 f72 1"/>
              <a:gd name="f102" fmla="*/ 144017 f72 1"/>
              <a:gd name="f103" fmla="*/ 1 f72 1"/>
              <a:gd name="f104" fmla="*/ 0 f72 1"/>
              <a:gd name="f105" fmla="*/ 744888 f72 1"/>
              <a:gd name="f106" fmla="*/ 0 f71 1"/>
              <a:gd name="f107" fmla="*/ 1082199 f72 1"/>
              <a:gd name="f108" fmla="*/ 337311 f71 1"/>
              <a:gd name="f109" fmla="*/ 674622 f71 1"/>
              <a:gd name="f110" fmla="*/ 407577 f72 1"/>
              <a:gd name="f111" fmla="+- f73 0 f1"/>
              <a:gd name="f112" fmla="*/ f76 1 1489775"/>
              <a:gd name="f113" fmla="*/ f77 1 3923699"/>
              <a:gd name="f114" fmla="*/ f78 1 1489775"/>
              <a:gd name="f115" fmla="*/ f79 1 1489775"/>
              <a:gd name="f116" fmla="*/ f80 1 3923699"/>
              <a:gd name="f117" fmla="*/ f81 1 3923699"/>
              <a:gd name="f118" fmla="*/ f82 1 1489775"/>
              <a:gd name="f119" fmla="*/ f83 1 3923699"/>
              <a:gd name="f120" fmla="*/ f84 1 1489775"/>
              <a:gd name="f121" fmla="*/ f85 1 3923699"/>
              <a:gd name="f122" fmla="*/ f86 1 1489775"/>
              <a:gd name="f123" fmla="*/ f87 1 3923699"/>
              <a:gd name="f124" fmla="*/ f88 1 1489775"/>
              <a:gd name="f125" fmla="*/ f89 1 3923699"/>
              <a:gd name="f126" fmla="*/ f90 1 1489775"/>
              <a:gd name="f127" fmla="*/ f91 1 3923699"/>
              <a:gd name="f128" fmla="*/ f92 1 1489775"/>
              <a:gd name="f129" fmla="*/ f93 1 3923699"/>
              <a:gd name="f130" fmla="*/ f94 1 1489775"/>
              <a:gd name="f131" fmla="*/ f95 1 1489775"/>
              <a:gd name="f132" fmla="*/ f96 1 3923699"/>
              <a:gd name="f133" fmla="*/ f97 1 1489775"/>
              <a:gd name="f134" fmla="*/ f98 1 3923699"/>
              <a:gd name="f135" fmla="*/ f99 1 1489775"/>
              <a:gd name="f136" fmla="*/ f100 1 1489775"/>
              <a:gd name="f137" fmla="*/ f101 1 1489775"/>
              <a:gd name="f138" fmla="*/ f102 1 1489775"/>
              <a:gd name="f139" fmla="*/ f103 1 1489775"/>
              <a:gd name="f140" fmla="*/ f104 1 1489775"/>
              <a:gd name="f141" fmla="*/ f105 1 1489775"/>
              <a:gd name="f142" fmla="*/ f106 1 3923699"/>
              <a:gd name="f143" fmla="*/ f107 1 1489775"/>
              <a:gd name="f144" fmla="*/ f108 1 3923699"/>
              <a:gd name="f145" fmla="*/ f109 1 3923699"/>
              <a:gd name="f146" fmla="*/ f110 1 1489775"/>
              <a:gd name="f147" fmla="*/ f67 1 f74"/>
              <a:gd name="f148" fmla="*/ f68 1 f74"/>
              <a:gd name="f149" fmla="*/ f67 1 f75"/>
              <a:gd name="f150" fmla="*/ f69 1 f75"/>
              <a:gd name="f151" fmla="*/ f112 1 f74"/>
              <a:gd name="f152" fmla="*/ f113 1 f75"/>
              <a:gd name="f153" fmla="*/ f114 1 f74"/>
              <a:gd name="f154" fmla="*/ f115 1 f74"/>
              <a:gd name="f155" fmla="*/ f116 1 f75"/>
              <a:gd name="f156" fmla="*/ f117 1 f75"/>
              <a:gd name="f157" fmla="*/ f118 1 f74"/>
              <a:gd name="f158" fmla="*/ f119 1 f75"/>
              <a:gd name="f159" fmla="*/ f120 1 f74"/>
              <a:gd name="f160" fmla="*/ f121 1 f75"/>
              <a:gd name="f161" fmla="*/ f122 1 f74"/>
              <a:gd name="f162" fmla="*/ f123 1 f75"/>
              <a:gd name="f163" fmla="*/ f124 1 f74"/>
              <a:gd name="f164" fmla="*/ f126 1 f74"/>
              <a:gd name="f165" fmla="*/ f127 1 f75"/>
              <a:gd name="f166" fmla="*/ f128 1 f74"/>
              <a:gd name="f167" fmla="*/ f129 1 f75"/>
              <a:gd name="f168" fmla="*/ f130 1 f74"/>
              <a:gd name="f169" fmla="*/ f125 1 f75"/>
              <a:gd name="f170" fmla="*/ f131 1 f74"/>
              <a:gd name="f171" fmla="*/ f132 1 f75"/>
              <a:gd name="f172" fmla="*/ f133 1 f74"/>
              <a:gd name="f173" fmla="*/ f134 1 f75"/>
              <a:gd name="f174" fmla="*/ f135 1 f74"/>
              <a:gd name="f175" fmla="*/ f136 1 f74"/>
              <a:gd name="f176" fmla="*/ f137 1 f74"/>
              <a:gd name="f177" fmla="*/ f138 1 f74"/>
              <a:gd name="f178" fmla="*/ f139 1 f74"/>
              <a:gd name="f179" fmla="*/ f140 1 f74"/>
              <a:gd name="f180" fmla="*/ f141 1 f74"/>
              <a:gd name="f181" fmla="*/ f142 1 f75"/>
              <a:gd name="f182" fmla="*/ f143 1 f74"/>
              <a:gd name="f183" fmla="*/ f144 1 f75"/>
              <a:gd name="f184" fmla="*/ f145 1 f75"/>
              <a:gd name="f185" fmla="*/ f146 1 f74"/>
              <a:gd name="f186" fmla="*/ f147 f65 1"/>
              <a:gd name="f187" fmla="*/ f148 f65 1"/>
              <a:gd name="f188" fmla="*/ f150 f66 1"/>
              <a:gd name="f189" fmla="*/ f149 f66 1"/>
              <a:gd name="f190" fmla="*/ f151 f65 1"/>
              <a:gd name="f191" fmla="*/ f152 f66 1"/>
              <a:gd name="f192" fmla="*/ f153 f65 1"/>
              <a:gd name="f193" fmla="*/ f154 f65 1"/>
              <a:gd name="f194" fmla="*/ f155 f66 1"/>
              <a:gd name="f195" fmla="*/ f156 f66 1"/>
              <a:gd name="f196" fmla="*/ f157 f65 1"/>
              <a:gd name="f197" fmla="*/ f158 f66 1"/>
              <a:gd name="f198" fmla="*/ f159 f65 1"/>
              <a:gd name="f199" fmla="*/ f160 f66 1"/>
              <a:gd name="f200" fmla="*/ f161 f65 1"/>
              <a:gd name="f201" fmla="*/ f162 f66 1"/>
              <a:gd name="f202" fmla="*/ f163 f65 1"/>
              <a:gd name="f203" fmla="*/ f164 f65 1"/>
              <a:gd name="f204" fmla="*/ f165 f66 1"/>
              <a:gd name="f205" fmla="*/ f166 f65 1"/>
              <a:gd name="f206" fmla="*/ f167 f66 1"/>
              <a:gd name="f207" fmla="*/ f168 f65 1"/>
              <a:gd name="f208" fmla="*/ f169 f66 1"/>
              <a:gd name="f209" fmla="*/ f170 f65 1"/>
              <a:gd name="f210" fmla="*/ f171 f66 1"/>
              <a:gd name="f211" fmla="*/ f172 f65 1"/>
              <a:gd name="f212" fmla="*/ f173 f66 1"/>
              <a:gd name="f213" fmla="*/ f174 f65 1"/>
              <a:gd name="f214" fmla="*/ f175 f65 1"/>
              <a:gd name="f215" fmla="*/ f176 f65 1"/>
              <a:gd name="f216" fmla="*/ f177 f65 1"/>
              <a:gd name="f217" fmla="*/ f178 f65 1"/>
              <a:gd name="f218" fmla="*/ f179 f65 1"/>
              <a:gd name="f219" fmla="*/ f180 f65 1"/>
              <a:gd name="f220" fmla="*/ f181 f66 1"/>
              <a:gd name="f221" fmla="*/ f182 f65 1"/>
              <a:gd name="f222" fmla="*/ f183 f66 1"/>
              <a:gd name="f223" fmla="*/ f184 f66 1"/>
              <a:gd name="f224" fmla="*/ f18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90" y="f191"/>
              </a:cxn>
              <a:cxn ang="f111">
                <a:pos x="f192" y="f191"/>
              </a:cxn>
              <a:cxn ang="f111">
                <a:pos x="f193" y="f194"/>
              </a:cxn>
              <a:cxn ang="f111">
                <a:pos x="f193" y="f195"/>
              </a:cxn>
              <a:cxn ang="f111">
                <a:pos x="f196" y="f195"/>
              </a:cxn>
              <a:cxn ang="f111">
                <a:pos x="f196" y="f197"/>
              </a:cxn>
              <a:cxn ang="f111">
                <a:pos x="f198" y="f199"/>
              </a:cxn>
              <a:cxn ang="f111">
                <a:pos x="f200" y="f197"/>
              </a:cxn>
              <a:cxn ang="f111">
                <a:pos x="f200" y="f201"/>
              </a:cxn>
              <a:cxn ang="f111">
                <a:pos x="f202" y="f201"/>
              </a:cxn>
              <a:cxn ang="f111">
                <a:pos x="f203" y="f204"/>
              </a:cxn>
              <a:cxn ang="f111">
                <a:pos x="f205" y="f206"/>
              </a:cxn>
              <a:cxn ang="f111">
                <a:pos x="f207" y="f204"/>
              </a:cxn>
              <a:cxn ang="f111">
                <a:pos x="f207" y="f208"/>
              </a:cxn>
              <a:cxn ang="f111">
                <a:pos x="f209" y="f208"/>
              </a:cxn>
              <a:cxn ang="f111">
                <a:pos x="f209" y="f210"/>
              </a:cxn>
              <a:cxn ang="f111">
                <a:pos x="f211" y="f212"/>
              </a:cxn>
              <a:cxn ang="f111">
                <a:pos x="f213" y="f210"/>
              </a:cxn>
              <a:cxn ang="f111">
                <a:pos x="f214" y="f201"/>
              </a:cxn>
              <a:cxn ang="f111">
                <a:pos x="f215" y="f201"/>
              </a:cxn>
              <a:cxn ang="f111">
                <a:pos x="f215" y="f197"/>
              </a:cxn>
              <a:cxn ang="f111">
                <a:pos x="f216" y="f199"/>
              </a:cxn>
              <a:cxn ang="f111">
                <a:pos x="f217" y="f197"/>
              </a:cxn>
              <a:cxn ang="f111">
                <a:pos x="f217" y="f201"/>
              </a:cxn>
              <a:cxn ang="f111">
                <a:pos x="f218" y="f201"/>
              </a:cxn>
              <a:cxn ang="f111">
                <a:pos x="f218" y="f194"/>
              </a:cxn>
              <a:cxn ang="f111">
                <a:pos x="f190" y="f191"/>
              </a:cxn>
              <a:cxn ang="f111">
                <a:pos x="f219" y="f220"/>
              </a:cxn>
              <a:cxn ang="f111">
                <a:pos x="f221" y="f222"/>
              </a:cxn>
              <a:cxn ang="f111">
                <a:pos x="f219" y="f223"/>
              </a:cxn>
              <a:cxn ang="f111">
                <a:pos x="f224" y="f222"/>
              </a:cxn>
              <a:cxn ang="f111">
                <a:pos x="f219" y="f220"/>
              </a:cxn>
            </a:cxnLst>
            <a:rect l="f186" t="f189" r="f187" b="f188"/>
            <a:pathLst>
              <a:path w="1489775" h="3923699">
                <a:moveTo>
                  <a:pt x="f8" y="f9"/>
                </a:moveTo>
                <a:lnTo>
                  <a:pt x="f10" y="f9"/>
                </a:lnTo>
                <a:cubicBezTo>
                  <a:pt x="f11" y="f9"/>
                  <a:pt x="f12" y="f13"/>
                  <a:pt x="f12" y="f14"/>
                </a:cubicBezTo>
                <a:lnTo>
                  <a:pt x="f12" y="f15"/>
                </a:lnTo>
                <a:lnTo>
                  <a:pt x="f6" y="f15"/>
                </a:lnTo>
                <a:lnTo>
                  <a:pt x="f6" y="f16"/>
                </a:lnTo>
                <a:cubicBezTo>
                  <a:pt x="f6" y="f17"/>
                  <a:pt x="f18" y="f19"/>
                  <a:pt x="f20" y="f19"/>
                </a:cubicBezTo>
                <a:cubicBezTo>
                  <a:pt x="f21" y="f19"/>
                  <a:pt x="f22" y="f17"/>
                  <a:pt x="f22" y="f16"/>
                </a:cubicBezTo>
                <a:lnTo>
                  <a:pt x="f22" y="f23"/>
                </a:lnTo>
                <a:lnTo>
                  <a:pt x="f24" y="f23"/>
                </a:lnTo>
                <a:cubicBezTo>
                  <a:pt x="f25" y="f26"/>
                  <a:pt x="f27" y="f28"/>
                  <a:pt x="f29" y="f30"/>
                </a:cubicBezTo>
                <a:cubicBezTo>
                  <a:pt x="f29" y="f31"/>
                  <a:pt x="f32" y="f7"/>
                  <a:pt x="f33" y="f7"/>
                </a:cubicBezTo>
                <a:cubicBezTo>
                  <a:pt x="f34" y="f7"/>
                  <a:pt x="f35" y="f31"/>
                  <a:pt x="f35" y="f30"/>
                </a:cubicBezTo>
                <a:lnTo>
                  <a:pt x="f35" y="f36"/>
                </a:lnTo>
                <a:lnTo>
                  <a:pt x="f37" y="f36"/>
                </a:lnTo>
                <a:lnTo>
                  <a:pt x="f37" y="f38"/>
                </a:lnTo>
                <a:cubicBezTo>
                  <a:pt x="f37" y="f39"/>
                  <a:pt x="f40" y="f41"/>
                  <a:pt x="f42" y="f41"/>
                </a:cubicBezTo>
                <a:cubicBezTo>
                  <a:pt x="f43" y="f41"/>
                  <a:pt x="f44" y="f39"/>
                  <a:pt x="f44" y="f38"/>
                </a:cubicBezTo>
                <a:cubicBezTo>
                  <a:pt x="f45" y="f46"/>
                  <a:pt x="f47" y="f26"/>
                  <a:pt x="f48" y="f23"/>
                </a:cubicBezTo>
                <a:lnTo>
                  <a:pt x="f49" y="f23"/>
                </a:lnTo>
                <a:lnTo>
                  <a:pt x="f49" y="f16"/>
                </a:lnTo>
                <a:cubicBezTo>
                  <a:pt x="f49" y="f17"/>
                  <a:pt x="f50" y="f19"/>
                  <a:pt x="f51" y="f19"/>
                </a:cubicBezTo>
                <a:cubicBezTo>
                  <a:pt x="f52" y="f19"/>
                  <a:pt x="f53" y="f17"/>
                  <a:pt x="f53" y="f16"/>
                </a:cubicBezTo>
                <a:lnTo>
                  <a:pt x="f53" y="f23"/>
                </a:lnTo>
                <a:lnTo>
                  <a:pt x="f5" y="f23"/>
                </a:lnTo>
                <a:lnTo>
                  <a:pt x="f5" y="f14"/>
                </a:lnTo>
                <a:cubicBezTo>
                  <a:pt x="f5" y="f13"/>
                  <a:pt x="f54" y="f9"/>
                  <a:pt x="f8" y="f9"/>
                </a:cubicBezTo>
                <a:close/>
                <a:moveTo>
                  <a:pt x="f55" y="f5"/>
                </a:moveTo>
                <a:cubicBezTo>
                  <a:pt x="f56" y="f5"/>
                  <a:pt x="f57" y="f58"/>
                  <a:pt x="f57" y="f59"/>
                </a:cubicBezTo>
                <a:cubicBezTo>
                  <a:pt x="f57" y="f60"/>
                  <a:pt x="f56" y="f61"/>
                  <a:pt x="f55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"/>
                  <a:pt x="f55" y="f5"/>
                </a:cubicBezTo>
                <a:close/>
              </a:path>
            </a:pathLst>
          </a:custGeom>
          <a:solidFill>
            <a:srgbClr val="40C2D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</a:endParaRPr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422B07BD-058C-BC97-576F-75BB1191DEBD}"/>
              </a:ext>
            </a:extLst>
          </p:cNvPr>
          <p:cNvSpPr txBox="1"/>
          <p:nvPr/>
        </p:nvSpPr>
        <p:spPr>
          <a:xfrm>
            <a:off x="1545948" y="4801889"/>
            <a:ext cx="93610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232323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4" name="Round Same Side Corner Rectangle 20">
            <a:extLst>
              <a:ext uri="{FF2B5EF4-FFF2-40B4-BE49-F238E27FC236}">
                <a16:creationId xmlns:a16="http://schemas.microsoft.com/office/drawing/2014/main" id="{A23E3177-2878-1EA0-ADE7-DDC4A3EC3153}"/>
              </a:ext>
            </a:extLst>
          </p:cNvPr>
          <p:cNvSpPr/>
          <p:nvPr/>
        </p:nvSpPr>
        <p:spPr>
          <a:xfrm rot="10799991">
            <a:off x="3890333" y="4662598"/>
            <a:ext cx="347005" cy="7402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6332"/>
              <a:gd name="f7" fmla="val 3959924"/>
              <a:gd name="f8" fmla="val 1228565"/>
              <a:gd name="f9" fmla="val 3214674"/>
              <a:gd name="f10" fmla="val 622681"/>
              <a:gd name="f11" fmla="val 495703"/>
              <a:gd name="f12" fmla="val 3202920"/>
              <a:gd name="f13" fmla="val 501057"/>
              <a:gd name="f14" fmla="val 3225622"/>
              <a:gd name="f15" fmla="val 466697"/>
              <a:gd name="f16" fmla="val 3144149"/>
              <a:gd name="f17" fmla="val 8303"/>
              <a:gd name="f18" fmla="val 1942070"/>
              <a:gd name="f19" fmla="val -16491"/>
              <a:gd name="f20" fmla="val 1877049"/>
              <a:gd name="f21" fmla="val 16118"/>
              <a:gd name="f22" fmla="val 1804239"/>
              <a:gd name="f23" fmla="val 81139"/>
              <a:gd name="f24" fmla="val 1779444"/>
              <a:gd name="f25" fmla="val 146160"/>
              <a:gd name="f26" fmla="val 1754650"/>
              <a:gd name="f27" fmla="val 218970"/>
              <a:gd name="f28" fmla="val 1787259"/>
              <a:gd name="f29" fmla="val 243764"/>
              <a:gd name="f30" fmla="val 1852280"/>
              <a:gd name="f31" fmla="val 504770"/>
              <a:gd name="f32" fmla="val 2536736"/>
              <a:gd name="f33" fmla="val 555637"/>
              <a:gd name="f34" fmla="val 226299"/>
              <a:gd name="f35" fmla="val 1210417"/>
              <a:gd name="f36" fmla="val 551784"/>
              <a:gd name="f37" fmla="val 168335"/>
              <a:gd name="f38" fmla="val 75366"/>
              <a:gd name="f39" fmla="val 627150"/>
              <a:gd name="f40" fmla="val 720119"/>
              <a:gd name="f41" fmla="val 813088"/>
              <a:gd name="f42" fmla="val 888454"/>
              <a:gd name="f43" fmla="val 968040"/>
              <a:gd name="f44" fmla="val 1043406"/>
              <a:gd name="f45" fmla="val 1136375"/>
              <a:gd name="f46" fmla="val 1229344"/>
              <a:gd name="f47" fmla="val 1304710"/>
              <a:gd name="f48" fmla="val 1631589"/>
              <a:gd name="f49" fmla="val 1302251"/>
              <a:gd name="f50" fmla="val 1351562"/>
              <a:gd name="f51" fmla="val 1612568"/>
              <a:gd name="f52" fmla="val 1637362"/>
              <a:gd name="f53" fmla="val 1710172"/>
              <a:gd name="f54" fmla="val 1775193"/>
              <a:gd name="f55" fmla="val 1840214"/>
              <a:gd name="f56" fmla="val 1872823"/>
              <a:gd name="f57" fmla="val 1848029"/>
              <a:gd name="f58" fmla="val 1389635"/>
              <a:gd name="f59" fmla="val 1348984"/>
              <a:gd name="f60" fmla="val 1356391"/>
              <a:gd name="f61" fmla="val 925623"/>
              <a:gd name="f62" fmla="val 746683"/>
              <a:gd name="f63" fmla="val 601623"/>
              <a:gd name="f64" fmla="val 3814864"/>
              <a:gd name="f65" fmla="val 3635924"/>
              <a:gd name="f66" fmla="val 3456984"/>
              <a:gd name="f67" fmla="val 3311924"/>
              <a:gd name="f68" fmla="val 1104563"/>
              <a:gd name="f69" fmla="val 1249623"/>
              <a:gd name="f70" fmla="+- 0 0 -90"/>
              <a:gd name="f71" fmla="*/ f3 1 1856332"/>
              <a:gd name="f72" fmla="*/ f4 1 3959924"/>
              <a:gd name="f73" fmla="val f5"/>
              <a:gd name="f74" fmla="val f6"/>
              <a:gd name="f75" fmla="val f7"/>
              <a:gd name="f76" fmla="*/ f70 f0 1"/>
              <a:gd name="f77" fmla="+- f75 0 f73"/>
              <a:gd name="f78" fmla="+- f74 0 f73"/>
              <a:gd name="f79" fmla="*/ f76 1 f2"/>
              <a:gd name="f80" fmla="*/ f78 1 1856332"/>
              <a:gd name="f81" fmla="*/ f77 1 3959924"/>
              <a:gd name="f82" fmla="*/ 1228565 f78 1"/>
              <a:gd name="f83" fmla="*/ 3214674 f77 1"/>
              <a:gd name="f84" fmla="*/ 622681 f78 1"/>
              <a:gd name="f85" fmla="*/ 466697 f78 1"/>
              <a:gd name="f86" fmla="*/ 3144149 f77 1"/>
              <a:gd name="f87" fmla="*/ 8303 f78 1"/>
              <a:gd name="f88" fmla="*/ 1942070 f77 1"/>
              <a:gd name="f89" fmla="*/ 81139 f78 1"/>
              <a:gd name="f90" fmla="*/ 1779444 f77 1"/>
              <a:gd name="f91" fmla="*/ 243764 f78 1"/>
              <a:gd name="f92" fmla="*/ 1852280 f77 1"/>
              <a:gd name="f93" fmla="*/ 504770 f78 1"/>
              <a:gd name="f94" fmla="*/ 2536736 f77 1"/>
              <a:gd name="f95" fmla="*/ 555637 f78 1"/>
              <a:gd name="f96" fmla="*/ 226299 f78 1"/>
              <a:gd name="f97" fmla="*/ 1210417 f77 1"/>
              <a:gd name="f98" fmla="*/ 551784 f78 1"/>
              <a:gd name="f99" fmla="*/ 168335 f77 1"/>
              <a:gd name="f100" fmla="*/ 720119 f78 1"/>
              <a:gd name="f101" fmla="*/ 0 f77 1"/>
              <a:gd name="f102" fmla="*/ 888454 f78 1"/>
              <a:gd name="f103" fmla="*/ 968040 f78 1"/>
              <a:gd name="f104" fmla="*/ 1136375 f78 1"/>
              <a:gd name="f105" fmla="*/ 1304710 f78 1"/>
              <a:gd name="f106" fmla="*/ 1631589 f78 1"/>
              <a:gd name="f107" fmla="*/ 1302251 f78 1"/>
              <a:gd name="f108" fmla="*/ 1351562 f78 1"/>
              <a:gd name="f109" fmla="*/ 1612568 f78 1"/>
              <a:gd name="f110" fmla="*/ 1775193 f78 1"/>
              <a:gd name="f111" fmla="*/ 1848029 f78 1"/>
              <a:gd name="f112" fmla="*/ 1389635 f78 1"/>
              <a:gd name="f113" fmla="*/ 925623 f78 1"/>
              <a:gd name="f114" fmla="*/ 3959924 f77 1"/>
              <a:gd name="f115" fmla="*/ 601623 f78 1"/>
              <a:gd name="f116" fmla="*/ 3635924 f77 1"/>
              <a:gd name="f117" fmla="*/ 3311924 f77 1"/>
              <a:gd name="f118" fmla="*/ 1249623 f78 1"/>
              <a:gd name="f119" fmla="+- f79 0 f1"/>
              <a:gd name="f120" fmla="*/ f82 1 1856332"/>
              <a:gd name="f121" fmla="*/ f83 1 3959924"/>
              <a:gd name="f122" fmla="*/ f84 1 1856332"/>
              <a:gd name="f123" fmla="*/ f85 1 1856332"/>
              <a:gd name="f124" fmla="*/ f86 1 3959924"/>
              <a:gd name="f125" fmla="*/ f87 1 1856332"/>
              <a:gd name="f126" fmla="*/ f88 1 3959924"/>
              <a:gd name="f127" fmla="*/ f89 1 1856332"/>
              <a:gd name="f128" fmla="*/ f90 1 3959924"/>
              <a:gd name="f129" fmla="*/ f91 1 1856332"/>
              <a:gd name="f130" fmla="*/ f92 1 3959924"/>
              <a:gd name="f131" fmla="*/ f93 1 1856332"/>
              <a:gd name="f132" fmla="*/ f94 1 3959924"/>
              <a:gd name="f133" fmla="*/ f95 1 1856332"/>
              <a:gd name="f134" fmla="*/ f96 1 1856332"/>
              <a:gd name="f135" fmla="*/ f97 1 3959924"/>
              <a:gd name="f136" fmla="*/ f98 1 1856332"/>
              <a:gd name="f137" fmla="*/ f99 1 3959924"/>
              <a:gd name="f138" fmla="*/ f100 1 1856332"/>
              <a:gd name="f139" fmla="*/ f101 1 3959924"/>
              <a:gd name="f140" fmla="*/ f102 1 1856332"/>
              <a:gd name="f141" fmla="*/ f103 1 1856332"/>
              <a:gd name="f142" fmla="*/ f104 1 1856332"/>
              <a:gd name="f143" fmla="*/ f105 1 1856332"/>
              <a:gd name="f144" fmla="*/ f106 1 1856332"/>
              <a:gd name="f145" fmla="*/ f107 1 1856332"/>
              <a:gd name="f146" fmla="*/ f108 1 1856332"/>
              <a:gd name="f147" fmla="*/ f109 1 1856332"/>
              <a:gd name="f148" fmla="*/ f110 1 1856332"/>
              <a:gd name="f149" fmla="*/ f111 1 1856332"/>
              <a:gd name="f150" fmla="*/ f112 1 1856332"/>
              <a:gd name="f151" fmla="*/ f113 1 1856332"/>
              <a:gd name="f152" fmla="*/ f114 1 3959924"/>
              <a:gd name="f153" fmla="*/ f115 1 1856332"/>
              <a:gd name="f154" fmla="*/ f116 1 3959924"/>
              <a:gd name="f155" fmla="*/ f117 1 3959924"/>
              <a:gd name="f156" fmla="*/ f118 1 1856332"/>
              <a:gd name="f157" fmla="*/ f73 1 f80"/>
              <a:gd name="f158" fmla="*/ f74 1 f80"/>
              <a:gd name="f159" fmla="*/ f73 1 f81"/>
              <a:gd name="f160" fmla="*/ f75 1 f81"/>
              <a:gd name="f161" fmla="*/ f120 1 f80"/>
              <a:gd name="f162" fmla="*/ f121 1 f81"/>
              <a:gd name="f163" fmla="*/ f122 1 f80"/>
              <a:gd name="f164" fmla="*/ f123 1 f80"/>
              <a:gd name="f165" fmla="*/ f124 1 f81"/>
              <a:gd name="f166" fmla="*/ f125 1 f80"/>
              <a:gd name="f167" fmla="*/ f126 1 f81"/>
              <a:gd name="f168" fmla="*/ f127 1 f80"/>
              <a:gd name="f169" fmla="*/ f128 1 f81"/>
              <a:gd name="f170" fmla="*/ f129 1 f80"/>
              <a:gd name="f171" fmla="*/ f130 1 f81"/>
              <a:gd name="f172" fmla="*/ f131 1 f80"/>
              <a:gd name="f173" fmla="*/ f132 1 f81"/>
              <a:gd name="f174" fmla="*/ f133 1 f80"/>
              <a:gd name="f175" fmla="*/ f134 1 f80"/>
              <a:gd name="f176" fmla="*/ f135 1 f81"/>
              <a:gd name="f177" fmla="*/ f136 1 f80"/>
              <a:gd name="f178" fmla="*/ f137 1 f81"/>
              <a:gd name="f179" fmla="*/ f138 1 f80"/>
              <a:gd name="f180" fmla="*/ f139 1 f81"/>
              <a:gd name="f181" fmla="*/ f140 1 f80"/>
              <a:gd name="f182" fmla="*/ f141 1 f80"/>
              <a:gd name="f183" fmla="*/ f142 1 f80"/>
              <a:gd name="f184" fmla="*/ f143 1 f80"/>
              <a:gd name="f185" fmla="*/ f144 1 f80"/>
              <a:gd name="f186" fmla="*/ f145 1 f80"/>
              <a:gd name="f187" fmla="*/ f146 1 f80"/>
              <a:gd name="f188" fmla="*/ f147 1 f80"/>
              <a:gd name="f189" fmla="*/ f148 1 f80"/>
              <a:gd name="f190" fmla="*/ f149 1 f80"/>
              <a:gd name="f191" fmla="*/ f150 1 f80"/>
              <a:gd name="f192" fmla="*/ f151 1 f80"/>
              <a:gd name="f193" fmla="*/ f152 1 f81"/>
              <a:gd name="f194" fmla="*/ f153 1 f80"/>
              <a:gd name="f195" fmla="*/ f154 1 f81"/>
              <a:gd name="f196" fmla="*/ f155 1 f81"/>
              <a:gd name="f197" fmla="*/ f156 1 f80"/>
              <a:gd name="f198" fmla="*/ f157 f71 1"/>
              <a:gd name="f199" fmla="*/ f158 f71 1"/>
              <a:gd name="f200" fmla="*/ f160 f72 1"/>
              <a:gd name="f201" fmla="*/ f159 f72 1"/>
              <a:gd name="f202" fmla="*/ f161 f71 1"/>
              <a:gd name="f203" fmla="*/ f162 f72 1"/>
              <a:gd name="f204" fmla="*/ f163 f71 1"/>
              <a:gd name="f205" fmla="*/ f164 f71 1"/>
              <a:gd name="f206" fmla="*/ f165 f72 1"/>
              <a:gd name="f207" fmla="*/ f166 f71 1"/>
              <a:gd name="f208" fmla="*/ f167 f72 1"/>
              <a:gd name="f209" fmla="*/ f168 f71 1"/>
              <a:gd name="f210" fmla="*/ f169 f72 1"/>
              <a:gd name="f211" fmla="*/ f170 f71 1"/>
              <a:gd name="f212" fmla="*/ f171 f72 1"/>
              <a:gd name="f213" fmla="*/ f172 f71 1"/>
              <a:gd name="f214" fmla="*/ f173 f72 1"/>
              <a:gd name="f215" fmla="*/ f174 f71 1"/>
              <a:gd name="f216" fmla="*/ f175 f71 1"/>
              <a:gd name="f217" fmla="*/ f176 f72 1"/>
              <a:gd name="f218" fmla="*/ f177 f71 1"/>
              <a:gd name="f219" fmla="*/ f178 f72 1"/>
              <a:gd name="f220" fmla="*/ f179 f71 1"/>
              <a:gd name="f221" fmla="*/ f180 f72 1"/>
              <a:gd name="f222" fmla="*/ f181 f71 1"/>
              <a:gd name="f223" fmla="*/ f182 f71 1"/>
              <a:gd name="f224" fmla="*/ f183 f71 1"/>
              <a:gd name="f225" fmla="*/ f184 f71 1"/>
              <a:gd name="f226" fmla="*/ f185 f71 1"/>
              <a:gd name="f227" fmla="*/ f186 f71 1"/>
              <a:gd name="f228" fmla="*/ f187 f71 1"/>
              <a:gd name="f229" fmla="*/ f188 f71 1"/>
              <a:gd name="f230" fmla="*/ f189 f71 1"/>
              <a:gd name="f231" fmla="*/ f190 f71 1"/>
              <a:gd name="f232" fmla="*/ f191 f71 1"/>
              <a:gd name="f233" fmla="*/ f192 f71 1"/>
              <a:gd name="f234" fmla="*/ f193 f72 1"/>
              <a:gd name="f235" fmla="*/ f194 f71 1"/>
              <a:gd name="f236" fmla="*/ f195 f72 1"/>
              <a:gd name="f237" fmla="*/ f196 f72 1"/>
              <a:gd name="f238" fmla="*/ f197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202" y="f203"/>
              </a:cxn>
              <a:cxn ang="f119">
                <a:pos x="f204" y="f203"/>
              </a:cxn>
              <a:cxn ang="f119">
                <a:pos x="f205" y="f206"/>
              </a:cxn>
              <a:cxn ang="f119">
                <a:pos x="f207" y="f208"/>
              </a:cxn>
              <a:cxn ang="f119">
                <a:pos x="f209" y="f210"/>
              </a:cxn>
              <a:cxn ang="f119">
                <a:pos x="f211" y="f212"/>
              </a:cxn>
              <a:cxn ang="f119">
                <a:pos x="f213" y="f214"/>
              </a:cxn>
              <a:cxn ang="f119">
                <a:pos x="f215" y="f214"/>
              </a:cxn>
              <a:cxn ang="f119">
                <a:pos x="f216" y="f217"/>
              </a:cxn>
              <a:cxn ang="f119">
                <a:pos x="f218" y="f217"/>
              </a:cxn>
              <a:cxn ang="f119">
                <a:pos x="f218" y="f219"/>
              </a:cxn>
              <a:cxn ang="f119">
                <a:pos x="f220" y="f221"/>
              </a:cxn>
              <a:cxn ang="f119">
                <a:pos x="f222" y="f219"/>
              </a:cxn>
              <a:cxn ang="f119">
                <a:pos x="f222" y="f217"/>
              </a:cxn>
              <a:cxn ang="f119">
                <a:pos x="f223" y="f217"/>
              </a:cxn>
              <a:cxn ang="f119">
                <a:pos x="f223" y="f219"/>
              </a:cxn>
              <a:cxn ang="f119">
                <a:pos x="f224" y="f221"/>
              </a:cxn>
              <a:cxn ang="f119">
                <a:pos x="f225" y="f219"/>
              </a:cxn>
              <a:cxn ang="f119">
                <a:pos x="f225" y="f217"/>
              </a:cxn>
              <a:cxn ang="f119">
                <a:pos x="f226" y="f217"/>
              </a:cxn>
              <a:cxn ang="f119">
                <a:pos x="f227" y="f214"/>
              </a:cxn>
              <a:cxn ang="f119">
                <a:pos x="f228" y="f214"/>
              </a:cxn>
              <a:cxn ang="f119">
                <a:pos x="f229" y="f212"/>
              </a:cxn>
              <a:cxn ang="f119">
                <a:pos x="f230" y="f210"/>
              </a:cxn>
              <a:cxn ang="f119">
                <a:pos x="f231" y="f208"/>
              </a:cxn>
              <a:cxn ang="f119">
                <a:pos x="f232" y="f206"/>
              </a:cxn>
              <a:cxn ang="f119">
                <a:pos x="f202" y="f203"/>
              </a:cxn>
              <a:cxn ang="f119">
                <a:pos x="f233" y="f234"/>
              </a:cxn>
              <a:cxn ang="f119">
                <a:pos x="f235" y="f236"/>
              </a:cxn>
              <a:cxn ang="f119">
                <a:pos x="f233" y="f237"/>
              </a:cxn>
              <a:cxn ang="f119">
                <a:pos x="f238" y="f236"/>
              </a:cxn>
              <a:cxn ang="f119">
                <a:pos x="f233" y="f234"/>
              </a:cxn>
            </a:cxnLst>
            <a:rect l="f198" t="f201" r="f199" b="f200"/>
            <a:pathLst>
              <a:path w="1856332" h="3959924">
                <a:moveTo>
                  <a:pt x="f8" y="f9"/>
                </a:moveTo>
                <a:lnTo>
                  <a:pt x="f10" y="f9"/>
                </a:ln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5"/>
                </a:lnTo>
                <a:lnTo>
                  <a:pt x="f36" y="f37"/>
                </a:lnTo>
                <a:cubicBezTo>
                  <a:pt x="f36" y="f38"/>
                  <a:pt x="f39" y="f5"/>
                  <a:pt x="f40" y="f5"/>
                </a:cubicBezTo>
                <a:cubicBezTo>
                  <a:pt x="f41" y="f5"/>
                  <a:pt x="f42" y="f38"/>
                  <a:pt x="f42" y="f37"/>
                </a:cubicBezTo>
                <a:lnTo>
                  <a:pt x="f42" y="f35"/>
                </a:lnTo>
                <a:lnTo>
                  <a:pt x="f43" y="f35"/>
                </a:lnTo>
                <a:lnTo>
                  <a:pt x="f43" y="f37"/>
                </a:lnTo>
                <a:cubicBezTo>
                  <a:pt x="f43" y="f38"/>
                  <a:pt x="f44" y="f5"/>
                  <a:pt x="f45" y="f5"/>
                </a:cubicBezTo>
                <a:cubicBezTo>
                  <a:pt x="f46" y="f5"/>
                  <a:pt x="f47" y="f38"/>
                  <a:pt x="f47" y="f37"/>
                </a:cubicBezTo>
                <a:lnTo>
                  <a:pt x="f47" y="f35"/>
                </a:lnTo>
                <a:lnTo>
                  <a:pt x="f48" y="f35"/>
                </a:lnTo>
                <a:lnTo>
                  <a:pt x="f49" y="f32"/>
                </a:lnTo>
                <a:lnTo>
                  <a:pt x="f50" y="f32"/>
                </a:lnTo>
                <a:lnTo>
                  <a:pt x="f51" y="f30"/>
                </a:lnTo>
                <a:cubicBezTo>
                  <a:pt x="f52" y="f28"/>
                  <a:pt x="f53" y="f26"/>
                  <a:pt x="f54" y="f24"/>
                </a:cubicBezTo>
                <a:cubicBezTo>
                  <a:pt x="f55" y="f22"/>
                  <a:pt x="f56" y="f20"/>
                  <a:pt x="f57" y="f18"/>
                </a:cubicBezTo>
                <a:lnTo>
                  <a:pt x="f58" y="f16"/>
                </a:lnTo>
                <a:cubicBezTo>
                  <a:pt x="f59" y="f14"/>
                  <a:pt x="f60" y="f12"/>
                  <a:pt x="f8" y="f9"/>
                </a:cubicBezTo>
                <a:close/>
                <a:moveTo>
                  <a:pt x="f61" y="f7"/>
                </a:moveTo>
                <a:cubicBezTo>
                  <a:pt x="f62" y="f7"/>
                  <a:pt x="f63" y="f64"/>
                  <a:pt x="f63" y="f65"/>
                </a:cubicBezTo>
                <a:cubicBezTo>
                  <a:pt x="f63" y="f66"/>
                  <a:pt x="f62" y="f67"/>
                  <a:pt x="f61" y="f67"/>
                </a:cubicBezTo>
                <a:cubicBezTo>
                  <a:pt x="f68" y="f67"/>
                  <a:pt x="f69" y="f66"/>
                  <a:pt x="f69" y="f65"/>
                </a:cubicBezTo>
                <a:cubicBezTo>
                  <a:pt x="f69" y="f64"/>
                  <a:pt x="f68" y="f7"/>
                  <a:pt x="f61" y="f7"/>
                </a:cubicBezTo>
                <a:close/>
              </a:path>
            </a:pathLst>
          </a:custGeom>
          <a:solidFill>
            <a:srgbClr val="40C2D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232323"/>
              </a:solidFill>
              <a:uFillTx/>
              <a:latin typeface="Arial"/>
              <a:ea typeface="굴림" pitchFamily="34"/>
            </a:endParaRPr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0913D33C-3E3B-E446-E04E-155F7862F954}"/>
              </a:ext>
            </a:extLst>
          </p:cNvPr>
          <p:cNvSpPr txBox="1"/>
          <p:nvPr/>
        </p:nvSpPr>
        <p:spPr>
          <a:xfrm>
            <a:off x="4290474" y="4801889"/>
            <a:ext cx="93610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232323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40%</a:t>
            </a:r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E66DCBBA-4E16-500D-4CA5-E864FE1939C4}"/>
              </a:ext>
            </a:extLst>
          </p:cNvPr>
          <p:cNvGrpSpPr/>
          <p:nvPr/>
        </p:nvGrpSpPr>
        <p:grpSpPr>
          <a:xfrm>
            <a:off x="590181" y="5497647"/>
            <a:ext cx="2492060" cy="738661"/>
            <a:chOff x="590181" y="5497647"/>
            <a:chExt cx="2492060" cy="738661"/>
          </a:xfrm>
        </p:grpSpPr>
        <p:sp>
          <p:nvSpPr>
            <p:cNvPr id="7" name="TextBox 47">
              <a:extLst>
                <a:ext uri="{FF2B5EF4-FFF2-40B4-BE49-F238E27FC236}">
                  <a16:creationId xmlns:a16="http://schemas.microsoft.com/office/drawing/2014/main" id="{CF4000EB-6C10-B04F-0F66-4BABA30D040E}"/>
                </a:ext>
              </a:extLst>
            </p:cNvPr>
            <p:cNvSpPr txBox="1"/>
            <p:nvPr/>
          </p:nvSpPr>
          <p:spPr>
            <a:xfrm>
              <a:off x="590181" y="5774646"/>
              <a:ext cx="249206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ea typeface="굴림" pitchFamily="34"/>
                  <a:cs typeface="Arial" panose="020B0604020202020204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8" name="TextBox 48">
              <a:extLst>
                <a:ext uri="{FF2B5EF4-FFF2-40B4-BE49-F238E27FC236}">
                  <a16:creationId xmlns:a16="http://schemas.microsoft.com/office/drawing/2014/main" id="{2EA04B4F-FC9C-B55F-EFE3-DD8A5F064261}"/>
                </a:ext>
              </a:extLst>
            </p:cNvPr>
            <p:cNvSpPr txBox="1"/>
            <p:nvPr/>
          </p:nvSpPr>
          <p:spPr>
            <a:xfrm>
              <a:off x="590181" y="5497647"/>
              <a:ext cx="24708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ea typeface="굴림" pitchFamily="34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9" name="Group 49">
            <a:extLst>
              <a:ext uri="{FF2B5EF4-FFF2-40B4-BE49-F238E27FC236}">
                <a16:creationId xmlns:a16="http://schemas.microsoft.com/office/drawing/2014/main" id="{31A93126-94E8-4ACD-7530-B9AE5A90EE12}"/>
              </a:ext>
            </a:extLst>
          </p:cNvPr>
          <p:cNvGrpSpPr/>
          <p:nvPr/>
        </p:nvGrpSpPr>
        <p:grpSpPr>
          <a:xfrm>
            <a:off x="3312423" y="5497647"/>
            <a:ext cx="2492060" cy="738661"/>
            <a:chOff x="3312423" y="5497647"/>
            <a:chExt cx="2492060" cy="738661"/>
          </a:xfrm>
        </p:grpSpPr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440F9DDF-24C4-EA46-E06A-BF22F56C2ED3}"/>
                </a:ext>
              </a:extLst>
            </p:cNvPr>
            <p:cNvSpPr txBox="1"/>
            <p:nvPr/>
          </p:nvSpPr>
          <p:spPr>
            <a:xfrm>
              <a:off x="3312423" y="5774646"/>
              <a:ext cx="249206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ea typeface="굴림" pitchFamily="34"/>
                  <a:cs typeface="Arial" panose="020B0604020202020204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CB4B0194-108F-27B3-599D-48FFF1D700A7}"/>
                </a:ext>
              </a:extLst>
            </p:cNvPr>
            <p:cNvSpPr txBox="1"/>
            <p:nvPr/>
          </p:nvSpPr>
          <p:spPr>
            <a:xfrm>
              <a:off x="3312423" y="5497647"/>
              <a:ext cx="24708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ea typeface="굴림" pitchFamily="34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12" name="TextBox 52">
            <a:extLst>
              <a:ext uri="{FF2B5EF4-FFF2-40B4-BE49-F238E27FC236}">
                <a16:creationId xmlns:a16="http://schemas.microsoft.com/office/drawing/2014/main" id="{56F8A9FB-F073-8460-3CBA-76301F64962E}"/>
              </a:ext>
            </a:extLst>
          </p:cNvPr>
          <p:cNvSpPr txBox="1"/>
          <p:nvPr/>
        </p:nvSpPr>
        <p:spPr>
          <a:xfrm>
            <a:off x="830293" y="3045811"/>
            <a:ext cx="136815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40C2D0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60</a:t>
            </a:r>
            <a:r>
              <a:rPr lang="en-US" sz="2400" b="1" i="0" u="none" strike="noStrike" kern="1200" cap="none" spc="0" baseline="0">
                <a:solidFill>
                  <a:srgbClr val="40C2D0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EFE5FB07-FB06-4C10-ABBA-3743CD38DCB6}"/>
              </a:ext>
            </a:extLst>
          </p:cNvPr>
          <p:cNvSpPr txBox="1"/>
          <p:nvPr/>
        </p:nvSpPr>
        <p:spPr>
          <a:xfrm>
            <a:off x="942142" y="3815251"/>
            <a:ext cx="517412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TextBox 54">
            <a:extLst>
              <a:ext uri="{FF2B5EF4-FFF2-40B4-BE49-F238E27FC236}">
                <a16:creationId xmlns:a16="http://schemas.microsoft.com/office/drawing/2014/main" id="{E0EA2A06-0E70-3F63-B5FA-F11B751F08F4}"/>
              </a:ext>
            </a:extLst>
          </p:cNvPr>
          <p:cNvSpPr txBox="1"/>
          <p:nvPr/>
        </p:nvSpPr>
        <p:spPr>
          <a:xfrm>
            <a:off x="2195776" y="2892009"/>
            <a:ext cx="4082942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E5320FA8-377A-0D54-A81F-AF15C882AA7A}"/>
              </a:ext>
            </a:extLst>
          </p:cNvPr>
          <p:cNvSpPr/>
          <p:nvPr/>
        </p:nvSpPr>
        <p:spPr>
          <a:xfrm>
            <a:off x="830293" y="1421983"/>
            <a:ext cx="5448424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40C2D0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Social Media Marketing</a:t>
            </a:r>
          </a:p>
        </p:txBody>
      </p:sp>
      <p:sp>
        <p:nvSpPr>
          <p:cNvPr id="16" name="TextBox 63">
            <a:extLst>
              <a:ext uri="{FF2B5EF4-FFF2-40B4-BE49-F238E27FC236}">
                <a16:creationId xmlns:a16="http://schemas.microsoft.com/office/drawing/2014/main" id="{B265EBBD-B712-9D1E-64EA-B9A8A89D857F}"/>
              </a:ext>
            </a:extLst>
          </p:cNvPr>
          <p:cNvSpPr txBox="1"/>
          <p:nvPr/>
        </p:nvSpPr>
        <p:spPr>
          <a:xfrm>
            <a:off x="830293" y="2110736"/>
            <a:ext cx="5448424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7996" tIns="0" rIns="24003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232323"/>
                </a:solidFill>
                <a:latin typeface="Arial"/>
                <a:ea typeface="굴림" pitchFamily="34"/>
                <a:cs typeface="Arial" panose="020B0604020202020204" pitchFamily="34" charset="0"/>
              </a:rPr>
              <a:t>SLIDESPPT</a:t>
            </a:r>
            <a:r>
              <a:rPr lang="en-GB" sz="2000" b="0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 Layout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232323"/>
                </a:solidFill>
                <a:uFillTx/>
                <a:latin typeface="Arial"/>
                <a:ea typeface="굴림" pitchFamily="34"/>
                <a:cs typeface="Arial" panose="020B0604020202020204" pitchFamily="34" charset="0"/>
              </a:rPr>
              <a:t>Clean Text Slide for your Presentation</a:t>
            </a:r>
            <a:endParaRPr lang="en-US" sz="2000" b="0" i="0" u="none" strike="noStrike" kern="1200" cap="none" spc="0" baseline="0" dirty="0">
              <a:solidFill>
                <a:srgbClr val="232323"/>
              </a:solidFill>
              <a:uFillTx/>
              <a:latin typeface="Arial"/>
              <a:ea typeface="굴림" pitchFamily="34"/>
              <a:cs typeface="Arial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79839CC-C6E5-45CC-854A-CCD63154D2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31852" y="2406183"/>
            <a:ext cx="5860148" cy="4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45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44DF7A3-FB9E-D12E-4444-82ACF20E852C}"/>
              </a:ext>
            </a:extLst>
          </p:cNvPr>
          <p:cNvSpPr/>
          <p:nvPr/>
        </p:nvSpPr>
        <p:spPr>
          <a:xfrm>
            <a:off x="0" y="0"/>
            <a:ext cx="4610869" cy="6858000"/>
          </a:xfrm>
          <a:prstGeom prst="rec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5E83464-641A-93BB-D564-6ED42E8BC05C}"/>
              </a:ext>
            </a:extLst>
          </p:cNvPr>
          <p:cNvSpPr txBox="1"/>
          <p:nvPr/>
        </p:nvSpPr>
        <p:spPr>
          <a:xfrm>
            <a:off x="991263" y="728820"/>
            <a:ext cx="3033028" cy="127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488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1" i="0" u="none" strike="noStrike" kern="1200" cap="none" spc="0" baseline="0">
                <a:solidFill>
                  <a:schemeClr val="bg1"/>
                </a:solidFill>
                <a:uFillTx/>
                <a:latin typeface="Quicksand" pitchFamily="2" charset="0"/>
              </a:rPr>
              <a:t>Strive for change </a:t>
            </a:r>
          </a:p>
        </p:txBody>
      </p:sp>
      <p:sp>
        <p:nvSpPr>
          <p:cNvPr id="25" name="CuadroTexto 36">
            <a:extLst>
              <a:ext uri="{FF2B5EF4-FFF2-40B4-BE49-F238E27FC236}">
                <a16:creationId xmlns:a16="http://schemas.microsoft.com/office/drawing/2014/main" id="{4E192C46-B549-873F-34FC-8829ACE1F8ED}"/>
              </a:ext>
            </a:extLst>
          </p:cNvPr>
          <p:cNvSpPr txBox="1"/>
          <p:nvPr/>
        </p:nvSpPr>
        <p:spPr>
          <a:xfrm>
            <a:off x="1173449" y="3054895"/>
            <a:ext cx="2760665" cy="486415"/>
          </a:xfrm>
          <a:prstGeom prst="rect">
            <a:avLst/>
          </a:prstGeom>
          <a:solidFill>
            <a:schemeClr val="tx2">
              <a:lumMod val="5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64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chemeClr val="bg1"/>
                </a:solidFill>
                <a:uFillTx/>
                <a:latin typeface="Arial"/>
              </a:rPr>
              <a:t>Vivamus massa magna, vulputate vel tortor et, pulvinar cursus diam.</a:t>
            </a:r>
          </a:p>
        </p:txBody>
      </p:sp>
      <p:sp>
        <p:nvSpPr>
          <p:cNvPr id="26" name="CuadroTexto 38">
            <a:extLst>
              <a:ext uri="{FF2B5EF4-FFF2-40B4-BE49-F238E27FC236}">
                <a16:creationId xmlns:a16="http://schemas.microsoft.com/office/drawing/2014/main" id="{93ED6B4E-A8B5-FAF7-4B65-7904C6F607BF}"/>
              </a:ext>
            </a:extLst>
          </p:cNvPr>
          <p:cNvSpPr txBox="1"/>
          <p:nvPr/>
        </p:nvSpPr>
        <p:spPr>
          <a:xfrm>
            <a:off x="1173449" y="2776145"/>
            <a:ext cx="2760665" cy="2769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300" baseline="0">
                <a:solidFill>
                  <a:srgbClr val="FFFFFF"/>
                </a:solidFill>
                <a:uFillTx/>
                <a:latin typeface="Arial"/>
              </a:rPr>
              <a:t>TITLE NAME</a:t>
            </a:r>
          </a:p>
        </p:txBody>
      </p:sp>
      <p:sp>
        <p:nvSpPr>
          <p:cNvPr id="27" name="CuadroTexto 39">
            <a:extLst>
              <a:ext uri="{FF2B5EF4-FFF2-40B4-BE49-F238E27FC236}">
                <a16:creationId xmlns:a16="http://schemas.microsoft.com/office/drawing/2014/main" id="{F559644C-AB5F-5AEC-E1B7-ADB9E6716FD9}"/>
              </a:ext>
            </a:extLst>
          </p:cNvPr>
          <p:cNvSpPr txBox="1"/>
          <p:nvPr/>
        </p:nvSpPr>
        <p:spPr>
          <a:xfrm>
            <a:off x="1173449" y="4184776"/>
            <a:ext cx="2760665" cy="486415"/>
          </a:xfrm>
          <a:prstGeom prst="rect">
            <a:avLst/>
          </a:prstGeom>
          <a:solidFill>
            <a:schemeClr val="bg2">
              <a:lumMod val="25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64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chemeClr val="bg1"/>
                </a:solidFill>
                <a:uFillTx/>
                <a:latin typeface="Arial"/>
              </a:rPr>
              <a:t>Vivamus massa magna, vulputate vel tortor et, pulvinar cursus diam.</a:t>
            </a:r>
          </a:p>
        </p:txBody>
      </p:sp>
      <p:sp>
        <p:nvSpPr>
          <p:cNvPr id="28" name="CuadroTexto 41">
            <a:extLst>
              <a:ext uri="{FF2B5EF4-FFF2-40B4-BE49-F238E27FC236}">
                <a16:creationId xmlns:a16="http://schemas.microsoft.com/office/drawing/2014/main" id="{5FE007B1-F92F-31E2-1475-1379B0CDAE83}"/>
              </a:ext>
            </a:extLst>
          </p:cNvPr>
          <p:cNvSpPr txBox="1"/>
          <p:nvPr/>
        </p:nvSpPr>
        <p:spPr>
          <a:xfrm>
            <a:off x="1173449" y="3891512"/>
            <a:ext cx="2760665" cy="2769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300" baseline="0">
                <a:solidFill>
                  <a:schemeClr val="bg1"/>
                </a:solidFill>
                <a:uFillTx/>
                <a:latin typeface="Arial"/>
              </a:rPr>
              <a:t>TITLE NAME</a:t>
            </a:r>
          </a:p>
        </p:txBody>
      </p:sp>
      <p:sp>
        <p:nvSpPr>
          <p:cNvPr id="29" name="CuadroTexto 42">
            <a:extLst>
              <a:ext uri="{FF2B5EF4-FFF2-40B4-BE49-F238E27FC236}">
                <a16:creationId xmlns:a16="http://schemas.microsoft.com/office/drawing/2014/main" id="{87BA64F4-6A43-0608-EF26-D0D5BEBAA820}"/>
              </a:ext>
            </a:extLst>
          </p:cNvPr>
          <p:cNvSpPr txBox="1"/>
          <p:nvPr/>
        </p:nvSpPr>
        <p:spPr>
          <a:xfrm>
            <a:off x="1173449" y="5314657"/>
            <a:ext cx="2760665" cy="486415"/>
          </a:xfrm>
          <a:prstGeom prst="rect">
            <a:avLst/>
          </a:prstGeom>
          <a:solidFill>
            <a:schemeClr val="bg2">
              <a:lumMod val="25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64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chemeClr val="bg1"/>
                </a:solidFill>
                <a:uFillTx/>
                <a:latin typeface="Arial"/>
              </a:rPr>
              <a:t>Vivamus massa magna, vulputate vel tortor et, pulvinar cursus diam.</a:t>
            </a:r>
          </a:p>
        </p:txBody>
      </p:sp>
      <p:sp>
        <p:nvSpPr>
          <p:cNvPr id="30" name="CuadroTexto 44">
            <a:extLst>
              <a:ext uri="{FF2B5EF4-FFF2-40B4-BE49-F238E27FC236}">
                <a16:creationId xmlns:a16="http://schemas.microsoft.com/office/drawing/2014/main" id="{D720BF55-B5EC-2D88-E239-DD539F25C475}"/>
              </a:ext>
            </a:extLst>
          </p:cNvPr>
          <p:cNvSpPr txBox="1"/>
          <p:nvPr/>
        </p:nvSpPr>
        <p:spPr>
          <a:xfrm>
            <a:off x="1173449" y="5006879"/>
            <a:ext cx="2760665" cy="2769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1200" cap="none" spc="300" baseline="0">
                <a:solidFill>
                  <a:schemeClr val="bg1"/>
                </a:solidFill>
                <a:uFillTx/>
                <a:latin typeface="Arial"/>
              </a:rPr>
              <a:t>TITLE NAME</a:t>
            </a:r>
          </a:p>
        </p:txBody>
      </p:sp>
      <p:sp>
        <p:nvSpPr>
          <p:cNvPr id="31" name="Forma libre 45">
            <a:extLst>
              <a:ext uri="{FF2B5EF4-FFF2-40B4-BE49-F238E27FC236}">
                <a16:creationId xmlns:a16="http://schemas.microsoft.com/office/drawing/2014/main" id="{12CDE88A-4387-C60A-CF61-6370FBAEB2C6}"/>
              </a:ext>
            </a:extLst>
          </p:cNvPr>
          <p:cNvSpPr/>
          <p:nvPr/>
        </p:nvSpPr>
        <p:spPr>
          <a:xfrm>
            <a:off x="516315" y="5110270"/>
            <a:ext cx="393493" cy="383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9775"/>
              <a:gd name="f7" fmla="val 5667375"/>
              <a:gd name="f8" fmla="val 5828415"/>
              <a:gd name="f9" fmla="val 1176338"/>
              <a:gd name="f10" fmla="val 735463"/>
              <a:gd name="f11" fmla="val 727977"/>
              <a:gd name="f12" fmla="val 5813452"/>
              <a:gd name="f13" fmla="val 573538"/>
              <a:gd name="f14" fmla="val 5710715"/>
              <a:gd name="f15" fmla="val 470802"/>
              <a:gd name="f16" fmla="val 5563754"/>
              <a:gd name="f17" fmla="val 455838"/>
              <a:gd name="f18" fmla="val 5556267"/>
              <a:gd name="f19" fmla="val 4674528"/>
              <a:gd name="f20" fmla="val 257175"/>
              <a:gd name="f21" fmla="val 117700"/>
              <a:gd name="f22" fmla="val 4556828"/>
              <a:gd name="f23" fmla="val 4417353"/>
              <a:gd name="f24" fmla="val 1331939"/>
              <a:gd name="f25" fmla="val 1192464"/>
              <a:gd name="f26" fmla="val 1074764"/>
              <a:gd name="f27" fmla="val 273978"/>
              <a:gd name="f28" fmla="val 266492"/>
              <a:gd name="f29" fmla="val 119540"/>
              <a:gd name="f30" fmla="val 463315"/>
              <a:gd name="f31" fmla="val 16803"/>
              <a:gd name="f32" fmla="val 1839"/>
              <a:gd name="f33" fmla="val -5647"/>
              <a:gd name="f34" fmla="val 1294038"/>
              <a:gd name="f35" fmla="val -42385"/>
              <a:gd name="f36" fmla="val 2432961"/>
              <a:gd name="f37" fmla="val 1177501"/>
              <a:gd name="f38" fmla="val 2624138"/>
              <a:gd name="f39" fmla="val 1368677"/>
              <a:gd name="f40" fmla="val 3160262"/>
              <a:gd name="f41" fmla="val 1809551"/>
              <a:gd name="f42" fmla="val 3586839"/>
              <a:gd name="f43" fmla="val 2368126"/>
              <a:gd name="f44" fmla="val 3748088"/>
              <a:gd name="f45" fmla="val 4475388"/>
              <a:gd name="f46" fmla="val 1397938"/>
              <a:gd name="f47" fmla="val 4938027"/>
              <a:gd name="f48" fmla="val 1390451"/>
              <a:gd name="f49" fmla="val 4945514"/>
              <a:gd name="f50" fmla="val 1250976"/>
              <a:gd name="f51" fmla="val 5026476"/>
              <a:gd name="f52" fmla="val 5144177"/>
              <a:gd name="f53" fmla="val 5276165"/>
              <a:gd name="f54" fmla="val 5423125"/>
              <a:gd name="f55" fmla="val 5430612"/>
              <a:gd name="f56" fmla="val 5577574"/>
              <a:gd name="f57" fmla="val 1295201"/>
              <a:gd name="f58" fmla="val 5672824"/>
              <a:gd name="f59" fmla="val 1449639"/>
              <a:gd name="f60" fmla="val 4307816"/>
              <a:gd name="f61" fmla="val 4462254"/>
              <a:gd name="f62" fmla="val 4572477"/>
              <a:gd name="f63" fmla="val 4579955"/>
              <a:gd name="f64" fmla="val 4506479"/>
              <a:gd name="f65" fmla="val 4367004"/>
              <a:gd name="f66" fmla="val 4359517"/>
              <a:gd name="f67" fmla="val 3404293"/>
              <a:gd name="f68" fmla="val 4482189"/>
              <a:gd name="f69" fmla="val 3741277"/>
              <a:gd name="f70" fmla="val 3940417"/>
              <a:gd name="f71" fmla="val 3579352"/>
              <a:gd name="f72" fmla="val 4374481"/>
              <a:gd name="f73" fmla="val 3160928"/>
              <a:gd name="f74" fmla="val 4572468"/>
              <a:gd name="f75" fmla="val 2631615"/>
              <a:gd name="f76" fmla="val 4984081"/>
              <a:gd name="f77" fmla="val 2579903"/>
              <a:gd name="f78" fmla="val 5299768"/>
              <a:gd name="f79" fmla="val 2426151"/>
              <a:gd name="f80" fmla="val 5520206"/>
              <a:gd name="f81" fmla="val 2168976"/>
              <a:gd name="f82" fmla="val 5858352"/>
              <a:gd name="f83" fmla="val 1764163"/>
              <a:gd name="f84" fmla="val 1249813"/>
              <a:gd name="f85" fmla="val 1104015"/>
              <a:gd name="f86" fmla="val 2337702"/>
              <a:gd name="f87" fmla="val 200502"/>
              <a:gd name="f88" fmla="val 2124751"/>
              <a:gd name="f89" fmla="val 266501"/>
              <a:gd name="f90" fmla="val 1243013"/>
              <a:gd name="f91" fmla="val 1198788"/>
              <a:gd name="f92" fmla="val 1191301"/>
              <a:gd name="f93" fmla="val 1183824"/>
              <a:gd name="f94" fmla="val 742950"/>
              <a:gd name="f95" fmla="val 727986"/>
              <a:gd name="f96" fmla="val 281465"/>
              <a:gd name="f97" fmla="val 2021348"/>
              <a:gd name="f98" fmla="val 2073059"/>
              <a:gd name="f99" fmla="val 2116598"/>
              <a:gd name="f100" fmla="val 1082251"/>
              <a:gd name="f101" fmla="val 2168309"/>
              <a:gd name="f102" fmla="val 2175796"/>
              <a:gd name="f103" fmla="val 2183273"/>
              <a:gd name="f104" fmla="val 1089051"/>
              <a:gd name="f105" fmla="val 2234965"/>
              <a:gd name="f106" fmla="val 1096538"/>
              <a:gd name="f107" fmla="val 2278513"/>
              <a:gd name="f108" fmla="val 2330215"/>
              <a:gd name="f109" fmla="val 5269364"/>
              <a:gd name="f110" fmla="val 5394550"/>
              <a:gd name="f111" fmla="val 1442153"/>
              <a:gd name="f112" fmla="val 5232625"/>
              <a:gd name="f113" fmla="val 1486377"/>
              <a:gd name="f114" fmla="val 5195888"/>
              <a:gd name="f115" fmla="val 1515629"/>
              <a:gd name="f116" fmla="val 5180915"/>
              <a:gd name="f117" fmla="val 2515077"/>
              <a:gd name="f118" fmla="val 4710789"/>
              <a:gd name="f119" fmla="val 3234891"/>
              <a:gd name="f120" fmla="val 4234340"/>
              <a:gd name="f121" fmla="val 4263601"/>
              <a:gd name="f122" fmla="val 3124677"/>
              <a:gd name="f123" fmla="val 3821563"/>
              <a:gd name="f124" fmla="val 4438650"/>
              <a:gd name="f125" fmla="val 2639579"/>
              <a:gd name="f126" fmla="val 2874989"/>
              <a:gd name="f127" fmla="val 3550101"/>
              <a:gd name="f128" fmla="val 2184427"/>
              <a:gd name="f129" fmla="val 1604078"/>
              <a:gd name="f130" fmla="val 3094263"/>
              <a:gd name="f131" fmla="val 1412901"/>
              <a:gd name="f132" fmla="val 2469690"/>
              <a:gd name="f133" fmla="val 1405415"/>
              <a:gd name="f134" fmla="val 2432952"/>
              <a:gd name="f135" fmla="val 1391127"/>
              <a:gd name="f136" fmla="val 2396214"/>
              <a:gd name="f137" fmla="val 1383650"/>
              <a:gd name="f138" fmla="val 2359476"/>
              <a:gd name="f139" fmla="val 1368686"/>
              <a:gd name="f140" fmla="val 2293477"/>
              <a:gd name="f141" fmla="val 1361876"/>
              <a:gd name="f142" fmla="val 2220001"/>
              <a:gd name="f143" fmla="val 1354399"/>
              <a:gd name="f144" fmla="val 2154012"/>
              <a:gd name="f145" fmla="val 2146526"/>
              <a:gd name="f146" fmla="val 2139048"/>
              <a:gd name="f147" fmla="val 2132238"/>
              <a:gd name="f148" fmla="val 2095500"/>
              <a:gd name="f149" fmla="val 1346912"/>
              <a:gd name="f150" fmla="val 2066239"/>
              <a:gd name="f151" fmla="val 2029501"/>
              <a:gd name="f152" fmla="val 595989"/>
              <a:gd name="f153" fmla="val 272815"/>
              <a:gd name="f154" fmla="val 4396265"/>
              <a:gd name="f155" fmla="val 640204"/>
              <a:gd name="f156" fmla="val 2014528"/>
              <a:gd name="f157" fmla="val 2051266"/>
              <a:gd name="f158" fmla="val 2080527"/>
              <a:gd name="f159" fmla="val 4388778"/>
              <a:gd name="f160" fmla="val 2117265"/>
              <a:gd name="f161" fmla="val 2132228"/>
              <a:gd name="f162" fmla="val 2139039"/>
              <a:gd name="f163" fmla="val 2168290"/>
              <a:gd name="f164" fmla="val 4381292"/>
              <a:gd name="f165" fmla="val 2205038"/>
              <a:gd name="f166" fmla="val 2234289"/>
              <a:gd name="f167" fmla="val 2241776"/>
              <a:gd name="f168" fmla="val 4373805"/>
              <a:gd name="f169" fmla="val 4366328"/>
              <a:gd name="f170" fmla="val 2307774"/>
              <a:gd name="f171" fmla="val 2344512"/>
              <a:gd name="f172" fmla="val 2351999"/>
              <a:gd name="f173" fmla="val 4352031"/>
              <a:gd name="f174" fmla="val 2366286"/>
              <a:gd name="f175" fmla="val 4344544"/>
              <a:gd name="f176" fmla="val 2395538"/>
              <a:gd name="f177" fmla="val 4337067"/>
              <a:gd name="f178" fmla="val 2424798"/>
              <a:gd name="f179" fmla="val 4330257"/>
              <a:gd name="f180" fmla="val 2454736"/>
              <a:gd name="f181" fmla="val 4145891"/>
              <a:gd name="f182" fmla="val 3086776"/>
              <a:gd name="f183" fmla="val 3558065"/>
              <a:gd name="f184" fmla="val 5307265"/>
              <a:gd name="f185" fmla="val 1999564"/>
              <a:gd name="f186" fmla="val 5152826"/>
              <a:gd name="f187" fmla="val 2183263"/>
              <a:gd name="f188" fmla="val 4932389"/>
              <a:gd name="f189" fmla="val 2300964"/>
              <a:gd name="f190" fmla="val 4645953"/>
              <a:gd name="f191" fmla="val 2351989"/>
              <a:gd name="f192" fmla="val 2344503"/>
              <a:gd name="f193" fmla="val 4653440"/>
              <a:gd name="f194" fmla="val 2292792"/>
              <a:gd name="f195" fmla="val 4660917"/>
              <a:gd name="f196" fmla="val 2249253"/>
              <a:gd name="f197" fmla="val 4667727"/>
              <a:gd name="f198" fmla="val 2197542"/>
              <a:gd name="f199" fmla="val 2190055"/>
              <a:gd name="f200" fmla="val 2182578"/>
              <a:gd name="f201" fmla="val 4675214"/>
              <a:gd name="f202" fmla="val 2130867"/>
              <a:gd name="f203" fmla="val 2079841"/>
              <a:gd name="f204" fmla="val 2028139"/>
              <a:gd name="f205" fmla="val 728663"/>
              <a:gd name="f206" fmla="val 5549476"/>
              <a:gd name="f207" fmla="val 5556963"/>
              <a:gd name="f208" fmla="val 736149"/>
              <a:gd name="f209" fmla="val 743626"/>
              <a:gd name="f210" fmla="val 1184501"/>
              <a:gd name="f211" fmla="val 1191987"/>
              <a:gd name="f212" fmla="val 1199464"/>
              <a:gd name="f213" fmla="val 5556953"/>
              <a:gd name="f214" fmla="val 1206265"/>
              <a:gd name="f215" fmla="val 5593691"/>
              <a:gd name="f216" fmla="val 1653940"/>
              <a:gd name="f217" fmla="val 2595364"/>
              <a:gd name="f218" fmla="val 2910564"/>
              <a:gd name="f219" fmla="val 2573589"/>
              <a:gd name="f220" fmla="val 2962275"/>
              <a:gd name="f221" fmla="val 2521888"/>
              <a:gd name="f222" fmla="val 2999013"/>
              <a:gd name="f223" fmla="val 2470177"/>
              <a:gd name="f224" fmla="val 2455213"/>
              <a:gd name="f225" fmla="val 2440925"/>
              <a:gd name="f226" fmla="val 2418465"/>
              <a:gd name="f227" fmla="val 2991526"/>
              <a:gd name="f228" fmla="val 1970114"/>
              <a:gd name="f229" fmla="val 2822801"/>
              <a:gd name="f230" fmla="val 1874864"/>
              <a:gd name="f231" fmla="val 2418664"/>
              <a:gd name="f232" fmla="val 1882341"/>
              <a:gd name="f233" fmla="val 853840"/>
              <a:gd name="f234" fmla="val 780364"/>
              <a:gd name="f235" fmla="val 1940853"/>
              <a:gd name="f236" fmla="val 721852"/>
              <a:gd name="f237" fmla="val 2014329"/>
              <a:gd name="f238" fmla="val 2087805"/>
              <a:gd name="f239" fmla="val 2146317"/>
              <a:gd name="f240" fmla="val 2242452"/>
              <a:gd name="f241" fmla="val 2264226"/>
              <a:gd name="f242" fmla="val 2131353"/>
              <a:gd name="f243" fmla="val 2602363"/>
              <a:gd name="f244" fmla="val 2506229"/>
              <a:gd name="f245" fmla="val 2741838"/>
              <a:gd name="f246" fmla="val 2588553"/>
              <a:gd name="f247" fmla="val 2763603"/>
              <a:gd name="f248" fmla="val 2625301"/>
              <a:gd name="f249" fmla="val 2844565"/>
              <a:gd name="f250" fmla="+- 0 0 -90"/>
              <a:gd name="f251" fmla="*/ f3 1 5819775"/>
              <a:gd name="f252" fmla="*/ f4 1 5667375"/>
              <a:gd name="f253" fmla="val f5"/>
              <a:gd name="f254" fmla="val f6"/>
              <a:gd name="f255" fmla="val f7"/>
              <a:gd name="f256" fmla="*/ f250 f0 1"/>
              <a:gd name="f257" fmla="+- f255 0 f253"/>
              <a:gd name="f258" fmla="+- f254 0 f253"/>
              <a:gd name="f259" fmla="*/ f256 1 f2"/>
              <a:gd name="f260" fmla="*/ f258 1 5819775"/>
              <a:gd name="f261" fmla="*/ f257 1 5667375"/>
              <a:gd name="f262" fmla="*/ 5828415 f258 1"/>
              <a:gd name="f263" fmla="*/ 1176338 f257 1"/>
              <a:gd name="f264" fmla="*/ 735463 f257 1"/>
              <a:gd name="f265" fmla="*/ 727977 f257 1"/>
              <a:gd name="f266" fmla="*/ 5563754 f258 1"/>
              <a:gd name="f267" fmla="*/ 455838 f257 1"/>
              <a:gd name="f268" fmla="*/ 5556267 f258 1"/>
              <a:gd name="f269" fmla="*/ 4674528 f258 1"/>
              <a:gd name="f270" fmla="*/ 257175 f257 1"/>
              <a:gd name="f271" fmla="*/ 4417353 f258 1"/>
              <a:gd name="f272" fmla="*/ 0 f257 1"/>
              <a:gd name="f273" fmla="*/ 1331939 f258 1"/>
              <a:gd name="f274" fmla="*/ 1074764 f258 1"/>
              <a:gd name="f275" fmla="*/ 273978 f258 1"/>
              <a:gd name="f276" fmla="*/ 266492 f258 1"/>
              <a:gd name="f277" fmla="*/ 1839 f258 1"/>
              <a:gd name="f278" fmla="*/ 1177501 f258 1"/>
              <a:gd name="f279" fmla="*/ 2624138 f257 1"/>
              <a:gd name="f280" fmla="*/ 2368126 f258 1"/>
              <a:gd name="f281" fmla="*/ 3748088 f257 1"/>
              <a:gd name="f282" fmla="*/ 4475388 f257 1"/>
              <a:gd name="f283" fmla="*/ 1397938 f258 1"/>
              <a:gd name="f284" fmla="*/ 4938027 f257 1"/>
              <a:gd name="f285" fmla="*/ 1390451 f258 1"/>
              <a:gd name="f286" fmla="*/ 4945514 f257 1"/>
              <a:gd name="f287" fmla="*/ 5276165 f257 1"/>
              <a:gd name="f288" fmla="*/ 5423125 f257 1"/>
              <a:gd name="f289" fmla="*/ 5430612 f257 1"/>
              <a:gd name="f290" fmla="*/ 1449639 f258 1"/>
              <a:gd name="f291" fmla="*/ 5672824 f257 1"/>
              <a:gd name="f292" fmla="*/ 4307816 f258 1"/>
              <a:gd name="f293" fmla="*/ 4579955 f258 1"/>
              <a:gd name="f294" fmla="*/ 4367004 f258 1"/>
              <a:gd name="f295" fmla="*/ 4359517 f258 1"/>
              <a:gd name="f296" fmla="*/ 3404293 f258 1"/>
              <a:gd name="f297" fmla="*/ 4482189 f257 1"/>
              <a:gd name="f298" fmla="*/ 3741277 f257 1"/>
              <a:gd name="f299" fmla="*/ 4572468 f258 1"/>
              <a:gd name="f300" fmla="*/ 2631615 f257 1"/>
              <a:gd name="f301" fmla="*/ 5520206 f258 1"/>
              <a:gd name="f302" fmla="*/ 2168976 f257 1"/>
              <a:gd name="f303" fmla="*/ 1104015 f258 1"/>
              <a:gd name="f304" fmla="*/ 2337702 f257 1"/>
              <a:gd name="f305" fmla="*/ 1198788 f257 1"/>
              <a:gd name="f306" fmla="*/ 1183824 f257 1"/>
              <a:gd name="f307" fmla="*/ 742950 f257 1"/>
              <a:gd name="f308" fmla="*/ 727986 f257 1"/>
              <a:gd name="f309" fmla="*/ 281465 f258 1"/>
              <a:gd name="f310" fmla="*/ 2021348 f257 1"/>
              <a:gd name="f311" fmla="*/ 1082251 f258 1"/>
              <a:gd name="f312" fmla="*/ 2168309 f257 1"/>
              <a:gd name="f313" fmla="*/ 2183273 f257 1"/>
              <a:gd name="f314" fmla="*/ 5269364 f257 1"/>
              <a:gd name="f315" fmla="*/ 5394550 f257 1"/>
              <a:gd name="f316" fmla="*/ 1442153 f258 1"/>
              <a:gd name="f317" fmla="*/ 1515629 f258 1"/>
              <a:gd name="f318" fmla="*/ 5180915 f257 1"/>
              <a:gd name="f319" fmla="*/ 2515077 f258 1"/>
              <a:gd name="f320" fmla="*/ 4710789 f257 1"/>
              <a:gd name="f321" fmla="*/ 3234891 f258 1"/>
              <a:gd name="f322" fmla="*/ 4234340 f258 1"/>
              <a:gd name="f323" fmla="*/ 3124677 f258 1"/>
              <a:gd name="f324" fmla="*/ 3821563 f257 1"/>
              <a:gd name="f325" fmla="*/ 4438650 f257 1"/>
              <a:gd name="f326" fmla="*/ 2639579 f258 1"/>
              <a:gd name="f327" fmla="*/ 2874989 f258 1"/>
              <a:gd name="f328" fmla="*/ 3550101 f257 1"/>
              <a:gd name="f329" fmla="*/ 1412901 f258 1"/>
              <a:gd name="f330" fmla="*/ 2469690 f257 1"/>
              <a:gd name="f331" fmla="*/ 1383650 f258 1"/>
              <a:gd name="f332" fmla="*/ 2359476 f257 1"/>
              <a:gd name="f333" fmla="*/ 1354399 f258 1"/>
              <a:gd name="f334" fmla="*/ 2154012 f257 1"/>
              <a:gd name="f335" fmla="*/ 2132238 f257 1"/>
              <a:gd name="f336" fmla="*/ 1346912 f258 1"/>
              <a:gd name="f337" fmla="*/ 2029501 f257 1"/>
              <a:gd name="f338" fmla="*/ 595989 f257 1"/>
              <a:gd name="f339" fmla="*/ 272815 f257 1"/>
              <a:gd name="f340" fmla="*/ 4396265 f258 1"/>
              <a:gd name="f341" fmla="*/ 640204 f257 1"/>
              <a:gd name="f342" fmla="*/ 2014528 f257 1"/>
              <a:gd name="f343" fmla="*/ 4388778 f258 1"/>
              <a:gd name="f344" fmla="*/ 2117265 f257 1"/>
              <a:gd name="f345" fmla="*/ 2139039 f257 1"/>
              <a:gd name="f346" fmla="*/ 4381292 f258 1"/>
              <a:gd name="f347" fmla="*/ 2234289 f257 1"/>
              <a:gd name="f348" fmla="*/ 2241776 f257 1"/>
              <a:gd name="f349" fmla="*/ 2344512 f257 1"/>
              <a:gd name="f350" fmla="*/ 4352031 f258 1"/>
              <a:gd name="f351" fmla="*/ 2366286 f257 1"/>
              <a:gd name="f352" fmla="*/ 4330257 f258 1"/>
              <a:gd name="f353" fmla="*/ 2454736 f257 1"/>
              <a:gd name="f354" fmla="*/ 5307265 f258 1"/>
              <a:gd name="f355" fmla="*/ 1999564 f257 1"/>
              <a:gd name="f356" fmla="*/ 4645953 f258 1"/>
              <a:gd name="f357" fmla="*/ 2351989 f257 1"/>
              <a:gd name="f358" fmla="*/ 2344503 f257 1"/>
              <a:gd name="f359" fmla="*/ 4667727 f258 1"/>
              <a:gd name="f360" fmla="*/ 2197542 f257 1"/>
              <a:gd name="f361" fmla="*/ 2182578 f257 1"/>
              <a:gd name="f362" fmla="*/ 4675214 f258 1"/>
              <a:gd name="f363" fmla="*/ 2028139 f257 1"/>
              <a:gd name="f364" fmla="*/ 728663 f257 1"/>
              <a:gd name="f365" fmla="*/ 5549476 f258 1"/>
              <a:gd name="f366" fmla="*/ 5556963 f258 1"/>
              <a:gd name="f367" fmla="*/ 743626 f257 1"/>
              <a:gd name="f368" fmla="*/ 1184501 f257 1"/>
              <a:gd name="f369" fmla="*/ 1199464 f257 1"/>
              <a:gd name="f370" fmla="*/ 2595364 f258 1"/>
              <a:gd name="f371" fmla="*/ 2910564 f257 1"/>
              <a:gd name="f372" fmla="*/ 2470177 f258 1"/>
              <a:gd name="f373" fmla="*/ 2999013 f257 1"/>
              <a:gd name="f374" fmla="*/ 2418465 f258 1"/>
              <a:gd name="f375" fmla="*/ 2991526 f257 1"/>
              <a:gd name="f376" fmla="*/ 1882341 f258 1"/>
              <a:gd name="f377" fmla="*/ 2234965 f257 1"/>
              <a:gd name="f378" fmla="*/ 853840 f257 1"/>
              <a:gd name="f379" fmla="*/ 2014329 f258 1"/>
              <a:gd name="f380" fmla="*/ 721852 f257 1"/>
              <a:gd name="f381" fmla="*/ 2146317 f258 1"/>
              <a:gd name="f382" fmla="*/ 2242452 f257 1"/>
              <a:gd name="f383" fmla="*/ 2506229 f258 1"/>
              <a:gd name="f384" fmla="*/ 2741838 f257 1"/>
              <a:gd name="f385" fmla="+- f259 0 f1"/>
              <a:gd name="f386" fmla="*/ f262 1 5819775"/>
              <a:gd name="f387" fmla="*/ f263 1 5667375"/>
              <a:gd name="f388" fmla="*/ f264 1 5667375"/>
              <a:gd name="f389" fmla="*/ f265 1 5667375"/>
              <a:gd name="f390" fmla="*/ f266 1 5819775"/>
              <a:gd name="f391" fmla="*/ f267 1 5667375"/>
              <a:gd name="f392" fmla="*/ f268 1 5819775"/>
              <a:gd name="f393" fmla="*/ f269 1 5819775"/>
              <a:gd name="f394" fmla="*/ f270 1 5667375"/>
              <a:gd name="f395" fmla="*/ f271 1 5819775"/>
              <a:gd name="f396" fmla="*/ f272 1 5667375"/>
              <a:gd name="f397" fmla="*/ f273 1 5819775"/>
              <a:gd name="f398" fmla="*/ f274 1 5819775"/>
              <a:gd name="f399" fmla="*/ f275 1 5819775"/>
              <a:gd name="f400" fmla="*/ f276 1 5819775"/>
              <a:gd name="f401" fmla="*/ f277 1 5819775"/>
              <a:gd name="f402" fmla="*/ f278 1 5819775"/>
              <a:gd name="f403" fmla="*/ f279 1 5667375"/>
              <a:gd name="f404" fmla="*/ f280 1 5819775"/>
              <a:gd name="f405" fmla="*/ f281 1 5667375"/>
              <a:gd name="f406" fmla="*/ f282 1 5667375"/>
              <a:gd name="f407" fmla="*/ f283 1 5819775"/>
              <a:gd name="f408" fmla="*/ f284 1 5667375"/>
              <a:gd name="f409" fmla="*/ f285 1 5819775"/>
              <a:gd name="f410" fmla="*/ f286 1 5667375"/>
              <a:gd name="f411" fmla="*/ f287 1 5667375"/>
              <a:gd name="f412" fmla="*/ f288 1 5667375"/>
              <a:gd name="f413" fmla="*/ f289 1 5667375"/>
              <a:gd name="f414" fmla="*/ f290 1 5819775"/>
              <a:gd name="f415" fmla="*/ f291 1 5667375"/>
              <a:gd name="f416" fmla="*/ f292 1 5819775"/>
              <a:gd name="f417" fmla="*/ f293 1 5819775"/>
              <a:gd name="f418" fmla="*/ f294 1 5819775"/>
              <a:gd name="f419" fmla="*/ f295 1 5819775"/>
              <a:gd name="f420" fmla="*/ f296 1 5819775"/>
              <a:gd name="f421" fmla="*/ f297 1 5667375"/>
              <a:gd name="f422" fmla="*/ f298 1 5667375"/>
              <a:gd name="f423" fmla="*/ f299 1 5819775"/>
              <a:gd name="f424" fmla="*/ f300 1 5667375"/>
              <a:gd name="f425" fmla="*/ f301 1 5819775"/>
              <a:gd name="f426" fmla="*/ f302 1 5667375"/>
              <a:gd name="f427" fmla="*/ f303 1 5819775"/>
              <a:gd name="f428" fmla="*/ f304 1 5667375"/>
              <a:gd name="f429" fmla="*/ f305 1 5667375"/>
              <a:gd name="f430" fmla="*/ f306 1 5667375"/>
              <a:gd name="f431" fmla="*/ f307 1 5667375"/>
              <a:gd name="f432" fmla="*/ f308 1 5667375"/>
              <a:gd name="f433" fmla="*/ f309 1 5819775"/>
              <a:gd name="f434" fmla="*/ f310 1 5667375"/>
              <a:gd name="f435" fmla="*/ f311 1 5819775"/>
              <a:gd name="f436" fmla="*/ f312 1 5667375"/>
              <a:gd name="f437" fmla="*/ f313 1 5667375"/>
              <a:gd name="f438" fmla="*/ f314 1 5667375"/>
              <a:gd name="f439" fmla="*/ f315 1 5667375"/>
              <a:gd name="f440" fmla="*/ f316 1 5819775"/>
              <a:gd name="f441" fmla="*/ f317 1 5819775"/>
              <a:gd name="f442" fmla="*/ f318 1 5667375"/>
              <a:gd name="f443" fmla="*/ f319 1 5819775"/>
              <a:gd name="f444" fmla="*/ f320 1 5667375"/>
              <a:gd name="f445" fmla="*/ f321 1 5819775"/>
              <a:gd name="f446" fmla="*/ f322 1 5819775"/>
              <a:gd name="f447" fmla="*/ f323 1 5819775"/>
              <a:gd name="f448" fmla="*/ f324 1 5667375"/>
              <a:gd name="f449" fmla="*/ f325 1 5667375"/>
              <a:gd name="f450" fmla="*/ f326 1 5819775"/>
              <a:gd name="f451" fmla="*/ f327 1 5819775"/>
              <a:gd name="f452" fmla="*/ f328 1 5667375"/>
              <a:gd name="f453" fmla="*/ f329 1 5819775"/>
              <a:gd name="f454" fmla="*/ f330 1 5667375"/>
              <a:gd name="f455" fmla="*/ f331 1 5819775"/>
              <a:gd name="f456" fmla="*/ f332 1 5667375"/>
              <a:gd name="f457" fmla="*/ f333 1 5819775"/>
              <a:gd name="f458" fmla="*/ f334 1 5667375"/>
              <a:gd name="f459" fmla="*/ f335 1 5667375"/>
              <a:gd name="f460" fmla="*/ f336 1 5819775"/>
              <a:gd name="f461" fmla="*/ f337 1 5667375"/>
              <a:gd name="f462" fmla="*/ f338 1 5667375"/>
              <a:gd name="f463" fmla="*/ f339 1 5667375"/>
              <a:gd name="f464" fmla="*/ f340 1 5819775"/>
              <a:gd name="f465" fmla="*/ f341 1 5667375"/>
              <a:gd name="f466" fmla="*/ f342 1 5667375"/>
              <a:gd name="f467" fmla="*/ f343 1 5819775"/>
              <a:gd name="f468" fmla="*/ f344 1 5667375"/>
              <a:gd name="f469" fmla="*/ f345 1 5667375"/>
              <a:gd name="f470" fmla="*/ f346 1 5819775"/>
              <a:gd name="f471" fmla="*/ f347 1 5667375"/>
              <a:gd name="f472" fmla="*/ f348 1 5667375"/>
              <a:gd name="f473" fmla="*/ f349 1 5667375"/>
              <a:gd name="f474" fmla="*/ f350 1 5819775"/>
              <a:gd name="f475" fmla="*/ f351 1 5667375"/>
              <a:gd name="f476" fmla="*/ f352 1 5819775"/>
              <a:gd name="f477" fmla="*/ f353 1 5667375"/>
              <a:gd name="f478" fmla="*/ f354 1 5819775"/>
              <a:gd name="f479" fmla="*/ f355 1 5667375"/>
              <a:gd name="f480" fmla="*/ f356 1 5819775"/>
              <a:gd name="f481" fmla="*/ f357 1 5667375"/>
              <a:gd name="f482" fmla="*/ f358 1 5667375"/>
              <a:gd name="f483" fmla="*/ f359 1 5819775"/>
              <a:gd name="f484" fmla="*/ f360 1 5667375"/>
              <a:gd name="f485" fmla="*/ f361 1 5667375"/>
              <a:gd name="f486" fmla="*/ f362 1 5819775"/>
              <a:gd name="f487" fmla="*/ f363 1 5667375"/>
              <a:gd name="f488" fmla="*/ f364 1 5667375"/>
              <a:gd name="f489" fmla="*/ f365 1 5819775"/>
              <a:gd name="f490" fmla="*/ f366 1 5819775"/>
              <a:gd name="f491" fmla="*/ f367 1 5667375"/>
              <a:gd name="f492" fmla="*/ f368 1 5667375"/>
              <a:gd name="f493" fmla="*/ f369 1 5667375"/>
              <a:gd name="f494" fmla="*/ f370 1 5819775"/>
              <a:gd name="f495" fmla="*/ f371 1 5667375"/>
              <a:gd name="f496" fmla="*/ f372 1 5819775"/>
              <a:gd name="f497" fmla="*/ f373 1 5667375"/>
              <a:gd name="f498" fmla="*/ f374 1 5819775"/>
              <a:gd name="f499" fmla="*/ f375 1 5667375"/>
              <a:gd name="f500" fmla="*/ f376 1 5819775"/>
              <a:gd name="f501" fmla="*/ f377 1 5667375"/>
              <a:gd name="f502" fmla="*/ f378 1 5667375"/>
              <a:gd name="f503" fmla="*/ f379 1 5819775"/>
              <a:gd name="f504" fmla="*/ f380 1 5667375"/>
              <a:gd name="f505" fmla="*/ f381 1 5819775"/>
              <a:gd name="f506" fmla="*/ f382 1 5667375"/>
              <a:gd name="f507" fmla="*/ f383 1 5819775"/>
              <a:gd name="f508" fmla="*/ f384 1 5667375"/>
              <a:gd name="f509" fmla="*/ f253 1 f260"/>
              <a:gd name="f510" fmla="*/ f254 1 f260"/>
              <a:gd name="f511" fmla="*/ f253 1 f261"/>
              <a:gd name="f512" fmla="*/ f255 1 f261"/>
              <a:gd name="f513" fmla="*/ f386 1 f260"/>
              <a:gd name="f514" fmla="*/ f387 1 f261"/>
              <a:gd name="f515" fmla="*/ f388 1 f261"/>
              <a:gd name="f516" fmla="*/ f389 1 f261"/>
              <a:gd name="f517" fmla="*/ f390 1 f260"/>
              <a:gd name="f518" fmla="*/ f391 1 f261"/>
              <a:gd name="f519" fmla="*/ f392 1 f260"/>
              <a:gd name="f520" fmla="*/ f393 1 f260"/>
              <a:gd name="f521" fmla="*/ f394 1 f261"/>
              <a:gd name="f522" fmla="*/ f395 1 f260"/>
              <a:gd name="f523" fmla="*/ f396 1 f261"/>
              <a:gd name="f524" fmla="*/ f397 1 f260"/>
              <a:gd name="f525" fmla="*/ f398 1 f260"/>
              <a:gd name="f526" fmla="*/ f399 1 f260"/>
              <a:gd name="f527" fmla="*/ f400 1 f260"/>
              <a:gd name="f528" fmla="*/ f401 1 f260"/>
              <a:gd name="f529" fmla="*/ f402 1 f260"/>
              <a:gd name="f530" fmla="*/ f403 1 f261"/>
              <a:gd name="f531" fmla="*/ f404 1 f260"/>
              <a:gd name="f532" fmla="*/ f405 1 f261"/>
              <a:gd name="f533" fmla="*/ f406 1 f261"/>
              <a:gd name="f534" fmla="*/ f407 1 f260"/>
              <a:gd name="f535" fmla="*/ f408 1 f261"/>
              <a:gd name="f536" fmla="*/ f409 1 f260"/>
              <a:gd name="f537" fmla="*/ f410 1 f261"/>
              <a:gd name="f538" fmla="*/ f411 1 f261"/>
              <a:gd name="f539" fmla="*/ f412 1 f261"/>
              <a:gd name="f540" fmla="*/ f413 1 f261"/>
              <a:gd name="f541" fmla="*/ f414 1 f260"/>
              <a:gd name="f542" fmla="*/ f415 1 f261"/>
              <a:gd name="f543" fmla="*/ f416 1 f260"/>
              <a:gd name="f544" fmla="*/ f417 1 f260"/>
              <a:gd name="f545" fmla="*/ f418 1 f260"/>
              <a:gd name="f546" fmla="*/ f419 1 f260"/>
              <a:gd name="f547" fmla="*/ f420 1 f260"/>
              <a:gd name="f548" fmla="*/ f421 1 f261"/>
              <a:gd name="f549" fmla="*/ f422 1 f261"/>
              <a:gd name="f550" fmla="*/ f423 1 f260"/>
              <a:gd name="f551" fmla="*/ f424 1 f261"/>
              <a:gd name="f552" fmla="*/ f425 1 f260"/>
              <a:gd name="f553" fmla="*/ f426 1 f261"/>
              <a:gd name="f554" fmla="*/ f427 1 f260"/>
              <a:gd name="f555" fmla="*/ f428 1 f261"/>
              <a:gd name="f556" fmla="*/ f429 1 f261"/>
              <a:gd name="f557" fmla="*/ f430 1 f261"/>
              <a:gd name="f558" fmla="*/ f431 1 f261"/>
              <a:gd name="f559" fmla="*/ f432 1 f261"/>
              <a:gd name="f560" fmla="*/ f433 1 f260"/>
              <a:gd name="f561" fmla="*/ f434 1 f261"/>
              <a:gd name="f562" fmla="*/ f435 1 f260"/>
              <a:gd name="f563" fmla="*/ f436 1 f261"/>
              <a:gd name="f564" fmla="*/ f437 1 f261"/>
              <a:gd name="f565" fmla="*/ f438 1 f261"/>
              <a:gd name="f566" fmla="*/ f439 1 f261"/>
              <a:gd name="f567" fmla="*/ f440 1 f260"/>
              <a:gd name="f568" fmla="*/ f441 1 f260"/>
              <a:gd name="f569" fmla="*/ f442 1 f261"/>
              <a:gd name="f570" fmla="*/ f443 1 f260"/>
              <a:gd name="f571" fmla="*/ f444 1 f261"/>
              <a:gd name="f572" fmla="*/ f445 1 f260"/>
              <a:gd name="f573" fmla="*/ f446 1 f260"/>
              <a:gd name="f574" fmla="*/ f447 1 f260"/>
              <a:gd name="f575" fmla="*/ f448 1 f261"/>
              <a:gd name="f576" fmla="*/ f449 1 f261"/>
              <a:gd name="f577" fmla="*/ f450 1 f260"/>
              <a:gd name="f578" fmla="*/ f451 1 f260"/>
              <a:gd name="f579" fmla="*/ f452 1 f261"/>
              <a:gd name="f580" fmla="*/ f453 1 f260"/>
              <a:gd name="f581" fmla="*/ f454 1 f261"/>
              <a:gd name="f582" fmla="*/ f455 1 f260"/>
              <a:gd name="f583" fmla="*/ f456 1 f261"/>
              <a:gd name="f584" fmla="*/ f457 1 f260"/>
              <a:gd name="f585" fmla="*/ f458 1 f261"/>
              <a:gd name="f586" fmla="*/ f459 1 f261"/>
              <a:gd name="f587" fmla="*/ f460 1 f260"/>
              <a:gd name="f588" fmla="*/ f461 1 f261"/>
              <a:gd name="f589" fmla="*/ f462 1 f261"/>
              <a:gd name="f590" fmla="*/ f463 1 f261"/>
              <a:gd name="f591" fmla="*/ f464 1 f260"/>
              <a:gd name="f592" fmla="*/ f465 1 f261"/>
              <a:gd name="f593" fmla="*/ f466 1 f261"/>
              <a:gd name="f594" fmla="*/ f467 1 f260"/>
              <a:gd name="f595" fmla="*/ f468 1 f261"/>
              <a:gd name="f596" fmla="*/ f469 1 f261"/>
              <a:gd name="f597" fmla="*/ f470 1 f260"/>
              <a:gd name="f598" fmla="*/ f471 1 f261"/>
              <a:gd name="f599" fmla="*/ f472 1 f261"/>
              <a:gd name="f600" fmla="*/ f473 1 f261"/>
              <a:gd name="f601" fmla="*/ f474 1 f260"/>
              <a:gd name="f602" fmla="*/ f475 1 f261"/>
              <a:gd name="f603" fmla="*/ f476 1 f260"/>
              <a:gd name="f604" fmla="*/ f477 1 f261"/>
              <a:gd name="f605" fmla="*/ f478 1 f260"/>
              <a:gd name="f606" fmla="*/ f479 1 f261"/>
              <a:gd name="f607" fmla="*/ f480 1 f260"/>
              <a:gd name="f608" fmla="*/ f481 1 f261"/>
              <a:gd name="f609" fmla="*/ f482 1 f261"/>
              <a:gd name="f610" fmla="*/ f483 1 f260"/>
              <a:gd name="f611" fmla="*/ f484 1 f261"/>
              <a:gd name="f612" fmla="*/ f485 1 f261"/>
              <a:gd name="f613" fmla="*/ f486 1 f260"/>
              <a:gd name="f614" fmla="*/ f487 1 f261"/>
              <a:gd name="f615" fmla="*/ f488 1 f261"/>
              <a:gd name="f616" fmla="*/ f489 1 f260"/>
              <a:gd name="f617" fmla="*/ f490 1 f260"/>
              <a:gd name="f618" fmla="*/ f491 1 f261"/>
              <a:gd name="f619" fmla="*/ f492 1 f261"/>
              <a:gd name="f620" fmla="*/ f493 1 f261"/>
              <a:gd name="f621" fmla="*/ f494 1 f260"/>
              <a:gd name="f622" fmla="*/ f495 1 f261"/>
              <a:gd name="f623" fmla="*/ f496 1 f260"/>
              <a:gd name="f624" fmla="*/ f497 1 f261"/>
              <a:gd name="f625" fmla="*/ f498 1 f260"/>
              <a:gd name="f626" fmla="*/ f499 1 f261"/>
              <a:gd name="f627" fmla="*/ f500 1 f260"/>
              <a:gd name="f628" fmla="*/ f501 1 f261"/>
              <a:gd name="f629" fmla="*/ f502 1 f261"/>
              <a:gd name="f630" fmla="*/ f503 1 f260"/>
              <a:gd name="f631" fmla="*/ f504 1 f261"/>
              <a:gd name="f632" fmla="*/ f505 1 f260"/>
              <a:gd name="f633" fmla="*/ f506 1 f261"/>
              <a:gd name="f634" fmla="*/ f507 1 f260"/>
              <a:gd name="f635" fmla="*/ f508 1 f261"/>
              <a:gd name="f636" fmla="*/ f509 f251 1"/>
              <a:gd name="f637" fmla="*/ f510 f251 1"/>
              <a:gd name="f638" fmla="*/ f512 f252 1"/>
              <a:gd name="f639" fmla="*/ f511 f252 1"/>
              <a:gd name="f640" fmla="*/ f513 f251 1"/>
              <a:gd name="f641" fmla="*/ f514 f252 1"/>
              <a:gd name="f642" fmla="*/ f515 f252 1"/>
              <a:gd name="f643" fmla="*/ f516 f252 1"/>
              <a:gd name="f644" fmla="*/ f517 f251 1"/>
              <a:gd name="f645" fmla="*/ f518 f252 1"/>
              <a:gd name="f646" fmla="*/ f519 f251 1"/>
              <a:gd name="f647" fmla="*/ f520 f251 1"/>
              <a:gd name="f648" fmla="*/ f521 f252 1"/>
              <a:gd name="f649" fmla="*/ f522 f251 1"/>
              <a:gd name="f650" fmla="*/ f523 f252 1"/>
              <a:gd name="f651" fmla="*/ f524 f251 1"/>
              <a:gd name="f652" fmla="*/ f525 f251 1"/>
              <a:gd name="f653" fmla="*/ f526 f251 1"/>
              <a:gd name="f654" fmla="*/ f527 f251 1"/>
              <a:gd name="f655" fmla="*/ f528 f251 1"/>
              <a:gd name="f656" fmla="*/ f529 f251 1"/>
              <a:gd name="f657" fmla="*/ f530 f252 1"/>
              <a:gd name="f658" fmla="*/ f531 f251 1"/>
              <a:gd name="f659" fmla="*/ f532 f252 1"/>
              <a:gd name="f660" fmla="*/ f533 f252 1"/>
              <a:gd name="f661" fmla="*/ f534 f251 1"/>
              <a:gd name="f662" fmla="*/ f535 f252 1"/>
              <a:gd name="f663" fmla="*/ f536 f251 1"/>
              <a:gd name="f664" fmla="*/ f537 f252 1"/>
              <a:gd name="f665" fmla="*/ f538 f252 1"/>
              <a:gd name="f666" fmla="*/ f539 f252 1"/>
              <a:gd name="f667" fmla="*/ f540 f252 1"/>
              <a:gd name="f668" fmla="*/ f541 f251 1"/>
              <a:gd name="f669" fmla="*/ f542 f252 1"/>
              <a:gd name="f670" fmla="*/ f543 f251 1"/>
              <a:gd name="f671" fmla="*/ f544 f251 1"/>
              <a:gd name="f672" fmla="*/ f545 f251 1"/>
              <a:gd name="f673" fmla="*/ f546 f251 1"/>
              <a:gd name="f674" fmla="*/ f547 f251 1"/>
              <a:gd name="f675" fmla="*/ f548 f252 1"/>
              <a:gd name="f676" fmla="*/ f549 f252 1"/>
              <a:gd name="f677" fmla="*/ f550 f251 1"/>
              <a:gd name="f678" fmla="*/ f551 f252 1"/>
              <a:gd name="f679" fmla="*/ f552 f251 1"/>
              <a:gd name="f680" fmla="*/ f553 f252 1"/>
              <a:gd name="f681" fmla="*/ f554 f251 1"/>
              <a:gd name="f682" fmla="*/ f555 f252 1"/>
              <a:gd name="f683" fmla="*/ f556 f252 1"/>
              <a:gd name="f684" fmla="*/ f557 f252 1"/>
              <a:gd name="f685" fmla="*/ f558 f252 1"/>
              <a:gd name="f686" fmla="*/ f559 f252 1"/>
              <a:gd name="f687" fmla="*/ f560 f251 1"/>
              <a:gd name="f688" fmla="*/ f561 f252 1"/>
              <a:gd name="f689" fmla="*/ f562 f251 1"/>
              <a:gd name="f690" fmla="*/ f563 f252 1"/>
              <a:gd name="f691" fmla="*/ f564 f252 1"/>
              <a:gd name="f692" fmla="*/ f565 f252 1"/>
              <a:gd name="f693" fmla="*/ f566 f252 1"/>
              <a:gd name="f694" fmla="*/ f567 f251 1"/>
              <a:gd name="f695" fmla="*/ f568 f251 1"/>
              <a:gd name="f696" fmla="*/ f569 f252 1"/>
              <a:gd name="f697" fmla="*/ f570 f251 1"/>
              <a:gd name="f698" fmla="*/ f571 f252 1"/>
              <a:gd name="f699" fmla="*/ f572 f251 1"/>
              <a:gd name="f700" fmla="*/ f573 f251 1"/>
              <a:gd name="f701" fmla="*/ f574 f251 1"/>
              <a:gd name="f702" fmla="*/ f575 f252 1"/>
              <a:gd name="f703" fmla="*/ f576 f252 1"/>
              <a:gd name="f704" fmla="*/ f577 f251 1"/>
              <a:gd name="f705" fmla="*/ f578 f251 1"/>
              <a:gd name="f706" fmla="*/ f579 f252 1"/>
              <a:gd name="f707" fmla="*/ f580 f251 1"/>
              <a:gd name="f708" fmla="*/ f581 f252 1"/>
              <a:gd name="f709" fmla="*/ f582 f251 1"/>
              <a:gd name="f710" fmla="*/ f583 f252 1"/>
              <a:gd name="f711" fmla="*/ f584 f251 1"/>
              <a:gd name="f712" fmla="*/ f585 f252 1"/>
              <a:gd name="f713" fmla="*/ f586 f252 1"/>
              <a:gd name="f714" fmla="*/ f587 f251 1"/>
              <a:gd name="f715" fmla="*/ f588 f252 1"/>
              <a:gd name="f716" fmla="*/ f589 f252 1"/>
              <a:gd name="f717" fmla="*/ f590 f252 1"/>
              <a:gd name="f718" fmla="*/ f591 f251 1"/>
              <a:gd name="f719" fmla="*/ f592 f252 1"/>
              <a:gd name="f720" fmla="*/ f593 f252 1"/>
              <a:gd name="f721" fmla="*/ f594 f251 1"/>
              <a:gd name="f722" fmla="*/ f595 f252 1"/>
              <a:gd name="f723" fmla="*/ f596 f252 1"/>
              <a:gd name="f724" fmla="*/ f597 f251 1"/>
              <a:gd name="f725" fmla="*/ f598 f252 1"/>
              <a:gd name="f726" fmla="*/ f599 f252 1"/>
              <a:gd name="f727" fmla="*/ f600 f252 1"/>
              <a:gd name="f728" fmla="*/ f601 f251 1"/>
              <a:gd name="f729" fmla="*/ f602 f252 1"/>
              <a:gd name="f730" fmla="*/ f603 f251 1"/>
              <a:gd name="f731" fmla="*/ f604 f252 1"/>
              <a:gd name="f732" fmla="*/ f605 f251 1"/>
              <a:gd name="f733" fmla="*/ f606 f252 1"/>
              <a:gd name="f734" fmla="*/ f607 f251 1"/>
              <a:gd name="f735" fmla="*/ f608 f252 1"/>
              <a:gd name="f736" fmla="*/ f609 f252 1"/>
              <a:gd name="f737" fmla="*/ f610 f251 1"/>
              <a:gd name="f738" fmla="*/ f611 f252 1"/>
              <a:gd name="f739" fmla="*/ f612 f252 1"/>
              <a:gd name="f740" fmla="*/ f613 f251 1"/>
              <a:gd name="f741" fmla="*/ f614 f252 1"/>
              <a:gd name="f742" fmla="*/ f615 f252 1"/>
              <a:gd name="f743" fmla="*/ f616 f251 1"/>
              <a:gd name="f744" fmla="*/ f617 f251 1"/>
              <a:gd name="f745" fmla="*/ f618 f252 1"/>
              <a:gd name="f746" fmla="*/ f619 f252 1"/>
              <a:gd name="f747" fmla="*/ f620 f252 1"/>
              <a:gd name="f748" fmla="*/ f621 f251 1"/>
              <a:gd name="f749" fmla="*/ f622 f252 1"/>
              <a:gd name="f750" fmla="*/ f623 f251 1"/>
              <a:gd name="f751" fmla="*/ f624 f252 1"/>
              <a:gd name="f752" fmla="*/ f625 f251 1"/>
              <a:gd name="f753" fmla="*/ f626 f252 1"/>
              <a:gd name="f754" fmla="*/ f627 f251 1"/>
              <a:gd name="f755" fmla="*/ f628 f252 1"/>
              <a:gd name="f756" fmla="*/ f629 f252 1"/>
              <a:gd name="f757" fmla="*/ f630 f251 1"/>
              <a:gd name="f758" fmla="*/ f631 f252 1"/>
              <a:gd name="f759" fmla="*/ f632 f251 1"/>
              <a:gd name="f760" fmla="*/ f633 f252 1"/>
              <a:gd name="f761" fmla="*/ f634 f251 1"/>
              <a:gd name="f762" fmla="*/ f635 f2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5">
                <a:pos x="f640" y="f641"/>
              </a:cxn>
              <a:cxn ang="f385">
                <a:pos x="f640" y="f642"/>
              </a:cxn>
              <a:cxn ang="f385">
                <a:pos x="f640" y="f643"/>
              </a:cxn>
              <a:cxn ang="f385">
                <a:pos x="f644" y="f645"/>
              </a:cxn>
              <a:cxn ang="f385">
                <a:pos x="f646" y="f645"/>
              </a:cxn>
              <a:cxn ang="f385">
                <a:pos x="f647" y="f645"/>
              </a:cxn>
              <a:cxn ang="f385">
                <a:pos x="f647" y="f648"/>
              </a:cxn>
              <a:cxn ang="f385">
                <a:pos x="f649" y="f650"/>
              </a:cxn>
              <a:cxn ang="f385">
                <a:pos x="f651" y="f650"/>
              </a:cxn>
              <a:cxn ang="f385">
                <a:pos x="f652" y="f648"/>
              </a:cxn>
              <a:cxn ang="f385">
                <a:pos x="f652" y="f645"/>
              </a:cxn>
              <a:cxn ang="f385">
                <a:pos x="f653" y="f645"/>
              </a:cxn>
              <a:cxn ang="f385">
                <a:pos x="f654" y="f645"/>
              </a:cxn>
              <a:cxn ang="f385">
                <a:pos x="f655" y="f643"/>
              </a:cxn>
              <a:cxn ang="f385">
                <a:pos x="f655" y="f642"/>
              </a:cxn>
              <a:cxn ang="f385">
                <a:pos x="f655" y="f641"/>
              </a:cxn>
              <a:cxn ang="f385">
                <a:pos x="f656" y="f657"/>
              </a:cxn>
              <a:cxn ang="f385">
                <a:pos x="f658" y="f659"/>
              </a:cxn>
              <a:cxn ang="f385">
                <a:pos x="f658" y="f660"/>
              </a:cxn>
              <a:cxn ang="f385">
                <a:pos x="f661" y="f662"/>
              </a:cxn>
              <a:cxn ang="f385">
                <a:pos x="f663" y="f664"/>
              </a:cxn>
              <a:cxn ang="f385">
                <a:pos x="f656" y="f665"/>
              </a:cxn>
              <a:cxn ang="f385">
                <a:pos x="f656" y="f666"/>
              </a:cxn>
              <a:cxn ang="f385">
                <a:pos x="f656" y="f667"/>
              </a:cxn>
              <a:cxn ang="f385">
                <a:pos x="f668" y="f669"/>
              </a:cxn>
              <a:cxn ang="f385">
                <a:pos x="f670" y="f669"/>
              </a:cxn>
              <a:cxn ang="f385">
                <a:pos x="f671" y="f667"/>
              </a:cxn>
              <a:cxn ang="f385">
                <a:pos x="f671" y="f666"/>
              </a:cxn>
              <a:cxn ang="f385">
                <a:pos x="f671" y="f665"/>
              </a:cxn>
              <a:cxn ang="f385">
                <a:pos x="f672" y="f664"/>
              </a:cxn>
              <a:cxn ang="f385">
                <a:pos x="f673" y="f662"/>
              </a:cxn>
              <a:cxn ang="f385">
                <a:pos x="f674" y="f675"/>
              </a:cxn>
              <a:cxn ang="f385">
                <a:pos x="f674" y="f676"/>
              </a:cxn>
              <a:cxn ang="f385">
                <a:pos x="f677" y="f678"/>
              </a:cxn>
              <a:cxn ang="f385">
                <a:pos x="f679" y="f680"/>
              </a:cxn>
              <a:cxn ang="f385">
                <a:pos x="f640" y="f641"/>
              </a:cxn>
              <a:cxn ang="f385">
                <a:pos x="f681" y="f682"/>
              </a:cxn>
              <a:cxn ang="f385">
                <a:pos x="f653" y="f683"/>
              </a:cxn>
              <a:cxn ang="f385">
                <a:pos x="f653" y="f684"/>
              </a:cxn>
              <a:cxn ang="f385">
                <a:pos x="f653" y="f685"/>
              </a:cxn>
              <a:cxn ang="f385">
                <a:pos x="f653" y="f686"/>
              </a:cxn>
              <a:cxn ang="f385">
                <a:pos x="f687" y="f686"/>
              </a:cxn>
              <a:cxn ang="f385">
                <a:pos x="f652" y="f686"/>
              </a:cxn>
              <a:cxn ang="f385">
                <a:pos x="f652" y="f688"/>
              </a:cxn>
              <a:cxn ang="f385">
                <a:pos x="f689" y="f690"/>
              </a:cxn>
              <a:cxn ang="f385">
                <a:pos x="f689" y="f691"/>
              </a:cxn>
              <a:cxn ang="f385">
                <a:pos x="f681" y="f682"/>
              </a:cxn>
              <a:cxn ang="f385">
                <a:pos x="f681" y="f682"/>
              </a:cxn>
              <a:cxn ang="f385">
                <a:pos x="f670" y="f692"/>
              </a:cxn>
              <a:cxn ang="f385">
                <a:pos x="f670" y="f693"/>
              </a:cxn>
              <a:cxn ang="f385">
                <a:pos x="f670" y="f693"/>
              </a:cxn>
              <a:cxn ang="f385">
                <a:pos x="f694" y="f693"/>
              </a:cxn>
              <a:cxn ang="f385">
                <a:pos x="f694" y="f693"/>
              </a:cxn>
              <a:cxn ang="f385">
                <a:pos x="f694" y="f692"/>
              </a:cxn>
              <a:cxn ang="f385">
                <a:pos x="f695" y="f696"/>
              </a:cxn>
              <a:cxn ang="f385">
                <a:pos x="f697" y="f698"/>
              </a:cxn>
              <a:cxn ang="f385">
                <a:pos x="f699" y="f698"/>
              </a:cxn>
              <a:cxn ang="f385">
                <a:pos x="f700" y="f696"/>
              </a:cxn>
              <a:cxn ang="f385">
                <a:pos x="f670" y="f692"/>
              </a:cxn>
              <a:cxn ang="f385">
                <a:pos x="f701" y="f702"/>
              </a:cxn>
              <a:cxn ang="f385">
                <a:pos x="f701" y="f703"/>
              </a:cxn>
              <a:cxn ang="f385">
                <a:pos x="f704" y="f703"/>
              </a:cxn>
              <a:cxn ang="f385">
                <a:pos x="f704" y="f702"/>
              </a:cxn>
              <a:cxn ang="f385">
                <a:pos x="f701" y="f702"/>
              </a:cxn>
              <a:cxn ang="f385">
                <a:pos x="f705" y="f706"/>
              </a:cxn>
              <a:cxn ang="f385">
                <a:pos x="f707" y="f708"/>
              </a:cxn>
              <a:cxn ang="f385">
                <a:pos x="f707" y="f708"/>
              </a:cxn>
              <a:cxn ang="f385">
                <a:pos x="f709" y="f710"/>
              </a:cxn>
              <a:cxn ang="f385">
                <a:pos x="f709" y="f710"/>
              </a:cxn>
              <a:cxn ang="f385">
                <a:pos x="f711" y="f712"/>
              </a:cxn>
              <a:cxn ang="f385">
                <a:pos x="f711" y="f713"/>
              </a:cxn>
              <a:cxn ang="f385">
                <a:pos x="f714" y="f715"/>
              </a:cxn>
              <a:cxn ang="f385">
                <a:pos x="f714" y="f716"/>
              </a:cxn>
              <a:cxn ang="f385">
                <a:pos x="f714" y="f717"/>
              </a:cxn>
              <a:cxn ang="f385">
                <a:pos x="f718" y="f717"/>
              </a:cxn>
              <a:cxn ang="f385">
                <a:pos x="f718" y="f719"/>
              </a:cxn>
              <a:cxn ang="f385">
                <a:pos x="f718" y="f720"/>
              </a:cxn>
              <a:cxn ang="f385">
                <a:pos x="f721" y="f722"/>
              </a:cxn>
              <a:cxn ang="f385">
                <a:pos x="f721" y="f723"/>
              </a:cxn>
              <a:cxn ang="f385">
                <a:pos x="f724" y="f725"/>
              </a:cxn>
              <a:cxn ang="f385">
                <a:pos x="f724" y="f726"/>
              </a:cxn>
              <a:cxn ang="f385">
                <a:pos x="f673" y="f727"/>
              </a:cxn>
              <a:cxn ang="f385">
                <a:pos x="f728" y="f729"/>
              </a:cxn>
              <a:cxn ang="f385">
                <a:pos x="f730" y="f731"/>
              </a:cxn>
              <a:cxn ang="f385">
                <a:pos x="f705" y="f706"/>
              </a:cxn>
              <a:cxn ang="f385">
                <a:pos x="f732" y="f733"/>
              </a:cxn>
              <a:cxn ang="f385">
                <a:pos x="f734" y="f735"/>
              </a:cxn>
              <a:cxn ang="f385">
                <a:pos x="f734" y="f736"/>
              </a:cxn>
              <a:cxn ang="f385">
                <a:pos x="f737" y="f738"/>
              </a:cxn>
              <a:cxn ang="f385">
                <a:pos x="f737" y="f739"/>
              </a:cxn>
              <a:cxn ang="f385">
                <a:pos x="f740" y="f741"/>
              </a:cxn>
              <a:cxn ang="f385">
                <a:pos x="f740" y="f742"/>
              </a:cxn>
              <a:cxn ang="f385">
                <a:pos x="f743" y="f742"/>
              </a:cxn>
              <a:cxn ang="f385">
                <a:pos x="f744" y="f742"/>
              </a:cxn>
              <a:cxn ang="f385">
                <a:pos x="f744" y="f745"/>
              </a:cxn>
              <a:cxn ang="f385">
                <a:pos x="f744" y="f746"/>
              </a:cxn>
              <a:cxn ang="f385">
                <a:pos x="f744" y="f747"/>
              </a:cxn>
              <a:cxn ang="f385">
                <a:pos x="f732" y="f733"/>
              </a:cxn>
              <a:cxn ang="f385">
                <a:pos x="f748" y="f749"/>
              </a:cxn>
              <a:cxn ang="f385">
                <a:pos x="f750" y="f751"/>
              </a:cxn>
              <a:cxn ang="f385">
                <a:pos x="f752" y="f753"/>
              </a:cxn>
              <a:cxn ang="f385">
                <a:pos x="f754" y="f755"/>
              </a:cxn>
              <a:cxn ang="f385">
                <a:pos x="f754" y="f756"/>
              </a:cxn>
              <a:cxn ang="f385">
                <a:pos x="f757" y="f758"/>
              </a:cxn>
              <a:cxn ang="f385">
                <a:pos x="f759" y="f756"/>
              </a:cxn>
              <a:cxn ang="f385">
                <a:pos x="f759" y="f760"/>
              </a:cxn>
              <a:cxn ang="f385">
                <a:pos x="f761" y="f762"/>
              </a:cxn>
              <a:cxn ang="f385">
                <a:pos x="f748" y="f749"/>
              </a:cxn>
            </a:cxnLst>
            <a:rect l="f636" t="f639" r="f637" b="f638"/>
            <a:pathLst>
              <a:path w="5819775" h="5667375">
                <a:moveTo>
                  <a:pt x="f8" y="f9"/>
                </a:moveTo>
                <a:lnTo>
                  <a:pt x="f8" y="f10"/>
                </a:lnTo>
                <a:lnTo>
                  <a:pt x="f8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17"/>
                </a:lnTo>
                <a:lnTo>
                  <a:pt x="f19" y="f17"/>
                </a:lnTo>
                <a:lnTo>
                  <a:pt x="f19" y="f20"/>
                </a:lnTo>
                <a:cubicBezTo>
                  <a:pt x="f19" y="f21"/>
                  <a:pt x="f22" y="f5"/>
                  <a:pt x="f23" y="f5"/>
                </a:cubicBezTo>
                <a:lnTo>
                  <a:pt x="f24" y="f5"/>
                </a:lnTo>
                <a:cubicBezTo>
                  <a:pt x="f25" y="f5"/>
                  <a:pt x="f26" y="f21"/>
                  <a:pt x="f26" y="f20"/>
                </a:cubicBezTo>
                <a:lnTo>
                  <a:pt x="f26" y="f17"/>
                </a:lnTo>
                <a:lnTo>
                  <a:pt x="f27" y="f17"/>
                </a:lnTo>
                <a:lnTo>
                  <a:pt x="f28" y="f17"/>
                </a:lnTo>
                <a:cubicBezTo>
                  <a:pt x="f29" y="f30"/>
                  <a:pt x="f31" y="f13"/>
                  <a:pt x="f32" y="f11"/>
                </a:cubicBezTo>
                <a:lnTo>
                  <a:pt x="f32" y="f10"/>
                </a:lnTo>
                <a:lnTo>
                  <a:pt x="f32" y="f9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lnTo>
                  <a:pt x="f43" y="f45"/>
                </a:lnTo>
                <a:lnTo>
                  <a:pt x="f46" y="f47"/>
                </a:lnTo>
                <a:cubicBezTo>
                  <a:pt x="f46" y="f47"/>
                  <a:pt x="f48" y="f47"/>
                  <a:pt x="f48" y="f49"/>
                </a:cubicBezTo>
                <a:cubicBezTo>
                  <a:pt x="f50" y="f51"/>
                  <a:pt x="f37" y="f52"/>
                  <a:pt x="f37" y="f53"/>
                </a:cubicBezTo>
                <a:lnTo>
                  <a:pt x="f37" y="f54"/>
                </a:lnTo>
                <a:lnTo>
                  <a:pt x="f37" y="f55"/>
                </a:lnTo>
                <a:cubicBezTo>
                  <a:pt x="f25" y="f56"/>
                  <a:pt x="f57" y="f58"/>
                  <a:pt x="f59" y="f58"/>
                </a:cubicBezTo>
                <a:lnTo>
                  <a:pt x="f60" y="f58"/>
                </a:lnTo>
                <a:cubicBezTo>
                  <a:pt x="f61" y="f58"/>
                  <a:pt x="f62" y="f56"/>
                  <a:pt x="f63" y="f55"/>
                </a:cubicBezTo>
                <a:lnTo>
                  <a:pt x="f63" y="f54"/>
                </a:lnTo>
                <a:lnTo>
                  <a:pt x="f63" y="f53"/>
                </a:lnTo>
                <a:cubicBezTo>
                  <a:pt x="f63" y="f52"/>
                  <a:pt x="f64" y="f51"/>
                  <a:pt x="f65" y="f49"/>
                </a:cubicBezTo>
                <a:lnTo>
                  <a:pt x="f66" y="f47"/>
                </a:lnTo>
                <a:lnTo>
                  <a:pt x="f67" y="f68"/>
                </a:lnTo>
                <a:lnTo>
                  <a:pt x="f67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" y="f84"/>
                  <a:pt x="f8" y="f9"/>
                </a:cubicBezTo>
                <a:close/>
                <a:moveTo>
                  <a:pt x="f85" y="f86"/>
                </a:moveTo>
                <a:cubicBezTo>
                  <a:pt x="f87" y="f88"/>
                  <a:pt x="f89" y="f90"/>
                  <a:pt x="f27" y="f91"/>
                </a:cubicBezTo>
                <a:cubicBezTo>
                  <a:pt x="f27" y="f92"/>
                  <a:pt x="f27" y="f92"/>
                  <a:pt x="f27" y="f93"/>
                </a:cubicBezTo>
                <a:lnTo>
                  <a:pt x="f27" y="f94"/>
                </a:lnTo>
                <a:cubicBezTo>
                  <a:pt x="f27" y="f10"/>
                  <a:pt x="f27" y="f95"/>
                  <a:pt x="f27" y="f95"/>
                </a:cubicBezTo>
                <a:lnTo>
                  <a:pt x="f96" y="f95"/>
                </a:lnTo>
                <a:lnTo>
                  <a:pt x="f26" y="f95"/>
                </a:lnTo>
                <a:lnTo>
                  <a:pt x="f26" y="f97"/>
                </a:lnTo>
                <a:cubicBezTo>
                  <a:pt x="f26" y="f98"/>
                  <a:pt x="f26" y="f99"/>
                  <a:pt x="f100" y="f101"/>
                </a:cubicBezTo>
                <a:cubicBezTo>
                  <a:pt x="f100" y="f102"/>
                  <a:pt x="f100" y="f103"/>
                  <a:pt x="f100" y="f103"/>
                </a:cubicBezTo>
                <a:cubicBezTo>
                  <a:pt x="f104" y="f105"/>
                  <a:pt x="f106" y="f107"/>
                  <a:pt x="f85" y="f86"/>
                </a:cubicBezTo>
                <a:cubicBezTo>
                  <a:pt x="f85" y="f108"/>
                  <a:pt x="f85" y="f108"/>
                  <a:pt x="f85" y="f86"/>
                </a:cubicBezTo>
                <a:close/>
                <a:moveTo>
                  <a:pt x="f60" y="f109"/>
                </a:moveTo>
                <a:lnTo>
                  <a:pt x="f60" y="f110"/>
                </a:lnTo>
                <a:lnTo>
                  <a:pt x="f60" y="f110"/>
                </a:lnTo>
                <a:lnTo>
                  <a:pt x="f111" y="f110"/>
                </a:lnTo>
                <a:lnTo>
                  <a:pt x="f111" y="f110"/>
                </a:lnTo>
                <a:lnTo>
                  <a:pt x="f111" y="f109"/>
                </a:lnTo>
                <a:cubicBezTo>
                  <a:pt x="f111" y="f112"/>
                  <a:pt x="f113" y="f114"/>
                  <a:pt x="f115" y="f116"/>
                </a:cubicBezTo>
                <a:lnTo>
                  <a:pt x="f117" y="f118"/>
                </a:lnTo>
                <a:lnTo>
                  <a:pt x="f119" y="f118"/>
                </a:lnTo>
                <a:lnTo>
                  <a:pt x="f120" y="f116"/>
                </a:lnTo>
                <a:cubicBezTo>
                  <a:pt x="f121" y="f114"/>
                  <a:pt x="f60" y="f112"/>
                  <a:pt x="f60" y="f109"/>
                </a:cubicBezTo>
                <a:close/>
                <a:moveTo>
                  <a:pt x="f122" y="f123"/>
                </a:moveTo>
                <a:lnTo>
                  <a:pt x="f122" y="f124"/>
                </a:lnTo>
                <a:lnTo>
                  <a:pt x="f125" y="f124"/>
                </a:lnTo>
                <a:lnTo>
                  <a:pt x="f125" y="f123"/>
                </a:lnTo>
                <a:lnTo>
                  <a:pt x="f122" y="f123"/>
                </a:lnTo>
                <a:close/>
                <a:moveTo>
                  <a:pt x="f126" y="f127"/>
                </a:moveTo>
                <a:cubicBezTo>
                  <a:pt x="f128" y="f127"/>
                  <a:pt x="f129" y="f130"/>
                  <a:pt x="f131" y="f132"/>
                </a:cubicBez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lnTo>
                  <a:pt x="f137" y="f138"/>
                </a:lnTo>
                <a:cubicBezTo>
                  <a:pt x="f139" y="f140"/>
                  <a:pt x="f141" y="f142"/>
                  <a:pt x="f143" y="f144"/>
                </a:cubicBezTo>
                <a:cubicBezTo>
                  <a:pt x="f143" y="f145"/>
                  <a:pt x="f143" y="f146"/>
                  <a:pt x="f143" y="f147"/>
                </a:cubicBezTo>
                <a:cubicBezTo>
                  <a:pt x="f143" y="f148"/>
                  <a:pt x="f149" y="f150"/>
                  <a:pt x="f149" y="f151"/>
                </a:cubicBezTo>
                <a:lnTo>
                  <a:pt x="f149" y="f152"/>
                </a:lnTo>
                <a:lnTo>
                  <a:pt x="f149" y="f153"/>
                </a:lnTo>
                <a:lnTo>
                  <a:pt x="f154" y="f153"/>
                </a:lnTo>
                <a:lnTo>
                  <a:pt x="f154" y="f155"/>
                </a:lnTo>
                <a:lnTo>
                  <a:pt x="f154" y="f156"/>
                </a:lnTo>
                <a:cubicBezTo>
                  <a:pt x="f154" y="f157"/>
                  <a:pt x="f154" y="f158"/>
                  <a:pt x="f159" y="f160"/>
                </a:cubicBezTo>
                <a:cubicBezTo>
                  <a:pt x="f159" y="f88"/>
                  <a:pt x="f159" y="f161"/>
                  <a:pt x="f159" y="f162"/>
                </a:cubicBezTo>
                <a:cubicBezTo>
                  <a:pt x="f159" y="f163"/>
                  <a:pt x="f164" y="f165"/>
                  <a:pt x="f164" y="f166"/>
                </a:cubicBezTo>
                <a:lnTo>
                  <a:pt x="f164" y="f167"/>
                </a:lnTo>
                <a:cubicBezTo>
                  <a:pt x="f168" y="f107"/>
                  <a:pt x="f169" y="f170"/>
                  <a:pt x="f66" y="f171"/>
                </a:cubicBezTo>
                <a:cubicBezTo>
                  <a:pt x="f66" y="f172"/>
                  <a:pt x="f66" y="f138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27"/>
                  <a:pt x="f126" y="f127"/>
                </a:cubicBezTo>
                <a:close/>
                <a:moveTo>
                  <a:pt x="f184" y="f185"/>
                </a:moveTo>
                <a:cubicBezTo>
                  <a:pt x="f186" y="f187"/>
                  <a:pt x="f188" y="f189"/>
                  <a:pt x="f190" y="f191"/>
                </a:cubicBezTo>
                <a:lnTo>
                  <a:pt x="f190" y="f192"/>
                </a:lnTo>
                <a:cubicBezTo>
                  <a:pt x="f193" y="f194"/>
                  <a:pt x="f195" y="f196"/>
                  <a:pt x="f197" y="f198"/>
                </a:cubicBezTo>
                <a:cubicBezTo>
                  <a:pt x="f197" y="f199"/>
                  <a:pt x="f197" y="f200"/>
                  <a:pt x="f197" y="f200"/>
                </a:cubicBezTo>
                <a:cubicBezTo>
                  <a:pt x="f201" y="f202"/>
                  <a:pt x="f201" y="f203"/>
                  <a:pt x="f201" y="f204"/>
                </a:cubicBezTo>
                <a:lnTo>
                  <a:pt x="f201" y="f205"/>
                </a:lnTo>
                <a:lnTo>
                  <a:pt x="f206" y="f205"/>
                </a:lnTo>
                <a:cubicBezTo>
                  <a:pt x="f207" y="f205"/>
                  <a:pt x="f207" y="f205"/>
                  <a:pt x="f207" y="f205"/>
                </a:cubicBezTo>
                <a:cubicBezTo>
                  <a:pt x="f207" y="f205"/>
                  <a:pt x="f207" y="f208"/>
                  <a:pt x="f207" y="f209"/>
                </a:cubicBezTo>
                <a:lnTo>
                  <a:pt x="f207" y="f210"/>
                </a:lnTo>
                <a:cubicBezTo>
                  <a:pt x="f207" y="f211"/>
                  <a:pt x="f207" y="f211"/>
                  <a:pt x="f207" y="f212"/>
                </a:cubicBezTo>
                <a:cubicBezTo>
                  <a:pt x="f213" y="f214"/>
                  <a:pt x="f215" y="f216"/>
                  <a:pt x="f184" y="f185"/>
                </a:cubicBezTo>
                <a:close/>
                <a:moveTo>
                  <a:pt x="f217" y="f218"/>
                </a:moveTo>
                <a:cubicBezTo>
                  <a:pt x="f219" y="f220"/>
                  <a:pt x="f221" y="f222"/>
                  <a:pt x="f223" y="f222"/>
                </a:cubicBezTo>
                <a:cubicBezTo>
                  <a:pt x="f224" y="f222"/>
                  <a:pt x="f225" y="f222"/>
                  <a:pt x="f226" y="f227"/>
                </a:cubicBezTo>
                <a:cubicBezTo>
                  <a:pt x="f228" y="f229"/>
                  <a:pt x="f230" y="f231"/>
                  <a:pt x="f232" y="f105"/>
                </a:cubicBezTo>
                <a:lnTo>
                  <a:pt x="f232" y="f233"/>
                </a:lnTo>
                <a:cubicBezTo>
                  <a:pt x="f232" y="f234"/>
                  <a:pt x="f235" y="f236"/>
                  <a:pt x="f237" y="f236"/>
                </a:cubicBezTo>
                <a:cubicBezTo>
                  <a:pt x="f238" y="f236"/>
                  <a:pt x="f239" y="f234"/>
                  <a:pt x="f239" y="f233"/>
                </a:cubicBezTo>
                <a:lnTo>
                  <a:pt x="f239" y="f240"/>
                </a:lnTo>
                <a:cubicBezTo>
                  <a:pt x="f239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17" y="f2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32" name="Forma libre 46">
            <a:extLst>
              <a:ext uri="{FF2B5EF4-FFF2-40B4-BE49-F238E27FC236}">
                <a16:creationId xmlns:a16="http://schemas.microsoft.com/office/drawing/2014/main" id="{1A636B12-92AE-A167-23E9-086CA737BB25}"/>
              </a:ext>
            </a:extLst>
          </p:cNvPr>
          <p:cNvSpPr/>
          <p:nvPr/>
        </p:nvSpPr>
        <p:spPr>
          <a:xfrm>
            <a:off x="557345" y="2918997"/>
            <a:ext cx="394133" cy="2968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29300"/>
              <a:gd name="f7" fmla="val 4391025"/>
              <a:gd name="f8" fmla="val 2487054"/>
              <a:gd name="f9" fmla="val 2199551"/>
              <a:gd name="f10" fmla="val 5649611"/>
              <a:gd name="f11" fmla="val 1962626"/>
              <a:gd name="f12" fmla="val 5398046"/>
              <a:gd name="f13" fmla="val 1868786"/>
              <a:gd name="f14" fmla="val 992295"/>
              <a:gd name="f15" fmla="val 841219"/>
              <a:gd name="f16" fmla="val 5275593"/>
              <a:gd name="f17" fmla="val 712108"/>
              <a:gd name="f18" fmla="val 5117859"/>
              <a:gd name="f19" fmla="val 4751156"/>
              <a:gd name="f20" fmla="val 302143"/>
              <a:gd name="f21" fmla="val 107813"/>
              <a:gd name="f22" fmla="val 4592765"/>
              <a:gd name="f23" fmla="val 4442356"/>
              <a:gd name="f24" fmla="val 481841"/>
              <a:gd name="f25" fmla="val 244916"/>
              <a:gd name="f26" fmla="val 50587"/>
              <a:gd name="f27" fmla="val 172374"/>
              <a:gd name="f28" fmla="val 7325"/>
              <a:gd name="f29" fmla="val 395316"/>
              <a:gd name="f30" fmla="val 423929"/>
              <a:gd name="f31" fmla="val 452552"/>
              <a:gd name="f32" fmla="val 488490"/>
              <a:gd name="f33" fmla="val 517103"/>
              <a:gd name="f34" fmla="val 539067"/>
              <a:gd name="f35" fmla="val 560365"/>
              <a:gd name="f36" fmla="val 797290"/>
              <a:gd name="f37" fmla="val 811930"/>
              <a:gd name="f38" fmla="val 825903"/>
              <a:gd name="f39" fmla="val 840553"/>
              <a:gd name="f40" fmla="val 3902612"/>
              <a:gd name="f41" fmla="val 4168816"/>
              <a:gd name="f42" fmla="val 215627"/>
              <a:gd name="f43" fmla="val 4391102"/>
              <a:gd name="f44" fmla="val 5124507"/>
              <a:gd name="f45" fmla="val 5275583"/>
              <a:gd name="f46" fmla="val 5404695"/>
              <a:gd name="f47" fmla="val 4268648"/>
              <a:gd name="f48" fmla="val 4110914"/>
              <a:gd name="f49" fmla="val 3105322"/>
              <a:gd name="f50" fmla="val 3012148"/>
              <a:gd name="f51" fmla="val 2774556"/>
              <a:gd name="f52" fmla="val 266205"/>
              <a:gd name="f53" fmla="val 4485618"/>
              <a:gd name="f54" fmla="val 280845"/>
              <a:gd name="f55" fmla="val 4075662"/>
              <a:gd name="f56" fmla="val 3752221"/>
              <a:gd name="f57" fmla="val 467201"/>
              <a:gd name="f58" fmla="val 453228"/>
              <a:gd name="f59" fmla="val 438579"/>
              <a:gd name="f60" fmla="val 704783"/>
              <a:gd name="f61" fmla="val 431254"/>
              <a:gd name="f62" fmla="val 423939"/>
              <a:gd name="f63" fmla="val 697459"/>
              <a:gd name="f64" fmla="val 416614"/>
              <a:gd name="f65" fmla="val 409299"/>
              <a:gd name="f66" fmla="val 690134"/>
              <a:gd name="f67" fmla="val 402641"/>
              <a:gd name="f68" fmla="val 682809"/>
              <a:gd name="f69" fmla="val 388001"/>
              <a:gd name="f70" fmla="val 380676"/>
              <a:gd name="f71" fmla="val 373361"/>
              <a:gd name="f72" fmla="val 675484"/>
              <a:gd name="f73" fmla="val 366703"/>
              <a:gd name="f74" fmla="val 359378"/>
              <a:gd name="f75" fmla="val 668160"/>
              <a:gd name="f76" fmla="val 352063"/>
              <a:gd name="f77" fmla="val 660845"/>
              <a:gd name="f78" fmla="val 344738"/>
              <a:gd name="f79" fmla="val 653520"/>
              <a:gd name="f80" fmla="val 337423"/>
              <a:gd name="f81" fmla="val 646205"/>
              <a:gd name="f82" fmla="val 330098"/>
              <a:gd name="f83" fmla="val 638880"/>
              <a:gd name="f84" fmla="val 322783"/>
              <a:gd name="f85" fmla="val 631565"/>
              <a:gd name="f86" fmla="val 315458"/>
              <a:gd name="f87" fmla="val 624240"/>
              <a:gd name="f88" fmla="val 616925"/>
              <a:gd name="f89" fmla="val 308134"/>
              <a:gd name="f90" fmla="val 609600"/>
              <a:gd name="f91" fmla="val 602285"/>
              <a:gd name="f92" fmla="val 300819"/>
              <a:gd name="f93" fmla="val 595627"/>
              <a:gd name="f94" fmla="val 293494"/>
              <a:gd name="f95" fmla="val 588302"/>
              <a:gd name="f96" fmla="val 286169"/>
              <a:gd name="f97" fmla="val 580977"/>
              <a:gd name="f98" fmla="val 573662"/>
              <a:gd name="f99" fmla="val 278854"/>
              <a:gd name="f100" fmla="val 559689"/>
              <a:gd name="f101" fmla="val 271529"/>
              <a:gd name="f102" fmla="val 545049"/>
              <a:gd name="f103" fmla="val 538391"/>
              <a:gd name="f104" fmla="val 523751"/>
              <a:gd name="f105" fmla="val 509111"/>
              <a:gd name="f106" fmla="val 264204"/>
              <a:gd name="f107" fmla="val 502453"/>
              <a:gd name="f108" fmla="val 487813"/>
              <a:gd name="f109" fmla="val 473173"/>
              <a:gd name="f110" fmla="val 466515"/>
              <a:gd name="f111" fmla="val 451875"/>
              <a:gd name="f112" fmla="val 444551"/>
              <a:gd name="f113" fmla="val 287503"/>
              <a:gd name="f114" fmla="val 345405"/>
              <a:gd name="f115" fmla="val 374028"/>
              <a:gd name="f116" fmla="val 5131832"/>
              <a:gd name="f117" fmla="val 4118905"/>
              <a:gd name="f118" fmla="val 4126230"/>
              <a:gd name="f119" fmla="val 4133545"/>
              <a:gd name="f120" fmla="val 5117192"/>
              <a:gd name="f121" fmla="val 359388"/>
              <a:gd name="f122" fmla="val 258890"/>
              <a:gd name="f123" fmla="val 4033047"/>
              <a:gd name="f124" fmla="val 3910594"/>
              <a:gd name="f125" fmla="val 920410"/>
              <a:gd name="f126" fmla="val 266214"/>
              <a:gd name="f127" fmla="val 273529"/>
              <a:gd name="f128" fmla="val 927735"/>
              <a:gd name="f129" fmla="val 280854"/>
              <a:gd name="f130" fmla="val 935060"/>
              <a:gd name="f131" fmla="val 294827"/>
              <a:gd name="f132" fmla="val 942375"/>
              <a:gd name="f133" fmla="val 309467"/>
              <a:gd name="f134" fmla="val 316782"/>
              <a:gd name="f135" fmla="val 949700"/>
              <a:gd name="f136" fmla="val 323440"/>
              <a:gd name="f137" fmla="val 330765"/>
              <a:gd name="f138" fmla="val 957024"/>
              <a:gd name="f139" fmla="val 374018"/>
              <a:gd name="f140" fmla="val 964349"/>
              <a:gd name="f141" fmla="val 401974"/>
              <a:gd name="f142" fmla="val 971674"/>
              <a:gd name="f143" fmla="val 445894"/>
              <a:gd name="f144" fmla="val 467192"/>
              <a:gd name="f145" fmla="val 3737562"/>
              <a:gd name="f146" fmla="val 3744887"/>
              <a:gd name="f147" fmla="val 3752202"/>
              <a:gd name="f148" fmla="val 4075643"/>
              <a:gd name="f149" fmla="val 4082967"/>
              <a:gd name="f150" fmla="val 4614720"/>
              <a:gd name="f151" fmla="val 5117849"/>
              <a:gd name="f152" fmla="val 5125174"/>
              <a:gd name="f153" fmla="val 5132489"/>
              <a:gd name="f154" fmla="val 978999"/>
              <a:gd name="f155" fmla="val 986314"/>
              <a:gd name="f156" fmla="val 1820208"/>
              <a:gd name="f157" fmla="val 4485608"/>
              <a:gd name="f158" fmla="val 3824078"/>
              <a:gd name="f159" fmla="val 2115036"/>
              <a:gd name="f160" fmla="val 2481739"/>
              <a:gd name="f161" fmla="val 2848442"/>
              <a:gd name="f162" fmla="val 3143269"/>
              <a:gd name="f163" fmla="val 5132499"/>
              <a:gd name="f164" fmla="val 4118924"/>
              <a:gd name="f165" fmla="val 5239646"/>
              <a:gd name="f166" fmla="val 2875045"/>
              <a:gd name="f167" fmla="val 5211023"/>
              <a:gd name="f168" fmla="val 2882370"/>
              <a:gd name="f169" fmla="val 5189068"/>
              <a:gd name="f170" fmla="val 5167770"/>
              <a:gd name="f171" fmla="val 4484942"/>
              <a:gd name="f172" fmla="val 4269315"/>
              <a:gd name="f173" fmla="val 4089625"/>
              <a:gd name="f174" fmla="val 2702681"/>
              <a:gd name="f175" fmla="val 2271427"/>
              <a:gd name="f176" fmla="val 2091738"/>
              <a:gd name="f177" fmla="val 5218347"/>
              <a:gd name="f178" fmla="val 2099062"/>
              <a:gd name="f179" fmla="val 5426660"/>
              <a:gd name="f180" fmla="val 2135000"/>
              <a:gd name="f181" fmla="val 5563086"/>
              <a:gd name="f182" fmla="val 2293392"/>
              <a:gd name="f183" fmla="val 2487063"/>
              <a:gd name="f184" fmla="val 2680735"/>
              <a:gd name="f185" fmla="val 2839107"/>
              <a:gd name="f186" fmla="val 4729858"/>
              <a:gd name="f187" fmla="val 2566254"/>
              <a:gd name="f188" fmla="val 4665307"/>
              <a:gd name="f189" fmla="val 2630805"/>
              <a:gd name="f190" fmla="val 4586107"/>
              <a:gd name="f191" fmla="val 4506906"/>
              <a:gd name="f192" fmla="val 2407853"/>
              <a:gd name="f193" fmla="val 2343302"/>
              <a:gd name="f194" fmla="+- 0 0 -90"/>
              <a:gd name="f195" fmla="*/ f3 1 5829300"/>
              <a:gd name="f196" fmla="*/ f4 1 4391025"/>
              <a:gd name="f197" fmla="val f5"/>
              <a:gd name="f198" fmla="val f6"/>
              <a:gd name="f199" fmla="val f7"/>
              <a:gd name="f200" fmla="*/ f194 f0 1"/>
              <a:gd name="f201" fmla="+- f199 0 f197"/>
              <a:gd name="f202" fmla="+- f198 0 f197"/>
              <a:gd name="f203" fmla="*/ f200 1 f2"/>
              <a:gd name="f204" fmla="*/ f202 1 5829300"/>
              <a:gd name="f205" fmla="*/ f201 1 4391025"/>
              <a:gd name="f206" fmla="*/ 5829300 f202 1"/>
              <a:gd name="f207" fmla="*/ 2487054 f201 1"/>
              <a:gd name="f208" fmla="*/ 5398046 f202 1"/>
              <a:gd name="f209" fmla="*/ 1868786 f201 1"/>
              <a:gd name="f210" fmla="*/ 992295 f201 1"/>
              <a:gd name="f211" fmla="*/ 5117859 f202 1"/>
              <a:gd name="f212" fmla="*/ 712108 f201 1"/>
              <a:gd name="f213" fmla="*/ 4751156 f202 1"/>
              <a:gd name="f214" fmla="*/ 302143 f201 1"/>
              <a:gd name="f215" fmla="*/ 4442356 f202 1"/>
              <a:gd name="f216" fmla="*/ 0 f201 1"/>
              <a:gd name="f217" fmla="*/ 481841 f202 1"/>
              <a:gd name="f218" fmla="*/ 7325 f202 1"/>
              <a:gd name="f219" fmla="*/ 395316 f201 1"/>
              <a:gd name="f220" fmla="*/ 0 f202 1"/>
              <a:gd name="f221" fmla="*/ 488490 f201 1"/>
              <a:gd name="f222" fmla="*/ 560365 f201 1"/>
              <a:gd name="f223" fmla="*/ 797290 f201 1"/>
              <a:gd name="f224" fmla="*/ 840553 f201 1"/>
              <a:gd name="f225" fmla="*/ 3902612 f201 1"/>
              <a:gd name="f226" fmla="*/ 488490 f202 1"/>
              <a:gd name="f227" fmla="*/ 4391102 f201 1"/>
              <a:gd name="f228" fmla="*/ 5124507 f202 1"/>
              <a:gd name="f229" fmla="*/ 5404695 f202 1"/>
              <a:gd name="f230" fmla="*/ 4110914 f201 1"/>
              <a:gd name="f231" fmla="*/ 3105322 f201 1"/>
              <a:gd name="f232" fmla="*/ 266205 f201 1"/>
              <a:gd name="f233" fmla="*/ 4485618 f202 1"/>
              <a:gd name="f234" fmla="*/ 4075662 f202 1"/>
              <a:gd name="f235" fmla="*/ 3752221 f202 1"/>
              <a:gd name="f236" fmla="*/ 438579 f202 1"/>
              <a:gd name="f237" fmla="*/ 704783 f201 1"/>
              <a:gd name="f238" fmla="*/ 423939 f202 1"/>
              <a:gd name="f239" fmla="*/ 697459 f201 1"/>
              <a:gd name="f240" fmla="*/ 402641 f202 1"/>
              <a:gd name="f241" fmla="*/ 690134 f201 1"/>
              <a:gd name="f242" fmla="*/ 388001 f202 1"/>
              <a:gd name="f243" fmla="*/ 682809 f201 1"/>
              <a:gd name="f244" fmla="*/ 366703 f202 1"/>
              <a:gd name="f245" fmla="*/ 675484 f201 1"/>
              <a:gd name="f246" fmla="*/ 352063 f202 1"/>
              <a:gd name="f247" fmla="*/ 660845 f201 1"/>
              <a:gd name="f248" fmla="*/ 337423 f202 1"/>
              <a:gd name="f249" fmla="*/ 646205 f201 1"/>
              <a:gd name="f250" fmla="*/ 322783 f202 1"/>
              <a:gd name="f251" fmla="*/ 631565 f201 1"/>
              <a:gd name="f252" fmla="*/ 315458 f202 1"/>
              <a:gd name="f253" fmla="*/ 616925 f201 1"/>
              <a:gd name="f254" fmla="*/ 300819 f202 1"/>
              <a:gd name="f255" fmla="*/ 595627 f201 1"/>
              <a:gd name="f256" fmla="*/ 293494 f202 1"/>
              <a:gd name="f257" fmla="*/ 588302 f201 1"/>
              <a:gd name="f258" fmla="*/ 278854 f202 1"/>
              <a:gd name="f259" fmla="*/ 559689 f201 1"/>
              <a:gd name="f260" fmla="*/ 271529 f202 1"/>
              <a:gd name="f261" fmla="*/ 523751 f201 1"/>
              <a:gd name="f262" fmla="*/ 264204 f202 1"/>
              <a:gd name="f263" fmla="*/ 487813 f201 1"/>
              <a:gd name="f264" fmla="*/ 451875 f201 1"/>
              <a:gd name="f265" fmla="*/ 444551 f201 1"/>
              <a:gd name="f266" fmla="*/ 5131832 f202 1"/>
              <a:gd name="f267" fmla="*/ 4118905 f201 1"/>
              <a:gd name="f268" fmla="*/ 5117192 f202 1"/>
              <a:gd name="f269" fmla="*/ 4133545 f201 1"/>
              <a:gd name="f270" fmla="*/ 258890 f202 1"/>
              <a:gd name="f271" fmla="*/ 3910594 f201 1"/>
              <a:gd name="f272" fmla="*/ 920410 f201 1"/>
              <a:gd name="f273" fmla="*/ 273529 f202 1"/>
              <a:gd name="f274" fmla="*/ 927735 f201 1"/>
              <a:gd name="f275" fmla="*/ 302143 f202 1"/>
              <a:gd name="f276" fmla="*/ 942375 f201 1"/>
              <a:gd name="f277" fmla="*/ 323440 f202 1"/>
              <a:gd name="f278" fmla="*/ 949700 f201 1"/>
              <a:gd name="f279" fmla="*/ 359378 f202 1"/>
              <a:gd name="f280" fmla="*/ 957024 f201 1"/>
              <a:gd name="f281" fmla="*/ 380676 f202 1"/>
              <a:gd name="f282" fmla="*/ 964349 f201 1"/>
              <a:gd name="f283" fmla="*/ 416614 f202 1"/>
              <a:gd name="f284" fmla="*/ 971674 f201 1"/>
              <a:gd name="f285" fmla="*/ 431254 f202 1"/>
              <a:gd name="f286" fmla="*/ 3737562 f202 1"/>
              <a:gd name="f287" fmla="*/ 3752202 f202 1"/>
              <a:gd name="f288" fmla="*/ 4075643 f202 1"/>
              <a:gd name="f289" fmla="*/ 4082967 f202 1"/>
              <a:gd name="f290" fmla="*/ 4614720 f202 1"/>
              <a:gd name="f291" fmla="*/ 5117849 f202 1"/>
              <a:gd name="f292" fmla="*/ 5132489 f202 1"/>
              <a:gd name="f293" fmla="*/ 986314 f201 1"/>
              <a:gd name="f294" fmla="*/ 1820208 f201 1"/>
              <a:gd name="f295" fmla="*/ 4485608 f202 1"/>
              <a:gd name="f296" fmla="*/ 3824078 f202 1"/>
              <a:gd name="f297" fmla="*/ 2481739 f201 1"/>
              <a:gd name="f298" fmla="*/ 3143269 f201 1"/>
              <a:gd name="f299" fmla="*/ 5132499 f202 1"/>
              <a:gd name="f300" fmla="*/ 4118924 f201 1"/>
              <a:gd name="f301" fmla="*/ 5239646 f202 1"/>
              <a:gd name="f302" fmla="*/ 2875045 f201 1"/>
              <a:gd name="f303" fmla="*/ 5167770 f202 1"/>
              <a:gd name="f304" fmla="*/ 2882370 f201 1"/>
              <a:gd name="f305" fmla="*/ 4484942 f202 1"/>
              <a:gd name="f306" fmla="*/ 4089625 f202 1"/>
              <a:gd name="f307" fmla="*/ 2091738 f201 1"/>
              <a:gd name="f308" fmla="*/ 2099062 f201 1"/>
              <a:gd name="f309" fmla="*/ 5563086 f202 1"/>
              <a:gd name="f310" fmla="*/ 2487063 f201 1"/>
              <a:gd name="f311" fmla="*/ 4729858 f202 1"/>
              <a:gd name="f312" fmla="*/ 4586107 f202 1"/>
              <a:gd name="f313" fmla="*/ 2630805 f201 1"/>
              <a:gd name="f314" fmla="*/ 2343302 f201 1"/>
              <a:gd name="f315" fmla="+- f203 0 f1"/>
              <a:gd name="f316" fmla="*/ f206 1 5829300"/>
              <a:gd name="f317" fmla="*/ f207 1 4391025"/>
              <a:gd name="f318" fmla="*/ f208 1 5829300"/>
              <a:gd name="f319" fmla="*/ f209 1 4391025"/>
              <a:gd name="f320" fmla="*/ f210 1 4391025"/>
              <a:gd name="f321" fmla="*/ f211 1 5829300"/>
              <a:gd name="f322" fmla="*/ f212 1 4391025"/>
              <a:gd name="f323" fmla="*/ f213 1 5829300"/>
              <a:gd name="f324" fmla="*/ f214 1 4391025"/>
              <a:gd name="f325" fmla="*/ f215 1 5829300"/>
              <a:gd name="f326" fmla="*/ f216 1 4391025"/>
              <a:gd name="f327" fmla="*/ f217 1 5829300"/>
              <a:gd name="f328" fmla="*/ f218 1 5829300"/>
              <a:gd name="f329" fmla="*/ f219 1 4391025"/>
              <a:gd name="f330" fmla="*/ f220 1 5829300"/>
              <a:gd name="f331" fmla="*/ f221 1 4391025"/>
              <a:gd name="f332" fmla="*/ f222 1 4391025"/>
              <a:gd name="f333" fmla="*/ f223 1 4391025"/>
              <a:gd name="f334" fmla="*/ f224 1 4391025"/>
              <a:gd name="f335" fmla="*/ f225 1 4391025"/>
              <a:gd name="f336" fmla="*/ f226 1 5829300"/>
              <a:gd name="f337" fmla="*/ f227 1 4391025"/>
              <a:gd name="f338" fmla="*/ f228 1 5829300"/>
              <a:gd name="f339" fmla="*/ f229 1 5829300"/>
              <a:gd name="f340" fmla="*/ f230 1 4391025"/>
              <a:gd name="f341" fmla="*/ f231 1 4391025"/>
              <a:gd name="f342" fmla="*/ f232 1 4391025"/>
              <a:gd name="f343" fmla="*/ f233 1 5829300"/>
              <a:gd name="f344" fmla="*/ f234 1 5829300"/>
              <a:gd name="f345" fmla="*/ f235 1 5829300"/>
              <a:gd name="f346" fmla="*/ f236 1 5829300"/>
              <a:gd name="f347" fmla="*/ f237 1 4391025"/>
              <a:gd name="f348" fmla="*/ f238 1 5829300"/>
              <a:gd name="f349" fmla="*/ f239 1 4391025"/>
              <a:gd name="f350" fmla="*/ f240 1 5829300"/>
              <a:gd name="f351" fmla="*/ f241 1 4391025"/>
              <a:gd name="f352" fmla="*/ f242 1 5829300"/>
              <a:gd name="f353" fmla="*/ f243 1 4391025"/>
              <a:gd name="f354" fmla="*/ f244 1 5829300"/>
              <a:gd name="f355" fmla="*/ f245 1 4391025"/>
              <a:gd name="f356" fmla="*/ f246 1 5829300"/>
              <a:gd name="f357" fmla="*/ f247 1 4391025"/>
              <a:gd name="f358" fmla="*/ f248 1 5829300"/>
              <a:gd name="f359" fmla="*/ f249 1 4391025"/>
              <a:gd name="f360" fmla="*/ f250 1 5829300"/>
              <a:gd name="f361" fmla="*/ f251 1 4391025"/>
              <a:gd name="f362" fmla="*/ f252 1 5829300"/>
              <a:gd name="f363" fmla="*/ f253 1 4391025"/>
              <a:gd name="f364" fmla="*/ f254 1 5829300"/>
              <a:gd name="f365" fmla="*/ f255 1 4391025"/>
              <a:gd name="f366" fmla="*/ f256 1 5829300"/>
              <a:gd name="f367" fmla="*/ f257 1 4391025"/>
              <a:gd name="f368" fmla="*/ f258 1 5829300"/>
              <a:gd name="f369" fmla="*/ f259 1 4391025"/>
              <a:gd name="f370" fmla="*/ f260 1 5829300"/>
              <a:gd name="f371" fmla="*/ f261 1 4391025"/>
              <a:gd name="f372" fmla="*/ f262 1 5829300"/>
              <a:gd name="f373" fmla="*/ f263 1 4391025"/>
              <a:gd name="f374" fmla="*/ f264 1 4391025"/>
              <a:gd name="f375" fmla="*/ f265 1 4391025"/>
              <a:gd name="f376" fmla="*/ f266 1 5829300"/>
              <a:gd name="f377" fmla="*/ f267 1 4391025"/>
              <a:gd name="f378" fmla="*/ f268 1 5829300"/>
              <a:gd name="f379" fmla="*/ f269 1 4391025"/>
              <a:gd name="f380" fmla="*/ f270 1 5829300"/>
              <a:gd name="f381" fmla="*/ f271 1 4391025"/>
              <a:gd name="f382" fmla="*/ f272 1 4391025"/>
              <a:gd name="f383" fmla="*/ f273 1 5829300"/>
              <a:gd name="f384" fmla="*/ f274 1 4391025"/>
              <a:gd name="f385" fmla="*/ f275 1 5829300"/>
              <a:gd name="f386" fmla="*/ f276 1 4391025"/>
              <a:gd name="f387" fmla="*/ f277 1 5829300"/>
              <a:gd name="f388" fmla="*/ f278 1 4391025"/>
              <a:gd name="f389" fmla="*/ f279 1 5829300"/>
              <a:gd name="f390" fmla="*/ f280 1 4391025"/>
              <a:gd name="f391" fmla="*/ f281 1 5829300"/>
              <a:gd name="f392" fmla="*/ f282 1 4391025"/>
              <a:gd name="f393" fmla="*/ f283 1 5829300"/>
              <a:gd name="f394" fmla="*/ f284 1 4391025"/>
              <a:gd name="f395" fmla="*/ f285 1 5829300"/>
              <a:gd name="f396" fmla="*/ f286 1 5829300"/>
              <a:gd name="f397" fmla="*/ f287 1 5829300"/>
              <a:gd name="f398" fmla="*/ f288 1 5829300"/>
              <a:gd name="f399" fmla="*/ f289 1 5829300"/>
              <a:gd name="f400" fmla="*/ f290 1 5829300"/>
              <a:gd name="f401" fmla="*/ f291 1 5829300"/>
              <a:gd name="f402" fmla="*/ f292 1 5829300"/>
              <a:gd name="f403" fmla="*/ f293 1 4391025"/>
              <a:gd name="f404" fmla="*/ f294 1 4391025"/>
              <a:gd name="f405" fmla="*/ f295 1 5829300"/>
              <a:gd name="f406" fmla="*/ f296 1 5829300"/>
              <a:gd name="f407" fmla="*/ f297 1 4391025"/>
              <a:gd name="f408" fmla="*/ f298 1 4391025"/>
              <a:gd name="f409" fmla="*/ f299 1 5829300"/>
              <a:gd name="f410" fmla="*/ f300 1 4391025"/>
              <a:gd name="f411" fmla="*/ f301 1 5829300"/>
              <a:gd name="f412" fmla="*/ f302 1 4391025"/>
              <a:gd name="f413" fmla="*/ f303 1 5829300"/>
              <a:gd name="f414" fmla="*/ f304 1 4391025"/>
              <a:gd name="f415" fmla="*/ f305 1 5829300"/>
              <a:gd name="f416" fmla="*/ f306 1 5829300"/>
              <a:gd name="f417" fmla="*/ f307 1 4391025"/>
              <a:gd name="f418" fmla="*/ f308 1 4391025"/>
              <a:gd name="f419" fmla="*/ f309 1 5829300"/>
              <a:gd name="f420" fmla="*/ f310 1 4391025"/>
              <a:gd name="f421" fmla="*/ f311 1 5829300"/>
              <a:gd name="f422" fmla="*/ f312 1 5829300"/>
              <a:gd name="f423" fmla="*/ f313 1 4391025"/>
              <a:gd name="f424" fmla="*/ f314 1 4391025"/>
              <a:gd name="f425" fmla="*/ f197 1 f204"/>
              <a:gd name="f426" fmla="*/ f198 1 f204"/>
              <a:gd name="f427" fmla="*/ f197 1 f205"/>
              <a:gd name="f428" fmla="*/ f199 1 f205"/>
              <a:gd name="f429" fmla="*/ f316 1 f204"/>
              <a:gd name="f430" fmla="*/ f317 1 f205"/>
              <a:gd name="f431" fmla="*/ f318 1 f204"/>
              <a:gd name="f432" fmla="*/ f319 1 f205"/>
              <a:gd name="f433" fmla="*/ f320 1 f205"/>
              <a:gd name="f434" fmla="*/ f321 1 f204"/>
              <a:gd name="f435" fmla="*/ f322 1 f205"/>
              <a:gd name="f436" fmla="*/ f323 1 f204"/>
              <a:gd name="f437" fmla="*/ f324 1 f205"/>
              <a:gd name="f438" fmla="*/ f325 1 f204"/>
              <a:gd name="f439" fmla="*/ f326 1 f205"/>
              <a:gd name="f440" fmla="*/ f327 1 f204"/>
              <a:gd name="f441" fmla="*/ f328 1 f204"/>
              <a:gd name="f442" fmla="*/ f329 1 f205"/>
              <a:gd name="f443" fmla="*/ f330 1 f204"/>
              <a:gd name="f444" fmla="*/ f331 1 f205"/>
              <a:gd name="f445" fmla="*/ f332 1 f205"/>
              <a:gd name="f446" fmla="*/ f333 1 f205"/>
              <a:gd name="f447" fmla="*/ f334 1 f205"/>
              <a:gd name="f448" fmla="*/ f335 1 f205"/>
              <a:gd name="f449" fmla="*/ f336 1 f204"/>
              <a:gd name="f450" fmla="*/ f337 1 f205"/>
              <a:gd name="f451" fmla="*/ f338 1 f204"/>
              <a:gd name="f452" fmla="*/ f339 1 f204"/>
              <a:gd name="f453" fmla="*/ f340 1 f205"/>
              <a:gd name="f454" fmla="*/ f341 1 f205"/>
              <a:gd name="f455" fmla="*/ f342 1 f205"/>
              <a:gd name="f456" fmla="*/ f343 1 f204"/>
              <a:gd name="f457" fmla="*/ f344 1 f204"/>
              <a:gd name="f458" fmla="*/ f345 1 f204"/>
              <a:gd name="f459" fmla="*/ f346 1 f204"/>
              <a:gd name="f460" fmla="*/ f347 1 f205"/>
              <a:gd name="f461" fmla="*/ f348 1 f204"/>
              <a:gd name="f462" fmla="*/ f349 1 f205"/>
              <a:gd name="f463" fmla="*/ f350 1 f204"/>
              <a:gd name="f464" fmla="*/ f351 1 f205"/>
              <a:gd name="f465" fmla="*/ f352 1 f204"/>
              <a:gd name="f466" fmla="*/ f353 1 f205"/>
              <a:gd name="f467" fmla="*/ f354 1 f204"/>
              <a:gd name="f468" fmla="*/ f355 1 f205"/>
              <a:gd name="f469" fmla="*/ f356 1 f204"/>
              <a:gd name="f470" fmla="*/ f357 1 f205"/>
              <a:gd name="f471" fmla="*/ f358 1 f204"/>
              <a:gd name="f472" fmla="*/ f359 1 f205"/>
              <a:gd name="f473" fmla="*/ f360 1 f204"/>
              <a:gd name="f474" fmla="*/ f361 1 f205"/>
              <a:gd name="f475" fmla="*/ f362 1 f204"/>
              <a:gd name="f476" fmla="*/ f363 1 f205"/>
              <a:gd name="f477" fmla="*/ f364 1 f204"/>
              <a:gd name="f478" fmla="*/ f365 1 f205"/>
              <a:gd name="f479" fmla="*/ f366 1 f204"/>
              <a:gd name="f480" fmla="*/ f367 1 f205"/>
              <a:gd name="f481" fmla="*/ f368 1 f204"/>
              <a:gd name="f482" fmla="*/ f369 1 f205"/>
              <a:gd name="f483" fmla="*/ f370 1 f204"/>
              <a:gd name="f484" fmla="*/ f371 1 f205"/>
              <a:gd name="f485" fmla="*/ f372 1 f204"/>
              <a:gd name="f486" fmla="*/ f373 1 f205"/>
              <a:gd name="f487" fmla="*/ f374 1 f205"/>
              <a:gd name="f488" fmla="*/ f375 1 f205"/>
              <a:gd name="f489" fmla="*/ f376 1 f204"/>
              <a:gd name="f490" fmla="*/ f377 1 f205"/>
              <a:gd name="f491" fmla="*/ f378 1 f204"/>
              <a:gd name="f492" fmla="*/ f379 1 f205"/>
              <a:gd name="f493" fmla="*/ f380 1 f204"/>
              <a:gd name="f494" fmla="*/ f381 1 f205"/>
              <a:gd name="f495" fmla="*/ f382 1 f205"/>
              <a:gd name="f496" fmla="*/ f383 1 f204"/>
              <a:gd name="f497" fmla="*/ f384 1 f205"/>
              <a:gd name="f498" fmla="*/ f385 1 f204"/>
              <a:gd name="f499" fmla="*/ f386 1 f205"/>
              <a:gd name="f500" fmla="*/ f387 1 f204"/>
              <a:gd name="f501" fmla="*/ f388 1 f205"/>
              <a:gd name="f502" fmla="*/ f389 1 f204"/>
              <a:gd name="f503" fmla="*/ f390 1 f205"/>
              <a:gd name="f504" fmla="*/ f391 1 f204"/>
              <a:gd name="f505" fmla="*/ f392 1 f205"/>
              <a:gd name="f506" fmla="*/ f393 1 f204"/>
              <a:gd name="f507" fmla="*/ f394 1 f205"/>
              <a:gd name="f508" fmla="*/ f395 1 f204"/>
              <a:gd name="f509" fmla="*/ f396 1 f204"/>
              <a:gd name="f510" fmla="*/ f397 1 f204"/>
              <a:gd name="f511" fmla="*/ f398 1 f204"/>
              <a:gd name="f512" fmla="*/ f399 1 f204"/>
              <a:gd name="f513" fmla="*/ f400 1 f204"/>
              <a:gd name="f514" fmla="*/ f401 1 f204"/>
              <a:gd name="f515" fmla="*/ f402 1 f204"/>
              <a:gd name="f516" fmla="*/ f403 1 f205"/>
              <a:gd name="f517" fmla="*/ f404 1 f205"/>
              <a:gd name="f518" fmla="*/ f405 1 f204"/>
              <a:gd name="f519" fmla="*/ f406 1 f204"/>
              <a:gd name="f520" fmla="*/ f407 1 f205"/>
              <a:gd name="f521" fmla="*/ f408 1 f205"/>
              <a:gd name="f522" fmla="*/ f409 1 f204"/>
              <a:gd name="f523" fmla="*/ f410 1 f205"/>
              <a:gd name="f524" fmla="*/ f411 1 f204"/>
              <a:gd name="f525" fmla="*/ f412 1 f205"/>
              <a:gd name="f526" fmla="*/ f413 1 f204"/>
              <a:gd name="f527" fmla="*/ f414 1 f205"/>
              <a:gd name="f528" fmla="*/ f415 1 f204"/>
              <a:gd name="f529" fmla="*/ f416 1 f204"/>
              <a:gd name="f530" fmla="*/ f417 1 f205"/>
              <a:gd name="f531" fmla="*/ f418 1 f205"/>
              <a:gd name="f532" fmla="*/ f419 1 f204"/>
              <a:gd name="f533" fmla="*/ f420 1 f205"/>
              <a:gd name="f534" fmla="*/ f421 1 f204"/>
              <a:gd name="f535" fmla="*/ f422 1 f204"/>
              <a:gd name="f536" fmla="*/ f423 1 f205"/>
              <a:gd name="f537" fmla="*/ f424 1 f205"/>
              <a:gd name="f538" fmla="*/ f425 f195 1"/>
              <a:gd name="f539" fmla="*/ f426 f195 1"/>
              <a:gd name="f540" fmla="*/ f428 f196 1"/>
              <a:gd name="f541" fmla="*/ f427 f196 1"/>
              <a:gd name="f542" fmla="*/ f429 f195 1"/>
              <a:gd name="f543" fmla="*/ f430 f196 1"/>
              <a:gd name="f544" fmla="*/ f431 f195 1"/>
              <a:gd name="f545" fmla="*/ f432 f196 1"/>
              <a:gd name="f546" fmla="*/ f433 f196 1"/>
              <a:gd name="f547" fmla="*/ f434 f195 1"/>
              <a:gd name="f548" fmla="*/ f435 f196 1"/>
              <a:gd name="f549" fmla="*/ f436 f195 1"/>
              <a:gd name="f550" fmla="*/ f437 f196 1"/>
              <a:gd name="f551" fmla="*/ f438 f195 1"/>
              <a:gd name="f552" fmla="*/ f439 f196 1"/>
              <a:gd name="f553" fmla="*/ f440 f195 1"/>
              <a:gd name="f554" fmla="*/ f441 f195 1"/>
              <a:gd name="f555" fmla="*/ f442 f196 1"/>
              <a:gd name="f556" fmla="*/ f443 f195 1"/>
              <a:gd name="f557" fmla="*/ f444 f196 1"/>
              <a:gd name="f558" fmla="*/ f445 f196 1"/>
              <a:gd name="f559" fmla="*/ f446 f196 1"/>
              <a:gd name="f560" fmla="*/ f447 f196 1"/>
              <a:gd name="f561" fmla="*/ f448 f196 1"/>
              <a:gd name="f562" fmla="*/ f449 f195 1"/>
              <a:gd name="f563" fmla="*/ f450 f196 1"/>
              <a:gd name="f564" fmla="*/ f451 f195 1"/>
              <a:gd name="f565" fmla="*/ f452 f195 1"/>
              <a:gd name="f566" fmla="*/ f453 f196 1"/>
              <a:gd name="f567" fmla="*/ f454 f196 1"/>
              <a:gd name="f568" fmla="*/ f455 f196 1"/>
              <a:gd name="f569" fmla="*/ f456 f195 1"/>
              <a:gd name="f570" fmla="*/ f457 f195 1"/>
              <a:gd name="f571" fmla="*/ f458 f195 1"/>
              <a:gd name="f572" fmla="*/ f459 f195 1"/>
              <a:gd name="f573" fmla="*/ f460 f196 1"/>
              <a:gd name="f574" fmla="*/ f461 f195 1"/>
              <a:gd name="f575" fmla="*/ f462 f196 1"/>
              <a:gd name="f576" fmla="*/ f463 f195 1"/>
              <a:gd name="f577" fmla="*/ f464 f196 1"/>
              <a:gd name="f578" fmla="*/ f465 f195 1"/>
              <a:gd name="f579" fmla="*/ f466 f196 1"/>
              <a:gd name="f580" fmla="*/ f467 f195 1"/>
              <a:gd name="f581" fmla="*/ f468 f196 1"/>
              <a:gd name="f582" fmla="*/ f469 f195 1"/>
              <a:gd name="f583" fmla="*/ f470 f196 1"/>
              <a:gd name="f584" fmla="*/ f471 f195 1"/>
              <a:gd name="f585" fmla="*/ f472 f196 1"/>
              <a:gd name="f586" fmla="*/ f473 f195 1"/>
              <a:gd name="f587" fmla="*/ f474 f196 1"/>
              <a:gd name="f588" fmla="*/ f475 f195 1"/>
              <a:gd name="f589" fmla="*/ f476 f196 1"/>
              <a:gd name="f590" fmla="*/ f477 f195 1"/>
              <a:gd name="f591" fmla="*/ f478 f196 1"/>
              <a:gd name="f592" fmla="*/ f479 f195 1"/>
              <a:gd name="f593" fmla="*/ f480 f196 1"/>
              <a:gd name="f594" fmla="*/ f481 f195 1"/>
              <a:gd name="f595" fmla="*/ f482 f196 1"/>
              <a:gd name="f596" fmla="*/ f483 f195 1"/>
              <a:gd name="f597" fmla="*/ f484 f196 1"/>
              <a:gd name="f598" fmla="*/ f485 f195 1"/>
              <a:gd name="f599" fmla="*/ f486 f196 1"/>
              <a:gd name="f600" fmla="*/ f487 f196 1"/>
              <a:gd name="f601" fmla="*/ f488 f196 1"/>
              <a:gd name="f602" fmla="*/ f489 f195 1"/>
              <a:gd name="f603" fmla="*/ f490 f196 1"/>
              <a:gd name="f604" fmla="*/ f491 f195 1"/>
              <a:gd name="f605" fmla="*/ f492 f196 1"/>
              <a:gd name="f606" fmla="*/ f493 f195 1"/>
              <a:gd name="f607" fmla="*/ f494 f196 1"/>
              <a:gd name="f608" fmla="*/ f495 f196 1"/>
              <a:gd name="f609" fmla="*/ f496 f195 1"/>
              <a:gd name="f610" fmla="*/ f497 f196 1"/>
              <a:gd name="f611" fmla="*/ f498 f195 1"/>
              <a:gd name="f612" fmla="*/ f499 f196 1"/>
              <a:gd name="f613" fmla="*/ f500 f195 1"/>
              <a:gd name="f614" fmla="*/ f501 f196 1"/>
              <a:gd name="f615" fmla="*/ f502 f195 1"/>
              <a:gd name="f616" fmla="*/ f503 f196 1"/>
              <a:gd name="f617" fmla="*/ f504 f195 1"/>
              <a:gd name="f618" fmla="*/ f505 f196 1"/>
              <a:gd name="f619" fmla="*/ f506 f195 1"/>
              <a:gd name="f620" fmla="*/ f507 f196 1"/>
              <a:gd name="f621" fmla="*/ f508 f195 1"/>
              <a:gd name="f622" fmla="*/ f509 f195 1"/>
              <a:gd name="f623" fmla="*/ f510 f195 1"/>
              <a:gd name="f624" fmla="*/ f511 f195 1"/>
              <a:gd name="f625" fmla="*/ f512 f195 1"/>
              <a:gd name="f626" fmla="*/ f513 f195 1"/>
              <a:gd name="f627" fmla="*/ f514 f195 1"/>
              <a:gd name="f628" fmla="*/ f515 f195 1"/>
              <a:gd name="f629" fmla="*/ f516 f196 1"/>
              <a:gd name="f630" fmla="*/ f517 f196 1"/>
              <a:gd name="f631" fmla="*/ f518 f195 1"/>
              <a:gd name="f632" fmla="*/ f519 f195 1"/>
              <a:gd name="f633" fmla="*/ f520 f196 1"/>
              <a:gd name="f634" fmla="*/ f521 f196 1"/>
              <a:gd name="f635" fmla="*/ f522 f195 1"/>
              <a:gd name="f636" fmla="*/ f523 f196 1"/>
              <a:gd name="f637" fmla="*/ f524 f195 1"/>
              <a:gd name="f638" fmla="*/ f525 f196 1"/>
              <a:gd name="f639" fmla="*/ f526 f195 1"/>
              <a:gd name="f640" fmla="*/ f527 f196 1"/>
              <a:gd name="f641" fmla="*/ f528 f195 1"/>
              <a:gd name="f642" fmla="*/ f529 f195 1"/>
              <a:gd name="f643" fmla="*/ f530 f196 1"/>
              <a:gd name="f644" fmla="*/ f531 f196 1"/>
              <a:gd name="f645" fmla="*/ f532 f195 1"/>
              <a:gd name="f646" fmla="*/ f533 f196 1"/>
              <a:gd name="f647" fmla="*/ f534 f195 1"/>
              <a:gd name="f648" fmla="*/ f535 f195 1"/>
              <a:gd name="f649" fmla="*/ f536 f196 1"/>
              <a:gd name="f650" fmla="*/ f537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5">
                <a:pos x="f542" y="f543"/>
              </a:cxn>
              <a:cxn ang="f315">
                <a:pos x="f544" y="f545"/>
              </a:cxn>
              <a:cxn ang="f315">
                <a:pos x="f544" y="f546"/>
              </a:cxn>
              <a:cxn ang="f315">
                <a:pos x="f547" y="f548"/>
              </a:cxn>
              <a:cxn ang="f315">
                <a:pos x="f549" y="f548"/>
              </a:cxn>
              <a:cxn ang="f315">
                <a:pos x="f549" y="f550"/>
              </a:cxn>
              <a:cxn ang="f315">
                <a:pos x="f551" y="f552"/>
              </a:cxn>
              <a:cxn ang="f315">
                <a:pos x="f553" y="f552"/>
              </a:cxn>
              <a:cxn ang="f315">
                <a:pos x="f554" y="f555"/>
              </a:cxn>
              <a:cxn ang="f315">
                <a:pos x="f554" y="f555"/>
              </a:cxn>
              <a:cxn ang="f315">
                <a:pos x="f556" y="f557"/>
              </a:cxn>
              <a:cxn ang="f315">
                <a:pos x="f554" y="f558"/>
              </a:cxn>
              <a:cxn ang="f315">
                <a:pos x="f554" y="f559"/>
              </a:cxn>
              <a:cxn ang="f315">
                <a:pos x="f556" y="f560"/>
              </a:cxn>
              <a:cxn ang="f315">
                <a:pos x="f556" y="f561"/>
              </a:cxn>
              <a:cxn ang="f315">
                <a:pos x="f562" y="f563"/>
              </a:cxn>
              <a:cxn ang="f315">
                <a:pos x="f564" y="f563"/>
              </a:cxn>
              <a:cxn ang="f315">
                <a:pos x="f565" y="f566"/>
              </a:cxn>
              <a:cxn ang="f315">
                <a:pos x="f565" y="f567"/>
              </a:cxn>
              <a:cxn ang="f315">
                <a:pos x="f542" y="f543"/>
              </a:cxn>
              <a:cxn ang="f315">
                <a:pos x="f553" y="f568"/>
              </a:cxn>
              <a:cxn ang="f315">
                <a:pos x="f551" y="f568"/>
              </a:cxn>
              <a:cxn ang="f315">
                <a:pos x="f569" y="f550"/>
              </a:cxn>
              <a:cxn ang="f315">
                <a:pos x="f569" y="f548"/>
              </a:cxn>
              <a:cxn ang="f315">
                <a:pos x="f570" y="f548"/>
              </a:cxn>
              <a:cxn ang="f315">
                <a:pos x="f571" y="f548"/>
              </a:cxn>
              <a:cxn ang="f315">
                <a:pos x="f553" y="f548"/>
              </a:cxn>
              <a:cxn ang="f315">
                <a:pos x="f572" y="f573"/>
              </a:cxn>
              <a:cxn ang="f315">
                <a:pos x="f574" y="f575"/>
              </a:cxn>
              <a:cxn ang="f315">
                <a:pos x="f576" y="f577"/>
              </a:cxn>
              <a:cxn ang="f315">
                <a:pos x="f578" y="f579"/>
              </a:cxn>
              <a:cxn ang="f315">
                <a:pos x="f580" y="f581"/>
              </a:cxn>
              <a:cxn ang="f315">
                <a:pos x="f582" y="f583"/>
              </a:cxn>
              <a:cxn ang="f315">
                <a:pos x="f584" y="f585"/>
              </a:cxn>
              <a:cxn ang="f315">
                <a:pos x="f586" y="f587"/>
              </a:cxn>
              <a:cxn ang="f315">
                <a:pos x="f588" y="f589"/>
              </a:cxn>
              <a:cxn ang="f315">
                <a:pos x="f590" y="f591"/>
              </a:cxn>
              <a:cxn ang="f315">
                <a:pos x="f592" y="f593"/>
              </a:cxn>
              <a:cxn ang="f315">
                <a:pos x="f594" y="f595"/>
              </a:cxn>
              <a:cxn ang="f315">
                <a:pos x="f594" y="f595"/>
              </a:cxn>
              <a:cxn ang="f315">
                <a:pos x="f596" y="f597"/>
              </a:cxn>
              <a:cxn ang="f315">
                <a:pos x="f596" y="f597"/>
              </a:cxn>
              <a:cxn ang="f315">
                <a:pos x="f598" y="f599"/>
              </a:cxn>
              <a:cxn ang="f315">
                <a:pos x="f596" y="f600"/>
              </a:cxn>
              <a:cxn ang="f315">
                <a:pos x="f596" y="f600"/>
              </a:cxn>
              <a:cxn ang="f315">
                <a:pos x="f596" y="f601"/>
              </a:cxn>
              <a:cxn ang="f315">
                <a:pos x="f553" y="f568"/>
              </a:cxn>
              <a:cxn ang="f315">
                <a:pos x="f602" y="f603"/>
              </a:cxn>
              <a:cxn ang="f315">
                <a:pos x="f604" y="f605"/>
              </a:cxn>
              <a:cxn ang="f315">
                <a:pos x="f553" y="f605"/>
              </a:cxn>
              <a:cxn ang="f315">
                <a:pos x="f606" y="f607"/>
              </a:cxn>
              <a:cxn ang="f315">
                <a:pos x="f606" y="f608"/>
              </a:cxn>
              <a:cxn ang="f315">
                <a:pos x="f609" y="f610"/>
              </a:cxn>
              <a:cxn ang="f315">
                <a:pos x="f611" y="f612"/>
              </a:cxn>
              <a:cxn ang="f315">
                <a:pos x="f613" y="f614"/>
              </a:cxn>
              <a:cxn ang="f315">
                <a:pos x="f615" y="f616"/>
              </a:cxn>
              <a:cxn ang="f315">
                <a:pos x="f617" y="f618"/>
              </a:cxn>
              <a:cxn ang="f315">
                <a:pos x="f619" y="f620"/>
              </a:cxn>
              <a:cxn ang="f315">
                <a:pos x="f621" y="f620"/>
              </a:cxn>
              <a:cxn ang="f315">
                <a:pos x="f562" y="f620"/>
              </a:cxn>
              <a:cxn ang="f315">
                <a:pos x="f622" y="f620"/>
              </a:cxn>
              <a:cxn ang="f315">
                <a:pos x="f623" y="f620"/>
              </a:cxn>
              <a:cxn ang="f315">
                <a:pos x="f624" y="f620"/>
              </a:cxn>
              <a:cxn ang="f315">
                <a:pos x="f625" y="f620"/>
              </a:cxn>
              <a:cxn ang="f315">
                <a:pos x="f626" y="f620"/>
              </a:cxn>
              <a:cxn ang="f315">
                <a:pos x="f627" y="f620"/>
              </a:cxn>
              <a:cxn ang="f315">
                <a:pos x="f628" y="f629"/>
              </a:cxn>
              <a:cxn ang="f315">
                <a:pos x="f628" y="f630"/>
              </a:cxn>
              <a:cxn ang="f315">
                <a:pos x="f631" y="f630"/>
              </a:cxn>
              <a:cxn ang="f315">
                <a:pos x="f632" y="f633"/>
              </a:cxn>
              <a:cxn ang="f315">
                <a:pos x="f632" y="f633"/>
              </a:cxn>
              <a:cxn ang="f315">
                <a:pos x="f632" y="f633"/>
              </a:cxn>
              <a:cxn ang="f315">
                <a:pos x="f631" y="f634"/>
              </a:cxn>
              <a:cxn ang="f315">
                <a:pos x="f635" y="f634"/>
              </a:cxn>
              <a:cxn ang="f315">
                <a:pos x="f635" y="f636"/>
              </a:cxn>
              <a:cxn ang="f315">
                <a:pos x="f602" y="f636"/>
              </a:cxn>
              <a:cxn ang="f315">
                <a:pos x="f637" y="f638"/>
              </a:cxn>
              <a:cxn ang="f315">
                <a:pos x="f637" y="f638"/>
              </a:cxn>
              <a:cxn ang="f315">
                <a:pos x="f639" y="f640"/>
              </a:cxn>
              <a:cxn ang="f315">
                <a:pos x="f641" y="f640"/>
              </a:cxn>
              <a:cxn ang="f315">
                <a:pos x="f642" y="f543"/>
              </a:cxn>
              <a:cxn ang="f315">
                <a:pos x="f641" y="f643"/>
              </a:cxn>
              <a:cxn ang="f315">
                <a:pos x="f639" y="f643"/>
              </a:cxn>
              <a:cxn ang="f315">
                <a:pos x="f637" y="f644"/>
              </a:cxn>
              <a:cxn ang="f315">
                <a:pos x="f637" y="f644"/>
              </a:cxn>
              <a:cxn ang="f315">
                <a:pos x="f645" y="f646"/>
              </a:cxn>
              <a:cxn ang="f315">
                <a:pos x="f637" y="f638"/>
              </a:cxn>
              <a:cxn ang="f315">
                <a:pos x="f647" y="f543"/>
              </a:cxn>
              <a:cxn ang="f315">
                <a:pos x="f648" y="f649"/>
              </a:cxn>
              <a:cxn ang="f315">
                <a:pos x="f551" y="f543"/>
              </a:cxn>
              <a:cxn ang="f315">
                <a:pos x="f648" y="f650"/>
              </a:cxn>
              <a:cxn ang="f315">
                <a:pos x="f647" y="f543"/>
              </a:cxn>
            </a:cxnLst>
            <a:rect l="f538" t="f541" r="f539" b="f540"/>
            <a:pathLst>
              <a:path w="5829300" h="4391025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lnTo>
                  <a:pt x="f12" y="f14"/>
                </a:lnTo>
                <a:cubicBezTo>
                  <a:pt x="f12" y="f15"/>
                  <a:pt x="f16" y="f17"/>
                  <a:pt x="f18" y="f17"/>
                </a:cubicBezTo>
                <a:lnTo>
                  <a:pt x="f19" y="f17"/>
                </a:lnTo>
                <a:lnTo>
                  <a:pt x="f19" y="f20"/>
                </a:lnTo>
                <a:cubicBezTo>
                  <a:pt x="f19" y="f21"/>
                  <a:pt x="f22" y="f5"/>
                  <a:pt x="f23" y="f5"/>
                </a:cubicBezTo>
                <a:lnTo>
                  <a:pt x="f24" y="f5"/>
                </a:lnTo>
                <a:cubicBezTo>
                  <a:pt x="f25" y="f5"/>
                  <a:pt x="f26" y="f27"/>
                  <a:pt x="f28" y="f29"/>
                </a:cubicBezTo>
                <a:lnTo>
                  <a:pt x="f28" y="f29"/>
                </a:lnTo>
                <a:cubicBezTo>
                  <a:pt x="f5" y="f30"/>
                  <a:pt x="f5" y="f31"/>
                  <a:pt x="f5" y="f32"/>
                </a:cubicBezTo>
                <a:cubicBezTo>
                  <a:pt x="f5" y="f33"/>
                  <a:pt x="f5" y="f34"/>
                  <a:pt x="f28" y="f35"/>
                </a:cubicBezTo>
                <a:lnTo>
                  <a:pt x="f28" y="f36"/>
                </a:lnTo>
                <a:cubicBezTo>
                  <a:pt x="f5" y="f37"/>
                  <a:pt x="f5" y="f38"/>
                  <a:pt x="f5" y="f39"/>
                </a:cubicBezTo>
                <a:lnTo>
                  <a:pt x="f5" y="f40"/>
                </a:lnTo>
                <a:cubicBezTo>
                  <a:pt x="f5" y="f41"/>
                  <a:pt x="f42" y="f43"/>
                  <a:pt x="f32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8"/>
                </a:cubicBezTo>
                <a:lnTo>
                  <a:pt x="f46" y="f49"/>
                </a:lnTo>
                <a:cubicBezTo>
                  <a:pt x="f10" y="f50"/>
                  <a:pt x="f6" y="f51"/>
                  <a:pt x="f6" y="f8"/>
                </a:cubicBezTo>
                <a:close/>
                <a:moveTo>
                  <a:pt x="f24" y="f52"/>
                </a:moveTo>
                <a:lnTo>
                  <a:pt x="f23" y="f52"/>
                </a:lnTo>
                <a:cubicBezTo>
                  <a:pt x="f53" y="f52"/>
                  <a:pt x="f53" y="f54"/>
                  <a:pt x="f53" y="f20"/>
                </a:cubicBezTo>
                <a:lnTo>
                  <a:pt x="f53" y="f17"/>
                </a:lnTo>
                <a:lnTo>
                  <a:pt x="f55" y="f17"/>
                </a:lnTo>
                <a:lnTo>
                  <a:pt x="f56" y="f17"/>
                </a:lnTo>
                <a:lnTo>
                  <a:pt x="f24" y="f17"/>
                </a:lnTo>
                <a:cubicBezTo>
                  <a:pt x="f57" y="f17"/>
                  <a:pt x="f58" y="f17"/>
                  <a:pt x="f59" y="f60"/>
                </a:cubicBezTo>
                <a:cubicBezTo>
                  <a:pt x="f61" y="f60"/>
                  <a:pt x="f61" y="f60"/>
                  <a:pt x="f62" y="f63"/>
                </a:cubicBezTo>
                <a:cubicBezTo>
                  <a:pt x="f64" y="f63"/>
                  <a:pt x="f65" y="f66"/>
                  <a:pt x="f67" y="f66"/>
                </a:cubicBezTo>
                <a:cubicBezTo>
                  <a:pt x="f29" y="f66"/>
                  <a:pt x="f29" y="f68"/>
                  <a:pt x="f69" y="f68"/>
                </a:cubicBezTo>
                <a:cubicBezTo>
                  <a:pt x="f70" y="f68"/>
                  <a:pt x="f71" y="f72"/>
                  <a:pt x="f73" y="f72"/>
                </a:cubicBezTo>
                <a:cubicBezTo>
                  <a:pt x="f74" y="f72"/>
                  <a:pt x="f74" y="f75"/>
                  <a:pt x="f76" y="f77"/>
                </a:cubicBezTo>
                <a:cubicBezTo>
                  <a:pt x="f78" y="f79"/>
                  <a:pt x="f78" y="f79"/>
                  <a:pt x="f80" y="f81"/>
                </a:cubicBezTo>
                <a:cubicBezTo>
                  <a:pt x="f82" y="f83"/>
                  <a:pt x="f82" y="f83"/>
                  <a:pt x="f84" y="f85"/>
                </a:cubicBezTo>
                <a:cubicBezTo>
                  <a:pt x="f86" y="f87"/>
                  <a:pt x="f86" y="f87"/>
                  <a:pt x="f86" y="f88"/>
                </a:cubicBezTo>
                <a:cubicBezTo>
                  <a:pt x="f89" y="f90"/>
                  <a:pt x="f89" y="f91"/>
                  <a:pt x="f92" y="f93"/>
                </a:cubicBezTo>
                <a:lnTo>
                  <a:pt x="f94" y="f95"/>
                </a:lnTo>
                <a:cubicBezTo>
                  <a:pt x="f96" y="f97"/>
                  <a:pt x="f96" y="f98"/>
                  <a:pt x="f99" y="f100"/>
                </a:cubicBezTo>
                <a:lnTo>
                  <a:pt x="f99" y="f100"/>
                </a:lnTo>
                <a:cubicBezTo>
                  <a:pt x="f101" y="f102"/>
                  <a:pt x="f101" y="f103"/>
                  <a:pt x="f101" y="f104"/>
                </a:cubicBezTo>
                <a:lnTo>
                  <a:pt x="f101" y="f104"/>
                </a:lnTo>
                <a:cubicBezTo>
                  <a:pt x="f101" y="f105"/>
                  <a:pt x="f106" y="f107"/>
                  <a:pt x="f106" y="f108"/>
                </a:cubicBezTo>
                <a:cubicBezTo>
                  <a:pt x="f106" y="f109"/>
                  <a:pt x="f106" y="f110"/>
                  <a:pt x="f101" y="f111"/>
                </a:cubicBezTo>
                <a:lnTo>
                  <a:pt x="f101" y="f111"/>
                </a:lnTo>
                <a:lnTo>
                  <a:pt x="f101" y="f112"/>
                </a:lnTo>
                <a:cubicBezTo>
                  <a:pt x="f113" y="f114"/>
                  <a:pt x="f115" y="f52"/>
                  <a:pt x="f24" y="f52"/>
                </a:cubicBezTo>
                <a:close/>
                <a:moveTo>
                  <a:pt x="f116" y="f117"/>
                </a:moveTo>
                <a:cubicBezTo>
                  <a:pt x="f116" y="f118"/>
                  <a:pt x="f44" y="f119"/>
                  <a:pt x="f120" y="f119"/>
                </a:cubicBezTo>
                <a:lnTo>
                  <a:pt x="f24" y="f119"/>
                </a:lnTo>
                <a:cubicBezTo>
                  <a:pt x="f121" y="f119"/>
                  <a:pt x="f122" y="f123"/>
                  <a:pt x="f122" y="f124"/>
                </a:cubicBezTo>
                <a:lnTo>
                  <a:pt x="f122" y="f125"/>
                </a:lnTo>
                <a:cubicBezTo>
                  <a:pt x="f126" y="f125"/>
                  <a:pt x="f126" y="f125"/>
                  <a:pt x="f127" y="f128"/>
                </a:cubicBezTo>
                <a:cubicBezTo>
                  <a:pt x="f129" y="f130"/>
                  <a:pt x="f131" y="f130"/>
                  <a:pt x="f20" y="f132"/>
                </a:cubicBezTo>
                <a:cubicBezTo>
                  <a:pt x="f133" y="f132"/>
                  <a:pt x="f134" y="f135"/>
                  <a:pt x="f136" y="f135"/>
                </a:cubicBezTo>
                <a:cubicBezTo>
                  <a:pt x="f137" y="f138"/>
                  <a:pt x="f78" y="f138"/>
                  <a:pt x="f74" y="f138"/>
                </a:cubicBezTo>
                <a:cubicBezTo>
                  <a:pt x="f73" y="f138"/>
                  <a:pt x="f139" y="f138"/>
                  <a:pt x="f70" y="f140"/>
                </a:cubicBezTo>
                <a:cubicBezTo>
                  <a:pt x="f29" y="f140"/>
                  <a:pt x="f141" y="f142"/>
                  <a:pt x="f64" y="f142"/>
                </a:cubicBezTo>
                <a:cubicBezTo>
                  <a:pt x="f62" y="f142"/>
                  <a:pt x="f61" y="f142"/>
                  <a:pt x="f61" y="f142"/>
                </a:cubicBezTo>
                <a:cubicBezTo>
                  <a:pt x="f143" y="f142"/>
                  <a:pt x="f144" y="f142"/>
                  <a:pt x="f32" y="f142"/>
                </a:cubicBezTo>
                <a:lnTo>
                  <a:pt x="f145" y="f142"/>
                </a:lnTo>
                <a:cubicBezTo>
                  <a:pt x="f146" y="f142"/>
                  <a:pt x="f146" y="f142"/>
                  <a:pt x="f147" y="f142"/>
                </a:cubicBezTo>
                <a:lnTo>
                  <a:pt x="f148" y="f142"/>
                </a:lnTo>
                <a:lnTo>
                  <a:pt x="f149" y="f142"/>
                </a:lnTo>
                <a:lnTo>
                  <a:pt x="f150" y="f142"/>
                </a:lnTo>
                <a:lnTo>
                  <a:pt x="f151" y="f142"/>
                </a:lnTo>
                <a:cubicBezTo>
                  <a:pt x="f152" y="f142"/>
                  <a:pt x="f153" y="f154"/>
                  <a:pt x="f153" y="f155"/>
                </a:cubicBezTo>
                <a:lnTo>
                  <a:pt x="f153" y="f156"/>
                </a:lnTo>
                <a:lnTo>
                  <a:pt x="f157" y="f156"/>
                </a:lnTo>
                <a:cubicBezTo>
                  <a:pt x="f117" y="f156"/>
                  <a:pt x="f158" y="f159"/>
                  <a:pt x="f158" y="f160"/>
                </a:cubicBezTo>
                <a:lnTo>
                  <a:pt x="f158" y="f160"/>
                </a:lnTo>
                <a:lnTo>
                  <a:pt x="f158" y="f160"/>
                </a:lnTo>
                <a:cubicBezTo>
                  <a:pt x="f158" y="f161"/>
                  <a:pt x="f117" y="f162"/>
                  <a:pt x="f157" y="f162"/>
                </a:cubicBezTo>
                <a:lnTo>
                  <a:pt x="f163" y="f162"/>
                </a:lnTo>
                <a:lnTo>
                  <a:pt x="f163" y="f164"/>
                </a:lnTo>
                <a:lnTo>
                  <a:pt x="f116" y="f164"/>
                </a:lnTo>
                <a:close/>
                <a:moveTo>
                  <a:pt x="f165" y="f166"/>
                </a:moveTo>
                <a:lnTo>
                  <a:pt x="f165" y="f166"/>
                </a:lnTo>
                <a:cubicBezTo>
                  <a:pt x="f167" y="f168"/>
                  <a:pt x="f169" y="f168"/>
                  <a:pt x="f170" y="f168"/>
                </a:cubicBezTo>
                <a:lnTo>
                  <a:pt x="f171" y="f168"/>
                </a:lnTo>
                <a:cubicBezTo>
                  <a:pt x="f172" y="f168"/>
                  <a:pt x="f173" y="f174"/>
                  <a:pt x="f173" y="f8"/>
                </a:cubicBezTo>
                <a:cubicBezTo>
                  <a:pt x="f173" y="f175"/>
                  <a:pt x="f172" y="f176"/>
                  <a:pt x="f171" y="f176"/>
                </a:cubicBezTo>
                <a:lnTo>
                  <a:pt x="f170" y="f176"/>
                </a:lnTo>
                <a:cubicBezTo>
                  <a:pt x="f169" y="f176"/>
                  <a:pt x="f177" y="f176"/>
                  <a:pt x="f165" y="f178"/>
                </a:cubicBezTo>
                <a:lnTo>
                  <a:pt x="f165" y="f178"/>
                </a:lnTo>
                <a:cubicBezTo>
                  <a:pt x="f179" y="f180"/>
                  <a:pt x="f181" y="f182"/>
                  <a:pt x="f181" y="f183"/>
                </a:cubicBezTo>
                <a:cubicBezTo>
                  <a:pt x="f181" y="f184"/>
                  <a:pt x="f179" y="f185"/>
                  <a:pt x="f165" y="f166"/>
                </a:cubicBezTo>
                <a:close/>
                <a:moveTo>
                  <a:pt x="f186" y="f8"/>
                </a:moveTo>
                <a:cubicBezTo>
                  <a:pt x="f186" y="f187"/>
                  <a:pt x="f188" y="f189"/>
                  <a:pt x="f190" y="f189"/>
                </a:cubicBezTo>
                <a:cubicBezTo>
                  <a:pt x="f191" y="f189"/>
                  <a:pt x="f23" y="f187"/>
                  <a:pt x="f23" y="f8"/>
                </a:cubicBezTo>
                <a:cubicBezTo>
                  <a:pt x="f23" y="f192"/>
                  <a:pt x="f191" y="f193"/>
                  <a:pt x="f190" y="f193"/>
                </a:cubicBezTo>
                <a:cubicBezTo>
                  <a:pt x="f188" y="f193"/>
                  <a:pt x="f186" y="f192"/>
                  <a:pt x="f186" y="f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sp>
        <p:nvSpPr>
          <p:cNvPr id="33" name="Forma libre 47">
            <a:extLst>
              <a:ext uri="{FF2B5EF4-FFF2-40B4-BE49-F238E27FC236}">
                <a16:creationId xmlns:a16="http://schemas.microsoft.com/office/drawing/2014/main" id="{C100C25F-4409-739B-06A4-5566CE8C0596}"/>
              </a:ext>
            </a:extLst>
          </p:cNvPr>
          <p:cNvSpPr/>
          <p:nvPr/>
        </p:nvSpPr>
        <p:spPr>
          <a:xfrm>
            <a:off x="481751" y="3891119"/>
            <a:ext cx="393292" cy="4209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6813"/>
              <a:gd name="f7" fmla="val 6226179"/>
              <a:gd name="f8" fmla="val 4017333"/>
              <a:gd name="f9" fmla="val 717429"/>
              <a:gd name="f10" fmla="val 4184079"/>
              <a:gd name="f11" fmla="val 437184"/>
              <a:gd name="f12" fmla="val 4221912"/>
              <a:gd name="f13" fmla="val 369220"/>
              <a:gd name="f14" fmla="val 4305289"/>
              <a:gd name="f15" fmla="val 346105"/>
              <a:gd name="f16" fmla="val 4373244"/>
              <a:gd name="f17" fmla="val 383938"/>
              <a:gd name="f18" fmla="val 4441199"/>
              <a:gd name="f19" fmla="val 421771"/>
              <a:gd name="f20" fmla="val 4464324"/>
              <a:gd name="f21" fmla="val 505149"/>
              <a:gd name="f22" fmla="val 4426491"/>
              <a:gd name="f23" fmla="val 573104"/>
              <a:gd name="f24" fmla="val 4259745"/>
              <a:gd name="f25" fmla="val 853348"/>
              <a:gd name="f26" fmla="val 4237325"/>
              <a:gd name="f27" fmla="val 898893"/>
              <a:gd name="f28" fmla="val 921313"/>
              <a:gd name="f29" fmla="val 4138534"/>
              <a:gd name="f30" fmla="val 4116114"/>
              <a:gd name="f31" fmla="val 4092990"/>
              <a:gd name="f32" fmla="val 913601"/>
              <a:gd name="f33" fmla="val 4070579"/>
              <a:gd name="f34" fmla="val 905900"/>
              <a:gd name="f35" fmla="val 4001920"/>
              <a:gd name="f36" fmla="val 868762"/>
              <a:gd name="f37" fmla="val 3979500"/>
              <a:gd name="f38" fmla="val 786089"/>
              <a:gd name="f39" fmla="val 1565875"/>
              <a:gd name="f40" fmla="val 854053"/>
              <a:gd name="f41" fmla="val 1588295"/>
              <a:gd name="f42" fmla="val 899597"/>
              <a:gd name="f43" fmla="val 1641541"/>
              <a:gd name="f44" fmla="val 922017"/>
              <a:gd name="f45" fmla="val 1687085"/>
              <a:gd name="f46" fmla="val 1709505"/>
              <a:gd name="f47" fmla="val 1732630"/>
              <a:gd name="f48" fmla="val 914306"/>
              <a:gd name="f49" fmla="val 1755050"/>
              <a:gd name="f50" fmla="val 906604"/>
              <a:gd name="f51" fmla="val 1823014"/>
              <a:gd name="f52" fmla="val 868771"/>
              <a:gd name="f53" fmla="val 1846129"/>
              <a:gd name="f54" fmla="val 785394"/>
              <a:gd name="f55" fmla="val 1808296"/>
              <a:gd name="f56" fmla="val 717439"/>
              <a:gd name="f57" fmla="val 1641550"/>
              <a:gd name="f58" fmla="val 437194"/>
              <a:gd name="f59" fmla="val 1603717"/>
              <a:gd name="f60" fmla="val 369230"/>
              <a:gd name="f61" fmla="val 1520340"/>
              <a:gd name="f62" fmla="val 346115"/>
              <a:gd name="f63" fmla="val 1452385"/>
              <a:gd name="f64" fmla="val 383948"/>
              <a:gd name="f65" fmla="val 1384430"/>
              <a:gd name="f66" fmla="val 421781"/>
              <a:gd name="f67" fmla="val 1361306"/>
              <a:gd name="f68" fmla="val 505158"/>
              <a:gd name="f69" fmla="val 1399139"/>
              <a:gd name="f70" fmla="val 573113"/>
              <a:gd name="f71" fmla="val 2912462"/>
              <a:gd name="f72" fmla="val 596923"/>
              <a:gd name="f73" fmla="val 2988129"/>
              <a:gd name="f74" fmla="val 3048381"/>
              <a:gd name="f75" fmla="val 536670"/>
              <a:gd name="f76" fmla="val 461004"/>
              <a:gd name="f77" fmla="val 135919"/>
              <a:gd name="f78" fmla="val 60253"/>
              <a:gd name="f79" fmla="val 2836796"/>
              <a:gd name="f80" fmla="val 2776543"/>
              <a:gd name="f81" fmla="val 2768832"/>
              <a:gd name="f82" fmla="val 535975"/>
              <a:gd name="f83" fmla="val 2829085"/>
              <a:gd name="f84" fmla="val 2768137"/>
              <a:gd name="f85" fmla="val 2828390"/>
              <a:gd name="f86" fmla="val 2904056"/>
              <a:gd name="f87" fmla="val 2979722"/>
              <a:gd name="f88" fmla="val 3039975"/>
              <a:gd name="f89" fmla="val 5689710"/>
              <a:gd name="f90" fmla="val 5364626"/>
              <a:gd name="f91" fmla="val 5288959"/>
              <a:gd name="f92" fmla="val 5228706"/>
              <a:gd name="f93" fmla="val 5765376"/>
              <a:gd name="f94" fmla="val 5825629"/>
              <a:gd name="f95" fmla="val 5439587"/>
              <a:gd name="f96" fmla="val 1451681"/>
              <a:gd name="f97" fmla="val 5401754"/>
              <a:gd name="f98" fmla="val 1383716"/>
              <a:gd name="f99" fmla="val 5318376"/>
              <a:gd name="f100" fmla="val 1360601"/>
              <a:gd name="f101" fmla="val 5250422"/>
              <a:gd name="f102" fmla="val 1398434"/>
              <a:gd name="f103" fmla="val 4970177"/>
              <a:gd name="f104" fmla="val 1565180"/>
              <a:gd name="f105" fmla="val 4902222"/>
              <a:gd name="f106" fmla="val 1603013"/>
              <a:gd name="f107" fmla="val 4879098"/>
              <a:gd name="f108" fmla="val 1686390"/>
              <a:gd name="f109" fmla="val 4916931"/>
              <a:gd name="f110" fmla="val 1754345"/>
              <a:gd name="f111" fmla="val 4939351"/>
              <a:gd name="f112" fmla="val 1799890"/>
              <a:gd name="f113" fmla="val 4992597"/>
              <a:gd name="f114" fmla="val 1822310"/>
              <a:gd name="f115" fmla="val 5038141"/>
              <a:gd name="f116" fmla="val 5060561"/>
              <a:gd name="f117" fmla="val 5083686"/>
              <a:gd name="f118" fmla="val 1814598"/>
              <a:gd name="f119" fmla="val 5106096"/>
              <a:gd name="f120" fmla="val 1806896"/>
              <a:gd name="f121" fmla="val 5386341"/>
              <a:gd name="f122" fmla="val 1640151"/>
              <a:gd name="f123" fmla="val 5455000"/>
              <a:gd name="f124" fmla="val 5477420"/>
              <a:gd name="f125" fmla="val 1519635"/>
              <a:gd name="f126" fmla="val 4698339"/>
              <a:gd name="f127" fmla="val 2889347"/>
              <a:gd name="f128" fmla="val 3199723"/>
              <a:gd name="f129" fmla="val 4614961"/>
              <a:gd name="f130" fmla="val 3502388"/>
              <a:gd name="f131" fmla="val 4463629"/>
              <a:gd name="f132" fmla="val 3774931"/>
              <a:gd name="f133" fmla="val 4455927"/>
              <a:gd name="f134" fmla="val 3797351"/>
              <a:gd name="f135" fmla="val 4448215"/>
              <a:gd name="f136" fmla="val 3812764"/>
              <a:gd name="f137" fmla="val 4433497"/>
              <a:gd name="f138" fmla="val 3828177"/>
              <a:gd name="f139" fmla="val 4418084"/>
              <a:gd name="f140" fmla="val 3850597"/>
              <a:gd name="f141" fmla="val 4357831"/>
              <a:gd name="f142" fmla="val 3941677"/>
              <a:gd name="f143" fmla="val 4296873"/>
              <a:gd name="f144" fmla="val 4032061"/>
              <a:gd name="f145" fmla="val 4221207"/>
              <a:gd name="f146" fmla="val 4107727"/>
              <a:gd name="f147" fmla="val 3956376"/>
              <a:gd name="f148" fmla="val 4478356"/>
              <a:gd name="f149" fmla="val 3820456"/>
              <a:gd name="f150" fmla="val 4796434"/>
              <a:gd name="f151" fmla="val 3827463"/>
              <a:gd name="f152" fmla="val 5000317"/>
              <a:gd name="f153" fmla="val 5008029"/>
              <a:gd name="f154" fmla="val 5023442"/>
              <a:gd name="f155" fmla="val 3835175"/>
              <a:gd name="f156" fmla="val 5045862"/>
              <a:gd name="f157" fmla="val 5068282"/>
              <a:gd name="f158" fmla="val 5719156"/>
              <a:gd name="f159" fmla="val 6006407"/>
              <a:gd name="f160" fmla="val 3600465"/>
              <a:gd name="f161" fmla="val 6233406"/>
              <a:gd name="f162" fmla="val 3320925"/>
              <a:gd name="f163" fmla="val 2481590"/>
              <a:gd name="f164" fmla="val 2194338"/>
              <a:gd name="f165" fmla="val 1967340"/>
              <a:gd name="f166" fmla="val 5998696"/>
              <a:gd name="f167" fmla="val 5052869"/>
              <a:gd name="f168" fmla="val 5030449"/>
              <a:gd name="f169" fmla="val 5022738"/>
              <a:gd name="f170" fmla="val 5000327"/>
              <a:gd name="f171" fmla="val 1975051"/>
              <a:gd name="f172" fmla="val 4803450"/>
              <a:gd name="f173" fmla="val 1838427"/>
              <a:gd name="f174" fmla="val 4493084"/>
              <a:gd name="f175" fmla="val 1589009"/>
              <a:gd name="f176" fmla="val 4130157"/>
              <a:gd name="f177" fmla="val 1505631"/>
              <a:gd name="f178" fmla="val 4039077"/>
              <a:gd name="f179" fmla="val 1422263"/>
              <a:gd name="f180" fmla="val 3940991"/>
              <a:gd name="f181" fmla="val 1362010"/>
              <a:gd name="f182" fmla="val 3827492"/>
              <a:gd name="f183" fmla="val 1354308"/>
              <a:gd name="f184" fmla="val 3812079"/>
              <a:gd name="f185" fmla="val 1346597"/>
              <a:gd name="f186" fmla="val 3805072"/>
              <a:gd name="f187" fmla="val 1339590"/>
              <a:gd name="f188" fmla="val 3789659"/>
              <a:gd name="f189" fmla="val 1180547"/>
              <a:gd name="f190" fmla="val 3517116"/>
              <a:gd name="f191" fmla="val 1097179"/>
              <a:gd name="f192" fmla="val 3206749"/>
              <a:gd name="f193" fmla="val 2897068"/>
              <a:gd name="f194" fmla="val 1905697"/>
              <a:gd name="f195" fmla="val 1907096"/>
              <a:gd name="f196" fmla="val 1096484"/>
              <a:gd name="f197" fmla="val 2897763"/>
              <a:gd name="f198" fmla="val 3888421"/>
              <a:gd name="f199" fmla="val 1088763"/>
              <a:gd name="f200" fmla="val 1897976"/>
              <a:gd name="f201" fmla="val 3555625"/>
              <a:gd name="f202" fmla="val 5143929"/>
              <a:gd name="f203" fmla="val 2246880"/>
              <a:gd name="f204" fmla="val 5401059"/>
              <a:gd name="f205" fmla="val 5734550"/>
              <a:gd name="f206" fmla="val 5681304"/>
              <a:gd name="f207" fmla="val 2262293"/>
              <a:gd name="f208" fmla="val 5855761"/>
              <a:gd name="f209" fmla="val 2360379"/>
              <a:gd name="f210" fmla="val 5946135"/>
              <a:gd name="f211" fmla="val 3321629"/>
              <a:gd name="f212" fmla="val 3442126"/>
              <a:gd name="f213" fmla="val 3540916"/>
              <a:gd name="f214" fmla="val 2049308"/>
              <a:gd name="f215" fmla="val 3737088"/>
              <a:gd name="f216" fmla="val 1368303"/>
              <a:gd name="f217" fmla="val 2897040"/>
              <a:gd name="f218" fmla="val 2056991"/>
              <a:gd name="f219" fmla="val 1376005"/>
              <a:gd name="f220" fmla="val 3161890"/>
              <a:gd name="f221" fmla="val 1451671"/>
              <a:gd name="f222" fmla="val 3426722"/>
              <a:gd name="f223" fmla="val 1587590"/>
              <a:gd name="f224" fmla="val 3661432"/>
              <a:gd name="f225" fmla="val 3669134"/>
              <a:gd name="f226" fmla="val 1647843"/>
              <a:gd name="f227" fmla="val 3767220"/>
              <a:gd name="f228" fmla="val 1716503"/>
              <a:gd name="f229" fmla="val 3858299"/>
              <a:gd name="f230" fmla="val 1792169"/>
              <a:gd name="f231" fmla="val 1799880"/>
              <a:gd name="f232" fmla="val 3949388"/>
              <a:gd name="f233" fmla="val 1807582"/>
              <a:gd name="f234" fmla="val 3957090"/>
              <a:gd name="f235" fmla="val 2057000"/>
              <a:gd name="f236" fmla="val 4313001"/>
              <a:gd name="f237" fmla="val 2201326"/>
              <a:gd name="f238" fmla="val 4615665"/>
              <a:gd name="f239" fmla="val 2239159"/>
              <a:gd name="f240" fmla="val 4865093"/>
              <a:gd name="f241" fmla="val 3563336"/>
              <a:gd name="f242" fmla="val 3608880"/>
              <a:gd name="f243" fmla="val 4554717"/>
              <a:gd name="f244" fmla="val 3820466"/>
              <a:gd name="f245" fmla="val 4199511"/>
              <a:gd name="f246" fmla="val 4009631"/>
              <a:gd name="f247" fmla="val 3934670"/>
              <a:gd name="f248" fmla="val 3926959"/>
              <a:gd name="f249" fmla="val 4017343"/>
              <a:gd name="f250" fmla="val 4025045"/>
              <a:gd name="f251" fmla="val 3919257"/>
              <a:gd name="f252" fmla="val 4093009"/>
              <a:gd name="f253" fmla="val 3851292"/>
              <a:gd name="f254" fmla="val 4153957"/>
              <a:gd name="f255" fmla="val 3767924"/>
              <a:gd name="f256" fmla="val 4198797"/>
              <a:gd name="f257" fmla="val 3684547"/>
              <a:gd name="f258" fmla="val 3676835"/>
              <a:gd name="f259" fmla="val 4206508"/>
              <a:gd name="f260" fmla="val 3661422"/>
              <a:gd name="f261" fmla="val 4214220"/>
              <a:gd name="f262" fmla="val 3653720"/>
              <a:gd name="f263" fmla="val 4350129"/>
              <a:gd name="f264" fmla="val 854748"/>
              <a:gd name="f265" fmla="val 574503"/>
              <a:gd name="f266" fmla="val 506539"/>
              <a:gd name="f267" fmla="val 423171"/>
              <a:gd name="f268" fmla="val 1383021"/>
              <a:gd name="f269" fmla="val 385338"/>
              <a:gd name="f270" fmla="val 347505"/>
              <a:gd name="f271" fmla="val 1519645"/>
              <a:gd name="f272" fmla="val 369925"/>
              <a:gd name="f273" fmla="val 438584"/>
              <a:gd name="f274" fmla="val 1640846"/>
              <a:gd name="f275" fmla="val 718829"/>
              <a:gd name="f276" fmla="val 1807591"/>
              <a:gd name="f277" fmla="val 741249"/>
              <a:gd name="f278" fmla="val 1823005"/>
              <a:gd name="f279" fmla="val 764373"/>
              <a:gd name="f280" fmla="val 786793"/>
              <a:gd name="f281" fmla="val 832337"/>
              <a:gd name="f282" fmla="val 884879"/>
              <a:gd name="f283" fmla="val 1800585"/>
              <a:gd name="f284" fmla="val 908004"/>
              <a:gd name="f285" fmla="val 1755040"/>
              <a:gd name="f286" fmla="val 945132"/>
              <a:gd name="f287" fmla="val 922712"/>
              <a:gd name="f288" fmla="+- 0 0 -90"/>
              <a:gd name="f289" fmla="*/ f3 1 5816813"/>
              <a:gd name="f290" fmla="*/ f4 1 6226179"/>
              <a:gd name="f291" fmla="val f5"/>
              <a:gd name="f292" fmla="val f6"/>
              <a:gd name="f293" fmla="val f7"/>
              <a:gd name="f294" fmla="*/ f288 f0 1"/>
              <a:gd name="f295" fmla="+- f293 0 f291"/>
              <a:gd name="f296" fmla="+- f292 0 f291"/>
              <a:gd name="f297" fmla="*/ f294 1 f2"/>
              <a:gd name="f298" fmla="*/ f296 1 5816813"/>
              <a:gd name="f299" fmla="*/ f295 1 6226179"/>
              <a:gd name="f300" fmla="*/ 4017333 f296 1"/>
              <a:gd name="f301" fmla="*/ 717429 f295 1"/>
              <a:gd name="f302" fmla="*/ 4184079 f296 1"/>
              <a:gd name="f303" fmla="*/ 437184 f295 1"/>
              <a:gd name="f304" fmla="*/ 4373244 f296 1"/>
              <a:gd name="f305" fmla="*/ 383938 f295 1"/>
              <a:gd name="f306" fmla="*/ 4426491 f296 1"/>
              <a:gd name="f307" fmla="*/ 573104 f295 1"/>
              <a:gd name="f308" fmla="*/ 4259745 f296 1"/>
              <a:gd name="f309" fmla="*/ 853348 f295 1"/>
              <a:gd name="f310" fmla="*/ 4138534 f296 1"/>
              <a:gd name="f311" fmla="*/ 921313 f295 1"/>
              <a:gd name="f312" fmla="*/ 4070579 f296 1"/>
              <a:gd name="f313" fmla="*/ 905900 f295 1"/>
              <a:gd name="f314" fmla="*/ 1565875 f296 1"/>
              <a:gd name="f315" fmla="*/ 854053 f295 1"/>
              <a:gd name="f316" fmla="*/ 1687085 f296 1"/>
              <a:gd name="f317" fmla="*/ 922017 f295 1"/>
              <a:gd name="f318" fmla="*/ 1755050 f296 1"/>
              <a:gd name="f319" fmla="*/ 906604 f295 1"/>
              <a:gd name="f320" fmla="*/ 1808296 f296 1"/>
              <a:gd name="f321" fmla="*/ 717439 f295 1"/>
              <a:gd name="f322" fmla="*/ 1641550 f296 1"/>
              <a:gd name="f323" fmla="*/ 437194 f295 1"/>
              <a:gd name="f324" fmla="*/ 1452385 f296 1"/>
              <a:gd name="f325" fmla="*/ 383948 f295 1"/>
              <a:gd name="f326" fmla="*/ 1399139 f296 1"/>
              <a:gd name="f327" fmla="*/ 573113 f295 1"/>
              <a:gd name="f328" fmla="*/ 2912462 f296 1"/>
              <a:gd name="f329" fmla="*/ 596923 f295 1"/>
              <a:gd name="f330" fmla="*/ 3048381 f296 1"/>
              <a:gd name="f331" fmla="*/ 461004 f295 1"/>
              <a:gd name="f332" fmla="*/ 135919 f295 1"/>
              <a:gd name="f333" fmla="*/ 0 f295 1"/>
              <a:gd name="f334" fmla="*/ 2776543 f296 1"/>
              <a:gd name="f335" fmla="*/ 461004 f296 1"/>
              <a:gd name="f336" fmla="*/ 2768137 f295 1"/>
              <a:gd name="f337" fmla="*/ 135919 f296 1"/>
              <a:gd name="f338" fmla="*/ 0 f296 1"/>
              <a:gd name="f339" fmla="*/ 2904056 f295 1"/>
              <a:gd name="f340" fmla="*/ 3039975 f295 1"/>
              <a:gd name="f341" fmla="*/ 596923 f296 1"/>
              <a:gd name="f342" fmla="*/ 5689710 f296 1"/>
              <a:gd name="f343" fmla="*/ 5364626 f296 1"/>
              <a:gd name="f344" fmla="*/ 5228706 f296 1"/>
              <a:gd name="f345" fmla="*/ 5825629 f296 1"/>
              <a:gd name="f346" fmla="*/ 5439587 f296 1"/>
              <a:gd name="f347" fmla="*/ 1451681 f295 1"/>
              <a:gd name="f348" fmla="*/ 5250422 f296 1"/>
              <a:gd name="f349" fmla="*/ 1398434 f295 1"/>
              <a:gd name="f350" fmla="*/ 4970177 f296 1"/>
              <a:gd name="f351" fmla="*/ 1565180 f295 1"/>
              <a:gd name="f352" fmla="*/ 4916931 f296 1"/>
              <a:gd name="f353" fmla="*/ 1754345 f295 1"/>
              <a:gd name="f354" fmla="*/ 5038141 f296 1"/>
              <a:gd name="f355" fmla="*/ 1822310 f295 1"/>
              <a:gd name="f356" fmla="*/ 5106096 f296 1"/>
              <a:gd name="f357" fmla="*/ 1806896 f295 1"/>
              <a:gd name="f358" fmla="*/ 5386341 f296 1"/>
              <a:gd name="f359" fmla="*/ 1640151 f295 1"/>
              <a:gd name="f360" fmla="*/ 4698339 f296 1"/>
              <a:gd name="f361" fmla="*/ 2889347 f295 1"/>
              <a:gd name="f362" fmla="*/ 4463629 f296 1"/>
              <a:gd name="f363" fmla="*/ 3774931 f295 1"/>
              <a:gd name="f364" fmla="*/ 4433497 f296 1"/>
              <a:gd name="f365" fmla="*/ 3828177 f295 1"/>
              <a:gd name="f366" fmla="*/ 4418084 f296 1"/>
              <a:gd name="f367" fmla="*/ 3850597 f295 1"/>
              <a:gd name="f368" fmla="*/ 4221207 f296 1"/>
              <a:gd name="f369" fmla="*/ 4107727 f295 1"/>
              <a:gd name="f370" fmla="*/ 3827463 f296 1"/>
              <a:gd name="f371" fmla="*/ 5000317 f295 1"/>
              <a:gd name="f372" fmla="*/ 5008029 f295 1"/>
              <a:gd name="f373" fmla="*/ 3835175 f296 1"/>
              <a:gd name="f374" fmla="*/ 5068282 f295 1"/>
              <a:gd name="f375" fmla="*/ 5719156 f295 1"/>
              <a:gd name="f376" fmla="*/ 3320925 f296 1"/>
              <a:gd name="f377" fmla="*/ 6233406 f295 1"/>
              <a:gd name="f378" fmla="*/ 2481590 f296 1"/>
              <a:gd name="f379" fmla="*/ 1967340 f296 1"/>
              <a:gd name="f380" fmla="*/ 5030449 f295 1"/>
              <a:gd name="f381" fmla="*/ 5000327 f295 1"/>
              <a:gd name="f382" fmla="*/ 1589009 f296 1"/>
              <a:gd name="f383" fmla="*/ 4130157 f295 1"/>
              <a:gd name="f384" fmla="*/ 1362010 f296 1"/>
              <a:gd name="f385" fmla="*/ 3827492 f295 1"/>
              <a:gd name="f386" fmla="*/ 1339590 f296 1"/>
              <a:gd name="f387" fmla="*/ 3789659 f295 1"/>
              <a:gd name="f388" fmla="*/ 1097179 f296 1"/>
              <a:gd name="f389" fmla="*/ 2897068 f295 1"/>
              <a:gd name="f390" fmla="*/ 2897763 f296 1"/>
              <a:gd name="f391" fmla="*/ 1096484 f295 1"/>
              <a:gd name="f392" fmla="*/ 3555625 f296 1"/>
              <a:gd name="f393" fmla="*/ 5143929 f295 1"/>
              <a:gd name="f394" fmla="*/ 2246880 f296 1"/>
              <a:gd name="f395" fmla="*/ 5401059 f295 1"/>
              <a:gd name="f396" fmla="*/ 5734550 f295 1"/>
              <a:gd name="f397" fmla="*/ 5681304 f295 1"/>
              <a:gd name="f398" fmla="*/ 5946135 f295 1"/>
              <a:gd name="f399" fmla="*/ 3321629 f296 1"/>
              <a:gd name="f400" fmla="*/ 2897040 f296 1"/>
              <a:gd name="f401" fmla="*/ 1368303 f295 1"/>
              <a:gd name="f402" fmla="*/ 1376005 f296 1"/>
              <a:gd name="f403" fmla="*/ 1587590 f296 1"/>
              <a:gd name="f404" fmla="*/ 3661432 f295 1"/>
              <a:gd name="f405" fmla="*/ 3669134 f295 1"/>
              <a:gd name="f406" fmla="*/ 1792169 f296 1"/>
              <a:gd name="f407" fmla="*/ 3941677 f295 1"/>
              <a:gd name="f408" fmla="*/ 1807582 f296 1"/>
              <a:gd name="f409" fmla="*/ 3957090 f295 1"/>
              <a:gd name="f410" fmla="*/ 2239159 f296 1"/>
              <a:gd name="f411" fmla="*/ 4865093 f295 1"/>
              <a:gd name="f412" fmla="*/ 3563336 f296 1"/>
              <a:gd name="f413" fmla="*/ 4009631 f296 1"/>
              <a:gd name="f414" fmla="*/ 3934670 f295 1"/>
              <a:gd name="f415" fmla="*/ 4025045 f296 1"/>
              <a:gd name="f416" fmla="*/ 3919257 f295 1"/>
              <a:gd name="f417" fmla="*/ 4198797 f296 1"/>
              <a:gd name="f418" fmla="*/ 3684547 f295 1"/>
              <a:gd name="f419" fmla="*/ 4206508 f296 1"/>
              <a:gd name="f420" fmla="*/ 4214220 f296 1"/>
              <a:gd name="f421" fmla="*/ 3653720 f295 1"/>
              <a:gd name="f422" fmla="*/ 854748 f296 1"/>
              <a:gd name="f423" fmla="*/ 574503 f296 1"/>
              <a:gd name="f424" fmla="*/ 385338 f296 1"/>
              <a:gd name="f425" fmla="*/ 438584 f296 1"/>
              <a:gd name="f426" fmla="*/ 1640846 f295 1"/>
              <a:gd name="f427" fmla="*/ 718829 f296 1"/>
              <a:gd name="f428" fmla="*/ 1807591 f295 1"/>
              <a:gd name="f429" fmla="*/ 786793 f296 1"/>
              <a:gd name="f430" fmla="*/ 1823005 f295 1"/>
              <a:gd name="f431" fmla="*/ 908004 f296 1"/>
              <a:gd name="f432" fmla="*/ 1755040 f295 1"/>
              <a:gd name="f433" fmla="+- f297 0 f1"/>
              <a:gd name="f434" fmla="*/ f300 1 5816813"/>
              <a:gd name="f435" fmla="*/ f301 1 6226179"/>
              <a:gd name="f436" fmla="*/ f302 1 5816813"/>
              <a:gd name="f437" fmla="*/ f303 1 6226179"/>
              <a:gd name="f438" fmla="*/ f304 1 5816813"/>
              <a:gd name="f439" fmla="*/ f305 1 6226179"/>
              <a:gd name="f440" fmla="*/ f306 1 5816813"/>
              <a:gd name="f441" fmla="*/ f307 1 6226179"/>
              <a:gd name="f442" fmla="*/ f308 1 5816813"/>
              <a:gd name="f443" fmla="*/ f309 1 6226179"/>
              <a:gd name="f444" fmla="*/ f310 1 5816813"/>
              <a:gd name="f445" fmla="*/ f311 1 6226179"/>
              <a:gd name="f446" fmla="*/ f312 1 5816813"/>
              <a:gd name="f447" fmla="*/ f313 1 6226179"/>
              <a:gd name="f448" fmla="*/ f314 1 5816813"/>
              <a:gd name="f449" fmla="*/ f315 1 6226179"/>
              <a:gd name="f450" fmla="*/ f316 1 5816813"/>
              <a:gd name="f451" fmla="*/ f317 1 6226179"/>
              <a:gd name="f452" fmla="*/ f318 1 5816813"/>
              <a:gd name="f453" fmla="*/ f319 1 6226179"/>
              <a:gd name="f454" fmla="*/ f320 1 5816813"/>
              <a:gd name="f455" fmla="*/ f321 1 6226179"/>
              <a:gd name="f456" fmla="*/ f322 1 5816813"/>
              <a:gd name="f457" fmla="*/ f323 1 6226179"/>
              <a:gd name="f458" fmla="*/ f324 1 5816813"/>
              <a:gd name="f459" fmla="*/ f325 1 6226179"/>
              <a:gd name="f460" fmla="*/ f326 1 5816813"/>
              <a:gd name="f461" fmla="*/ f327 1 6226179"/>
              <a:gd name="f462" fmla="*/ f328 1 5816813"/>
              <a:gd name="f463" fmla="*/ f329 1 6226179"/>
              <a:gd name="f464" fmla="*/ f330 1 5816813"/>
              <a:gd name="f465" fmla="*/ f331 1 6226179"/>
              <a:gd name="f466" fmla="*/ f332 1 6226179"/>
              <a:gd name="f467" fmla="*/ f333 1 6226179"/>
              <a:gd name="f468" fmla="*/ f334 1 5816813"/>
              <a:gd name="f469" fmla="*/ f335 1 5816813"/>
              <a:gd name="f470" fmla="*/ f336 1 6226179"/>
              <a:gd name="f471" fmla="*/ f337 1 5816813"/>
              <a:gd name="f472" fmla="*/ f338 1 5816813"/>
              <a:gd name="f473" fmla="*/ f339 1 6226179"/>
              <a:gd name="f474" fmla="*/ f340 1 6226179"/>
              <a:gd name="f475" fmla="*/ f341 1 5816813"/>
              <a:gd name="f476" fmla="*/ f342 1 5816813"/>
              <a:gd name="f477" fmla="*/ f343 1 5816813"/>
              <a:gd name="f478" fmla="*/ f344 1 5816813"/>
              <a:gd name="f479" fmla="*/ f345 1 5816813"/>
              <a:gd name="f480" fmla="*/ f346 1 5816813"/>
              <a:gd name="f481" fmla="*/ f347 1 6226179"/>
              <a:gd name="f482" fmla="*/ f348 1 5816813"/>
              <a:gd name="f483" fmla="*/ f349 1 6226179"/>
              <a:gd name="f484" fmla="*/ f350 1 5816813"/>
              <a:gd name="f485" fmla="*/ f351 1 6226179"/>
              <a:gd name="f486" fmla="*/ f352 1 5816813"/>
              <a:gd name="f487" fmla="*/ f353 1 6226179"/>
              <a:gd name="f488" fmla="*/ f354 1 5816813"/>
              <a:gd name="f489" fmla="*/ f355 1 6226179"/>
              <a:gd name="f490" fmla="*/ f356 1 5816813"/>
              <a:gd name="f491" fmla="*/ f357 1 6226179"/>
              <a:gd name="f492" fmla="*/ f358 1 5816813"/>
              <a:gd name="f493" fmla="*/ f359 1 6226179"/>
              <a:gd name="f494" fmla="*/ f360 1 5816813"/>
              <a:gd name="f495" fmla="*/ f361 1 6226179"/>
              <a:gd name="f496" fmla="*/ f362 1 5816813"/>
              <a:gd name="f497" fmla="*/ f363 1 6226179"/>
              <a:gd name="f498" fmla="*/ f364 1 5816813"/>
              <a:gd name="f499" fmla="*/ f365 1 6226179"/>
              <a:gd name="f500" fmla="*/ f366 1 5816813"/>
              <a:gd name="f501" fmla="*/ f367 1 6226179"/>
              <a:gd name="f502" fmla="*/ f368 1 5816813"/>
              <a:gd name="f503" fmla="*/ f369 1 6226179"/>
              <a:gd name="f504" fmla="*/ f370 1 5816813"/>
              <a:gd name="f505" fmla="*/ f371 1 6226179"/>
              <a:gd name="f506" fmla="*/ f372 1 6226179"/>
              <a:gd name="f507" fmla="*/ f373 1 5816813"/>
              <a:gd name="f508" fmla="*/ f374 1 6226179"/>
              <a:gd name="f509" fmla="*/ f375 1 6226179"/>
              <a:gd name="f510" fmla="*/ f376 1 5816813"/>
              <a:gd name="f511" fmla="*/ f377 1 6226179"/>
              <a:gd name="f512" fmla="*/ f378 1 5816813"/>
              <a:gd name="f513" fmla="*/ f379 1 5816813"/>
              <a:gd name="f514" fmla="*/ f380 1 6226179"/>
              <a:gd name="f515" fmla="*/ f381 1 6226179"/>
              <a:gd name="f516" fmla="*/ f382 1 5816813"/>
              <a:gd name="f517" fmla="*/ f383 1 6226179"/>
              <a:gd name="f518" fmla="*/ f384 1 5816813"/>
              <a:gd name="f519" fmla="*/ f385 1 6226179"/>
              <a:gd name="f520" fmla="*/ f386 1 5816813"/>
              <a:gd name="f521" fmla="*/ f387 1 6226179"/>
              <a:gd name="f522" fmla="*/ f388 1 5816813"/>
              <a:gd name="f523" fmla="*/ f389 1 6226179"/>
              <a:gd name="f524" fmla="*/ f390 1 5816813"/>
              <a:gd name="f525" fmla="*/ f391 1 6226179"/>
              <a:gd name="f526" fmla="*/ f392 1 5816813"/>
              <a:gd name="f527" fmla="*/ f393 1 6226179"/>
              <a:gd name="f528" fmla="*/ f394 1 5816813"/>
              <a:gd name="f529" fmla="*/ f395 1 6226179"/>
              <a:gd name="f530" fmla="*/ f396 1 6226179"/>
              <a:gd name="f531" fmla="*/ f397 1 6226179"/>
              <a:gd name="f532" fmla="*/ f398 1 6226179"/>
              <a:gd name="f533" fmla="*/ f399 1 5816813"/>
              <a:gd name="f534" fmla="*/ f400 1 5816813"/>
              <a:gd name="f535" fmla="*/ f401 1 6226179"/>
              <a:gd name="f536" fmla="*/ f402 1 5816813"/>
              <a:gd name="f537" fmla="*/ f403 1 5816813"/>
              <a:gd name="f538" fmla="*/ f404 1 6226179"/>
              <a:gd name="f539" fmla="*/ f405 1 6226179"/>
              <a:gd name="f540" fmla="*/ f406 1 5816813"/>
              <a:gd name="f541" fmla="*/ f407 1 6226179"/>
              <a:gd name="f542" fmla="*/ f408 1 5816813"/>
              <a:gd name="f543" fmla="*/ f409 1 6226179"/>
              <a:gd name="f544" fmla="*/ f410 1 5816813"/>
              <a:gd name="f545" fmla="*/ f411 1 6226179"/>
              <a:gd name="f546" fmla="*/ f412 1 5816813"/>
              <a:gd name="f547" fmla="*/ f413 1 5816813"/>
              <a:gd name="f548" fmla="*/ f414 1 6226179"/>
              <a:gd name="f549" fmla="*/ f415 1 5816813"/>
              <a:gd name="f550" fmla="*/ f416 1 6226179"/>
              <a:gd name="f551" fmla="*/ f417 1 5816813"/>
              <a:gd name="f552" fmla="*/ f418 1 6226179"/>
              <a:gd name="f553" fmla="*/ f419 1 5816813"/>
              <a:gd name="f554" fmla="*/ f420 1 5816813"/>
              <a:gd name="f555" fmla="*/ f421 1 6226179"/>
              <a:gd name="f556" fmla="*/ f422 1 5816813"/>
              <a:gd name="f557" fmla="*/ f423 1 5816813"/>
              <a:gd name="f558" fmla="*/ f424 1 5816813"/>
              <a:gd name="f559" fmla="*/ f425 1 5816813"/>
              <a:gd name="f560" fmla="*/ f426 1 6226179"/>
              <a:gd name="f561" fmla="*/ f427 1 5816813"/>
              <a:gd name="f562" fmla="*/ f428 1 6226179"/>
              <a:gd name="f563" fmla="*/ f429 1 5816813"/>
              <a:gd name="f564" fmla="*/ f430 1 6226179"/>
              <a:gd name="f565" fmla="*/ f431 1 5816813"/>
              <a:gd name="f566" fmla="*/ f432 1 6226179"/>
              <a:gd name="f567" fmla="*/ f291 1 f298"/>
              <a:gd name="f568" fmla="*/ f292 1 f298"/>
              <a:gd name="f569" fmla="*/ f291 1 f299"/>
              <a:gd name="f570" fmla="*/ f293 1 f299"/>
              <a:gd name="f571" fmla="*/ f434 1 f298"/>
              <a:gd name="f572" fmla="*/ f435 1 f299"/>
              <a:gd name="f573" fmla="*/ f436 1 f298"/>
              <a:gd name="f574" fmla="*/ f437 1 f299"/>
              <a:gd name="f575" fmla="*/ f438 1 f298"/>
              <a:gd name="f576" fmla="*/ f439 1 f299"/>
              <a:gd name="f577" fmla="*/ f440 1 f298"/>
              <a:gd name="f578" fmla="*/ f441 1 f299"/>
              <a:gd name="f579" fmla="*/ f442 1 f298"/>
              <a:gd name="f580" fmla="*/ f443 1 f299"/>
              <a:gd name="f581" fmla="*/ f444 1 f298"/>
              <a:gd name="f582" fmla="*/ f445 1 f299"/>
              <a:gd name="f583" fmla="*/ f446 1 f298"/>
              <a:gd name="f584" fmla="*/ f447 1 f299"/>
              <a:gd name="f585" fmla="*/ f448 1 f298"/>
              <a:gd name="f586" fmla="*/ f449 1 f299"/>
              <a:gd name="f587" fmla="*/ f450 1 f298"/>
              <a:gd name="f588" fmla="*/ f451 1 f299"/>
              <a:gd name="f589" fmla="*/ f452 1 f298"/>
              <a:gd name="f590" fmla="*/ f453 1 f299"/>
              <a:gd name="f591" fmla="*/ f454 1 f298"/>
              <a:gd name="f592" fmla="*/ f455 1 f299"/>
              <a:gd name="f593" fmla="*/ f456 1 f298"/>
              <a:gd name="f594" fmla="*/ f457 1 f299"/>
              <a:gd name="f595" fmla="*/ f458 1 f298"/>
              <a:gd name="f596" fmla="*/ f459 1 f299"/>
              <a:gd name="f597" fmla="*/ f460 1 f298"/>
              <a:gd name="f598" fmla="*/ f461 1 f299"/>
              <a:gd name="f599" fmla="*/ f462 1 f298"/>
              <a:gd name="f600" fmla="*/ f463 1 f299"/>
              <a:gd name="f601" fmla="*/ f464 1 f298"/>
              <a:gd name="f602" fmla="*/ f465 1 f299"/>
              <a:gd name="f603" fmla="*/ f466 1 f299"/>
              <a:gd name="f604" fmla="*/ f467 1 f299"/>
              <a:gd name="f605" fmla="*/ f468 1 f298"/>
              <a:gd name="f606" fmla="*/ f469 1 f298"/>
              <a:gd name="f607" fmla="*/ f470 1 f299"/>
              <a:gd name="f608" fmla="*/ f471 1 f298"/>
              <a:gd name="f609" fmla="*/ f472 1 f298"/>
              <a:gd name="f610" fmla="*/ f473 1 f299"/>
              <a:gd name="f611" fmla="*/ f474 1 f299"/>
              <a:gd name="f612" fmla="*/ f475 1 f298"/>
              <a:gd name="f613" fmla="*/ f476 1 f298"/>
              <a:gd name="f614" fmla="*/ f477 1 f298"/>
              <a:gd name="f615" fmla="*/ f478 1 f298"/>
              <a:gd name="f616" fmla="*/ f479 1 f298"/>
              <a:gd name="f617" fmla="*/ f480 1 f298"/>
              <a:gd name="f618" fmla="*/ f481 1 f299"/>
              <a:gd name="f619" fmla="*/ f482 1 f298"/>
              <a:gd name="f620" fmla="*/ f483 1 f299"/>
              <a:gd name="f621" fmla="*/ f484 1 f298"/>
              <a:gd name="f622" fmla="*/ f485 1 f299"/>
              <a:gd name="f623" fmla="*/ f486 1 f298"/>
              <a:gd name="f624" fmla="*/ f487 1 f299"/>
              <a:gd name="f625" fmla="*/ f488 1 f298"/>
              <a:gd name="f626" fmla="*/ f489 1 f299"/>
              <a:gd name="f627" fmla="*/ f490 1 f298"/>
              <a:gd name="f628" fmla="*/ f491 1 f299"/>
              <a:gd name="f629" fmla="*/ f492 1 f298"/>
              <a:gd name="f630" fmla="*/ f493 1 f299"/>
              <a:gd name="f631" fmla="*/ f494 1 f298"/>
              <a:gd name="f632" fmla="*/ f495 1 f299"/>
              <a:gd name="f633" fmla="*/ f496 1 f298"/>
              <a:gd name="f634" fmla="*/ f497 1 f299"/>
              <a:gd name="f635" fmla="*/ f498 1 f298"/>
              <a:gd name="f636" fmla="*/ f499 1 f299"/>
              <a:gd name="f637" fmla="*/ f500 1 f298"/>
              <a:gd name="f638" fmla="*/ f501 1 f299"/>
              <a:gd name="f639" fmla="*/ f502 1 f298"/>
              <a:gd name="f640" fmla="*/ f503 1 f299"/>
              <a:gd name="f641" fmla="*/ f504 1 f298"/>
              <a:gd name="f642" fmla="*/ f505 1 f299"/>
              <a:gd name="f643" fmla="*/ f506 1 f299"/>
              <a:gd name="f644" fmla="*/ f507 1 f298"/>
              <a:gd name="f645" fmla="*/ f508 1 f299"/>
              <a:gd name="f646" fmla="*/ f509 1 f299"/>
              <a:gd name="f647" fmla="*/ f510 1 f298"/>
              <a:gd name="f648" fmla="*/ f511 1 f299"/>
              <a:gd name="f649" fmla="*/ f512 1 f298"/>
              <a:gd name="f650" fmla="*/ f513 1 f298"/>
              <a:gd name="f651" fmla="*/ f514 1 f299"/>
              <a:gd name="f652" fmla="*/ f515 1 f299"/>
              <a:gd name="f653" fmla="*/ f516 1 f298"/>
              <a:gd name="f654" fmla="*/ f517 1 f299"/>
              <a:gd name="f655" fmla="*/ f518 1 f298"/>
              <a:gd name="f656" fmla="*/ f519 1 f299"/>
              <a:gd name="f657" fmla="*/ f520 1 f298"/>
              <a:gd name="f658" fmla="*/ f521 1 f299"/>
              <a:gd name="f659" fmla="*/ f522 1 f298"/>
              <a:gd name="f660" fmla="*/ f523 1 f299"/>
              <a:gd name="f661" fmla="*/ f524 1 f298"/>
              <a:gd name="f662" fmla="*/ f525 1 f299"/>
              <a:gd name="f663" fmla="*/ f526 1 f298"/>
              <a:gd name="f664" fmla="*/ f527 1 f299"/>
              <a:gd name="f665" fmla="*/ f528 1 f298"/>
              <a:gd name="f666" fmla="*/ f529 1 f299"/>
              <a:gd name="f667" fmla="*/ f530 1 f299"/>
              <a:gd name="f668" fmla="*/ f531 1 f299"/>
              <a:gd name="f669" fmla="*/ f532 1 f299"/>
              <a:gd name="f670" fmla="*/ f533 1 f298"/>
              <a:gd name="f671" fmla="*/ f534 1 f298"/>
              <a:gd name="f672" fmla="*/ f535 1 f299"/>
              <a:gd name="f673" fmla="*/ f536 1 f298"/>
              <a:gd name="f674" fmla="*/ f537 1 f298"/>
              <a:gd name="f675" fmla="*/ f538 1 f299"/>
              <a:gd name="f676" fmla="*/ f539 1 f299"/>
              <a:gd name="f677" fmla="*/ f540 1 f298"/>
              <a:gd name="f678" fmla="*/ f541 1 f299"/>
              <a:gd name="f679" fmla="*/ f542 1 f298"/>
              <a:gd name="f680" fmla="*/ f543 1 f299"/>
              <a:gd name="f681" fmla="*/ f544 1 f298"/>
              <a:gd name="f682" fmla="*/ f545 1 f299"/>
              <a:gd name="f683" fmla="*/ f546 1 f298"/>
              <a:gd name="f684" fmla="*/ f547 1 f298"/>
              <a:gd name="f685" fmla="*/ f548 1 f299"/>
              <a:gd name="f686" fmla="*/ f549 1 f298"/>
              <a:gd name="f687" fmla="*/ f550 1 f299"/>
              <a:gd name="f688" fmla="*/ f551 1 f298"/>
              <a:gd name="f689" fmla="*/ f552 1 f299"/>
              <a:gd name="f690" fmla="*/ f553 1 f298"/>
              <a:gd name="f691" fmla="*/ f554 1 f298"/>
              <a:gd name="f692" fmla="*/ f555 1 f299"/>
              <a:gd name="f693" fmla="*/ f556 1 f298"/>
              <a:gd name="f694" fmla="*/ f557 1 f298"/>
              <a:gd name="f695" fmla="*/ f558 1 f298"/>
              <a:gd name="f696" fmla="*/ f559 1 f298"/>
              <a:gd name="f697" fmla="*/ f560 1 f299"/>
              <a:gd name="f698" fmla="*/ f561 1 f298"/>
              <a:gd name="f699" fmla="*/ f562 1 f299"/>
              <a:gd name="f700" fmla="*/ f563 1 f298"/>
              <a:gd name="f701" fmla="*/ f564 1 f299"/>
              <a:gd name="f702" fmla="*/ f565 1 f298"/>
              <a:gd name="f703" fmla="*/ f566 1 f299"/>
              <a:gd name="f704" fmla="*/ f567 f289 1"/>
              <a:gd name="f705" fmla="*/ f568 f289 1"/>
              <a:gd name="f706" fmla="*/ f570 f290 1"/>
              <a:gd name="f707" fmla="*/ f569 f290 1"/>
              <a:gd name="f708" fmla="*/ f571 f289 1"/>
              <a:gd name="f709" fmla="*/ f572 f290 1"/>
              <a:gd name="f710" fmla="*/ f573 f289 1"/>
              <a:gd name="f711" fmla="*/ f574 f290 1"/>
              <a:gd name="f712" fmla="*/ f575 f289 1"/>
              <a:gd name="f713" fmla="*/ f576 f290 1"/>
              <a:gd name="f714" fmla="*/ f577 f289 1"/>
              <a:gd name="f715" fmla="*/ f578 f290 1"/>
              <a:gd name="f716" fmla="*/ f579 f289 1"/>
              <a:gd name="f717" fmla="*/ f580 f290 1"/>
              <a:gd name="f718" fmla="*/ f581 f289 1"/>
              <a:gd name="f719" fmla="*/ f582 f290 1"/>
              <a:gd name="f720" fmla="*/ f583 f289 1"/>
              <a:gd name="f721" fmla="*/ f584 f290 1"/>
              <a:gd name="f722" fmla="*/ f585 f289 1"/>
              <a:gd name="f723" fmla="*/ f586 f290 1"/>
              <a:gd name="f724" fmla="*/ f587 f289 1"/>
              <a:gd name="f725" fmla="*/ f588 f290 1"/>
              <a:gd name="f726" fmla="*/ f589 f289 1"/>
              <a:gd name="f727" fmla="*/ f590 f290 1"/>
              <a:gd name="f728" fmla="*/ f591 f289 1"/>
              <a:gd name="f729" fmla="*/ f592 f290 1"/>
              <a:gd name="f730" fmla="*/ f593 f289 1"/>
              <a:gd name="f731" fmla="*/ f594 f290 1"/>
              <a:gd name="f732" fmla="*/ f595 f289 1"/>
              <a:gd name="f733" fmla="*/ f596 f290 1"/>
              <a:gd name="f734" fmla="*/ f597 f289 1"/>
              <a:gd name="f735" fmla="*/ f598 f290 1"/>
              <a:gd name="f736" fmla="*/ f599 f289 1"/>
              <a:gd name="f737" fmla="*/ f600 f290 1"/>
              <a:gd name="f738" fmla="*/ f601 f289 1"/>
              <a:gd name="f739" fmla="*/ f602 f290 1"/>
              <a:gd name="f740" fmla="*/ f603 f290 1"/>
              <a:gd name="f741" fmla="*/ f604 f290 1"/>
              <a:gd name="f742" fmla="*/ f605 f289 1"/>
              <a:gd name="f743" fmla="*/ f606 f289 1"/>
              <a:gd name="f744" fmla="*/ f607 f290 1"/>
              <a:gd name="f745" fmla="*/ f608 f289 1"/>
              <a:gd name="f746" fmla="*/ f609 f289 1"/>
              <a:gd name="f747" fmla="*/ f610 f290 1"/>
              <a:gd name="f748" fmla="*/ f611 f290 1"/>
              <a:gd name="f749" fmla="*/ f612 f289 1"/>
              <a:gd name="f750" fmla="*/ f613 f289 1"/>
              <a:gd name="f751" fmla="*/ f614 f289 1"/>
              <a:gd name="f752" fmla="*/ f615 f289 1"/>
              <a:gd name="f753" fmla="*/ f616 f289 1"/>
              <a:gd name="f754" fmla="*/ f617 f289 1"/>
              <a:gd name="f755" fmla="*/ f618 f290 1"/>
              <a:gd name="f756" fmla="*/ f619 f289 1"/>
              <a:gd name="f757" fmla="*/ f620 f290 1"/>
              <a:gd name="f758" fmla="*/ f621 f289 1"/>
              <a:gd name="f759" fmla="*/ f622 f290 1"/>
              <a:gd name="f760" fmla="*/ f623 f289 1"/>
              <a:gd name="f761" fmla="*/ f624 f290 1"/>
              <a:gd name="f762" fmla="*/ f625 f289 1"/>
              <a:gd name="f763" fmla="*/ f626 f290 1"/>
              <a:gd name="f764" fmla="*/ f627 f289 1"/>
              <a:gd name="f765" fmla="*/ f628 f290 1"/>
              <a:gd name="f766" fmla="*/ f629 f289 1"/>
              <a:gd name="f767" fmla="*/ f630 f290 1"/>
              <a:gd name="f768" fmla="*/ f631 f289 1"/>
              <a:gd name="f769" fmla="*/ f632 f290 1"/>
              <a:gd name="f770" fmla="*/ f633 f289 1"/>
              <a:gd name="f771" fmla="*/ f634 f290 1"/>
              <a:gd name="f772" fmla="*/ f635 f289 1"/>
              <a:gd name="f773" fmla="*/ f636 f290 1"/>
              <a:gd name="f774" fmla="*/ f637 f289 1"/>
              <a:gd name="f775" fmla="*/ f638 f290 1"/>
              <a:gd name="f776" fmla="*/ f639 f289 1"/>
              <a:gd name="f777" fmla="*/ f640 f290 1"/>
              <a:gd name="f778" fmla="*/ f641 f289 1"/>
              <a:gd name="f779" fmla="*/ f642 f290 1"/>
              <a:gd name="f780" fmla="*/ f643 f290 1"/>
              <a:gd name="f781" fmla="*/ f644 f289 1"/>
              <a:gd name="f782" fmla="*/ f645 f290 1"/>
              <a:gd name="f783" fmla="*/ f646 f290 1"/>
              <a:gd name="f784" fmla="*/ f647 f289 1"/>
              <a:gd name="f785" fmla="*/ f648 f290 1"/>
              <a:gd name="f786" fmla="*/ f649 f289 1"/>
              <a:gd name="f787" fmla="*/ f650 f289 1"/>
              <a:gd name="f788" fmla="*/ f651 f290 1"/>
              <a:gd name="f789" fmla="*/ f652 f290 1"/>
              <a:gd name="f790" fmla="*/ f653 f289 1"/>
              <a:gd name="f791" fmla="*/ f654 f290 1"/>
              <a:gd name="f792" fmla="*/ f655 f289 1"/>
              <a:gd name="f793" fmla="*/ f656 f290 1"/>
              <a:gd name="f794" fmla="*/ f657 f289 1"/>
              <a:gd name="f795" fmla="*/ f658 f290 1"/>
              <a:gd name="f796" fmla="*/ f659 f289 1"/>
              <a:gd name="f797" fmla="*/ f660 f290 1"/>
              <a:gd name="f798" fmla="*/ f661 f289 1"/>
              <a:gd name="f799" fmla="*/ f662 f290 1"/>
              <a:gd name="f800" fmla="*/ f663 f289 1"/>
              <a:gd name="f801" fmla="*/ f664 f290 1"/>
              <a:gd name="f802" fmla="*/ f665 f289 1"/>
              <a:gd name="f803" fmla="*/ f666 f290 1"/>
              <a:gd name="f804" fmla="*/ f667 f290 1"/>
              <a:gd name="f805" fmla="*/ f668 f290 1"/>
              <a:gd name="f806" fmla="*/ f669 f290 1"/>
              <a:gd name="f807" fmla="*/ f670 f289 1"/>
              <a:gd name="f808" fmla="*/ f671 f289 1"/>
              <a:gd name="f809" fmla="*/ f672 f290 1"/>
              <a:gd name="f810" fmla="*/ f673 f289 1"/>
              <a:gd name="f811" fmla="*/ f674 f289 1"/>
              <a:gd name="f812" fmla="*/ f675 f290 1"/>
              <a:gd name="f813" fmla="*/ f676 f290 1"/>
              <a:gd name="f814" fmla="*/ f677 f289 1"/>
              <a:gd name="f815" fmla="*/ f678 f290 1"/>
              <a:gd name="f816" fmla="*/ f679 f289 1"/>
              <a:gd name="f817" fmla="*/ f680 f290 1"/>
              <a:gd name="f818" fmla="*/ f681 f289 1"/>
              <a:gd name="f819" fmla="*/ f682 f290 1"/>
              <a:gd name="f820" fmla="*/ f683 f289 1"/>
              <a:gd name="f821" fmla="*/ f684 f289 1"/>
              <a:gd name="f822" fmla="*/ f685 f290 1"/>
              <a:gd name="f823" fmla="*/ f686 f289 1"/>
              <a:gd name="f824" fmla="*/ f687 f290 1"/>
              <a:gd name="f825" fmla="*/ f688 f289 1"/>
              <a:gd name="f826" fmla="*/ f689 f290 1"/>
              <a:gd name="f827" fmla="*/ f690 f289 1"/>
              <a:gd name="f828" fmla="*/ f691 f289 1"/>
              <a:gd name="f829" fmla="*/ f692 f290 1"/>
              <a:gd name="f830" fmla="*/ f693 f289 1"/>
              <a:gd name="f831" fmla="*/ f694 f289 1"/>
              <a:gd name="f832" fmla="*/ f695 f289 1"/>
              <a:gd name="f833" fmla="*/ f696 f289 1"/>
              <a:gd name="f834" fmla="*/ f697 f290 1"/>
              <a:gd name="f835" fmla="*/ f698 f289 1"/>
              <a:gd name="f836" fmla="*/ f699 f290 1"/>
              <a:gd name="f837" fmla="*/ f700 f289 1"/>
              <a:gd name="f838" fmla="*/ f701 f290 1"/>
              <a:gd name="f839" fmla="*/ f702 f289 1"/>
              <a:gd name="f840" fmla="*/ f703 f2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3">
                <a:pos x="f708" y="f709"/>
              </a:cxn>
              <a:cxn ang="f433">
                <a:pos x="f710" y="f711"/>
              </a:cxn>
              <a:cxn ang="f433">
                <a:pos x="f712" y="f713"/>
              </a:cxn>
              <a:cxn ang="f433">
                <a:pos x="f714" y="f715"/>
              </a:cxn>
              <a:cxn ang="f433">
                <a:pos x="f716" y="f717"/>
              </a:cxn>
              <a:cxn ang="f433">
                <a:pos x="f718" y="f719"/>
              </a:cxn>
              <a:cxn ang="f433">
                <a:pos x="f720" y="f721"/>
              </a:cxn>
              <a:cxn ang="f433">
                <a:pos x="f708" y="f709"/>
              </a:cxn>
              <a:cxn ang="f433">
                <a:pos x="f722" y="f723"/>
              </a:cxn>
              <a:cxn ang="f433">
                <a:pos x="f724" y="f725"/>
              </a:cxn>
              <a:cxn ang="f433">
                <a:pos x="f726" y="f727"/>
              </a:cxn>
              <a:cxn ang="f433">
                <a:pos x="f728" y="f729"/>
              </a:cxn>
              <a:cxn ang="f433">
                <a:pos x="f730" y="f731"/>
              </a:cxn>
              <a:cxn ang="f433">
                <a:pos x="f732" y="f733"/>
              </a:cxn>
              <a:cxn ang="f433">
                <a:pos x="f734" y="f735"/>
              </a:cxn>
              <a:cxn ang="f433">
                <a:pos x="f722" y="f723"/>
              </a:cxn>
              <a:cxn ang="f433">
                <a:pos x="f736" y="f737"/>
              </a:cxn>
              <a:cxn ang="f433">
                <a:pos x="f738" y="f739"/>
              </a:cxn>
              <a:cxn ang="f433">
                <a:pos x="f738" y="f740"/>
              </a:cxn>
              <a:cxn ang="f433">
                <a:pos x="f736" y="f741"/>
              </a:cxn>
              <a:cxn ang="f433">
                <a:pos x="f742" y="f740"/>
              </a:cxn>
              <a:cxn ang="f433">
                <a:pos x="f742" y="f739"/>
              </a:cxn>
              <a:cxn ang="f433">
                <a:pos x="f736" y="f737"/>
              </a:cxn>
              <a:cxn ang="f433">
                <a:pos x="f743" y="f744"/>
              </a:cxn>
              <a:cxn ang="f433">
                <a:pos x="f745" y="f744"/>
              </a:cxn>
              <a:cxn ang="f433">
                <a:pos x="f746" y="f747"/>
              </a:cxn>
              <a:cxn ang="f433">
                <a:pos x="f745" y="f748"/>
              </a:cxn>
              <a:cxn ang="f433">
                <a:pos x="f743" y="f748"/>
              </a:cxn>
              <a:cxn ang="f433">
                <a:pos x="f749" y="f747"/>
              </a:cxn>
              <a:cxn ang="f433">
                <a:pos x="f743" y="f744"/>
              </a:cxn>
              <a:cxn ang="f433">
                <a:pos x="f750" y="f744"/>
              </a:cxn>
              <a:cxn ang="f433">
                <a:pos x="f751" y="f744"/>
              </a:cxn>
              <a:cxn ang="f433">
                <a:pos x="f752" y="f747"/>
              </a:cxn>
              <a:cxn ang="f433">
                <a:pos x="f751" y="f748"/>
              </a:cxn>
              <a:cxn ang="f433">
                <a:pos x="f750" y="f748"/>
              </a:cxn>
              <a:cxn ang="f433">
                <a:pos x="f753" y="f747"/>
              </a:cxn>
              <a:cxn ang="f433">
                <a:pos x="f750" y="f744"/>
              </a:cxn>
              <a:cxn ang="f433">
                <a:pos x="f754" y="f755"/>
              </a:cxn>
              <a:cxn ang="f433">
                <a:pos x="f756" y="f757"/>
              </a:cxn>
              <a:cxn ang="f433">
                <a:pos x="f758" y="f759"/>
              </a:cxn>
              <a:cxn ang="f433">
                <a:pos x="f760" y="f761"/>
              </a:cxn>
              <a:cxn ang="f433">
                <a:pos x="f762" y="f763"/>
              </a:cxn>
              <a:cxn ang="f433">
                <a:pos x="f764" y="f765"/>
              </a:cxn>
              <a:cxn ang="f433">
                <a:pos x="f766" y="f767"/>
              </a:cxn>
              <a:cxn ang="f433">
                <a:pos x="f754" y="f755"/>
              </a:cxn>
              <a:cxn ang="f433">
                <a:pos x="f768" y="f769"/>
              </a:cxn>
              <a:cxn ang="f433">
                <a:pos x="f770" y="f771"/>
              </a:cxn>
              <a:cxn ang="f433">
                <a:pos x="f772" y="f773"/>
              </a:cxn>
              <a:cxn ang="f433">
                <a:pos x="f774" y="f775"/>
              </a:cxn>
              <a:cxn ang="f433">
                <a:pos x="f776" y="f777"/>
              </a:cxn>
              <a:cxn ang="f433">
                <a:pos x="f778" y="f779"/>
              </a:cxn>
              <a:cxn ang="f433">
                <a:pos x="f778" y="f780"/>
              </a:cxn>
              <a:cxn ang="f433">
                <a:pos x="f781" y="f782"/>
              </a:cxn>
              <a:cxn ang="f433">
                <a:pos x="f781" y="f783"/>
              </a:cxn>
              <a:cxn ang="f433">
                <a:pos x="f784" y="f785"/>
              </a:cxn>
              <a:cxn ang="f433">
                <a:pos x="f786" y="f785"/>
              </a:cxn>
              <a:cxn ang="f433">
                <a:pos x="f787" y="f783"/>
              </a:cxn>
              <a:cxn ang="f433">
                <a:pos x="f787" y="f782"/>
              </a:cxn>
              <a:cxn ang="f433">
                <a:pos x="f787" y="f788"/>
              </a:cxn>
              <a:cxn ang="f433">
                <a:pos x="f787" y="f789"/>
              </a:cxn>
              <a:cxn ang="f433">
                <a:pos x="f790" y="f791"/>
              </a:cxn>
              <a:cxn ang="f433">
                <a:pos x="f792" y="f793"/>
              </a:cxn>
              <a:cxn ang="f433">
                <a:pos x="f794" y="f795"/>
              </a:cxn>
              <a:cxn ang="f433">
                <a:pos x="f796" y="f797"/>
              </a:cxn>
              <a:cxn ang="f433">
                <a:pos x="f798" y="f799"/>
              </a:cxn>
              <a:cxn ang="f433">
                <a:pos x="f768" y="f769"/>
              </a:cxn>
              <a:cxn ang="f433">
                <a:pos x="f800" y="f801"/>
              </a:cxn>
              <a:cxn ang="f433">
                <a:pos x="f802" y="f801"/>
              </a:cxn>
              <a:cxn ang="f433">
                <a:pos x="f802" y="f803"/>
              </a:cxn>
              <a:cxn ang="f433">
                <a:pos x="f800" y="f803"/>
              </a:cxn>
              <a:cxn ang="f433">
                <a:pos x="f800" y="f801"/>
              </a:cxn>
              <a:cxn ang="f433">
                <a:pos x="f800" y="f801"/>
              </a:cxn>
              <a:cxn ang="f433">
                <a:pos x="f800" y="f804"/>
              </a:cxn>
              <a:cxn ang="f433">
                <a:pos x="f800" y="f805"/>
              </a:cxn>
              <a:cxn ang="f433">
                <a:pos x="f802" y="f805"/>
              </a:cxn>
              <a:cxn ang="f433">
                <a:pos x="f802" y="f804"/>
              </a:cxn>
              <a:cxn ang="f433">
                <a:pos x="f786" y="f806"/>
              </a:cxn>
              <a:cxn ang="f433">
                <a:pos x="f807" y="f806"/>
              </a:cxn>
              <a:cxn ang="f433">
                <a:pos x="f800" y="f804"/>
              </a:cxn>
              <a:cxn ang="f433">
                <a:pos x="f774" y="f769"/>
              </a:cxn>
              <a:cxn ang="f433">
                <a:pos x="f808" y="f809"/>
              </a:cxn>
              <a:cxn ang="f433">
                <a:pos x="f810" y="f769"/>
              </a:cxn>
              <a:cxn ang="f433">
                <a:pos x="f811" y="f812"/>
              </a:cxn>
              <a:cxn ang="f433">
                <a:pos x="f811" y="f812"/>
              </a:cxn>
              <a:cxn ang="f433">
                <a:pos x="f811" y="f813"/>
              </a:cxn>
              <a:cxn ang="f433">
                <a:pos x="f814" y="f815"/>
              </a:cxn>
              <a:cxn ang="f433">
                <a:pos x="f816" y="f817"/>
              </a:cxn>
              <a:cxn ang="f433">
                <a:pos x="f818" y="f819"/>
              </a:cxn>
              <a:cxn ang="f433">
                <a:pos x="f820" y="f819"/>
              </a:cxn>
              <a:cxn ang="f433">
                <a:pos x="f821" y="f822"/>
              </a:cxn>
              <a:cxn ang="f433">
                <a:pos x="f823" y="f824"/>
              </a:cxn>
              <a:cxn ang="f433">
                <a:pos x="f825" y="f826"/>
              </a:cxn>
              <a:cxn ang="f433">
                <a:pos x="f827" y="f813"/>
              </a:cxn>
              <a:cxn ang="f433">
                <a:pos x="f828" y="f829"/>
              </a:cxn>
              <a:cxn ang="f433">
                <a:pos x="f774" y="f769"/>
              </a:cxn>
              <a:cxn ang="f433">
                <a:pos x="f830" y="f759"/>
              </a:cxn>
              <a:cxn ang="f433">
                <a:pos x="f831" y="f757"/>
              </a:cxn>
              <a:cxn ang="f433">
                <a:pos x="f832" y="f755"/>
              </a:cxn>
              <a:cxn ang="f433">
                <a:pos x="f833" y="f834"/>
              </a:cxn>
              <a:cxn ang="f433">
                <a:pos x="f835" y="f836"/>
              </a:cxn>
              <a:cxn ang="f433">
                <a:pos x="f837" y="f838"/>
              </a:cxn>
              <a:cxn ang="f433">
                <a:pos x="f839" y="f840"/>
              </a:cxn>
              <a:cxn ang="f433">
                <a:pos x="f830" y="f759"/>
              </a:cxn>
            </a:cxnLst>
            <a:rect l="f704" t="f707" r="f705" b="f706"/>
            <a:pathLst>
              <a:path w="5816813" h="6226179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10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8" y="f9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lnTo>
                  <a:pt x="f39" y="f40"/>
                </a:lnTo>
                <a:close/>
                <a:moveTo>
                  <a:pt x="f71" y="f72"/>
                </a:moveTo>
                <a:cubicBezTo>
                  <a:pt x="f73" y="f72"/>
                  <a:pt x="f74" y="f75"/>
                  <a:pt x="f74" y="f76"/>
                </a:cubicBezTo>
                <a:lnTo>
                  <a:pt x="f74" y="f77"/>
                </a:lnTo>
                <a:cubicBezTo>
                  <a:pt x="f74" y="f78"/>
                  <a:pt x="f73" y="f5"/>
                  <a:pt x="f71" y="f5"/>
                </a:cubicBezTo>
                <a:cubicBezTo>
                  <a:pt x="f79" y="f5"/>
                  <a:pt x="f80" y="f78"/>
                  <a:pt x="f80" y="f77"/>
                </a:cubicBezTo>
                <a:lnTo>
                  <a:pt x="f80" y="f76"/>
                </a:lnTo>
                <a:cubicBezTo>
                  <a:pt x="f81" y="f82"/>
                  <a:pt x="f83" y="f72"/>
                  <a:pt x="f71" y="f72"/>
                </a:cubicBezTo>
                <a:close/>
                <a:moveTo>
                  <a:pt x="f76" y="f84"/>
                </a:moveTo>
                <a:lnTo>
                  <a:pt x="f77" y="f84"/>
                </a:lnTo>
                <a:cubicBezTo>
                  <a:pt x="f78" y="f84"/>
                  <a:pt x="f5" y="f85"/>
                  <a:pt x="f5" y="f86"/>
                </a:cubicBezTo>
                <a:cubicBezTo>
                  <a:pt x="f5" y="f87"/>
                  <a:pt x="f78" y="f88"/>
                  <a:pt x="f77" y="f88"/>
                </a:cubicBezTo>
                <a:lnTo>
                  <a:pt x="f76" y="f88"/>
                </a:lnTo>
                <a:cubicBezTo>
                  <a:pt x="f75" y="f88"/>
                  <a:pt x="f72" y="f87"/>
                  <a:pt x="f72" y="f86"/>
                </a:cubicBezTo>
                <a:cubicBezTo>
                  <a:pt x="f72" y="f85"/>
                  <a:pt x="f75" y="f84"/>
                  <a:pt x="f76" y="f84"/>
                </a:cubicBezTo>
                <a:close/>
                <a:moveTo>
                  <a:pt x="f89" y="f84"/>
                </a:moveTo>
                <a:lnTo>
                  <a:pt x="f90" y="f84"/>
                </a:lnTo>
                <a:cubicBezTo>
                  <a:pt x="f91" y="f84"/>
                  <a:pt x="f92" y="f85"/>
                  <a:pt x="f92" y="f86"/>
                </a:cubicBezTo>
                <a:cubicBezTo>
                  <a:pt x="f92" y="f87"/>
                  <a:pt x="f91" y="f88"/>
                  <a:pt x="f90" y="f88"/>
                </a:cubicBezTo>
                <a:lnTo>
                  <a:pt x="f89" y="f88"/>
                </a:lnTo>
                <a:cubicBezTo>
                  <a:pt x="f93" y="f88"/>
                  <a:pt x="f94" y="f87"/>
                  <a:pt x="f94" y="f86"/>
                </a:cubicBezTo>
                <a:cubicBezTo>
                  <a:pt x="f94" y="f85"/>
                  <a:pt x="f93" y="f84"/>
                  <a:pt x="f89" y="f84"/>
                </a:cubicBezTo>
                <a:close/>
                <a:moveTo>
                  <a:pt x="f95" y="f96"/>
                </a:moveTo>
                <a:cubicBezTo>
                  <a:pt x="f97" y="f98"/>
                  <a:pt x="f99" y="f100"/>
                  <a:pt x="f101" y="f102"/>
                </a:cubicBezTo>
                <a:lnTo>
                  <a:pt x="f103" y="f104"/>
                </a:ln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lnTo>
                  <a:pt x="f121" y="f122"/>
                </a:lnTo>
                <a:cubicBezTo>
                  <a:pt x="f123" y="f106"/>
                  <a:pt x="f124" y="f125"/>
                  <a:pt x="f95" y="f96"/>
                </a:cubicBezTo>
                <a:close/>
                <a:moveTo>
                  <a:pt x="f126" y="f127"/>
                </a:moveTo>
                <a:cubicBezTo>
                  <a:pt x="f126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1" y="f153"/>
                </a:lnTo>
                <a:cubicBezTo>
                  <a:pt x="f151" y="f154"/>
                  <a:pt x="f155" y="f156"/>
                  <a:pt x="f155" y="f157"/>
                </a:cubicBezTo>
                <a:lnTo>
                  <a:pt x="f155" y="f158"/>
                </a:lnTo>
                <a:cubicBezTo>
                  <a:pt x="f155" y="f159"/>
                  <a:pt x="f160" y="f161"/>
                  <a:pt x="f162" y="f161"/>
                </a:cubicBezTo>
                <a:lnTo>
                  <a:pt x="f163" y="f161"/>
                </a:lnTo>
                <a:cubicBezTo>
                  <a:pt x="f164" y="f161"/>
                  <a:pt x="f165" y="f166"/>
                  <a:pt x="f165" y="f158"/>
                </a:cubicBezTo>
                <a:lnTo>
                  <a:pt x="f165" y="f157"/>
                </a:lnTo>
                <a:cubicBezTo>
                  <a:pt x="f165" y="f167"/>
                  <a:pt x="f165" y="f156"/>
                  <a:pt x="f165" y="f168"/>
                </a:cubicBezTo>
                <a:cubicBezTo>
                  <a:pt x="f165" y="f169"/>
                  <a:pt x="f165" y="f153"/>
                  <a:pt x="f165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1" y="f193"/>
                </a:cubicBezTo>
                <a:cubicBezTo>
                  <a:pt x="f191" y="f194"/>
                  <a:pt x="f195" y="f196"/>
                  <a:pt x="f197" y="f196"/>
                </a:cubicBezTo>
                <a:cubicBezTo>
                  <a:pt x="f198" y="f199"/>
                  <a:pt x="f126" y="f200"/>
                  <a:pt x="f126" y="f127"/>
                </a:cubicBezTo>
                <a:close/>
                <a:moveTo>
                  <a:pt x="f201" y="f202"/>
                </a:moveTo>
                <a:lnTo>
                  <a:pt x="f203" y="f202"/>
                </a:lnTo>
                <a:lnTo>
                  <a:pt x="f203" y="f204"/>
                </a:lnTo>
                <a:lnTo>
                  <a:pt x="f201" y="f204"/>
                </a:lnTo>
                <a:lnTo>
                  <a:pt x="f201" y="f202"/>
                </a:lnTo>
                <a:lnTo>
                  <a:pt x="f201" y="f202"/>
                </a:lnTo>
                <a:close/>
                <a:moveTo>
                  <a:pt x="f201" y="f205"/>
                </a:moveTo>
                <a:lnTo>
                  <a:pt x="f201" y="f206"/>
                </a:lnTo>
                <a:lnTo>
                  <a:pt x="f203" y="f206"/>
                </a:lnTo>
                <a:lnTo>
                  <a:pt x="f203" y="f205"/>
                </a:lnTo>
                <a:cubicBezTo>
                  <a:pt x="f207" y="f208"/>
                  <a:pt x="f209" y="f210"/>
                  <a:pt x="f163" y="f210"/>
                </a:cubicBezTo>
                <a:lnTo>
                  <a:pt x="f211" y="f210"/>
                </a:lnTo>
                <a:cubicBezTo>
                  <a:pt x="f212" y="f210"/>
                  <a:pt x="f213" y="f208"/>
                  <a:pt x="f201" y="f205"/>
                </a:cubicBezTo>
                <a:close/>
                <a:moveTo>
                  <a:pt x="f139" y="f127"/>
                </a:moveTo>
                <a:cubicBezTo>
                  <a:pt x="f139" y="f214"/>
                  <a:pt x="f215" y="f216"/>
                  <a:pt x="f217" y="f216"/>
                </a:cubicBezTo>
                <a:cubicBezTo>
                  <a:pt x="f218" y="f216"/>
                  <a:pt x="f219" y="f214"/>
                  <a:pt x="f219" y="f127"/>
                </a:cubicBezTo>
                <a:cubicBezTo>
                  <a:pt x="f219" y="f220"/>
                  <a:pt x="f221" y="f222"/>
                  <a:pt x="f223" y="f224"/>
                </a:cubicBezTo>
                <a:lnTo>
                  <a:pt x="f223" y="f224"/>
                </a:lnTo>
                <a:cubicBezTo>
                  <a:pt x="f223" y="f224"/>
                  <a:pt x="f223" y="f224"/>
                  <a:pt x="f223" y="f225"/>
                </a:cubicBezTo>
                <a:cubicBezTo>
                  <a:pt x="f226" y="f227"/>
                  <a:pt x="f228" y="f229"/>
                  <a:pt x="f230" y="f142"/>
                </a:cubicBezTo>
                <a:cubicBezTo>
                  <a:pt x="f231" y="f232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lnTo>
                  <a:pt x="f241" y="f240"/>
                </a:lnTo>
                <a:cubicBezTo>
                  <a:pt x="f242" y="f243"/>
                  <a:pt x="f244" y="f245"/>
                  <a:pt x="f246" y="f247"/>
                </a:cubicBezTo>
                <a:cubicBezTo>
                  <a:pt x="f246" y="f248"/>
                  <a:pt x="f249" y="f248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6" y="f258"/>
                  <a:pt x="f259" y="f258"/>
                  <a:pt x="f259" y="f225"/>
                </a:cubicBezTo>
                <a:cubicBezTo>
                  <a:pt x="f259" y="f260"/>
                  <a:pt x="f261" y="f224"/>
                  <a:pt x="f261" y="f262"/>
                </a:cubicBezTo>
                <a:cubicBezTo>
                  <a:pt x="f263" y="f222"/>
                  <a:pt x="f139" y="f220"/>
                  <a:pt x="f139" y="f127"/>
                </a:cubicBezTo>
                <a:close/>
                <a:moveTo>
                  <a:pt x="f264" y="f104"/>
                </a:moveTo>
                <a:lnTo>
                  <a:pt x="f265" y="f102"/>
                </a:lnTo>
                <a:cubicBezTo>
                  <a:pt x="f266" y="f100"/>
                  <a:pt x="f267" y="f268"/>
                  <a:pt x="f269" y="f96"/>
                </a:cubicBezTo>
                <a:cubicBezTo>
                  <a:pt x="f270" y="f271"/>
                  <a:pt x="f272" y="f106"/>
                  <a:pt x="f273" y="f274"/>
                </a:cubicBezTo>
                <a:lnTo>
                  <a:pt x="f275" y="f276"/>
                </a:lnTo>
                <a:cubicBezTo>
                  <a:pt x="f277" y="f278"/>
                  <a:pt x="f279" y="f278"/>
                  <a:pt x="f280" y="f278"/>
                </a:cubicBezTo>
                <a:cubicBezTo>
                  <a:pt x="f281" y="f278"/>
                  <a:pt x="f282" y="f283"/>
                  <a:pt x="f284" y="f285"/>
                </a:cubicBezTo>
                <a:cubicBezTo>
                  <a:pt x="f286" y="f108"/>
                  <a:pt x="f287" y="f106"/>
                  <a:pt x="f264" y="f1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81ECDC-EF09-4A0E-B9E4-8D8858BC0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840" y="363989"/>
            <a:ext cx="7359160" cy="61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692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1A98D27-EC55-272E-11FF-370386188615}"/>
              </a:ext>
            </a:extLst>
          </p:cNvPr>
          <p:cNvSpPr/>
          <p:nvPr/>
        </p:nvSpPr>
        <p:spPr>
          <a:xfrm>
            <a:off x="0" y="667658"/>
            <a:ext cx="5384800" cy="1233715"/>
          </a:xfrm>
          <a:prstGeom prst="rect">
            <a:avLst/>
          </a:prstGeom>
          <a:solidFill>
            <a:srgbClr val="40C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>
                <a:latin typeface="Quicksand" pitchFamily="2" charset="0"/>
              </a:rPr>
              <a:t>OUR TEAM</a:t>
            </a:r>
            <a:endParaRPr lang="es-PE" sz="5400" b="1">
              <a:latin typeface="Quicksand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BA373B-96DE-13EE-4C55-3D55043A8E55}"/>
              </a:ext>
            </a:extLst>
          </p:cNvPr>
          <p:cNvSpPr txBox="1"/>
          <p:nvPr/>
        </p:nvSpPr>
        <p:spPr>
          <a:xfrm>
            <a:off x="783771" y="2670912"/>
            <a:ext cx="4601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b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</a:br>
            <a:b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</a:br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  <a:endParaRPr lang="es-PE" dirty="0">
              <a:latin typeface="Quicksand" pitchFamily="2" charset="0"/>
            </a:endParaRPr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9BA33EF5-7D48-06C3-46B2-CB40CBE0601C}"/>
              </a:ext>
            </a:extLst>
          </p:cNvPr>
          <p:cNvGrpSpPr/>
          <p:nvPr/>
        </p:nvGrpSpPr>
        <p:grpSpPr>
          <a:xfrm>
            <a:off x="8064287" y="2797949"/>
            <a:ext cx="3924512" cy="896356"/>
            <a:chOff x="803640" y="3384732"/>
            <a:chExt cx="2059657" cy="679174"/>
          </a:xfrm>
        </p:grpSpPr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AFC05127-A648-EF8D-C4E9-2705FB79B7D6}"/>
                </a:ext>
              </a:extLst>
            </p:cNvPr>
            <p:cNvSpPr txBox="1"/>
            <p:nvPr/>
          </p:nvSpPr>
          <p:spPr>
            <a:xfrm>
              <a:off x="803640" y="3667459"/>
              <a:ext cx="2059657" cy="3964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400">
                <a:solidFill>
                  <a:schemeClr val="bg1"/>
                </a:solidFill>
                <a:latin typeface="Quicksand" pitchFamily="2" charset="0"/>
                <a:cs typeface="Arial" pitchFamily="34" charset="0"/>
              </a:endParaRP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8DFB5C23-AC09-2B57-DB53-81C1CCD4481F}"/>
                </a:ext>
              </a:extLst>
            </p:cNvPr>
            <p:cNvSpPr txBox="1"/>
            <p:nvPr/>
          </p:nvSpPr>
          <p:spPr>
            <a:xfrm>
              <a:off x="803640" y="3384732"/>
              <a:ext cx="2059657" cy="23320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bg1"/>
                </a:solidFill>
                <a:latin typeface="Quicksand" pitchFamily="2" charset="0"/>
                <a:cs typeface="Arial" pitchFamily="34" charset="0"/>
              </a:endParaRPr>
            </a:p>
          </p:txBody>
        </p:sp>
      </p:grpSp>
      <p:grpSp>
        <p:nvGrpSpPr>
          <p:cNvPr id="19" name="Group 44">
            <a:extLst>
              <a:ext uri="{FF2B5EF4-FFF2-40B4-BE49-F238E27FC236}">
                <a16:creationId xmlns:a16="http://schemas.microsoft.com/office/drawing/2014/main" id="{319109B7-2092-F4C1-10B2-D3B7A8285DBC}"/>
              </a:ext>
            </a:extLst>
          </p:cNvPr>
          <p:cNvGrpSpPr/>
          <p:nvPr/>
        </p:nvGrpSpPr>
        <p:grpSpPr>
          <a:xfrm>
            <a:off x="8064286" y="901098"/>
            <a:ext cx="3924513" cy="1000275"/>
            <a:chOff x="803640" y="3305992"/>
            <a:chExt cx="2059657" cy="757914"/>
          </a:xfrm>
        </p:grpSpPr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4E79AA27-C385-2314-6FD8-DD17531C7CE7}"/>
                </a:ext>
              </a:extLst>
            </p:cNvPr>
            <p:cNvSpPr txBox="1"/>
            <p:nvPr/>
          </p:nvSpPr>
          <p:spPr>
            <a:xfrm>
              <a:off x="803640" y="3667459"/>
              <a:ext cx="2059657" cy="3964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0610F732-135E-233A-7847-1CC020D018D1}"/>
                </a:ext>
              </a:extLst>
            </p:cNvPr>
            <p:cNvSpPr txBox="1"/>
            <p:nvPr/>
          </p:nvSpPr>
          <p:spPr>
            <a:xfrm>
              <a:off x="803640" y="3305992"/>
              <a:ext cx="2059657" cy="23320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id="{2AA6BB9E-3296-9832-F667-6F6600107342}"/>
              </a:ext>
            </a:extLst>
          </p:cNvPr>
          <p:cNvGrpSpPr/>
          <p:nvPr/>
        </p:nvGrpSpPr>
        <p:grpSpPr>
          <a:xfrm>
            <a:off x="8064286" y="4813989"/>
            <a:ext cx="3924511" cy="896356"/>
            <a:chOff x="803640" y="3384732"/>
            <a:chExt cx="2059657" cy="679174"/>
          </a:xfrm>
        </p:grpSpPr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7B044E69-6345-05FA-812E-5241ACC147AC}"/>
                </a:ext>
              </a:extLst>
            </p:cNvPr>
            <p:cNvSpPr txBox="1"/>
            <p:nvPr/>
          </p:nvSpPr>
          <p:spPr>
            <a:xfrm>
              <a:off x="803640" y="3667459"/>
              <a:ext cx="2059657" cy="3964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40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39F9C331-9EA1-AFFC-10C7-545C92F80561}"/>
                </a:ext>
              </a:extLst>
            </p:cNvPr>
            <p:cNvSpPr txBox="1"/>
            <p:nvPr/>
          </p:nvSpPr>
          <p:spPr>
            <a:xfrm>
              <a:off x="803640" y="3384732"/>
              <a:ext cx="2059657" cy="23320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latin typeface="Quicksand" pitchFamily="2" charset="0"/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5EB70D7-ACC3-44A0-B60E-78D47512BAB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016FA62-A35D-41F7-A6F0-D25F05D22BD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5AEB39D4-C977-42CA-B4C9-2C7280F553E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8163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2044</Words>
  <Application>Microsoft Office PowerPoint</Application>
  <PresentationFormat>Panorámica</PresentationFormat>
  <Paragraphs>227</Paragraphs>
  <Slides>26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Arial</vt:lpstr>
      <vt:lpstr>Arial Black</vt:lpstr>
      <vt:lpstr>Bahnschrift</vt:lpstr>
      <vt:lpstr>Barlow</vt:lpstr>
      <vt:lpstr>Calibri</vt:lpstr>
      <vt:lpstr>Calibri Light</vt:lpstr>
      <vt:lpstr>FZShuTi</vt:lpstr>
      <vt:lpstr>Montserrat</vt:lpstr>
      <vt:lpstr>Quicksand</vt:lpstr>
      <vt:lpstr>Roboto</vt:lpstr>
      <vt:lpstr>Rubik</vt:lpstr>
      <vt:lpstr>Rubik ExtraBold</vt:lpstr>
      <vt:lpstr>TypoGraphica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argentina</dc:title>
  <dc:creator>slidesppt</dc:creator>
  <cp:lastModifiedBy>Franklin</cp:lastModifiedBy>
  <cp:revision>35</cp:revision>
  <dcterms:created xsi:type="dcterms:W3CDTF">2022-08-26T15:21:56Z</dcterms:created>
  <dcterms:modified xsi:type="dcterms:W3CDTF">2024-03-12T16:52:05Z</dcterms:modified>
</cp:coreProperties>
</file>