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30"/>
  </p:notesMasterIdLst>
  <p:handoutMasterIdLst>
    <p:handoutMasterId r:id="rId31"/>
  </p:handoutMasterIdLst>
  <p:sldIdLst>
    <p:sldId id="1501" r:id="rId4"/>
    <p:sldId id="262" r:id="rId5"/>
    <p:sldId id="259" r:id="rId6"/>
    <p:sldId id="1266" r:id="rId7"/>
    <p:sldId id="377" r:id="rId8"/>
    <p:sldId id="373" r:id="rId9"/>
    <p:sldId id="376" r:id="rId10"/>
    <p:sldId id="384" r:id="rId11"/>
    <p:sldId id="385" r:id="rId12"/>
    <p:sldId id="363" r:id="rId13"/>
    <p:sldId id="386" r:id="rId14"/>
    <p:sldId id="269" r:id="rId15"/>
    <p:sldId id="387" r:id="rId16"/>
    <p:sldId id="378" r:id="rId17"/>
    <p:sldId id="264" r:id="rId18"/>
    <p:sldId id="332" r:id="rId19"/>
    <p:sldId id="368" r:id="rId20"/>
    <p:sldId id="388" r:id="rId21"/>
    <p:sldId id="375" r:id="rId22"/>
    <p:sldId id="260" r:id="rId23"/>
    <p:sldId id="1079" r:id="rId24"/>
    <p:sldId id="1048" r:id="rId25"/>
    <p:sldId id="492" r:id="rId26"/>
    <p:sldId id="436" r:id="rId27"/>
    <p:sldId id="493" r:id="rId28"/>
    <p:sldId id="1078" r:id="rId29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00"/>
    <a:srgbClr val="595959"/>
    <a:srgbClr val="363636"/>
    <a:srgbClr val="78B8D1"/>
    <a:srgbClr val="B3B33D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6" autoAdjust="0"/>
    <p:restoredTop sz="95967" autoAdjust="0"/>
  </p:normalViewPr>
  <p:slideViewPr>
    <p:cSldViewPr snapToGrid="0">
      <p:cViewPr varScale="1">
        <p:scale>
          <a:sx n="106" d="100"/>
          <a:sy n="106" d="100"/>
        </p:scale>
        <p:origin x="96" y="10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A874-D844-4FB5-8446-A00BAA4D9686}" type="datetimeFigureOut">
              <a:rPr lang="es-PE" smtClean="0"/>
              <a:t>2/03/2024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2D6D-B983-4E24-AF48-2DB405BB35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034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95AA-2F4C-47EC-8B0F-3AF64C8F5995}" type="datetimeFigureOut">
              <a:rPr lang="LID4096" smtClean="0"/>
              <a:t>03/02/2024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A91B7-EBC1-4AC7-BAC6-32B15246AD8B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047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slidesppt.net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64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3843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6735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34878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865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880C355-F141-4FC9-88EC-CDD8451BE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4A3753A-5FD2-4EED-835A-345A47CAF6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7212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CAF1D2B-DADF-4D43-B483-0AA35AD6D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BCF7D5-7227-4D01-BC90-2B63462E5AD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50" lvl="0" indent="0">
              <a:buNone/>
            </a:pPr>
            <a:r>
              <a:rPr lang="en-US" dirty="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B98A47C-F472-48A6-8729-27C8D129373D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8C6868-C855-49FC-B0F3-ACDDB5333791}" type="slidenum">
              <a:t>23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9442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806E4E-3588-4892-ABCE-2B2E8CEF28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2FFD221-1D76-445D-AA73-F97D215866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6FAC632-F4E5-4EF2-88C7-84B438ED49CE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934BDF-D4C0-4666-95E2-E6ADCF0D3578}" type="slidenum">
              <a:t>24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25249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5DD8EA5-AED0-4633-9207-EC9AB531F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803E410-4B35-4BBA-9F72-5BACFD2EBC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9DA82C-11B8-4D3E-82D6-E0E1AE5EC8B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D1D97F3-59D2-46CD-8E9B-64210BC77332}" type="slidenum">
              <a:t>25</a:t>
            </a:fld>
            <a:endParaRPr lang="es-E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72106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299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4A271D4-068A-4489-AEDF-3D8DC285B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3671A39-737B-4847-9C4B-E09285D392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spc="300">
                <a:solidFill>
                  <a:srgbClr val="BA6C29"/>
                </a:solidFill>
                <a:latin typeface="Roboto" pitchFamily="2"/>
                <a:ea typeface="Roboto" pitchFamily="2"/>
              </a:rPr>
              <a:t>slidesppt.net</a:t>
            </a:r>
          </a:p>
          <a:p>
            <a:pPr lvl="0"/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8BDECC-9082-418D-A9C0-12FE744524D7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55725EB-F065-40AA-BC23-726DE5851E6C}" type="slidenum">
              <a:t>4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Open Sans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7877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205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8923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5401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385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slidesppt.net</a:t>
            </a:r>
            <a:endParaRPr lang="es-PE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2A91B7-EBC1-4AC7-BAC6-32B15246AD8B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803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C16CD-B579-4C2D-B87E-230084213D2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64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39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457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9" b="136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9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59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347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182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15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077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8608025" y="14574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81574" y="239085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811890" y="252965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9117565" y="15962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4705886" y="4314903"/>
            <a:ext cx="2915574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5202790" y="4453705"/>
            <a:ext cx="1293260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4129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875633" y="1819076"/>
            <a:ext cx="9593277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0AE06E-08A3-48B7-8322-CE3798623A8B}"/>
              </a:ext>
            </a:extLst>
          </p:cNvPr>
          <p:cNvSpPr/>
          <p:nvPr userDrawn="1"/>
        </p:nvSpPr>
        <p:spPr>
          <a:xfrm>
            <a:off x="-1" y="1819076"/>
            <a:ext cx="1875635" cy="2389975"/>
          </a:xfrm>
          <a:prstGeom prst="rect">
            <a:avLst/>
          </a:prstGeom>
          <a:solidFill>
            <a:srgbClr val="FEB8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9615413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570712" y="4396978"/>
            <a:ext cx="1853497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4521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40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33463" y="1792600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733463" y="2878386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733463" y="3964172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733463" y="5049957"/>
            <a:ext cx="180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767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514C0E-C202-46C1-9852-BA3E45CA02B3}"/>
              </a:ext>
            </a:extLst>
          </p:cNvPr>
          <p:cNvSpPr/>
          <p:nvPr userDrawn="1"/>
        </p:nvSpPr>
        <p:spPr>
          <a:xfrm>
            <a:off x="9315811" y="3209360"/>
            <a:ext cx="216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315811" y="177303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423E02-128E-42A1-8953-2DE50A51FCF9}"/>
              </a:ext>
            </a:extLst>
          </p:cNvPr>
          <p:cNvSpPr/>
          <p:nvPr userDrawn="1"/>
        </p:nvSpPr>
        <p:spPr>
          <a:xfrm>
            <a:off x="7155811" y="4645814"/>
            <a:ext cx="2160000" cy="1440000"/>
          </a:xfrm>
          <a:prstGeom prst="rect">
            <a:avLst/>
          </a:prstGeom>
          <a:solidFill>
            <a:srgbClr val="B3B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315811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15559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1B731-17ED-4D6F-800A-73D3A14C3992}"/>
              </a:ext>
            </a:extLst>
          </p:cNvPr>
          <p:cNvSpPr/>
          <p:nvPr userDrawn="1"/>
        </p:nvSpPr>
        <p:spPr>
          <a:xfrm>
            <a:off x="7155811" y="1773034"/>
            <a:ext cx="2160000" cy="1440000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746A58-880F-470E-AAFB-4D7CB30D2CF6}"/>
              </a:ext>
            </a:extLst>
          </p:cNvPr>
          <p:cNvSpPr/>
          <p:nvPr userDrawn="1"/>
        </p:nvSpPr>
        <p:spPr>
          <a:xfrm>
            <a:off x="4995381" y="3209360"/>
            <a:ext cx="2160000" cy="1440000"/>
          </a:xfrm>
          <a:prstGeom prst="rect">
            <a:avLst/>
          </a:prstGeom>
          <a:solidFill>
            <a:srgbClr val="C0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994903" y="4645814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835166" y="3209360"/>
            <a:ext cx="216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3AFCEB-A5C6-4DD3-BD22-AE741EDA18AE}"/>
              </a:ext>
            </a:extLst>
          </p:cNvPr>
          <p:cNvSpPr/>
          <p:nvPr userDrawn="1"/>
        </p:nvSpPr>
        <p:spPr>
          <a:xfrm>
            <a:off x="674951" y="3209360"/>
            <a:ext cx="2160000" cy="14400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04456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5840" y="1478364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75840" y="3120588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75840" y="4762777"/>
            <a:ext cx="205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16377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00000" y="3120588"/>
            <a:ext cx="169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29129" y="1766364"/>
            <a:ext cx="2052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DAEB8-C380-4585-AF5E-9239B85467FF}"/>
              </a:ext>
            </a:extLst>
          </p:cNvPr>
          <p:cNvSpPr/>
          <p:nvPr userDrawn="1"/>
        </p:nvSpPr>
        <p:spPr>
          <a:xfrm>
            <a:off x="0" y="3120588"/>
            <a:ext cx="6481129" cy="155069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F0EDCD-8042-4D71-BF31-EA988202BFCC}"/>
              </a:ext>
            </a:extLst>
          </p:cNvPr>
          <p:cNvSpPr/>
          <p:nvPr userDrawn="1"/>
        </p:nvSpPr>
        <p:spPr>
          <a:xfrm>
            <a:off x="4429129" y="2912764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F4A05E-6641-4664-BFC0-C9825CBA2DD2}"/>
              </a:ext>
            </a:extLst>
          </p:cNvPr>
          <p:cNvSpPr/>
          <p:nvPr userDrawn="1"/>
        </p:nvSpPr>
        <p:spPr>
          <a:xfrm>
            <a:off x="6575840" y="2912764"/>
            <a:ext cx="205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DE6A5E-4942-4403-9E96-15A90E9769CC}"/>
              </a:ext>
            </a:extLst>
          </p:cNvPr>
          <p:cNvSpPr/>
          <p:nvPr userDrawn="1"/>
        </p:nvSpPr>
        <p:spPr>
          <a:xfrm>
            <a:off x="6575840" y="4563278"/>
            <a:ext cx="2052000" cy="108000"/>
          </a:xfrm>
          <a:prstGeom prst="rect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1AA1FC-A026-419C-BCC1-A178BDFD1AED}"/>
              </a:ext>
            </a:extLst>
          </p:cNvPr>
          <p:cNvSpPr/>
          <p:nvPr userDrawn="1"/>
        </p:nvSpPr>
        <p:spPr>
          <a:xfrm>
            <a:off x="6575840" y="6202777"/>
            <a:ext cx="205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A4A0FF-3048-41CF-8C3B-89DDC877F673}"/>
              </a:ext>
            </a:extLst>
          </p:cNvPr>
          <p:cNvSpPr/>
          <p:nvPr userDrawn="1"/>
        </p:nvSpPr>
        <p:spPr>
          <a:xfrm>
            <a:off x="8717920" y="4563278"/>
            <a:ext cx="1692000" cy="108000"/>
          </a:xfrm>
          <a:prstGeom prst="rect">
            <a:avLst/>
          </a:prstGeom>
          <a:solidFill>
            <a:srgbClr val="FEB800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162D9-B8DB-43D5-9501-BB93810F4E35}"/>
              </a:ext>
            </a:extLst>
          </p:cNvPr>
          <p:cNvSpPr/>
          <p:nvPr userDrawn="1"/>
        </p:nvSpPr>
        <p:spPr>
          <a:xfrm>
            <a:off x="10500000" y="4563278"/>
            <a:ext cx="1692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>
              <a:latin typeface="+mn-lt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9904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457200"/>
            <a:ext cx="12192000" cy="640080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16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772C6E91-257C-4021-A28B-037BCE470B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05954" y="982983"/>
            <a:ext cx="5161209" cy="4892039"/>
          </a:xfrm>
          <a:custGeom>
            <a:avLst/>
            <a:gdLst>
              <a:gd name="connsiteX0" fmla="*/ 2101392 w 5161209"/>
              <a:gd name="connsiteY0" fmla="*/ 4079246 h 4892039"/>
              <a:gd name="connsiteX1" fmla="*/ 2054783 w 5161209"/>
              <a:gd name="connsiteY1" fmla="*/ 4533672 h 4892039"/>
              <a:gd name="connsiteX2" fmla="*/ 2469834 w 5161209"/>
              <a:gd name="connsiteY2" fmla="*/ 4346639 h 4892039"/>
              <a:gd name="connsiteX3" fmla="*/ 1648092 w 5161209"/>
              <a:gd name="connsiteY3" fmla="*/ 3634476 h 4892039"/>
              <a:gd name="connsiteX4" fmla="*/ 1752285 w 5161209"/>
              <a:gd name="connsiteY4" fmla="*/ 4079244 h 4892039"/>
              <a:gd name="connsiteX5" fmla="*/ 2083610 w 5161209"/>
              <a:gd name="connsiteY5" fmla="*/ 3767038 h 4892039"/>
              <a:gd name="connsiteX6" fmla="*/ 668202 w 5161209"/>
              <a:gd name="connsiteY6" fmla="*/ 3334067 h 4892039"/>
              <a:gd name="connsiteX7" fmla="*/ 1187244 w 5161209"/>
              <a:gd name="connsiteY7" fmla="*/ 3546042 h 4892039"/>
              <a:gd name="connsiteX8" fmla="*/ 744985 w 5161209"/>
              <a:gd name="connsiteY8" fmla="*/ 3887505 h 4892039"/>
              <a:gd name="connsiteX9" fmla="*/ 1544679 w 5161209"/>
              <a:gd name="connsiteY9" fmla="*/ 3320270 h 4892039"/>
              <a:gd name="connsiteX10" fmla="*/ 1544678 w 5161209"/>
              <a:gd name="connsiteY10" fmla="*/ 3453209 h 4892039"/>
              <a:gd name="connsiteX11" fmla="*/ 1659281 w 5161209"/>
              <a:gd name="connsiteY11" fmla="*/ 3386739 h 4892039"/>
              <a:gd name="connsiteX12" fmla="*/ 1544679 w 5161209"/>
              <a:gd name="connsiteY12" fmla="*/ 2988348 h 4892039"/>
              <a:gd name="connsiteX13" fmla="*/ 1544678 w 5161209"/>
              <a:gd name="connsiteY13" fmla="*/ 3194321 h 4892039"/>
              <a:gd name="connsiteX14" fmla="*/ 1368627 w 5161209"/>
              <a:gd name="connsiteY14" fmla="*/ 3116711 h 4892039"/>
              <a:gd name="connsiteX15" fmla="*/ 643385 w 5161209"/>
              <a:gd name="connsiteY15" fmla="*/ 2721438 h 4892039"/>
              <a:gd name="connsiteX16" fmla="*/ 1098382 w 5161209"/>
              <a:gd name="connsiteY16" fmla="*/ 3045733 h 4892039"/>
              <a:gd name="connsiteX17" fmla="*/ 590960 w 5161209"/>
              <a:gd name="connsiteY17" fmla="*/ 3279640 h 4892039"/>
              <a:gd name="connsiteX18" fmla="*/ 634134 w 5161209"/>
              <a:gd name="connsiteY18" fmla="*/ 2539413 h 4892039"/>
              <a:gd name="connsiteX19" fmla="*/ 391358 w 5161209"/>
              <a:gd name="connsiteY19" fmla="*/ 3131093 h 4892039"/>
              <a:gd name="connsiteX20" fmla="*/ 0 w 5161209"/>
              <a:gd name="connsiteY20" fmla="*/ 2622486 h 4892039"/>
              <a:gd name="connsiteX21" fmla="*/ 1544678 w 5161209"/>
              <a:gd name="connsiteY21" fmla="*/ 2447807 h 4892039"/>
              <a:gd name="connsiteX22" fmla="*/ 1544679 w 5161209"/>
              <a:gd name="connsiteY22" fmla="*/ 2683996 h 4892039"/>
              <a:gd name="connsiteX23" fmla="*/ 1681668 w 5161209"/>
              <a:gd name="connsiteY23" fmla="*/ 2447807 h 4892039"/>
              <a:gd name="connsiteX24" fmla="*/ 385277 w 5161209"/>
              <a:gd name="connsiteY24" fmla="*/ 2054005 h 4892039"/>
              <a:gd name="connsiteX25" fmla="*/ 842087 w 5161209"/>
              <a:gd name="connsiteY25" fmla="*/ 2054005 h 4892039"/>
              <a:gd name="connsiteX26" fmla="*/ 613682 w 5161209"/>
              <a:gd name="connsiteY26" fmla="*/ 2447807 h 4892039"/>
              <a:gd name="connsiteX27" fmla="*/ 1636533 w 5161209"/>
              <a:gd name="connsiteY27" fmla="*/ 1826276 h 4892039"/>
              <a:gd name="connsiteX28" fmla="*/ 1589924 w 5161209"/>
              <a:gd name="connsiteY28" fmla="*/ 2280702 h 4892039"/>
              <a:gd name="connsiteX29" fmla="*/ 2004976 w 5161209"/>
              <a:gd name="connsiteY29" fmla="*/ 2093669 h 4892039"/>
              <a:gd name="connsiteX30" fmla="*/ 1348299 w 5161209"/>
              <a:gd name="connsiteY30" fmla="*/ 1757709 h 4892039"/>
              <a:gd name="connsiteX31" fmla="*/ 1406536 w 5161209"/>
              <a:gd name="connsiteY31" fmla="*/ 2313405 h 4892039"/>
              <a:gd name="connsiteX32" fmla="*/ 895272 w 5161209"/>
              <a:gd name="connsiteY32" fmla="*/ 2088020 h 4892039"/>
              <a:gd name="connsiteX33" fmla="*/ 689469 w 5161209"/>
              <a:gd name="connsiteY33" fmla="*/ 1461813 h 4892039"/>
              <a:gd name="connsiteX34" fmla="*/ 1057911 w 5161209"/>
              <a:gd name="connsiteY34" fmla="*/ 1729206 h 4892039"/>
              <a:gd name="connsiteX35" fmla="*/ 642860 w 5161209"/>
              <a:gd name="connsiteY35" fmla="*/ 1916239 h 4892039"/>
              <a:gd name="connsiteX36" fmla="*/ 190761 w 5161209"/>
              <a:gd name="connsiteY36" fmla="*/ 962010 h 4892039"/>
              <a:gd name="connsiteX37" fmla="*/ 743993 w 5161209"/>
              <a:gd name="connsiteY37" fmla="*/ 1282885 h 4892039"/>
              <a:gd name="connsiteX38" fmla="*/ 190761 w 5161209"/>
              <a:gd name="connsiteY38" fmla="*/ 1603759 h 4892039"/>
              <a:gd name="connsiteX39" fmla="*/ 605460 w 5161209"/>
              <a:gd name="connsiteY39" fmla="*/ 759302 h 4892039"/>
              <a:gd name="connsiteX40" fmla="*/ 886393 w 5161209"/>
              <a:gd name="connsiteY40" fmla="*/ 963186 h 4892039"/>
              <a:gd name="connsiteX41" fmla="*/ 569921 w 5161209"/>
              <a:gd name="connsiteY41" fmla="*/ 1105796 h 4892039"/>
              <a:gd name="connsiteX42" fmla="*/ 1544679 w 5161209"/>
              <a:gd name="connsiteY42" fmla="*/ 582431 h 4892039"/>
              <a:gd name="connsiteX43" fmla="*/ 1544679 w 5161209"/>
              <a:gd name="connsiteY43" fmla="*/ 862757 h 4892039"/>
              <a:gd name="connsiteX44" fmla="*/ 1786340 w 5161209"/>
              <a:gd name="connsiteY44" fmla="*/ 722595 h 4892039"/>
              <a:gd name="connsiteX45" fmla="*/ 1544677 w 5161209"/>
              <a:gd name="connsiteY45" fmla="*/ 0 h 4892039"/>
              <a:gd name="connsiteX46" fmla="*/ 5161209 w 5161209"/>
              <a:gd name="connsiteY46" fmla="*/ 0 h 4892039"/>
              <a:gd name="connsiteX47" fmla="*/ 5161209 w 5161209"/>
              <a:gd name="connsiteY47" fmla="*/ 4892039 h 4892039"/>
              <a:gd name="connsiteX48" fmla="*/ 1544677 w 5161209"/>
              <a:gd name="connsiteY48" fmla="*/ 4892039 h 4892039"/>
              <a:gd name="connsiteX49" fmla="*/ 1544677 w 5161209"/>
              <a:gd name="connsiteY49" fmla="*/ 4446766 h 4892039"/>
              <a:gd name="connsiteX50" fmla="*/ 1629483 w 5161209"/>
              <a:gd name="connsiteY50" fmla="*/ 4459710 h 4892039"/>
              <a:gd name="connsiteX51" fmla="*/ 1544679 w 5161209"/>
              <a:gd name="connsiteY51" fmla="*/ 4243705 h 4892039"/>
              <a:gd name="connsiteX52" fmla="*/ 1544679 w 5161209"/>
              <a:gd name="connsiteY52" fmla="*/ 4446766 h 4892039"/>
              <a:gd name="connsiteX53" fmla="*/ 900486 w 5161209"/>
              <a:gd name="connsiteY53" fmla="*/ 4348437 h 4892039"/>
              <a:gd name="connsiteX54" fmla="*/ 1360911 w 5161209"/>
              <a:gd name="connsiteY54" fmla="*/ 3775626 h 4892039"/>
              <a:gd name="connsiteX55" fmla="*/ 1544677 w 5161209"/>
              <a:gd name="connsiteY55" fmla="*/ 4243697 h 4892039"/>
              <a:gd name="connsiteX56" fmla="*/ 1544677 w 5161209"/>
              <a:gd name="connsiteY56" fmla="*/ 3453210 h 4892039"/>
              <a:gd name="connsiteX57" fmla="*/ 1265479 w 5161209"/>
              <a:gd name="connsiteY57" fmla="*/ 3615145 h 4892039"/>
              <a:gd name="connsiteX58" fmla="*/ 1265480 w 5161209"/>
              <a:gd name="connsiteY58" fmla="*/ 3158335 h 4892039"/>
              <a:gd name="connsiteX59" fmla="*/ 1544677 w 5161209"/>
              <a:gd name="connsiteY59" fmla="*/ 3320269 h 4892039"/>
              <a:gd name="connsiteX60" fmla="*/ 1544677 w 5161209"/>
              <a:gd name="connsiteY60" fmla="*/ 3194322 h 4892039"/>
              <a:gd name="connsiteX61" fmla="*/ 1879890 w 5161209"/>
              <a:gd name="connsiteY61" fmla="*/ 3342097 h 4892039"/>
              <a:gd name="connsiteX62" fmla="*/ 1821652 w 5161209"/>
              <a:gd name="connsiteY62" fmla="*/ 2786400 h 4892039"/>
              <a:gd name="connsiteX63" fmla="*/ 1544677 w 5161209"/>
              <a:gd name="connsiteY63" fmla="*/ 2988348 h 4892039"/>
              <a:gd name="connsiteX64" fmla="*/ 1544677 w 5161209"/>
              <a:gd name="connsiteY64" fmla="*/ 2684000 h 4892039"/>
              <a:gd name="connsiteX65" fmla="*/ 1312948 w 5161209"/>
              <a:gd name="connsiteY65" fmla="*/ 3083533 h 4892039"/>
              <a:gd name="connsiteX66" fmla="*/ 944226 w 5161209"/>
              <a:gd name="connsiteY66" fmla="*/ 2447807 h 4892039"/>
              <a:gd name="connsiteX67" fmla="*/ 1544677 w 5161209"/>
              <a:gd name="connsiteY67" fmla="*/ 2447807 h 4892039"/>
              <a:gd name="connsiteX68" fmla="*/ 1544677 w 5161209"/>
              <a:gd name="connsiteY68" fmla="*/ 1648200 h 4892039"/>
              <a:gd name="connsiteX69" fmla="*/ 1668755 w 5161209"/>
              <a:gd name="connsiteY69" fmla="*/ 1648200 h 4892039"/>
              <a:gd name="connsiteX70" fmla="*/ 1544679 w 5161209"/>
              <a:gd name="connsiteY70" fmla="*/ 1434275 h 4892039"/>
              <a:gd name="connsiteX71" fmla="*/ 1544679 w 5161209"/>
              <a:gd name="connsiteY71" fmla="*/ 1648200 h 4892039"/>
              <a:gd name="connsiteX72" fmla="*/ 1108097 w 5161209"/>
              <a:gd name="connsiteY72" fmla="*/ 1648199 h 4892039"/>
              <a:gd name="connsiteX73" fmla="*/ 1250520 w 5161209"/>
              <a:gd name="connsiteY73" fmla="*/ 1402643 h 4892039"/>
              <a:gd name="connsiteX74" fmla="*/ 873703 w 5161209"/>
              <a:gd name="connsiteY74" fmla="*/ 1572446 h 4892039"/>
              <a:gd name="connsiteX75" fmla="*/ 920312 w 5161209"/>
              <a:gd name="connsiteY75" fmla="*/ 1118020 h 4892039"/>
              <a:gd name="connsiteX76" fmla="*/ 1268879 w 5161209"/>
              <a:gd name="connsiteY76" fmla="*/ 1370989 h 4892039"/>
              <a:gd name="connsiteX77" fmla="*/ 1388426 w 5161209"/>
              <a:gd name="connsiteY77" fmla="*/ 1164873 h 4892039"/>
              <a:gd name="connsiteX78" fmla="*/ 1544677 w 5161209"/>
              <a:gd name="connsiteY78" fmla="*/ 1434270 h 4892039"/>
              <a:gd name="connsiteX79" fmla="*/ 1544677 w 5161209"/>
              <a:gd name="connsiteY79" fmla="*/ 862759 h 4892039"/>
              <a:gd name="connsiteX80" fmla="*/ 1303013 w 5161209"/>
              <a:gd name="connsiteY80" fmla="*/ 1002922 h 4892039"/>
              <a:gd name="connsiteX81" fmla="*/ 1303014 w 5161209"/>
              <a:gd name="connsiteY81" fmla="*/ 442264 h 4892039"/>
              <a:gd name="connsiteX82" fmla="*/ 1544677 w 5161209"/>
              <a:gd name="connsiteY82" fmla="*/ 582428 h 4892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61209" h="4892039">
                <a:moveTo>
                  <a:pt x="2101392" y="4079246"/>
                </a:moveTo>
                <a:lnTo>
                  <a:pt x="2054783" y="4533672"/>
                </a:lnTo>
                <a:lnTo>
                  <a:pt x="2469834" y="4346639"/>
                </a:lnTo>
                <a:close/>
                <a:moveTo>
                  <a:pt x="1648092" y="3634476"/>
                </a:moveTo>
                <a:lnTo>
                  <a:pt x="1752285" y="4079244"/>
                </a:lnTo>
                <a:lnTo>
                  <a:pt x="2083610" y="3767038"/>
                </a:lnTo>
                <a:close/>
                <a:moveTo>
                  <a:pt x="668202" y="3334067"/>
                </a:moveTo>
                <a:lnTo>
                  <a:pt x="1187244" y="3546042"/>
                </a:lnTo>
                <a:lnTo>
                  <a:pt x="744985" y="3887505"/>
                </a:lnTo>
                <a:close/>
                <a:moveTo>
                  <a:pt x="1544679" y="3320270"/>
                </a:moveTo>
                <a:lnTo>
                  <a:pt x="1544678" y="3453209"/>
                </a:lnTo>
                <a:lnTo>
                  <a:pt x="1659281" y="3386739"/>
                </a:lnTo>
                <a:close/>
                <a:moveTo>
                  <a:pt x="1544679" y="2988348"/>
                </a:moveTo>
                <a:lnTo>
                  <a:pt x="1544678" y="3194321"/>
                </a:lnTo>
                <a:lnTo>
                  <a:pt x="1368627" y="3116711"/>
                </a:lnTo>
                <a:close/>
                <a:moveTo>
                  <a:pt x="643385" y="2721438"/>
                </a:moveTo>
                <a:lnTo>
                  <a:pt x="1098382" y="3045733"/>
                </a:lnTo>
                <a:lnTo>
                  <a:pt x="590960" y="3279640"/>
                </a:lnTo>
                <a:close/>
                <a:moveTo>
                  <a:pt x="634134" y="2539413"/>
                </a:moveTo>
                <a:lnTo>
                  <a:pt x="391358" y="3131093"/>
                </a:lnTo>
                <a:lnTo>
                  <a:pt x="0" y="2622486"/>
                </a:lnTo>
                <a:close/>
                <a:moveTo>
                  <a:pt x="1544678" y="2447807"/>
                </a:moveTo>
                <a:lnTo>
                  <a:pt x="1544679" y="2683996"/>
                </a:lnTo>
                <a:lnTo>
                  <a:pt x="1681668" y="2447807"/>
                </a:lnTo>
                <a:close/>
                <a:moveTo>
                  <a:pt x="385277" y="2054005"/>
                </a:moveTo>
                <a:lnTo>
                  <a:pt x="842087" y="2054005"/>
                </a:lnTo>
                <a:lnTo>
                  <a:pt x="613682" y="2447807"/>
                </a:lnTo>
                <a:close/>
                <a:moveTo>
                  <a:pt x="1636533" y="1826276"/>
                </a:moveTo>
                <a:lnTo>
                  <a:pt x="1589924" y="2280702"/>
                </a:lnTo>
                <a:lnTo>
                  <a:pt x="2004976" y="2093669"/>
                </a:lnTo>
                <a:close/>
                <a:moveTo>
                  <a:pt x="1348299" y="1757709"/>
                </a:moveTo>
                <a:lnTo>
                  <a:pt x="1406536" y="2313405"/>
                </a:lnTo>
                <a:lnTo>
                  <a:pt x="895272" y="2088020"/>
                </a:lnTo>
                <a:close/>
                <a:moveTo>
                  <a:pt x="689469" y="1461813"/>
                </a:moveTo>
                <a:lnTo>
                  <a:pt x="1057911" y="1729206"/>
                </a:lnTo>
                <a:lnTo>
                  <a:pt x="642860" y="1916239"/>
                </a:lnTo>
                <a:close/>
                <a:moveTo>
                  <a:pt x="190761" y="962010"/>
                </a:moveTo>
                <a:lnTo>
                  <a:pt x="743993" y="1282885"/>
                </a:lnTo>
                <a:lnTo>
                  <a:pt x="190761" y="1603759"/>
                </a:lnTo>
                <a:close/>
                <a:moveTo>
                  <a:pt x="605460" y="759302"/>
                </a:moveTo>
                <a:lnTo>
                  <a:pt x="886393" y="963186"/>
                </a:lnTo>
                <a:lnTo>
                  <a:pt x="569921" y="1105796"/>
                </a:lnTo>
                <a:close/>
                <a:moveTo>
                  <a:pt x="1544679" y="582431"/>
                </a:moveTo>
                <a:lnTo>
                  <a:pt x="1544679" y="862757"/>
                </a:lnTo>
                <a:lnTo>
                  <a:pt x="1786340" y="722595"/>
                </a:lnTo>
                <a:close/>
                <a:moveTo>
                  <a:pt x="1544677" y="0"/>
                </a:moveTo>
                <a:lnTo>
                  <a:pt x="5161209" y="0"/>
                </a:lnTo>
                <a:lnTo>
                  <a:pt x="5161209" y="4892039"/>
                </a:lnTo>
                <a:lnTo>
                  <a:pt x="1544677" y="4892039"/>
                </a:lnTo>
                <a:lnTo>
                  <a:pt x="1544677" y="4446766"/>
                </a:lnTo>
                <a:lnTo>
                  <a:pt x="1629483" y="4459710"/>
                </a:lnTo>
                <a:lnTo>
                  <a:pt x="1544679" y="4243705"/>
                </a:lnTo>
                <a:lnTo>
                  <a:pt x="1544679" y="4446766"/>
                </a:lnTo>
                <a:lnTo>
                  <a:pt x="900486" y="4348437"/>
                </a:lnTo>
                <a:lnTo>
                  <a:pt x="1360911" y="3775626"/>
                </a:lnTo>
                <a:lnTo>
                  <a:pt x="1544677" y="4243697"/>
                </a:lnTo>
                <a:lnTo>
                  <a:pt x="1544677" y="3453210"/>
                </a:lnTo>
                <a:lnTo>
                  <a:pt x="1265479" y="3615145"/>
                </a:lnTo>
                <a:lnTo>
                  <a:pt x="1265480" y="3158335"/>
                </a:lnTo>
                <a:lnTo>
                  <a:pt x="1544677" y="3320269"/>
                </a:lnTo>
                <a:lnTo>
                  <a:pt x="1544677" y="3194322"/>
                </a:lnTo>
                <a:lnTo>
                  <a:pt x="1879890" y="3342097"/>
                </a:lnTo>
                <a:lnTo>
                  <a:pt x="1821652" y="2786400"/>
                </a:lnTo>
                <a:lnTo>
                  <a:pt x="1544677" y="2988348"/>
                </a:lnTo>
                <a:lnTo>
                  <a:pt x="1544677" y="2684000"/>
                </a:lnTo>
                <a:lnTo>
                  <a:pt x="1312948" y="3083533"/>
                </a:lnTo>
                <a:lnTo>
                  <a:pt x="944226" y="2447807"/>
                </a:lnTo>
                <a:lnTo>
                  <a:pt x="1544677" y="2447807"/>
                </a:lnTo>
                <a:lnTo>
                  <a:pt x="1544677" y="1648200"/>
                </a:lnTo>
                <a:lnTo>
                  <a:pt x="1668755" y="1648200"/>
                </a:lnTo>
                <a:lnTo>
                  <a:pt x="1544679" y="1434275"/>
                </a:lnTo>
                <a:lnTo>
                  <a:pt x="1544679" y="1648200"/>
                </a:lnTo>
                <a:lnTo>
                  <a:pt x="1108097" y="1648199"/>
                </a:lnTo>
                <a:lnTo>
                  <a:pt x="1250520" y="1402643"/>
                </a:lnTo>
                <a:lnTo>
                  <a:pt x="873703" y="1572446"/>
                </a:lnTo>
                <a:lnTo>
                  <a:pt x="920312" y="1118020"/>
                </a:lnTo>
                <a:lnTo>
                  <a:pt x="1268879" y="1370989"/>
                </a:lnTo>
                <a:lnTo>
                  <a:pt x="1388426" y="1164873"/>
                </a:lnTo>
                <a:lnTo>
                  <a:pt x="1544677" y="1434270"/>
                </a:lnTo>
                <a:lnTo>
                  <a:pt x="1544677" y="862759"/>
                </a:lnTo>
                <a:lnTo>
                  <a:pt x="1303013" y="1002922"/>
                </a:lnTo>
                <a:lnTo>
                  <a:pt x="1303014" y="442264"/>
                </a:lnTo>
                <a:lnTo>
                  <a:pt x="1544677" y="5824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이등변 삼각형 1">
            <a:extLst>
              <a:ext uri="{FF2B5EF4-FFF2-40B4-BE49-F238E27FC236}">
                <a16:creationId xmlns:a16="http://schemas.microsoft.com/office/drawing/2014/main" id="{E40DE932-B7CD-464B-8A20-00D52C20CEA6}"/>
              </a:ext>
            </a:extLst>
          </p:cNvPr>
          <p:cNvSpPr/>
          <p:nvPr userDrawn="1"/>
        </p:nvSpPr>
        <p:spPr>
          <a:xfrm rot="20425887">
            <a:off x="6167670" y="258386"/>
            <a:ext cx="398155" cy="343237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이등변 삼각형 3">
            <a:extLst>
              <a:ext uri="{FF2B5EF4-FFF2-40B4-BE49-F238E27FC236}">
                <a16:creationId xmlns:a16="http://schemas.microsoft.com/office/drawing/2014/main" id="{4E0CCDF4-B2DB-4303-A349-E9F1DA4FAE9C}"/>
              </a:ext>
            </a:extLst>
          </p:cNvPr>
          <p:cNvSpPr/>
          <p:nvPr userDrawn="1"/>
        </p:nvSpPr>
        <p:spPr>
          <a:xfrm rot="1800000">
            <a:off x="6365534" y="1203768"/>
            <a:ext cx="514809" cy="443801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이등변 삼각형 12">
            <a:extLst>
              <a:ext uri="{FF2B5EF4-FFF2-40B4-BE49-F238E27FC236}">
                <a16:creationId xmlns:a16="http://schemas.microsoft.com/office/drawing/2014/main" id="{5A3EF16B-DD29-4095-B5C1-0F776241975B}"/>
              </a:ext>
            </a:extLst>
          </p:cNvPr>
          <p:cNvSpPr/>
          <p:nvPr userDrawn="1"/>
        </p:nvSpPr>
        <p:spPr>
          <a:xfrm rot="2436550">
            <a:off x="7017240" y="1316154"/>
            <a:ext cx="456810" cy="39380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이등변 삼각형 16">
            <a:extLst>
              <a:ext uri="{FF2B5EF4-FFF2-40B4-BE49-F238E27FC236}">
                <a16:creationId xmlns:a16="http://schemas.microsoft.com/office/drawing/2014/main" id="{7F9558F2-7ACD-4375-B186-B51417F5BE92}"/>
              </a:ext>
            </a:extLst>
          </p:cNvPr>
          <p:cNvSpPr/>
          <p:nvPr userDrawn="1"/>
        </p:nvSpPr>
        <p:spPr>
          <a:xfrm rot="890839">
            <a:off x="6648640" y="796620"/>
            <a:ext cx="392860" cy="338673"/>
          </a:xfrm>
          <a:prstGeom prst="triangl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이등변 삼각형 17">
            <a:extLst>
              <a:ext uri="{FF2B5EF4-FFF2-40B4-BE49-F238E27FC236}">
                <a16:creationId xmlns:a16="http://schemas.microsoft.com/office/drawing/2014/main" id="{38C2B4F7-F855-4EF8-83BC-135C37133C66}"/>
              </a:ext>
            </a:extLst>
          </p:cNvPr>
          <p:cNvSpPr/>
          <p:nvPr userDrawn="1"/>
        </p:nvSpPr>
        <p:spPr>
          <a:xfrm rot="10800000">
            <a:off x="6267966" y="873730"/>
            <a:ext cx="290770" cy="250664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34684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69160"/>
            <a:ext cx="12192000" cy="1988840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3113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A14FC79A-B502-471C-AE73-0B4E38FC706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B828248-347B-4C88-9BE2-7F264D2D3AEC}"/>
              </a:ext>
            </a:extLst>
          </p:cNvPr>
          <p:cNvSpPr>
            <a:spLocks/>
          </p:cNvSpPr>
          <p:nvPr userDrawn="1"/>
        </p:nvSpPr>
        <p:spPr bwMode="auto">
          <a:xfrm>
            <a:off x="-3175" y="0"/>
            <a:ext cx="12198350" cy="1552575"/>
          </a:xfrm>
          <a:custGeom>
            <a:avLst/>
            <a:gdLst>
              <a:gd name="T0" fmla="*/ 0 w 3839"/>
              <a:gd name="T1" fmla="*/ 0 h 486"/>
              <a:gd name="T2" fmla="*/ 3596 w 3839"/>
              <a:gd name="T3" fmla="*/ 0 h 486"/>
              <a:gd name="T4" fmla="*/ 3839 w 3839"/>
              <a:gd name="T5" fmla="*/ 243 h 486"/>
              <a:gd name="T6" fmla="*/ 3839 w 3839"/>
              <a:gd name="T7" fmla="*/ 243 h 486"/>
              <a:gd name="T8" fmla="*/ 3596 w 3839"/>
              <a:gd name="T9" fmla="*/ 486 h 486"/>
              <a:gd name="T10" fmla="*/ 0 w 3839"/>
              <a:gd name="T11" fmla="*/ 486 h 486"/>
              <a:gd name="T12" fmla="*/ 0 w 3839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39" h="486">
                <a:moveTo>
                  <a:pt x="0" y="0"/>
                </a:moveTo>
                <a:cubicBezTo>
                  <a:pt x="3596" y="0"/>
                  <a:pt x="3596" y="0"/>
                  <a:pt x="3596" y="0"/>
                </a:cubicBezTo>
                <a:cubicBezTo>
                  <a:pt x="3730" y="0"/>
                  <a:pt x="3839" y="109"/>
                  <a:pt x="3839" y="243"/>
                </a:cubicBezTo>
                <a:cubicBezTo>
                  <a:pt x="3839" y="243"/>
                  <a:pt x="3839" y="243"/>
                  <a:pt x="3839" y="243"/>
                </a:cubicBezTo>
                <a:cubicBezTo>
                  <a:pt x="3839" y="378"/>
                  <a:pt x="3730" y="486"/>
                  <a:pt x="3596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6A9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77398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1EEF416E-14ED-4905-B9E8-F9914876782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2158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98AEB46-FEAD-47DD-A143-F9435B91F4FD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2215813" cy="1554163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7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8811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2A35ABB8-43C4-48CF-889C-A1DB4A4D6DED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2158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2BFA2B6-05BC-4FE1-89A1-84F0BC78FDA9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2215813" cy="1554163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7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9452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5B990DE6-AB6F-4898-A8F7-1F2D2292F01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2158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7F2E644-82A6-4FAA-A75C-B95C097D3A30}"/>
              </a:ext>
            </a:extLst>
          </p:cNvPr>
          <p:cNvSpPr>
            <a:spLocks/>
          </p:cNvSpPr>
          <p:nvPr userDrawn="1"/>
        </p:nvSpPr>
        <p:spPr bwMode="auto">
          <a:xfrm>
            <a:off x="0" y="3175"/>
            <a:ext cx="12215813" cy="1554163"/>
          </a:xfrm>
          <a:custGeom>
            <a:avLst/>
            <a:gdLst>
              <a:gd name="T0" fmla="*/ 0 w 3840"/>
              <a:gd name="T1" fmla="*/ 0 h 486"/>
              <a:gd name="T2" fmla="*/ 3597 w 3840"/>
              <a:gd name="T3" fmla="*/ 0 h 486"/>
              <a:gd name="T4" fmla="*/ 3840 w 3840"/>
              <a:gd name="T5" fmla="*/ 243 h 486"/>
              <a:gd name="T6" fmla="*/ 3840 w 3840"/>
              <a:gd name="T7" fmla="*/ 243 h 486"/>
              <a:gd name="T8" fmla="*/ 3597 w 3840"/>
              <a:gd name="T9" fmla="*/ 486 h 486"/>
              <a:gd name="T10" fmla="*/ 0 w 3840"/>
              <a:gd name="T11" fmla="*/ 486 h 486"/>
              <a:gd name="T12" fmla="*/ 0 w 3840"/>
              <a:gd name="T13" fmla="*/ 0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0" h="486">
                <a:moveTo>
                  <a:pt x="0" y="0"/>
                </a:moveTo>
                <a:cubicBezTo>
                  <a:pt x="3597" y="0"/>
                  <a:pt x="3597" y="0"/>
                  <a:pt x="3597" y="0"/>
                </a:cubicBezTo>
                <a:cubicBezTo>
                  <a:pt x="3731" y="0"/>
                  <a:pt x="3840" y="109"/>
                  <a:pt x="3840" y="243"/>
                </a:cubicBezTo>
                <a:cubicBezTo>
                  <a:pt x="3840" y="243"/>
                  <a:pt x="3840" y="243"/>
                  <a:pt x="3840" y="243"/>
                </a:cubicBezTo>
                <a:cubicBezTo>
                  <a:pt x="3840" y="377"/>
                  <a:pt x="3731" y="486"/>
                  <a:pt x="3597" y="486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85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3940A2B-27A4-4166-92BC-61C17061BC2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15875" y="0"/>
            <a:ext cx="12207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6AED0-A5D1-43AF-B587-769AF21D61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875" y="3175"/>
            <a:ext cx="12207875" cy="14239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-3176" y="3175"/>
            <a:ext cx="12195175" cy="1681163"/>
            <a:chOff x="-3176" y="3175"/>
            <a:chExt cx="12195175" cy="168116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-3176" y="3175"/>
              <a:ext cx="12195175" cy="1681163"/>
            </a:xfrm>
            <a:custGeom>
              <a:avLst/>
              <a:gdLst>
                <a:gd name="T0" fmla="*/ 0 w 3840"/>
                <a:gd name="T1" fmla="*/ 0 h 527"/>
                <a:gd name="T2" fmla="*/ 3840 w 3840"/>
                <a:gd name="T3" fmla="*/ 0 h 527"/>
                <a:gd name="T4" fmla="*/ 3840 w 3840"/>
                <a:gd name="T5" fmla="*/ 80 h 527"/>
                <a:gd name="T6" fmla="*/ 3394 w 3840"/>
                <a:gd name="T7" fmla="*/ 527 h 527"/>
                <a:gd name="T8" fmla="*/ 446 w 3840"/>
                <a:gd name="T9" fmla="*/ 527 h 527"/>
                <a:gd name="T10" fmla="*/ 0 w 3840"/>
                <a:gd name="T11" fmla="*/ 80 h 527"/>
                <a:gd name="T12" fmla="*/ 0 w 3840"/>
                <a:gd name="T13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0" h="527">
                  <a:moveTo>
                    <a:pt x="0" y="0"/>
                  </a:moveTo>
                  <a:cubicBezTo>
                    <a:pt x="3840" y="0"/>
                    <a:pt x="3840" y="0"/>
                    <a:pt x="3840" y="0"/>
                  </a:cubicBezTo>
                  <a:cubicBezTo>
                    <a:pt x="3840" y="80"/>
                    <a:pt x="3840" y="80"/>
                    <a:pt x="3840" y="80"/>
                  </a:cubicBezTo>
                  <a:cubicBezTo>
                    <a:pt x="3840" y="327"/>
                    <a:pt x="3640" y="527"/>
                    <a:pt x="3394" y="527"/>
                  </a:cubicBezTo>
                  <a:cubicBezTo>
                    <a:pt x="446" y="527"/>
                    <a:pt x="446" y="527"/>
                    <a:pt x="446" y="527"/>
                  </a:cubicBezTo>
                  <a:cubicBezTo>
                    <a:pt x="200" y="527"/>
                    <a:pt x="0" y="327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2B7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339725" y="587375"/>
              <a:ext cx="1346200" cy="593725"/>
            </a:xfrm>
            <a:custGeom>
              <a:avLst/>
              <a:gdLst>
                <a:gd name="T0" fmla="*/ 5 w 424"/>
                <a:gd name="T1" fmla="*/ 47 h 186"/>
                <a:gd name="T2" fmla="*/ 106 w 424"/>
                <a:gd name="T3" fmla="*/ 52 h 186"/>
                <a:gd name="T4" fmla="*/ 203 w 424"/>
                <a:gd name="T5" fmla="*/ 39 h 186"/>
                <a:gd name="T6" fmla="*/ 398 w 424"/>
                <a:gd name="T7" fmla="*/ 4 h 186"/>
                <a:gd name="T8" fmla="*/ 367 w 424"/>
                <a:gd name="T9" fmla="*/ 31 h 186"/>
                <a:gd name="T10" fmla="*/ 412 w 424"/>
                <a:gd name="T11" fmla="*/ 35 h 186"/>
                <a:gd name="T12" fmla="*/ 390 w 424"/>
                <a:gd name="T13" fmla="*/ 45 h 186"/>
                <a:gd name="T14" fmla="*/ 366 w 424"/>
                <a:gd name="T15" fmla="*/ 57 h 186"/>
                <a:gd name="T16" fmla="*/ 401 w 424"/>
                <a:gd name="T17" fmla="*/ 79 h 186"/>
                <a:gd name="T18" fmla="*/ 393 w 424"/>
                <a:gd name="T19" fmla="*/ 81 h 186"/>
                <a:gd name="T20" fmla="*/ 202 w 424"/>
                <a:gd name="T21" fmla="*/ 115 h 186"/>
                <a:gd name="T22" fmla="*/ 141 w 424"/>
                <a:gd name="T23" fmla="*/ 125 h 186"/>
                <a:gd name="T24" fmla="*/ 102 w 424"/>
                <a:gd name="T25" fmla="*/ 151 h 186"/>
                <a:gd name="T26" fmla="*/ 50 w 424"/>
                <a:gd name="T27" fmla="*/ 183 h 186"/>
                <a:gd name="T28" fmla="*/ 16 w 424"/>
                <a:gd name="T29" fmla="*/ 123 h 186"/>
                <a:gd name="T30" fmla="*/ 0 w 424"/>
                <a:gd name="T31" fmla="*/ 74 h 186"/>
                <a:gd name="T32" fmla="*/ 0 w 424"/>
                <a:gd name="T33" fmla="*/ 63 h 186"/>
                <a:gd name="T34" fmla="*/ 365 w 424"/>
                <a:gd name="T35" fmla="*/ 20 h 186"/>
                <a:gd name="T36" fmla="*/ 285 w 424"/>
                <a:gd name="T37" fmla="*/ 34 h 186"/>
                <a:gd name="T38" fmla="*/ 138 w 424"/>
                <a:gd name="T39" fmla="*/ 60 h 186"/>
                <a:gd name="T40" fmla="*/ 68 w 424"/>
                <a:gd name="T41" fmla="*/ 42 h 186"/>
                <a:gd name="T42" fmla="*/ 10 w 424"/>
                <a:gd name="T43" fmla="*/ 71 h 186"/>
                <a:gd name="T44" fmla="*/ 28 w 424"/>
                <a:gd name="T45" fmla="*/ 110 h 186"/>
                <a:gd name="T46" fmla="*/ 22 w 424"/>
                <a:gd name="T47" fmla="*/ 140 h 186"/>
                <a:gd name="T48" fmla="*/ 86 w 424"/>
                <a:gd name="T49" fmla="*/ 159 h 186"/>
                <a:gd name="T50" fmla="*/ 110 w 424"/>
                <a:gd name="T51" fmla="*/ 129 h 186"/>
                <a:gd name="T52" fmla="*/ 122 w 424"/>
                <a:gd name="T53" fmla="*/ 122 h 186"/>
                <a:gd name="T54" fmla="*/ 130 w 424"/>
                <a:gd name="T55" fmla="*/ 119 h 186"/>
                <a:gd name="T56" fmla="*/ 159 w 424"/>
                <a:gd name="T57" fmla="*/ 113 h 186"/>
                <a:gd name="T58" fmla="*/ 344 w 424"/>
                <a:gd name="T59" fmla="*/ 80 h 186"/>
                <a:gd name="T60" fmla="*/ 362 w 424"/>
                <a:gd name="T61" fmla="*/ 76 h 186"/>
                <a:gd name="T62" fmla="*/ 374 w 424"/>
                <a:gd name="T63" fmla="*/ 42 h 186"/>
                <a:gd name="T64" fmla="*/ 333 w 424"/>
                <a:gd name="T65" fmla="*/ 38 h 186"/>
                <a:gd name="T66" fmla="*/ 365 w 424"/>
                <a:gd name="T67" fmla="*/ 2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186">
                  <a:moveTo>
                    <a:pt x="0" y="63"/>
                  </a:moveTo>
                  <a:cubicBezTo>
                    <a:pt x="1" y="58"/>
                    <a:pt x="2" y="52"/>
                    <a:pt x="5" y="47"/>
                  </a:cubicBezTo>
                  <a:cubicBezTo>
                    <a:pt x="18" y="21"/>
                    <a:pt x="52" y="15"/>
                    <a:pt x="74" y="35"/>
                  </a:cubicBezTo>
                  <a:cubicBezTo>
                    <a:pt x="83" y="43"/>
                    <a:pt x="93" y="49"/>
                    <a:pt x="106" y="52"/>
                  </a:cubicBezTo>
                  <a:cubicBezTo>
                    <a:pt x="115" y="54"/>
                    <a:pt x="124" y="53"/>
                    <a:pt x="133" y="51"/>
                  </a:cubicBezTo>
                  <a:cubicBezTo>
                    <a:pt x="157" y="47"/>
                    <a:pt x="180" y="43"/>
                    <a:pt x="203" y="39"/>
                  </a:cubicBezTo>
                  <a:cubicBezTo>
                    <a:pt x="232" y="34"/>
                    <a:pt x="261" y="28"/>
                    <a:pt x="291" y="23"/>
                  </a:cubicBezTo>
                  <a:cubicBezTo>
                    <a:pt x="326" y="17"/>
                    <a:pt x="362" y="11"/>
                    <a:pt x="398" y="4"/>
                  </a:cubicBezTo>
                  <a:cubicBezTo>
                    <a:pt x="407" y="3"/>
                    <a:pt x="415" y="1"/>
                    <a:pt x="424" y="0"/>
                  </a:cubicBezTo>
                  <a:cubicBezTo>
                    <a:pt x="405" y="10"/>
                    <a:pt x="386" y="21"/>
                    <a:pt x="367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82" y="32"/>
                    <a:pt x="397" y="33"/>
                    <a:pt x="412" y="35"/>
                  </a:cubicBezTo>
                  <a:cubicBezTo>
                    <a:pt x="411" y="35"/>
                    <a:pt x="411" y="36"/>
                    <a:pt x="410" y="36"/>
                  </a:cubicBezTo>
                  <a:cubicBezTo>
                    <a:pt x="403" y="39"/>
                    <a:pt x="397" y="43"/>
                    <a:pt x="390" y="45"/>
                  </a:cubicBezTo>
                  <a:cubicBezTo>
                    <a:pt x="385" y="47"/>
                    <a:pt x="382" y="50"/>
                    <a:pt x="378" y="51"/>
                  </a:cubicBezTo>
                  <a:cubicBezTo>
                    <a:pt x="374" y="53"/>
                    <a:pt x="370" y="55"/>
                    <a:pt x="366" y="57"/>
                  </a:cubicBezTo>
                  <a:cubicBezTo>
                    <a:pt x="362" y="59"/>
                    <a:pt x="358" y="61"/>
                    <a:pt x="353" y="63"/>
                  </a:cubicBezTo>
                  <a:cubicBezTo>
                    <a:pt x="370" y="69"/>
                    <a:pt x="385" y="74"/>
                    <a:pt x="401" y="79"/>
                  </a:cubicBezTo>
                  <a:cubicBezTo>
                    <a:pt x="401" y="79"/>
                    <a:pt x="401" y="80"/>
                    <a:pt x="401" y="80"/>
                  </a:cubicBezTo>
                  <a:cubicBezTo>
                    <a:pt x="398" y="80"/>
                    <a:pt x="396" y="81"/>
                    <a:pt x="393" y="81"/>
                  </a:cubicBezTo>
                  <a:cubicBezTo>
                    <a:pt x="361" y="87"/>
                    <a:pt x="330" y="92"/>
                    <a:pt x="298" y="98"/>
                  </a:cubicBezTo>
                  <a:cubicBezTo>
                    <a:pt x="266" y="104"/>
                    <a:pt x="234" y="109"/>
                    <a:pt x="202" y="115"/>
                  </a:cubicBezTo>
                  <a:cubicBezTo>
                    <a:pt x="188" y="118"/>
                    <a:pt x="173" y="120"/>
                    <a:pt x="159" y="122"/>
                  </a:cubicBezTo>
                  <a:cubicBezTo>
                    <a:pt x="153" y="123"/>
                    <a:pt x="147" y="124"/>
                    <a:pt x="141" y="125"/>
                  </a:cubicBezTo>
                  <a:cubicBezTo>
                    <a:pt x="137" y="126"/>
                    <a:pt x="134" y="127"/>
                    <a:pt x="130" y="129"/>
                  </a:cubicBezTo>
                  <a:cubicBezTo>
                    <a:pt x="118" y="133"/>
                    <a:pt x="109" y="141"/>
                    <a:pt x="102" y="151"/>
                  </a:cubicBezTo>
                  <a:cubicBezTo>
                    <a:pt x="100" y="154"/>
                    <a:pt x="98" y="157"/>
                    <a:pt x="97" y="160"/>
                  </a:cubicBezTo>
                  <a:cubicBezTo>
                    <a:pt x="88" y="177"/>
                    <a:pt x="69" y="186"/>
                    <a:pt x="50" y="183"/>
                  </a:cubicBezTo>
                  <a:cubicBezTo>
                    <a:pt x="31" y="181"/>
                    <a:pt x="16" y="166"/>
                    <a:pt x="13" y="147"/>
                  </a:cubicBezTo>
                  <a:cubicBezTo>
                    <a:pt x="11" y="139"/>
                    <a:pt x="12" y="130"/>
                    <a:pt x="16" y="123"/>
                  </a:cubicBezTo>
                  <a:cubicBezTo>
                    <a:pt x="20" y="113"/>
                    <a:pt x="19" y="105"/>
                    <a:pt x="11" y="98"/>
                  </a:cubicBezTo>
                  <a:cubicBezTo>
                    <a:pt x="5" y="91"/>
                    <a:pt x="1" y="83"/>
                    <a:pt x="0" y="74"/>
                  </a:cubicBezTo>
                  <a:cubicBezTo>
                    <a:pt x="0" y="73"/>
                    <a:pt x="0" y="73"/>
                    <a:pt x="0" y="72"/>
                  </a:cubicBezTo>
                  <a:cubicBezTo>
                    <a:pt x="0" y="69"/>
                    <a:pt x="0" y="66"/>
                    <a:pt x="0" y="63"/>
                  </a:cubicBezTo>
                  <a:close/>
                  <a:moveTo>
                    <a:pt x="365" y="21"/>
                  </a:moveTo>
                  <a:cubicBezTo>
                    <a:pt x="365" y="20"/>
                    <a:pt x="365" y="20"/>
                    <a:pt x="365" y="20"/>
                  </a:cubicBezTo>
                  <a:cubicBezTo>
                    <a:pt x="364" y="20"/>
                    <a:pt x="363" y="21"/>
                    <a:pt x="362" y="21"/>
                  </a:cubicBezTo>
                  <a:cubicBezTo>
                    <a:pt x="336" y="25"/>
                    <a:pt x="311" y="30"/>
                    <a:pt x="285" y="34"/>
                  </a:cubicBezTo>
                  <a:cubicBezTo>
                    <a:pt x="257" y="39"/>
                    <a:pt x="230" y="44"/>
                    <a:pt x="202" y="49"/>
                  </a:cubicBezTo>
                  <a:cubicBezTo>
                    <a:pt x="181" y="53"/>
                    <a:pt x="159" y="56"/>
                    <a:pt x="138" y="60"/>
                  </a:cubicBezTo>
                  <a:cubicBezTo>
                    <a:pt x="128" y="62"/>
                    <a:pt x="118" y="64"/>
                    <a:pt x="108" y="62"/>
                  </a:cubicBezTo>
                  <a:cubicBezTo>
                    <a:pt x="92" y="59"/>
                    <a:pt x="79" y="53"/>
                    <a:pt x="68" y="42"/>
                  </a:cubicBezTo>
                  <a:cubicBezTo>
                    <a:pt x="55" y="30"/>
                    <a:pt x="35" y="30"/>
                    <a:pt x="22" y="41"/>
                  </a:cubicBezTo>
                  <a:cubicBezTo>
                    <a:pt x="13" y="49"/>
                    <a:pt x="9" y="59"/>
                    <a:pt x="10" y="71"/>
                  </a:cubicBezTo>
                  <a:cubicBezTo>
                    <a:pt x="10" y="80"/>
                    <a:pt x="14" y="87"/>
                    <a:pt x="20" y="94"/>
                  </a:cubicBezTo>
                  <a:cubicBezTo>
                    <a:pt x="25" y="98"/>
                    <a:pt x="29" y="103"/>
                    <a:pt x="28" y="110"/>
                  </a:cubicBezTo>
                  <a:cubicBezTo>
                    <a:pt x="28" y="115"/>
                    <a:pt x="26" y="120"/>
                    <a:pt x="25" y="125"/>
                  </a:cubicBezTo>
                  <a:cubicBezTo>
                    <a:pt x="24" y="130"/>
                    <a:pt x="22" y="135"/>
                    <a:pt x="22" y="140"/>
                  </a:cubicBezTo>
                  <a:cubicBezTo>
                    <a:pt x="22" y="155"/>
                    <a:pt x="32" y="168"/>
                    <a:pt x="46" y="173"/>
                  </a:cubicBezTo>
                  <a:cubicBezTo>
                    <a:pt x="61" y="177"/>
                    <a:pt x="77" y="172"/>
                    <a:pt x="86" y="159"/>
                  </a:cubicBezTo>
                  <a:cubicBezTo>
                    <a:pt x="87" y="156"/>
                    <a:pt x="89" y="154"/>
                    <a:pt x="91" y="151"/>
                  </a:cubicBezTo>
                  <a:cubicBezTo>
                    <a:pt x="95" y="142"/>
                    <a:pt x="102" y="135"/>
                    <a:pt x="110" y="129"/>
                  </a:cubicBezTo>
                  <a:cubicBezTo>
                    <a:pt x="112" y="127"/>
                    <a:pt x="114" y="126"/>
                    <a:pt x="117" y="124"/>
                  </a:cubicBezTo>
                  <a:cubicBezTo>
                    <a:pt x="119" y="123"/>
                    <a:pt x="121" y="122"/>
                    <a:pt x="122" y="122"/>
                  </a:cubicBezTo>
                  <a:cubicBezTo>
                    <a:pt x="124" y="121"/>
                    <a:pt x="126" y="121"/>
                    <a:pt x="128" y="120"/>
                  </a:cubicBezTo>
                  <a:cubicBezTo>
                    <a:pt x="129" y="120"/>
                    <a:pt x="129" y="119"/>
                    <a:pt x="130" y="119"/>
                  </a:cubicBezTo>
                  <a:cubicBezTo>
                    <a:pt x="134" y="118"/>
                    <a:pt x="137" y="117"/>
                    <a:pt x="140" y="116"/>
                  </a:cubicBezTo>
                  <a:cubicBezTo>
                    <a:pt x="147" y="115"/>
                    <a:pt x="153" y="114"/>
                    <a:pt x="159" y="113"/>
                  </a:cubicBezTo>
                  <a:cubicBezTo>
                    <a:pt x="181" y="109"/>
                    <a:pt x="203" y="105"/>
                    <a:pt x="225" y="101"/>
                  </a:cubicBezTo>
                  <a:cubicBezTo>
                    <a:pt x="265" y="94"/>
                    <a:pt x="304" y="87"/>
                    <a:pt x="344" y="80"/>
                  </a:cubicBezTo>
                  <a:cubicBezTo>
                    <a:pt x="350" y="79"/>
                    <a:pt x="356" y="78"/>
                    <a:pt x="362" y="77"/>
                  </a:cubicBezTo>
                  <a:cubicBezTo>
                    <a:pt x="362" y="77"/>
                    <a:pt x="362" y="77"/>
                    <a:pt x="362" y="76"/>
                  </a:cubicBezTo>
                  <a:cubicBezTo>
                    <a:pt x="350" y="73"/>
                    <a:pt x="339" y="69"/>
                    <a:pt x="327" y="65"/>
                  </a:cubicBezTo>
                  <a:cubicBezTo>
                    <a:pt x="343" y="57"/>
                    <a:pt x="359" y="50"/>
                    <a:pt x="374" y="42"/>
                  </a:cubicBezTo>
                  <a:cubicBezTo>
                    <a:pt x="374" y="42"/>
                    <a:pt x="374" y="42"/>
                    <a:pt x="374" y="42"/>
                  </a:cubicBezTo>
                  <a:cubicBezTo>
                    <a:pt x="360" y="41"/>
                    <a:pt x="347" y="39"/>
                    <a:pt x="333" y="38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43" y="32"/>
                    <a:pt x="354" y="26"/>
                    <a:pt x="36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584325" y="644525"/>
              <a:ext cx="1235075" cy="546100"/>
            </a:xfrm>
            <a:custGeom>
              <a:avLst/>
              <a:gdLst>
                <a:gd name="T0" fmla="*/ 389 w 389"/>
                <a:gd name="T1" fmla="*/ 54 h 171"/>
                <a:gd name="T2" fmla="*/ 387 w 389"/>
                <a:gd name="T3" fmla="*/ 60 h 171"/>
                <a:gd name="T4" fmla="*/ 376 w 389"/>
                <a:gd name="T5" fmla="*/ 81 h 171"/>
                <a:gd name="T6" fmla="*/ 372 w 389"/>
                <a:gd name="T7" fmla="*/ 104 h 171"/>
                <a:gd name="T8" fmla="*/ 348 w 389"/>
                <a:gd name="T9" fmla="*/ 163 h 171"/>
                <a:gd name="T10" fmla="*/ 293 w 389"/>
                <a:gd name="T11" fmla="*/ 143 h 171"/>
                <a:gd name="T12" fmla="*/ 267 w 389"/>
                <a:gd name="T13" fmla="*/ 115 h 171"/>
                <a:gd name="T14" fmla="*/ 247 w 389"/>
                <a:gd name="T15" fmla="*/ 108 h 171"/>
                <a:gd name="T16" fmla="*/ 238 w 389"/>
                <a:gd name="T17" fmla="*/ 105 h 171"/>
                <a:gd name="T18" fmla="*/ 232 w 389"/>
                <a:gd name="T19" fmla="*/ 105 h 171"/>
                <a:gd name="T20" fmla="*/ 113 w 389"/>
                <a:gd name="T21" fmla="*/ 84 h 171"/>
                <a:gd name="T22" fmla="*/ 43 w 389"/>
                <a:gd name="T23" fmla="*/ 72 h 171"/>
                <a:gd name="T24" fmla="*/ 40 w 389"/>
                <a:gd name="T25" fmla="*/ 70 h 171"/>
                <a:gd name="T26" fmla="*/ 1 w 389"/>
                <a:gd name="T27" fmla="*/ 40 h 171"/>
                <a:gd name="T28" fmla="*/ 0 w 389"/>
                <a:gd name="T29" fmla="*/ 39 h 171"/>
                <a:gd name="T30" fmla="*/ 64 w 389"/>
                <a:gd name="T31" fmla="*/ 33 h 171"/>
                <a:gd name="T32" fmla="*/ 65 w 389"/>
                <a:gd name="T33" fmla="*/ 32 h 171"/>
                <a:gd name="T34" fmla="*/ 24 w 389"/>
                <a:gd name="T35" fmla="*/ 14 h 171"/>
                <a:gd name="T36" fmla="*/ 24 w 389"/>
                <a:gd name="T37" fmla="*/ 13 h 171"/>
                <a:gd name="T38" fmla="*/ 74 w 389"/>
                <a:gd name="T39" fmla="*/ 6 h 171"/>
                <a:gd name="T40" fmla="*/ 69 w 389"/>
                <a:gd name="T41" fmla="*/ 0 h 171"/>
                <a:gd name="T42" fmla="*/ 94 w 389"/>
                <a:gd name="T43" fmla="*/ 5 h 171"/>
                <a:gd name="T44" fmla="*/ 171 w 389"/>
                <a:gd name="T45" fmla="*/ 18 h 171"/>
                <a:gd name="T46" fmla="*/ 251 w 389"/>
                <a:gd name="T47" fmla="*/ 32 h 171"/>
                <a:gd name="T48" fmla="*/ 285 w 389"/>
                <a:gd name="T49" fmla="*/ 33 h 171"/>
                <a:gd name="T50" fmla="*/ 314 w 389"/>
                <a:gd name="T51" fmla="*/ 17 h 171"/>
                <a:gd name="T52" fmla="*/ 374 w 389"/>
                <a:gd name="T53" fmla="*/ 17 h 171"/>
                <a:gd name="T54" fmla="*/ 388 w 389"/>
                <a:gd name="T55" fmla="*/ 43 h 171"/>
                <a:gd name="T56" fmla="*/ 389 w 389"/>
                <a:gd name="T57" fmla="*/ 45 h 171"/>
                <a:gd name="T58" fmla="*/ 389 w 389"/>
                <a:gd name="T59" fmla="*/ 54 h 171"/>
                <a:gd name="T60" fmla="*/ 25 w 389"/>
                <a:gd name="T61" fmla="*/ 46 h 171"/>
                <a:gd name="T62" fmla="*/ 26 w 389"/>
                <a:gd name="T63" fmla="*/ 47 h 171"/>
                <a:gd name="T64" fmla="*/ 44 w 389"/>
                <a:gd name="T65" fmla="*/ 61 h 171"/>
                <a:gd name="T66" fmla="*/ 47 w 389"/>
                <a:gd name="T67" fmla="*/ 63 h 171"/>
                <a:gd name="T68" fmla="*/ 102 w 389"/>
                <a:gd name="T69" fmla="*/ 72 h 171"/>
                <a:gd name="T70" fmla="*/ 231 w 389"/>
                <a:gd name="T71" fmla="*/ 95 h 171"/>
                <a:gd name="T72" fmla="*/ 239 w 389"/>
                <a:gd name="T73" fmla="*/ 98 h 171"/>
                <a:gd name="T74" fmla="*/ 250 w 389"/>
                <a:gd name="T75" fmla="*/ 99 h 171"/>
                <a:gd name="T76" fmla="*/ 273 w 389"/>
                <a:gd name="T77" fmla="*/ 108 h 171"/>
                <a:gd name="T78" fmla="*/ 285 w 389"/>
                <a:gd name="T79" fmla="*/ 117 h 171"/>
                <a:gd name="T80" fmla="*/ 301 w 389"/>
                <a:gd name="T81" fmla="*/ 138 h 171"/>
                <a:gd name="T82" fmla="*/ 342 w 389"/>
                <a:gd name="T83" fmla="*/ 155 h 171"/>
                <a:gd name="T84" fmla="*/ 366 w 389"/>
                <a:gd name="T85" fmla="*/ 118 h 171"/>
                <a:gd name="T86" fmla="*/ 361 w 389"/>
                <a:gd name="T87" fmla="*/ 102 h 171"/>
                <a:gd name="T88" fmla="*/ 365 w 389"/>
                <a:gd name="T89" fmla="*/ 79 h 171"/>
                <a:gd name="T90" fmla="*/ 369 w 389"/>
                <a:gd name="T91" fmla="*/ 74 h 171"/>
                <a:gd name="T92" fmla="*/ 379 w 389"/>
                <a:gd name="T93" fmla="*/ 52 h 171"/>
                <a:gd name="T94" fmla="*/ 342 w 389"/>
                <a:gd name="T95" fmla="*/ 15 h 171"/>
                <a:gd name="T96" fmla="*/ 319 w 389"/>
                <a:gd name="T97" fmla="*/ 25 h 171"/>
                <a:gd name="T98" fmla="*/ 268 w 389"/>
                <a:gd name="T99" fmla="*/ 45 h 171"/>
                <a:gd name="T100" fmla="*/ 246 w 389"/>
                <a:gd name="T101" fmla="*/ 41 h 171"/>
                <a:gd name="T102" fmla="*/ 172 w 389"/>
                <a:gd name="T103" fmla="*/ 28 h 171"/>
                <a:gd name="T104" fmla="*/ 103 w 389"/>
                <a:gd name="T105" fmla="*/ 16 h 171"/>
                <a:gd name="T106" fmla="*/ 86 w 389"/>
                <a:gd name="T107" fmla="*/ 14 h 171"/>
                <a:gd name="T108" fmla="*/ 74 w 389"/>
                <a:gd name="T109" fmla="*/ 16 h 171"/>
                <a:gd name="T110" fmla="*/ 59 w 389"/>
                <a:gd name="T111" fmla="*/ 18 h 171"/>
                <a:gd name="T112" fmla="*/ 59 w 389"/>
                <a:gd name="T113" fmla="*/ 19 h 171"/>
                <a:gd name="T114" fmla="*/ 102 w 389"/>
                <a:gd name="T115" fmla="*/ 38 h 171"/>
                <a:gd name="T116" fmla="*/ 102 w 389"/>
                <a:gd name="T117" fmla="*/ 39 h 171"/>
                <a:gd name="T118" fmla="*/ 25 w 389"/>
                <a:gd name="T119" fmla="*/ 4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171">
                  <a:moveTo>
                    <a:pt x="389" y="54"/>
                  </a:moveTo>
                  <a:cubicBezTo>
                    <a:pt x="388" y="56"/>
                    <a:pt x="388" y="58"/>
                    <a:pt x="387" y="60"/>
                  </a:cubicBezTo>
                  <a:cubicBezTo>
                    <a:pt x="386" y="68"/>
                    <a:pt x="382" y="75"/>
                    <a:pt x="376" y="81"/>
                  </a:cubicBezTo>
                  <a:cubicBezTo>
                    <a:pt x="369" y="88"/>
                    <a:pt x="368" y="95"/>
                    <a:pt x="372" y="104"/>
                  </a:cubicBezTo>
                  <a:cubicBezTo>
                    <a:pt x="382" y="127"/>
                    <a:pt x="371" y="153"/>
                    <a:pt x="348" y="163"/>
                  </a:cubicBezTo>
                  <a:cubicBezTo>
                    <a:pt x="327" y="171"/>
                    <a:pt x="303" y="163"/>
                    <a:pt x="293" y="143"/>
                  </a:cubicBezTo>
                  <a:cubicBezTo>
                    <a:pt x="286" y="132"/>
                    <a:pt x="278" y="122"/>
                    <a:pt x="267" y="115"/>
                  </a:cubicBezTo>
                  <a:cubicBezTo>
                    <a:pt x="261" y="111"/>
                    <a:pt x="254" y="109"/>
                    <a:pt x="247" y="108"/>
                  </a:cubicBezTo>
                  <a:cubicBezTo>
                    <a:pt x="244" y="107"/>
                    <a:pt x="241" y="106"/>
                    <a:pt x="238" y="105"/>
                  </a:cubicBezTo>
                  <a:cubicBezTo>
                    <a:pt x="236" y="105"/>
                    <a:pt x="234" y="105"/>
                    <a:pt x="232" y="105"/>
                  </a:cubicBezTo>
                  <a:cubicBezTo>
                    <a:pt x="192" y="98"/>
                    <a:pt x="152" y="91"/>
                    <a:pt x="113" y="84"/>
                  </a:cubicBezTo>
                  <a:cubicBezTo>
                    <a:pt x="90" y="80"/>
                    <a:pt x="66" y="76"/>
                    <a:pt x="43" y="72"/>
                  </a:cubicBezTo>
                  <a:cubicBezTo>
                    <a:pt x="42" y="72"/>
                    <a:pt x="41" y="71"/>
                    <a:pt x="40" y="70"/>
                  </a:cubicBezTo>
                  <a:cubicBezTo>
                    <a:pt x="27" y="60"/>
                    <a:pt x="14" y="50"/>
                    <a:pt x="1" y="40"/>
                  </a:cubicBezTo>
                  <a:cubicBezTo>
                    <a:pt x="1" y="40"/>
                    <a:pt x="1" y="40"/>
                    <a:pt x="0" y="39"/>
                  </a:cubicBezTo>
                  <a:cubicBezTo>
                    <a:pt x="22" y="37"/>
                    <a:pt x="43" y="35"/>
                    <a:pt x="64" y="33"/>
                  </a:cubicBezTo>
                  <a:cubicBezTo>
                    <a:pt x="64" y="32"/>
                    <a:pt x="64" y="32"/>
                    <a:pt x="65" y="32"/>
                  </a:cubicBezTo>
                  <a:cubicBezTo>
                    <a:pt x="51" y="26"/>
                    <a:pt x="38" y="20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41" y="11"/>
                    <a:pt x="57" y="9"/>
                    <a:pt x="74" y="6"/>
                  </a:cubicBezTo>
                  <a:cubicBezTo>
                    <a:pt x="72" y="4"/>
                    <a:pt x="71" y="2"/>
                    <a:pt x="69" y="0"/>
                  </a:cubicBezTo>
                  <a:cubicBezTo>
                    <a:pt x="78" y="2"/>
                    <a:pt x="86" y="3"/>
                    <a:pt x="94" y="5"/>
                  </a:cubicBezTo>
                  <a:cubicBezTo>
                    <a:pt x="120" y="9"/>
                    <a:pt x="145" y="14"/>
                    <a:pt x="171" y="18"/>
                  </a:cubicBezTo>
                  <a:cubicBezTo>
                    <a:pt x="198" y="23"/>
                    <a:pt x="225" y="28"/>
                    <a:pt x="251" y="32"/>
                  </a:cubicBezTo>
                  <a:cubicBezTo>
                    <a:pt x="262" y="34"/>
                    <a:pt x="273" y="36"/>
                    <a:pt x="285" y="33"/>
                  </a:cubicBezTo>
                  <a:cubicBezTo>
                    <a:pt x="296" y="30"/>
                    <a:pt x="305" y="25"/>
                    <a:pt x="314" y="17"/>
                  </a:cubicBezTo>
                  <a:cubicBezTo>
                    <a:pt x="331" y="1"/>
                    <a:pt x="357" y="1"/>
                    <a:pt x="374" y="17"/>
                  </a:cubicBezTo>
                  <a:cubicBezTo>
                    <a:pt x="382" y="24"/>
                    <a:pt x="387" y="33"/>
                    <a:pt x="388" y="43"/>
                  </a:cubicBezTo>
                  <a:cubicBezTo>
                    <a:pt x="388" y="44"/>
                    <a:pt x="389" y="45"/>
                    <a:pt x="389" y="45"/>
                  </a:cubicBezTo>
                  <a:cubicBezTo>
                    <a:pt x="389" y="48"/>
                    <a:pt x="389" y="51"/>
                    <a:pt x="389" y="54"/>
                  </a:cubicBezTo>
                  <a:close/>
                  <a:moveTo>
                    <a:pt x="25" y="46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32" y="52"/>
                    <a:pt x="38" y="57"/>
                    <a:pt x="44" y="61"/>
                  </a:cubicBezTo>
                  <a:cubicBezTo>
                    <a:pt x="45" y="62"/>
                    <a:pt x="46" y="62"/>
                    <a:pt x="47" y="63"/>
                  </a:cubicBezTo>
                  <a:cubicBezTo>
                    <a:pt x="66" y="66"/>
                    <a:pt x="84" y="69"/>
                    <a:pt x="102" y="72"/>
                  </a:cubicBezTo>
                  <a:cubicBezTo>
                    <a:pt x="145" y="80"/>
                    <a:pt x="188" y="87"/>
                    <a:pt x="231" y="95"/>
                  </a:cubicBezTo>
                  <a:cubicBezTo>
                    <a:pt x="234" y="96"/>
                    <a:pt x="236" y="97"/>
                    <a:pt x="239" y="98"/>
                  </a:cubicBezTo>
                  <a:cubicBezTo>
                    <a:pt x="243" y="98"/>
                    <a:pt x="247" y="99"/>
                    <a:pt x="250" y="99"/>
                  </a:cubicBezTo>
                  <a:cubicBezTo>
                    <a:pt x="259" y="100"/>
                    <a:pt x="266" y="104"/>
                    <a:pt x="273" y="108"/>
                  </a:cubicBezTo>
                  <a:cubicBezTo>
                    <a:pt x="277" y="110"/>
                    <a:pt x="281" y="113"/>
                    <a:pt x="285" y="117"/>
                  </a:cubicBezTo>
                  <a:cubicBezTo>
                    <a:pt x="291" y="123"/>
                    <a:pt x="296" y="130"/>
                    <a:pt x="301" y="138"/>
                  </a:cubicBezTo>
                  <a:cubicBezTo>
                    <a:pt x="308" y="153"/>
                    <a:pt x="326" y="160"/>
                    <a:pt x="342" y="155"/>
                  </a:cubicBezTo>
                  <a:cubicBezTo>
                    <a:pt x="358" y="150"/>
                    <a:pt x="368" y="134"/>
                    <a:pt x="366" y="118"/>
                  </a:cubicBezTo>
                  <a:cubicBezTo>
                    <a:pt x="365" y="112"/>
                    <a:pt x="363" y="107"/>
                    <a:pt x="361" y="102"/>
                  </a:cubicBezTo>
                  <a:cubicBezTo>
                    <a:pt x="358" y="94"/>
                    <a:pt x="359" y="86"/>
                    <a:pt x="365" y="79"/>
                  </a:cubicBezTo>
                  <a:cubicBezTo>
                    <a:pt x="367" y="77"/>
                    <a:pt x="368" y="76"/>
                    <a:pt x="369" y="74"/>
                  </a:cubicBezTo>
                  <a:cubicBezTo>
                    <a:pt x="375" y="68"/>
                    <a:pt x="378" y="61"/>
                    <a:pt x="379" y="52"/>
                  </a:cubicBezTo>
                  <a:cubicBezTo>
                    <a:pt x="381" y="32"/>
                    <a:pt x="362" y="14"/>
                    <a:pt x="342" y="15"/>
                  </a:cubicBezTo>
                  <a:cubicBezTo>
                    <a:pt x="333" y="16"/>
                    <a:pt x="326" y="19"/>
                    <a:pt x="319" y="25"/>
                  </a:cubicBezTo>
                  <a:cubicBezTo>
                    <a:pt x="305" y="38"/>
                    <a:pt x="288" y="45"/>
                    <a:pt x="268" y="45"/>
                  </a:cubicBezTo>
                  <a:cubicBezTo>
                    <a:pt x="261" y="44"/>
                    <a:pt x="254" y="43"/>
                    <a:pt x="246" y="41"/>
                  </a:cubicBezTo>
                  <a:cubicBezTo>
                    <a:pt x="221" y="37"/>
                    <a:pt x="197" y="33"/>
                    <a:pt x="172" y="28"/>
                  </a:cubicBezTo>
                  <a:cubicBezTo>
                    <a:pt x="149" y="24"/>
                    <a:pt x="126" y="20"/>
                    <a:pt x="103" y="16"/>
                  </a:cubicBezTo>
                  <a:cubicBezTo>
                    <a:pt x="98" y="15"/>
                    <a:pt x="92" y="15"/>
                    <a:pt x="86" y="14"/>
                  </a:cubicBezTo>
                  <a:cubicBezTo>
                    <a:pt x="82" y="14"/>
                    <a:pt x="78" y="15"/>
                    <a:pt x="74" y="16"/>
                  </a:cubicBezTo>
                  <a:cubicBezTo>
                    <a:pt x="69" y="17"/>
                    <a:pt x="64" y="17"/>
                    <a:pt x="59" y="18"/>
                  </a:cubicBezTo>
                  <a:cubicBezTo>
                    <a:pt x="59" y="18"/>
                    <a:pt x="59" y="19"/>
                    <a:pt x="59" y="19"/>
                  </a:cubicBezTo>
                  <a:cubicBezTo>
                    <a:pt x="73" y="25"/>
                    <a:pt x="87" y="32"/>
                    <a:pt x="102" y="38"/>
                  </a:cubicBezTo>
                  <a:cubicBezTo>
                    <a:pt x="102" y="38"/>
                    <a:pt x="102" y="39"/>
                    <a:pt x="102" y="39"/>
                  </a:cubicBezTo>
                  <a:cubicBezTo>
                    <a:pt x="76" y="41"/>
                    <a:pt x="51" y="44"/>
                    <a:pt x="2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1797050" y="539750"/>
              <a:ext cx="82550" cy="63500"/>
            </a:xfrm>
            <a:custGeom>
              <a:avLst/>
              <a:gdLst>
                <a:gd name="T0" fmla="*/ 26 w 26"/>
                <a:gd name="T1" fmla="*/ 0 h 20"/>
                <a:gd name="T2" fmla="*/ 16 w 26"/>
                <a:gd name="T3" fmla="*/ 8 h 20"/>
                <a:gd name="T4" fmla="*/ 23 w 26"/>
                <a:gd name="T5" fmla="*/ 13 h 20"/>
                <a:gd name="T6" fmla="*/ 0 w 26"/>
                <a:gd name="T7" fmla="*/ 20 h 20"/>
                <a:gd name="T8" fmla="*/ 0 w 26"/>
                <a:gd name="T9" fmla="*/ 19 h 20"/>
                <a:gd name="T10" fmla="*/ 11 w 26"/>
                <a:gd name="T11" fmla="*/ 11 h 20"/>
                <a:gd name="T12" fmla="*/ 3 w 26"/>
                <a:gd name="T13" fmla="*/ 6 h 20"/>
                <a:gd name="T14" fmla="*/ 26 w 26"/>
                <a:gd name="T15" fmla="*/ 0 h 20"/>
                <a:gd name="T16" fmla="*/ 26 w 26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26" y="0"/>
                  </a:moveTo>
                  <a:cubicBezTo>
                    <a:pt x="23" y="3"/>
                    <a:pt x="19" y="5"/>
                    <a:pt x="16" y="8"/>
                  </a:cubicBezTo>
                  <a:cubicBezTo>
                    <a:pt x="18" y="10"/>
                    <a:pt x="20" y="11"/>
                    <a:pt x="23" y="13"/>
                  </a:cubicBezTo>
                  <a:cubicBezTo>
                    <a:pt x="15" y="15"/>
                    <a:pt x="8" y="18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17"/>
                    <a:pt x="7" y="14"/>
                    <a:pt x="11" y="11"/>
                  </a:cubicBezTo>
                  <a:cubicBezTo>
                    <a:pt x="8" y="9"/>
                    <a:pt x="6" y="8"/>
                    <a:pt x="3" y="6"/>
                  </a:cubicBezTo>
                  <a:cubicBezTo>
                    <a:pt x="11" y="4"/>
                    <a:pt x="19" y="2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530350" y="862013"/>
              <a:ext cx="101600" cy="66675"/>
            </a:xfrm>
            <a:custGeom>
              <a:avLst/>
              <a:gdLst>
                <a:gd name="T0" fmla="*/ 19 w 32"/>
                <a:gd name="T1" fmla="*/ 0 h 21"/>
                <a:gd name="T2" fmla="*/ 19 w 32"/>
                <a:gd name="T3" fmla="*/ 10 h 21"/>
                <a:gd name="T4" fmla="*/ 32 w 32"/>
                <a:gd name="T5" fmla="*/ 6 h 21"/>
                <a:gd name="T6" fmla="*/ 32 w 32"/>
                <a:gd name="T7" fmla="*/ 6 h 21"/>
                <a:gd name="T8" fmla="*/ 13 w 32"/>
                <a:gd name="T9" fmla="*/ 21 h 21"/>
                <a:gd name="T10" fmla="*/ 13 w 32"/>
                <a:gd name="T11" fmla="*/ 12 h 21"/>
                <a:gd name="T12" fmla="*/ 1 w 32"/>
                <a:gd name="T13" fmla="*/ 15 h 21"/>
                <a:gd name="T14" fmla="*/ 0 w 32"/>
                <a:gd name="T15" fmla="*/ 15 h 21"/>
                <a:gd name="T16" fmla="*/ 19 w 3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1">
                  <a:moveTo>
                    <a:pt x="19" y="0"/>
                  </a:moveTo>
                  <a:cubicBezTo>
                    <a:pt x="19" y="4"/>
                    <a:pt x="19" y="6"/>
                    <a:pt x="19" y="10"/>
                  </a:cubicBezTo>
                  <a:cubicBezTo>
                    <a:pt x="23" y="8"/>
                    <a:pt x="28" y="7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26" y="11"/>
                    <a:pt x="20" y="16"/>
                    <a:pt x="13" y="21"/>
                  </a:cubicBezTo>
                  <a:cubicBezTo>
                    <a:pt x="13" y="17"/>
                    <a:pt x="13" y="15"/>
                    <a:pt x="13" y="12"/>
                  </a:cubicBezTo>
                  <a:cubicBezTo>
                    <a:pt x="9" y="13"/>
                    <a:pt x="5" y="14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6" y="10"/>
                    <a:pt x="13" y="6"/>
                    <a:pt x="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1597025" y="925513"/>
              <a:ext cx="47625" cy="92075"/>
            </a:xfrm>
            <a:custGeom>
              <a:avLst/>
              <a:gdLst>
                <a:gd name="T0" fmla="*/ 3 w 15"/>
                <a:gd name="T1" fmla="*/ 5 h 29"/>
                <a:gd name="T2" fmla="*/ 8 w 15"/>
                <a:gd name="T3" fmla="*/ 12 h 29"/>
                <a:gd name="T4" fmla="*/ 15 w 15"/>
                <a:gd name="T5" fmla="*/ 0 h 29"/>
                <a:gd name="T6" fmla="*/ 15 w 15"/>
                <a:gd name="T7" fmla="*/ 0 h 29"/>
                <a:gd name="T8" fmla="*/ 13 w 15"/>
                <a:gd name="T9" fmla="*/ 23 h 29"/>
                <a:gd name="T10" fmla="*/ 12 w 15"/>
                <a:gd name="T11" fmla="*/ 23 h 29"/>
                <a:gd name="T12" fmla="*/ 7 w 15"/>
                <a:gd name="T13" fmla="*/ 16 h 29"/>
                <a:gd name="T14" fmla="*/ 1 w 15"/>
                <a:gd name="T15" fmla="*/ 29 h 29"/>
                <a:gd name="T16" fmla="*/ 0 w 15"/>
                <a:gd name="T17" fmla="*/ 29 h 29"/>
                <a:gd name="T18" fmla="*/ 2 w 15"/>
                <a:gd name="T19" fmla="*/ 6 h 29"/>
                <a:gd name="T20" fmla="*/ 3 w 15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3" y="5"/>
                  </a:moveTo>
                  <a:cubicBezTo>
                    <a:pt x="5" y="7"/>
                    <a:pt x="7" y="10"/>
                    <a:pt x="8" y="12"/>
                  </a:cubicBezTo>
                  <a:cubicBezTo>
                    <a:pt x="11" y="7"/>
                    <a:pt x="13" y="4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8"/>
                    <a:pt x="14" y="15"/>
                    <a:pt x="13" y="23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1"/>
                    <a:pt x="9" y="19"/>
                    <a:pt x="7" y="16"/>
                  </a:cubicBezTo>
                  <a:cubicBezTo>
                    <a:pt x="5" y="21"/>
                    <a:pt x="3" y="25"/>
                    <a:pt x="1" y="29"/>
                  </a:cubicBezTo>
                  <a:cubicBezTo>
                    <a:pt x="1" y="29"/>
                    <a:pt x="0" y="29"/>
                    <a:pt x="0" y="29"/>
                  </a:cubicBezTo>
                  <a:cubicBezTo>
                    <a:pt x="1" y="21"/>
                    <a:pt x="1" y="14"/>
                    <a:pt x="2" y="6"/>
                  </a:cubicBezTo>
                  <a:cubicBezTo>
                    <a:pt x="3" y="6"/>
                    <a:pt x="3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685925" y="484188"/>
              <a:ext cx="57150" cy="90488"/>
            </a:xfrm>
            <a:custGeom>
              <a:avLst/>
              <a:gdLst>
                <a:gd name="T0" fmla="*/ 18 w 18"/>
                <a:gd name="T1" fmla="*/ 28 h 28"/>
                <a:gd name="T2" fmla="*/ 10 w 18"/>
                <a:gd name="T3" fmla="*/ 16 h 28"/>
                <a:gd name="T4" fmla="*/ 5 w 18"/>
                <a:gd name="T5" fmla="*/ 23 h 28"/>
                <a:gd name="T6" fmla="*/ 0 w 18"/>
                <a:gd name="T7" fmla="*/ 1 h 28"/>
                <a:gd name="T8" fmla="*/ 0 w 18"/>
                <a:gd name="T9" fmla="*/ 0 h 28"/>
                <a:gd name="T10" fmla="*/ 7 w 18"/>
                <a:gd name="T11" fmla="*/ 11 h 28"/>
                <a:gd name="T12" fmla="*/ 13 w 18"/>
                <a:gd name="T13" fmla="*/ 4 h 28"/>
                <a:gd name="T14" fmla="*/ 18 w 18"/>
                <a:gd name="T15" fmla="*/ 27 h 28"/>
                <a:gd name="T16" fmla="*/ 18 w 1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8">
                  <a:moveTo>
                    <a:pt x="18" y="28"/>
                  </a:moveTo>
                  <a:cubicBezTo>
                    <a:pt x="15" y="24"/>
                    <a:pt x="13" y="20"/>
                    <a:pt x="10" y="16"/>
                  </a:cubicBezTo>
                  <a:cubicBezTo>
                    <a:pt x="9" y="19"/>
                    <a:pt x="7" y="21"/>
                    <a:pt x="5" y="23"/>
                  </a:cubicBezTo>
                  <a:cubicBezTo>
                    <a:pt x="3" y="15"/>
                    <a:pt x="1" y="8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5" y="7"/>
                    <a:pt x="7" y="11"/>
                  </a:cubicBezTo>
                  <a:cubicBezTo>
                    <a:pt x="9" y="9"/>
                    <a:pt x="11" y="7"/>
                    <a:pt x="13" y="4"/>
                  </a:cubicBezTo>
                  <a:cubicBezTo>
                    <a:pt x="15" y="12"/>
                    <a:pt x="17" y="20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1670050" y="893763"/>
              <a:ext cx="63500" cy="101600"/>
            </a:xfrm>
            <a:custGeom>
              <a:avLst/>
              <a:gdLst>
                <a:gd name="T0" fmla="*/ 20 w 20"/>
                <a:gd name="T1" fmla="*/ 20 h 32"/>
                <a:gd name="T2" fmla="*/ 11 w 20"/>
                <a:gd name="T3" fmla="*/ 19 h 32"/>
                <a:gd name="T4" fmla="*/ 14 w 20"/>
                <a:gd name="T5" fmla="*/ 32 h 32"/>
                <a:gd name="T6" fmla="*/ 14 w 20"/>
                <a:gd name="T7" fmla="*/ 32 h 32"/>
                <a:gd name="T8" fmla="*/ 0 w 20"/>
                <a:gd name="T9" fmla="*/ 13 h 32"/>
                <a:gd name="T10" fmla="*/ 10 w 20"/>
                <a:gd name="T11" fmla="*/ 13 h 32"/>
                <a:gd name="T12" fmla="*/ 7 w 20"/>
                <a:gd name="T13" fmla="*/ 0 h 32"/>
                <a:gd name="T14" fmla="*/ 7 w 20"/>
                <a:gd name="T15" fmla="*/ 0 h 32"/>
                <a:gd name="T16" fmla="*/ 20 w 20"/>
                <a:gd name="T17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20" y="20"/>
                  </a:moveTo>
                  <a:cubicBezTo>
                    <a:pt x="17" y="19"/>
                    <a:pt x="14" y="19"/>
                    <a:pt x="11" y="19"/>
                  </a:cubicBezTo>
                  <a:cubicBezTo>
                    <a:pt x="12" y="23"/>
                    <a:pt x="13" y="28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9" y="26"/>
                    <a:pt x="5" y="19"/>
                    <a:pt x="0" y="13"/>
                  </a:cubicBezTo>
                  <a:cubicBezTo>
                    <a:pt x="4" y="13"/>
                    <a:pt x="6" y="13"/>
                    <a:pt x="10" y="13"/>
                  </a:cubicBezTo>
                  <a:cubicBezTo>
                    <a:pt x="8" y="9"/>
                    <a:pt x="7" y="5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6"/>
                    <a:pt x="16" y="13"/>
                    <a:pt x="2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1762125" y="446088"/>
              <a:ext cx="63500" cy="100013"/>
            </a:xfrm>
            <a:custGeom>
              <a:avLst/>
              <a:gdLst>
                <a:gd name="T0" fmla="*/ 14 w 20"/>
                <a:gd name="T1" fmla="*/ 0 h 31"/>
                <a:gd name="T2" fmla="*/ 11 w 20"/>
                <a:gd name="T3" fmla="*/ 13 h 31"/>
                <a:gd name="T4" fmla="*/ 20 w 20"/>
                <a:gd name="T5" fmla="*/ 12 h 31"/>
                <a:gd name="T6" fmla="*/ 6 w 20"/>
                <a:gd name="T7" fmla="*/ 31 h 31"/>
                <a:gd name="T8" fmla="*/ 6 w 20"/>
                <a:gd name="T9" fmla="*/ 31 h 31"/>
                <a:gd name="T10" fmla="*/ 9 w 20"/>
                <a:gd name="T11" fmla="*/ 19 h 31"/>
                <a:gd name="T12" fmla="*/ 0 w 20"/>
                <a:gd name="T13" fmla="*/ 19 h 31"/>
                <a:gd name="T14" fmla="*/ 13 w 20"/>
                <a:gd name="T15" fmla="*/ 0 h 31"/>
                <a:gd name="T16" fmla="*/ 14 w 2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1">
                  <a:moveTo>
                    <a:pt x="14" y="0"/>
                  </a:moveTo>
                  <a:cubicBezTo>
                    <a:pt x="13" y="4"/>
                    <a:pt x="12" y="8"/>
                    <a:pt x="11" y="13"/>
                  </a:cubicBezTo>
                  <a:cubicBezTo>
                    <a:pt x="14" y="13"/>
                    <a:pt x="16" y="13"/>
                    <a:pt x="20" y="12"/>
                  </a:cubicBezTo>
                  <a:cubicBezTo>
                    <a:pt x="15" y="19"/>
                    <a:pt x="11" y="2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7"/>
                    <a:pt x="8" y="23"/>
                    <a:pt x="9" y="19"/>
                  </a:cubicBezTo>
                  <a:cubicBezTo>
                    <a:pt x="6" y="19"/>
                    <a:pt x="3" y="19"/>
                    <a:pt x="0" y="19"/>
                  </a:cubicBezTo>
                  <a:cubicBezTo>
                    <a:pt x="5" y="12"/>
                    <a:pt x="9" y="6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425450" y="746125"/>
              <a:ext cx="146050" cy="84138"/>
            </a:xfrm>
            <a:custGeom>
              <a:avLst/>
              <a:gdLst>
                <a:gd name="T0" fmla="*/ 6 w 46"/>
                <a:gd name="T1" fmla="*/ 26 h 26"/>
                <a:gd name="T2" fmla="*/ 2 w 46"/>
                <a:gd name="T3" fmla="*/ 12 h 26"/>
                <a:gd name="T4" fmla="*/ 15 w 46"/>
                <a:gd name="T5" fmla="*/ 1 h 26"/>
                <a:gd name="T6" fmla="*/ 28 w 46"/>
                <a:gd name="T7" fmla="*/ 5 h 26"/>
                <a:gd name="T8" fmla="*/ 37 w 46"/>
                <a:gd name="T9" fmla="*/ 13 h 26"/>
                <a:gd name="T10" fmla="*/ 46 w 46"/>
                <a:gd name="T11" fmla="*/ 21 h 26"/>
                <a:gd name="T12" fmla="*/ 45 w 46"/>
                <a:gd name="T13" fmla="*/ 22 h 26"/>
                <a:gd name="T14" fmla="*/ 31 w 46"/>
                <a:gd name="T15" fmla="*/ 13 h 26"/>
                <a:gd name="T16" fmla="*/ 26 w 46"/>
                <a:gd name="T17" fmla="*/ 9 h 26"/>
                <a:gd name="T18" fmla="*/ 10 w 46"/>
                <a:gd name="T19" fmla="*/ 8 h 26"/>
                <a:gd name="T20" fmla="*/ 5 w 46"/>
                <a:gd name="T21" fmla="*/ 24 h 26"/>
                <a:gd name="T22" fmla="*/ 6 w 46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6">
                  <a:moveTo>
                    <a:pt x="6" y="26"/>
                  </a:moveTo>
                  <a:cubicBezTo>
                    <a:pt x="2" y="22"/>
                    <a:pt x="0" y="18"/>
                    <a:pt x="2" y="12"/>
                  </a:cubicBezTo>
                  <a:cubicBezTo>
                    <a:pt x="4" y="6"/>
                    <a:pt x="9" y="3"/>
                    <a:pt x="15" y="1"/>
                  </a:cubicBezTo>
                  <a:cubicBezTo>
                    <a:pt x="20" y="0"/>
                    <a:pt x="24" y="2"/>
                    <a:pt x="28" y="5"/>
                  </a:cubicBezTo>
                  <a:cubicBezTo>
                    <a:pt x="31" y="8"/>
                    <a:pt x="34" y="11"/>
                    <a:pt x="37" y="13"/>
                  </a:cubicBezTo>
                  <a:cubicBezTo>
                    <a:pt x="40" y="16"/>
                    <a:pt x="43" y="18"/>
                    <a:pt x="46" y="21"/>
                  </a:cubicBezTo>
                  <a:cubicBezTo>
                    <a:pt x="45" y="21"/>
                    <a:pt x="45" y="21"/>
                    <a:pt x="45" y="22"/>
                  </a:cubicBezTo>
                  <a:cubicBezTo>
                    <a:pt x="40" y="19"/>
                    <a:pt x="36" y="16"/>
                    <a:pt x="31" y="13"/>
                  </a:cubicBezTo>
                  <a:cubicBezTo>
                    <a:pt x="29" y="12"/>
                    <a:pt x="27" y="10"/>
                    <a:pt x="26" y="9"/>
                  </a:cubicBezTo>
                  <a:cubicBezTo>
                    <a:pt x="21" y="5"/>
                    <a:pt x="15" y="5"/>
                    <a:pt x="10" y="8"/>
                  </a:cubicBezTo>
                  <a:cubicBezTo>
                    <a:pt x="5" y="12"/>
                    <a:pt x="3" y="18"/>
                    <a:pt x="5" y="24"/>
                  </a:cubicBezTo>
                  <a:cubicBezTo>
                    <a:pt x="5" y="25"/>
                    <a:pt x="6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auto">
            <a:xfrm>
              <a:off x="2587625" y="742950"/>
              <a:ext cx="142875" cy="87313"/>
            </a:xfrm>
            <a:custGeom>
              <a:avLst/>
              <a:gdLst>
                <a:gd name="T0" fmla="*/ 40 w 45"/>
                <a:gd name="T1" fmla="*/ 27 h 27"/>
                <a:gd name="T2" fmla="*/ 40 w 45"/>
                <a:gd name="T3" fmla="*/ 17 h 27"/>
                <a:gd name="T4" fmla="*/ 21 w 45"/>
                <a:gd name="T5" fmla="*/ 9 h 27"/>
                <a:gd name="T6" fmla="*/ 5 w 45"/>
                <a:gd name="T7" fmla="*/ 20 h 27"/>
                <a:gd name="T8" fmla="*/ 0 w 45"/>
                <a:gd name="T9" fmla="*/ 22 h 27"/>
                <a:gd name="T10" fmla="*/ 20 w 45"/>
                <a:gd name="T11" fmla="*/ 4 h 27"/>
                <a:gd name="T12" fmla="*/ 40 w 45"/>
                <a:gd name="T13" fmla="*/ 8 h 27"/>
                <a:gd name="T14" fmla="*/ 40 w 45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27">
                  <a:moveTo>
                    <a:pt x="40" y="27"/>
                  </a:moveTo>
                  <a:cubicBezTo>
                    <a:pt x="40" y="24"/>
                    <a:pt x="41" y="20"/>
                    <a:pt x="40" y="17"/>
                  </a:cubicBezTo>
                  <a:cubicBezTo>
                    <a:pt x="39" y="8"/>
                    <a:pt x="28" y="4"/>
                    <a:pt x="21" y="9"/>
                  </a:cubicBezTo>
                  <a:cubicBezTo>
                    <a:pt x="15" y="13"/>
                    <a:pt x="10" y="16"/>
                    <a:pt x="5" y="20"/>
                  </a:cubicBezTo>
                  <a:cubicBezTo>
                    <a:pt x="3" y="21"/>
                    <a:pt x="2" y="21"/>
                    <a:pt x="0" y="22"/>
                  </a:cubicBezTo>
                  <a:cubicBezTo>
                    <a:pt x="6" y="16"/>
                    <a:pt x="13" y="10"/>
                    <a:pt x="20" y="4"/>
                  </a:cubicBezTo>
                  <a:cubicBezTo>
                    <a:pt x="26" y="0"/>
                    <a:pt x="35" y="2"/>
                    <a:pt x="40" y="8"/>
                  </a:cubicBezTo>
                  <a:cubicBezTo>
                    <a:pt x="45" y="14"/>
                    <a:pt x="45" y="22"/>
                    <a:pt x="4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6"/>
            <p:cNvSpPr>
              <a:spLocks noEditPoints="1"/>
            </p:cNvSpPr>
            <p:nvPr userDrawn="1"/>
          </p:nvSpPr>
          <p:spPr bwMode="auto">
            <a:xfrm>
              <a:off x="10474325" y="593725"/>
              <a:ext cx="1346200" cy="593725"/>
            </a:xfrm>
            <a:custGeom>
              <a:avLst/>
              <a:gdLst>
                <a:gd name="T0" fmla="*/ 423 w 424"/>
                <a:gd name="T1" fmla="*/ 73 h 186"/>
                <a:gd name="T2" fmla="*/ 408 w 424"/>
                <a:gd name="T3" fmla="*/ 122 h 186"/>
                <a:gd name="T4" fmla="*/ 374 w 424"/>
                <a:gd name="T5" fmla="*/ 183 h 186"/>
                <a:gd name="T6" fmla="*/ 321 w 424"/>
                <a:gd name="T7" fmla="*/ 151 h 186"/>
                <a:gd name="T8" fmla="*/ 282 w 424"/>
                <a:gd name="T9" fmla="*/ 125 h 186"/>
                <a:gd name="T10" fmla="*/ 222 w 424"/>
                <a:gd name="T11" fmla="*/ 115 h 186"/>
                <a:gd name="T12" fmla="*/ 31 w 424"/>
                <a:gd name="T13" fmla="*/ 81 h 186"/>
                <a:gd name="T14" fmla="*/ 22 w 424"/>
                <a:gd name="T15" fmla="*/ 79 h 186"/>
                <a:gd name="T16" fmla="*/ 58 w 424"/>
                <a:gd name="T17" fmla="*/ 57 h 186"/>
                <a:gd name="T18" fmla="*/ 34 w 424"/>
                <a:gd name="T19" fmla="*/ 45 h 186"/>
                <a:gd name="T20" fmla="*/ 12 w 424"/>
                <a:gd name="T21" fmla="*/ 34 h 186"/>
                <a:gd name="T22" fmla="*/ 56 w 424"/>
                <a:gd name="T23" fmla="*/ 30 h 186"/>
                <a:gd name="T24" fmla="*/ 25 w 424"/>
                <a:gd name="T25" fmla="*/ 4 h 186"/>
                <a:gd name="T26" fmla="*/ 221 w 424"/>
                <a:gd name="T27" fmla="*/ 39 h 186"/>
                <a:gd name="T28" fmla="*/ 318 w 424"/>
                <a:gd name="T29" fmla="*/ 51 h 186"/>
                <a:gd name="T30" fmla="*/ 419 w 424"/>
                <a:gd name="T31" fmla="*/ 47 h 186"/>
                <a:gd name="T32" fmla="*/ 424 w 424"/>
                <a:gd name="T33" fmla="*/ 72 h 186"/>
                <a:gd name="T34" fmla="*/ 91 w 424"/>
                <a:gd name="T35" fmla="*/ 38 h 186"/>
                <a:gd name="T36" fmla="*/ 49 w 424"/>
                <a:gd name="T37" fmla="*/ 42 h 186"/>
                <a:gd name="T38" fmla="*/ 62 w 424"/>
                <a:gd name="T39" fmla="*/ 76 h 186"/>
                <a:gd name="T40" fmla="*/ 80 w 424"/>
                <a:gd name="T41" fmla="*/ 80 h 186"/>
                <a:gd name="T42" fmla="*/ 265 w 424"/>
                <a:gd name="T43" fmla="*/ 112 h 186"/>
                <a:gd name="T44" fmla="*/ 293 w 424"/>
                <a:gd name="T45" fmla="*/ 118 h 186"/>
                <a:gd name="T46" fmla="*/ 301 w 424"/>
                <a:gd name="T47" fmla="*/ 121 h 186"/>
                <a:gd name="T48" fmla="*/ 314 w 424"/>
                <a:gd name="T49" fmla="*/ 129 h 186"/>
                <a:gd name="T50" fmla="*/ 338 w 424"/>
                <a:gd name="T51" fmla="*/ 159 h 186"/>
                <a:gd name="T52" fmla="*/ 401 w 424"/>
                <a:gd name="T53" fmla="*/ 140 h 186"/>
                <a:gd name="T54" fmla="*/ 395 w 424"/>
                <a:gd name="T55" fmla="*/ 110 h 186"/>
                <a:gd name="T56" fmla="*/ 414 w 424"/>
                <a:gd name="T57" fmla="*/ 71 h 186"/>
                <a:gd name="T58" fmla="*/ 356 w 424"/>
                <a:gd name="T59" fmla="*/ 42 h 186"/>
                <a:gd name="T60" fmla="*/ 285 w 424"/>
                <a:gd name="T61" fmla="*/ 60 h 186"/>
                <a:gd name="T62" fmla="*/ 138 w 424"/>
                <a:gd name="T63" fmla="*/ 34 h 186"/>
                <a:gd name="T64" fmla="*/ 59 w 424"/>
                <a:gd name="T65" fmla="*/ 20 h 186"/>
                <a:gd name="T66" fmla="*/ 91 w 424"/>
                <a:gd name="T67" fmla="*/ 38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4" h="186">
                  <a:moveTo>
                    <a:pt x="424" y="72"/>
                  </a:moveTo>
                  <a:cubicBezTo>
                    <a:pt x="424" y="73"/>
                    <a:pt x="423" y="73"/>
                    <a:pt x="423" y="73"/>
                  </a:cubicBezTo>
                  <a:cubicBezTo>
                    <a:pt x="422" y="83"/>
                    <a:pt x="419" y="91"/>
                    <a:pt x="412" y="98"/>
                  </a:cubicBezTo>
                  <a:cubicBezTo>
                    <a:pt x="404" y="105"/>
                    <a:pt x="403" y="113"/>
                    <a:pt x="408" y="122"/>
                  </a:cubicBezTo>
                  <a:cubicBezTo>
                    <a:pt x="412" y="130"/>
                    <a:pt x="412" y="138"/>
                    <a:pt x="410" y="147"/>
                  </a:cubicBezTo>
                  <a:cubicBezTo>
                    <a:pt x="407" y="166"/>
                    <a:pt x="392" y="180"/>
                    <a:pt x="374" y="183"/>
                  </a:cubicBezTo>
                  <a:cubicBezTo>
                    <a:pt x="354" y="186"/>
                    <a:pt x="336" y="177"/>
                    <a:pt x="327" y="160"/>
                  </a:cubicBezTo>
                  <a:cubicBezTo>
                    <a:pt x="325" y="156"/>
                    <a:pt x="323" y="153"/>
                    <a:pt x="321" y="151"/>
                  </a:cubicBezTo>
                  <a:cubicBezTo>
                    <a:pt x="314" y="141"/>
                    <a:pt x="305" y="133"/>
                    <a:pt x="293" y="129"/>
                  </a:cubicBezTo>
                  <a:cubicBezTo>
                    <a:pt x="290" y="127"/>
                    <a:pt x="286" y="126"/>
                    <a:pt x="282" y="125"/>
                  </a:cubicBezTo>
                  <a:cubicBezTo>
                    <a:pt x="276" y="124"/>
                    <a:pt x="270" y="123"/>
                    <a:pt x="264" y="122"/>
                  </a:cubicBezTo>
                  <a:cubicBezTo>
                    <a:pt x="250" y="120"/>
                    <a:pt x="236" y="117"/>
                    <a:pt x="222" y="115"/>
                  </a:cubicBezTo>
                  <a:cubicBezTo>
                    <a:pt x="189" y="109"/>
                    <a:pt x="157" y="103"/>
                    <a:pt x="125" y="98"/>
                  </a:cubicBezTo>
                  <a:cubicBezTo>
                    <a:pt x="94" y="92"/>
                    <a:pt x="62" y="87"/>
                    <a:pt x="31" y="81"/>
                  </a:cubicBezTo>
                  <a:cubicBezTo>
                    <a:pt x="28" y="81"/>
                    <a:pt x="25" y="80"/>
                    <a:pt x="22" y="79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38" y="74"/>
                    <a:pt x="54" y="68"/>
                    <a:pt x="70" y="63"/>
                  </a:cubicBezTo>
                  <a:cubicBezTo>
                    <a:pt x="66" y="61"/>
                    <a:pt x="62" y="59"/>
                    <a:pt x="58" y="57"/>
                  </a:cubicBezTo>
                  <a:cubicBezTo>
                    <a:pt x="53" y="55"/>
                    <a:pt x="49" y="52"/>
                    <a:pt x="45" y="51"/>
                  </a:cubicBezTo>
                  <a:cubicBezTo>
                    <a:pt x="41" y="50"/>
                    <a:pt x="38" y="47"/>
                    <a:pt x="34" y="45"/>
                  </a:cubicBezTo>
                  <a:cubicBezTo>
                    <a:pt x="27" y="43"/>
                    <a:pt x="20" y="39"/>
                    <a:pt x="13" y="35"/>
                  </a:cubicBezTo>
                  <a:cubicBezTo>
                    <a:pt x="13" y="35"/>
                    <a:pt x="12" y="35"/>
                    <a:pt x="12" y="34"/>
                  </a:cubicBezTo>
                  <a:cubicBezTo>
                    <a:pt x="27" y="33"/>
                    <a:pt x="42" y="32"/>
                    <a:pt x="56" y="31"/>
                  </a:cubicBezTo>
                  <a:cubicBezTo>
                    <a:pt x="56" y="31"/>
                    <a:pt x="56" y="31"/>
                    <a:pt x="56" y="30"/>
                  </a:cubicBezTo>
                  <a:cubicBezTo>
                    <a:pt x="37" y="20"/>
                    <a:pt x="19" y="10"/>
                    <a:pt x="0" y="0"/>
                  </a:cubicBezTo>
                  <a:cubicBezTo>
                    <a:pt x="8" y="1"/>
                    <a:pt x="17" y="3"/>
                    <a:pt x="25" y="4"/>
                  </a:cubicBezTo>
                  <a:cubicBezTo>
                    <a:pt x="61" y="10"/>
                    <a:pt x="97" y="17"/>
                    <a:pt x="133" y="23"/>
                  </a:cubicBezTo>
                  <a:cubicBezTo>
                    <a:pt x="162" y="28"/>
                    <a:pt x="191" y="33"/>
                    <a:pt x="221" y="39"/>
                  </a:cubicBezTo>
                  <a:cubicBezTo>
                    <a:pt x="244" y="43"/>
                    <a:pt x="267" y="47"/>
                    <a:pt x="290" y="51"/>
                  </a:cubicBezTo>
                  <a:cubicBezTo>
                    <a:pt x="299" y="53"/>
                    <a:pt x="308" y="53"/>
                    <a:pt x="318" y="51"/>
                  </a:cubicBezTo>
                  <a:cubicBezTo>
                    <a:pt x="330" y="49"/>
                    <a:pt x="340" y="43"/>
                    <a:pt x="350" y="34"/>
                  </a:cubicBezTo>
                  <a:cubicBezTo>
                    <a:pt x="371" y="15"/>
                    <a:pt x="405" y="21"/>
                    <a:pt x="419" y="47"/>
                  </a:cubicBezTo>
                  <a:cubicBezTo>
                    <a:pt x="421" y="52"/>
                    <a:pt x="422" y="58"/>
                    <a:pt x="424" y="63"/>
                  </a:cubicBezTo>
                  <a:cubicBezTo>
                    <a:pt x="424" y="66"/>
                    <a:pt x="424" y="69"/>
                    <a:pt x="424" y="72"/>
                  </a:cubicBezTo>
                  <a:close/>
                  <a:moveTo>
                    <a:pt x="91" y="38"/>
                  </a:moveTo>
                  <a:cubicBezTo>
                    <a:pt x="91" y="38"/>
                    <a:pt x="91" y="38"/>
                    <a:pt x="91" y="38"/>
                  </a:cubicBezTo>
                  <a:cubicBezTo>
                    <a:pt x="77" y="39"/>
                    <a:pt x="63" y="40"/>
                    <a:pt x="49" y="41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65" y="49"/>
                    <a:pt x="80" y="57"/>
                    <a:pt x="96" y="65"/>
                  </a:cubicBezTo>
                  <a:cubicBezTo>
                    <a:pt x="85" y="69"/>
                    <a:pt x="73" y="72"/>
                    <a:pt x="62" y="76"/>
                  </a:cubicBezTo>
                  <a:cubicBezTo>
                    <a:pt x="62" y="76"/>
                    <a:pt x="62" y="76"/>
                    <a:pt x="62" y="77"/>
                  </a:cubicBezTo>
                  <a:cubicBezTo>
                    <a:pt x="68" y="78"/>
                    <a:pt x="74" y="79"/>
                    <a:pt x="80" y="80"/>
                  </a:cubicBezTo>
                  <a:cubicBezTo>
                    <a:pt x="119" y="87"/>
                    <a:pt x="159" y="94"/>
                    <a:pt x="198" y="101"/>
                  </a:cubicBezTo>
                  <a:cubicBezTo>
                    <a:pt x="220" y="105"/>
                    <a:pt x="243" y="108"/>
                    <a:pt x="265" y="112"/>
                  </a:cubicBezTo>
                  <a:cubicBezTo>
                    <a:pt x="271" y="114"/>
                    <a:pt x="277" y="115"/>
                    <a:pt x="283" y="116"/>
                  </a:cubicBezTo>
                  <a:cubicBezTo>
                    <a:pt x="286" y="117"/>
                    <a:pt x="290" y="117"/>
                    <a:pt x="293" y="118"/>
                  </a:cubicBezTo>
                  <a:cubicBezTo>
                    <a:pt x="294" y="119"/>
                    <a:pt x="295" y="120"/>
                    <a:pt x="296" y="120"/>
                  </a:cubicBezTo>
                  <a:cubicBezTo>
                    <a:pt x="297" y="120"/>
                    <a:pt x="299" y="121"/>
                    <a:pt x="301" y="121"/>
                  </a:cubicBezTo>
                  <a:cubicBezTo>
                    <a:pt x="303" y="122"/>
                    <a:pt x="305" y="123"/>
                    <a:pt x="306" y="124"/>
                  </a:cubicBezTo>
                  <a:cubicBezTo>
                    <a:pt x="309" y="126"/>
                    <a:pt x="311" y="127"/>
                    <a:pt x="314" y="129"/>
                  </a:cubicBezTo>
                  <a:cubicBezTo>
                    <a:pt x="321" y="135"/>
                    <a:pt x="328" y="142"/>
                    <a:pt x="333" y="150"/>
                  </a:cubicBezTo>
                  <a:cubicBezTo>
                    <a:pt x="334" y="153"/>
                    <a:pt x="336" y="156"/>
                    <a:pt x="338" y="159"/>
                  </a:cubicBezTo>
                  <a:cubicBezTo>
                    <a:pt x="347" y="172"/>
                    <a:pt x="362" y="177"/>
                    <a:pt x="377" y="172"/>
                  </a:cubicBezTo>
                  <a:cubicBezTo>
                    <a:pt x="391" y="168"/>
                    <a:pt x="401" y="155"/>
                    <a:pt x="401" y="140"/>
                  </a:cubicBezTo>
                  <a:cubicBezTo>
                    <a:pt x="401" y="135"/>
                    <a:pt x="399" y="129"/>
                    <a:pt x="398" y="124"/>
                  </a:cubicBezTo>
                  <a:cubicBezTo>
                    <a:pt x="397" y="120"/>
                    <a:pt x="395" y="115"/>
                    <a:pt x="395" y="110"/>
                  </a:cubicBezTo>
                  <a:cubicBezTo>
                    <a:pt x="395" y="103"/>
                    <a:pt x="399" y="98"/>
                    <a:pt x="403" y="93"/>
                  </a:cubicBezTo>
                  <a:cubicBezTo>
                    <a:pt x="409" y="87"/>
                    <a:pt x="413" y="80"/>
                    <a:pt x="414" y="71"/>
                  </a:cubicBezTo>
                  <a:cubicBezTo>
                    <a:pt x="415" y="58"/>
                    <a:pt x="410" y="48"/>
                    <a:pt x="401" y="41"/>
                  </a:cubicBezTo>
                  <a:cubicBezTo>
                    <a:pt x="388" y="30"/>
                    <a:pt x="368" y="30"/>
                    <a:pt x="356" y="42"/>
                  </a:cubicBezTo>
                  <a:cubicBezTo>
                    <a:pt x="344" y="52"/>
                    <a:pt x="331" y="59"/>
                    <a:pt x="316" y="62"/>
                  </a:cubicBezTo>
                  <a:cubicBezTo>
                    <a:pt x="305" y="63"/>
                    <a:pt x="295" y="62"/>
                    <a:pt x="285" y="60"/>
                  </a:cubicBezTo>
                  <a:cubicBezTo>
                    <a:pt x="264" y="56"/>
                    <a:pt x="243" y="52"/>
                    <a:pt x="222" y="49"/>
                  </a:cubicBezTo>
                  <a:cubicBezTo>
                    <a:pt x="194" y="44"/>
                    <a:pt x="166" y="39"/>
                    <a:pt x="138" y="34"/>
                  </a:cubicBezTo>
                  <a:cubicBezTo>
                    <a:pt x="113" y="29"/>
                    <a:pt x="87" y="25"/>
                    <a:pt x="61" y="20"/>
                  </a:cubicBezTo>
                  <a:cubicBezTo>
                    <a:pt x="61" y="20"/>
                    <a:pt x="60" y="20"/>
                    <a:pt x="59" y="20"/>
                  </a:cubicBezTo>
                  <a:cubicBezTo>
                    <a:pt x="59" y="20"/>
                    <a:pt x="59" y="20"/>
                    <a:pt x="58" y="20"/>
                  </a:cubicBezTo>
                  <a:cubicBezTo>
                    <a:pt x="69" y="26"/>
                    <a:pt x="80" y="32"/>
                    <a:pt x="91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7"/>
            <p:cNvSpPr>
              <a:spLocks noEditPoints="1"/>
            </p:cNvSpPr>
            <p:nvPr userDrawn="1"/>
          </p:nvSpPr>
          <p:spPr bwMode="auto">
            <a:xfrm>
              <a:off x="9340850" y="650875"/>
              <a:ext cx="1231900" cy="546100"/>
            </a:xfrm>
            <a:custGeom>
              <a:avLst/>
              <a:gdLst>
                <a:gd name="T0" fmla="*/ 0 w 388"/>
                <a:gd name="T1" fmla="*/ 45 h 171"/>
                <a:gd name="T2" fmla="*/ 0 w 388"/>
                <a:gd name="T3" fmla="*/ 43 h 171"/>
                <a:gd name="T4" fmla="*/ 14 w 388"/>
                <a:gd name="T5" fmla="*/ 17 h 171"/>
                <a:gd name="T6" fmla="*/ 75 w 388"/>
                <a:gd name="T7" fmla="*/ 17 h 171"/>
                <a:gd name="T8" fmla="*/ 104 w 388"/>
                <a:gd name="T9" fmla="*/ 33 h 171"/>
                <a:gd name="T10" fmla="*/ 137 w 388"/>
                <a:gd name="T11" fmla="*/ 32 h 171"/>
                <a:gd name="T12" fmla="*/ 217 w 388"/>
                <a:gd name="T13" fmla="*/ 18 h 171"/>
                <a:gd name="T14" fmla="*/ 294 w 388"/>
                <a:gd name="T15" fmla="*/ 4 h 171"/>
                <a:gd name="T16" fmla="*/ 320 w 388"/>
                <a:gd name="T17" fmla="*/ 0 h 171"/>
                <a:gd name="T18" fmla="*/ 314 w 388"/>
                <a:gd name="T19" fmla="*/ 6 h 171"/>
                <a:gd name="T20" fmla="*/ 364 w 388"/>
                <a:gd name="T21" fmla="*/ 13 h 171"/>
                <a:gd name="T22" fmla="*/ 364 w 388"/>
                <a:gd name="T23" fmla="*/ 14 h 171"/>
                <a:gd name="T24" fmla="*/ 324 w 388"/>
                <a:gd name="T25" fmla="*/ 32 h 171"/>
                <a:gd name="T26" fmla="*/ 324 w 388"/>
                <a:gd name="T27" fmla="*/ 32 h 171"/>
                <a:gd name="T28" fmla="*/ 388 w 388"/>
                <a:gd name="T29" fmla="*/ 39 h 171"/>
                <a:gd name="T30" fmla="*/ 387 w 388"/>
                <a:gd name="T31" fmla="*/ 40 h 171"/>
                <a:gd name="T32" fmla="*/ 349 w 388"/>
                <a:gd name="T33" fmla="*/ 70 h 171"/>
                <a:gd name="T34" fmla="*/ 345 w 388"/>
                <a:gd name="T35" fmla="*/ 71 h 171"/>
                <a:gd name="T36" fmla="*/ 276 w 388"/>
                <a:gd name="T37" fmla="*/ 84 h 171"/>
                <a:gd name="T38" fmla="*/ 157 w 388"/>
                <a:gd name="T39" fmla="*/ 105 h 171"/>
                <a:gd name="T40" fmla="*/ 150 w 388"/>
                <a:gd name="T41" fmla="*/ 105 h 171"/>
                <a:gd name="T42" fmla="*/ 141 w 388"/>
                <a:gd name="T43" fmla="*/ 107 h 171"/>
                <a:gd name="T44" fmla="*/ 122 w 388"/>
                <a:gd name="T45" fmla="*/ 114 h 171"/>
                <a:gd name="T46" fmla="*/ 96 w 388"/>
                <a:gd name="T47" fmla="*/ 143 h 171"/>
                <a:gd name="T48" fmla="*/ 41 w 388"/>
                <a:gd name="T49" fmla="*/ 163 h 171"/>
                <a:gd name="T50" fmla="*/ 16 w 388"/>
                <a:gd name="T51" fmla="*/ 103 h 171"/>
                <a:gd name="T52" fmla="*/ 12 w 388"/>
                <a:gd name="T53" fmla="*/ 80 h 171"/>
                <a:gd name="T54" fmla="*/ 1 w 388"/>
                <a:gd name="T55" fmla="*/ 59 h 171"/>
                <a:gd name="T56" fmla="*/ 0 w 388"/>
                <a:gd name="T57" fmla="*/ 54 h 171"/>
                <a:gd name="T58" fmla="*/ 0 w 388"/>
                <a:gd name="T59" fmla="*/ 45 h 171"/>
                <a:gd name="T60" fmla="*/ 287 w 388"/>
                <a:gd name="T61" fmla="*/ 39 h 171"/>
                <a:gd name="T62" fmla="*/ 287 w 388"/>
                <a:gd name="T63" fmla="*/ 38 h 171"/>
                <a:gd name="T64" fmla="*/ 330 w 388"/>
                <a:gd name="T65" fmla="*/ 18 h 171"/>
                <a:gd name="T66" fmla="*/ 330 w 388"/>
                <a:gd name="T67" fmla="*/ 18 h 171"/>
                <a:gd name="T68" fmla="*/ 314 w 388"/>
                <a:gd name="T69" fmla="*/ 16 h 171"/>
                <a:gd name="T70" fmla="*/ 302 w 388"/>
                <a:gd name="T71" fmla="*/ 14 h 171"/>
                <a:gd name="T72" fmla="*/ 285 w 388"/>
                <a:gd name="T73" fmla="*/ 16 h 171"/>
                <a:gd name="T74" fmla="*/ 216 w 388"/>
                <a:gd name="T75" fmla="*/ 28 h 171"/>
                <a:gd name="T76" fmla="*/ 142 w 388"/>
                <a:gd name="T77" fmla="*/ 41 h 171"/>
                <a:gd name="T78" fmla="*/ 120 w 388"/>
                <a:gd name="T79" fmla="*/ 44 h 171"/>
                <a:gd name="T80" fmla="*/ 69 w 388"/>
                <a:gd name="T81" fmla="*/ 25 h 171"/>
                <a:gd name="T82" fmla="*/ 46 w 388"/>
                <a:gd name="T83" fmla="*/ 15 h 171"/>
                <a:gd name="T84" fmla="*/ 10 w 388"/>
                <a:gd name="T85" fmla="*/ 52 h 171"/>
                <a:gd name="T86" fmla="*/ 19 w 388"/>
                <a:gd name="T87" fmla="*/ 74 h 171"/>
                <a:gd name="T88" fmla="*/ 23 w 388"/>
                <a:gd name="T89" fmla="*/ 78 h 171"/>
                <a:gd name="T90" fmla="*/ 27 w 388"/>
                <a:gd name="T91" fmla="*/ 102 h 171"/>
                <a:gd name="T92" fmla="*/ 23 w 388"/>
                <a:gd name="T93" fmla="*/ 117 h 171"/>
                <a:gd name="T94" fmla="*/ 47 w 388"/>
                <a:gd name="T95" fmla="*/ 154 h 171"/>
                <a:gd name="T96" fmla="*/ 88 w 388"/>
                <a:gd name="T97" fmla="*/ 138 h 171"/>
                <a:gd name="T98" fmla="*/ 104 w 388"/>
                <a:gd name="T99" fmla="*/ 116 h 171"/>
                <a:gd name="T100" fmla="*/ 115 w 388"/>
                <a:gd name="T101" fmla="*/ 107 h 171"/>
                <a:gd name="T102" fmla="*/ 138 w 388"/>
                <a:gd name="T103" fmla="*/ 99 h 171"/>
                <a:gd name="T104" fmla="*/ 150 w 388"/>
                <a:gd name="T105" fmla="*/ 97 h 171"/>
                <a:gd name="T106" fmla="*/ 157 w 388"/>
                <a:gd name="T107" fmla="*/ 95 h 171"/>
                <a:gd name="T108" fmla="*/ 286 w 388"/>
                <a:gd name="T109" fmla="*/ 72 h 171"/>
                <a:gd name="T110" fmla="*/ 341 w 388"/>
                <a:gd name="T111" fmla="*/ 62 h 171"/>
                <a:gd name="T112" fmla="*/ 345 w 388"/>
                <a:gd name="T113" fmla="*/ 61 h 171"/>
                <a:gd name="T114" fmla="*/ 362 w 388"/>
                <a:gd name="T115" fmla="*/ 47 h 171"/>
                <a:gd name="T116" fmla="*/ 363 w 388"/>
                <a:gd name="T117" fmla="*/ 46 h 171"/>
                <a:gd name="T118" fmla="*/ 287 w 388"/>
                <a:gd name="T119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171">
                  <a:moveTo>
                    <a:pt x="0" y="45"/>
                  </a:moveTo>
                  <a:cubicBezTo>
                    <a:pt x="0" y="44"/>
                    <a:pt x="0" y="44"/>
                    <a:pt x="0" y="43"/>
                  </a:cubicBezTo>
                  <a:cubicBezTo>
                    <a:pt x="2" y="33"/>
                    <a:pt x="6" y="24"/>
                    <a:pt x="14" y="17"/>
                  </a:cubicBezTo>
                  <a:cubicBezTo>
                    <a:pt x="32" y="1"/>
                    <a:pt x="57" y="1"/>
                    <a:pt x="75" y="17"/>
                  </a:cubicBezTo>
                  <a:cubicBezTo>
                    <a:pt x="83" y="25"/>
                    <a:pt x="93" y="30"/>
                    <a:pt x="104" y="33"/>
                  </a:cubicBezTo>
                  <a:cubicBezTo>
                    <a:pt x="115" y="36"/>
                    <a:pt x="126" y="34"/>
                    <a:pt x="137" y="32"/>
                  </a:cubicBezTo>
                  <a:cubicBezTo>
                    <a:pt x="164" y="27"/>
                    <a:pt x="191" y="23"/>
                    <a:pt x="217" y="18"/>
                  </a:cubicBezTo>
                  <a:cubicBezTo>
                    <a:pt x="243" y="14"/>
                    <a:pt x="269" y="9"/>
                    <a:pt x="294" y="4"/>
                  </a:cubicBezTo>
                  <a:cubicBezTo>
                    <a:pt x="303" y="3"/>
                    <a:pt x="311" y="2"/>
                    <a:pt x="320" y="0"/>
                  </a:cubicBezTo>
                  <a:cubicBezTo>
                    <a:pt x="318" y="2"/>
                    <a:pt x="316" y="4"/>
                    <a:pt x="314" y="6"/>
                  </a:cubicBezTo>
                  <a:cubicBezTo>
                    <a:pt x="331" y="8"/>
                    <a:pt x="348" y="11"/>
                    <a:pt x="364" y="13"/>
                  </a:cubicBezTo>
                  <a:cubicBezTo>
                    <a:pt x="364" y="13"/>
                    <a:pt x="364" y="13"/>
                    <a:pt x="364" y="14"/>
                  </a:cubicBezTo>
                  <a:cubicBezTo>
                    <a:pt x="351" y="20"/>
                    <a:pt x="337" y="26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45" y="34"/>
                    <a:pt x="366" y="37"/>
                    <a:pt x="388" y="39"/>
                  </a:cubicBezTo>
                  <a:cubicBezTo>
                    <a:pt x="387" y="39"/>
                    <a:pt x="387" y="40"/>
                    <a:pt x="387" y="40"/>
                  </a:cubicBezTo>
                  <a:cubicBezTo>
                    <a:pt x="374" y="50"/>
                    <a:pt x="361" y="60"/>
                    <a:pt x="349" y="70"/>
                  </a:cubicBezTo>
                  <a:cubicBezTo>
                    <a:pt x="348" y="71"/>
                    <a:pt x="346" y="71"/>
                    <a:pt x="345" y="71"/>
                  </a:cubicBezTo>
                  <a:cubicBezTo>
                    <a:pt x="322" y="76"/>
                    <a:pt x="299" y="80"/>
                    <a:pt x="276" y="84"/>
                  </a:cubicBezTo>
                  <a:cubicBezTo>
                    <a:pt x="236" y="91"/>
                    <a:pt x="196" y="98"/>
                    <a:pt x="157" y="105"/>
                  </a:cubicBezTo>
                  <a:cubicBezTo>
                    <a:pt x="155" y="105"/>
                    <a:pt x="152" y="104"/>
                    <a:pt x="150" y="105"/>
                  </a:cubicBezTo>
                  <a:cubicBezTo>
                    <a:pt x="147" y="105"/>
                    <a:pt x="144" y="107"/>
                    <a:pt x="141" y="107"/>
                  </a:cubicBezTo>
                  <a:cubicBezTo>
                    <a:pt x="134" y="108"/>
                    <a:pt x="128" y="111"/>
                    <a:pt x="122" y="114"/>
                  </a:cubicBezTo>
                  <a:cubicBezTo>
                    <a:pt x="110" y="122"/>
                    <a:pt x="102" y="131"/>
                    <a:pt x="96" y="143"/>
                  </a:cubicBezTo>
                  <a:cubicBezTo>
                    <a:pt x="85" y="163"/>
                    <a:pt x="61" y="171"/>
                    <a:pt x="41" y="163"/>
                  </a:cubicBezTo>
                  <a:cubicBezTo>
                    <a:pt x="17" y="153"/>
                    <a:pt x="6" y="127"/>
                    <a:pt x="16" y="103"/>
                  </a:cubicBezTo>
                  <a:cubicBezTo>
                    <a:pt x="20" y="94"/>
                    <a:pt x="19" y="87"/>
                    <a:pt x="12" y="80"/>
                  </a:cubicBezTo>
                  <a:cubicBezTo>
                    <a:pt x="6" y="75"/>
                    <a:pt x="3" y="67"/>
                    <a:pt x="1" y="59"/>
                  </a:cubicBezTo>
                  <a:cubicBezTo>
                    <a:pt x="0" y="57"/>
                    <a:pt x="0" y="55"/>
                    <a:pt x="0" y="54"/>
                  </a:cubicBezTo>
                  <a:cubicBezTo>
                    <a:pt x="0" y="51"/>
                    <a:pt x="0" y="48"/>
                    <a:pt x="0" y="45"/>
                  </a:cubicBezTo>
                  <a:close/>
                  <a:moveTo>
                    <a:pt x="287" y="39"/>
                  </a:moveTo>
                  <a:cubicBezTo>
                    <a:pt x="287" y="38"/>
                    <a:pt x="287" y="38"/>
                    <a:pt x="287" y="38"/>
                  </a:cubicBezTo>
                  <a:cubicBezTo>
                    <a:pt x="301" y="31"/>
                    <a:pt x="315" y="25"/>
                    <a:pt x="330" y="18"/>
                  </a:cubicBezTo>
                  <a:cubicBezTo>
                    <a:pt x="330" y="18"/>
                    <a:pt x="330" y="18"/>
                    <a:pt x="330" y="18"/>
                  </a:cubicBezTo>
                  <a:cubicBezTo>
                    <a:pt x="324" y="17"/>
                    <a:pt x="319" y="16"/>
                    <a:pt x="314" y="16"/>
                  </a:cubicBezTo>
                  <a:cubicBezTo>
                    <a:pt x="310" y="15"/>
                    <a:pt x="306" y="14"/>
                    <a:pt x="302" y="14"/>
                  </a:cubicBezTo>
                  <a:cubicBezTo>
                    <a:pt x="297" y="14"/>
                    <a:pt x="291" y="15"/>
                    <a:pt x="285" y="16"/>
                  </a:cubicBezTo>
                  <a:cubicBezTo>
                    <a:pt x="262" y="20"/>
                    <a:pt x="239" y="24"/>
                    <a:pt x="216" y="28"/>
                  </a:cubicBezTo>
                  <a:cubicBezTo>
                    <a:pt x="192" y="32"/>
                    <a:pt x="167" y="37"/>
                    <a:pt x="142" y="41"/>
                  </a:cubicBezTo>
                  <a:cubicBezTo>
                    <a:pt x="135" y="42"/>
                    <a:pt x="128" y="44"/>
                    <a:pt x="120" y="44"/>
                  </a:cubicBezTo>
                  <a:cubicBezTo>
                    <a:pt x="101" y="45"/>
                    <a:pt x="84" y="38"/>
                    <a:pt x="69" y="25"/>
                  </a:cubicBezTo>
                  <a:cubicBezTo>
                    <a:pt x="63" y="19"/>
                    <a:pt x="55" y="15"/>
                    <a:pt x="46" y="15"/>
                  </a:cubicBezTo>
                  <a:cubicBezTo>
                    <a:pt x="26" y="13"/>
                    <a:pt x="8" y="32"/>
                    <a:pt x="10" y="52"/>
                  </a:cubicBezTo>
                  <a:cubicBezTo>
                    <a:pt x="10" y="61"/>
                    <a:pt x="14" y="68"/>
                    <a:pt x="19" y="74"/>
                  </a:cubicBezTo>
                  <a:cubicBezTo>
                    <a:pt x="21" y="75"/>
                    <a:pt x="22" y="77"/>
                    <a:pt x="23" y="78"/>
                  </a:cubicBezTo>
                  <a:cubicBezTo>
                    <a:pt x="29" y="85"/>
                    <a:pt x="30" y="93"/>
                    <a:pt x="27" y="102"/>
                  </a:cubicBezTo>
                  <a:cubicBezTo>
                    <a:pt x="25" y="107"/>
                    <a:pt x="23" y="112"/>
                    <a:pt x="23" y="117"/>
                  </a:cubicBezTo>
                  <a:cubicBezTo>
                    <a:pt x="20" y="134"/>
                    <a:pt x="31" y="149"/>
                    <a:pt x="47" y="154"/>
                  </a:cubicBezTo>
                  <a:cubicBezTo>
                    <a:pt x="63" y="159"/>
                    <a:pt x="80" y="153"/>
                    <a:pt x="88" y="138"/>
                  </a:cubicBezTo>
                  <a:cubicBezTo>
                    <a:pt x="92" y="130"/>
                    <a:pt x="97" y="122"/>
                    <a:pt x="104" y="116"/>
                  </a:cubicBezTo>
                  <a:cubicBezTo>
                    <a:pt x="107" y="113"/>
                    <a:pt x="111" y="110"/>
                    <a:pt x="115" y="107"/>
                  </a:cubicBezTo>
                  <a:cubicBezTo>
                    <a:pt x="122" y="104"/>
                    <a:pt x="130" y="99"/>
                    <a:pt x="138" y="99"/>
                  </a:cubicBezTo>
                  <a:cubicBezTo>
                    <a:pt x="142" y="98"/>
                    <a:pt x="146" y="98"/>
                    <a:pt x="150" y="97"/>
                  </a:cubicBezTo>
                  <a:cubicBezTo>
                    <a:pt x="152" y="97"/>
                    <a:pt x="154" y="95"/>
                    <a:pt x="157" y="95"/>
                  </a:cubicBezTo>
                  <a:cubicBezTo>
                    <a:pt x="200" y="87"/>
                    <a:pt x="243" y="80"/>
                    <a:pt x="286" y="72"/>
                  </a:cubicBezTo>
                  <a:cubicBezTo>
                    <a:pt x="304" y="69"/>
                    <a:pt x="323" y="66"/>
                    <a:pt x="341" y="62"/>
                  </a:cubicBezTo>
                  <a:cubicBezTo>
                    <a:pt x="342" y="62"/>
                    <a:pt x="344" y="62"/>
                    <a:pt x="345" y="61"/>
                  </a:cubicBezTo>
                  <a:cubicBezTo>
                    <a:pt x="350" y="56"/>
                    <a:pt x="356" y="52"/>
                    <a:pt x="362" y="47"/>
                  </a:cubicBezTo>
                  <a:cubicBezTo>
                    <a:pt x="362" y="47"/>
                    <a:pt x="362" y="47"/>
                    <a:pt x="363" y="46"/>
                  </a:cubicBezTo>
                  <a:cubicBezTo>
                    <a:pt x="337" y="44"/>
                    <a:pt x="312" y="41"/>
                    <a:pt x="287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0277475" y="542925"/>
              <a:ext cx="82550" cy="63500"/>
            </a:xfrm>
            <a:custGeom>
              <a:avLst/>
              <a:gdLst>
                <a:gd name="T0" fmla="*/ 0 w 26"/>
                <a:gd name="T1" fmla="*/ 1 h 20"/>
                <a:gd name="T2" fmla="*/ 11 w 26"/>
                <a:gd name="T3" fmla="*/ 9 h 20"/>
                <a:gd name="T4" fmla="*/ 3 w 26"/>
                <a:gd name="T5" fmla="*/ 14 h 20"/>
                <a:gd name="T6" fmla="*/ 26 w 26"/>
                <a:gd name="T7" fmla="*/ 20 h 20"/>
                <a:gd name="T8" fmla="*/ 26 w 26"/>
                <a:gd name="T9" fmla="*/ 20 h 20"/>
                <a:gd name="T10" fmla="*/ 16 w 26"/>
                <a:gd name="T11" fmla="*/ 12 h 20"/>
                <a:gd name="T12" fmla="*/ 23 w 26"/>
                <a:gd name="T13" fmla="*/ 7 h 20"/>
                <a:gd name="T14" fmla="*/ 0 w 26"/>
                <a:gd name="T15" fmla="*/ 0 h 20"/>
                <a:gd name="T16" fmla="*/ 0 w 26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0">
                  <a:moveTo>
                    <a:pt x="0" y="1"/>
                  </a:moveTo>
                  <a:cubicBezTo>
                    <a:pt x="4" y="3"/>
                    <a:pt x="7" y="6"/>
                    <a:pt x="11" y="9"/>
                  </a:cubicBezTo>
                  <a:cubicBezTo>
                    <a:pt x="8" y="10"/>
                    <a:pt x="6" y="12"/>
                    <a:pt x="3" y="14"/>
                  </a:cubicBezTo>
                  <a:cubicBezTo>
                    <a:pt x="11" y="16"/>
                    <a:pt x="19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3" y="17"/>
                    <a:pt x="19" y="15"/>
                    <a:pt x="16" y="12"/>
                  </a:cubicBezTo>
                  <a:cubicBezTo>
                    <a:pt x="18" y="10"/>
                    <a:pt x="20" y="8"/>
                    <a:pt x="23" y="7"/>
                  </a:cubicBezTo>
                  <a:cubicBezTo>
                    <a:pt x="15" y="4"/>
                    <a:pt x="8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0525125" y="868363"/>
              <a:ext cx="101600" cy="63500"/>
            </a:xfrm>
            <a:custGeom>
              <a:avLst/>
              <a:gdLst>
                <a:gd name="T0" fmla="*/ 13 w 32"/>
                <a:gd name="T1" fmla="*/ 0 h 20"/>
                <a:gd name="T2" fmla="*/ 14 w 32"/>
                <a:gd name="T3" fmla="*/ 9 h 20"/>
                <a:gd name="T4" fmla="*/ 0 w 32"/>
                <a:gd name="T5" fmla="*/ 5 h 20"/>
                <a:gd name="T6" fmla="*/ 0 w 32"/>
                <a:gd name="T7" fmla="*/ 6 h 20"/>
                <a:gd name="T8" fmla="*/ 19 w 32"/>
                <a:gd name="T9" fmla="*/ 20 h 20"/>
                <a:gd name="T10" fmla="*/ 19 w 32"/>
                <a:gd name="T11" fmla="*/ 11 h 20"/>
                <a:gd name="T12" fmla="*/ 32 w 32"/>
                <a:gd name="T13" fmla="*/ 15 h 20"/>
                <a:gd name="T14" fmla="*/ 32 w 32"/>
                <a:gd name="T15" fmla="*/ 15 h 20"/>
                <a:gd name="T16" fmla="*/ 13 w 32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0">
                  <a:moveTo>
                    <a:pt x="13" y="0"/>
                  </a:moveTo>
                  <a:cubicBezTo>
                    <a:pt x="13" y="3"/>
                    <a:pt x="13" y="6"/>
                    <a:pt x="14" y="9"/>
                  </a:cubicBezTo>
                  <a:cubicBezTo>
                    <a:pt x="9" y="8"/>
                    <a:pt x="5" y="7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1"/>
                    <a:pt x="12" y="15"/>
                    <a:pt x="19" y="20"/>
                  </a:cubicBezTo>
                  <a:cubicBezTo>
                    <a:pt x="19" y="17"/>
                    <a:pt x="19" y="15"/>
                    <a:pt x="19" y="11"/>
                  </a:cubicBezTo>
                  <a:cubicBezTo>
                    <a:pt x="24" y="13"/>
                    <a:pt x="28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6" y="10"/>
                    <a:pt x="20" y="5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0512425" y="931863"/>
              <a:ext cx="47625" cy="92075"/>
            </a:xfrm>
            <a:custGeom>
              <a:avLst/>
              <a:gdLst>
                <a:gd name="T0" fmla="*/ 12 w 15"/>
                <a:gd name="T1" fmla="*/ 5 h 29"/>
                <a:gd name="T2" fmla="*/ 7 w 15"/>
                <a:gd name="T3" fmla="*/ 12 h 29"/>
                <a:gd name="T4" fmla="*/ 1 w 15"/>
                <a:gd name="T5" fmla="*/ 0 h 29"/>
                <a:gd name="T6" fmla="*/ 0 w 15"/>
                <a:gd name="T7" fmla="*/ 0 h 29"/>
                <a:gd name="T8" fmla="*/ 2 w 15"/>
                <a:gd name="T9" fmla="*/ 22 h 29"/>
                <a:gd name="T10" fmla="*/ 3 w 15"/>
                <a:gd name="T11" fmla="*/ 23 h 29"/>
                <a:gd name="T12" fmla="*/ 9 w 15"/>
                <a:gd name="T13" fmla="*/ 16 h 29"/>
                <a:gd name="T14" fmla="*/ 15 w 15"/>
                <a:gd name="T15" fmla="*/ 29 h 29"/>
                <a:gd name="T16" fmla="*/ 15 w 15"/>
                <a:gd name="T17" fmla="*/ 28 h 29"/>
                <a:gd name="T18" fmla="*/ 13 w 15"/>
                <a:gd name="T19" fmla="*/ 6 h 29"/>
                <a:gd name="T20" fmla="*/ 12 w 15"/>
                <a:gd name="T21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9">
                  <a:moveTo>
                    <a:pt x="12" y="5"/>
                  </a:moveTo>
                  <a:cubicBezTo>
                    <a:pt x="11" y="7"/>
                    <a:pt x="9" y="9"/>
                    <a:pt x="7" y="12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7"/>
                    <a:pt x="2" y="15"/>
                    <a:pt x="2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5" y="21"/>
                    <a:pt x="7" y="19"/>
                    <a:pt x="9" y="16"/>
                  </a:cubicBezTo>
                  <a:cubicBezTo>
                    <a:pt x="11" y="21"/>
                    <a:pt x="13" y="25"/>
                    <a:pt x="15" y="29"/>
                  </a:cubicBezTo>
                  <a:cubicBezTo>
                    <a:pt x="15" y="29"/>
                    <a:pt x="15" y="28"/>
                    <a:pt x="15" y="28"/>
                  </a:cubicBezTo>
                  <a:cubicBezTo>
                    <a:pt x="15" y="21"/>
                    <a:pt x="14" y="13"/>
                    <a:pt x="13" y="6"/>
                  </a:cubicBezTo>
                  <a:cubicBezTo>
                    <a:pt x="13" y="5"/>
                    <a:pt x="13" y="5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10414000" y="490538"/>
              <a:ext cx="60325" cy="87313"/>
            </a:xfrm>
            <a:custGeom>
              <a:avLst/>
              <a:gdLst>
                <a:gd name="T0" fmla="*/ 0 w 19"/>
                <a:gd name="T1" fmla="*/ 27 h 27"/>
                <a:gd name="T2" fmla="*/ 8 w 19"/>
                <a:gd name="T3" fmla="*/ 16 h 27"/>
                <a:gd name="T4" fmla="*/ 14 w 19"/>
                <a:gd name="T5" fmla="*/ 23 h 27"/>
                <a:gd name="T6" fmla="*/ 19 w 19"/>
                <a:gd name="T7" fmla="*/ 0 h 27"/>
                <a:gd name="T8" fmla="*/ 18 w 19"/>
                <a:gd name="T9" fmla="*/ 0 h 27"/>
                <a:gd name="T10" fmla="*/ 11 w 19"/>
                <a:gd name="T11" fmla="*/ 11 h 27"/>
                <a:gd name="T12" fmla="*/ 5 w 19"/>
                <a:gd name="T13" fmla="*/ 4 h 27"/>
                <a:gd name="T14" fmla="*/ 0 w 19"/>
                <a:gd name="T15" fmla="*/ 27 h 27"/>
                <a:gd name="T16" fmla="*/ 0 w 1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0" y="27"/>
                  </a:moveTo>
                  <a:cubicBezTo>
                    <a:pt x="3" y="24"/>
                    <a:pt x="5" y="20"/>
                    <a:pt x="8" y="16"/>
                  </a:cubicBezTo>
                  <a:cubicBezTo>
                    <a:pt x="10" y="18"/>
                    <a:pt x="12" y="21"/>
                    <a:pt x="14" y="23"/>
                  </a:cubicBezTo>
                  <a:cubicBezTo>
                    <a:pt x="15" y="15"/>
                    <a:pt x="17" y="8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6" y="4"/>
                    <a:pt x="13" y="7"/>
                    <a:pt x="11" y="11"/>
                  </a:cubicBezTo>
                  <a:cubicBezTo>
                    <a:pt x="9" y="9"/>
                    <a:pt x="7" y="6"/>
                    <a:pt x="5" y="4"/>
                  </a:cubicBezTo>
                  <a:cubicBezTo>
                    <a:pt x="3" y="12"/>
                    <a:pt x="2" y="20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0423525" y="900113"/>
              <a:ext cx="63500" cy="101600"/>
            </a:xfrm>
            <a:custGeom>
              <a:avLst/>
              <a:gdLst>
                <a:gd name="T0" fmla="*/ 0 w 20"/>
                <a:gd name="T1" fmla="*/ 19 h 32"/>
                <a:gd name="T2" fmla="*/ 9 w 20"/>
                <a:gd name="T3" fmla="*/ 19 h 32"/>
                <a:gd name="T4" fmla="*/ 6 w 20"/>
                <a:gd name="T5" fmla="*/ 32 h 32"/>
                <a:gd name="T6" fmla="*/ 7 w 20"/>
                <a:gd name="T7" fmla="*/ 32 h 32"/>
                <a:gd name="T8" fmla="*/ 20 w 20"/>
                <a:gd name="T9" fmla="*/ 12 h 32"/>
                <a:gd name="T10" fmla="*/ 11 w 20"/>
                <a:gd name="T11" fmla="*/ 13 h 32"/>
                <a:gd name="T12" fmla="*/ 14 w 20"/>
                <a:gd name="T13" fmla="*/ 0 h 32"/>
                <a:gd name="T14" fmla="*/ 13 w 20"/>
                <a:gd name="T15" fmla="*/ 0 h 32"/>
                <a:gd name="T16" fmla="*/ 0 w 20"/>
                <a:gd name="T17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2">
                  <a:moveTo>
                    <a:pt x="0" y="19"/>
                  </a:moveTo>
                  <a:cubicBezTo>
                    <a:pt x="3" y="19"/>
                    <a:pt x="6" y="19"/>
                    <a:pt x="9" y="19"/>
                  </a:cubicBezTo>
                  <a:cubicBezTo>
                    <a:pt x="8" y="23"/>
                    <a:pt x="7" y="27"/>
                    <a:pt x="6" y="32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11" y="25"/>
                    <a:pt x="15" y="19"/>
                    <a:pt x="20" y="12"/>
                  </a:cubicBezTo>
                  <a:cubicBezTo>
                    <a:pt x="17" y="13"/>
                    <a:pt x="14" y="13"/>
                    <a:pt x="11" y="13"/>
                  </a:cubicBezTo>
                  <a:cubicBezTo>
                    <a:pt x="12" y="8"/>
                    <a:pt x="13" y="4"/>
                    <a:pt x="14" y="0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9" y="6"/>
                    <a:pt x="5" y="13"/>
                    <a:pt x="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10334625" y="452438"/>
              <a:ext cx="63500" cy="100013"/>
            </a:xfrm>
            <a:custGeom>
              <a:avLst/>
              <a:gdLst>
                <a:gd name="T0" fmla="*/ 6 w 20"/>
                <a:gd name="T1" fmla="*/ 0 h 31"/>
                <a:gd name="T2" fmla="*/ 9 w 20"/>
                <a:gd name="T3" fmla="*/ 13 h 31"/>
                <a:gd name="T4" fmla="*/ 0 w 20"/>
                <a:gd name="T5" fmla="*/ 12 h 31"/>
                <a:gd name="T6" fmla="*/ 13 w 20"/>
                <a:gd name="T7" fmla="*/ 31 h 31"/>
                <a:gd name="T8" fmla="*/ 14 w 20"/>
                <a:gd name="T9" fmla="*/ 31 h 31"/>
                <a:gd name="T10" fmla="*/ 11 w 20"/>
                <a:gd name="T11" fmla="*/ 18 h 31"/>
                <a:gd name="T12" fmla="*/ 20 w 20"/>
                <a:gd name="T13" fmla="*/ 19 h 31"/>
                <a:gd name="T14" fmla="*/ 6 w 20"/>
                <a:gd name="T15" fmla="*/ 0 h 31"/>
                <a:gd name="T16" fmla="*/ 6 w 2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1">
                  <a:moveTo>
                    <a:pt x="6" y="0"/>
                  </a:moveTo>
                  <a:cubicBezTo>
                    <a:pt x="7" y="4"/>
                    <a:pt x="8" y="8"/>
                    <a:pt x="9" y="13"/>
                  </a:cubicBezTo>
                  <a:cubicBezTo>
                    <a:pt x="6" y="12"/>
                    <a:pt x="3" y="12"/>
                    <a:pt x="0" y="12"/>
                  </a:cubicBezTo>
                  <a:cubicBezTo>
                    <a:pt x="4" y="19"/>
                    <a:pt x="9" y="25"/>
                    <a:pt x="13" y="31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3" y="27"/>
                    <a:pt x="12" y="23"/>
                    <a:pt x="11" y="18"/>
                  </a:cubicBezTo>
                  <a:cubicBezTo>
                    <a:pt x="14" y="18"/>
                    <a:pt x="16" y="19"/>
                    <a:pt x="20" y="19"/>
                  </a:cubicBezTo>
                  <a:cubicBezTo>
                    <a:pt x="15" y="12"/>
                    <a:pt x="11" y="6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auto">
            <a:xfrm>
              <a:off x="11588750" y="752475"/>
              <a:ext cx="142875" cy="84138"/>
            </a:xfrm>
            <a:custGeom>
              <a:avLst/>
              <a:gdLst>
                <a:gd name="T0" fmla="*/ 39 w 45"/>
                <a:gd name="T1" fmla="*/ 26 h 26"/>
                <a:gd name="T2" fmla="*/ 43 w 45"/>
                <a:gd name="T3" fmla="*/ 12 h 26"/>
                <a:gd name="T4" fmla="*/ 31 w 45"/>
                <a:gd name="T5" fmla="*/ 1 h 26"/>
                <a:gd name="T6" fmla="*/ 17 w 45"/>
                <a:gd name="T7" fmla="*/ 5 h 26"/>
                <a:gd name="T8" fmla="*/ 9 w 45"/>
                <a:gd name="T9" fmla="*/ 13 h 26"/>
                <a:gd name="T10" fmla="*/ 0 w 45"/>
                <a:gd name="T11" fmla="*/ 21 h 26"/>
                <a:gd name="T12" fmla="*/ 0 w 45"/>
                <a:gd name="T13" fmla="*/ 21 h 26"/>
                <a:gd name="T14" fmla="*/ 15 w 45"/>
                <a:gd name="T15" fmla="*/ 13 h 26"/>
                <a:gd name="T16" fmla="*/ 20 w 45"/>
                <a:gd name="T17" fmla="*/ 9 h 26"/>
                <a:gd name="T18" fmla="*/ 36 w 45"/>
                <a:gd name="T19" fmla="*/ 8 h 26"/>
                <a:gd name="T20" fmla="*/ 40 w 45"/>
                <a:gd name="T21" fmla="*/ 24 h 26"/>
                <a:gd name="T22" fmla="*/ 39 w 45"/>
                <a:gd name="T2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26">
                  <a:moveTo>
                    <a:pt x="39" y="26"/>
                  </a:moveTo>
                  <a:cubicBezTo>
                    <a:pt x="44" y="22"/>
                    <a:pt x="45" y="17"/>
                    <a:pt x="43" y="12"/>
                  </a:cubicBezTo>
                  <a:cubicBezTo>
                    <a:pt x="41" y="6"/>
                    <a:pt x="37" y="2"/>
                    <a:pt x="31" y="1"/>
                  </a:cubicBezTo>
                  <a:cubicBezTo>
                    <a:pt x="25" y="0"/>
                    <a:pt x="21" y="2"/>
                    <a:pt x="17" y="5"/>
                  </a:cubicBezTo>
                  <a:cubicBezTo>
                    <a:pt x="14" y="8"/>
                    <a:pt x="12" y="10"/>
                    <a:pt x="9" y="13"/>
                  </a:cubicBezTo>
                  <a:cubicBezTo>
                    <a:pt x="6" y="16"/>
                    <a:pt x="3" y="18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18"/>
                    <a:pt x="10" y="16"/>
                    <a:pt x="15" y="13"/>
                  </a:cubicBezTo>
                  <a:cubicBezTo>
                    <a:pt x="16" y="12"/>
                    <a:pt x="18" y="10"/>
                    <a:pt x="20" y="9"/>
                  </a:cubicBezTo>
                  <a:cubicBezTo>
                    <a:pt x="25" y="5"/>
                    <a:pt x="31" y="5"/>
                    <a:pt x="36" y="8"/>
                  </a:cubicBezTo>
                  <a:cubicBezTo>
                    <a:pt x="41" y="12"/>
                    <a:pt x="43" y="18"/>
                    <a:pt x="40" y="24"/>
                  </a:cubicBezTo>
                  <a:cubicBezTo>
                    <a:pt x="40" y="25"/>
                    <a:pt x="40" y="25"/>
                    <a:pt x="39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auto">
            <a:xfrm>
              <a:off x="9426575" y="746125"/>
              <a:ext cx="146050" cy="90488"/>
            </a:xfrm>
            <a:custGeom>
              <a:avLst/>
              <a:gdLst>
                <a:gd name="T0" fmla="*/ 5 w 46"/>
                <a:gd name="T1" fmla="*/ 28 h 28"/>
                <a:gd name="T2" fmla="*/ 5 w 46"/>
                <a:gd name="T3" fmla="*/ 18 h 28"/>
                <a:gd name="T4" fmla="*/ 25 w 46"/>
                <a:gd name="T5" fmla="*/ 10 h 28"/>
                <a:gd name="T6" fmla="*/ 40 w 46"/>
                <a:gd name="T7" fmla="*/ 21 h 28"/>
                <a:gd name="T8" fmla="*/ 46 w 46"/>
                <a:gd name="T9" fmla="*/ 23 h 28"/>
                <a:gd name="T10" fmla="*/ 25 w 46"/>
                <a:gd name="T11" fmla="*/ 5 h 28"/>
                <a:gd name="T12" fmla="*/ 5 w 46"/>
                <a:gd name="T13" fmla="*/ 9 h 28"/>
                <a:gd name="T14" fmla="*/ 5 w 46"/>
                <a:gd name="T1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28">
                  <a:moveTo>
                    <a:pt x="5" y="28"/>
                  </a:moveTo>
                  <a:cubicBezTo>
                    <a:pt x="5" y="25"/>
                    <a:pt x="4" y="21"/>
                    <a:pt x="5" y="18"/>
                  </a:cubicBezTo>
                  <a:cubicBezTo>
                    <a:pt x="7" y="9"/>
                    <a:pt x="17" y="5"/>
                    <a:pt x="25" y="10"/>
                  </a:cubicBezTo>
                  <a:cubicBezTo>
                    <a:pt x="30" y="14"/>
                    <a:pt x="35" y="17"/>
                    <a:pt x="40" y="21"/>
                  </a:cubicBezTo>
                  <a:cubicBezTo>
                    <a:pt x="42" y="22"/>
                    <a:pt x="44" y="22"/>
                    <a:pt x="46" y="23"/>
                  </a:cubicBezTo>
                  <a:cubicBezTo>
                    <a:pt x="39" y="17"/>
                    <a:pt x="32" y="10"/>
                    <a:pt x="25" y="5"/>
                  </a:cubicBezTo>
                  <a:cubicBezTo>
                    <a:pt x="19" y="0"/>
                    <a:pt x="10" y="3"/>
                    <a:pt x="5" y="9"/>
                  </a:cubicBezTo>
                  <a:cubicBezTo>
                    <a:pt x="0" y="15"/>
                    <a:pt x="1" y="22"/>
                    <a:pt x="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62614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415"/>
            <a:ext cx="12192000" cy="155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00F16F-0F42-46B3-93ED-E476232D71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0735" y="929362"/>
            <a:ext cx="4687696" cy="4999277"/>
          </a:xfrm>
          <a:custGeom>
            <a:avLst/>
            <a:gdLst>
              <a:gd name="connsiteX0" fmla="*/ 0 w 4687696"/>
              <a:gd name="connsiteY0" fmla="*/ 0 h 4999277"/>
              <a:gd name="connsiteX1" fmla="*/ 4687696 w 4687696"/>
              <a:gd name="connsiteY1" fmla="*/ 0 h 4999277"/>
              <a:gd name="connsiteX2" fmla="*/ 4687696 w 4687696"/>
              <a:gd name="connsiteY2" fmla="*/ 4999277 h 4999277"/>
              <a:gd name="connsiteX3" fmla="*/ 0 w 4687696"/>
              <a:gd name="connsiteY3" fmla="*/ 4999277 h 499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7696" h="4999277">
                <a:moveTo>
                  <a:pt x="0" y="0"/>
                </a:moveTo>
                <a:lnTo>
                  <a:pt x="4687696" y="0"/>
                </a:lnTo>
                <a:lnTo>
                  <a:pt x="4687696" y="4999277"/>
                </a:lnTo>
                <a:lnTo>
                  <a:pt x="0" y="49992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4464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FD7AD4-B46A-43D7-A779-027E8FA4A8C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1A51D1-EA91-49E5-A2BB-BF3453B540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E51ED-5EFB-4004-8A34-484B26693E5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8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B886F3-19D2-488F-BA2E-5741EAC23FA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24315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0917012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51163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7B352460-5EAD-4987-9D72-DFEFACA15D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  <a:gd name="connsiteX5" fmla="*/ 0 w 74246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2451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227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5100B8CD-A211-4DB3-A6E3-0A876A9D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25" y="131812"/>
            <a:ext cx="9559073" cy="8657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tabLst/>
              <a:defRPr lang="es-PE" sz="4779" b="0" i="0" u="none" strike="noStrike" cap="none" spc="0" baseline="0">
                <a:solidFill>
                  <a:srgbClr val="27348B"/>
                </a:solidFill>
                <a:uFillTx/>
                <a:latin typeface="Playfair Display Black"/>
                <a:ea typeface="Arial Unicode MS"/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0166813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B557BAF-D63F-4CAD-AF22-BE762AF5B4FA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23533" y="123480"/>
            <a:ext cx="11573195" cy="7242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en-US" sz="5400" b="0" i="0" u="none" strike="noStrike" cap="none" spc="0" baseline="0">
                <a:solidFill>
                  <a:srgbClr val="000000"/>
                </a:solidFill>
                <a:uFillTx/>
                <a:latin typeface="Poppins SemiBold"/>
                <a:ea typeface="Arial Unicode MS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681A0A8-B644-4D2E-B34A-D491C7A38AEF}"/>
              </a:ext>
            </a:extLst>
          </p:cNvPr>
          <p:cNvSpPr/>
          <p:nvPr/>
        </p:nvSpPr>
        <p:spPr>
          <a:xfrm>
            <a:off x="354010" y="1131598"/>
            <a:ext cx="3560765" cy="5402559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EB8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5E4028"/>
              </a:solidFill>
              <a:uFillTx/>
              <a:latin typeface="Poppins Light"/>
              <a:ea typeface="Arial Unicode M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992596-7A1B-4FE9-8512-B7097288CAC9}"/>
              </a:ext>
            </a:extLst>
          </p:cNvPr>
          <p:cNvSpPr/>
          <p:nvPr/>
        </p:nvSpPr>
        <p:spPr>
          <a:xfrm>
            <a:off x="456478" y="1296675"/>
            <a:ext cx="130879" cy="4265767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7647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159C6D03-3F40-405E-8BAD-BA00431B7381}"/>
              </a:ext>
            </a:extLst>
          </p:cNvPr>
          <p:cNvGrpSpPr/>
          <p:nvPr/>
        </p:nvGrpSpPr>
        <p:grpSpPr>
          <a:xfrm>
            <a:off x="1396052" y="1837560"/>
            <a:ext cx="2232251" cy="1861366"/>
            <a:chOff x="1396051" y="1837559"/>
            <a:chExt cx="2232251" cy="1861366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F9C1B675-F86D-4838-8A0E-3E60EF442EC6}"/>
                </a:ext>
              </a:extLst>
            </p:cNvPr>
            <p:cNvSpPr txBox="1"/>
            <p:nvPr/>
          </p:nvSpPr>
          <p:spPr>
            <a:xfrm>
              <a:off x="1396051" y="1837559"/>
              <a:ext cx="2232251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4A45BC6D-8262-4B1B-A836-40E9EDA2EAC2}"/>
                </a:ext>
              </a:extLst>
            </p:cNvPr>
            <p:cNvSpPr txBox="1"/>
            <p:nvPr/>
          </p:nvSpPr>
          <p:spPr>
            <a:xfrm>
              <a:off x="1396051" y="2683262"/>
              <a:ext cx="2232251" cy="10156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 Unicode MS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54EFCCB7-992A-49E7-BF63-AE68804AA47B}"/>
              </a:ext>
            </a:extLst>
          </p:cNvPr>
          <p:cNvSpPr txBox="1"/>
          <p:nvPr/>
        </p:nvSpPr>
        <p:spPr>
          <a:xfrm>
            <a:off x="1613193" y="5849290"/>
            <a:ext cx="223199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Arial Unicode MS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A754CD0E-45C2-4306-AE8D-BEED9BBC3174}"/>
              </a:ext>
            </a:extLst>
          </p:cNvPr>
          <p:cNvSpPr txBox="1"/>
          <p:nvPr/>
        </p:nvSpPr>
        <p:spPr>
          <a:xfrm>
            <a:off x="910999" y="4221967"/>
            <a:ext cx="2717295" cy="1569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itchFamily="34"/>
              </a:rPr>
              <a:t>GOOGLE SLIDES AND FREE </a:t>
            </a:r>
          </a:p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itchFamily="34"/>
              </a:rPr>
              <a:t>PPT </a:t>
            </a:r>
          </a:p>
          <a:p>
            <a:pPr marL="0" marR="0" lvl="0" indent="0" algn="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2493620F-B051-453F-AF43-E3EA7C6F6D5C}"/>
              </a:ext>
            </a:extLst>
          </p:cNvPr>
          <p:cNvGrpSpPr/>
          <p:nvPr/>
        </p:nvGrpSpPr>
        <p:grpSpPr>
          <a:xfrm>
            <a:off x="567165" y="5403427"/>
            <a:ext cx="976451" cy="976451"/>
            <a:chOff x="567165" y="5403426"/>
            <a:chExt cx="976451" cy="976451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5BAB19C5-16C3-4AAF-8A28-2372667EE5B2}"/>
                </a:ext>
              </a:extLst>
            </p:cNvPr>
            <p:cNvSpPr/>
            <p:nvPr/>
          </p:nvSpPr>
          <p:spPr>
            <a:xfrm rot="10799991">
              <a:off x="567165" y="5403426"/>
              <a:ext cx="976451" cy="976451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ACAFB57F-25E0-4170-A00F-76B2A60B2AF3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CCCEABD3-8A62-4E21-93EB-1073CBFC1D92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FE04AE50-F174-4496-9CFB-19FEA609AA67}"/>
                  </a:ext>
                </a:extLst>
              </p:cNvPr>
              <p:cNvSpPr/>
              <p:nvPr/>
            </p:nvSpPr>
            <p:spPr>
              <a:xfrm>
                <a:off x="1135163" y="5684879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268B02D0-13B7-4C56-990F-BC1BAC36FB15}"/>
                  </a:ext>
                </a:extLst>
              </p:cNvPr>
              <p:cNvSpPr/>
              <p:nvPr/>
            </p:nvSpPr>
            <p:spPr>
              <a:xfrm>
                <a:off x="1135163" y="5730636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377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Poppins Light"/>
                  <a:ea typeface="Arial Unicode MS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B754DAF-AFC1-4760-B4FF-FFD4F3064FDE}"/>
              </a:ext>
            </a:extLst>
          </p:cNvPr>
          <p:cNvSpPr/>
          <p:nvPr/>
        </p:nvSpPr>
        <p:spPr>
          <a:xfrm rot="5400013">
            <a:off x="2598578" y="5216745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78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1200" cap="none" spc="0" baseline="0">
              <a:solidFill>
                <a:srgbClr val="FFFFFF"/>
              </a:solidFill>
              <a:uFillTx/>
              <a:latin typeface="Poppins Light"/>
              <a:ea typeface="Arial Unicode MS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5750D6EE-92BB-4BF0-890D-B35B8640441E}"/>
              </a:ext>
            </a:extLst>
          </p:cNvPr>
          <p:cNvGrpSpPr/>
          <p:nvPr/>
        </p:nvGrpSpPr>
        <p:grpSpPr>
          <a:xfrm>
            <a:off x="2855937" y="1296683"/>
            <a:ext cx="905777" cy="910359"/>
            <a:chOff x="2855936" y="1296683"/>
            <a:chExt cx="905777" cy="910358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C21687C5-9A98-4B55-8E2F-EF6EDF72926A}"/>
                </a:ext>
              </a:extLst>
            </p:cNvPr>
            <p:cNvSpPr/>
            <p:nvPr/>
          </p:nvSpPr>
          <p:spPr>
            <a:xfrm rot="10799991">
              <a:off x="3632372" y="1301264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60FDD883-39B6-48C2-99AC-E431AA652098}"/>
                </a:ext>
              </a:extLst>
            </p:cNvPr>
            <p:cNvSpPr/>
            <p:nvPr/>
          </p:nvSpPr>
          <p:spPr>
            <a:xfrm rot="5400013">
              <a:off x="3244154" y="908465"/>
              <a:ext cx="129341" cy="905777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>
                <a:alpha val="78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1200" cap="none" spc="0" baseline="0">
                <a:solidFill>
                  <a:srgbClr val="FFFFFF"/>
                </a:solidFill>
                <a:uFillTx/>
                <a:latin typeface="Poppins Light"/>
                <a:ea typeface="Arial Unicode MS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5B5639B7-4EE4-41E3-85AA-D59BE8611FA4}"/>
              </a:ext>
            </a:extLst>
          </p:cNvPr>
          <p:cNvGrpSpPr/>
          <p:nvPr/>
        </p:nvGrpSpPr>
        <p:grpSpPr>
          <a:xfrm>
            <a:off x="627242" y="5458037"/>
            <a:ext cx="849367" cy="849367"/>
            <a:chOff x="627241" y="5458035"/>
            <a:chExt cx="849367" cy="849367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B75879F-4363-4D4E-ACB4-88FD92673762}"/>
                </a:ext>
              </a:extLst>
            </p:cNvPr>
            <p:cNvSpPr/>
            <p:nvPr/>
          </p:nvSpPr>
          <p:spPr>
            <a:xfrm>
              <a:off x="627241" y="5458035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EB8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 dirty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6E50EDFB-0AC7-494A-94A1-72D3DF62CE90}"/>
                </a:ext>
              </a:extLst>
            </p:cNvPr>
            <p:cNvSpPr/>
            <p:nvPr/>
          </p:nvSpPr>
          <p:spPr>
            <a:xfrm>
              <a:off x="736503" y="5562377"/>
              <a:ext cx="662007" cy="64064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377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1200" cap="none" spc="0" baseline="0">
                <a:solidFill>
                  <a:srgbClr val="000000"/>
                </a:solidFill>
                <a:uFillTx/>
                <a:latin typeface="Poppins Light"/>
                <a:ea typeface="Arial Unicode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202740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49F0383-B4A9-4ACC-B78E-0AFE29ACC8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424617" y="2524951"/>
            <a:ext cx="2599337" cy="3543620"/>
          </a:xfrm>
        </p:spPr>
        <p:txBody>
          <a:bodyPr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992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DD42F3D-7E4B-4202-9331-68E66324F3A1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920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4F8C6-65CC-4F76-9DE6-41EEA3117F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3175"/>
            <a:ext cx="12192000" cy="1423988"/>
          </a:xfrm>
          <a:prstGeom prst="rect">
            <a:avLst/>
          </a:pr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427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1B174B9-DDA6-43AC-94FF-E49E8A4C9EE5}"/>
              </a:ext>
            </a:extLst>
          </p:cNvPr>
          <p:cNvSpPr/>
          <p:nvPr userDrawn="1"/>
        </p:nvSpPr>
        <p:spPr>
          <a:xfrm>
            <a:off x="2" y="1"/>
            <a:ext cx="8641787" cy="6858000"/>
          </a:xfrm>
          <a:custGeom>
            <a:avLst/>
            <a:gdLst>
              <a:gd name="connsiteX0" fmla="*/ 0 w 8641787"/>
              <a:gd name="connsiteY0" fmla="*/ 0 h 6858000"/>
              <a:gd name="connsiteX1" fmla="*/ 6012887 w 8641787"/>
              <a:gd name="connsiteY1" fmla="*/ 0 h 6858000"/>
              <a:gd name="connsiteX2" fmla="*/ 8641787 w 8641787"/>
              <a:gd name="connsiteY2" fmla="*/ 6858000 h 6858000"/>
              <a:gd name="connsiteX3" fmla="*/ 0 w 864178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1787" h="6858000">
                <a:moveTo>
                  <a:pt x="0" y="0"/>
                </a:moveTo>
                <a:lnTo>
                  <a:pt x="6012887" y="0"/>
                </a:lnTo>
                <a:lnTo>
                  <a:pt x="86417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AFFB5B8-275F-4541-94CB-C7A723310F6D}"/>
              </a:ext>
            </a:extLst>
          </p:cNvPr>
          <p:cNvSpPr/>
          <p:nvPr userDrawn="1"/>
        </p:nvSpPr>
        <p:spPr>
          <a:xfrm rot="20330711">
            <a:off x="7416424" y="-293215"/>
            <a:ext cx="234813" cy="7444430"/>
          </a:xfrm>
          <a:custGeom>
            <a:avLst/>
            <a:gdLst>
              <a:gd name="connsiteX0" fmla="*/ 0 w 234813"/>
              <a:gd name="connsiteY0" fmla="*/ 0 h 7444430"/>
              <a:gd name="connsiteX1" fmla="*/ 234813 w 234813"/>
              <a:gd name="connsiteY1" fmla="*/ 90866 h 7444430"/>
              <a:gd name="connsiteX2" fmla="*/ 234813 w 234813"/>
              <a:gd name="connsiteY2" fmla="*/ 7444430 h 7444430"/>
              <a:gd name="connsiteX3" fmla="*/ 0 w 234813"/>
              <a:gd name="connsiteY3" fmla="*/ 7353565 h 744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7444430">
                <a:moveTo>
                  <a:pt x="0" y="0"/>
                </a:moveTo>
                <a:lnTo>
                  <a:pt x="234813" y="90866"/>
                </a:lnTo>
                <a:lnTo>
                  <a:pt x="234813" y="7444430"/>
                </a:lnTo>
                <a:lnTo>
                  <a:pt x="0" y="7353565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A91EB93-1A80-4108-9845-8CEBD98D597C}"/>
              </a:ext>
            </a:extLst>
          </p:cNvPr>
          <p:cNvSpPr/>
          <p:nvPr userDrawn="1"/>
        </p:nvSpPr>
        <p:spPr>
          <a:xfrm rot="20330711">
            <a:off x="8020265" y="-134683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3E07247-868E-438C-BD34-0D0EC28772B4}"/>
              </a:ext>
            </a:extLst>
          </p:cNvPr>
          <p:cNvSpPr/>
          <p:nvPr userDrawn="1"/>
        </p:nvSpPr>
        <p:spPr>
          <a:xfrm rot="20330711" flipH="1" flipV="1">
            <a:off x="10369955" y="4253071"/>
            <a:ext cx="234813" cy="2739613"/>
          </a:xfrm>
          <a:custGeom>
            <a:avLst/>
            <a:gdLst>
              <a:gd name="connsiteX0" fmla="*/ 0 w 234813"/>
              <a:gd name="connsiteY0" fmla="*/ 0 h 2739613"/>
              <a:gd name="connsiteX1" fmla="*/ 234813 w 234813"/>
              <a:gd name="connsiteY1" fmla="*/ 90866 h 2739613"/>
              <a:gd name="connsiteX2" fmla="*/ 234813 w 234813"/>
              <a:gd name="connsiteY2" fmla="*/ 2739613 h 2739613"/>
              <a:gd name="connsiteX3" fmla="*/ 0 w 234813"/>
              <a:gd name="connsiteY3" fmla="*/ 2648748 h 273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813" h="2739613">
                <a:moveTo>
                  <a:pt x="0" y="0"/>
                </a:moveTo>
                <a:lnTo>
                  <a:pt x="234813" y="90866"/>
                </a:lnTo>
                <a:lnTo>
                  <a:pt x="234813" y="2739613"/>
                </a:lnTo>
                <a:lnTo>
                  <a:pt x="0" y="264874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12192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D265AB-C1BD-4CEB-AE14-D0E6C976BF8A}"/>
              </a:ext>
            </a:extLst>
          </p:cNvPr>
          <p:cNvSpPr/>
          <p:nvPr userDrawn="1"/>
        </p:nvSpPr>
        <p:spPr>
          <a:xfrm>
            <a:off x="722811" y="291737"/>
            <a:ext cx="10519955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12192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89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4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91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 userDrawn="1"/>
        </p:nvSpPr>
        <p:spPr>
          <a:xfrm>
            <a:off x="205740" y="251460"/>
            <a:ext cx="11704320" cy="1211580"/>
          </a:xfrm>
          <a:prstGeom prst="round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496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51" r:id="rId2"/>
    <p:sldLayoutId id="2147483738" r:id="rId3"/>
    <p:sldLayoutId id="2147483762" r:id="rId4"/>
    <p:sldLayoutId id="2147483741" r:id="rId5"/>
    <p:sldLayoutId id="2147483742" r:id="rId6"/>
    <p:sldLayoutId id="2147483765" r:id="rId7"/>
    <p:sldLayoutId id="2147483756" r:id="rId8"/>
    <p:sldLayoutId id="2147483763" r:id="rId9"/>
    <p:sldLayoutId id="2147483759" r:id="rId10"/>
    <p:sldLayoutId id="2147483758" r:id="rId11"/>
    <p:sldLayoutId id="2147483757" r:id="rId12"/>
    <p:sldLayoutId id="2147483743" r:id="rId13"/>
    <p:sldLayoutId id="2147483766" r:id="rId14"/>
    <p:sldLayoutId id="2147483760" r:id="rId15"/>
    <p:sldLayoutId id="2147483764" r:id="rId16"/>
    <p:sldLayoutId id="2147483761" r:id="rId17"/>
    <p:sldLayoutId id="2147483754" r:id="rId18"/>
    <p:sldLayoutId id="2147483744" r:id="rId19"/>
    <p:sldLayoutId id="2147483745" r:id="rId20"/>
    <p:sldLayoutId id="2147483746" r:id="rId21"/>
    <p:sldLayoutId id="2147483747" r:id="rId22"/>
    <p:sldLayoutId id="2147483750" r:id="rId23"/>
    <p:sldLayoutId id="2147483752" r:id="rId24"/>
    <p:sldLayoutId id="2147483753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  <p:sldLayoutId id="2147483776" r:id="rId34"/>
    <p:sldLayoutId id="2147483777" r:id="rId35"/>
    <p:sldLayoutId id="2147483779" r:id="rId36"/>
    <p:sldLayoutId id="2147483780" r:id="rId37"/>
    <p:sldLayoutId id="2147483781" r:id="rId38"/>
    <p:sldLayoutId id="2147483782" r:id="rId3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4174723-0507-4566-B869-3F2B40A65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0"/>
            <a:ext cx="12201522" cy="6858373"/>
          </a:xfrm>
          <a:prstGeom prst="rect">
            <a:avLst/>
          </a:prstGeom>
        </p:spPr>
      </p:pic>
      <p:sp>
        <p:nvSpPr>
          <p:cNvPr id="6" name="Paralelogramo 5">
            <a:extLst>
              <a:ext uri="{FF2B5EF4-FFF2-40B4-BE49-F238E27FC236}">
                <a16:creationId xmlns:a16="http://schemas.microsoft.com/office/drawing/2014/main" id="{8AB41DF2-CD3C-4EC8-9006-702227E4E542}"/>
              </a:ext>
            </a:extLst>
          </p:cNvPr>
          <p:cNvSpPr/>
          <p:nvPr/>
        </p:nvSpPr>
        <p:spPr>
          <a:xfrm>
            <a:off x="6762142" y="-12358"/>
            <a:ext cx="5074828" cy="6870357"/>
          </a:xfrm>
          <a:prstGeom prst="parallelogram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A2CFFD6-8071-3192-8544-EE1E221F8A22}"/>
              </a:ext>
            </a:extLst>
          </p:cNvPr>
          <p:cNvSpPr/>
          <p:nvPr/>
        </p:nvSpPr>
        <p:spPr>
          <a:xfrm rot="19252868">
            <a:off x="1191870" y="3562705"/>
            <a:ext cx="5350340" cy="5618635"/>
          </a:xfrm>
          <a:custGeom>
            <a:avLst/>
            <a:gdLst>
              <a:gd name="connsiteX0" fmla="*/ 5350340 w 5350340"/>
              <a:gd name="connsiteY0" fmla="*/ 0 h 5618634"/>
              <a:gd name="connsiteX1" fmla="*/ 5350340 w 5350340"/>
              <a:gd name="connsiteY1" fmla="*/ 5618634 h 5618634"/>
              <a:gd name="connsiteX2" fmla="*/ 0 w 5350340"/>
              <a:gd name="connsiteY2" fmla="*/ 1267602 h 5618634"/>
              <a:gd name="connsiteX3" fmla="*/ 0 w 5350340"/>
              <a:gd name="connsiteY3" fmla="*/ 0 h 561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0340" h="5618634">
                <a:moveTo>
                  <a:pt x="5350340" y="0"/>
                </a:moveTo>
                <a:lnTo>
                  <a:pt x="5350340" y="5618634"/>
                </a:lnTo>
                <a:lnTo>
                  <a:pt x="0" y="126760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sz="1400"/>
          </a:p>
        </p:txBody>
      </p:sp>
      <p:grpSp>
        <p:nvGrpSpPr>
          <p:cNvPr id="33" name="Gráfico 10">
            <a:extLst>
              <a:ext uri="{FF2B5EF4-FFF2-40B4-BE49-F238E27FC236}">
                <a16:creationId xmlns:a16="http://schemas.microsoft.com/office/drawing/2014/main" id="{DC1BEB90-F397-5C3D-C407-3A3CDC8E5141}"/>
              </a:ext>
            </a:extLst>
          </p:cNvPr>
          <p:cNvGrpSpPr/>
          <p:nvPr/>
        </p:nvGrpSpPr>
        <p:grpSpPr>
          <a:xfrm>
            <a:off x="134157" y="81521"/>
            <a:ext cx="1077323" cy="1077323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4" name="Forma libre: forma 30">
              <a:extLst>
                <a:ext uri="{FF2B5EF4-FFF2-40B4-BE49-F238E27FC236}">
                  <a16:creationId xmlns:a16="http://schemas.microsoft.com/office/drawing/2014/main" id="{40B93AD1-5DEF-CAF8-DBFE-7A792F64ACB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EB800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 dirty="0"/>
            </a:p>
          </p:txBody>
        </p:sp>
        <p:sp>
          <p:nvSpPr>
            <p:cNvPr id="35" name="Forma libre: forma 31">
              <a:extLst>
                <a:ext uri="{FF2B5EF4-FFF2-40B4-BE49-F238E27FC236}">
                  <a16:creationId xmlns:a16="http://schemas.microsoft.com/office/drawing/2014/main" id="{D02652FC-DFDC-00DC-92C6-B8C8FE16126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" name="Lágrima 1">
            <a:extLst>
              <a:ext uri="{FF2B5EF4-FFF2-40B4-BE49-F238E27FC236}">
                <a16:creationId xmlns:a16="http://schemas.microsoft.com/office/drawing/2014/main" id="{55EF01ED-62F0-44DC-9C41-2A693F110119}"/>
              </a:ext>
            </a:extLst>
          </p:cNvPr>
          <p:cNvSpPr/>
          <p:nvPr/>
        </p:nvSpPr>
        <p:spPr>
          <a:xfrm rot="2700000">
            <a:off x="742450" y="966518"/>
            <a:ext cx="5416345" cy="5416345"/>
          </a:xfrm>
          <a:prstGeom prst="teardrop">
            <a:avLst/>
          </a:prstGeom>
          <a:blipFill dpi="0" rotWithShape="0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7EC99C34-A562-8D3A-0956-A64B5475D94F}"/>
              </a:ext>
            </a:extLst>
          </p:cNvPr>
          <p:cNvSpPr txBox="1"/>
          <p:nvPr/>
        </p:nvSpPr>
        <p:spPr>
          <a:xfrm>
            <a:off x="6328545" y="4218008"/>
            <a:ext cx="550842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BOLIVIAN CUSTOMS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B37B7E5-6B6B-4CD1-AF20-932657844489}"/>
              </a:ext>
            </a:extLst>
          </p:cNvPr>
          <p:cNvGrpSpPr/>
          <p:nvPr/>
        </p:nvGrpSpPr>
        <p:grpSpPr>
          <a:xfrm>
            <a:off x="7264710" y="5664558"/>
            <a:ext cx="3636093" cy="523220"/>
            <a:chOff x="6529540" y="2204341"/>
            <a:chExt cx="3636093" cy="523220"/>
          </a:xfrm>
        </p:grpSpPr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E6C191E7-51E5-887A-3EEC-36FC2BB98BE5}"/>
                </a:ext>
              </a:extLst>
            </p:cNvPr>
            <p:cNvSpPr/>
            <p:nvPr/>
          </p:nvSpPr>
          <p:spPr>
            <a:xfrm>
              <a:off x="6529540" y="2282468"/>
              <a:ext cx="3636093" cy="4047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9151552C-8E4F-B7B6-2C7B-8EE0728C9AA6}"/>
                </a:ext>
              </a:extLst>
            </p:cNvPr>
            <p:cNvSpPr txBox="1"/>
            <p:nvPr/>
          </p:nvSpPr>
          <p:spPr>
            <a:xfrm>
              <a:off x="6529541" y="2204341"/>
              <a:ext cx="363609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s-MX" altLang="ko-KR" sz="2800" spc="600" dirty="0">
                  <a:solidFill>
                    <a:schemeClr val="bg1"/>
                  </a:solidFill>
                  <a:latin typeface="Anaheim" panose="02000503000000000000" pitchFamily="2" charset="0"/>
                  <a:ea typeface="Roboto Black" panose="02000000000000000000" pitchFamily="2" charset="0"/>
                  <a:cs typeface="Arial" panose="020B0604020202020204" pitchFamily="34" charset="0"/>
                </a:rPr>
                <a:t>FREE TEMPLATE</a:t>
              </a:r>
              <a:endParaRPr lang="ko-KR" altLang="en-US" sz="2800" spc="600" dirty="0">
                <a:solidFill>
                  <a:schemeClr val="bg1"/>
                </a:solidFill>
                <a:latin typeface="Anaheim" panose="02000503000000000000" pitchFamily="2" charset="0"/>
                <a:cs typeface="Arial" pitchFamily="34" charset="0"/>
              </a:endParaRPr>
            </a:p>
          </p:txBody>
        </p:sp>
      </p:grpSp>
      <p:sp>
        <p:nvSpPr>
          <p:cNvPr id="37" name="TextBox 59">
            <a:extLst>
              <a:ext uri="{FF2B5EF4-FFF2-40B4-BE49-F238E27FC236}">
                <a16:creationId xmlns:a16="http://schemas.microsoft.com/office/drawing/2014/main" id="{92F848F4-BB7A-441E-9F25-0F6010E00B0D}"/>
              </a:ext>
            </a:extLst>
          </p:cNvPr>
          <p:cNvSpPr txBox="1"/>
          <p:nvPr/>
        </p:nvSpPr>
        <p:spPr>
          <a:xfrm>
            <a:off x="9595885" y="0"/>
            <a:ext cx="3175186" cy="4918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ct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dirty="0">
                <a:solidFill>
                  <a:schemeClr val="bg1"/>
                </a:solidFill>
              </a:rPr>
              <a:t>slidesppt.net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B3EC37-440A-4A49-962D-6AD8079807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2566" y="1307076"/>
            <a:ext cx="3020380" cy="28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00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ralelogramo 22">
            <a:extLst>
              <a:ext uri="{FF2B5EF4-FFF2-40B4-BE49-F238E27FC236}">
                <a16:creationId xmlns:a16="http://schemas.microsoft.com/office/drawing/2014/main" id="{0D8DAC05-C9A0-4E7F-AC46-A0F7EA5C49F9}"/>
              </a:ext>
            </a:extLst>
          </p:cNvPr>
          <p:cNvSpPr/>
          <p:nvPr/>
        </p:nvSpPr>
        <p:spPr>
          <a:xfrm>
            <a:off x="5257800" y="-12358"/>
            <a:ext cx="6579170" cy="6870357"/>
          </a:xfrm>
          <a:prstGeom prst="parallelogram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40798" y="454465"/>
            <a:ext cx="5438776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66E6D-7FE3-40B6-965D-3C92BFD85289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CF2F53E-4660-469C-99B5-3F4F08A36376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51270-435E-406A-A145-18394500858E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266CFF3-47D9-4CB6-9D79-DCDEA6A9E639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7C579-B3F7-43D7-8E22-7E1D7FF0C642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DFAF1CCE-270D-430E-880B-FB756B9EB4E7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030AD2-3121-473D-92B6-8EE221309AC8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EB800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FEB800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E929CC2-5F9B-4AF9-A631-6B11DF3B265E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59F6A-EC1A-4ED2-9129-059CBED0D313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363636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rgbClr val="363636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641E077-F8F7-44E2-AEE1-A13E229F65D3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18C4C0D5-51F3-4CDE-B870-4B03CCFC6D78}"/>
              </a:ext>
            </a:extLst>
          </p:cNvPr>
          <p:cNvSpPr/>
          <p:nvPr/>
        </p:nvSpPr>
        <p:spPr>
          <a:xfrm>
            <a:off x="2247900" y="6253187"/>
            <a:ext cx="9954689" cy="351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55">
            <a:extLst>
              <a:ext uri="{FF2B5EF4-FFF2-40B4-BE49-F238E27FC236}">
                <a16:creationId xmlns:a16="http://schemas.microsoft.com/office/drawing/2014/main" id="{69ED978A-BAAF-408D-862A-28800AB811EB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 dirty="0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  <p:sp>
        <p:nvSpPr>
          <p:cNvPr id="15" name="Onda 14">
            <a:extLst>
              <a:ext uri="{FF2B5EF4-FFF2-40B4-BE49-F238E27FC236}">
                <a16:creationId xmlns:a16="http://schemas.microsoft.com/office/drawing/2014/main" id="{D56CE2A3-FD25-4909-A65F-2BD0333F7693}"/>
              </a:ext>
            </a:extLst>
          </p:cNvPr>
          <p:cNvSpPr/>
          <p:nvPr/>
        </p:nvSpPr>
        <p:spPr>
          <a:xfrm>
            <a:off x="5439507" y="1639438"/>
            <a:ext cx="6763081" cy="4441457"/>
          </a:xfrm>
          <a:prstGeom prst="wav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997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F1E313B-FD0A-4133-B454-162409F3D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037" y="1943174"/>
            <a:ext cx="5971963" cy="45886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454028" y="317022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454028" y="3914350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574496" y="4542473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454027" y="5581684"/>
            <a:ext cx="5386584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574496" y="424312"/>
            <a:ext cx="9987831" cy="861774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Quality Professional  Presentation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304397" y="5814214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5499336" y="5229567"/>
            <a:ext cx="6238637" cy="739363"/>
          </a:xfrm>
          <a:prstGeom prst="rect">
            <a:avLst/>
          </a:prstGeom>
          <a:effectLst>
            <a:outerShdw blurRad="330200" dist="152400" dir="2700000" algn="tl" rotWithShape="0">
              <a:schemeClr val="bg1">
                <a:alpha val="40000"/>
              </a:schemeClr>
            </a:outerShdw>
          </a:effectLst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Portfolio </a:t>
            </a:r>
          </a:p>
          <a:p>
            <a:pPr algn="r"/>
            <a:r>
              <a:rPr lang="en-US" alt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ko-KR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454027" y="2031034"/>
            <a:ext cx="3987976" cy="775862"/>
            <a:chOff x="6324699" y="2356411"/>
            <a:chExt cx="2736305" cy="775862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3620D45-6A87-4F1C-919B-BF6CB36A4481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  <a:solidFill>
            <a:srgbClr val="00B050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538D1363-38F1-4439-945C-4E2698E70B6C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6ECA33F-93B3-42C3-844E-DD7DC451D2E8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lecha: pentágono 88">
            <a:extLst>
              <a:ext uri="{FF2B5EF4-FFF2-40B4-BE49-F238E27FC236}">
                <a16:creationId xmlns:a16="http://schemas.microsoft.com/office/drawing/2014/main" id="{8028DD11-0044-4A7C-B6EB-3F23784C5967}"/>
              </a:ext>
            </a:extLst>
          </p:cNvPr>
          <p:cNvSpPr/>
          <p:nvPr/>
        </p:nvSpPr>
        <p:spPr>
          <a:xfrm rot="10800000">
            <a:off x="6752095" y="2028834"/>
            <a:ext cx="5439905" cy="2694532"/>
          </a:xfrm>
          <a:prstGeom prst="homePlat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5300155" y="266876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394B8-D000-46B0-9445-98439961DF22}"/>
              </a:ext>
            </a:extLst>
          </p:cNvPr>
          <p:cNvSpPr txBox="1"/>
          <p:nvPr/>
        </p:nvSpPr>
        <p:spPr>
          <a:xfrm>
            <a:off x="5294359" y="1146920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4A9E40-1F2B-4B31-AB69-503C0D8B534C}"/>
              </a:ext>
            </a:extLst>
          </p:cNvPr>
          <p:cNvSpPr txBox="1"/>
          <p:nvPr/>
        </p:nvSpPr>
        <p:spPr>
          <a:xfrm>
            <a:off x="9998359" y="49727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006D4-0692-4C30-BA31-B31A9185D0A7}"/>
              </a:ext>
            </a:extLst>
          </p:cNvPr>
          <p:cNvSpPr txBox="1"/>
          <p:nvPr/>
        </p:nvSpPr>
        <p:spPr>
          <a:xfrm>
            <a:off x="6522322" y="4985161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17BD3ECC-867B-48E1-96B4-AF9FEC78CD48}"/>
              </a:ext>
            </a:extLst>
          </p:cNvPr>
          <p:cNvSpPr txBox="1"/>
          <p:nvPr/>
        </p:nvSpPr>
        <p:spPr>
          <a:xfrm>
            <a:off x="731604" y="5572867"/>
            <a:ext cx="509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dirty="0">
                <a:cs typeface="Arial" pitchFamily="34" charset="0"/>
              </a:rPr>
              <a:t>Slidesppt Layout Clean Text Slide for your Presentation. Slidesppt Layout Clean Text Slide for your Presentation.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AFADDFB-9EF6-4B2A-B26F-FA74B236552C}"/>
              </a:ext>
            </a:extLst>
          </p:cNvPr>
          <p:cNvGrpSpPr/>
          <p:nvPr/>
        </p:nvGrpSpPr>
        <p:grpSpPr>
          <a:xfrm flipH="1">
            <a:off x="0" y="0"/>
            <a:ext cx="3989070" cy="734191"/>
            <a:chOff x="6550508" y="-24478"/>
            <a:chExt cx="5641492" cy="145957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DF700D58-29CF-4F83-9B98-946036481050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1823BF73-6AB9-495A-82DA-8F8B477C446F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Rectangle 1">
            <a:extLst>
              <a:ext uri="{FF2B5EF4-FFF2-40B4-BE49-F238E27FC236}">
                <a16:creationId xmlns:a16="http://schemas.microsoft.com/office/drawing/2014/main" id="{EC8BFC47-BB72-44D6-9A76-EC017AD725D2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55">
            <a:extLst>
              <a:ext uri="{FF2B5EF4-FFF2-40B4-BE49-F238E27FC236}">
                <a16:creationId xmlns:a16="http://schemas.microsoft.com/office/drawing/2014/main" id="{A45B38EC-4A87-4215-AD98-A850EF555B0F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A9B3F39-C264-48D9-9481-8BAEE219C7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053"/>
          <a:stretch/>
        </p:blipFill>
        <p:spPr>
          <a:xfrm flipH="1">
            <a:off x="-1" y="932203"/>
            <a:ext cx="5294359" cy="44426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B4A992-2B79-4A18-B36C-4AA462DD32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643" y="2276482"/>
            <a:ext cx="6274183" cy="204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8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01079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DC3734E2-C289-4F63-91B8-99835DB816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8601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E134D147-4DDE-4C29-8F8E-D04565369048}"/>
              </a:ext>
            </a:extLst>
          </p:cNvPr>
          <p:cNvSpPr>
            <a:spLocks noChangeAspect="1"/>
          </p:cNvSpPr>
          <p:nvPr/>
        </p:nvSpPr>
        <p:spPr>
          <a:xfrm>
            <a:off x="6403649" y="49658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D02F42B-86D0-4428-8F73-BEA068C4706C}"/>
              </a:ext>
            </a:extLst>
          </p:cNvPr>
          <p:cNvSpPr>
            <a:spLocks/>
          </p:cNvSpPr>
          <p:nvPr/>
        </p:nvSpPr>
        <p:spPr>
          <a:xfrm>
            <a:off x="9403902" y="50075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C29BE-0F13-4E7C-BB09-DCF51713815E}"/>
              </a:ext>
            </a:extLst>
          </p:cNvPr>
          <p:cNvSpPr txBox="1"/>
          <p:nvPr/>
        </p:nvSpPr>
        <p:spPr>
          <a:xfrm>
            <a:off x="593356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6BE846-0CF5-4012-ADCF-B8F93D191416}"/>
              </a:ext>
            </a:extLst>
          </p:cNvPr>
          <p:cNvSpPr txBox="1"/>
          <p:nvPr/>
        </p:nvSpPr>
        <p:spPr>
          <a:xfrm>
            <a:off x="5882762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61A85E4-FB0B-4A85-ABBB-EDCA95369320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4D83D88F-13A4-4F85-B0B5-B87A9E8DF9DB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F68F4881-1D70-4E6C-8F77-FDEF92652B1B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2C829464-FCDE-4AC8-B623-0F4FC2D5E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718" y="1363557"/>
            <a:ext cx="812698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69DB3EFF-1B1C-4F95-944D-36B3AA7591D0}"/>
              </a:ext>
            </a:extLst>
          </p:cNvPr>
          <p:cNvSpPr/>
          <p:nvPr/>
        </p:nvSpPr>
        <p:spPr>
          <a:xfrm>
            <a:off x="348343" y="261257"/>
            <a:ext cx="11517086" cy="6248400"/>
          </a:xfrm>
          <a:prstGeom prst="rect">
            <a:avLst/>
          </a:prstGeom>
          <a:noFill/>
          <a:ln w="5715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18255F3-AC13-4662-871C-B4C350987BBF}"/>
              </a:ext>
            </a:extLst>
          </p:cNvPr>
          <p:cNvSpPr/>
          <p:nvPr/>
        </p:nvSpPr>
        <p:spPr>
          <a:xfrm>
            <a:off x="6089369" y="815342"/>
            <a:ext cx="5991223" cy="5991223"/>
          </a:xfrm>
          <a:prstGeom prst="diamond">
            <a:avLst/>
          </a:prstGeom>
          <a:solidFill>
            <a:srgbClr val="FEB8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49FAB-8B36-4FCB-9C74-B0EF9AB13A32}"/>
              </a:ext>
            </a:extLst>
          </p:cNvPr>
          <p:cNvGrpSpPr/>
          <p:nvPr/>
        </p:nvGrpSpPr>
        <p:grpSpPr>
          <a:xfrm>
            <a:off x="7921499" y="3575631"/>
            <a:ext cx="2326964" cy="1524809"/>
            <a:chOff x="596176" y="4031204"/>
            <a:chExt cx="2967129" cy="152480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05773D-1A19-4C78-ABD6-CC9FD4AB4209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48806-6B59-49BC-94C5-DFC5B970704E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Add Text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9694FA-BBF8-48D0-AC6E-D9000C436885}"/>
              </a:ext>
            </a:extLst>
          </p:cNvPr>
          <p:cNvSpPr txBox="1"/>
          <p:nvPr/>
        </p:nvSpPr>
        <p:spPr>
          <a:xfrm flipH="1">
            <a:off x="918753" y="1038189"/>
            <a:ext cx="5367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b="1" dirty="0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Simple</a:t>
            </a:r>
            <a:r>
              <a:rPr lang="ko-KR" altLang="en-US" sz="4800" b="1" dirty="0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800" b="1" dirty="0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Portfolio</a:t>
            </a:r>
          </a:p>
          <a:p>
            <a:r>
              <a:rPr lang="en-US" altLang="ko-KR" sz="4800" b="1" dirty="0">
                <a:solidFill>
                  <a:srgbClr val="FEB800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63FA71-611C-4473-ADBF-033924A5006D}"/>
              </a:ext>
            </a:extLst>
          </p:cNvPr>
          <p:cNvSpPr txBox="1"/>
          <p:nvPr/>
        </p:nvSpPr>
        <p:spPr>
          <a:xfrm>
            <a:off x="919729" y="3474559"/>
            <a:ext cx="379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FB38F-85F0-4DBD-8D8D-0D73F39569E4}"/>
              </a:ext>
            </a:extLst>
          </p:cNvPr>
          <p:cNvSpPr txBox="1"/>
          <p:nvPr/>
        </p:nvSpPr>
        <p:spPr>
          <a:xfrm>
            <a:off x="925159" y="2718664"/>
            <a:ext cx="415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1DCEB1F-C888-4D3F-84E9-CEC4F57ED048}"/>
              </a:ext>
            </a:extLst>
          </p:cNvPr>
          <p:cNvSpPr txBox="1"/>
          <p:nvPr/>
        </p:nvSpPr>
        <p:spPr>
          <a:xfrm>
            <a:off x="939546" y="607514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4F3BBDBD-F0D4-49FF-95C9-2B463A8971B7}"/>
              </a:ext>
            </a:extLst>
          </p:cNvPr>
          <p:cNvSpPr txBox="1"/>
          <p:nvPr/>
        </p:nvSpPr>
        <p:spPr>
          <a:xfrm>
            <a:off x="997317" y="5595060"/>
            <a:ext cx="2086792" cy="360000"/>
          </a:xfrm>
          <a:prstGeom prst="rect">
            <a:avLst/>
          </a:prstGeom>
          <a:solidFill>
            <a:srgbClr val="FEB800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Modern PowerPoint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DF1C69A5-AABC-421A-BBCB-0F35D1ABD6F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D407F8B8-5A6A-4CDE-B30C-78190C59B103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AD66A6B-2F8D-459E-ABF9-4A8A6B18BE0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31841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645890" y="416207"/>
            <a:ext cx="7185635" cy="96673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Our Team Style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44D80E-A084-4020-BF81-4275258981E2}"/>
              </a:ext>
            </a:extLst>
          </p:cNvPr>
          <p:cNvSpPr/>
          <p:nvPr/>
        </p:nvSpPr>
        <p:spPr>
          <a:xfrm>
            <a:off x="2593098" y="3756563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D18E89-15FE-4A64-B670-4B894DF73411}"/>
              </a:ext>
            </a:extLst>
          </p:cNvPr>
          <p:cNvSpPr/>
          <p:nvPr/>
        </p:nvSpPr>
        <p:spPr>
          <a:xfrm rot="10800000">
            <a:off x="6473170" y="3751058"/>
            <a:ext cx="3474720" cy="2090057"/>
          </a:xfrm>
          <a:prstGeom prst="roundRect">
            <a:avLst>
              <a:gd name="adj" fmla="val 75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DA441A-709E-4E0B-9749-925F69378363}"/>
              </a:ext>
            </a:extLst>
          </p:cNvPr>
          <p:cNvSpPr txBox="1"/>
          <p:nvPr/>
        </p:nvSpPr>
        <p:spPr>
          <a:xfrm>
            <a:off x="3306555" y="4543804"/>
            <a:ext cx="271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A9BAB34-E1BB-4D51-B154-0C268ED624BC}"/>
              </a:ext>
            </a:extLst>
          </p:cNvPr>
          <p:cNvSpPr txBox="1"/>
          <p:nvPr/>
        </p:nvSpPr>
        <p:spPr>
          <a:xfrm>
            <a:off x="2957658" y="3988537"/>
            <a:ext cx="2712894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 Here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3BCB2C-6866-4B64-9CCF-55CA8ED1A5FB}"/>
              </a:ext>
            </a:extLst>
          </p:cNvPr>
          <p:cNvSpPr txBox="1"/>
          <p:nvPr/>
        </p:nvSpPr>
        <p:spPr>
          <a:xfrm>
            <a:off x="3159932" y="149188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0F68C4-1C4F-4B7A-985F-1A3417060D79}"/>
              </a:ext>
            </a:extLst>
          </p:cNvPr>
          <p:cNvSpPr txBox="1"/>
          <p:nvPr/>
        </p:nvSpPr>
        <p:spPr>
          <a:xfrm>
            <a:off x="3306555" y="5408016"/>
            <a:ext cx="5864306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anose="020B0604020202020204" pitchFamily="34" charset="0"/>
              </a:rPr>
              <a:t>AWESOME </a:t>
            </a:r>
            <a:r>
              <a:rPr lang="en-GB" altLang="ko-KR" sz="3600" b="1" dirty="0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3600" b="1" dirty="0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3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89E951-7702-4745-B96F-DFB63F7AE08B}"/>
              </a:ext>
            </a:extLst>
          </p:cNvPr>
          <p:cNvSpPr txBox="1"/>
          <p:nvPr/>
        </p:nvSpPr>
        <p:spPr>
          <a:xfrm>
            <a:off x="1989270" y="6250873"/>
            <a:ext cx="830752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ko-KR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OREM IPSUM DOLOR SIT AMET,CU USU AGAM INTEGRE IMPEDIT.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A0A52A5-F333-45B2-ADA6-C7FAF418D429}"/>
              </a:ext>
            </a:extLst>
          </p:cNvPr>
          <p:cNvGrpSpPr/>
          <p:nvPr/>
        </p:nvGrpSpPr>
        <p:grpSpPr>
          <a:xfrm>
            <a:off x="6457967" y="3970473"/>
            <a:ext cx="3146271" cy="1219662"/>
            <a:chOff x="2311051" y="2713263"/>
            <a:chExt cx="2087545" cy="121966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60BD084-F233-458F-9A8D-690625A79C13}"/>
                </a:ext>
              </a:extLst>
            </p:cNvPr>
            <p:cNvSpPr txBox="1"/>
            <p:nvPr/>
          </p:nvSpPr>
          <p:spPr>
            <a:xfrm>
              <a:off x="2311051" y="3286594"/>
              <a:ext cx="180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Text Placeholder 17">
              <a:extLst>
                <a:ext uri="{FF2B5EF4-FFF2-40B4-BE49-F238E27FC236}">
                  <a16:creationId xmlns:a16="http://schemas.microsoft.com/office/drawing/2014/main" id="{0880526E-ECD4-4480-BF4F-4EE6D85645FD}"/>
                </a:ext>
              </a:extLst>
            </p:cNvPr>
            <p:cNvSpPr txBox="1"/>
            <p:nvPr/>
          </p:nvSpPr>
          <p:spPr>
            <a:xfrm>
              <a:off x="2598596" y="2713263"/>
              <a:ext cx="18000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 Here</a:t>
              </a:r>
            </a:p>
          </p:txBody>
        </p:sp>
      </p:grp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7A5D08AE-8AF4-480F-9117-3CDA1B5E42E2}"/>
              </a:ext>
            </a:extLst>
          </p:cNvPr>
          <p:cNvSpPr/>
          <p:nvPr/>
        </p:nvSpPr>
        <p:spPr>
          <a:xfrm>
            <a:off x="211015" y="187569"/>
            <a:ext cx="11746523" cy="6482862"/>
          </a:xfrm>
          <a:prstGeom prst="roundRect">
            <a:avLst/>
          </a:prstGeom>
          <a:noFill/>
          <a:ln w="57150">
            <a:solidFill>
              <a:srgbClr val="FE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488AA689-27A1-4416-A649-E19BE28972C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175" y="2314575"/>
            <a:ext cx="10915650" cy="1958975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8BE55AA-DC3C-49AB-9D32-EBFFDDA617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584" y="3711098"/>
            <a:ext cx="2518348" cy="216997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EB85179-5C77-4397-9149-E70D6BCE3A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5820" y="3711098"/>
            <a:ext cx="2518348" cy="21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492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073E95A8-C67C-418E-AB22-B5F615F639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Freeform: Shape 5">
            <a:extLst>
              <a:ext uri="{FF2B5EF4-FFF2-40B4-BE49-F238E27FC236}">
                <a16:creationId xmlns:a16="http://schemas.microsoft.com/office/drawing/2014/main" id="{8F134DEC-7633-AFF6-4EC7-4170596E0F89}"/>
              </a:ext>
            </a:extLst>
          </p:cNvPr>
          <p:cNvSpPr/>
          <p:nvPr/>
        </p:nvSpPr>
        <p:spPr>
          <a:xfrm flipH="1" flipV="1">
            <a:off x="5150976" y="111404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13BBB6-A523-41FD-BB84-E78C89D6F818}"/>
              </a:ext>
            </a:extLst>
          </p:cNvPr>
          <p:cNvSpPr/>
          <p:nvPr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7B72D0-6202-49B4-8D10-1BC541477B7B}"/>
              </a:ext>
            </a:extLst>
          </p:cNvPr>
          <p:cNvSpPr txBox="1"/>
          <p:nvPr/>
        </p:nvSpPr>
        <p:spPr>
          <a:xfrm>
            <a:off x="8392578" y="2055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C4AFE-8F32-4674-A4E2-8A22FC5B193D}"/>
              </a:ext>
            </a:extLst>
          </p:cNvPr>
          <p:cNvSpPr txBox="1"/>
          <p:nvPr/>
        </p:nvSpPr>
        <p:spPr>
          <a:xfrm>
            <a:off x="8478623" y="1254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7F4C1C-704E-4C10-B865-23C0745CFF39}"/>
              </a:ext>
            </a:extLst>
          </p:cNvPr>
          <p:cNvSpPr txBox="1"/>
          <p:nvPr/>
        </p:nvSpPr>
        <p:spPr>
          <a:xfrm rot="10800000">
            <a:off x="11172000" y="5205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>
              <a:solidFill>
                <a:schemeClr val="bg1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8B7574D-EBAC-2D68-E834-77A704FFFC98}"/>
              </a:ext>
            </a:extLst>
          </p:cNvPr>
          <p:cNvSpPr txBox="1"/>
          <p:nvPr/>
        </p:nvSpPr>
        <p:spPr>
          <a:xfrm>
            <a:off x="3421110" y="5957500"/>
            <a:ext cx="53497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4000" b="1" dirty="0">
                <a:solidFill>
                  <a:srgbClr val="C00000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SLIDESPPT.NET</a:t>
            </a:r>
            <a:endParaRPr lang="ko-KR" altLang="en-US" sz="4000" b="1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78D8C-D7B8-DC6A-4712-6121952B7A50}"/>
              </a:ext>
            </a:extLst>
          </p:cNvPr>
          <p:cNvSpPr txBox="1"/>
          <p:nvPr/>
        </p:nvSpPr>
        <p:spPr>
          <a:xfrm>
            <a:off x="2953411" y="192614"/>
            <a:ext cx="573405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4400" b="1" dirty="0">
                <a:solidFill>
                  <a:srgbClr val="C00000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FREE TEMPLATE</a:t>
            </a:r>
            <a:endParaRPr lang="ko-KR" altLang="en-US" sz="4400" b="1" dirty="0">
              <a:solidFill>
                <a:srgbClr val="C0000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F4C14BE-F915-411C-B86D-9B5268C1BB75}"/>
              </a:ext>
            </a:extLst>
          </p:cNvPr>
          <p:cNvGrpSpPr/>
          <p:nvPr/>
        </p:nvGrpSpPr>
        <p:grpSpPr>
          <a:xfrm flipH="1">
            <a:off x="0" y="0"/>
            <a:ext cx="3989070" cy="734191"/>
            <a:chOff x="6550508" y="-24478"/>
            <a:chExt cx="5641492" cy="145957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169DFB3-E049-45E6-939F-9076A300872D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E0C554FC-6013-4DF0-B6F5-6E7670F28976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607174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717636" y="33115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F5036BEC-DC95-465B-AC98-4C101D9A2F97}"/>
              </a:ext>
            </a:extLst>
          </p:cNvPr>
          <p:cNvSpPr/>
          <p:nvPr/>
        </p:nvSpPr>
        <p:spPr>
          <a:xfrm>
            <a:off x="1083888" y="2176962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E6C11E-53D3-4591-BA9B-7E7282735DDF}"/>
              </a:ext>
            </a:extLst>
          </p:cNvPr>
          <p:cNvSpPr/>
          <p:nvPr/>
        </p:nvSpPr>
        <p:spPr>
          <a:xfrm>
            <a:off x="3698258" y="2233927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B348F-95F0-49C1-ADAC-7CDC25A402C2}"/>
              </a:ext>
            </a:extLst>
          </p:cNvPr>
          <p:cNvSpPr/>
          <p:nvPr/>
        </p:nvSpPr>
        <p:spPr>
          <a:xfrm>
            <a:off x="5625258" y="2090836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489B8-4EBE-4AB2-83AF-858AF8488EC2}"/>
              </a:ext>
            </a:extLst>
          </p:cNvPr>
          <p:cNvGrpSpPr/>
          <p:nvPr/>
        </p:nvGrpSpPr>
        <p:grpSpPr>
          <a:xfrm>
            <a:off x="6334559" y="2007552"/>
            <a:ext cx="4616540" cy="668469"/>
            <a:chOff x="4716014" y="1639851"/>
            <a:chExt cx="3888434" cy="6681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0072DCD-35B5-44A0-93D7-1ECF9E97FA31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D3AD16-4369-4722-A038-BEB7AC08DA06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C292F01-EE60-4369-B38C-D6AF69F31626}"/>
              </a:ext>
            </a:extLst>
          </p:cNvPr>
          <p:cNvSpPr/>
          <p:nvPr/>
        </p:nvSpPr>
        <p:spPr>
          <a:xfrm>
            <a:off x="6570885" y="3927082"/>
            <a:ext cx="549613" cy="54961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1D4956-517B-41D5-89A5-E2751B7BC4C9}"/>
              </a:ext>
            </a:extLst>
          </p:cNvPr>
          <p:cNvGrpSpPr/>
          <p:nvPr/>
        </p:nvGrpSpPr>
        <p:grpSpPr>
          <a:xfrm>
            <a:off x="7280186" y="3843798"/>
            <a:ext cx="4616540" cy="668469"/>
            <a:chOff x="4716014" y="1639851"/>
            <a:chExt cx="3888434" cy="66817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288A29-23D8-4D96-A97A-EBF4B842FADC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1820EF-DD6B-4379-BEAB-565F2FBEAEB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23EDC94-B5C7-45B9-862E-098B87CDEF43}"/>
              </a:ext>
            </a:extLst>
          </p:cNvPr>
          <p:cNvSpPr/>
          <p:nvPr/>
        </p:nvSpPr>
        <p:spPr>
          <a:xfrm>
            <a:off x="5501431" y="5763328"/>
            <a:ext cx="549613" cy="549613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546C11-1F86-4BDC-8DD9-4549DDA82788}"/>
              </a:ext>
            </a:extLst>
          </p:cNvPr>
          <p:cNvGrpSpPr/>
          <p:nvPr/>
        </p:nvGrpSpPr>
        <p:grpSpPr>
          <a:xfrm>
            <a:off x="6210732" y="5680044"/>
            <a:ext cx="4616540" cy="668469"/>
            <a:chOff x="4716014" y="1639851"/>
            <a:chExt cx="3888434" cy="6681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AE8ED2-89D7-4EB5-A7A9-47D7E51EA7C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E8FB0-A9C5-4CD8-979B-55DEF4AA9C93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F3453F04-BD04-4931-B560-B4E8082CA8B6}"/>
              </a:ext>
            </a:extLst>
          </p:cNvPr>
          <p:cNvSpPr/>
          <p:nvPr/>
        </p:nvSpPr>
        <p:spPr>
          <a:xfrm>
            <a:off x="6320953" y="3008959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A8A35C-5BD3-4D43-BAB9-B68BA5720485}"/>
              </a:ext>
            </a:extLst>
          </p:cNvPr>
          <p:cNvGrpSpPr/>
          <p:nvPr/>
        </p:nvGrpSpPr>
        <p:grpSpPr>
          <a:xfrm>
            <a:off x="7030254" y="2925674"/>
            <a:ext cx="4616540" cy="668469"/>
            <a:chOff x="4716014" y="1639851"/>
            <a:chExt cx="3888434" cy="6681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ECAA4E-0033-4C55-A7AE-B22E39EB3FFD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7C0167-0502-4038-BED4-539525D55E2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011654-01BF-426A-BA51-A6EAE63D7CAB}"/>
              </a:ext>
            </a:extLst>
          </p:cNvPr>
          <p:cNvSpPr/>
          <p:nvPr/>
        </p:nvSpPr>
        <p:spPr>
          <a:xfrm>
            <a:off x="6345336" y="4845205"/>
            <a:ext cx="549613" cy="549613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1714734-ECFF-494D-A4ED-8C2F5AF16A96}"/>
              </a:ext>
            </a:extLst>
          </p:cNvPr>
          <p:cNvGrpSpPr/>
          <p:nvPr/>
        </p:nvGrpSpPr>
        <p:grpSpPr>
          <a:xfrm>
            <a:off x="7054637" y="4761920"/>
            <a:ext cx="4616540" cy="668469"/>
            <a:chOff x="4716014" y="1639851"/>
            <a:chExt cx="3888434" cy="6681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F3ECD5-96C6-4607-8989-AAF18BB85AF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A6CEB-DAC5-48F9-B1B5-634134992F34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061E6D5-4C03-4780-83CF-2E1E8B4FD4C8}"/>
              </a:ext>
            </a:extLst>
          </p:cNvPr>
          <p:cNvSpPr/>
          <p:nvPr/>
        </p:nvSpPr>
        <p:spPr>
          <a:xfrm>
            <a:off x="4727314" y="3152051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19F14F0-A075-44E0-909A-E69D465AEFE0}"/>
              </a:ext>
            </a:extLst>
          </p:cNvPr>
          <p:cNvSpPr/>
          <p:nvPr/>
        </p:nvSpPr>
        <p:spPr>
          <a:xfrm>
            <a:off x="4960190" y="4070173"/>
            <a:ext cx="216118" cy="21611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4A3B94B-4902-4379-B90A-34F23F805895}"/>
              </a:ext>
            </a:extLst>
          </p:cNvPr>
          <p:cNvSpPr/>
          <p:nvPr/>
        </p:nvSpPr>
        <p:spPr>
          <a:xfrm>
            <a:off x="4706862" y="4988297"/>
            <a:ext cx="216118" cy="216118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CE95243-D6EA-486B-A509-FB82BE61FAAE}"/>
              </a:ext>
            </a:extLst>
          </p:cNvPr>
          <p:cNvSpPr/>
          <p:nvPr/>
        </p:nvSpPr>
        <p:spPr>
          <a:xfrm>
            <a:off x="3698258" y="5906419"/>
            <a:ext cx="216118" cy="216118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DEFE30E-6FBF-4A0C-B2FA-BB6F4A7D82AF}"/>
              </a:ext>
            </a:extLst>
          </p:cNvPr>
          <p:cNvCxnSpPr>
            <a:cxnSpLocks/>
          </p:cNvCxnSpPr>
          <p:nvPr/>
        </p:nvCxnSpPr>
        <p:spPr>
          <a:xfrm>
            <a:off x="4229770" y="2342034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436BF2-71C8-4AD4-956F-67934180274B}"/>
              </a:ext>
            </a:extLst>
          </p:cNvPr>
          <p:cNvCxnSpPr>
            <a:cxnSpLocks/>
          </p:cNvCxnSpPr>
          <p:nvPr/>
        </p:nvCxnSpPr>
        <p:spPr>
          <a:xfrm>
            <a:off x="5092146" y="3260157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013300B-AFEF-422B-9F4E-69AF0415D29F}"/>
              </a:ext>
            </a:extLst>
          </p:cNvPr>
          <p:cNvCxnSpPr>
            <a:cxnSpLocks/>
          </p:cNvCxnSpPr>
          <p:nvPr/>
        </p:nvCxnSpPr>
        <p:spPr>
          <a:xfrm>
            <a:off x="5333550" y="4178280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6DCD09-1866-4376-BCD3-F450F2627690}"/>
              </a:ext>
            </a:extLst>
          </p:cNvPr>
          <p:cNvCxnSpPr>
            <a:cxnSpLocks/>
          </p:cNvCxnSpPr>
          <p:nvPr/>
        </p:nvCxnSpPr>
        <p:spPr>
          <a:xfrm>
            <a:off x="5094112" y="509640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DC8C86B-6EE3-4602-9965-4211943D3876}"/>
              </a:ext>
            </a:extLst>
          </p:cNvPr>
          <p:cNvCxnSpPr>
            <a:cxnSpLocks/>
          </p:cNvCxnSpPr>
          <p:nvPr/>
        </p:nvCxnSpPr>
        <p:spPr>
          <a:xfrm>
            <a:off x="4167856" y="601452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8E4B37FA-CADB-4146-BE45-668523FA596D}"/>
              </a:ext>
            </a:extLst>
          </p:cNvPr>
          <p:cNvSpPr/>
          <p:nvPr/>
        </p:nvSpPr>
        <p:spPr>
          <a:xfrm flipH="1">
            <a:off x="5642842" y="5893593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FEDD34A6-4639-494E-91B2-16EAB46D4346}"/>
              </a:ext>
            </a:extLst>
          </p:cNvPr>
          <p:cNvSpPr/>
          <p:nvPr/>
        </p:nvSpPr>
        <p:spPr>
          <a:xfrm>
            <a:off x="5718830" y="2214434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B19C15F3-7642-47D8-9FAD-CD2EBF5419FA}"/>
              </a:ext>
            </a:extLst>
          </p:cNvPr>
          <p:cNvSpPr/>
          <p:nvPr/>
        </p:nvSpPr>
        <p:spPr>
          <a:xfrm>
            <a:off x="6455723" y="3130057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25">
            <a:extLst>
              <a:ext uri="{FF2B5EF4-FFF2-40B4-BE49-F238E27FC236}">
                <a16:creationId xmlns:a16="http://schemas.microsoft.com/office/drawing/2014/main" id="{7FD48CF3-FCBB-433B-8E54-58D15AE1ECFB}"/>
              </a:ext>
            </a:extLst>
          </p:cNvPr>
          <p:cNvSpPr/>
          <p:nvPr/>
        </p:nvSpPr>
        <p:spPr>
          <a:xfrm>
            <a:off x="6440952" y="4985146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25">
            <a:extLst>
              <a:ext uri="{FF2B5EF4-FFF2-40B4-BE49-F238E27FC236}">
                <a16:creationId xmlns:a16="http://schemas.microsoft.com/office/drawing/2014/main" id="{1E0FAC35-71BA-4134-8FEB-68707706A551}"/>
              </a:ext>
            </a:extLst>
          </p:cNvPr>
          <p:cNvSpPr>
            <a:spLocks noChangeAspect="1"/>
          </p:cNvSpPr>
          <p:nvPr/>
        </p:nvSpPr>
        <p:spPr>
          <a:xfrm>
            <a:off x="6734668" y="4021815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19948E15-D4AA-46A0-A3EC-FEA429DC5206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AF881033-5F05-47E5-B726-E70B8AF991E9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6D3FFEA2-8301-43E3-90AB-6BEF20611099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1B06FBD4-91ED-40C3-A49C-7636EB46EB63}"/>
              </a:ext>
            </a:extLst>
          </p:cNvPr>
          <p:cNvGrpSpPr/>
          <p:nvPr/>
        </p:nvGrpSpPr>
        <p:grpSpPr>
          <a:xfrm>
            <a:off x="293927" y="2084172"/>
            <a:ext cx="4062941" cy="4062941"/>
            <a:chOff x="-38791" y="1693282"/>
            <a:chExt cx="4855029" cy="4855029"/>
          </a:xfrm>
        </p:grpSpPr>
        <p:sp>
          <p:nvSpPr>
            <p:cNvPr id="42" name="Lágrima 41">
              <a:extLst>
                <a:ext uri="{FF2B5EF4-FFF2-40B4-BE49-F238E27FC236}">
                  <a16:creationId xmlns:a16="http://schemas.microsoft.com/office/drawing/2014/main" id="{88D2CE84-7A34-471B-967A-320CDC168052}"/>
                </a:ext>
              </a:extLst>
            </p:cNvPr>
            <p:cNvSpPr/>
            <p:nvPr/>
          </p:nvSpPr>
          <p:spPr>
            <a:xfrm rot="16200000">
              <a:off x="-38791" y="1693282"/>
              <a:ext cx="4855029" cy="4855029"/>
            </a:xfrm>
            <a:prstGeom prst="teardrop">
              <a:avLst/>
            </a:pr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48" name="Lágrima 47">
              <a:extLst>
                <a:ext uri="{FF2B5EF4-FFF2-40B4-BE49-F238E27FC236}">
                  <a16:creationId xmlns:a16="http://schemas.microsoft.com/office/drawing/2014/main" id="{A61BF18A-9A6F-4206-AB33-3577B488C0EE}"/>
                </a:ext>
              </a:extLst>
            </p:cNvPr>
            <p:cNvSpPr/>
            <p:nvPr/>
          </p:nvSpPr>
          <p:spPr>
            <a:xfrm rot="16200000">
              <a:off x="211143" y="1977727"/>
              <a:ext cx="4299231" cy="4299231"/>
            </a:xfrm>
            <a:prstGeom prst="teardrop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845759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6776" y="4073322"/>
            <a:ext cx="4274442" cy="208823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14414" y="4177826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767224" y="284948"/>
            <a:ext cx="661655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756776" y="1578483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756777" y="2142951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Diagrama de flujo: datos 2">
            <a:extLst>
              <a:ext uri="{FF2B5EF4-FFF2-40B4-BE49-F238E27FC236}">
                <a16:creationId xmlns:a16="http://schemas.microsoft.com/office/drawing/2014/main" id="{3D988E77-9E77-409F-85EB-16EC5AB58DDB}"/>
              </a:ext>
            </a:extLst>
          </p:cNvPr>
          <p:cNvSpPr/>
          <p:nvPr/>
        </p:nvSpPr>
        <p:spPr>
          <a:xfrm>
            <a:off x="6891682" y="1408334"/>
            <a:ext cx="4543541" cy="5449666"/>
          </a:xfrm>
          <a:prstGeom prst="flowChartInputOutp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01AEB64-125B-4A69-ADDD-C5FEF9A18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8696" y="1498440"/>
            <a:ext cx="8126984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>
            <a:extLst>
              <a:ext uri="{FF2B5EF4-FFF2-40B4-BE49-F238E27FC236}">
                <a16:creationId xmlns:a16="http://schemas.microsoft.com/office/drawing/2014/main" id="{10EEB3CA-D060-44CE-B7B7-F42F635F7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275"/>
            <a:ext cx="12192000" cy="757238"/>
          </a:xfrm>
          <a:prstGeom prst="rect">
            <a:avLst/>
          </a:pr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CCC24C06-B623-4EB2-BF42-B47A8EEE25AF}"/>
              </a:ext>
            </a:extLst>
          </p:cNvPr>
          <p:cNvSpPr txBox="1">
            <a:spLocks/>
          </p:cNvSpPr>
          <p:nvPr/>
        </p:nvSpPr>
        <p:spPr>
          <a:xfrm>
            <a:off x="702923" y="110099"/>
            <a:ext cx="5161208" cy="115273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ko-KR" sz="4000" dirty="0">
                <a:cs typeface="Arial" pitchFamily="34" charset="0"/>
              </a:rPr>
              <a:t>The Influencer </a:t>
            </a:r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Marketing</a:t>
            </a:r>
            <a:r>
              <a:rPr lang="en-GB" altLang="ko-KR" sz="40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GB" altLang="ko-KR" sz="4000" dirty="0">
                <a:cs typeface="Arial" pitchFamily="34" charset="0"/>
              </a:rPr>
              <a:t>Revolution</a:t>
            </a:r>
            <a:endParaRPr lang="ko-KR" altLang="en-US" sz="40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D0EA9-0F85-40C3-863C-E98D68CBF024}"/>
              </a:ext>
            </a:extLst>
          </p:cNvPr>
          <p:cNvSpPr txBox="1"/>
          <p:nvPr/>
        </p:nvSpPr>
        <p:spPr>
          <a:xfrm>
            <a:off x="702923" y="1970149"/>
            <a:ext cx="5161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8F4F5-6B29-4B22-A0FD-4963774FBE17}"/>
              </a:ext>
            </a:extLst>
          </p:cNvPr>
          <p:cNvSpPr txBox="1"/>
          <p:nvPr/>
        </p:nvSpPr>
        <p:spPr>
          <a:xfrm>
            <a:off x="708688" y="335510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76C7D9-D9B9-4BA4-A441-31E34FA6DABB}"/>
              </a:ext>
            </a:extLst>
          </p:cNvPr>
          <p:cNvSpPr txBox="1"/>
          <p:nvPr/>
        </p:nvSpPr>
        <p:spPr>
          <a:xfrm>
            <a:off x="3199806" y="335510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A7EA0-477C-4523-9A3B-D005D9D00CC9}"/>
              </a:ext>
            </a:extLst>
          </p:cNvPr>
          <p:cNvSpPr txBox="1"/>
          <p:nvPr/>
        </p:nvSpPr>
        <p:spPr>
          <a:xfrm>
            <a:off x="708688" y="476048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B8DEAB-F673-4C4C-8FC0-15F876CCC97C}"/>
              </a:ext>
            </a:extLst>
          </p:cNvPr>
          <p:cNvSpPr txBox="1"/>
          <p:nvPr/>
        </p:nvSpPr>
        <p:spPr>
          <a:xfrm>
            <a:off x="3199806" y="4760487"/>
            <a:ext cx="2115133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40D820CE-0970-4642-9094-BA464E69FFD5}"/>
              </a:ext>
            </a:extLst>
          </p:cNvPr>
          <p:cNvSpPr txBox="1">
            <a:spLocks/>
          </p:cNvSpPr>
          <p:nvPr/>
        </p:nvSpPr>
        <p:spPr>
          <a:xfrm>
            <a:off x="1890593" y="5736003"/>
            <a:ext cx="2086792" cy="360000"/>
          </a:xfrm>
          <a:prstGeom prst="rect">
            <a:avLst/>
          </a:prstGeom>
          <a:solidFill>
            <a:srgbClr val="363636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10" name="Rectangle 36">
            <a:extLst>
              <a:ext uri="{FF2B5EF4-FFF2-40B4-BE49-F238E27FC236}">
                <a16:creationId xmlns:a16="http://schemas.microsoft.com/office/drawing/2014/main" id="{1C50BE49-8A5A-41CD-9DB6-F5088DC8709B}"/>
              </a:ext>
            </a:extLst>
          </p:cNvPr>
          <p:cNvSpPr/>
          <p:nvPr/>
        </p:nvSpPr>
        <p:spPr>
          <a:xfrm>
            <a:off x="4051584" y="4252799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27">
            <a:extLst>
              <a:ext uri="{FF2B5EF4-FFF2-40B4-BE49-F238E27FC236}">
                <a16:creationId xmlns:a16="http://schemas.microsoft.com/office/drawing/2014/main" id="{0057ED24-E864-4985-A34A-13AC6FECC2FE}"/>
              </a:ext>
            </a:extLst>
          </p:cNvPr>
          <p:cNvSpPr/>
          <p:nvPr/>
        </p:nvSpPr>
        <p:spPr>
          <a:xfrm>
            <a:off x="1553733" y="2851526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49A1D8F-F255-48C9-9DE4-E09C2C0AE070}"/>
              </a:ext>
            </a:extLst>
          </p:cNvPr>
          <p:cNvSpPr/>
          <p:nvPr/>
        </p:nvSpPr>
        <p:spPr>
          <a:xfrm>
            <a:off x="4031024" y="2778883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065A146F-2997-47CD-A0FC-89ECC3713445}"/>
              </a:ext>
            </a:extLst>
          </p:cNvPr>
          <p:cNvSpPr/>
          <p:nvPr/>
        </p:nvSpPr>
        <p:spPr>
          <a:xfrm>
            <a:off x="1596702" y="4285793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EF3ACAD-083E-46DC-AF29-B00595C8B3A8}"/>
              </a:ext>
            </a:extLst>
          </p:cNvPr>
          <p:cNvGrpSpPr/>
          <p:nvPr/>
        </p:nvGrpSpPr>
        <p:grpSpPr>
          <a:xfrm>
            <a:off x="7360863" y="-41275"/>
            <a:ext cx="4831137" cy="889174"/>
            <a:chOff x="6550508" y="-24478"/>
            <a:chExt cx="5641492" cy="1459578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D1EF9E8-9039-48E8-A49D-A3A5CC99171A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49302AC0-43D7-402E-AE23-841CC5511E12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CDE8AC5D-3EDB-4070-9330-311B3D4F96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5906" y="1417698"/>
            <a:ext cx="5161209" cy="4892039"/>
          </a:xfrm>
        </p:spPr>
      </p:pic>
    </p:spTree>
    <p:extLst>
      <p:ext uri="{BB962C8B-B14F-4D97-AF65-F5344CB8AC3E}">
        <p14:creationId xmlns:p14="http://schemas.microsoft.com/office/powerpoint/2010/main" val="154519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4728" y="47859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Agenda Style</a:t>
            </a:r>
            <a:endParaRPr lang="ko-KR" alt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55C10-D30E-466F-B994-CF3832831EF7}"/>
              </a:ext>
            </a:extLst>
          </p:cNvPr>
          <p:cNvGrpSpPr/>
          <p:nvPr/>
        </p:nvGrpSpPr>
        <p:grpSpPr>
          <a:xfrm>
            <a:off x="6124260" y="1862158"/>
            <a:ext cx="5251076" cy="978029"/>
            <a:chOff x="6027067" y="1574253"/>
            <a:chExt cx="5251076" cy="97802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A112E-DF29-4623-8E4E-2BB72177099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16715D-ED25-49AF-A719-7ACBC9667D4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3B38DE-4592-42DE-93A2-F7CFEB2674E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CD4CF14-ADDA-42EA-AB5B-1DB20E49AF6E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09F9CF-0518-402C-81DB-F376539F50C6}"/>
              </a:ext>
            </a:extLst>
          </p:cNvPr>
          <p:cNvGrpSpPr/>
          <p:nvPr/>
        </p:nvGrpSpPr>
        <p:grpSpPr>
          <a:xfrm>
            <a:off x="6124260" y="3021065"/>
            <a:ext cx="5251076" cy="978029"/>
            <a:chOff x="6027067" y="1574253"/>
            <a:chExt cx="5251076" cy="9780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0CD54AE-2640-4348-A38D-28C2D0B3B4C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2AA2565-697E-4C9C-90DF-DF69BCCBF13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CD760-54C8-4E9D-9C31-376575824E5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8D3-E2B5-4796-A504-2CE89BB716EA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2BF2A-6F03-42A7-8FCD-9B4425EC1D9D}"/>
              </a:ext>
            </a:extLst>
          </p:cNvPr>
          <p:cNvGrpSpPr/>
          <p:nvPr/>
        </p:nvGrpSpPr>
        <p:grpSpPr>
          <a:xfrm>
            <a:off x="6124260" y="4179972"/>
            <a:ext cx="5251076" cy="978029"/>
            <a:chOff x="6027067" y="1574253"/>
            <a:chExt cx="5251076" cy="97802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19069D-B4F2-4D8A-A01F-E42FBE2B6305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86B730-D2CF-418A-9F4E-80676A8BB11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2BB5561-E297-4153-99F6-535280286AB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65EED2-59FE-44DF-AE89-F153E1C28F64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9C8212F-3237-45CA-AEC4-F16E67168FA6}"/>
              </a:ext>
            </a:extLst>
          </p:cNvPr>
          <p:cNvGrpSpPr/>
          <p:nvPr/>
        </p:nvGrpSpPr>
        <p:grpSpPr>
          <a:xfrm>
            <a:off x="6124260" y="5338880"/>
            <a:ext cx="5251076" cy="978029"/>
            <a:chOff x="6027067" y="1574253"/>
            <a:chExt cx="5251076" cy="97802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211C38-7BFE-4E43-8912-9F7A2932AB8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666EC9-2562-48DE-9940-379DBD18624A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rgbClr val="FEB8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rgbClr val="FEB8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53236A9-A5F3-47C0-84F8-4B2301FA4B3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4649B-92D7-4214-96D9-6A05D20B4B80}"/>
                </a:ext>
              </a:extLst>
            </p:cNvPr>
            <p:cNvSpPr txBox="1"/>
            <p:nvPr/>
          </p:nvSpPr>
          <p:spPr>
            <a:xfrm>
              <a:off x="6027067" y="1574253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4BCBE5F-006E-41DC-BC9D-A5A7C451C1F9}"/>
              </a:ext>
            </a:extLst>
          </p:cNvPr>
          <p:cNvGrpSpPr/>
          <p:nvPr/>
        </p:nvGrpSpPr>
        <p:grpSpPr>
          <a:xfrm>
            <a:off x="-1479596" y="509117"/>
            <a:ext cx="7518143" cy="8483379"/>
            <a:chOff x="-1616794" y="-25179"/>
            <a:chExt cx="8159004" cy="9206519"/>
          </a:xfrm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C022EC47-D110-47D1-B0AE-AE33F908B79A}"/>
                </a:ext>
              </a:extLst>
            </p:cNvPr>
            <p:cNvSpPr/>
            <p:nvPr/>
          </p:nvSpPr>
          <p:spPr>
            <a:xfrm rot="19252868">
              <a:off x="1191870" y="3562705"/>
              <a:ext cx="5350340" cy="5618635"/>
            </a:xfrm>
            <a:custGeom>
              <a:avLst/>
              <a:gdLst>
                <a:gd name="connsiteX0" fmla="*/ 5350340 w 5350340"/>
                <a:gd name="connsiteY0" fmla="*/ 0 h 5618634"/>
                <a:gd name="connsiteX1" fmla="*/ 5350340 w 5350340"/>
                <a:gd name="connsiteY1" fmla="*/ 5618634 h 5618634"/>
                <a:gd name="connsiteX2" fmla="*/ 0 w 5350340"/>
                <a:gd name="connsiteY2" fmla="*/ 1267602 h 5618634"/>
                <a:gd name="connsiteX3" fmla="*/ 0 w 5350340"/>
                <a:gd name="connsiteY3" fmla="*/ 0 h 561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0340" h="5618634">
                  <a:moveTo>
                    <a:pt x="5350340" y="0"/>
                  </a:moveTo>
                  <a:lnTo>
                    <a:pt x="5350340" y="5618634"/>
                  </a:lnTo>
                  <a:lnTo>
                    <a:pt x="0" y="1267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40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34F7F4D9-0173-4231-B96F-4870793BFD7F}"/>
                </a:ext>
              </a:extLst>
            </p:cNvPr>
            <p:cNvSpPr/>
            <p:nvPr/>
          </p:nvSpPr>
          <p:spPr>
            <a:xfrm rot="19252868">
              <a:off x="-1616794" y="-25179"/>
              <a:ext cx="5350341" cy="5837210"/>
            </a:xfrm>
            <a:custGeom>
              <a:avLst/>
              <a:gdLst>
                <a:gd name="connsiteX0" fmla="*/ 3672206 w 5350340"/>
                <a:gd name="connsiteY0" fmla="*/ 0 h 5837210"/>
                <a:gd name="connsiteX1" fmla="*/ 5350340 w 5350340"/>
                <a:gd name="connsiteY1" fmla="*/ 1364701 h 5837210"/>
                <a:gd name="connsiteX2" fmla="*/ 5350340 w 5350340"/>
                <a:gd name="connsiteY2" fmla="*/ 5837210 h 5837210"/>
                <a:gd name="connsiteX3" fmla="*/ 0 w 5350340"/>
                <a:gd name="connsiteY3" fmla="*/ 5837210 h 5837210"/>
                <a:gd name="connsiteX4" fmla="*/ 0 w 5350340"/>
                <a:gd name="connsiteY4" fmla="*/ 4515607 h 58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50340" h="5837210">
                  <a:moveTo>
                    <a:pt x="3672206" y="0"/>
                  </a:moveTo>
                  <a:lnTo>
                    <a:pt x="5350340" y="1364701"/>
                  </a:lnTo>
                  <a:lnTo>
                    <a:pt x="5350340" y="5837210"/>
                  </a:lnTo>
                  <a:lnTo>
                    <a:pt x="0" y="5837210"/>
                  </a:lnTo>
                  <a:lnTo>
                    <a:pt x="0" y="4515607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sz="1400"/>
            </a:p>
          </p:txBody>
        </p:sp>
      </p:grpSp>
      <p:sp>
        <p:nvSpPr>
          <p:cNvPr id="6" name="Lágrima 5">
            <a:extLst>
              <a:ext uri="{FF2B5EF4-FFF2-40B4-BE49-F238E27FC236}">
                <a16:creationId xmlns:a16="http://schemas.microsoft.com/office/drawing/2014/main" id="{D2162D65-10CE-4C91-8509-2ADD53843E15}"/>
              </a:ext>
            </a:extLst>
          </p:cNvPr>
          <p:cNvSpPr/>
          <p:nvPr/>
        </p:nvSpPr>
        <p:spPr>
          <a:xfrm>
            <a:off x="343174" y="1401921"/>
            <a:ext cx="5189770" cy="5189770"/>
          </a:xfrm>
          <a:prstGeom prst="teardrop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7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datos 10">
            <a:extLst>
              <a:ext uri="{FF2B5EF4-FFF2-40B4-BE49-F238E27FC236}">
                <a16:creationId xmlns:a16="http://schemas.microsoft.com/office/drawing/2014/main" id="{008CDDD3-7FCB-4699-9A77-22A52E9397C2}"/>
              </a:ext>
            </a:extLst>
          </p:cNvPr>
          <p:cNvSpPr/>
          <p:nvPr/>
        </p:nvSpPr>
        <p:spPr>
          <a:xfrm>
            <a:off x="2233534" y="0"/>
            <a:ext cx="5411450" cy="6858000"/>
          </a:xfrm>
          <a:prstGeom prst="flowChartInputOutp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479526" y="2000937"/>
            <a:ext cx="3857625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8800" b="1" dirty="0">
                <a:solidFill>
                  <a:srgbClr val="00B050"/>
                </a:solidFill>
                <a:cs typeface="Arial" pitchFamily="34" charset="0"/>
              </a:rPr>
              <a:t>Thank You</a:t>
            </a:r>
            <a:endParaRPr lang="ko-KR" altLang="en-US" sz="88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6867590" y="4857063"/>
            <a:ext cx="5324410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rgbClr val="FFC000"/>
                </a:solidFill>
                <a:cs typeface="Arial" pitchFamily="34" charset="0"/>
              </a:rPr>
              <a:t>                          Slidesppt.net</a:t>
            </a:r>
            <a:endParaRPr lang="ko-KR" altLang="en-US" sz="1867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C6A8E08D-2AE7-4708-9089-C7E50B9FBBD1}"/>
              </a:ext>
            </a:extLst>
          </p:cNvPr>
          <p:cNvSpPr txBox="1"/>
          <p:nvPr/>
        </p:nvSpPr>
        <p:spPr>
          <a:xfrm>
            <a:off x="7175834" y="5236719"/>
            <a:ext cx="44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614B6D-E407-4280-B9AF-370DD5058D4F}"/>
              </a:ext>
            </a:extLst>
          </p:cNvPr>
          <p:cNvSpPr/>
          <p:nvPr/>
        </p:nvSpPr>
        <p:spPr>
          <a:xfrm>
            <a:off x="304800" y="285750"/>
            <a:ext cx="11582400" cy="62865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C72343-195B-4030-B8C5-B6E75278B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1525"/>
            <a:ext cx="7174726" cy="5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9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1" y="2059918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6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6" y="1353855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5" y="3447767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6" y="3730890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5" y="4967983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3" y="5307156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 dirty="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5" y="272145"/>
            <a:ext cx="11605453" cy="6356035"/>
          </a:xfrm>
          <a:prstGeom prst="rect">
            <a:avLst/>
          </a:prstGeom>
          <a:noFill/>
          <a:ln w="5715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576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echa: pentágono 17">
            <a:extLst>
              <a:ext uri="{FF2B5EF4-FFF2-40B4-BE49-F238E27FC236}">
                <a16:creationId xmlns:a16="http://schemas.microsoft.com/office/drawing/2014/main" id="{7E88F7FB-692B-4F2A-9A27-CB136957A6D4}"/>
              </a:ext>
            </a:extLst>
          </p:cNvPr>
          <p:cNvSpPr/>
          <p:nvPr/>
        </p:nvSpPr>
        <p:spPr>
          <a:xfrm rot="5400000">
            <a:off x="5325901" y="1222348"/>
            <a:ext cx="6254572" cy="380170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400"/>
          </a:p>
        </p:txBody>
      </p:sp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89E37F13-D138-438E-9D9C-9AD44935CA1E}"/>
              </a:ext>
            </a:extLst>
          </p:cNvPr>
          <p:cNvSpPr txBox="1"/>
          <p:nvPr/>
        </p:nvSpPr>
        <p:spPr>
          <a:xfrm>
            <a:off x="415874" y="895764"/>
            <a:ext cx="4224503" cy="10268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1" compatLnSpc="1">
            <a:noAutofit/>
          </a:bodyPr>
          <a:lstStyle/>
          <a:p>
            <a:pPr defTabSz="1213664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5973" b="1" dirty="0">
                <a:solidFill>
                  <a:srgbClr val="FFC000"/>
                </a:solidFill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C14E4FA6-70A5-4A56-A977-B8E37455955A}"/>
              </a:ext>
            </a:extLst>
          </p:cNvPr>
          <p:cNvSpPr txBox="1"/>
          <p:nvPr/>
        </p:nvSpPr>
        <p:spPr>
          <a:xfrm>
            <a:off x="937535" y="2153475"/>
            <a:ext cx="5518573" cy="5628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24" dirty="0">
                <a:solidFill>
                  <a:srgbClr val="FFC000"/>
                </a:solidFill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2124" dirty="0">
                <a:solidFill>
                  <a:srgbClr val="4F87E1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24" dirty="0"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24" b="1" dirty="0"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68B02AC-092A-4EEC-B734-9254ED540742}"/>
              </a:ext>
            </a:extLst>
          </p:cNvPr>
          <p:cNvGrpSpPr/>
          <p:nvPr/>
        </p:nvGrpSpPr>
        <p:grpSpPr>
          <a:xfrm>
            <a:off x="937535" y="3024867"/>
            <a:ext cx="3967613" cy="2171375"/>
            <a:chOff x="1169892" y="2941738"/>
            <a:chExt cx="3985576" cy="2181206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C14943A2-4AFD-4D7C-8CEC-6EB3C6345DCE}"/>
                </a:ext>
              </a:extLst>
            </p:cNvPr>
            <p:cNvSpPr txBox="1"/>
            <p:nvPr/>
          </p:nvSpPr>
          <p:spPr>
            <a:xfrm>
              <a:off x="1169892" y="2941738"/>
              <a:ext cx="2822798" cy="4115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348" tIns="121348" rIns="121348" bIns="121348" anchor="t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24" dirty="0">
                  <a:solidFill>
                    <a:srgbClr val="FFC000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7F574180-1F22-434F-9B4E-B456FA9F4AB1}"/>
                </a:ext>
              </a:extLst>
            </p:cNvPr>
            <p:cNvSpPr txBox="1"/>
            <p:nvPr/>
          </p:nvSpPr>
          <p:spPr>
            <a:xfrm>
              <a:off x="1169892" y="3408371"/>
              <a:ext cx="3985576" cy="17145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348" tIns="121348" rIns="121348" bIns="121348" anchor="t" anchorCtr="0" compatLnSpc="1">
              <a:noAutofit/>
            </a:bodyPr>
            <a:lstStyle/>
            <a:p>
              <a:pPr marL="341361" indent="-341361" defTabSz="1213664">
                <a:buSzPct val="100000"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 dirty="0"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341361" indent="-341361" defTabSz="1213664">
                <a:buSzPct val="100000"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991" dirty="0"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defTabSz="1213664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991" dirty="0"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A905A9D9-5E73-479E-AB0F-EC8FCDCAEB60}"/>
              </a:ext>
            </a:extLst>
          </p:cNvPr>
          <p:cNvSpPr txBox="1"/>
          <p:nvPr/>
        </p:nvSpPr>
        <p:spPr>
          <a:xfrm>
            <a:off x="937533" y="4525675"/>
            <a:ext cx="2810075" cy="4097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24" dirty="0">
                <a:solidFill>
                  <a:srgbClr val="FFC000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8" name="Google Shape;275;p42">
            <a:extLst>
              <a:ext uri="{FF2B5EF4-FFF2-40B4-BE49-F238E27FC236}">
                <a16:creationId xmlns:a16="http://schemas.microsoft.com/office/drawing/2014/main" id="{EC011486-B8D5-4D4A-A340-F5748A8C7277}"/>
              </a:ext>
            </a:extLst>
          </p:cNvPr>
          <p:cNvSpPr txBox="1"/>
          <p:nvPr/>
        </p:nvSpPr>
        <p:spPr>
          <a:xfrm>
            <a:off x="937534" y="4935328"/>
            <a:ext cx="4289233" cy="9086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48" tIns="121348" rIns="121348" bIns="121348" anchor="t" anchorCtr="0" compatLnSpc="1">
            <a:noAutofit/>
          </a:bodyPr>
          <a:lstStyle/>
          <a:p>
            <a:pPr marL="379237" indent="-379237" defTabSz="121366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 dirty="0">
                <a:latin typeface="Source Sans Pro" pitchFamily="34"/>
                <a:ea typeface="Montserrat"/>
                <a:cs typeface="Kanit Light"/>
              </a:rPr>
              <a:t>Abril </a:t>
            </a:r>
            <a:r>
              <a:rPr lang="es-PE" sz="1991" dirty="0" err="1">
                <a:latin typeface="Source Sans Pro" pitchFamily="34"/>
                <a:ea typeface="Montserrat"/>
                <a:cs typeface="Kanit Light"/>
              </a:rPr>
              <a:t>Fatface</a:t>
            </a:r>
            <a:endParaRPr lang="es-PE" sz="1991" dirty="0">
              <a:latin typeface="Source Sans Pro" pitchFamily="34"/>
              <a:ea typeface="Montserrat"/>
              <a:cs typeface="Kanit Light"/>
            </a:endParaRPr>
          </a:p>
          <a:p>
            <a:pPr marL="379237" indent="-379237" defTabSz="121366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 dirty="0">
                <a:latin typeface="Source Sans Pro" pitchFamily="34"/>
                <a:ea typeface="Montserrat"/>
                <a:cs typeface="Kanit Light"/>
              </a:rPr>
              <a:t>Arial Black</a:t>
            </a:r>
          </a:p>
          <a:p>
            <a:pPr marL="379237" indent="-379237" defTabSz="1213664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991" dirty="0">
                <a:latin typeface="Source Sans Pro" pitchFamily="34"/>
                <a:ea typeface="Montserrat"/>
                <a:cs typeface="Kanit Light"/>
              </a:rPr>
              <a:t>Montserrat</a:t>
            </a:r>
          </a:p>
          <a:p>
            <a:pPr defTabSz="1213664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991" dirty="0"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EF7ACF6D-89C4-4EA5-AC12-C22CC3E69E2C}"/>
              </a:ext>
            </a:extLst>
          </p:cNvPr>
          <p:cNvSpPr txBox="1"/>
          <p:nvPr/>
        </p:nvSpPr>
        <p:spPr>
          <a:xfrm>
            <a:off x="9970057" y="6506102"/>
            <a:ext cx="2221945" cy="3380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367" tIns="60688" rIns="121367" bIns="60688" anchor="ctr" anchorCtr="0" compatLnSpc="1">
            <a:spAutoFit/>
          </a:bodyPr>
          <a:lstStyle/>
          <a:p>
            <a:pPr algn="r" defTabSz="121366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dirty="0">
                <a:solidFill>
                  <a:srgbClr val="2A0C07"/>
                </a:solidFill>
                <a:latin typeface="Arial" pitchFamily="34"/>
                <a:cs typeface="Arial" pitchFamily="34"/>
              </a:rPr>
              <a:t>slidesppt.net</a:t>
            </a: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444F259-68F9-48EE-A50B-DC0305283703}"/>
              </a:ext>
            </a:extLst>
          </p:cNvPr>
          <p:cNvGrpSpPr/>
          <p:nvPr/>
        </p:nvGrpSpPr>
        <p:grpSpPr>
          <a:xfrm>
            <a:off x="11311744" y="5751320"/>
            <a:ext cx="754782" cy="754782"/>
            <a:chOff x="11022104" y="5479057"/>
            <a:chExt cx="849367" cy="849367"/>
          </a:xfrm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226EAEF8-49F2-4180-B5C8-B4DA29C5DD60}"/>
                </a:ext>
              </a:extLst>
            </p:cNvPr>
            <p:cNvSpPr/>
            <p:nvPr/>
          </p:nvSpPr>
          <p:spPr>
            <a:xfrm>
              <a:off x="11022104" y="5479057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 dirty="0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5246461C-CA22-48AB-B939-755C4B45FF64}"/>
                </a:ext>
              </a:extLst>
            </p:cNvPr>
            <p:cNvSpPr/>
            <p:nvPr/>
          </p:nvSpPr>
          <p:spPr>
            <a:xfrm>
              <a:off x="11131366" y="5583399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367" tIns="60688" rIns="121367" bIns="60688" anchor="ctr" anchorCtr="0" compatLnSpc="1">
              <a:noAutofit/>
            </a:bodyPr>
            <a:lstStyle/>
            <a:p>
              <a:pPr defTabSz="121366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395" dirty="0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53538303-6F35-416A-88D3-1BCD9D51A1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560" y="1409174"/>
            <a:ext cx="5381469" cy="46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5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BE39434C-2E9C-4EEA-BCA8-A6D635CA23D2}"/>
              </a:ext>
            </a:extLst>
          </p:cNvPr>
          <p:cNvSpPr/>
          <p:nvPr/>
        </p:nvSpPr>
        <p:spPr>
          <a:xfrm>
            <a:off x="6112070" y="1492329"/>
            <a:ext cx="523100" cy="52464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80C83903-FDAE-4F1D-9A72-E788963DDE2E}"/>
              </a:ext>
            </a:extLst>
          </p:cNvPr>
          <p:cNvSpPr/>
          <p:nvPr/>
        </p:nvSpPr>
        <p:spPr>
          <a:xfrm>
            <a:off x="5273391" y="1562846"/>
            <a:ext cx="523100" cy="383591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C9DAEFC4-A23C-4796-A32C-7918E5870EB2}"/>
              </a:ext>
            </a:extLst>
          </p:cNvPr>
          <p:cNvSpPr/>
          <p:nvPr/>
        </p:nvSpPr>
        <p:spPr>
          <a:xfrm>
            <a:off x="6114154" y="4520108"/>
            <a:ext cx="313108" cy="70783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BFEBFDF-58EC-402D-A6BA-E6337D8924C8}"/>
              </a:ext>
            </a:extLst>
          </p:cNvPr>
          <p:cNvSpPr/>
          <p:nvPr/>
        </p:nvSpPr>
        <p:spPr>
          <a:xfrm rot="18900010">
            <a:off x="9585438" y="3654541"/>
            <a:ext cx="225647" cy="502691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783584CB-1E33-488A-A62A-EADCD408356A}"/>
              </a:ext>
            </a:extLst>
          </p:cNvPr>
          <p:cNvSpPr/>
          <p:nvPr/>
        </p:nvSpPr>
        <p:spPr>
          <a:xfrm flipH="1">
            <a:off x="5267100" y="4641805"/>
            <a:ext cx="464451" cy="46445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9EA2352-C0ED-4B7E-9563-C55CF0E287B8}"/>
              </a:ext>
            </a:extLst>
          </p:cNvPr>
          <p:cNvSpPr/>
          <p:nvPr/>
        </p:nvSpPr>
        <p:spPr>
          <a:xfrm>
            <a:off x="7745269" y="3642494"/>
            <a:ext cx="460739" cy="453351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6198239C-68B7-4B10-A07A-FBD61A7FEF9A}"/>
              </a:ext>
            </a:extLst>
          </p:cNvPr>
          <p:cNvSpPr/>
          <p:nvPr/>
        </p:nvSpPr>
        <p:spPr>
          <a:xfrm>
            <a:off x="11063271" y="3600552"/>
            <a:ext cx="464451" cy="46309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1558735-F865-4668-91F7-E84BF33F6CF4}"/>
              </a:ext>
            </a:extLst>
          </p:cNvPr>
          <p:cNvSpPr/>
          <p:nvPr/>
        </p:nvSpPr>
        <p:spPr>
          <a:xfrm>
            <a:off x="6950756" y="1518883"/>
            <a:ext cx="471528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636688F-DD3A-4C82-A785-9E15E9906833}"/>
              </a:ext>
            </a:extLst>
          </p:cNvPr>
          <p:cNvSpPr/>
          <p:nvPr/>
        </p:nvSpPr>
        <p:spPr>
          <a:xfrm rot="5400013">
            <a:off x="7737542" y="1518875"/>
            <a:ext cx="472151" cy="471528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E766842C-EBC1-4725-A929-AAE316311F63}"/>
              </a:ext>
            </a:extLst>
          </p:cNvPr>
          <p:cNvSpPr/>
          <p:nvPr/>
        </p:nvSpPr>
        <p:spPr>
          <a:xfrm>
            <a:off x="6809866" y="4618881"/>
            <a:ext cx="513143" cy="510299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4E5827A2-3BC9-4E35-B22F-EF924A7E90D9}"/>
              </a:ext>
            </a:extLst>
          </p:cNvPr>
          <p:cNvSpPr/>
          <p:nvPr/>
        </p:nvSpPr>
        <p:spPr>
          <a:xfrm rot="16200004">
            <a:off x="8525149" y="1470791"/>
            <a:ext cx="567348" cy="567723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B15E9450-5297-419D-B08F-9D7D0BCCB0BC}"/>
              </a:ext>
            </a:extLst>
          </p:cNvPr>
          <p:cNvSpPr/>
          <p:nvPr/>
        </p:nvSpPr>
        <p:spPr>
          <a:xfrm>
            <a:off x="9408261" y="1424480"/>
            <a:ext cx="473256" cy="660333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D5F5B3F5-AFBE-41D9-BFF3-D8F5EEA4888C}"/>
              </a:ext>
            </a:extLst>
          </p:cNvPr>
          <p:cNvSpPr/>
          <p:nvPr/>
        </p:nvSpPr>
        <p:spPr>
          <a:xfrm>
            <a:off x="7705612" y="4600859"/>
            <a:ext cx="385757" cy="546344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AB655F55-0905-4D46-9683-4A437ED26CDE}"/>
              </a:ext>
            </a:extLst>
          </p:cNvPr>
          <p:cNvSpPr/>
          <p:nvPr/>
        </p:nvSpPr>
        <p:spPr>
          <a:xfrm rot="20700014">
            <a:off x="6137526" y="3634192"/>
            <a:ext cx="548631" cy="469947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A626E48-8257-4F77-B874-FB096BF86D7F}"/>
              </a:ext>
            </a:extLst>
          </p:cNvPr>
          <p:cNvSpPr/>
          <p:nvPr/>
        </p:nvSpPr>
        <p:spPr>
          <a:xfrm>
            <a:off x="4401327" y="3545240"/>
            <a:ext cx="527288" cy="49359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14893A5A-8F68-4FA9-BC7C-4B85C72F3F47}"/>
              </a:ext>
            </a:extLst>
          </p:cNvPr>
          <p:cNvSpPr/>
          <p:nvPr/>
        </p:nvSpPr>
        <p:spPr>
          <a:xfrm>
            <a:off x="4376391" y="4613321"/>
            <a:ext cx="508104" cy="50810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5BD47CDA-4267-408C-BFF0-FA99B883AA70}"/>
              </a:ext>
            </a:extLst>
          </p:cNvPr>
          <p:cNvSpPr/>
          <p:nvPr/>
        </p:nvSpPr>
        <p:spPr>
          <a:xfrm rot="18805987">
            <a:off x="10126348" y="1539509"/>
            <a:ext cx="551795" cy="546043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4C22979B-3DB6-45F5-AC67-A2710E0C5BBB}"/>
              </a:ext>
            </a:extLst>
          </p:cNvPr>
          <p:cNvSpPr/>
          <p:nvPr/>
        </p:nvSpPr>
        <p:spPr>
          <a:xfrm>
            <a:off x="10932402" y="1539585"/>
            <a:ext cx="544535" cy="547003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21E3BCBC-70CE-4C20-B3D6-7F55E69BC725}"/>
              </a:ext>
            </a:extLst>
          </p:cNvPr>
          <p:cNvSpPr/>
          <p:nvPr/>
        </p:nvSpPr>
        <p:spPr>
          <a:xfrm>
            <a:off x="9363191" y="4577926"/>
            <a:ext cx="478103" cy="56927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D7B63EAA-AC21-44EA-AD62-198BE25AFB19}"/>
              </a:ext>
            </a:extLst>
          </p:cNvPr>
          <p:cNvSpPr/>
          <p:nvPr/>
        </p:nvSpPr>
        <p:spPr>
          <a:xfrm>
            <a:off x="8488221" y="4577926"/>
            <a:ext cx="478103" cy="56927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1FC7BD6-DEE4-4003-BED2-27ACCED2A843}"/>
              </a:ext>
            </a:extLst>
          </p:cNvPr>
          <p:cNvSpPr/>
          <p:nvPr/>
        </p:nvSpPr>
        <p:spPr>
          <a:xfrm>
            <a:off x="10238154" y="4577926"/>
            <a:ext cx="478103" cy="56927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CD15971A-ABD4-45D1-AEE2-3F9B8C50F21C}"/>
              </a:ext>
            </a:extLst>
          </p:cNvPr>
          <p:cNvSpPr/>
          <p:nvPr/>
        </p:nvSpPr>
        <p:spPr>
          <a:xfrm>
            <a:off x="11113125" y="4577926"/>
            <a:ext cx="478103" cy="56927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736F7A6B-A5FF-4D90-9F4B-FA0811330053}"/>
              </a:ext>
            </a:extLst>
          </p:cNvPr>
          <p:cNvSpPr/>
          <p:nvPr/>
        </p:nvSpPr>
        <p:spPr>
          <a:xfrm>
            <a:off x="4351347" y="1478941"/>
            <a:ext cx="604189" cy="61642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26ABD7CC-C8AF-4E46-B8DC-477EC131DD95}"/>
              </a:ext>
            </a:extLst>
          </p:cNvPr>
          <p:cNvGrpSpPr/>
          <p:nvPr/>
        </p:nvGrpSpPr>
        <p:grpSpPr>
          <a:xfrm>
            <a:off x="9367526" y="5419731"/>
            <a:ext cx="404119" cy="560188"/>
            <a:chOff x="9367525" y="5419731"/>
            <a:chExt cx="404118" cy="560188"/>
          </a:xfrm>
          <a:solidFill>
            <a:srgbClr val="00B05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1ED0ABC9-4BD5-4433-9121-DDE21AA03F38}"/>
                </a:ext>
              </a:extLst>
            </p:cNvPr>
            <p:cNvSpPr/>
            <p:nvPr/>
          </p:nvSpPr>
          <p:spPr>
            <a:xfrm>
              <a:off x="9587703" y="5421148"/>
              <a:ext cx="183940" cy="2187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1FFE4976-7AFF-4B34-9363-A8779A9B8D5D}"/>
                </a:ext>
              </a:extLst>
            </p:cNvPr>
            <p:cNvSpPr/>
            <p:nvPr/>
          </p:nvSpPr>
          <p:spPr>
            <a:xfrm>
              <a:off x="9551429" y="5563246"/>
              <a:ext cx="39054" cy="111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EC383174-62BC-4BF1-8E91-CE866D7E6498}"/>
                </a:ext>
              </a:extLst>
            </p:cNvPr>
            <p:cNvSpPr/>
            <p:nvPr/>
          </p:nvSpPr>
          <p:spPr>
            <a:xfrm>
              <a:off x="9368896" y="5419731"/>
              <a:ext cx="182578" cy="2174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E1093279-C038-4488-BB62-9BDDF2B9BF08}"/>
                </a:ext>
              </a:extLst>
            </p:cNvPr>
            <p:cNvSpPr/>
            <p:nvPr/>
          </p:nvSpPr>
          <p:spPr>
            <a:xfrm>
              <a:off x="9367525" y="5677537"/>
              <a:ext cx="404109" cy="302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86FFD49A-1720-4127-866D-D4383B472943}"/>
              </a:ext>
            </a:extLst>
          </p:cNvPr>
          <p:cNvGrpSpPr/>
          <p:nvPr/>
        </p:nvGrpSpPr>
        <p:grpSpPr>
          <a:xfrm>
            <a:off x="4313957" y="2400986"/>
            <a:ext cx="644148" cy="640959"/>
            <a:chOff x="4313956" y="2400985"/>
            <a:chExt cx="644148" cy="640958"/>
          </a:xfrm>
          <a:solidFill>
            <a:srgbClr val="00B05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6B37E831-320E-4DA4-802F-82B037D786F2}"/>
                </a:ext>
              </a:extLst>
            </p:cNvPr>
            <p:cNvSpPr/>
            <p:nvPr/>
          </p:nvSpPr>
          <p:spPr>
            <a:xfrm>
              <a:off x="4313956" y="2400985"/>
              <a:ext cx="515008" cy="51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2E795D3A-9717-457F-974F-FA1AF6794388}"/>
                </a:ext>
              </a:extLst>
            </p:cNvPr>
            <p:cNvSpPr/>
            <p:nvPr/>
          </p:nvSpPr>
          <p:spPr>
            <a:xfrm>
              <a:off x="4400037" y="2659020"/>
              <a:ext cx="558067" cy="382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50E2A974-4B02-4E65-9A53-3A7B2356D438}"/>
              </a:ext>
            </a:extLst>
          </p:cNvPr>
          <p:cNvGrpSpPr/>
          <p:nvPr/>
        </p:nvGrpSpPr>
        <p:grpSpPr>
          <a:xfrm>
            <a:off x="4400028" y="5618731"/>
            <a:ext cx="495357" cy="442031"/>
            <a:chOff x="4400028" y="5618731"/>
            <a:chExt cx="495357" cy="442030"/>
          </a:xfrm>
          <a:solidFill>
            <a:srgbClr val="00B05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F210CC74-55D4-483A-A063-459916EBE270}"/>
                </a:ext>
              </a:extLst>
            </p:cNvPr>
            <p:cNvSpPr/>
            <p:nvPr/>
          </p:nvSpPr>
          <p:spPr>
            <a:xfrm>
              <a:off x="4525383" y="5618731"/>
              <a:ext cx="370002" cy="366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7A36E5FE-FEB8-4E56-B3C0-9101EAB3E3AB}"/>
                </a:ext>
              </a:extLst>
            </p:cNvPr>
            <p:cNvSpPr/>
            <p:nvPr/>
          </p:nvSpPr>
          <p:spPr>
            <a:xfrm>
              <a:off x="4475960" y="5848621"/>
              <a:ext cx="182002" cy="1820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DCD3787C-7358-4DF2-AF66-B22D12BBAD23}"/>
                </a:ext>
              </a:extLst>
            </p:cNvPr>
            <p:cNvSpPr/>
            <p:nvPr/>
          </p:nvSpPr>
          <p:spPr>
            <a:xfrm>
              <a:off x="4400028" y="5990837"/>
              <a:ext cx="119347" cy="699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20E49A45-8894-4895-B61D-A5B87DC5B32E}"/>
              </a:ext>
            </a:extLst>
          </p:cNvPr>
          <p:cNvGrpSpPr/>
          <p:nvPr/>
        </p:nvGrpSpPr>
        <p:grpSpPr>
          <a:xfrm>
            <a:off x="8432505" y="5501781"/>
            <a:ext cx="496491" cy="485793"/>
            <a:chOff x="8432505" y="5501780"/>
            <a:chExt cx="496491" cy="485793"/>
          </a:xfrm>
          <a:solidFill>
            <a:srgbClr val="00B05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67BD238B-6DBD-406F-91BC-AB72441FF294}"/>
                </a:ext>
              </a:extLst>
            </p:cNvPr>
            <p:cNvSpPr/>
            <p:nvPr/>
          </p:nvSpPr>
          <p:spPr>
            <a:xfrm>
              <a:off x="8586728" y="5501780"/>
              <a:ext cx="162717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71EDD0FF-1DE3-4E4B-A512-39ADC82DD4A1}"/>
                </a:ext>
              </a:extLst>
            </p:cNvPr>
            <p:cNvSpPr/>
            <p:nvPr/>
          </p:nvSpPr>
          <p:spPr>
            <a:xfrm>
              <a:off x="8765090" y="5678926"/>
              <a:ext cx="163906" cy="161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E9DF528-FE72-4E17-B5E1-2F50F50E6E37}"/>
                </a:ext>
              </a:extLst>
            </p:cNvPr>
            <p:cNvSpPr/>
            <p:nvPr/>
          </p:nvSpPr>
          <p:spPr>
            <a:xfrm>
              <a:off x="8432505" y="5597911"/>
              <a:ext cx="401330" cy="389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B45A528A-CD3D-4E42-B9F2-8C990320D4DA}"/>
              </a:ext>
            </a:extLst>
          </p:cNvPr>
          <p:cNvGrpSpPr/>
          <p:nvPr/>
        </p:nvGrpSpPr>
        <p:grpSpPr>
          <a:xfrm>
            <a:off x="5285626" y="5542535"/>
            <a:ext cx="469644" cy="475652"/>
            <a:chOff x="5285625" y="5542535"/>
            <a:chExt cx="469644" cy="475652"/>
          </a:xfrm>
          <a:solidFill>
            <a:srgbClr val="00B05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B22B4A2E-D4D7-493B-81F6-3E3BA27134A6}"/>
                </a:ext>
              </a:extLst>
            </p:cNvPr>
            <p:cNvSpPr/>
            <p:nvPr/>
          </p:nvSpPr>
          <p:spPr>
            <a:xfrm>
              <a:off x="5285625" y="5542535"/>
              <a:ext cx="469644" cy="4756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70F44118-9F4A-4C2B-8EFD-DA75385D4AA8}"/>
                </a:ext>
              </a:extLst>
            </p:cNvPr>
            <p:cNvSpPr/>
            <p:nvPr/>
          </p:nvSpPr>
          <p:spPr>
            <a:xfrm>
              <a:off x="5463988" y="5733260"/>
              <a:ext cx="96432" cy="95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833FF477-AA51-4763-B8FC-83002A2CD9F5}"/>
              </a:ext>
            </a:extLst>
          </p:cNvPr>
          <p:cNvGrpSpPr/>
          <p:nvPr/>
        </p:nvGrpSpPr>
        <p:grpSpPr>
          <a:xfrm>
            <a:off x="10220879" y="5564500"/>
            <a:ext cx="486900" cy="443521"/>
            <a:chOff x="10220879" y="5564498"/>
            <a:chExt cx="486900" cy="443521"/>
          </a:xfrm>
          <a:solidFill>
            <a:srgbClr val="00B05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BCEFC4F2-6D98-41C7-9714-AB90B348D746}"/>
                </a:ext>
              </a:extLst>
            </p:cNvPr>
            <p:cNvSpPr/>
            <p:nvPr/>
          </p:nvSpPr>
          <p:spPr>
            <a:xfrm>
              <a:off x="10220879" y="5564498"/>
              <a:ext cx="459202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6C4FB3BE-9A7E-4F59-8D15-1C765FAB02FA}"/>
                </a:ext>
              </a:extLst>
            </p:cNvPr>
            <p:cNvSpPr/>
            <p:nvPr/>
          </p:nvSpPr>
          <p:spPr>
            <a:xfrm>
              <a:off x="10583613" y="5722360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B7DD189E-7D72-4CB7-A383-D5C8C420B5DC}"/>
                </a:ext>
              </a:extLst>
            </p:cNvPr>
            <p:cNvSpPr/>
            <p:nvPr/>
          </p:nvSpPr>
          <p:spPr>
            <a:xfrm>
              <a:off x="10647493" y="5723586"/>
              <a:ext cx="60286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EB770029-7C9D-49CE-96BB-78B39C47B790}"/>
                </a:ext>
              </a:extLst>
            </p:cNvPr>
            <p:cNvSpPr/>
            <p:nvPr/>
          </p:nvSpPr>
          <p:spPr>
            <a:xfrm>
              <a:off x="10254657" y="5722360"/>
              <a:ext cx="297664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FB2AD13E-FF31-4DCD-9E6F-8F944AEE1A5F}"/>
                </a:ext>
              </a:extLst>
            </p:cNvPr>
            <p:cNvSpPr/>
            <p:nvPr/>
          </p:nvSpPr>
          <p:spPr>
            <a:xfrm>
              <a:off x="10318501" y="5880222"/>
              <a:ext cx="32589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7CEC5AE3-0DA0-44A8-9605-6E9904F83F90}"/>
                </a:ext>
              </a:extLst>
            </p:cNvPr>
            <p:cNvSpPr/>
            <p:nvPr/>
          </p:nvSpPr>
          <p:spPr>
            <a:xfrm>
              <a:off x="10382371" y="5882627"/>
              <a:ext cx="291666" cy="1253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06DC610B-CB70-4552-A009-CC5500C8C4D7}"/>
                </a:ext>
              </a:extLst>
            </p:cNvPr>
            <p:cNvSpPr/>
            <p:nvPr/>
          </p:nvSpPr>
          <p:spPr>
            <a:xfrm>
              <a:off x="10220879" y="5881448"/>
              <a:ext cx="66330" cy="1265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9680CB7B-BE07-4C1E-BD2B-8845888CAD05}"/>
              </a:ext>
            </a:extLst>
          </p:cNvPr>
          <p:cNvSpPr/>
          <p:nvPr/>
        </p:nvSpPr>
        <p:spPr>
          <a:xfrm>
            <a:off x="6077469" y="5543421"/>
            <a:ext cx="412193" cy="486899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1AC6E5F-BD24-4334-A34F-7616FC2E91B9}"/>
              </a:ext>
            </a:extLst>
          </p:cNvPr>
          <p:cNvGrpSpPr/>
          <p:nvPr/>
        </p:nvGrpSpPr>
        <p:grpSpPr>
          <a:xfrm>
            <a:off x="11104832" y="5520901"/>
            <a:ext cx="476073" cy="484495"/>
            <a:chOff x="11104830" y="5520900"/>
            <a:chExt cx="476073" cy="484494"/>
          </a:xfrm>
          <a:solidFill>
            <a:srgbClr val="00B05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B2E69C07-2A0C-41BB-A2DC-8955235D0831}"/>
                </a:ext>
              </a:extLst>
            </p:cNvPr>
            <p:cNvSpPr/>
            <p:nvPr/>
          </p:nvSpPr>
          <p:spPr>
            <a:xfrm>
              <a:off x="11104830" y="5520900"/>
              <a:ext cx="476073" cy="2057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E6D44A96-8C47-473B-A879-A6550B868EBE}"/>
                </a:ext>
              </a:extLst>
            </p:cNvPr>
            <p:cNvSpPr/>
            <p:nvPr/>
          </p:nvSpPr>
          <p:spPr>
            <a:xfrm>
              <a:off x="11196434" y="5713728"/>
              <a:ext cx="283207" cy="2916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8E8DB350-9EA9-46BB-89FA-9C07D777D979}"/>
                </a:ext>
              </a:extLst>
            </p:cNvPr>
            <p:cNvSpPr/>
            <p:nvPr/>
          </p:nvSpPr>
          <p:spPr>
            <a:xfrm>
              <a:off x="11291642" y="5648623"/>
              <a:ext cx="102440" cy="313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F15013AF-6D83-4C9C-981C-7C2A071B522B}"/>
              </a:ext>
            </a:extLst>
          </p:cNvPr>
          <p:cNvGrpSpPr/>
          <p:nvPr/>
        </p:nvGrpSpPr>
        <p:grpSpPr>
          <a:xfrm>
            <a:off x="6834939" y="5544619"/>
            <a:ext cx="486891" cy="484487"/>
            <a:chOff x="6834938" y="5544619"/>
            <a:chExt cx="486891" cy="484486"/>
          </a:xfrm>
          <a:solidFill>
            <a:srgbClr val="00B05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64FE5579-E643-4A5D-91DB-9003045515D7}"/>
                </a:ext>
              </a:extLst>
            </p:cNvPr>
            <p:cNvSpPr/>
            <p:nvPr/>
          </p:nvSpPr>
          <p:spPr>
            <a:xfrm>
              <a:off x="6936181" y="5744672"/>
              <a:ext cx="285621" cy="284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FE3E9FFC-50E3-4FE8-86A0-D69804D9E9A2}"/>
                </a:ext>
              </a:extLst>
            </p:cNvPr>
            <p:cNvSpPr/>
            <p:nvPr/>
          </p:nvSpPr>
          <p:spPr>
            <a:xfrm>
              <a:off x="7090413" y="5547491"/>
              <a:ext cx="231416" cy="2261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25CDC7B6-D079-47CA-A370-4E9EC61921F4}"/>
                </a:ext>
              </a:extLst>
            </p:cNvPr>
            <p:cNvSpPr/>
            <p:nvPr/>
          </p:nvSpPr>
          <p:spPr>
            <a:xfrm>
              <a:off x="6965103" y="5544619"/>
              <a:ext cx="226597" cy="137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55D2F6F6-60D4-4266-9FE0-35131CE46AD1}"/>
                </a:ext>
              </a:extLst>
            </p:cNvPr>
            <p:cNvSpPr/>
            <p:nvPr/>
          </p:nvSpPr>
          <p:spPr>
            <a:xfrm>
              <a:off x="6834938" y="5547491"/>
              <a:ext cx="227786" cy="2249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63C51E2A-2904-4E69-B52F-81796ACCD762}"/>
              </a:ext>
            </a:extLst>
          </p:cNvPr>
          <p:cNvGrpSpPr/>
          <p:nvPr/>
        </p:nvGrpSpPr>
        <p:grpSpPr>
          <a:xfrm>
            <a:off x="7643917" y="5591135"/>
            <a:ext cx="483296" cy="378460"/>
            <a:chOff x="7643917" y="5591135"/>
            <a:chExt cx="483296" cy="378460"/>
          </a:xfrm>
          <a:solidFill>
            <a:srgbClr val="00B05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0D145CA7-3EED-4043-AED7-352A3B079C74}"/>
                </a:ext>
              </a:extLst>
            </p:cNvPr>
            <p:cNvSpPr/>
            <p:nvPr/>
          </p:nvSpPr>
          <p:spPr>
            <a:xfrm>
              <a:off x="7643917" y="5908084"/>
              <a:ext cx="483296" cy="61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04AD56AC-DDDD-4661-B275-208104FE0F2A}"/>
                </a:ext>
              </a:extLst>
            </p:cNvPr>
            <p:cNvSpPr/>
            <p:nvPr/>
          </p:nvSpPr>
          <p:spPr>
            <a:xfrm>
              <a:off x="7674065" y="5591135"/>
              <a:ext cx="421831" cy="285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32B2190A-F703-4F91-952E-4FB2C13A0B8F}"/>
              </a:ext>
            </a:extLst>
          </p:cNvPr>
          <p:cNvGrpSpPr/>
          <p:nvPr/>
        </p:nvGrpSpPr>
        <p:grpSpPr>
          <a:xfrm>
            <a:off x="5231565" y="2522408"/>
            <a:ext cx="480627" cy="552901"/>
            <a:chOff x="5231565" y="2522408"/>
            <a:chExt cx="480626" cy="552901"/>
          </a:xfrm>
          <a:solidFill>
            <a:srgbClr val="00B05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41522B42-F9EF-40B4-8C3D-01B05D3F3895}"/>
                </a:ext>
              </a:extLst>
            </p:cNvPr>
            <p:cNvSpPr/>
            <p:nvPr/>
          </p:nvSpPr>
          <p:spPr>
            <a:xfrm>
              <a:off x="5267254" y="2629503"/>
              <a:ext cx="407886" cy="265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B0E06A9D-6ADE-4CD0-A620-E972BD0B5BD7}"/>
                </a:ext>
              </a:extLst>
            </p:cNvPr>
            <p:cNvSpPr/>
            <p:nvPr/>
          </p:nvSpPr>
          <p:spPr>
            <a:xfrm>
              <a:off x="5231565" y="2930249"/>
              <a:ext cx="480626" cy="1450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E681401C-CF08-439F-9E2E-3A76B14682BF}"/>
                </a:ext>
              </a:extLst>
            </p:cNvPr>
            <p:cNvSpPr/>
            <p:nvPr/>
          </p:nvSpPr>
          <p:spPr>
            <a:xfrm>
              <a:off x="5414189" y="2522408"/>
              <a:ext cx="109883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318B734E-F38E-427E-B1E0-94B90D0A374E}"/>
              </a:ext>
            </a:extLst>
          </p:cNvPr>
          <p:cNvGrpSpPr/>
          <p:nvPr/>
        </p:nvGrpSpPr>
        <p:grpSpPr>
          <a:xfrm>
            <a:off x="9324366" y="2518322"/>
            <a:ext cx="554767" cy="553423"/>
            <a:chOff x="9324365" y="2518321"/>
            <a:chExt cx="554766" cy="553422"/>
          </a:xfrm>
          <a:solidFill>
            <a:srgbClr val="00B05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3F99C225-4DCC-4582-80B2-2649FE246117}"/>
                </a:ext>
              </a:extLst>
            </p:cNvPr>
            <p:cNvSpPr/>
            <p:nvPr/>
          </p:nvSpPr>
          <p:spPr>
            <a:xfrm>
              <a:off x="93243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7AAC965B-7FE9-4ED4-98F2-C8ACEFB180E1}"/>
                </a:ext>
              </a:extLst>
            </p:cNvPr>
            <p:cNvSpPr/>
            <p:nvPr/>
          </p:nvSpPr>
          <p:spPr>
            <a:xfrm>
              <a:off x="9325709" y="2820421"/>
              <a:ext cx="255465" cy="2513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9D419DA4-BA40-4EF9-B65F-2A685C96852C}"/>
                </a:ext>
              </a:extLst>
            </p:cNvPr>
            <p:cNvSpPr/>
            <p:nvPr/>
          </p:nvSpPr>
          <p:spPr>
            <a:xfrm>
              <a:off x="9625065" y="2518321"/>
              <a:ext cx="254066" cy="252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630D9B50-BFF8-460D-ADBF-80AECA7B30B3}"/>
                </a:ext>
              </a:extLst>
            </p:cNvPr>
            <p:cNvSpPr/>
            <p:nvPr/>
          </p:nvSpPr>
          <p:spPr>
            <a:xfrm>
              <a:off x="9625065" y="2819022"/>
              <a:ext cx="254066" cy="252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4A80DA38-AB25-441A-8FF7-2FEA9A1543CC}"/>
              </a:ext>
            </a:extLst>
          </p:cNvPr>
          <p:cNvGrpSpPr/>
          <p:nvPr/>
        </p:nvGrpSpPr>
        <p:grpSpPr>
          <a:xfrm>
            <a:off x="6093086" y="2522408"/>
            <a:ext cx="640903" cy="553413"/>
            <a:chOff x="6093086" y="2522408"/>
            <a:chExt cx="640902" cy="553413"/>
          </a:xfrm>
          <a:solidFill>
            <a:srgbClr val="00B05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C1C096A0-446C-48DF-9538-F053768BE39A}"/>
                </a:ext>
              </a:extLst>
            </p:cNvPr>
            <p:cNvSpPr/>
            <p:nvPr/>
          </p:nvSpPr>
          <p:spPr>
            <a:xfrm>
              <a:off x="6093086" y="2559451"/>
              <a:ext cx="640902" cy="516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C21E879F-5CF1-43D2-969B-C52DFC221BDB}"/>
                </a:ext>
              </a:extLst>
            </p:cNvPr>
            <p:cNvSpPr/>
            <p:nvPr/>
          </p:nvSpPr>
          <p:spPr>
            <a:xfrm>
              <a:off x="6497744" y="2522408"/>
              <a:ext cx="185422" cy="1854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12A87636-F198-4253-8E1B-0CF8FF38C35B}"/>
                </a:ext>
              </a:extLst>
            </p:cNvPr>
            <p:cNvSpPr/>
            <p:nvPr/>
          </p:nvSpPr>
          <p:spPr>
            <a:xfrm>
              <a:off x="6142079" y="2523753"/>
              <a:ext cx="185422" cy="1854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292B07D3-B42C-4329-A190-172DACB6376E}"/>
                </a:ext>
              </a:extLst>
            </p:cNvPr>
            <p:cNvSpPr/>
            <p:nvPr/>
          </p:nvSpPr>
          <p:spPr>
            <a:xfrm>
              <a:off x="6250564" y="2629494"/>
              <a:ext cx="324109" cy="325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72D57EB-3726-48DE-B888-913588B0A747}"/>
              </a:ext>
            </a:extLst>
          </p:cNvPr>
          <p:cNvGrpSpPr/>
          <p:nvPr/>
        </p:nvGrpSpPr>
        <p:grpSpPr>
          <a:xfrm>
            <a:off x="10113191" y="2490104"/>
            <a:ext cx="562447" cy="552589"/>
            <a:chOff x="10113190" y="2490103"/>
            <a:chExt cx="562447" cy="552589"/>
          </a:xfrm>
          <a:solidFill>
            <a:srgbClr val="00B05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2C3C4AD4-3E4C-46A8-A9AC-8502A13C438D}"/>
                </a:ext>
              </a:extLst>
            </p:cNvPr>
            <p:cNvSpPr/>
            <p:nvPr/>
          </p:nvSpPr>
          <p:spPr>
            <a:xfrm>
              <a:off x="10180490" y="2551212"/>
              <a:ext cx="146971" cy="146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0A45AB75-69D7-4793-9FC9-A45DB706AB8A}"/>
                </a:ext>
              </a:extLst>
            </p:cNvPr>
            <p:cNvSpPr/>
            <p:nvPr/>
          </p:nvSpPr>
          <p:spPr>
            <a:xfrm>
              <a:off x="10408450" y="2504879"/>
              <a:ext cx="263694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0ACC2F88-2BF8-4004-AFC4-99376C4CB0B6}"/>
                </a:ext>
              </a:extLst>
            </p:cNvPr>
            <p:cNvSpPr/>
            <p:nvPr/>
          </p:nvSpPr>
          <p:spPr>
            <a:xfrm>
              <a:off x="10235409" y="2606131"/>
              <a:ext cx="372188" cy="372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9101EA58-C79F-41AF-B896-99D28C84D507}"/>
                </a:ext>
              </a:extLst>
            </p:cNvPr>
            <p:cNvSpPr/>
            <p:nvPr/>
          </p:nvSpPr>
          <p:spPr>
            <a:xfrm>
              <a:off x="10522430" y="2893106"/>
              <a:ext cx="153207" cy="1495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34B9BD09-209C-4F56-9BBE-2EA975BB85D5}"/>
                </a:ext>
              </a:extLst>
            </p:cNvPr>
            <p:cNvSpPr/>
            <p:nvPr/>
          </p:nvSpPr>
          <p:spPr>
            <a:xfrm>
              <a:off x="10131058" y="2779172"/>
              <a:ext cx="262304" cy="2606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9CA6B080-97AF-4DED-A71E-FB439D181A5F}"/>
                </a:ext>
              </a:extLst>
            </p:cNvPr>
            <p:cNvSpPr/>
            <p:nvPr/>
          </p:nvSpPr>
          <p:spPr>
            <a:xfrm>
              <a:off x="10113190" y="2490103"/>
              <a:ext cx="160705" cy="1531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BD29F8EE-4D5F-4D19-B819-8160FA3A0846}"/>
              </a:ext>
            </a:extLst>
          </p:cNvPr>
          <p:cNvSpPr/>
          <p:nvPr/>
        </p:nvSpPr>
        <p:spPr>
          <a:xfrm>
            <a:off x="6935714" y="2523498"/>
            <a:ext cx="543831" cy="551236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00B05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rgbClr val="AE4500"/>
              </a:solidFill>
              <a:latin typeface="Poppins Light"/>
              <a:ea typeface="Arial Unicode MS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57DB313D-5E53-4DC6-B33E-CA084B20486F}"/>
              </a:ext>
            </a:extLst>
          </p:cNvPr>
          <p:cNvGrpSpPr/>
          <p:nvPr/>
        </p:nvGrpSpPr>
        <p:grpSpPr>
          <a:xfrm>
            <a:off x="10973467" y="2490395"/>
            <a:ext cx="553412" cy="503991"/>
            <a:chOff x="10973467" y="2490395"/>
            <a:chExt cx="553412" cy="503990"/>
          </a:xfrm>
          <a:solidFill>
            <a:srgbClr val="00B05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D47E243B-EC34-4D59-AA24-F411FCB52438}"/>
                </a:ext>
              </a:extLst>
            </p:cNvPr>
            <p:cNvSpPr/>
            <p:nvPr/>
          </p:nvSpPr>
          <p:spPr>
            <a:xfrm>
              <a:off x="11250850" y="2561792"/>
              <a:ext cx="276029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FD631D9C-9594-4023-A2FC-81B8EC5A8D80}"/>
                </a:ext>
              </a:extLst>
            </p:cNvPr>
            <p:cNvSpPr/>
            <p:nvPr/>
          </p:nvSpPr>
          <p:spPr>
            <a:xfrm>
              <a:off x="11080562" y="2490395"/>
              <a:ext cx="151113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27BE14B0-9992-47B0-983A-CBC0E9560550}"/>
                </a:ext>
              </a:extLst>
            </p:cNvPr>
            <p:cNvSpPr/>
            <p:nvPr/>
          </p:nvSpPr>
          <p:spPr>
            <a:xfrm>
              <a:off x="11267328" y="2490395"/>
              <a:ext cx="151068" cy="4490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C439B52A-F67A-438F-9333-174049C3D83E}"/>
                </a:ext>
              </a:extLst>
            </p:cNvPr>
            <p:cNvSpPr/>
            <p:nvPr/>
          </p:nvSpPr>
          <p:spPr>
            <a:xfrm>
              <a:off x="10973467" y="2561792"/>
              <a:ext cx="274685" cy="432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E3431C01-288B-4558-AC9B-DBF8EA65EE77}"/>
              </a:ext>
            </a:extLst>
          </p:cNvPr>
          <p:cNvGrpSpPr/>
          <p:nvPr/>
        </p:nvGrpSpPr>
        <p:grpSpPr>
          <a:xfrm>
            <a:off x="7701856" y="2496549"/>
            <a:ext cx="553457" cy="553112"/>
            <a:chOff x="7701854" y="2496549"/>
            <a:chExt cx="553457" cy="553112"/>
          </a:xfrm>
          <a:solidFill>
            <a:srgbClr val="00B05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3B3878F6-02B3-47C0-A036-849D0F91C0E8}"/>
                </a:ext>
              </a:extLst>
            </p:cNvPr>
            <p:cNvSpPr/>
            <p:nvPr/>
          </p:nvSpPr>
          <p:spPr>
            <a:xfrm>
              <a:off x="7701854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9837B485-224B-4BC4-AD1A-FEAB315921AA}"/>
                </a:ext>
              </a:extLst>
            </p:cNvPr>
            <p:cNvSpPr/>
            <p:nvPr/>
          </p:nvSpPr>
          <p:spPr>
            <a:xfrm>
              <a:off x="8182480" y="2595094"/>
              <a:ext cx="72831" cy="428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07526458-5F91-4EF4-97AA-4FA8DD82DA9D}"/>
                </a:ext>
              </a:extLst>
            </p:cNvPr>
            <p:cNvSpPr/>
            <p:nvPr/>
          </p:nvSpPr>
          <p:spPr>
            <a:xfrm>
              <a:off x="7810338" y="2677472"/>
              <a:ext cx="336490" cy="263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7B248C82-682C-4F96-B1E0-B45B6B588E6C}"/>
                </a:ext>
              </a:extLst>
            </p:cNvPr>
            <p:cNvSpPr/>
            <p:nvPr/>
          </p:nvSpPr>
          <p:spPr>
            <a:xfrm>
              <a:off x="7727960" y="2978219"/>
              <a:ext cx="501246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A3A71478-F0AA-4D54-9C68-605C4F9062A2}"/>
                </a:ext>
              </a:extLst>
            </p:cNvPr>
            <p:cNvSpPr/>
            <p:nvPr/>
          </p:nvSpPr>
          <p:spPr>
            <a:xfrm>
              <a:off x="7726561" y="2496549"/>
              <a:ext cx="502645" cy="1452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51BD1C8A-613D-4175-A957-C08DD91AB8EB}"/>
              </a:ext>
            </a:extLst>
          </p:cNvPr>
          <p:cNvGrpSpPr/>
          <p:nvPr/>
        </p:nvGrpSpPr>
        <p:grpSpPr>
          <a:xfrm>
            <a:off x="8529139" y="2475236"/>
            <a:ext cx="557555" cy="550715"/>
            <a:chOff x="8529139" y="2475235"/>
            <a:chExt cx="557554" cy="550715"/>
          </a:xfrm>
          <a:solidFill>
            <a:srgbClr val="00B05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8511DAA9-29A0-4CB3-BE71-E0CECC3B8255}"/>
                </a:ext>
              </a:extLst>
            </p:cNvPr>
            <p:cNvSpPr/>
            <p:nvPr/>
          </p:nvSpPr>
          <p:spPr>
            <a:xfrm>
              <a:off x="8529139" y="2682273"/>
              <a:ext cx="347472" cy="343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CD8ED19E-FF0F-48C2-B095-3588832766E2}"/>
                </a:ext>
              </a:extLst>
            </p:cNvPr>
            <p:cNvSpPr/>
            <p:nvPr/>
          </p:nvSpPr>
          <p:spPr>
            <a:xfrm>
              <a:off x="8695285" y="2475235"/>
              <a:ext cx="391408" cy="386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0CFA5054-8ECF-48F0-8260-1CE2147BA020}"/>
              </a:ext>
            </a:extLst>
          </p:cNvPr>
          <p:cNvGrpSpPr/>
          <p:nvPr/>
        </p:nvGrpSpPr>
        <p:grpSpPr>
          <a:xfrm>
            <a:off x="5180809" y="3466335"/>
            <a:ext cx="669039" cy="669039"/>
            <a:chOff x="5180807" y="3466334"/>
            <a:chExt cx="669039" cy="669039"/>
          </a:xfrm>
          <a:solidFill>
            <a:srgbClr val="00B05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A52DCEFC-D8CE-4207-BF5D-5F89E3F000BB}"/>
                </a:ext>
              </a:extLst>
            </p:cNvPr>
            <p:cNvSpPr/>
            <p:nvPr/>
          </p:nvSpPr>
          <p:spPr>
            <a:xfrm>
              <a:off x="5378052" y="3898901"/>
              <a:ext cx="274411" cy="2364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192551FB-762C-43C2-8626-5E723E3D42ED}"/>
                </a:ext>
              </a:extLst>
            </p:cNvPr>
            <p:cNvSpPr/>
            <p:nvPr/>
          </p:nvSpPr>
          <p:spPr>
            <a:xfrm>
              <a:off x="5180807" y="3466334"/>
              <a:ext cx="669039" cy="550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B03C3901-E61E-4AD5-B6AC-E90A39992AAC}"/>
              </a:ext>
            </a:extLst>
          </p:cNvPr>
          <p:cNvGrpSpPr/>
          <p:nvPr/>
        </p:nvGrpSpPr>
        <p:grpSpPr>
          <a:xfrm>
            <a:off x="6907608" y="3560857"/>
            <a:ext cx="526657" cy="526657"/>
            <a:chOff x="6907606" y="3560856"/>
            <a:chExt cx="526657" cy="526657"/>
          </a:xfrm>
          <a:solidFill>
            <a:srgbClr val="00B05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D711297D-0F0C-4D31-84DC-519113B2B3B2}"/>
                </a:ext>
              </a:extLst>
            </p:cNvPr>
            <p:cNvSpPr/>
            <p:nvPr/>
          </p:nvSpPr>
          <p:spPr>
            <a:xfrm>
              <a:off x="6907606" y="3777907"/>
              <a:ext cx="526657" cy="3096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612F0872-31D6-44F6-A1E4-C8043F3924C0}"/>
                </a:ext>
              </a:extLst>
            </p:cNvPr>
            <p:cNvSpPr/>
            <p:nvPr/>
          </p:nvSpPr>
          <p:spPr>
            <a:xfrm>
              <a:off x="6907606" y="3560856"/>
              <a:ext cx="526657" cy="1862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DDE516EE-9265-4F07-8252-3B63287F4C7E}"/>
              </a:ext>
            </a:extLst>
          </p:cNvPr>
          <p:cNvGrpSpPr/>
          <p:nvPr/>
        </p:nvGrpSpPr>
        <p:grpSpPr>
          <a:xfrm>
            <a:off x="10124027" y="3635874"/>
            <a:ext cx="588343" cy="379239"/>
            <a:chOff x="10124026" y="3635873"/>
            <a:chExt cx="588343" cy="379238"/>
          </a:xfrm>
          <a:solidFill>
            <a:srgbClr val="00B05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0EBE217A-C66C-441B-BD22-421D13229AE6}"/>
                </a:ext>
              </a:extLst>
            </p:cNvPr>
            <p:cNvSpPr/>
            <p:nvPr/>
          </p:nvSpPr>
          <p:spPr>
            <a:xfrm>
              <a:off x="10124026" y="3659867"/>
              <a:ext cx="588343" cy="355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A7792B06-08A9-4F63-B89C-F51B44D8C490}"/>
                </a:ext>
              </a:extLst>
            </p:cNvPr>
            <p:cNvSpPr/>
            <p:nvPr/>
          </p:nvSpPr>
          <p:spPr>
            <a:xfrm>
              <a:off x="10160538" y="3635873"/>
              <a:ext cx="515264" cy="2024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DE40F388-F864-45BD-9A4C-01CDA6DCBC79}"/>
              </a:ext>
            </a:extLst>
          </p:cNvPr>
          <p:cNvGrpSpPr/>
          <p:nvPr/>
        </p:nvGrpSpPr>
        <p:grpSpPr>
          <a:xfrm>
            <a:off x="8576332" y="3664394"/>
            <a:ext cx="451869" cy="423615"/>
            <a:chOff x="8576331" y="3664393"/>
            <a:chExt cx="451869" cy="423615"/>
          </a:xfrm>
          <a:solidFill>
            <a:srgbClr val="00B05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3DEA9E9A-E93A-4399-B345-23781B305A37}"/>
                </a:ext>
              </a:extLst>
            </p:cNvPr>
            <p:cNvSpPr/>
            <p:nvPr/>
          </p:nvSpPr>
          <p:spPr>
            <a:xfrm>
              <a:off x="8656606" y="4035046"/>
              <a:ext cx="177933" cy="529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76B2ED68-B0F6-48CE-86DA-91108E3BC01B}"/>
                </a:ext>
              </a:extLst>
            </p:cNvPr>
            <p:cNvSpPr/>
            <p:nvPr/>
          </p:nvSpPr>
          <p:spPr>
            <a:xfrm>
              <a:off x="8576331" y="3955612"/>
              <a:ext cx="240203" cy="529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6F80072A-99BD-40D6-BA0D-16001689F107}"/>
                </a:ext>
              </a:extLst>
            </p:cNvPr>
            <p:cNvSpPr/>
            <p:nvPr/>
          </p:nvSpPr>
          <p:spPr>
            <a:xfrm>
              <a:off x="8843006" y="3876205"/>
              <a:ext cx="158867" cy="13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B3BE94CD-A927-4A49-BDBA-459A3534C938}"/>
                </a:ext>
              </a:extLst>
            </p:cNvPr>
            <p:cNvSpPr/>
            <p:nvPr/>
          </p:nvSpPr>
          <p:spPr>
            <a:xfrm>
              <a:off x="8843006" y="4035046"/>
              <a:ext cx="158867" cy="39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DB1AD92D-22E6-4372-9879-982D999011A9}"/>
                </a:ext>
              </a:extLst>
            </p:cNvPr>
            <p:cNvSpPr/>
            <p:nvPr/>
          </p:nvSpPr>
          <p:spPr>
            <a:xfrm>
              <a:off x="8576331" y="3664393"/>
              <a:ext cx="451869" cy="26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D773621E-98BC-4331-A876-7167F355F2A6}"/>
                </a:ext>
              </a:extLst>
            </p:cNvPr>
            <p:cNvSpPr/>
            <p:nvPr/>
          </p:nvSpPr>
          <p:spPr>
            <a:xfrm>
              <a:off x="8843006" y="3810039"/>
              <a:ext cx="158867" cy="396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AE4500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0DCAFDA-6E55-48B8-8A66-BB9087FDF67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0871" y="293946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+mj-lt"/>
                <a:cs typeface="Arial" pitchFamily="34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55390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E60A8B0D-4705-4DD4-9167-28553AF21691}"/>
              </a:ext>
            </a:extLst>
          </p:cNvPr>
          <p:cNvSpPr/>
          <p:nvPr/>
        </p:nvSpPr>
        <p:spPr>
          <a:xfrm>
            <a:off x="6041084" y="1656748"/>
            <a:ext cx="553824" cy="652241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60F6923-4322-48ED-9802-D3D41ADFFC47}"/>
              </a:ext>
            </a:extLst>
          </p:cNvPr>
          <p:cNvSpPr/>
          <p:nvPr/>
        </p:nvSpPr>
        <p:spPr>
          <a:xfrm>
            <a:off x="6965132" y="1671269"/>
            <a:ext cx="581741" cy="623209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80180B4D-8C38-4114-B5F3-A86382440DF8}"/>
              </a:ext>
            </a:extLst>
          </p:cNvPr>
          <p:cNvGrpSpPr/>
          <p:nvPr/>
        </p:nvGrpSpPr>
        <p:grpSpPr>
          <a:xfrm>
            <a:off x="5116324" y="1656748"/>
            <a:ext cx="553824" cy="652241"/>
            <a:chOff x="5116324" y="1656746"/>
            <a:chExt cx="553824" cy="652241"/>
          </a:xfrm>
          <a:solidFill>
            <a:srgbClr val="C00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815B7D8C-577A-4565-959B-A5E6CD16A7C4}"/>
                </a:ext>
              </a:extLst>
            </p:cNvPr>
            <p:cNvSpPr/>
            <p:nvPr/>
          </p:nvSpPr>
          <p:spPr>
            <a:xfrm>
              <a:off x="5116324" y="1656746"/>
              <a:ext cx="553824" cy="65224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rgbClr val="FFFFFF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9ADD2D64-DBC2-48C9-84BE-BB5F09BBE264}"/>
                </a:ext>
              </a:extLst>
            </p:cNvPr>
            <p:cNvSpPr/>
            <p:nvPr/>
          </p:nvSpPr>
          <p:spPr>
            <a:xfrm rot="18100527">
              <a:off x="5310720" y="1643458"/>
              <a:ext cx="290203" cy="4059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rgbClr val="FFFFFF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20E1A255-730E-4599-A1F5-D5FBBAC638A6}"/>
              </a:ext>
            </a:extLst>
          </p:cNvPr>
          <p:cNvSpPr/>
          <p:nvPr/>
        </p:nvSpPr>
        <p:spPr>
          <a:xfrm>
            <a:off x="4210383" y="1692143"/>
            <a:ext cx="496327" cy="581448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351A045C-C58D-4B2B-84A7-E7A40AFE6CB8}"/>
              </a:ext>
            </a:extLst>
          </p:cNvPr>
          <p:cNvSpPr/>
          <p:nvPr/>
        </p:nvSpPr>
        <p:spPr>
          <a:xfrm>
            <a:off x="11311549" y="1671295"/>
            <a:ext cx="584676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14185F39-81A4-4EA8-8A07-E126142CB49D}"/>
              </a:ext>
            </a:extLst>
          </p:cNvPr>
          <p:cNvSpPr/>
          <p:nvPr/>
        </p:nvSpPr>
        <p:spPr>
          <a:xfrm>
            <a:off x="5106714" y="5441622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E93F7C28-8C75-48B2-898C-1FE05A9EB63E}"/>
              </a:ext>
            </a:extLst>
          </p:cNvPr>
          <p:cNvSpPr/>
          <p:nvPr/>
        </p:nvSpPr>
        <p:spPr>
          <a:xfrm>
            <a:off x="4171995" y="5441622"/>
            <a:ext cx="573100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2DFDD21-73AF-48AC-AB0F-33E92EC5D826}"/>
              </a:ext>
            </a:extLst>
          </p:cNvPr>
          <p:cNvSpPr/>
          <p:nvPr/>
        </p:nvSpPr>
        <p:spPr>
          <a:xfrm>
            <a:off x="6969483" y="5441622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172D585B-3BB7-4399-889B-AE0F2E344120}"/>
              </a:ext>
            </a:extLst>
          </p:cNvPr>
          <p:cNvSpPr/>
          <p:nvPr/>
        </p:nvSpPr>
        <p:spPr>
          <a:xfrm>
            <a:off x="6031474" y="5441622"/>
            <a:ext cx="573036" cy="61072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78476F0A-8582-4BA8-B838-C1DB731981FC}"/>
              </a:ext>
            </a:extLst>
          </p:cNvPr>
          <p:cNvSpPr/>
          <p:nvPr/>
        </p:nvSpPr>
        <p:spPr>
          <a:xfrm>
            <a:off x="7924473" y="5429223"/>
            <a:ext cx="575075" cy="623136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2D1C6FA6-DA9E-48F1-A869-A61021CC5744}"/>
              </a:ext>
            </a:extLst>
          </p:cNvPr>
          <p:cNvSpPr/>
          <p:nvPr/>
        </p:nvSpPr>
        <p:spPr>
          <a:xfrm>
            <a:off x="8814350" y="5472137"/>
            <a:ext cx="539103" cy="58022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D586E2E8-E32B-485E-9D08-40437EC714D6}"/>
              </a:ext>
            </a:extLst>
          </p:cNvPr>
          <p:cNvGrpSpPr/>
          <p:nvPr/>
        </p:nvGrpSpPr>
        <p:grpSpPr>
          <a:xfrm>
            <a:off x="10468326" y="5417436"/>
            <a:ext cx="547743" cy="583789"/>
            <a:chOff x="10468325" y="5417435"/>
            <a:chExt cx="547743" cy="583789"/>
          </a:xfrm>
          <a:solidFill>
            <a:srgbClr val="C00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2993B188-6F26-4FDA-9018-FA8A488DE28B}"/>
                </a:ext>
              </a:extLst>
            </p:cNvPr>
            <p:cNvSpPr/>
            <p:nvPr/>
          </p:nvSpPr>
          <p:spPr>
            <a:xfrm>
              <a:off x="10468325" y="5494181"/>
              <a:ext cx="475698" cy="507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4A28E6EA-6972-4CD1-858B-21D8EBA8E96C}"/>
                </a:ext>
              </a:extLst>
            </p:cNvPr>
            <p:cNvSpPr/>
            <p:nvPr/>
          </p:nvSpPr>
          <p:spPr>
            <a:xfrm>
              <a:off x="10759168" y="5417435"/>
              <a:ext cx="256900" cy="270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2C26B284-8372-4B5D-A987-0815C1401CD1}"/>
              </a:ext>
            </a:extLst>
          </p:cNvPr>
          <p:cNvGrpSpPr/>
          <p:nvPr/>
        </p:nvGrpSpPr>
        <p:grpSpPr>
          <a:xfrm>
            <a:off x="5311531" y="3702799"/>
            <a:ext cx="523631" cy="508068"/>
            <a:chOff x="5311530" y="3702798"/>
            <a:chExt cx="523631" cy="508068"/>
          </a:xfrm>
          <a:solidFill>
            <a:srgbClr val="C00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B61344B7-F82D-470A-A2AA-C79C26E94D07}"/>
                </a:ext>
              </a:extLst>
            </p:cNvPr>
            <p:cNvSpPr/>
            <p:nvPr/>
          </p:nvSpPr>
          <p:spPr>
            <a:xfrm>
              <a:off x="5566803" y="3922090"/>
              <a:ext cx="69082" cy="722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85FB9A6E-CEF7-4C84-89AD-4F4B24FA74A5}"/>
                </a:ext>
              </a:extLst>
            </p:cNvPr>
            <p:cNvSpPr/>
            <p:nvPr/>
          </p:nvSpPr>
          <p:spPr>
            <a:xfrm>
              <a:off x="5413138" y="3812462"/>
              <a:ext cx="319116" cy="291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2B850D58-6C4B-4E5B-A465-5371A0674503}"/>
                </a:ext>
              </a:extLst>
            </p:cNvPr>
            <p:cNvSpPr/>
            <p:nvPr/>
          </p:nvSpPr>
          <p:spPr>
            <a:xfrm>
              <a:off x="5311530" y="3702798"/>
              <a:ext cx="523631" cy="508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321B8F6B-6EC9-4958-ADF8-3935B32F7FC2}"/>
              </a:ext>
            </a:extLst>
          </p:cNvPr>
          <p:cNvGrpSpPr/>
          <p:nvPr/>
        </p:nvGrpSpPr>
        <p:grpSpPr>
          <a:xfrm>
            <a:off x="6104269" y="3669050"/>
            <a:ext cx="523640" cy="546975"/>
            <a:chOff x="6104269" y="3669048"/>
            <a:chExt cx="523640" cy="546975"/>
          </a:xfrm>
          <a:solidFill>
            <a:srgbClr val="C00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CE227A7D-9EC8-41B3-9109-C9F7C767ECAB}"/>
                </a:ext>
              </a:extLst>
            </p:cNvPr>
            <p:cNvSpPr/>
            <p:nvPr/>
          </p:nvSpPr>
          <p:spPr>
            <a:xfrm>
              <a:off x="6104269" y="3669048"/>
              <a:ext cx="514496" cy="5469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847ECE91-93A7-4D22-B9DB-5AFAD5D881F4}"/>
                </a:ext>
              </a:extLst>
            </p:cNvPr>
            <p:cNvSpPr/>
            <p:nvPr/>
          </p:nvSpPr>
          <p:spPr>
            <a:xfrm>
              <a:off x="6511945" y="3985540"/>
              <a:ext cx="113358" cy="97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CFE4EA84-09AA-4F77-8428-542270E5C7FE}"/>
                </a:ext>
              </a:extLst>
            </p:cNvPr>
            <p:cNvSpPr/>
            <p:nvPr/>
          </p:nvSpPr>
          <p:spPr>
            <a:xfrm>
              <a:off x="6514551" y="3670456"/>
              <a:ext cx="113358" cy="2790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6E4D35E4-E083-4561-A870-442F76DFD93D}"/>
              </a:ext>
            </a:extLst>
          </p:cNvPr>
          <p:cNvGrpSpPr/>
          <p:nvPr/>
        </p:nvGrpSpPr>
        <p:grpSpPr>
          <a:xfrm>
            <a:off x="9506542" y="3681072"/>
            <a:ext cx="479511" cy="494672"/>
            <a:chOff x="9506541" y="3681072"/>
            <a:chExt cx="479511" cy="494672"/>
          </a:xfrm>
          <a:solidFill>
            <a:srgbClr val="C00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DEC06882-D8E0-47B8-9295-18E8BDD6E610}"/>
                </a:ext>
              </a:extLst>
            </p:cNvPr>
            <p:cNvSpPr/>
            <p:nvPr/>
          </p:nvSpPr>
          <p:spPr>
            <a:xfrm>
              <a:off x="9604811" y="4028069"/>
              <a:ext cx="119612" cy="47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95F15E55-4730-4CA2-AF5D-B0ABE7FA100D}"/>
                </a:ext>
              </a:extLst>
            </p:cNvPr>
            <p:cNvSpPr/>
            <p:nvPr/>
          </p:nvSpPr>
          <p:spPr>
            <a:xfrm>
              <a:off x="9630853" y="3929990"/>
              <a:ext cx="65160" cy="65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13C5952C-0CEE-4036-9232-AFBA65B582F5}"/>
                </a:ext>
              </a:extLst>
            </p:cNvPr>
            <p:cNvSpPr/>
            <p:nvPr/>
          </p:nvSpPr>
          <p:spPr>
            <a:xfrm>
              <a:off x="9506541" y="3681072"/>
              <a:ext cx="479511" cy="4946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193D4199-4262-4662-A3C7-C10347DD899A}"/>
                </a:ext>
              </a:extLst>
            </p:cNvPr>
            <p:cNvSpPr/>
            <p:nvPr/>
          </p:nvSpPr>
          <p:spPr>
            <a:xfrm>
              <a:off x="9737427" y="3735342"/>
              <a:ext cx="21305" cy="22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71E2B9E2-C772-431C-8F6D-0B0FE317B776}"/>
              </a:ext>
            </a:extLst>
          </p:cNvPr>
          <p:cNvGrpSpPr/>
          <p:nvPr/>
        </p:nvGrpSpPr>
        <p:grpSpPr>
          <a:xfrm>
            <a:off x="8537817" y="1572987"/>
            <a:ext cx="687281" cy="724616"/>
            <a:chOff x="8537816" y="1572987"/>
            <a:chExt cx="687281" cy="724616"/>
          </a:xfrm>
          <a:solidFill>
            <a:srgbClr val="C00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A936BB27-0BBC-4C5B-A134-A3CBED7D029C}"/>
                </a:ext>
              </a:extLst>
            </p:cNvPr>
            <p:cNvSpPr/>
            <p:nvPr/>
          </p:nvSpPr>
          <p:spPr>
            <a:xfrm>
              <a:off x="8697699" y="1572987"/>
              <a:ext cx="367479" cy="458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E9C93284-6D2B-4E39-A439-1B0C2AF49DB3}"/>
                </a:ext>
              </a:extLst>
            </p:cNvPr>
            <p:cNvSpPr/>
            <p:nvPr/>
          </p:nvSpPr>
          <p:spPr>
            <a:xfrm>
              <a:off x="8537816" y="2026045"/>
              <a:ext cx="687281" cy="2715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42FACF8E-12E5-492D-AFCB-D5B12658A699}"/>
              </a:ext>
            </a:extLst>
          </p:cNvPr>
          <p:cNvSpPr/>
          <p:nvPr/>
        </p:nvSpPr>
        <p:spPr>
          <a:xfrm>
            <a:off x="6972575" y="3640867"/>
            <a:ext cx="527517" cy="556000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91A6BFEF-C896-404B-90C6-E55AF4E74B74}"/>
              </a:ext>
            </a:extLst>
          </p:cNvPr>
          <p:cNvGrpSpPr/>
          <p:nvPr/>
        </p:nvGrpSpPr>
        <p:grpSpPr>
          <a:xfrm>
            <a:off x="11298638" y="2764241"/>
            <a:ext cx="467487" cy="505847"/>
            <a:chOff x="11298637" y="2764240"/>
            <a:chExt cx="467486" cy="505846"/>
          </a:xfrm>
          <a:solidFill>
            <a:srgbClr val="C00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B04D437D-EA69-4C44-AA1E-DE7D3CC10464}"/>
                </a:ext>
              </a:extLst>
            </p:cNvPr>
            <p:cNvSpPr/>
            <p:nvPr/>
          </p:nvSpPr>
          <p:spPr>
            <a:xfrm>
              <a:off x="11298637" y="3137608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46993B36-4D03-4A09-9A4F-7DA7A830BDF1}"/>
                </a:ext>
              </a:extLst>
            </p:cNvPr>
            <p:cNvSpPr/>
            <p:nvPr/>
          </p:nvSpPr>
          <p:spPr>
            <a:xfrm>
              <a:off x="11299807" y="2764240"/>
              <a:ext cx="134965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C7B2C1AD-E4DD-421B-B503-B7C574662502}"/>
                </a:ext>
              </a:extLst>
            </p:cNvPr>
            <p:cNvSpPr/>
            <p:nvPr/>
          </p:nvSpPr>
          <p:spPr>
            <a:xfrm>
              <a:off x="11464335" y="3137608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E8E6C915-F5DC-4231-BC49-74088B9FEA1E}"/>
                </a:ext>
              </a:extLst>
            </p:cNvPr>
            <p:cNvSpPr/>
            <p:nvPr/>
          </p:nvSpPr>
          <p:spPr>
            <a:xfrm>
              <a:off x="11464335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B43A4F8F-A856-4405-8396-D94AB44405BE}"/>
                </a:ext>
              </a:extLst>
            </p:cNvPr>
            <p:cNvSpPr/>
            <p:nvPr/>
          </p:nvSpPr>
          <p:spPr>
            <a:xfrm>
              <a:off x="11628827" y="3137608"/>
              <a:ext cx="134928" cy="1324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7C9B3B1A-A37C-4D4D-AAF6-8CDE7529AEF0}"/>
                </a:ext>
              </a:extLst>
            </p:cNvPr>
            <p:cNvSpPr/>
            <p:nvPr/>
          </p:nvSpPr>
          <p:spPr>
            <a:xfrm>
              <a:off x="11631195" y="2764240"/>
              <a:ext cx="134928" cy="3406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5B105452-EF57-49D3-9440-95910D3348AC}"/>
              </a:ext>
            </a:extLst>
          </p:cNvPr>
          <p:cNvGrpSpPr/>
          <p:nvPr/>
        </p:nvGrpSpPr>
        <p:grpSpPr>
          <a:xfrm>
            <a:off x="7821557" y="1613953"/>
            <a:ext cx="570211" cy="714009"/>
            <a:chOff x="7821558" y="1613952"/>
            <a:chExt cx="570210" cy="714009"/>
          </a:xfrm>
          <a:solidFill>
            <a:srgbClr val="C00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F945232D-1490-4E83-9077-4DE6A14F21E4}"/>
                </a:ext>
              </a:extLst>
            </p:cNvPr>
            <p:cNvSpPr/>
            <p:nvPr/>
          </p:nvSpPr>
          <p:spPr>
            <a:xfrm>
              <a:off x="7821558" y="2030251"/>
              <a:ext cx="570210" cy="2037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50DC780F-23BF-4EEE-8CDB-71AA436A12A0}"/>
                </a:ext>
              </a:extLst>
            </p:cNvPr>
            <p:cNvSpPr/>
            <p:nvPr/>
          </p:nvSpPr>
          <p:spPr>
            <a:xfrm>
              <a:off x="7868082" y="2280047"/>
              <a:ext cx="480462" cy="479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14E6A87E-4BDE-4461-B8D7-CB70B0B7B1EB}"/>
                </a:ext>
              </a:extLst>
            </p:cNvPr>
            <p:cNvSpPr/>
            <p:nvPr/>
          </p:nvSpPr>
          <p:spPr>
            <a:xfrm>
              <a:off x="7952884" y="1613952"/>
              <a:ext cx="305866" cy="372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6FD99186-2963-4DD1-9CB2-7FA3473CCEFB}"/>
              </a:ext>
            </a:extLst>
          </p:cNvPr>
          <p:cNvGrpSpPr/>
          <p:nvPr/>
        </p:nvGrpSpPr>
        <p:grpSpPr>
          <a:xfrm>
            <a:off x="7924483" y="3640437"/>
            <a:ext cx="523612" cy="557903"/>
            <a:chOff x="7924483" y="3640436"/>
            <a:chExt cx="523612" cy="557902"/>
          </a:xfrm>
          <a:solidFill>
            <a:srgbClr val="C00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04465613-4E2E-40D4-A673-11830E450494}"/>
                </a:ext>
              </a:extLst>
            </p:cNvPr>
            <p:cNvSpPr/>
            <p:nvPr/>
          </p:nvSpPr>
          <p:spPr>
            <a:xfrm>
              <a:off x="7985702" y="3640436"/>
              <a:ext cx="389479" cy="5579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9F87D49C-4927-4189-8F45-C20F73388CB5}"/>
                </a:ext>
              </a:extLst>
            </p:cNvPr>
            <p:cNvSpPr/>
            <p:nvPr/>
          </p:nvSpPr>
          <p:spPr>
            <a:xfrm>
              <a:off x="7924483" y="3835981"/>
              <a:ext cx="57342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993FC1F7-CC4B-4142-8137-7F28CD5A938F}"/>
                </a:ext>
              </a:extLst>
            </p:cNvPr>
            <p:cNvSpPr/>
            <p:nvPr/>
          </p:nvSpPr>
          <p:spPr>
            <a:xfrm>
              <a:off x="8389437" y="3835981"/>
              <a:ext cx="58658" cy="36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9BD08E79-2B51-4D03-9899-E0184C93BEFD}"/>
                </a:ext>
              </a:extLst>
            </p:cNvPr>
            <p:cNvSpPr/>
            <p:nvPr/>
          </p:nvSpPr>
          <p:spPr>
            <a:xfrm>
              <a:off x="7994791" y="4002877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91052A67-4E0A-4E6B-9ABF-DA8B8BA7C6F2}"/>
                </a:ext>
              </a:extLst>
            </p:cNvPr>
            <p:cNvSpPr/>
            <p:nvPr/>
          </p:nvSpPr>
          <p:spPr>
            <a:xfrm>
              <a:off x="8325648" y="3650303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5B3B7038-D43F-4589-A4F1-8B8F6A598E22}"/>
                </a:ext>
              </a:extLst>
            </p:cNvPr>
            <p:cNvSpPr/>
            <p:nvPr/>
          </p:nvSpPr>
          <p:spPr>
            <a:xfrm>
              <a:off x="8325648" y="4002877"/>
              <a:ext cx="53410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2AC7A45A-776D-43E9-B3BE-B26E5ECEC2C0}"/>
                </a:ext>
              </a:extLst>
            </p:cNvPr>
            <p:cNvSpPr/>
            <p:nvPr/>
          </p:nvSpPr>
          <p:spPr>
            <a:xfrm>
              <a:off x="7994791" y="3650303"/>
              <a:ext cx="53455" cy="53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70A56DE5-F42B-4EAB-AAC6-799C06871F40}"/>
              </a:ext>
            </a:extLst>
          </p:cNvPr>
          <p:cNvGrpSpPr/>
          <p:nvPr/>
        </p:nvGrpSpPr>
        <p:grpSpPr>
          <a:xfrm>
            <a:off x="9424684" y="1631957"/>
            <a:ext cx="683925" cy="722211"/>
            <a:chOff x="9424684" y="1631957"/>
            <a:chExt cx="683925" cy="722210"/>
          </a:xfrm>
          <a:solidFill>
            <a:srgbClr val="C00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79B5BD22-3917-4B84-A82F-0475ECC3D6AA}"/>
                </a:ext>
              </a:extLst>
            </p:cNvPr>
            <p:cNvSpPr/>
            <p:nvPr/>
          </p:nvSpPr>
          <p:spPr>
            <a:xfrm>
              <a:off x="9604519" y="1631957"/>
              <a:ext cx="504090" cy="52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4DB5A989-9048-4841-ADD1-50D579F0193F}"/>
                </a:ext>
              </a:extLst>
            </p:cNvPr>
            <p:cNvSpPr/>
            <p:nvPr/>
          </p:nvSpPr>
          <p:spPr>
            <a:xfrm>
              <a:off x="9424684" y="1951165"/>
              <a:ext cx="378122" cy="4029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2D763DC1-431C-4760-8DFE-7E2F1C424970}"/>
                </a:ext>
              </a:extLst>
            </p:cNvPr>
            <p:cNvSpPr/>
            <p:nvPr/>
          </p:nvSpPr>
          <p:spPr>
            <a:xfrm>
              <a:off x="9705322" y="2212637"/>
              <a:ext cx="396575" cy="141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2B5126E2-6C61-4927-9CC4-41611CA2650A}"/>
              </a:ext>
            </a:extLst>
          </p:cNvPr>
          <p:cNvGrpSpPr/>
          <p:nvPr/>
        </p:nvGrpSpPr>
        <p:grpSpPr>
          <a:xfrm>
            <a:off x="4276001" y="3638727"/>
            <a:ext cx="523631" cy="559484"/>
            <a:chOff x="4275999" y="3638726"/>
            <a:chExt cx="523631" cy="559484"/>
          </a:xfrm>
          <a:solidFill>
            <a:srgbClr val="C00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FC6C085A-1CE4-4BEA-A645-60E2A13A8D9C}"/>
                </a:ext>
              </a:extLst>
            </p:cNvPr>
            <p:cNvSpPr/>
            <p:nvPr/>
          </p:nvSpPr>
          <p:spPr>
            <a:xfrm>
              <a:off x="4275999" y="3638726"/>
              <a:ext cx="523631" cy="5594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A2ADF2F0-B63A-44E8-A92B-8C7D8F3AA08F}"/>
                </a:ext>
              </a:extLst>
            </p:cNvPr>
            <p:cNvSpPr/>
            <p:nvPr/>
          </p:nvSpPr>
          <p:spPr>
            <a:xfrm>
              <a:off x="4348959" y="3797000"/>
              <a:ext cx="450662" cy="263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F685D127-0910-4E16-B77F-CD18B5AC2F09}"/>
              </a:ext>
            </a:extLst>
          </p:cNvPr>
          <p:cNvSpPr/>
          <p:nvPr/>
        </p:nvSpPr>
        <p:spPr>
          <a:xfrm>
            <a:off x="8747727" y="3717585"/>
            <a:ext cx="526237" cy="437303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76D2840F-8D48-45C7-A4FD-82D25B2ADC6C}"/>
              </a:ext>
            </a:extLst>
          </p:cNvPr>
          <p:cNvGrpSpPr/>
          <p:nvPr/>
        </p:nvGrpSpPr>
        <p:grpSpPr>
          <a:xfrm>
            <a:off x="10482490" y="3656970"/>
            <a:ext cx="479548" cy="504921"/>
            <a:chOff x="10482489" y="3656969"/>
            <a:chExt cx="479548" cy="504921"/>
          </a:xfrm>
          <a:solidFill>
            <a:srgbClr val="C00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C1EB302-08C1-432E-A2BB-4E2A3CEDAEEC}"/>
                </a:ext>
              </a:extLst>
            </p:cNvPr>
            <p:cNvSpPr/>
            <p:nvPr/>
          </p:nvSpPr>
          <p:spPr>
            <a:xfrm>
              <a:off x="10482489" y="3656969"/>
              <a:ext cx="224988" cy="41144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4B343C44-DAA5-40EF-A06B-66A227BB0350}"/>
                </a:ext>
              </a:extLst>
            </p:cNvPr>
            <p:cNvSpPr/>
            <p:nvPr/>
          </p:nvSpPr>
          <p:spPr>
            <a:xfrm>
              <a:off x="10570116" y="4009177"/>
              <a:ext cx="303114" cy="1527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F3E9C9DF-7E12-427C-87BF-B957811F62BA}"/>
                </a:ext>
              </a:extLst>
            </p:cNvPr>
            <p:cNvSpPr/>
            <p:nvPr/>
          </p:nvSpPr>
          <p:spPr>
            <a:xfrm>
              <a:off x="10737049" y="3656969"/>
              <a:ext cx="224988" cy="410967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211FE603-406B-4879-8937-807D6D199841}"/>
                </a:ext>
              </a:extLst>
            </p:cNvPr>
            <p:cNvSpPr/>
            <p:nvPr/>
          </p:nvSpPr>
          <p:spPr>
            <a:xfrm>
              <a:off x="10673132" y="3793379"/>
              <a:ext cx="9474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5C7B21B6-9C18-4892-9841-18670F291CC4}"/>
              </a:ext>
            </a:extLst>
          </p:cNvPr>
          <p:cNvGrpSpPr/>
          <p:nvPr/>
        </p:nvGrpSpPr>
        <p:grpSpPr>
          <a:xfrm>
            <a:off x="5114048" y="4622494"/>
            <a:ext cx="422589" cy="511167"/>
            <a:chOff x="5114047" y="4622493"/>
            <a:chExt cx="422589" cy="511167"/>
          </a:xfrm>
          <a:solidFill>
            <a:srgbClr val="C00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24AB832B-39A8-4114-A848-CC7EA7ABE012}"/>
                </a:ext>
              </a:extLst>
            </p:cNvPr>
            <p:cNvSpPr/>
            <p:nvPr/>
          </p:nvSpPr>
          <p:spPr>
            <a:xfrm>
              <a:off x="5253621" y="4863391"/>
              <a:ext cx="140872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502ABBD4-6423-4774-9188-4E12DBE40B5D}"/>
                </a:ext>
              </a:extLst>
            </p:cNvPr>
            <p:cNvSpPr/>
            <p:nvPr/>
          </p:nvSpPr>
          <p:spPr>
            <a:xfrm>
              <a:off x="5294595" y="4773332"/>
              <a:ext cx="57671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AB622443-4173-406D-BD6E-4C78396DC911}"/>
                </a:ext>
              </a:extLst>
            </p:cNvPr>
            <p:cNvSpPr/>
            <p:nvPr/>
          </p:nvSpPr>
          <p:spPr>
            <a:xfrm>
              <a:off x="5114047" y="4622493"/>
              <a:ext cx="422589" cy="511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1542D39-156C-4DE7-AE99-0FEA337EC221}"/>
              </a:ext>
            </a:extLst>
          </p:cNvPr>
          <p:cNvGrpSpPr/>
          <p:nvPr/>
        </p:nvGrpSpPr>
        <p:grpSpPr>
          <a:xfrm>
            <a:off x="6965452" y="4627377"/>
            <a:ext cx="486643" cy="480452"/>
            <a:chOff x="6965451" y="4627376"/>
            <a:chExt cx="486643" cy="480452"/>
          </a:xfrm>
          <a:solidFill>
            <a:srgbClr val="C00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9D8123BF-1DF7-4308-BD5F-C39A996999A6}"/>
                </a:ext>
              </a:extLst>
            </p:cNvPr>
            <p:cNvSpPr/>
            <p:nvPr/>
          </p:nvSpPr>
          <p:spPr>
            <a:xfrm>
              <a:off x="6965451" y="4627376"/>
              <a:ext cx="486643" cy="389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52F8815-DB03-4C3D-9B20-BF37F7D67F8A}"/>
                </a:ext>
              </a:extLst>
            </p:cNvPr>
            <p:cNvSpPr/>
            <p:nvPr/>
          </p:nvSpPr>
          <p:spPr>
            <a:xfrm>
              <a:off x="7074301" y="5047698"/>
              <a:ext cx="256150" cy="60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9301DDF5-5D15-4EB7-8CB2-08E47CD1EC88}"/>
              </a:ext>
            </a:extLst>
          </p:cNvPr>
          <p:cNvGrpSpPr/>
          <p:nvPr/>
        </p:nvGrpSpPr>
        <p:grpSpPr>
          <a:xfrm>
            <a:off x="7899300" y="4585534"/>
            <a:ext cx="480261" cy="511807"/>
            <a:chOff x="7899300" y="4585533"/>
            <a:chExt cx="480261" cy="511807"/>
          </a:xfrm>
          <a:solidFill>
            <a:srgbClr val="C00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3D145F83-BA36-4693-8D3E-720B6E6BD73F}"/>
                </a:ext>
              </a:extLst>
            </p:cNvPr>
            <p:cNvSpPr/>
            <p:nvPr/>
          </p:nvSpPr>
          <p:spPr>
            <a:xfrm>
              <a:off x="7982538" y="4735631"/>
              <a:ext cx="28209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7DD46904-1E9B-410C-98BC-A24BE6101A99}"/>
                </a:ext>
              </a:extLst>
            </p:cNvPr>
            <p:cNvSpPr/>
            <p:nvPr/>
          </p:nvSpPr>
          <p:spPr>
            <a:xfrm>
              <a:off x="8266816" y="4735631"/>
              <a:ext cx="29507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860C9D84-7258-4238-A0EE-FF906E1E097A}"/>
                </a:ext>
              </a:extLst>
            </p:cNvPr>
            <p:cNvSpPr/>
            <p:nvPr/>
          </p:nvSpPr>
          <p:spPr>
            <a:xfrm>
              <a:off x="7982538" y="4915796"/>
              <a:ext cx="28209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3927C403-3CFB-4BDF-B434-DF0A689F2088}"/>
                </a:ext>
              </a:extLst>
            </p:cNvPr>
            <p:cNvSpPr/>
            <p:nvPr/>
          </p:nvSpPr>
          <p:spPr>
            <a:xfrm>
              <a:off x="8266816" y="4915796"/>
              <a:ext cx="29507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ADF85555-CF2E-4026-A80B-53AD67A7AC8E}"/>
                </a:ext>
              </a:extLst>
            </p:cNvPr>
            <p:cNvSpPr/>
            <p:nvPr/>
          </p:nvSpPr>
          <p:spPr>
            <a:xfrm>
              <a:off x="7899300" y="4735631"/>
              <a:ext cx="56372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6F972646-D73B-49C7-9F39-19A3E97DBC8A}"/>
                </a:ext>
              </a:extLst>
            </p:cNvPr>
            <p:cNvSpPr/>
            <p:nvPr/>
          </p:nvSpPr>
          <p:spPr>
            <a:xfrm>
              <a:off x="8040172" y="4735631"/>
              <a:ext cx="198516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2C2343C-FB73-4A4F-B784-0C4570F5C832}"/>
                </a:ext>
              </a:extLst>
            </p:cNvPr>
            <p:cNvSpPr/>
            <p:nvPr/>
          </p:nvSpPr>
          <p:spPr>
            <a:xfrm>
              <a:off x="8323143" y="4893960"/>
              <a:ext cx="56418" cy="2033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05D38661-CE81-4DE3-B5B5-838FBE9A4A90}"/>
                </a:ext>
              </a:extLst>
            </p:cNvPr>
            <p:cNvSpPr/>
            <p:nvPr/>
          </p:nvSpPr>
          <p:spPr>
            <a:xfrm>
              <a:off x="7899300" y="4893960"/>
              <a:ext cx="56372" cy="202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8FCCCB21-B622-428C-95C9-241F2670CF03}"/>
                </a:ext>
              </a:extLst>
            </p:cNvPr>
            <p:cNvSpPr/>
            <p:nvPr/>
          </p:nvSpPr>
          <p:spPr>
            <a:xfrm>
              <a:off x="8124672" y="4915796"/>
              <a:ext cx="28209" cy="31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B2AECA1A-A789-48BC-BF8C-06D1AAFC51C4}"/>
                </a:ext>
              </a:extLst>
            </p:cNvPr>
            <p:cNvSpPr/>
            <p:nvPr/>
          </p:nvSpPr>
          <p:spPr>
            <a:xfrm>
              <a:off x="8323143" y="4735631"/>
              <a:ext cx="56418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5E675C06-AE5F-4357-9F19-620A1FD47C04}"/>
                </a:ext>
              </a:extLst>
            </p:cNvPr>
            <p:cNvSpPr/>
            <p:nvPr/>
          </p:nvSpPr>
          <p:spPr>
            <a:xfrm>
              <a:off x="8040172" y="4915796"/>
              <a:ext cx="198516" cy="180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13FAC9BB-FBE9-44A8-9248-C5D2F6873B84}"/>
                </a:ext>
              </a:extLst>
            </p:cNvPr>
            <p:cNvSpPr/>
            <p:nvPr/>
          </p:nvSpPr>
          <p:spPr>
            <a:xfrm>
              <a:off x="8038874" y="4585533"/>
              <a:ext cx="198516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500BB561-B52A-490A-8794-DA6F05582987}"/>
              </a:ext>
            </a:extLst>
          </p:cNvPr>
          <p:cNvGrpSpPr/>
          <p:nvPr/>
        </p:nvGrpSpPr>
        <p:grpSpPr>
          <a:xfrm>
            <a:off x="11369806" y="3665337"/>
            <a:ext cx="345981" cy="483425"/>
            <a:chOff x="11369805" y="3665335"/>
            <a:chExt cx="345981" cy="483425"/>
          </a:xfrm>
          <a:solidFill>
            <a:srgbClr val="C00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89D939DD-28E4-4074-8395-116286A2D9BF}"/>
                </a:ext>
              </a:extLst>
            </p:cNvPr>
            <p:cNvSpPr/>
            <p:nvPr/>
          </p:nvSpPr>
          <p:spPr>
            <a:xfrm>
              <a:off x="11369805" y="3665335"/>
              <a:ext cx="345981" cy="3403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30F0E5D7-8736-479F-9A36-3ACC3DB2A171}"/>
                </a:ext>
              </a:extLst>
            </p:cNvPr>
            <p:cNvSpPr/>
            <p:nvPr/>
          </p:nvSpPr>
          <p:spPr>
            <a:xfrm>
              <a:off x="11516191" y="3749131"/>
              <a:ext cx="54434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07DB9B6D-22A0-4891-A434-ABE7DB9D7CDF}"/>
                </a:ext>
              </a:extLst>
            </p:cNvPr>
            <p:cNvSpPr/>
            <p:nvPr/>
          </p:nvSpPr>
          <p:spPr>
            <a:xfrm>
              <a:off x="11450848" y="4033994"/>
              <a:ext cx="186309" cy="58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6AF68926-F1A9-4ADC-BECD-EEA2F4ED7FA2}"/>
                </a:ext>
              </a:extLst>
            </p:cNvPr>
            <p:cNvSpPr/>
            <p:nvPr/>
          </p:nvSpPr>
          <p:spPr>
            <a:xfrm>
              <a:off x="11477457" y="3836776"/>
              <a:ext cx="133100" cy="851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D063BCA5-AC26-42D0-8028-64EFD31FD613}"/>
                </a:ext>
              </a:extLst>
            </p:cNvPr>
            <p:cNvSpPr/>
            <p:nvPr/>
          </p:nvSpPr>
          <p:spPr>
            <a:xfrm>
              <a:off x="11477457" y="4120368"/>
              <a:ext cx="134288" cy="28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2E325620-CFAB-44AB-AB01-A1B85B201B3F}"/>
              </a:ext>
            </a:extLst>
          </p:cNvPr>
          <p:cNvGrpSpPr/>
          <p:nvPr/>
        </p:nvGrpSpPr>
        <p:grpSpPr>
          <a:xfrm>
            <a:off x="8779437" y="4641660"/>
            <a:ext cx="481523" cy="451777"/>
            <a:chOff x="8779437" y="4641658"/>
            <a:chExt cx="481523" cy="451777"/>
          </a:xfrm>
          <a:solidFill>
            <a:srgbClr val="C00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3B7476B5-C16F-485B-853F-338BC63BA28A}"/>
                </a:ext>
              </a:extLst>
            </p:cNvPr>
            <p:cNvSpPr/>
            <p:nvPr/>
          </p:nvSpPr>
          <p:spPr>
            <a:xfrm>
              <a:off x="8906210" y="4851842"/>
              <a:ext cx="226679" cy="2415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AAE1DC68-33C5-4926-9621-CD35B5C43DC7}"/>
                </a:ext>
              </a:extLst>
            </p:cNvPr>
            <p:cNvSpPr/>
            <p:nvPr/>
          </p:nvSpPr>
          <p:spPr>
            <a:xfrm>
              <a:off x="9118780" y="4641658"/>
              <a:ext cx="112708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64EC99FB-4C43-40AF-9B94-FA1C0AC71E13}"/>
                </a:ext>
              </a:extLst>
            </p:cNvPr>
            <p:cNvSpPr/>
            <p:nvPr/>
          </p:nvSpPr>
          <p:spPr>
            <a:xfrm>
              <a:off x="8808899" y="4641658"/>
              <a:ext cx="111410" cy="120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DDB0F7BF-4802-4DBA-BA5A-51DD131504B0}"/>
                </a:ext>
              </a:extLst>
            </p:cNvPr>
            <p:cNvSpPr/>
            <p:nvPr/>
          </p:nvSpPr>
          <p:spPr>
            <a:xfrm>
              <a:off x="8779437" y="4761738"/>
              <a:ext cx="170343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8A178EA-768B-40BA-9CA4-BE1F2640B5BB}"/>
                </a:ext>
              </a:extLst>
            </p:cNvPr>
            <p:cNvSpPr/>
            <p:nvPr/>
          </p:nvSpPr>
          <p:spPr>
            <a:xfrm>
              <a:off x="9091879" y="4761738"/>
              <a:ext cx="169081" cy="90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51D227E9-2735-4E97-B45C-B51DF0C4752F}"/>
                </a:ext>
              </a:extLst>
            </p:cNvPr>
            <p:cNvSpPr/>
            <p:nvPr/>
          </p:nvSpPr>
          <p:spPr>
            <a:xfrm>
              <a:off x="9098298" y="4881862"/>
              <a:ext cx="162662" cy="914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19CAC06E-E4D6-4B81-8672-64A47CF478E9}"/>
                </a:ext>
              </a:extLst>
            </p:cNvPr>
            <p:cNvSpPr/>
            <p:nvPr/>
          </p:nvSpPr>
          <p:spPr>
            <a:xfrm>
              <a:off x="8779437" y="4881862"/>
              <a:ext cx="163961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8D6ED178-EDC8-4504-BC3E-F042DC6473A9}"/>
              </a:ext>
            </a:extLst>
          </p:cNvPr>
          <p:cNvGrpSpPr/>
          <p:nvPr/>
        </p:nvGrpSpPr>
        <p:grpSpPr>
          <a:xfrm>
            <a:off x="4176567" y="4547248"/>
            <a:ext cx="480216" cy="509091"/>
            <a:chOff x="4176567" y="4547247"/>
            <a:chExt cx="480216" cy="509091"/>
          </a:xfrm>
          <a:solidFill>
            <a:srgbClr val="C00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061FF866-2C8A-43B2-A2A1-A29DB0154DD0}"/>
                </a:ext>
              </a:extLst>
            </p:cNvPr>
            <p:cNvSpPr/>
            <p:nvPr/>
          </p:nvSpPr>
          <p:spPr>
            <a:xfrm>
              <a:off x="4390400" y="4776532"/>
              <a:ext cx="29507" cy="286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8C9B1513-9627-4931-B0A5-A14D2F661925}"/>
                </a:ext>
              </a:extLst>
            </p:cNvPr>
            <p:cNvSpPr/>
            <p:nvPr/>
          </p:nvSpPr>
          <p:spPr>
            <a:xfrm>
              <a:off x="4327681" y="4716109"/>
              <a:ext cx="153683" cy="1501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C2AE4F5E-211B-470F-8A73-D8BF3FD3DA3C}"/>
                </a:ext>
              </a:extLst>
            </p:cNvPr>
            <p:cNvSpPr/>
            <p:nvPr/>
          </p:nvSpPr>
          <p:spPr>
            <a:xfrm>
              <a:off x="4464695" y="4563624"/>
              <a:ext cx="192088" cy="206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502ECDBF-9095-40EE-875F-0683653FE950}"/>
                </a:ext>
              </a:extLst>
            </p:cNvPr>
            <p:cNvSpPr/>
            <p:nvPr/>
          </p:nvSpPr>
          <p:spPr>
            <a:xfrm>
              <a:off x="4394258" y="4863867"/>
              <a:ext cx="167783" cy="1774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112510A2-437F-46C6-BA73-30304F1668A2}"/>
                </a:ext>
              </a:extLst>
            </p:cNvPr>
            <p:cNvSpPr/>
            <p:nvPr/>
          </p:nvSpPr>
          <p:spPr>
            <a:xfrm>
              <a:off x="4492867" y="4780611"/>
              <a:ext cx="146002" cy="154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C92F20BD-37CE-4D28-8117-3EB9753D8D37}"/>
                </a:ext>
              </a:extLst>
            </p:cNvPr>
            <p:cNvSpPr/>
            <p:nvPr/>
          </p:nvSpPr>
          <p:spPr>
            <a:xfrm>
              <a:off x="4189369" y="4851568"/>
              <a:ext cx="195946" cy="204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9AE005C3-FC32-4991-8728-9C8695A93ACC}"/>
                </a:ext>
              </a:extLst>
            </p:cNvPr>
            <p:cNvSpPr/>
            <p:nvPr/>
          </p:nvSpPr>
          <p:spPr>
            <a:xfrm>
              <a:off x="4394258" y="4547247"/>
              <a:ext cx="169081" cy="146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2589251F-0000-4D06-9A33-38BD9686FB65}"/>
                </a:ext>
              </a:extLst>
            </p:cNvPr>
            <p:cNvSpPr/>
            <p:nvPr/>
          </p:nvSpPr>
          <p:spPr>
            <a:xfrm>
              <a:off x="4176567" y="4772418"/>
              <a:ext cx="137059" cy="185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1D3F3AE0-1D09-432B-BC18-41C495A2CD06}"/>
              </a:ext>
            </a:extLst>
          </p:cNvPr>
          <p:cNvGrpSpPr/>
          <p:nvPr/>
        </p:nvGrpSpPr>
        <p:grpSpPr>
          <a:xfrm>
            <a:off x="9515063" y="4558961"/>
            <a:ext cx="482831" cy="515923"/>
            <a:chOff x="9515063" y="4558960"/>
            <a:chExt cx="482830" cy="515923"/>
          </a:xfrm>
          <a:solidFill>
            <a:srgbClr val="C00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B9DB9D17-A1F4-49A0-A471-2680EB45E5FA}"/>
                </a:ext>
              </a:extLst>
            </p:cNvPr>
            <p:cNvSpPr/>
            <p:nvPr/>
          </p:nvSpPr>
          <p:spPr>
            <a:xfrm>
              <a:off x="9515063" y="4740469"/>
              <a:ext cx="57671" cy="331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67208AD0-BA9A-4032-BA31-9494E659D0B3}"/>
                </a:ext>
              </a:extLst>
            </p:cNvPr>
            <p:cNvSpPr/>
            <p:nvPr/>
          </p:nvSpPr>
          <p:spPr>
            <a:xfrm>
              <a:off x="9570137" y="4861928"/>
              <a:ext cx="199814" cy="21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09AA238E-03C4-4720-9A72-AE020D9CD243}"/>
                </a:ext>
              </a:extLst>
            </p:cNvPr>
            <p:cNvSpPr/>
            <p:nvPr/>
          </p:nvSpPr>
          <p:spPr>
            <a:xfrm>
              <a:off x="9795519" y="4558960"/>
              <a:ext cx="171605" cy="614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88494428-E5AC-43F1-8640-0D1C5E8F59A2}"/>
                </a:ext>
              </a:extLst>
            </p:cNvPr>
            <p:cNvSpPr/>
            <p:nvPr/>
          </p:nvSpPr>
          <p:spPr>
            <a:xfrm>
              <a:off x="9824944" y="4651744"/>
              <a:ext cx="170380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B49F8D05-76FA-49E2-97EC-6E1E5E2C0BCD}"/>
                </a:ext>
              </a:extLst>
            </p:cNvPr>
            <p:cNvSpPr/>
            <p:nvPr/>
          </p:nvSpPr>
          <p:spPr>
            <a:xfrm>
              <a:off x="9798079" y="4830528"/>
              <a:ext cx="198507" cy="61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ECB965B1-7482-4194-B419-E945692E3339}"/>
                </a:ext>
              </a:extLst>
            </p:cNvPr>
            <p:cNvSpPr/>
            <p:nvPr/>
          </p:nvSpPr>
          <p:spPr>
            <a:xfrm>
              <a:off x="9768608" y="4740469"/>
              <a:ext cx="227978" cy="58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DD1A77C4-877F-4A52-97EC-5041F679E438}"/>
                </a:ext>
              </a:extLst>
            </p:cNvPr>
            <p:cNvSpPr/>
            <p:nvPr/>
          </p:nvSpPr>
          <p:spPr>
            <a:xfrm>
              <a:off x="9798079" y="4923358"/>
              <a:ext cx="199814" cy="151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076E38BD-88EF-4247-A52A-053CAF6DAFBC}"/>
                </a:ext>
              </a:extLst>
            </p:cNvPr>
            <p:cNvSpPr/>
            <p:nvPr/>
          </p:nvSpPr>
          <p:spPr>
            <a:xfrm>
              <a:off x="9600861" y="4650400"/>
              <a:ext cx="140918" cy="1801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1529410D-4162-418A-BAD6-063BA278FA1D}"/>
              </a:ext>
            </a:extLst>
          </p:cNvPr>
          <p:cNvGrpSpPr/>
          <p:nvPr/>
        </p:nvGrpSpPr>
        <p:grpSpPr>
          <a:xfrm>
            <a:off x="9486682" y="5286147"/>
            <a:ext cx="709583" cy="701189"/>
            <a:chOff x="9486680" y="5286146"/>
            <a:chExt cx="709583" cy="701189"/>
          </a:xfrm>
          <a:solidFill>
            <a:srgbClr val="C00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A8BBFF0F-5108-4DD0-BA7A-68DA53D9AD39}"/>
                </a:ext>
              </a:extLst>
            </p:cNvPr>
            <p:cNvSpPr/>
            <p:nvPr/>
          </p:nvSpPr>
          <p:spPr>
            <a:xfrm>
              <a:off x="9819823" y="5286146"/>
              <a:ext cx="41458" cy="110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63DD88A5-4851-4B67-9514-2706C779F718}"/>
                </a:ext>
              </a:extLst>
            </p:cNvPr>
            <p:cNvSpPr/>
            <p:nvPr/>
          </p:nvSpPr>
          <p:spPr>
            <a:xfrm>
              <a:off x="9654180" y="5372849"/>
              <a:ext cx="84764" cy="88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136888B6-96F7-472D-9FAF-E1CA1B66E137}"/>
                </a:ext>
              </a:extLst>
            </p:cNvPr>
            <p:cNvSpPr/>
            <p:nvPr/>
          </p:nvSpPr>
          <p:spPr>
            <a:xfrm>
              <a:off x="9942097" y="5373617"/>
              <a:ext cx="84764" cy="87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6B410BDA-DC06-4F30-8441-3CB980B26860}"/>
                </a:ext>
              </a:extLst>
            </p:cNvPr>
            <p:cNvSpPr/>
            <p:nvPr/>
          </p:nvSpPr>
          <p:spPr>
            <a:xfrm>
              <a:off x="10111499" y="5593000"/>
              <a:ext cx="84764" cy="3089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5B8E0745-7A82-4E3B-AC86-F2AC7B5142A1}"/>
                </a:ext>
              </a:extLst>
            </p:cNvPr>
            <p:cNvSpPr/>
            <p:nvPr/>
          </p:nvSpPr>
          <p:spPr>
            <a:xfrm>
              <a:off x="9486680" y="5594783"/>
              <a:ext cx="84764" cy="309149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4CB5155E-16F8-4A78-8FFF-5FE399AFE6BA}"/>
                </a:ext>
              </a:extLst>
            </p:cNvPr>
            <p:cNvSpPr/>
            <p:nvPr/>
          </p:nvSpPr>
          <p:spPr>
            <a:xfrm>
              <a:off x="9723830" y="5617067"/>
              <a:ext cx="342570" cy="264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8129E012-C080-46CA-B8A4-88334C1719C9}"/>
                </a:ext>
              </a:extLst>
            </p:cNvPr>
            <p:cNvSpPr/>
            <p:nvPr/>
          </p:nvSpPr>
          <p:spPr>
            <a:xfrm>
              <a:off x="9609018" y="5506736"/>
              <a:ext cx="419746" cy="4805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7642CF29-227F-4D0B-9438-FF6F7EDF23B4}"/>
              </a:ext>
            </a:extLst>
          </p:cNvPr>
          <p:cNvGrpSpPr/>
          <p:nvPr/>
        </p:nvGrpSpPr>
        <p:grpSpPr>
          <a:xfrm>
            <a:off x="11313944" y="4449479"/>
            <a:ext cx="551080" cy="587347"/>
            <a:chOff x="11313944" y="4449479"/>
            <a:chExt cx="551080" cy="587346"/>
          </a:xfrm>
          <a:solidFill>
            <a:srgbClr val="C00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FAEDDDD4-A56B-459A-9A40-2DD8A637E3E5}"/>
                </a:ext>
              </a:extLst>
            </p:cNvPr>
            <p:cNvSpPr/>
            <p:nvPr/>
          </p:nvSpPr>
          <p:spPr>
            <a:xfrm>
              <a:off x="11362316" y="4449479"/>
              <a:ext cx="161272" cy="1718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B8F665ED-9B13-47D4-9997-3697FB1D65A9}"/>
                </a:ext>
              </a:extLst>
            </p:cNvPr>
            <p:cNvSpPr/>
            <p:nvPr/>
          </p:nvSpPr>
          <p:spPr>
            <a:xfrm>
              <a:off x="11574804" y="4519778"/>
              <a:ext cx="193514" cy="13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9C142D49-E3E1-43B6-8D13-F7F3DF6E6959}"/>
                </a:ext>
              </a:extLst>
            </p:cNvPr>
            <p:cNvSpPr/>
            <p:nvPr/>
          </p:nvSpPr>
          <p:spPr>
            <a:xfrm>
              <a:off x="11374038" y="4826614"/>
              <a:ext cx="197885" cy="136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217BF602-AB07-4C8B-8FB1-C760C604004B}"/>
                </a:ext>
              </a:extLst>
            </p:cNvPr>
            <p:cNvSpPr/>
            <p:nvPr/>
          </p:nvSpPr>
          <p:spPr>
            <a:xfrm>
              <a:off x="11652491" y="4690030"/>
              <a:ext cx="165643" cy="170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1B39BAE3-8100-4B24-8365-4B76606A4F8B}"/>
                </a:ext>
              </a:extLst>
            </p:cNvPr>
            <p:cNvSpPr/>
            <p:nvPr/>
          </p:nvSpPr>
          <p:spPr>
            <a:xfrm>
              <a:off x="11313944" y="4618195"/>
              <a:ext cx="257979" cy="1749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A391D91-301B-4D53-98E4-01DF11E83F0C}"/>
                </a:ext>
              </a:extLst>
            </p:cNvPr>
            <p:cNvSpPr/>
            <p:nvPr/>
          </p:nvSpPr>
          <p:spPr>
            <a:xfrm>
              <a:off x="11604110" y="4858691"/>
              <a:ext cx="260914" cy="1781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D7736782-ED06-4D5B-974A-E88674AB29BA}"/>
              </a:ext>
            </a:extLst>
          </p:cNvPr>
          <p:cNvGrpSpPr/>
          <p:nvPr/>
        </p:nvGrpSpPr>
        <p:grpSpPr>
          <a:xfrm>
            <a:off x="6024699" y="4673718"/>
            <a:ext cx="482820" cy="513199"/>
            <a:chOff x="6024698" y="4673717"/>
            <a:chExt cx="482820" cy="513198"/>
          </a:xfrm>
          <a:solidFill>
            <a:srgbClr val="C00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A963149F-787F-4070-8BDC-6E436401247A}"/>
                </a:ext>
              </a:extLst>
            </p:cNvPr>
            <p:cNvSpPr/>
            <p:nvPr/>
          </p:nvSpPr>
          <p:spPr>
            <a:xfrm>
              <a:off x="6308966" y="4975305"/>
              <a:ext cx="198552" cy="211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3B0056D2-8009-454A-8D76-E4803882F578}"/>
                </a:ext>
              </a:extLst>
            </p:cNvPr>
            <p:cNvSpPr/>
            <p:nvPr/>
          </p:nvSpPr>
          <p:spPr>
            <a:xfrm>
              <a:off x="6025996" y="4825206"/>
              <a:ext cx="423888" cy="3002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3375A38-4FAD-473B-B6D8-D8058069C45D}"/>
                </a:ext>
              </a:extLst>
            </p:cNvPr>
            <p:cNvSpPr/>
            <p:nvPr/>
          </p:nvSpPr>
          <p:spPr>
            <a:xfrm>
              <a:off x="6024698" y="4673717"/>
              <a:ext cx="425186" cy="1228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BFC2EBBB-FB72-47F5-ACF4-7A840259A7B5}"/>
              </a:ext>
            </a:extLst>
          </p:cNvPr>
          <p:cNvGrpSpPr/>
          <p:nvPr/>
        </p:nvGrpSpPr>
        <p:grpSpPr>
          <a:xfrm>
            <a:off x="10481630" y="4540279"/>
            <a:ext cx="453351" cy="480452"/>
            <a:chOff x="10481630" y="4540279"/>
            <a:chExt cx="453350" cy="480452"/>
          </a:xfrm>
          <a:solidFill>
            <a:srgbClr val="C00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1BC1C5EC-47FB-453F-9962-189A8BB5A382}"/>
                </a:ext>
              </a:extLst>
            </p:cNvPr>
            <p:cNvSpPr/>
            <p:nvPr/>
          </p:nvSpPr>
          <p:spPr>
            <a:xfrm>
              <a:off x="10736473" y="4810502"/>
              <a:ext cx="198507" cy="2102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E03E6E9B-C545-44A1-8CA0-3CAFE906E4C1}"/>
                </a:ext>
              </a:extLst>
            </p:cNvPr>
            <p:cNvSpPr/>
            <p:nvPr/>
          </p:nvSpPr>
          <p:spPr>
            <a:xfrm>
              <a:off x="10481630" y="4643981"/>
              <a:ext cx="57680" cy="3753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E50E8864-D4AF-4280-AA96-7D787B52A17E}"/>
                </a:ext>
              </a:extLst>
            </p:cNvPr>
            <p:cNvSpPr/>
            <p:nvPr/>
          </p:nvSpPr>
          <p:spPr>
            <a:xfrm>
              <a:off x="10566129" y="4659014"/>
              <a:ext cx="284350" cy="3603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A531089D-D0DC-4D9C-9F21-3ABA1004CA82}"/>
                </a:ext>
              </a:extLst>
            </p:cNvPr>
            <p:cNvSpPr/>
            <p:nvPr/>
          </p:nvSpPr>
          <p:spPr>
            <a:xfrm>
              <a:off x="10623764" y="4839132"/>
              <a:ext cx="107624" cy="300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0CFFA256-172F-44A1-BEC2-BF2C27AF7021}"/>
                </a:ext>
              </a:extLst>
            </p:cNvPr>
            <p:cNvSpPr/>
            <p:nvPr/>
          </p:nvSpPr>
          <p:spPr>
            <a:xfrm>
              <a:off x="10481630" y="4540279"/>
              <a:ext cx="367552" cy="88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E820451E-B553-4307-A4D6-F1F5206217FA}"/>
              </a:ext>
            </a:extLst>
          </p:cNvPr>
          <p:cNvGrpSpPr/>
          <p:nvPr/>
        </p:nvGrpSpPr>
        <p:grpSpPr>
          <a:xfrm>
            <a:off x="10373750" y="2606177"/>
            <a:ext cx="630351" cy="670008"/>
            <a:chOff x="10373749" y="2606177"/>
            <a:chExt cx="630350" cy="670008"/>
          </a:xfrm>
          <a:solidFill>
            <a:srgbClr val="C00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9729E14B-0E49-4EB6-8267-A0BD1561CF96}"/>
                </a:ext>
              </a:extLst>
            </p:cNvPr>
            <p:cNvSpPr/>
            <p:nvPr/>
          </p:nvSpPr>
          <p:spPr>
            <a:xfrm>
              <a:off x="10594439" y="2606177"/>
              <a:ext cx="183922" cy="1960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46F1C627-F5C2-42FC-9CE5-C21C4107E9E7}"/>
                </a:ext>
              </a:extLst>
            </p:cNvPr>
            <p:cNvSpPr/>
            <p:nvPr/>
          </p:nvSpPr>
          <p:spPr>
            <a:xfrm>
              <a:off x="10373749" y="2998162"/>
              <a:ext cx="630350" cy="2780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EC658836-6646-4257-8F9E-C93DFD8395A7}"/>
                </a:ext>
              </a:extLst>
            </p:cNvPr>
            <p:cNvSpPr/>
            <p:nvPr/>
          </p:nvSpPr>
          <p:spPr>
            <a:xfrm>
              <a:off x="1080340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EFAA71E4-BAD7-4801-8FDF-CB15C11E1FCC}"/>
                </a:ext>
              </a:extLst>
            </p:cNvPr>
            <p:cNvSpPr/>
            <p:nvPr/>
          </p:nvSpPr>
          <p:spPr>
            <a:xfrm>
              <a:off x="10410517" y="2686370"/>
              <a:ext cx="158877" cy="2744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F9D9B327-B99F-4C08-9553-FA0D1B8004DE}"/>
                </a:ext>
              </a:extLst>
            </p:cNvPr>
            <p:cNvSpPr/>
            <p:nvPr/>
          </p:nvSpPr>
          <p:spPr>
            <a:xfrm>
              <a:off x="10701415" y="2795009"/>
              <a:ext cx="150546" cy="160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574BC72A-AD9C-4E30-AE41-925DC3307F23}"/>
                </a:ext>
              </a:extLst>
            </p:cNvPr>
            <p:cNvSpPr/>
            <p:nvPr/>
          </p:nvSpPr>
          <p:spPr>
            <a:xfrm>
              <a:off x="10517547" y="2796820"/>
              <a:ext cx="150491" cy="165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C07F8CB4-BC5E-467D-869E-AC08C48F4610}"/>
              </a:ext>
            </a:extLst>
          </p:cNvPr>
          <p:cNvGrpSpPr/>
          <p:nvPr/>
        </p:nvGrpSpPr>
        <p:grpSpPr>
          <a:xfrm>
            <a:off x="5049354" y="2654384"/>
            <a:ext cx="627004" cy="670008"/>
            <a:chOff x="5049353" y="2654384"/>
            <a:chExt cx="627004" cy="670008"/>
          </a:xfrm>
          <a:solidFill>
            <a:srgbClr val="C00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69E21E23-06B4-429B-A685-EA3C44AA496B}"/>
                </a:ext>
              </a:extLst>
            </p:cNvPr>
            <p:cNvSpPr/>
            <p:nvPr/>
          </p:nvSpPr>
          <p:spPr>
            <a:xfrm>
              <a:off x="5325227" y="3007178"/>
              <a:ext cx="75245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F07B25CF-A0DD-4F68-B073-902956A18F6C}"/>
                </a:ext>
              </a:extLst>
            </p:cNvPr>
            <p:cNvSpPr/>
            <p:nvPr/>
          </p:nvSpPr>
          <p:spPr>
            <a:xfrm>
              <a:off x="5290105" y="3126562"/>
              <a:ext cx="148846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AE5F3773-FFE1-483D-AE3C-5243AE9BFA3C}"/>
                </a:ext>
              </a:extLst>
            </p:cNvPr>
            <p:cNvSpPr/>
            <p:nvPr/>
          </p:nvSpPr>
          <p:spPr>
            <a:xfrm>
              <a:off x="5198144" y="2930542"/>
              <a:ext cx="332768" cy="3938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82AEB6F1-91BD-4E23-B8A8-C2C8389D1F3B}"/>
                </a:ext>
              </a:extLst>
            </p:cNvPr>
            <p:cNvSpPr/>
            <p:nvPr/>
          </p:nvSpPr>
          <p:spPr>
            <a:xfrm>
              <a:off x="5161367" y="2654384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F7DDB7C1-5045-4020-B103-9D4ECE67C1FD}"/>
                </a:ext>
              </a:extLst>
            </p:cNvPr>
            <p:cNvSpPr/>
            <p:nvPr/>
          </p:nvSpPr>
          <p:spPr>
            <a:xfrm>
              <a:off x="5049353" y="2775533"/>
              <a:ext cx="627004" cy="3119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341DB212-2645-40BE-BAFE-595C6940CF06}"/>
              </a:ext>
            </a:extLst>
          </p:cNvPr>
          <p:cNvGrpSpPr/>
          <p:nvPr/>
        </p:nvGrpSpPr>
        <p:grpSpPr>
          <a:xfrm>
            <a:off x="9500214" y="2659945"/>
            <a:ext cx="406313" cy="669999"/>
            <a:chOff x="9500213" y="2659943"/>
            <a:chExt cx="406313" cy="669999"/>
          </a:xfrm>
          <a:solidFill>
            <a:srgbClr val="C00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9925198A-434C-4857-A9C4-1C021FA1CA53}"/>
                </a:ext>
              </a:extLst>
            </p:cNvPr>
            <p:cNvSpPr/>
            <p:nvPr/>
          </p:nvSpPr>
          <p:spPr>
            <a:xfrm>
              <a:off x="9722604" y="3021616"/>
              <a:ext cx="145444" cy="190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F6135E84-B77D-4DDD-9752-0CA9C6299E05}"/>
                </a:ext>
              </a:extLst>
            </p:cNvPr>
            <p:cNvSpPr/>
            <p:nvPr/>
          </p:nvSpPr>
          <p:spPr>
            <a:xfrm>
              <a:off x="9635636" y="3141000"/>
              <a:ext cx="132130" cy="69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7481F068-C376-402B-B067-4C841B0AF498}"/>
                </a:ext>
              </a:extLst>
            </p:cNvPr>
            <p:cNvSpPr/>
            <p:nvPr/>
          </p:nvSpPr>
          <p:spPr>
            <a:xfrm>
              <a:off x="9536990" y="3018050"/>
              <a:ext cx="147200" cy="1925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94BEC280-7CE9-43CE-8A00-9001B97BDD27}"/>
                </a:ext>
              </a:extLst>
            </p:cNvPr>
            <p:cNvSpPr/>
            <p:nvPr/>
          </p:nvSpPr>
          <p:spPr>
            <a:xfrm>
              <a:off x="9500213" y="3249695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AECE41E7-14D0-405E-996C-EFB1FC9063EC}"/>
                </a:ext>
              </a:extLst>
            </p:cNvPr>
            <p:cNvSpPr/>
            <p:nvPr/>
          </p:nvSpPr>
          <p:spPr>
            <a:xfrm>
              <a:off x="9500213" y="2659943"/>
              <a:ext cx="406313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3B00A752-BB72-4638-9D21-0B991C48B340}"/>
                </a:ext>
              </a:extLst>
            </p:cNvPr>
            <p:cNvSpPr/>
            <p:nvPr/>
          </p:nvSpPr>
          <p:spPr>
            <a:xfrm>
              <a:off x="9538691" y="2775770"/>
              <a:ext cx="329366" cy="80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5012358C-AE27-4BD3-AAD5-B5A722ACE65A}"/>
                </a:ext>
              </a:extLst>
            </p:cNvPr>
            <p:cNvSpPr/>
            <p:nvPr/>
          </p:nvSpPr>
          <p:spPr>
            <a:xfrm>
              <a:off x="9535344" y="2847030"/>
              <a:ext cx="331067" cy="167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2BC8394C-209E-4F2A-B4B6-80768CC9F0E3}"/>
              </a:ext>
            </a:extLst>
          </p:cNvPr>
          <p:cNvGrpSpPr/>
          <p:nvPr/>
        </p:nvGrpSpPr>
        <p:grpSpPr>
          <a:xfrm>
            <a:off x="6018206" y="2642157"/>
            <a:ext cx="626949" cy="666443"/>
            <a:chOff x="6018205" y="2642158"/>
            <a:chExt cx="626949" cy="666442"/>
          </a:xfrm>
          <a:solidFill>
            <a:srgbClr val="C00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DB2846EC-DBC7-43D7-8217-C763F24B0026}"/>
                </a:ext>
              </a:extLst>
            </p:cNvPr>
            <p:cNvSpPr/>
            <p:nvPr/>
          </p:nvSpPr>
          <p:spPr>
            <a:xfrm>
              <a:off x="6161958" y="299495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EF67545B-0317-4F48-A0AD-837E5107A0FB}"/>
                </a:ext>
              </a:extLst>
            </p:cNvPr>
            <p:cNvSpPr/>
            <p:nvPr/>
          </p:nvSpPr>
          <p:spPr>
            <a:xfrm>
              <a:off x="6126827" y="3114336"/>
              <a:ext cx="147200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1A78F98E-0BCB-4025-84AE-4BCC504BD8DF}"/>
                </a:ext>
              </a:extLst>
            </p:cNvPr>
            <p:cNvSpPr/>
            <p:nvPr/>
          </p:nvSpPr>
          <p:spPr>
            <a:xfrm>
              <a:off x="6018205" y="2879125"/>
              <a:ext cx="626949" cy="4294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8AE23734-43AC-4254-8CF3-858AE2BC50F2}"/>
                </a:ext>
              </a:extLst>
            </p:cNvPr>
            <p:cNvSpPr/>
            <p:nvPr/>
          </p:nvSpPr>
          <p:spPr>
            <a:xfrm>
              <a:off x="6200427" y="2759741"/>
              <a:ext cx="259168" cy="1586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643FA613-F08D-47BB-BB54-E4DA2C97115D}"/>
                </a:ext>
              </a:extLst>
            </p:cNvPr>
            <p:cNvSpPr/>
            <p:nvPr/>
          </p:nvSpPr>
          <p:spPr>
            <a:xfrm>
              <a:off x="6237204" y="2642158"/>
              <a:ext cx="183922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D9CB32F3-ECB4-4925-91ED-3246B48E7D09}"/>
              </a:ext>
            </a:extLst>
          </p:cNvPr>
          <p:cNvGrpSpPr/>
          <p:nvPr/>
        </p:nvGrpSpPr>
        <p:grpSpPr>
          <a:xfrm>
            <a:off x="6910981" y="2653461"/>
            <a:ext cx="628659" cy="672385"/>
            <a:chOff x="6910980" y="2653460"/>
            <a:chExt cx="628659" cy="672385"/>
          </a:xfrm>
          <a:solidFill>
            <a:srgbClr val="C00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550ECE76-564F-4945-BA4F-924BA78824F3}"/>
                </a:ext>
              </a:extLst>
            </p:cNvPr>
            <p:cNvSpPr/>
            <p:nvPr/>
          </p:nvSpPr>
          <p:spPr>
            <a:xfrm>
              <a:off x="7093201" y="2811139"/>
              <a:ext cx="259168" cy="22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5219F0BC-EA87-4AAE-B41F-FC4142222CBB}"/>
                </a:ext>
              </a:extLst>
            </p:cNvPr>
            <p:cNvSpPr/>
            <p:nvPr/>
          </p:nvSpPr>
          <p:spPr>
            <a:xfrm>
              <a:off x="7186809" y="2891332"/>
              <a:ext cx="75300" cy="80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ED3956C6-EFA3-4C3F-9E28-94E01393341C}"/>
                </a:ext>
              </a:extLst>
            </p:cNvPr>
            <p:cNvSpPr/>
            <p:nvPr/>
          </p:nvSpPr>
          <p:spPr>
            <a:xfrm>
              <a:off x="6949458" y="2653460"/>
              <a:ext cx="550066" cy="590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96666B1F-286C-422B-AF8B-EDCF6145BC21}"/>
                </a:ext>
              </a:extLst>
            </p:cNvPr>
            <p:cNvSpPr/>
            <p:nvPr/>
          </p:nvSpPr>
          <p:spPr>
            <a:xfrm>
              <a:off x="7153378" y="3008970"/>
              <a:ext cx="142161" cy="784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72E61A6-4499-4CBE-A7BC-F46C7DD97898}"/>
                </a:ext>
              </a:extLst>
            </p:cNvPr>
            <p:cNvSpPr/>
            <p:nvPr/>
          </p:nvSpPr>
          <p:spPr>
            <a:xfrm>
              <a:off x="7337301" y="3124733"/>
              <a:ext cx="202338" cy="196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B37B8FEA-800F-4997-A44E-03FC1A323CDE}"/>
                </a:ext>
              </a:extLst>
            </p:cNvPr>
            <p:cNvSpPr/>
            <p:nvPr/>
          </p:nvSpPr>
          <p:spPr>
            <a:xfrm>
              <a:off x="6910980" y="3128299"/>
              <a:ext cx="202338" cy="197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5D30957A-AFE0-41FB-99C7-740CEE185A9E}"/>
              </a:ext>
            </a:extLst>
          </p:cNvPr>
          <p:cNvGrpSpPr/>
          <p:nvPr/>
        </p:nvGrpSpPr>
        <p:grpSpPr>
          <a:xfrm>
            <a:off x="4171996" y="2668998"/>
            <a:ext cx="628659" cy="670007"/>
            <a:chOff x="4171995" y="2668996"/>
            <a:chExt cx="628659" cy="670007"/>
          </a:xfrm>
          <a:solidFill>
            <a:srgbClr val="C00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0DC17CF4-874D-4BED-ACFD-3792F9D96921}"/>
                </a:ext>
              </a:extLst>
            </p:cNvPr>
            <p:cNvSpPr/>
            <p:nvPr/>
          </p:nvSpPr>
          <p:spPr>
            <a:xfrm>
              <a:off x="4411047" y="2923775"/>
              <a:ext cx="147200" cy="1550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5063BB2A-6E84-46DE-A98C-FDA9E0B42E5C}"/>
                </a:ext>
              </a:extLst>
            </p:cNvPr>
            <p:cNvSpPr/>
            <p:nvPr/>
          </p:nvSpPr>
          <p:spPr>
            <a:xfrm>
              <a:off x="4243894" y="2668996"/>
              <a:ext cx="183922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4B1ADEBC-CA0A-4022-BBD4-6F73326E5DD4}"/>
                </a:ext>
              </a:extLst>
            </p:cNvPr>
            <p:cNvSpPr/>
            <p:nvPr/>
          </p:nvSpPr>
          <p:spPr>
            <a:xfrm>
              <a:off x="4539785" y="2668996"/>
              <a:ext cx="183977" cy="196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B351E9E6-7886-40FB-96DC-79CE3018AE3F}"/>
                </a:ext>
              </a:extLst>
            </p:cNvPr>
            <p:cNvSpPr/>
            <p:nvPr/>
          </p:nvSpPr>
          <p:spPr>
            <a:xfrm>
              <a:off x="4437793" y="3109106"/>
              <a:ext cx="88669" cy="57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29803CDF-725E-4971-9EAA-FC2A127174B2}"/>
                </a:ext>
              </a:extLst>
            </p:cNvPr>
            <p:cNvSpPr/>
            <p:nvPr/>
          </p:nvSpPr>
          <p:spPr>
            <a:xfrm>
              <a:off x="4319095" y="309660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54A60518-957C-47D2-8DE3-6F335E303D38}"/>
                </a:ext>
              </a:extLst>
            </p:cNvPr>
            <p:cNvSpPr/>
            <p:nvPr/>
          </p:nvSpPr>
          <p:spPr>
            <a:xfrm>
              <a:off x="4503008" y="3098416"/>
              <a:ext cx="148846" cy="2405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EDDFD412-0463-483B-86B3-5EB1DD614048}"/>
                </a:ext>
              </a:extLst>
            </p:cNvPr>
            <p:cNvSpPr/>
            <p:nvPr/>
          </p:nvSpPr>
          <p:spPr>
            <a:xfrm>
              <a:off x="4508056" y="2857884"/>
              <a:ext cx="292598" cy="245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11EA4165-99A9-4E37-9296-EA0BD66A13CC}"/>
                </a:ext>
              </a:extLst>
            </p:cNvPr>
            <p:cNvSpPr/>
            <p:nvPr/>
          </p:nvSpPr>
          <p:spPr>
            <a:xfrm>
              <a:off x="4171995" y="2856082"/>
              <a:ext cx="289252" cy="2459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09819572-50CE-4B8A-93AF-1FB8D7593CD4}"/>
              </a:ext>
            </a:extLst>
          </p:cNvPr>
          <p:cNvGrpSpPr/>
          <p:nvPr/>
        </p:nvGrpSpPr>
        <p:grpSpPr>
          <a:xfrm>
            <a:off x="7859579" y="2653946"/>
            <a:ext cx="588535" cy="667237"/>
            <a:chOff x="7859578" y="2653945"/>
            <a:chExt cx="588535" cy="667237"/>
          </a:xfrm>
          <a:solidFill>
            <a:srgbClr val="C00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959C1406-664B-439E-A7A9-B74357482D6D}"/>
                </a:ext>
              </a:extLst>
            </p:cNvPr>
            <p:cNvSpPr/>
            <p:nvPr/>
          </p:nvSpPr>
          <p:spPr>
            <a:xfrm>
              <a:off x="8152168" y="2653945"/>
              <a:ext cx="36822" cy="998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04EB0F2A-57F9-4319-92D5-F664F87A5116}"/>
                </a:ext>
              </a:extLst>
            </p:cNvPr>
            <p:cNvSpPr/>
            <p:nvPr/>
          </p:nvSpPr>
          <p:spPr>
            <a:xfrm>
              <a:off x="8264191" y="2696245"/>
              <a:ext cx="75245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8693BE39-D31F-4C9E-BFD8-FE21419D44FA}"/>
                </a:ext>
              </a:extLst>
            </p:cNvPr>
            <p:cNvSpPr/>
            <p:nvPr/>
          </p:nvSpPr>
          <p:spPr>
            <a:xfrm>
              <a:off x="8372813" y="2930103"/>
              <a:ext cx="75300" cy="41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2CCCA44D-0089-49E1-8DC5-73421779E6F2}"/>
                </a:ext>
              </a:extLst>
            </p:cNvPr>
            <p:cNvSpPr/>
            <p:nvPr/>
          </p:nvSpPr>
          <p:spPr>
            <a:xfrm>
              <a:off x="7859578" y="2930103"/>
              <a:ext cx="75300" cy="392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CAA43529-B41C-4007-8293-4064F4D80805}"/>
                </a:ext>
              </a:extLst>
            </p:cNvPr>
            <p:cNvSpPr/>
            <p:nvPr/>
          </p:nvSpPr>
          <p:spPr>
            <a:xfrm>
              <a:off x="8005023" y="2696245"/>
              <a:ext cx="75300" cy="77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BD02317C-518E-4C89-A8DD-6B0DC711C48D}"/>
                </a:ext>
              </a:extLst>
            </p:cNvPr>
            <p:cNvSpPr/>
            <p:nvPr/>
          </p:nvSpPr>
          <p:spPr>
            <a:xfrm>
              <a:off x="7893009" y="2772991"/>
              <a:ext cx="78638" cy="587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78C663C2-096A-4792-827A-50A36F5D27FE}"/>
                </a:ext>
              </a:extLst>
            </p:cNvPr>
            <p:cNvSpPr/>
            <p:nvPr/>
          </p:nvSpPr>
          <p:spPr>
            <a:xfrm>
              <a:off x="8334399" y="2773667"/>
              <a:ext cx="78583" cy="606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9461805-1CEB-4F14-909E-B7F42DB851DD}"/>
                </a:ext>
              </a:extLst>
            </p:cNvPr>
            <p:cNvSpPr/>
            <p:nvPr/>
          </p:nvSpPr>
          <p:spPr>
            <a:xfrm>
              <a:off x="7959925" y="2769772"/>
              <a:ext cx="376175" cy="5514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AA0220F3-B298-478E-AE5E-EEFC5037701F}"/>
              </a:ext>
            </a:extLst>
          </p:cNvPr>
          <p:cNvGrpSpPr/>
          <p:nvPr/>
        </p:nvGrpSpPr>
        <p:grpSpPr>
          <a:xfrm>
            <a:off x="8602245" y="2653726"/>
            <a:ext cx="638680" cy="668188"/>
            <a:chOff x="8602245" y="2653725"/>
            <a:chExt cx="638680" cy="668188"/>
          </a:xfrm>
          <a:solidFill>
            <a:srgbClr val="C00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A98D2F94-AFC7-49CC-BEF9-64B123794321}"/>
                </a:ext>
              </a:extLst>
            </p:cNvPr>
            <p:cNvSpPr/>
            <p:nvPr/>
          </p:nvSpPr>
          <p:spPr>
            <a:xfrm>
              <a:off x="8602245" y="2821180"/>
              <a:ext cx="290952" cy="331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52AAA9F3-656A-4440-B506-FD13C29D4171}"/>
                </a:ext>
              </a:extLst>
            </p:cNvPr>
            <p:cNvSpPr/>
            <p:nvPr/>
          </p:nvSpPr>
          <p:spPr>
            <a:xfrm>
              <a:off x="8766115" y="2653725"/>
              <a:ext cx="309314" cy="302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5FF3281F-C3A9-4DE2-8F1C-734D3928F618}"/>
                </a:ext>
              </a:extLst>
            </p:cNvPr>
            <p:cNvSpPr/>
            <p:nvPr/>
          </p:nvSpPr>
          <p:spPr>
            <a:xfrm>
              <a:off x="8949973" y="2821180"/>
              <a:ext cx="290952" cy="329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011BAC8C-22CD-48D6-A9D2-DAAEB3CB15BB}"/>
                </a:ext>
              </a:extLst>
            </p:cNvPr>
            <p:cNvSpPr/>
            <p:nvPr/>
          </p:nvSpPr>
          <p:spPr>
            <a:xfrm>
              <a:off x="8766115" y="3017199"/>
              <a:ext cx="312651" cy="3047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162F71BC-747E-464B-9191-F81D90232675}"/>
              </a:ext>
            </a:extLst>
          </p:cNvPr>
          <p:cNvGrpSpPr/>
          <p:nvPr/>
        </p:nvGrpSpPr>
        <p:grpSpPr>
          <a:xfrm>
            <a:off x="11384133" y="5555163"/>
            <a:ext cx="437203" cy="432172"/>
            <a:chOff x="11384133" y="5555162"/>
            <a:chExt cx="437202" cy="432172"/>
          </a:xfrm>
          <a:solidFill>
            <a:srgbClr val="C00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4B0D79CA-B6AA-4575-A1D1-1431757B04F8}"/>
                </a:ext>
              </a:extLst>
            </p:cNvPr>
            <p:cNvSpPr/>
            <p:nvPr/>
          </p:nvSpPr>
          <p:spPr>
            <a:xfrm>
              <a:off x="11524585" y="5669837"/>
              <a:ext cx="296750" cy="3174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A36B30F7-8E46-455F-94F0-76C684D0EFD6}"/>
                </a:ext>
              </a:extLst>
            </p:cNvPr>
            <p:cNvSpPr/>
            <p:nvPr/>
          </p:nvSpPr>
          <p:spPr>
            <a:xfrm>
              <a:off x="11385285" y="5555162"/>
              <a:ext cx="229925" cy="1147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08208580-688B-4AE6-A388-4326F23E2242}"/>
                </a:ext>
              </a:extLst>
            </p:cNvPr>
            <p:cNvSpPr/>
            <p:nvPr/>
          </p:nvSpPr>
          <p:spPr>
            <a:xfrm>
              <a:off x="11385285" y="5674656"/>
              <a:ext cx="158566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C7D11262-BA7E-4EFE-A9AC-625DBC4043FE}"/>
                </a:ext>
              </a:extLst>
            </p:cNvPr>
            <p:cNvSpPr/>
            <p:nvPr/>
          </p:nvSpPr>
          <p:spPr>
            <a:xfrm>
              <a:off x="11385285" y="5862968"/>
              <a:ext cx="152924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183D0450-7F70-4F21-B31C-007E4CBE3A15}"/>
                </a:ext>
              </a:extLst>
            </p:cNvPr>
            <p:cNvSpPr/>
            <p:nvPr/>
          </p:nvSpPr>
          <p:spPr>
            <a:xfrm>
              <a:off x="11384133" y="5768794"/>
              <a:ext cx="112160" cy="929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2355A997-8943-445E-8C3D-49CFA4A5F7F5}"/>
              </a:ext>
            </a:extLst>
          </p:cNvPr>
          <p:cNvGrpSpPr/>
          <p:nvPr/>
        </p:nvGrpSpPr>
        <p:grpSpPr>
          <a:xfrm>
            <a:off x="10413014" y="1752330"/>
            <a:ext cx="593957" cy="634639"/>
            <a:chOff x="10413013" y="1752328"/>
            <a:chExt cx="593957" cy="634639"/>
          </a:xfrm>
          <a:solidFill>
            <a:srgbClr val="C00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AECC82AE-4415-41BF-8FC4-55CF21F78C81}"/>
                </a:ext>
              </a:extLst>
            </p:cNvPr>
            <p:cNvSpPr/>
            <p:nvPr/>
          </p:nvSpPr>
          <p:spPr>
            <a:xfrm>
              <a:off x="10534436" y="2098063"/>
              <a:ext cx="349584" cy="288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6C5D5FCA-5F2E-44F2-A6E1-2CF8A4358612}"/>
                </a:ext>
              </a:extLst>
            </p:cNvPr>
            <p:cNvSpPr/>
            <p:nvPr/>
          </p:nvSpPr>
          <p:spPr>
            <a:xfrm>
              <a:off x="10413013" y="1752328"/>
              <a:ext cx="593957" cy="306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13C41E86-FDF7-456A-9CCC-BF076522033A}"/>
                </a:ext>
              </a:extLst>
            </p:cNvPr>
            <p:cNvSpPr/>
            <p:nvPr/>
          </p:nvSpPr>
          <p:spPr>
            <a:xfrm>
              <a:off x="10599605" y="1848633"/>
              <a:ext cx="220727" cy="20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E04B7F15-D232-4240-BABF-67B826F5113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0871" y="293946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+mj-lt"/>
                <a:cs typeface="Arial" pitchFamily="34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2965919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176DCA7-6D6E-4AF0-A25A-CDAC6884CF8A}"/>
              </a:ext>
            </a:extLst>
          </p:cNvPr>
          <p:cNvSpPr/>
          <p:nvPr/>
        </p:nvSpPr>
        <p:spPr>
          <a:xfrm rot="10799991">
            <a:off x="8393818" y="4492604"/>
            <a:ext cx="249687" cy="777569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FB0AD64-A80F-4C4A-89BC-FF814AF25659}"/>
              </a:ext>
            </a:extLst>
          </p:cNvPr>
          <p:cNvSpPr/>
          <p:nvPr/>
        </p:nvSpPr>
        <p:spPr>
          <a:xfrm>
            <a:off x="9031438" y="4582369"/>
            <a:ext cx="598996" cy="59802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C406984E-20F6-4F17-91FE-3F028DDCC531}"/>
              </a:ext>
            </a:extLst>
          </p:cNvPr>
          <p:cNvSpPr/>
          <p:nvPr/>
        </p:nvSpPr>
        <p:spPr>
          <a:xfrm>
            <a:off x="10920075" y="4647959"/>
            <a:ext cx="578476" cy="466875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8BE65CB7-DBB6-4591-8752-397A98400163}"/>
              </a:ext>
            </a:extLst>
          </p:cNvPr>
          <p:cNvSpPr/>
          <p:nvPr/>
        </p:nvSpPr>
        <p:spPr>
          <a:xfrm>
            <a:off x="10978633" y="5849271"/>
            <a:ext cx="664064" cy="486652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00E8DC5C-21E9-4C88-AEF0-6B253AFCBA95}"/>
              </a:ext>
            </a:extLst>
          </p:cNvPr>
          <p:cNvSpPr/>
          <p:nvPr/>
        </p:nvSpPr>
        <p:spPr>
          <a:xfrm>
            <a:off x="4185474" y="4555825"/>
            <a:ext cx="651116" cy="6511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C58108D9-1638-41D0-B78F-72A0F1549706}"/>
              </a:ext>
            </a:extLst>
          </p:cNvPr>
          <p:cNvSpPr/>
          <p:nvPr/>
        </p:nvSpPr>
        <p:spPr>
          <a:xfrm>
            <a:off x="6671151" y="5636280"/>
            <a:ext cx="548612" cy="705477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58411D17-FFB0-4A98-98D1-658C50AF62AC}"/>
              </a:ext>
            </a:extLst>
          </p:cNvPr>
          <p:cNvSpPr/>
          <p:nvPr/>
        </p:nvSpPr>
        <p:spPr>
          <a:xfrm>
            <a:off x="7508523" y="5806634"/>
            <a:ext cx="574672" cy="568647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EDDF34D3-2339-40D9-B15F-37D0F4EF9226}"/>
              </a:ext>
            </a:extLst>
          </p:cNvPr>
          <p:cNvSpPr/>
          <p:nvPr/>
        </p:nvSpPr>
        <p:spPr>
          <a:xfrm>
            <a:off x="5130296" y="5700718"/>
            <a:ext cx="395368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055FAAC4-AFE0-4054-BBE6-678E5B60332D}"/>
              </a:ext>
            </a:extLst>
          </p:cNvPr>
          <p:cNvSpPr/>
          <p:nvPr/>
        </p:nvSpPr>
        <p:spPr>
          <a:xfrm>
            <a:off x="8354471" y="5742980"/>
            <a:ext cx="515840" cy="571189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2A34CB9E-8648-423E-BE70-06D7BBF1F85C}"/>
              </a:ext>
            </a:extLst>
          </p:cNvPr>
          <p:cNvSpPr/>
          <p:nvPr/>
        </p:nvSpPr>
        <p:spPr>
          <a:xfrm>
            <a:off x="10081185" y="5778084"/>
            <a:ext cx="565283" cy="57959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456F87BF-3374-4CF8-9D54-55A2AEC5B037}"/>
              </a:ext>
            </a:extLst>
          </p:cNvPr>
          <p:cNvSpPr/>
          <p:nvPr/>
        </p:nvSpPr>
        <p:spPr>
          <a:xfrm>
            <a:off x="4995669" y="4686336"/>
            <a:ext cx="695227" cy="47090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latin typeface="Poppins Light"/>
              <a:ea typeface="Arial Unicode MS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BD53C5DA-539D-48C5-9057-54070AB8A1DA}"/>
              </a:ext>
            </a:extLst>
          </p:cNvPr>
          <p:cNvSpPr/>
          <p:nvPr/>
        </p:nvSpPr>
        <p:spPr>
          <a:xfrm>
            <a:off x="4385326" y="5548085"/>
            <a:ext cx="357685" cy="876443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D007CCD1-6A77-4697-A95C-261004B4AEF2}"/>
              </a:ext>
            </a:extLst>
          </p:cNvPr>
          <p:cNvSpPr/>
          <p:nvPr/>
        </p:nvSpPr>
        <p:spPr>
          <a:xfrm>
            <a:off x="9093644" y="5778077"/>
            <a:ext cx="655387" cy="518153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946434C0-BCFD-419E-828D-922CB63638BC}"/>
              </a:ext>
            </a:extLst>
          </p:cNvPr>
          <p:cNvSpPr/>
          <p:nvPr/>
        </p:nvSpPr>
        <p:spPr>
          <a:xfrm>
            <a:off x="5899132" y="5752171"/>
            <a:ext cx="539560" cy="544068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E5A78D7F-B485-43FE-B1CD-45A393887E17}"/>
              </a:ext>
            </a:extLst>
          </p:cNvPr>
          <p:cNvSpPr/>
          <p:nvPr/>
        </p:nvSpPr>
        <p:spPr>
          <a:xfrm>
            <a:off x="10018367" y="4572347"/>
            <a:ext cx="513764" cy="61807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31" tIns="45720" rIns="91431" bIns="45720" anchor="ctr" anchorCtr="1" compatLnSpc="1">
            <a:noAutofit/>
          </a:bodyPr>
          <a:lstStyle/>
          <a:p>
            <a:pPr algn="ctr"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rgbClr val="FFFFFF"/>
              </a:solidFill>
              <a:latin typeface="Poppins Light"/>
              <a:ea typeface="Arial Unicode MS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1F4B32B-FFAD-4528-8FA3-F95341DBE50C}"/>
              </a:ext>
            </a:extLst>
          </p:cNvPr>
          <p:cNvGrpSpPr/>
          <p:nvPr/>
        </p:nvGrpSpPr>
        <p:grpSpPr>
          <a:xfrm>
            <a:off x="10947645" y="1235500"/>
            <a:ext cx="566809" cy="566416"/>
            <a:chOff x="10947644" y="1235500"/>
            <a:chExt cx="566809" cy="566416"/>
          </a:xfrm>
          <a:solidFill>
            <a:srgbClr val="92D05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D24406B-0BC6-4B88-8611-E8305DA2711F}"/>
                </a:ext>
              </a:extLst>
            </p:cNvPr>
            <p:cNvSpPr/>
            <p:nvPr/>
          </p:nvSpPr>
          <p:spPr>
            <a:xfrm>
              <a:off x="11282187" y="1235500"/>
              <a:ext cx="200171" cy="2990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93CC430E-A348-4DC9-91A0-D6BDB98884BB}"/>
                </a:ext>
              </a:extLst>
            </p:cNvPr>
            <p:cNvSpPr/>
            <p:nvPr/>
          </p:nvSpPr>
          <p:spPr>
            <a:xfrm>
              <a:off x="10947644" y="1438287"/>
              <a:ext cx="300983" cy="3636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1AB842A4-ADB7-4897-A728-C7F8E3996F69}"/>
                </a:ext>
              </a:extLst>
            </p:cNvPr>
            <p:cNvSpPr/>
            <p:nvPr/>
          </p:nvSpPr>
          <p:spPr>
            <a:xfrm>
              <a:off x="11080562" y="1303824"/>
              <a:ext cx="99312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079D203B-9B2F-4807-9A2B-22097390C664}"/>
                </a:ext>
              </a:extLst>
            </p:cNvPr>
            <p:cNvSpPr/>
            <p:nvPr/>
          </p:nvSpPr>
          <p:spPr>
            <a:xfrm>
              <a:off x="11048457" y="1437756"/>
              <a:ext cx="302529" cy="3626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2419105C-E235-4373-9622-032012B7FEF0}"/>
                </a:ext>
              </a:extLst>
            </p:cNvPr>
            <p:cNvSpPr/>
            <p:nvPr/>
          </p:nvSpPr>
          <p:spPr>
            <a:xfrm>
              <a:off x="11248583" y="1569649"/>
              <a:ext cx="265870" cy="64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12CA1CC4-96A4-4277-AA73-DFC592C81E99}"/>
              </a:ext>
            </a:extLst>
          </p:cNvPr>
          <p:cNvGrpSpPr/>
          <p:nvPr/>
        </p:nvGrpSpPr>
        <p:grpSpPr>
          <a:xfrm>
            <a:off x="9993221" y="2304829"/>
            <a:ext cx="552032" cy="550569"/>
            <a:chOff x="9993221" y="2304827"/>
            <a:chExt cx="552032" cy="550569"/>
          </a:xfrm>
          <a:solidFill>
            <a:srgbClr val="92D05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70BAF489-AFDB-493D-93FD-016A6F74555C}"/>
                </a:ext>
              </a:extLst>
            </p:cNvPr>
            <p:cNvSpPr/>
            <p:nvPr/>
          </p:nvSpPr>
          <p:spPr>
            <a:xfrm>
              <a:off x="10025947" y="2304827"/>
              <a:ext cx="488088" cy="2284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AE9EE9B9-1BC6-4475-AB8A-D467BD7D5EF3}"/>
                </a:ext>
              </a:extLst>
            </p:cNvPr>
            <p:cNvSpPr/>
            <p:nvPr/>
          </p:nvSpPr>
          <p:spPr>
            <a:xfrm>
              <a:off x="10058683" y="2565184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747B09AF-CBEA-4D39-A76A-E98830149DAC}"/>
                </a:ext>
              </a:extLst>
            </p:cNvPr>
            <p:cNvSpPr/>
            <p:nvPr/>
          </p:nvSpPr>
          <p:spPr>
            <a:xfrm>
              <a:off x="9993221" y="2727362"/>
              <a:ext cx="258948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0D6F5101-2D30-4281-9AB7-723599DF4262}"/>
                </a:ext>
              </a:extLst>
            </p:cNvPr>
            <p:cNvSpPr/>
            <p:nvPr/>
          </p:nvSpPr>
          <p:spPr>
            <a:xfrm>
              <a:off x="10350303" y="2565184"/>
              <a:ext cx="129497" cy="1310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ECD236B3-1558-432B-99B1-813C9B6DB991}"/>
                </a:ext>
              </a:extLst>
            </p:cNvPr>
            <p:cNvSpPr/>
            <p:nvPr/>
          </p:nvSpPr>
          <p:spPr>
            <a:xfrm>
              <a:off x="10284842" y="2727362"/>
              <a:ext cx="260411" cy="128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AAD410F-4D22-4BBA-BC8B-32438CA51195}"/>
              </a:ext>
            </a:extLst>
          </p:cNvPr>
          <p:cNvGrpSpPr/>
          <p:nvPr/>
        </p:nvGrpSpPr>
        <p:grpSpPr>
          <a:xfrm>
            <a:off x="5913600" y="4643927"/>
            <a:ext cx="508809" cy="563023"/>
            <a:chOff x="5913598" y="4643926"/>
            <a:chExt cx="508809" cy="563023"/>
          </a:xfrm>
          <a:solidFill>
            <a:srgbClr val="92D05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A9BFA90E-162F-437D-8EB1-950D99106E0D}"/>
                </a:ext>
              </a:extLst>
            </p:cNvPr>
            <p:cNvSpPr/>
            <p:nvPr/>
          </p:nvSpPr>
          <p:spPr>
            <a:xfrm>
              <a:off x="5913598" y="4712232"/>
              <a:ext cx="240039" cy="49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291F21A1-0931-4BD9-A663-79D407CC10BA}"/>
                </a:ext>
              </a:extLst>
            </p:cNvPr>
            <p:cNvSpPr/>
            <p:nvPr/>
          </p:nvSpPr>
          <p:spPr>
            <a:xfrm>
              <a:off x="6183758" y="4712232"/>
              <a:ext cx="238649" cy="494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C2F4C5A4-A067-4158-9747-F8658839F049}"/>
                </a:ext>
              </a:extLst>
            </p:cNvPr>
            <p:cNvSpPr/>
            <p:nvPr/>
          </p:nvSpPr>
          <p:spPr>
            <a:xfrm>
              <a:off x="6286609" y="4774457"/>
              <a:ext cx="45262" cy="72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0DD0E64D-608B-4C4B-8DBC-DBA03EC22EB4}"/>
                </a:ext>
              </a:extLst>
            </p:cNvPr>
            <p:cNvSpPr/>
            <p:nvPr/>
          </p:nvSpPr>
          <p:spPr>
            <a:xfrm>
              <a:off x="6002734" y="4778508"/>
              <a:ext cx="43918" cy="703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50D61ACC-7D3E-415D-A966-35E84F433E68}"/>
                </a:ext>
              </a:extLst>
            </p:cNvPr>
            <p:cNvSpPr/>
            <p:nvPr/>
          </p:nvSpPr>
          <p:spPr>
            <a:xfrm>
              <a:off x="6106975" y="4643926"/>
              <a:ext cx="119301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EDAC5F46-D58D-487E-9390-C457CD639804}"/>
                </a:ext>
              </a:extLst>
            </p:cNvPr>
            <p:cNvSpPr/>
            <p:nvPr/>
          </p:nvSpPr>
          <p:spPr>
            <a:xfrm>
              <a:off x="6072685" y="4809332"/>
              <a:ext cx="187900" cy="132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D6212CFB-02D0-4B07-8CA1-8A1F9A30CE8F}"/>
              </a:ext>
            </a:extLst>
          </p:cNvPr>
          <p:cNvGrpSpPr/>
          <p:nvPr/>
        </p:nvGrpSpPr>
        <p:grpSpPr>
          <a:xfrm>
            <a:off x="4974692" y="1314925"/>
            <a:ext cx="498045" cy="497059"/>
            <a:chOff x="4974692" y="1314925"/>
            <a:chExt cx="498045" cy="497058"/>
          </a:xfrm>
          <a:solidFill>
            <a:srgbClr val="92D05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52622FA2-6883-403B-BB24-533645412276}"/>
                </a:ext>
              </a:extLst>
            </p:cNvPr>
            <p:cNvSpPr/>
            <p:nvPr/>
          </p:nvSpPr>
          <p:spPr>
            <a:xfrm>
              <a:off x="5078056" y="1314925"/>
              <a:ext cx="175884" cy="581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D827D872-1239-4766-9D41-4396EC21DAFB}"/>
                </a:ext>
              </a:extLst>
            </p:cNvPr>
            <p:cNvSpPr/>
            <p:nvPr/>
          </p:nvSpPr>
          <p:spPr>
            <a:xfrm>
              <a:off x="5063270" y="1574322"/>
              <a:ext cx="28209" cy="309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A806FBE4-D2FF-4345-9DBD-4E0C8134A2A3}"/>
                </a:ext>
              </a:extLst>
            </p:cNvPr>
            <p:cNvSpPr/>
            <p:nvPr/>
          </p:nvSpPr>
          <p:spPr>
            <a:xfrm>
              <a:off x="5063270" y="1458897"/>
              <a:ext cx="28209" cy="282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C92BED55-2C54-4F6A-8634-F336C3C22645}"/>
                </a:ext>
              </a:extLst>
            </p:cNvPr>
            <p:cNvSpPr/>
            <p:nvPr/>
          </p:nvSpPr>
          <p:spPr>
            <a:xfrm>
              <a:off x="5063270" y="1693797"/>
              <a:ext cx="28209" cy="28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888B65A7-CAD1-4B07-B62B-C8D29A2E4362}"/>
                </a:ext>
              </a:extLst>
            </p:cNvPr>
            <p:cNvSpPr/>
            <p:nvPr/>
          </p:nvSpPr>
          <p:spPr>
            <a:xfrm>
              <a:off x="4974692" y="1343427"/>
              <a:ext cx="379896" cy="468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91F4757E-F421-4AB7-92BD-1B4D5A9D9D27}"/>
                </a:ext>
              </a:extLst>
            </p:cNvPr>
            <p:cNvSpPr/>
            <p:nvPr/>
          </p:nvSpPr>
          <p:spPr>
            <a:xfrm>
              <a:off x="5385431" y="1487061"/>
              <a:ext cx="87306" cy="1772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D5A2AF8F-FED8-46CC-ABE4-58CC0C91B946}"/>
                </a:ext>
              </a:extLst>
            </p:cNvPr>
            <p:cNvSpPr/>
            <p:nvPr/>
          </p:nvSpPr>
          <p:spPr>
            <a:xfrm>
              <a:off x="5385431" y="1371636"/>
              <a:ext cx="87306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281B0033-3C33-4945-8DDF-6DB8E5DFCDFF}"/>
                </a:ext>
              </a:extLst>
            </p:cNvPr>
            <p:cNvSpPr/>
            <p:nvPr/>
          </p:nvSpPr>
          <p:spPr>
            <a:xfrm>
              <a:off x="5388120" y="1693797"/>
              <a:ext cx="79251" cy="873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6A66036E-A05A-49A0-962A-7CF4425194B9}"/>
              </a:ext>
            </a:extLst>
          </p:cNvPr>
          <p:cNvGrpSpPr/>
          <p:nvPr/>
        </p:nvGrpSpPr>
        <p:grpSpPr>
          <a:xfrm>
            <a:off x="10919098" y="3411177"/>
            <a:ext cx="604839" cy="605763"/>
            <a:chOff x="10919097" y="3411178"/>
            <a:chExt cx="604838" cy="605762"/>
          </a:xfrm>
          <a:solidFill>
            <a:srgbClr val="92D05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33B9485-8612-464E-88DA-3241B259D508}"/>
                </a:ext>
              </a:extLst>
            </p:cNvPr>
            <p:cNvSpPr/>
            <p:nvPr/>
          </p:nvSpPr>
          <p:spPr>
            <a:xfrm>
              <a:off x="11089111" y="3811648"/>
              <a:ext cx="16395" cy="26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746A5660-18BE-406B-8169-C3B700EF22EB}"/>
                </a:ext>
              </a:extLst>
            </p:cNvPr>
            <p:cNvSpPr/>
            <p:nvPr/>
          </p:nvSpPr>
          <p:spPr>
            <a:xfrm>
              <a:off x="10919097" y="3658029"/>
              <a:ext cx="356369" cy="3589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D54D735F-83F4-4C87-BD7B-D757519CA0D8}"/>
                </a:ext>
              </a:extLst>
            </p:cNvPr>
            <p:cNvSpPr/>
            <p:nvPr/>
          </p:nvSpPr>
          <p:spPr>
            <a:xfrm>
              <a:off x="11329370" y="3553385"/>
              <a:ext cx="32735" cy="540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CB133AF9-1191-497F-951C-091AC4FE22B5}"/>
                </a:ext>
              </a:extLst>
            </p:cNvPr>
            <p:cNvSpPr/>
            <p:nvPr/>
          </p:nvSpPr>
          <p:spPr>
            <a:xfrm>
              <a:off x="11165902" y="3411178"/>
              <a:ext cx="358033" cy="357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634422F5-D59D-4A5F-B75C-BB7E7CFC95A2}"/>
              </a:ext>
            </a:extLst>
          </p:cNvPr>
          <p:cNvGrpSpPr/>
          <p:nvPr/>
        </p:nvGrpSpPr>
        <p:grpSpPr>
          <a:xfrm>
            <a:off x="4203050" y="1247196"/>
            <a:ext cx="499911" cy="600523"/>
            <a:chOff x="4203048" y="1247195"/>
            <a:chExt cx="499911" cy="600523"/>
          </a:xfrm>
          <a:solidFill>
            <a:srgbClr val="92D05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026D54EF-0EA4-4C34-8D9C-7B282E30089F}"/>
                </a:ext>
              </a:extLst>
            </p:cNvPr>
            <p:cNvSpPr/>
            <p:nvPr/>
          </p:nvSpPr>
          <p:spPr>
            <a:xfrm>
              <a:off x="4203048" y="1247195"/>
              <a:ext cx="105549" cy="417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3D78044A-3C15-41AD-8AFB-4D4D9BD68533}"/>
                </a:ext>
              </a:extLst>
            </p:cNvPr>
            <p:cNvSpPr/>
            <p:nvPr/>
          </p:nvSpPr>
          <p:spPr>
            <a:xfrm>
              <a:off x="4203048" y="1670773"/>
              <a:ext cx="499911" cy="1412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53A2D89E-E0DE-499D-903F-6590F257D484}"/>
                </a:ext>
              </a:extLst>
            </p:cNvPr>
            <p:cNvSpPr/>
            <p:nvPr/>
          </p:nvSpPr>
          <p:spPr>
            <a:xfrm>
              <a:off x="4589327" y="1759991"/>
              <a:ext cx="113632" cy="520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7EB121E6-41E4-485F-93CA-9749245A6F3B}"/>
                </a:ext>
              </a:extLst>
            </p:cNvPr>
            <p:cNvSpPr/>
            <p:nvPr/>
          </p:nvSpPr>
          <p:spPr>
            <a:xfrm>
              <a:off x="4431913" y="1459784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FA89E779-D831-448B-B84C-88E711776702}"/>
                </a:ext>
              </a:extLst>
            </p:cNvPr>
            <p:cNvSpPr/>
            <p:nvPr/>
          </p:nvSpPr>
          <p:spPr>
            <a:xfrm>
              <a:off x="4485433" y="1354290"/>
              <a:ext cx="68195" cy="681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BF3E2D62-AC33-4E6E-B260-E39259A40882}"/>
                </a:ext>
              </a:extLst>
            </p:cNvPr>
            <p:cNvSpPr/>
            <p:nvPr/>
          </p:nvSpPr>
          <p:spPr>
            <a:xfrm>
              <a:off x="4342641" y="1247195"/>
              <a:ext cx="353827" cy="3895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512C11D2-2E84-4CCF-9832-FACE034A626A}"/>
                </a:ext>
              </a:extLst>
            </p:cNvPr>
            <p:cNvSpPr/>
            <p:nvPr/>
          </p:nvSpPr>
          <p:spPr>
            <a:xfrm>
              <a:off x="4485433" y="1759991"/>
              <a:ext cx="71442" cy="87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9D4075C7-8D0A-423D-ABDC-C1EFFE28E53C}"/>
              </a:ext>
            </a:extLst>
          </p:cNvPr>
          <p:cNvGrpSpPr/>
          <p:nvPr/>
        </p:nvGrpSpPr>
        <p:grpSpPr>
          <a:xfrm>
            <a:off x="8170120" y="1211481"/>
            <a:ext cx="600513" cy="600505"/>
            <a:chOff x="8170118" y="1211479"/>
            <a:chExt cx="600513" cy="600505"/>
          </a:xfrm>
          <a:solidFill>
            <a:srgbClr val="92D05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114D05B2-1A72-4628-8F4A-36D11CE1FFF0}"/>
                </a:ext>
              </a:extLst>
            </p:cNvPr>
            <p:cNvSpPr/>
            <p:nvPr/>
          </p:nvSpPr>
          <p:spPr>
            <a:xfrm>
              <a:off x="8481709" y="1390016"/>
              <a:ext cx="264609" cy="102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605F4D5B-3284-4977-B35A-65EA3B8BBEB7}"/>
                </a:ext>
              </a:extLst>
            </p:cNvPr>
            <p:cNvSpPr/>
            <p:nvPr/>
          </p:nvSpPr>
          <p:spPr>
            <a:xfrm>
              <a:off x="8454149" y="1420813"/>
              <a:ext cx="316482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1718B42C-978D-4F46-B0E6-1CD86DCE7967}"/>
                </a:ext>
              </a:extLst>
            </p:cNvPr>
            <p:cNvSpPr/>
            <p:nvPr/>
          </p:nvSpPr>
          <p:spPr>
            <a:xfrm>
              <a:off x="8170118" y="1318564"/>
              <a:ext cx="389525" cy="3879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F4AA8089-AFE3-4F89-9A62-55CA16BCA69A}"/>
                </a:ext>
              </a:extLst>
            </p:cNvPr>
            <p:cNvSpPr/>
            <p:nvPr/>
          </p:nvSpPr>
          <p:spPr>
            <a:xfrm>
              <a:off x="8170118" y="1211479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B2C5F77A-DD08-4F93-84A8-AFFF28C0B814}"/>
                </a:ext>
              </a:extLst>
            </p:cNvPr>
            <p:cNvSpPr/>
            <p:nvPr/>
          </p:nvSpPr>
          <p:spPr>
            <a:xfrm>
              <a:off x="8170118" y="1740542"/>
              <a:ext cx="389525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2ACE540D-C4A9-45F4-8367-5B59A6B3FB7A}"/>
              </a:ext>
            </a:extLst>
          </p:cNvPr>
          <p:cNvGrpSpPr/>
          <p:nvPr/>
        </p:nvGrpSpPr>
        <p:grpSpPr>
          <a:xfrm>
            <a:off x="8926346" y="1222004"/>
            <a:ext cx="606996" cy="598859"/>
            <a:chOff x="8926345" y="1222004"/>
            <a:chExt cx="606996" cy="598858"/>
          </a:xfrm>
          <a:solidFill>
            <a:srgbClr val="92D05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A506B7E6-32C1-4B32-82C5-E092E8DED6FB}"/>
                </a:ext>
              </a:extLst>
            </p:cNvPr>
            <p:cNvSpPr/>
            <p:nvPr/>
          </p:nvSpPr>
          <p:spPr>
            <a:xfrm>
              <a:off x="9315815" y="1291745"/>
              <a:ext cx="1736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D835A13-E7C7-4E0B-AFD9-117A361B02EB}"/>
                </a:ext>
              </a:extLst>
            </p:cNvPr>
            <p:cNvSpPr/>
            <p:nvPr/>
          </p:nvSpPr>
          <p:spPr>
            <a:xfrm>
              <a:off x="9070783" y="1645517"/>
              <a:ext cx="175290" cy="175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5B761357-FD14-4643-8BD5-9F1A2A327FAD}"/>
                </a:ext>
              </a:extLst>
            </p:cNvPr>
            <p:cNvSpPr/>
            <p:nvPr/>
          </p:nvSpPr>
          <p:spPr>
            <a:xfrm>
              <a:off x="8926345" y="1222004"/>
              <a:ext cx="425223" cy="316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1E2F25F-24CE-4D39-9CEE-BE59FD4389E1}"/>
                </a:ext>
              </a:extLst>
            </p:cNvPr>
            <p:cNvSpPr/>
            <p:nvPr/>
          </p:nvSpPr>
          <p:spPr>
            <a:xfrm>
              <a:off x="9033430" y="1327443"/>
              <a:ext cx="215880" cy="1077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FEEAF1A-8706-438F-A557-CC16D09929E9}"/>
                </a:ext>
              </a:extLst>
            </p:cNvPr>
            <p:cNvSpPr/>
            <p:nvPr/>
          </p:nvSpPr>
          <p:spPr>
            <a:xfrm>
              <a:off x="9033430" y="1455651"/>
              <a:ext cx="215880" cy="152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F8F18067-5000-40FF-931C-32DE30C2A347}"/>
                </a:ext>
              </a:extLst>
            </p:cNvPr>
            <p:cNvSpPr/>
            <p:nvPr/>
          </p:nvSpPr>
          <p:spPr>
            <a:xfrm>
              <a:off x="9317461" y="1538432"/>
              <a:ext cx="215880" cy="1076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F9A90DD3-B4BA-4B68-8060-080D3D6C5D8F}"/>
                </a:ext>
              </a:extLst>
            </p:cNvPr>
            <p:cNvSpPr/>
            <p:nvPr/>
          </p:nvSpPr>
          <p:spPr>
            <a:xfrm>
              <a:off x="9315815" y="1666640"/>
              <a:ext cx="211043" cy="154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0D027433-76A4-4D10-BD6A-8A8DE16937C8}"/>
              </a:ext>
            </a:extLst>
          </p:cNvPr>
          <p:cNvGrpSpPr/>
          <p:nvPr/>
        </p:nvGrpSpPr>
        <p:grpSpPr>
          <a:xfrm>
            <a:off x="5860181" y="1222717"/>
            <a:ext cx="580991" cy="600504"/>
            <a:chOff x="5860179" y="1222717"/>
            <a:chExt cx="580991" cy="600504"/>
          </a:xfrm>
          <a:solidFill>
            <a:srgbClr val="92D05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638D9D26-7EAE-4C79-9325-7BB1C24FF7DC}"/>
                </a:ext>
              </a:extLst>
            </p:cNvPr>
            <p:cNvSpPr/>
            <p:nvPr/>
          </p:nvSpPr>
          <p:spPr>
            <a:xfrm>
              <a:off x="6087398" y="1222717"/>
              <a:ext cx="353772" cy="3528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7DABFEBF-ACFD-44B3-965D-CBE0781D5CFD}"/>
                </a:ext>
              </a:extLst>
            </p:cNvPr>
            <p:cNvSpPr/>
            <p:nvPr/>
          </p:nvSpPr>
          <p:spPr>
            <a:xfrm>
              <a:off x="6231773" y="1329802"/>
              <a:ext cx="68250" cy="139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D8DF298E-7EC7-49DB-888D-99340C7CEF91}"/>
                </a:ext>
              </a:extLst>
            </p:cNvPr>
            <p:cNvSpPr/>
            <p:nvPr/>
          </p:nvSpPr>
          <p:spPr>
            <a:xfrm>
              <a:off x="5928329" y="1503447"/>
              <a:ext cx="142838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868B3F84-2B5C-4300-939A-F4D306A4875D}"/>
                </a:ext>
              </a:extLst>
            </p:cNvPr>
            <p:cNvSpPr/>
            <p:nvPr/>
          </p:nvSpPr>
          <p:spPr>
            <a:xfrm>
              <a:off x="5860179" y="1680328"/>
              <a:ext cx="282430" cy="1428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D81D1737-255D-471C-B736-FE9EED83D32A}"/>
              </a:ext>
            </a:extLst>
          </p:cNvPr>
          <p:cNvGrpSpPr/>
          <p:nvPr/>
        </p:nvGrpSpPr>
        <p:grpSpPr>
          <a:xfrm>
            <a:off x="9993212" y="1222006"/>
            <a:ext cx="571299" cy="601327"/>
            <a:chOff x="9993212" y="1222004"/>
            <a:chExt cx="571298" cy="601327"/>
          </a:xfrm>
          <a:solidFill>
            <a:srgbClr val="92D05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D455F5A0-BFBB-4148-AA1A-862247B310FA}"/>
                </a:ext>
              </a:extLst>
            </p:cNvPr>
            <p:cNvSpPr/>
            <p:nvPr/>
          </p:nvSpPr>
          <p:spPr>
            <a:xfrm>
              <a:off x="10418380" y="1662626"/>
              <a:ext cx="68195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9FED396F-15EE-4405-90DD-CEF252C217A0}"/>
                </a:ext>
              </a:extLst>
            </p:cNvPr>
            <p:cNvSpPr/>
            <p:nvPr/>
          </p:nvSpPr>
          <p:spPr>
            <a:xfrm>
              <a:off x="10239890" y="1222827"/>
              <a:ext cx="35743" cy="2126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69AEEC34-BB0E-44C2-B4CA-4CB62245C317}"/>
                </a:ext>
              </a:extLst>
            </p:cNvPr>
            <p:cNvSpPr/>
            <p:nvPr/>
          </p:nvSpPr>
          <p:spPr>
            <a:xfrm>
              <a:off x="10204201" y="1470848"/>
              <a:ext cx="105494" cy="105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94DDEF00-35AA-4B64-B770-7EBC5E362A1B}"/>
                </a:ext>
              </a:extLst>
            </p:cNvPr>
            <p:cNvSpPr/>
            <p:nvPr/>
          </p:nvSpPr>
          <p:spPr>
            <a:xfrm>
              <a:off x="10101952" y="1587983"/>
              <a:ext cx="329458" cy="235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58F821F9-FEF0-4A14-835E-C046100B0487}"/>
                </a:ext>
              </a:extLst>
            </p:cNvPr>
            <p:cNvSpPr/>
            <p:nvPr/>
          </p:nvSpPr>
          <p:spPr>
            <a:xfrm>
              <a:off x="10273942" y="1398117"/>
              <a:ext cx="262963" cy="285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827CBE88-CFCF-4A78-9EC4-C9AB63B077E7}"/>
                </a:ext>
              </a:extLst>
            </p:cNvPr>
            <p:cNvSpPr/>
            <p:nvPr/>
          </p:nvSpPr>
          <p:spPr>
            <a:xfrm>
              <a:off x="10312886" y="1222004"/>
              <a:ext cx="251624" cy="1729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1B57047B-C6CC-4385-9027-503455E1F558}"/>
                </a:ext>
              </a:extLst>
            </p:cNvPr>
            <p:cNvSpPr/>
            <p:nvPr/>
          </p:nvSpPr>
          <p:spPr>
            <a:xfrm>
              <a:off x="9993212" y="1260171"/>
              <a:ext cx="210988" cy="4089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E01399E7-1330-4540-8E7D-D59908912375}"/>
              </a:ext>
            </a:extLst>
          </p:cNvPr>
          <p:cNvGrpSpPr/>
          <p:nvPr/>
        </p:nvGrpSpPr>
        <p:grpSpPr>
          <a:xfrm>
            <a:off x="6627535" y="1222717"/>
            <a:ext cx="564751" cy="600504"/>
            <a:chOff x="6627534" y="1222717"/>
            <a:chExt cx="564751" cy="600504"/>
          </a:xfrm>
          <a:solidFill>
            <a:srgbClr val="92D05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0243DAF9-2CAE-4C67-982E-8DA10D946BAD}"/>
                </a:ext>
              </a:extLst>
            </p:cNvPr>
            <p:cNvSpPr/>
            <p:nvPr/>
          </p:nvSpPr>
          <p:spPr>
            <a:xfrm>
              <a:off x="6734620" y="1608941"/>
              <a:ext cx="173690" cy="71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3AC5A31F-3034-42FC-B7B3-A709856931D8}"/>
                </a:ext>
              </a:extLst>
            </p:cNvPr>
            <p:cNvSpPr/>
            <p:nvPr/>
          </p:nvSpPr>
          <p:spPr>
            <a:xfrm>
              <a:off x="6872566" y="1524560"/>
              <a:ext cx="142838" cy="15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1F554A2F-8F20-4626-87E6-864B9CEC1A57}"/>
                </a:ext>
              </a:extLst>
            </p:cNvPr>
            <p:cNvSpPr/>
            <p:nvPr/>
          </p:nvSpPr>
          <p:spPr>
            <a:xfrm>
              <a:off x="6632371" y="1328202"/>
              <a:ext cx="259717" cy="352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986B68A5-0FE3-4DD0-9F44-43BEB9709F0C}"/>
                </a:ext>
              </a:extLst>
            </p:cNvPr>
            <p:cNvSpPr/>
            <p:nvPr/>
          </p:nvSpPr>
          <p:spPr>
            <a:xfrm>
              <a:off x="6788185" y="1503447"/>
              <a:ext cx="69796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21CE102A-040A-4FD7-8ABC-7193EE05EB50}"/>
                </a:ext>
              </a:extLst>
            </p:cNvPr>
            <p:cNvSpPr/>
            <p:nvPr/>
          </p:nvSpPr>
          <p:spPr>
            <a:xfrm>
              <a:off x="6909855" y="1223586"/>
              <a:ext cx="282430" cy="279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3D02883F-54FF-4F01-BEBA-A744B66D9856}"/>
                </a:ext>
              </a:extLst>
            </p:cNvPr>
            <p:cNvSpPr/>
            <p:nvPr/>
          </p:nvSpPr>
          <p:spPr>
            <a:xfrm>
              <a:off x="6627534" y="1714435"/>
              <a:ext cx="387879" cy="1087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4158B2B9-11B6-4B17-9F39-0E6F11284D01}"/>
                </a:ext>
              </a:extLst>
            </p:cNvPr>
            <p:cNvSpPr/>
            <p:nvPr/>
          </p:nvSpPr>
          <p:spPr>
            <a:xfrm>
              <a:off x="6629125" y="1222717"/>
              <a:ext cx="316482" cy="69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AA618AF9-5457-428F-B726-320185A0AE01}"/>
              </a:ext>
            </a:extLst>
          </p:cNvPr>
          <p:cNvGrpSpPr/>
          <p:nvPr/>
        </p:nvGrpSpPr>
        <p:grpSpPr>
          <a:xfrm>
            <a:off x="7353604" y="1222279"/>
            <a:ext cx="608597" cy="601391"/>
            <a:chOff x="7353604" y="1222278"/>
            <a:chExt cx="608597" cy="601391"/>
          </a:xfrm>
          <a:solidFill>
            <a:srgbClr val="92D05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CC326A0-382A-4E2B-AF0D-A360C9477D41}"/>
                </a:ext>
              </a:extLst>
            </p:cNvPr>
            <p:cNvSpPr/>
            <p:nvPr/>
          </p:nvSpPr>
          <p:spPr>
            <a:xfrm>
              <a:off x="7629497" y="1222278"/>
              <a:ext cx="332704" cy="3327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73CE6FD8-8B59-4327-88A5-3EC1C0E353ED}"/>
                </a:ext>
              </a:extLst>
            </p:cNvPr>
            <p:cNvSpPr/>
            <p:nvPr/>
          </p:nvSpPr>
          <p:spPr>
            <a:xfrm>
              <a:off x="7415262" y="1348173"/>
              <a:ext cx="157468" cy="151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571A90F1-9014-40BF-BD82-E0F2D49B4CD5}"/>
                </a:ext>
              </a:extLst>
            </p:cNvPr>
            <p:cNvSpPr/>
            <p:nvPr/>
          </p:nvSpPr>
          <p:spPr>
            <a:xfrm>
              <a:off x="7679771" y="1614226"/>
              <a:ext cx="159114" cy="153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7A08C24A-C52E-4084-8D15-51DCBEE20A75}"/>
                </a:ext>
              </a:extLst>
            </p:cNvPr>
            <p:cNvSpPr/>
            <p:nvPr/>
          </p:nvSpPr>
          <p:spPr>
            <a:xfrm>
              <a:off x="7353604" y="1404015"/>
              <a:ext cx="426814" cy="419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CF244D7B-A5D7-45AE-B40C-D60287BC5D8F}"/>
              </a:ext>
            </a:extLst>
          </p:cNvPr>
          <p:cNvGrpSpPr/>
          <p:nvPr/>
        </p:nvGrpSpPr>
        <p:grpSpPr>
          <a:xfrm>
            <a:off x="10893989" y="2239567"/>
            <a:ext cx="664751" cy="661787"/>
            <a:chOff x="10893987" y="2239566"/>
            <a:chExt cx="664751" cy="661787"/>
          </a:xfrm>
          <a:solidFill>
            <a:srgbClr val="92D05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D26E909A-6E8D-4FAA-A76F-3C59BDB92CAC}"/>
                </a:ext>
              </a:extLst>
            </p:cNvPr>
            <p:cNvSpPr/>
            <p:nvPr/>
          </p:nvSpPr>
          <p:spPr>
            <a:xfrm>
              <a:off x="11169917" y="2474320"/>
              <a:ext cx="388821" cy="4270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97AB292B-61CC-4A7A-A261-A860D292577E}"/>
                </a:ext>
              </a:extLst>
            </p:cNvPr>
            <p:cNvSpPr/>
            <p:nvPr/>
          </p:nvSpPr>
          <p:spPr>
            <a:xfrm>
              <a:off x="10893987" y="2239566"/>
              <a:ext cx="428286" cy="466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52D63358-AA9E-4ADE-8865-6E8879EE2988}"/>
              </a:ext>
            </a:extLst>
          </p:cNvPr>
          <p:cNvSpPr/>
          <p:nvPr/>
        </p:nvSpPr>
        <p:spPr>
          <a:xfrm>
            <a:off x="5795495" y="2277304"/>
            <a:ext cx="593564" cy="595147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38F0C0CD-7DF0-4162-A22F-CB713C47DF7C}"/>
              </a:ext>
            </a:extLst>
          </p:cNvPr>
          <p:cNvGrpSpPr/>
          <p:nvPr/>
        </p:nvGrpSpPr>
        <p:grpSpPr>
          <a:xfrm>
            <a:off x="6543537" y="2275292"/>
            <a:ext cx="614395" cy="598904"/>
            <a:chOff x="6543537" y="2275292"/>
            <a:chExt cx="614394" cy="598904"/>
          </a:xfrm>
          <a:solidFill>
            <a:srgbClr val="92D05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79D1D2E1-C9F0-434F-8A18-5385C51F2EBA}"/>
                </a:ext>
              </a:extLst>
            </p:cNvPr>
            <p:cNvSpPr/>
            <p:nvPr/>
          </p:nvSpPr>
          <p:spPr>
            <a:xfrm>
              <a:off x="6543537" y="2278392"/>
              <a:ext cx="614394" cy="59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C779026D-7A0D-4115-9AF8-965CD3260B44}"/>
                </a:ext>
              </a:extLst>
            </p:cNvPr>
            <p:cNvSpPr/>
            <p:nvPr/>
          </p:nvSpPr>
          <p:spPr>
            <a:xfrm>
              <a:off x="6545165" y="2586737"/>
              <a:ext cx="293577" cy="286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743FD86A-ED01-4072-A51D-DA4FA1449DD6}"/>
                </a:ext>
              </a:extLst>
            </p:cNvPr>
            <p:cNvSpPr/>
            <p:nvPr/>
          </p:nvSpPr>
          <p:spPr>
            <a:xfrm>
              <a:off x="6888440" y="2275292"/>
              <a:ext cx="263082" cy="260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9505E640-8EC0-4A5C-A9E6-FAAE8BAFFE8E}"/>
              </a:ext>
            </a:extLst>
          </p:cNvPr>
          <p:cNvGrpSpPr/>
          <p:nvPr/>
        </p:nvGrpSpPr>
        <p:grpSpPr>
          <a:xfrm>
            <a:off x="7300387" y="2275567"/>
            <a:ext cx="599983" cy="598355"/>
            <a:chOff x="7300386" y="2275566"/>
            <a:chExt cx="599983" cy="598355"/>
          </a:xfrm>
          <a:solidFill>
            <a:srgbClr val="92D05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B228EB0D-C1B0-46B0-A23B-13D96C710039}"/>
                </a:ext>
              </a:extLst>
            </p:cNvPr>
            <p:cNvSpPr/>
            <p:nvPr/>
          </p:nvSpPr>
          <p:spPr>
            <a:xfrm>
              <a:off x="7300386" y="2275566"/>
              <a:ext cx="599983" cy="598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302E1ABC-5310-4CDC-AD4A-EA82422FD9FD}"/>
                </a:ext>
              </a:extLst>
            </p:cNvPr>
            <p:cNvSpPr/>
            <p:nvPr/>
          </p:nvSpPr>
          <p:spPr>
            <a:xfrm>
              <a:off x="7300386" y="2454789"/>
              <a:ext cx="437970" cy="4175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9B302222-4FC8-41EE-92F0-D53AE8AAE439}"/>
              </a:ext>
            </a:extLst>
          </p:cNvPr>
          <p:cNvGrpSpPr/>
          <p:nvPr/>
        </p:nvGrpSpPr>
        <p:grpSpPr>
          <a:xfrm>
            <a:off x="4197308" y="2301143"/>
            <a:ext cx="595137" cy="596773"/>
            <a:chOff x="4197306" y="2301142"/>
            <a:chExt cx="595137" cy="596773"/>
          </a:xfrm>
          <a:solidFill>
            <a:srgbClr val="92D05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29F7FCF8-37EA-4CAC-AAAD-11847A11B36D}"/>
                </a:ext>
              </a:extLst>
            </p:cNvPr>
            <p:cNvSpPr/>
            <p:nvPr/>
          </p:nvSpPr>
          <p:spPr>
            <a:xfrm>
              <a:off x="4197306" y="2301142"/>
              <a:ext cx="141183" cy="595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C536743B-E50B-44CF-B4DD-39A7B15AE854}"/>
                </a:ext>
              </a:extLst>
            </p:cNvPr>
            <p:cNvSpPr/>
            <p:nvPr/>
          </p:nvSpPr>
          <p:spPr>
            <a:xfrm>
              <a:off x="4619183" y="2530519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6A88D2A8-A115-4104-9659-CD9EEDEBEDE7}"/>
                </a:ext>
              </a:extLst>
            </p:cNvPr>
            <p:cNvSpPr/>
            <p:nvPr/>
          </p:nvSpPr>
          <p:spPr>
            <a:xfrm>
              <a:off x="4619183" y="2617122"/>
              <a:ext cx="173260" cy="51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74B3A466-B448-46F1-AF98-443F31B654D5}"/>
                </a:ext>
              </a:extLst>
            </p:cNvPr>
            <p:cNvSpPr/>
            <p:nvPr/>
          </p:nvSpPr>
          <p:spPr>
            <a:xfrm>
              <a:off x="4619183" y="2702152"/>
              <a:ext cx="137982" cy="529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B4CF40C3-BD8A-4505-AA06-4FB529F0BEB1}"/>
                </a:ext>
              </a:extLst>
            </p:cNvPr>
            <p:cNvSpPr/>
            <p:nvPr/>
          </p:nvSpPr>
          <p:spPr>
            <a:xfrm>
              <a:off x="4550191" y="2301142"/>
              <a:ext cx="104323" cy="1059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C5C686B6-9C71-4E0A-9692-7C9B144AF98E}"/>
                </a:ext>
              </a:extLst>
            </p:cNvPr>
            <p:cNvSpPr/>
            <p:nvPr/>
          </p:nvSpPr>
          <p:spPr>
            <a:xfrm>
              <a:off x="4686537" y="2301142"/>
              <a:ext cx="70619" cy="112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051B3682-33E7-4768-9607-F9C30478AD43}"/>
                </a:ext>
              </a:extLst>
            </p:cNvPr>
            <p:cNvSpPr/>
            <p:nvPr/>
          </p:nvSpPr>
          <p:spPr>
            <a:xfrm>
              <a:off x="4335280" y="2442280"/>
              <a:ext cx="421876" cy="312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6D7EFC12-39CF-468C-8884-994512A2AA8E}"/>
                </a:ext>
              </a:extLst>
            </p:cNvPr>
            <p:cNvSpPr/>
            <p:nvPr/>
          </p:nvSpPr>
          <p:spPr>
            <a:xfrm>
              <a:off x="4548618" y="2527310"/>
              <a:ext cx="104278" cy="3689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98919E98-69F1-4215-9BF1-C82E8B0BBE27}"/>
                </a:ext>
              </a:extLst>
            </p:cNvPr>
            <p:cNvSpPr/>
            <p:nvPr/>
          </p:nvSpPr>
          <p:spPr>
            <a:xfrm>
              <a:off x="4688174" y="2785545"/>
              <a:ext cx="70619" cy="1123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C75ED99D-3CD2-4580-9DC2-3CFBF5CDDE2F}"/>
              </a:ext>
            </a:extLst>
          </p:cNvPr>
          <p:cNvGrpSpPr/>
          <p:nvPr/>
        </p:nvGrpSpPr>
        <p:grpSpPr>
          <a:xfrm>
            <a:off x="8143491" y="2267062"/>
            <a:ext cx="593564" cy="593519"/>
            <a:chOff x="8143490" y="2267062"/>
            <a:chExt cx="593564" cy="593518"/>
          </a:xfrm>
          <a:solidFill>
            <a:srgbClr val="92D05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599A857F-D0A5-4E9F-9184-784EE643D12A}"/>
                </a:ext>
              </a:extLst>
            </p:cNvPr>
            <p:cNvSpPr/>
            <p:nvPr/>
          </p:nvSpPr>
          <p:spPr>
            <a:xfrm>
              <a:off x="8143490" y="2267062"/>
              <a:ext cx="593564" cy="593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0ABAA583-F3AF-4E53-B62D-4A8934D75682}"/>
                </a:ext>
              </a:extLst>
            </p:cNvPr>
            <p:cNvSpPr/>
            <p:nvPr/>
          </p:nvSpPr>
          <p:spPr>
            <a:xfrm>
              <a:off x="8281473" y="2406618"/>
              <a:ext cx="319235" cy="3141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825D6E1B-59B6-48EE-A40F-6937553E1743}"/>
              </a:ext>
            </a:extLst>
          </p:cNvPr>
          <p:cNvGrpSpPr/>
          <p:nvPr/>
        </p:nvGrpSpPr>
        <p:grpSpPr>
          <a:xfrm>
            <a:off x="5042139" y="2277378"/>
            <a:ext cx="625632" cy="594735"/>
            <a:chOff x="5042138" y="2277377"/>
            <a:chExt cx="625632" cy="594734"/>
          </a:xfrm>
          <a:solidFill>
            <a:srgbClr val="92D05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096159A-EA84-497F-922F-089ADAB8C9FC}"/>
                </a:ext>
              </a:extLst>
            </p:cNvPr>
            <p:cNvSpPr/>
            <p:nvPr/>
          </p:nvSpPr>
          <p:spPr>
            <a:xfrm>
              <a:off x="5233010" y="2277377"/>
              <a:ext cx="434760" cy="4371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0FE8391D-DF6E-4D8C-BCA5-CE85F3D877E4}"/>
                </a:ext>
              </a:extLst>
            </p:cNvPr>
            <p:cNvSpPr/>
            <p:nvPr/>
          </p:nvSpPr>
          <p:spPr>
            <a:xfrm>
              <a:off x="5042138" y="2431343"/>
              <a:ext cx="439597" cy="4407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55C35234-EBFD-48C6-8CCB-763E3F6456E1}"/>
              </a:ext>
            </a:extLst>
          </p:cNvPr>
          <p:cNvGrpSpPr/>
          <p:nvPr/>
        </p:nvGrpSpPr>
        <p:grpSpPr>
          <a:xfrm>
            <a:off x="8973545" y="2276418"/>
            <a:ext cx="595147" cy="593564"/>
            <a:chOff x="8973546" y="2276417"/>
            <a:chExt cx="595146" cy="593564"/>
          </a:xfrm>
          <a:solidFill>
            <a:srgbClr val="92D05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0608A878-203D-4D25-87F3-F376FC72D310}"/>
                </a:ext>
              </a:extLst>
            </p:cNvPr>
            <p:cNvSpPr/>
            <p:nvPr/>
          </p:nvSpPr>
          <p:spPr>
            <a:xfrm>
              <a:off x="9079397" y="2382268"/>
              <a:ext cx="383444" cy="380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54172C81-7353-4313-90CE-F5074F46E0FF}"/>
                </a:ext>
              </a:extLst>
            </p:cNvPr>
            <p:cNvSpPr/>
            <p:nvPr/>
          </p:nvSpPr>
          <p:spPr>
            <a:xfrm>
              <a:off x="8973546" y="2276417"/>
              <a:ext cx="595146" cy="5935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C089C5D6-25A5-4B11-8561-BFF338297C88}"/>
              </a:ext>
            </a:extLst>
          </p:cNvPr>
          <p:cNvSpPr/>
          <p:nvPr/>
        </p:nvSpPr>
        <p:spPr>
          <a:xfrm>
            <a:off x="5786398" y="3436132"/>
            <a:ext cx="601327" cy="617512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D104E3DE-7011-4202-B34B-9FDB0B60E4C3}"/>
              </a:ext>
            </a:extLst>
          </p:cNvPr>
          <p:cNvSpPr/>
          <p:nvPr/>
        </p:nvSpPr>
        <p:spPr>
          <a:xfrm>
            <a:off x="6505801" y="3532657"/>
            <a:ext cx="611953" cy="520979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92D050"/>
          </a:solidFill>
          <a:ln cap="flat">
            <a:noFill/>
            <a:prstDash val="solid"/>
          </a:ln>
        </p:spPr>
        <p:txBody>
          <a:bodyPr vert="horz" wrap="square" lIns="91412" tIns="91412" rIns="91412" bIns="91412" anchor="ctr" anchorCtr="0" compatLnSpc="1">
            <a:noAutofit/>
          </a:bodyPr>
          <a:lstStyle/>
          <a:p>
            <a:pPr defTabSz="91437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latin typeface="Poppins Light"/>
              <a:ea typeface="Arial Unicode MS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DB2B25D-2E54-4262-8E3B-3511628B9B7F}"/>
              </a:ext>
            </a:extLst>
          </p:cNvPr>
          <p:cNvGrpSpPr/>
          <p:nvPr/>
        </p:nvGrpSpPr>
        <p:grpSpPr>
          <a:xfrm>
            <a:off x="7369004" y="3452318"/>
            <a:ext cx="614997" cy="615948"/>
            <a:chOff x="7369003" y="3452317"/>
            <a:chExt cx="614997" cy="615948"/>
          </a:xfrm>
          <a:solidFill>
            <a:srgbClr val="92D05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0334729E-181D-41C6-9448-01216837528E}"/>
                </a:ext>
              </a:extLst>
            </p:cNvPr>
            <p:cNvSpPr/>
            <p:nvPr/>
          </p:nvSpPr>
          <p:spPr>
            <a:xfrm>
              <a:off x="7369003" y="3452317"/>
              <a:ext cx="491700" cy="493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3AE7AA23-78BA-459C-9114-AABD88EF84B9}"/>
                </a:ext>
              </a:extLst>
            </p:cNvPr>
            <p:cNvSpPr/>
            <p:nvPr/>
          </p:nvSpPr>
          <p:spPr>
            <a:xfrm>
              <a:off x="7451189" y="3700284"/>
              <a:ext cx="532811" cy="367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18793F27-4D26-4136-8A8E-9456CB4DD1A0}"/>
              </a:ext>
            </a:extLst>
          </p:cNvPr>
          <p:cNvGrpSpPr/>
          <p:nvPr/>
        </p:nvGrpSpPr>
        <p:grpSpPr>
          <a:xfrm>
            <a:off x="9804819" y="3428808"/>
            <a:ext cx="621032" cy="619021"/>
            <a:chOff x="9804818" y="3428807"/>
            <a:chExt cx="621032" cy="619021"/>
          </a:xfrm>
          <a:solidFill>
            <a:srgbClr val="92D05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777BC1B1-258F-4D54-BF58-6292741B163A}"/>
                </a:ext>
              </a:extLst>
            </p:cNvPr>
            <p:cNvSpPr/>
            <p:nvPr/>
          </p:nvSpPr>
          <p:spPr>
            <a:xfrm>
              <a:off x="10180755" y="3808759"/>
              <a:ext cx="245095" cy="239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FCF3883A-D8E7-4F92-9405-67D00158EEE4}"/>
                </a:ext>
              </a:extLst>
            </p:cNvPr>
            <p:cNvSpPr/>
            <p:nvPr/>
          </p:nvSpPr>
          <p:spPr>
            <a:xfrm>
              <a:off x="9804818" y="3428807"/>
              <a:ext cx="479520" cy="4842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4AA64DF6-C260-4553-928B-D9AA00F76846}"/>
              </a:ext>
            </a:extLst>
          </p:cNvPr>
          <p:cNvGrpSpPr/>
          <p:nvPr/>
        </p:nvGrpSpPr>
        <p:grpSpPr>
          <a:xfrm>
            <a:off x="6535097" y="4660276"/>
            <a:ext cx="541672" cy="545173"/>
            <a:chOff x="6535097" y="4660276"/>
            <a:chExt cx="541672" cy="545173"/>
          </a:xfrm>
          <a:solidFill>
            <a:srgbClr val="92D05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AC1527F9-F217-4B79-AAD3-32F93261521C}"/>
                </a:ext>
              </a:extLst>
            </p:cNvPr>
            <p:cNvSpPr/>
            <p:nvPr/>
          </p:nvSpPr>
          <p:spPr>
            <a:xfrm>
              <a:off x="6535097" y="4660276"/>
              <a:ext cx="541672" cy="400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C41E543C-21BF-49C5-ABD2-4BA03127779F}"/>
                </a:ext>
              </a:extLst>
            </p:cNvPr>
            <p:cNvSpPr/>
            <p:nvPr/>
          </p:nvSpPr>
          <p:spPr>
            <a:xfrm>
              <a:off x="6638845" y="5096929"/>
              <a:ext cx="332841" cy="1085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5F97E25-FD16-4B72-919D-D18CECEBEA77}"/>
              </a:ext>
            </a:extLst>
          </p:cNvPr>
          <p:cNvGrpSpPr/>
          <p:nvPr/>
        </p:nvGrpSpPr>
        <p:grpSpPr>
          <a:xfrm>
            <a:off x="8197568" y="3444015"/>
            <a:ext cx="363859" cy="615957"/>
            <a:chOff x="8197568" y="3444014"/>
            <a:chExt cx="363858" cy="615957"/>
          </a:xfrm>
          <a:solidFill>
            <a:srgbClr val="92D05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0F5E5FBF-AA3C-42FE-A2F0-E91A98B24B72}"/>
                </a:ext>
              </a:extLst>
            </p:cNvPr>
            <p:cNvSpPr/>
            <p:nvPr/>
          </p:nvSpPr>
          <p:spPr>
            <a:xfrm>
              <a:off x="8197568" y="3444014"/>
              <a:ext cx="363858" cy="4290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43307A94-76BF-445F-B020-42A1A996C715}"/>
                </a:ext>
              </a:extLst>
            </p:cNvPr>
            <p:cNvSpPr/>
            <p:nvPr/>
          </p:nvSpPr>
          <p:spPr>
            <a:xfrm>
              <a:off x="8279754" y="3912863"/>
              <a:ext cx="202484" cy="1471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8C469850-4A8B-451E-94AA-AF7B55C3B17F}"/>
              </a:ext>
            </a:extLst>
          </p:cNvPr>
          <p:cNvGrpSpPr/>
          <p:nvPr/>
        </p:nvGrpSpPr>
        <p:grpSpPr>
          <a:xfrm>
            <a:off x="5061498" y="3472662"/>
            <a:ext cx="605863" cy="616727"/>
            <a:chOff x="5061496" y="3472662"/>
            <a:chExt cx="605863" cy="616726"/>
          </a:xfrm>
          <a:solidFill>
            <a:srgbClr val="92D05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7CCF0CCE-C926-440B-AA8B-B4A7346016CC}"/>
                </a:ext>
              </a:extLst>
            </p:cNvPr>
            <p:cNvSpPr/>
            <p:nvPr/>
          </p:nvSpPr>
          <p:spPr>
            <a:xfrm>
              <a:off x="5061496" y="3472662"/>
              <a:ext cx="184224" cy="2995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492B1D73-9BA3-49B0-9BAC-0AD4754BD54A}"/>
                </a:ext>
              </a:extLst>
            </p:cNvPr>
            <p:cNvSpPr/>
            <p:nvPr/>
          </p:nvSpPr>
          <p:spPr>
            <a:xfrm>
              <a:off x="5174168" y="3549984"/>
              <a:ext cx="418603" cy="539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70C21907-A1D1-44EF-A68F-EDF036221295}"/>
                </a:ext>
              </a:extLst>
            </p:cNvPr>
            <p:cNvSpPr/>
            <p:nvPr/>
          </p:nvSpPr>
          <p:spPr>
            <a:xfrm>
              <a:off x="5542516" y="3671023"/>
              <a:ext cx="124843" cy="1392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B6B31517-D292-459F-BAFF-E2FBF697FD83}"/>
              </a:ext>
            </a:extLst>
          </p:cNvPr>
          <p:cNvGrpSpPr/>
          <p:nvPr/>
        </p:nvGrpSpPr>
        <p:grpSpPr>
          <a:xfrm>
            <a:off x="8940135" y="3435036"/>
            <a:ext cx="608917" cy="619021"/>
            <a:chOff x="8940134" y="3435035"/>
            <a:chExt cx="608917" cy="619021"/>
          </a:xfrm>
          <a:solidFill>
            <a:srgbClr val="92D05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FCEA3FD5-D975-4AD6-8D8E-2B57CD648551}"/>
                </a:ext>
              </a:extLst>
            </p:cNvPr>
            <p:cNvSpPr/>
            <p:nvPr/>
          </p:nvSpPr>
          <p:spPr>
            <a:xfrm>
              <a:off x="9308537" y="3438098"/>
              <a:ext cx="240514" cy="36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15FED890-4C02-46D6-8059-E6CEEEFF181B}"/>
                </a:ext>
              </a:extLst>
            </p:cNvPr>
            <p:cNvSpPr/>
            <p:nvPr/>
          </p:nvSpPr>
          <p:spPr>
            <a:xfrm>
              <a:off x="9023866" y="3974348"/>
              <a:ext cx="522140" cy="79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A60ECBF7-EB35-4BAF-88D8-0F7F7D41141C}"/>
                </a:ext>
              </a:extLst>
            </p:cNvPr>
            <p:cNvSpPr/>
            <p:nvPr/>
          </p:nvSpPr>
          <p:spPr>
            <a:xfrm>
              <a:off x="8940134" y="3435035"/>
              <a:ext cx="529766" cy="5751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latin typeface="Poppins Light"/>
                <a:ea typeface="Arial Unicode MS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54E52E46-8C68-4497-B4FD-C6DFCD7FAF8F}"/>
              </a:ext>
            </a:extLst>
          </p:cNvPr>
          <p:cNvGrpSpPr/>
          <p:nvPr/>
        </p:nvGrpSpPr>
        <p:grpSpPr>
          <a:xfrm>
            <a:off x="7423675" y="4697950"/>
            <a:ext cx="656428" cy="517212"/>
            <a:chOff x="7423675" y="4697949"/>
            <a:chExt cx="656428" cy="517212"/>
          </a:xfrm>
          <a:solidFill>
            <a:srgbClr val="92D05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D907B130-D75D-456A-BC7B-9E5931F65B45}"/>
                </a:ext>
              </a:extLst>
            </p:cNvPr>
            <p:cNvSpPr/>
            <p:nvPr/>
          </p:nvSpPr>
          <p:spPr>
            <a:xfrm>
              <a:off x="7588139" y="4697949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E362820D-4055-4D9C-8601-AFEE493B6580}"/>
                </a:ext>
              </a:extLst>
            </p:cNvPr>
            <p:cNvSpPr/>
            <p:nvPr/>
          </p:nvSpPr>
          <p:spPr>
            <a:xfrm>
              <a:off x="7423675" y="4852300"/>
              <a:ext cx="182907" cy="1771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1405FC89-13E7-4016-9277-A36DE1E9E87C}"/>
                </a:ext>
              </a:extLst>
            </p:cNvPr>
            <p:cNvSpPr/>
            <p:nvPr/>
          </p:nvSpPr>
          <p:spPr>
            <a:xfrm>
              <a:off x="7771796" y="4697949"/>
              <a:ext cx="146962" cy="186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7F3B209-119D-479C-8A36-0BA9F93E59E9}"/>
                </a:ext>
              </a:extLst>
            </p:cNvPr>
            <p:cNvSpPr/>
            <p:nvPr/>
          </p:nvSpPr>
          <p:spPr>
            <a:xfrm>
              <a:off x="7900022" y="4851650"/>
              <a:ext cx="180081" cy="177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A7FAB736-000A-4BC7-B6DC-0AFDC74DBD28}"/>
                </a:ext>
              </a:extLst>
            </p:cNvPr>
            <p:cNvSpPr/>
            <p:nvPr/>
          </p:nvSpPr>
          <p:spPr>
            <a:xfrm>
              <a:off x="7551416" y="4921264"/>
              <a:ext cx="404100" cy="293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06AA046A-9290-4D03-A13D-3E45F9D941E0}"/>
              </a:ext>
            </a:extLst>
          </p:cNvPr>
          <p:cNvGrpSpPr/>
          <p:nvPr/>
        </p:nvGrpSpPr>
        <p:grpSpPr>
          <a:xfrm>
            <a:off x="4104102" y="3461121"/>
            <a:ext cx="741879" cy="609787"/>
            <a:chOff x="4104101" y="3461122"/>
            <a:chExt cx="741879" cy="609786"/>
          </a:xfrm>
          <a:solidFill>
            <a:srgbClr val="92D05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04A9ABEA-4D48-4AD7-9672-7189BF2368EE}"/>
                </a:ext>
              </a:extLst>
            </p:cNvPr>
            <p:cNvSpPr/>
            <p:nvPr/>
          </p:nvSpPr>
          <p:spPr>
            <a:xfrm>
              <a:off x="4426070" y="3461122"/>
              <a:ext cx="196961" cy="1384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ACDB7F11-BAA0-49D2-A944-E4FBB1097189}"/>
                </a:ext>
              </a:extLst>
            </p:cNvPr>
            <p:cNvSpPr/>
            <p:nvPr/>
          </p:nvSpPr>
          <p:spPr>
            <a:xfrm>
              <a:off x="4426180" y="3932852"/>
              <a:ext cx="196852" cy="138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26051E7-DA95-4519-B5A7-5FE53D6F9C9A}"/>
                </a:ext>
              </a:extLst>
            </p:cNvPr>
            <p:cNvSpPr/>
            <p:nvPr/>
          </p:nvSpPr>
          <p:spPr>
            <a:xfrm>
              <a:off x="4319643" y="3614220"/>
              <a:ext cx="375736" cy="303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E0B5144A-F060-4F8F-B6CB-F31D20A94244}"/>
                </a:ext>
              </a:extLst>
            </p:cNvPr>
            <p:cNvSpPr/>
            <p:nvPr/>
          </p:nvSpPr>
          <p:spPr>
            <a:xfrm>
              <a:off x="4645910" y="3659428"/>
              <a:ext cx="200070" cy="2156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950F14B7-B38B-41A8-A48E-DB306C507E38}"/>
                </a:ext>
              </a:extLst>
            </p:cNvPr>
            <p:cNvSpPr/>
            <p:nvPr/>
          </p:nvSpPr>
          <p:spPr>
            <a:xfrm>
              <a:off x="4104101" y="3788386"/>
              <a:ext cx="253380" cy="2167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4EA45709-E6E3-4DC7-B3DE-69CB6E23760F}"/>
                </a:ext>
              </a:extLst>
            </p:cNvPr>
            <p:cNvSpPr/>
            <p:nvPr/>
          </p:nvSpPr>
          <p:spPr>
            <a:xfrm>
              <a:off x="4104101" y="3528367"/>
              <a:ext cx="253380" cy="2167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12" tIns="91412" rIns="91412" bIns="91412" anchor="ctr" anchorCtr="0" compatLnSpc="1">
              <a:noAutofit/>
            </a:bodyPr>
            <a:lstStyle/>
            <a:p>
              <a:pPr defTabSz="914377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rgbClr val="435D74"/>
                </a:solidFill>
                <a:latin typeface="Poppins Light"/>
                <a:ea typeface="Arial Unicode MS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84E2BCD6-DF8D-4835-89B0-9EB34B25E60D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90871" y="293946"/>
            <a:ext cx="11573195" cy="724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lvl="0" indent="0" algn="ctr">
              <a:lnSpc>
                <a:spcPct val="8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+mj-lt"/>
                <a:cs typeface="Arial" pitchFamily="34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4152871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5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2BCF9A-EEA2-4A20-B6E7-99E07D20136B}"/>
              </a:ext>
            </a:extLst>
          </p:cNvPr>
          <p:cNvSpPr/>
          <p:nvPr/>
        </p:nvSpPr>
        <p:spPr>
          <a:xfrm>
            <a:off x="0" y="0"/>
            <a:ext cx="4540711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0442E-73CC-4313-BDE5-7CA99E32C8F5}"/>
              </a:ext>
            </a:extLst>
          </p:cNvPr>
          <p:cNvSpPr txBox="1"/>
          <p:nvPr/>
        </p:nvSpPr>
        <p:spPr>
          <a:xfrm>
            <a:off x="6736085" y="1300177"/>
            <a:ext cx="3742001" cy="1192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400" dirty="0">
                <a:solidFill>
                  <a:srgbClr val="59595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Executive Summery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7143E-8C0A-44DA-B5D5-A9BCF44F4160}"/>
              </a:ext>
            </a:extLst>
          </p:cNvPr>
          <p:cNvSpPr txBox="1"/>
          <p:nvPr/>
        </p:nvSpPr>
        <p:spPr>
          <a:xfrm>
            <a:off x="6736084" y="3753590"/>
            <a:ext cx="4383416" cy="103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looked. Contrary to popular belief, Lorem Ipsum is not simply random text.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9E9EAB-78AE-4749-B2C4-F7D351A84EE6}"/>
              </a:ext>
            </a:extLst>
          </p:cNvPr>
          <p:cNvSpPr/>
          <p:nvPr/>
        </p:nvSpPr>
        <p:spPr>
          <a:xfrm>
            <a:off x="6736084" y="2539740"/>
            <a:ext cx="3420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With your executive summary of where wont to take </a:t>
            </a:r>
          </a:p>
          <a:p>
            <a:r>
              <a:rPr lang="en-US" sz="1600" dirty="0">
                <a:solidFill>
                  <a:srgbClr val="FFC000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Your business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0612D3-E6FB-4396-AE6C-CCA4BCE549ED}"/>
              </a:ext>
            </a:extLst>
          </p:cNvPr>
          <p:cNvCxnSpPr/>
          <p:nvPr/>
        </p:nvCxnSpPr>
        <p:spPr>
          <a:xfrm>
            <a:off x="6820492" y="3630997"/>
            <a:ext cx="47829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7986AD1-0284-4D7B-BDFA-23826B9930D9}"/>
              </a:ext>
            </a:extLst>
          </p:cNvPr>
          <p:cNvSpPr/>
          <p:nvPr/>
        </p:nvSpPr>
        <p:spPr>
          <a:xfrm>
            <a:off x="794014" y="438411"/>
            <a:ext cx="4687696" cy="586391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BE696F9-20A3-4DD7-9C93-495229A7735C}"/>
              </a:ext>
            </a:extLst>
          </p:cNvPr>
          <p:cNvSpPr txBox="1"/>
          <p:nvPr/>
        </p:nvSpPr>
        <p:spPr>
          <a:xfrm>
            <a:off x="6736084" y="5099444"/>
            <a:ext cx="4383416" cy="103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looked. Contrary to popular belief, Lorem Ipsum is not simply random text. </a:t>
            </a:r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1FFE1BAB-073E-40FD-9705-DB69AD129A4A}"/>
              </a:ext>
            </a:extLst>
          </p:cNvPr>
          <p:cNvCxnSpPr/>
          <p:nvPr/>
        </p:nvCxnSpPr>
        <p:spPr>
          <a:xfrm>
            <a:off x="6820492" y="4976851"/>
            <a:ext cx="47829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3203271-797D-4A18-9979-37E10C87A733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A491F2C-CB6C-4CD2-92BD-38127839E0E7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793914E-F196-48E9-8EC6-FB58BCC2FF15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3A7F3393-97ED-4FE4-B69B-53662BC9EF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70510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2B7B42CC-86E2-43EA-9350-C8680460785C}"/>
              </a:ext>
            </a:extLst>
          </p:cNvPr>
          <p:cNvSpPr/>
          <p:nvPr/>
        </p:nvSpPr>
        <p:spPr>
          <a:xfrm rot="16200004">
            <a:off x="5761153" y="450590"/>
            <a:ext cx="646315" cy="122153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13"/>
              <a:gd name="f7" fmla="val 2853"/>
              <a:gd name="f8" fmla="val 3558"/>
              <a:gd name="f9" fmla="+- 0 0 -90"/>
              <a:gd name="f10" fmla="*/ f3 1 4813"/>
              <a:gd name="f11" fmla="*/ f4 1 2853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4813"/>
              <a:gd name="f20" fmla="*/ f16 1 2853"/>
              <a:gd name="f21" fmla="*/ 4813 f17 1"/>
              <a:gd name="f22" fmla="*/ 2853 f16 1"/>
              <a:gd name="f23" fmla="*/ 0 f17 1"/>
              <a:gd name="f24" fmla="*/ 0 f16 1"/>
              <a:gd name="f25" fmla="*/ 3558 f17 1"/>
              <a:gd name="f26" fmla="+- f18 0 f1"/>
              <a:gd name="f27" fmla="*/ f21 1 4813"/>
              <a:gd name="f28" fmla="*/ f22 1 2853"/>
              <a:gd name="f29" fmla="*/ f23 1 4813"/>
              <a:gd name="f30" fmla="*/ f24 1 2853"/>
              <a:gd name="f31" fmla="*/ f25 1 4813"/>
              <a:gd name="f32" fmla="*/ 0 1 f19"/>
              <a:gd name="f33" fmla="*/ f13 1 f19"/>
              <a:gd name="f34" fmla="*/ 0 1 f20"/>
              <a:gd name="f35" fmla="*/ f14 1 f20"/>
              <a:gd name="f36" fmla="*/ f27 1 f19"/>
              <a:gd name="f37" fmla="*/ f28 1 f20"/>
              <a:gd name="f38" fmla="*/ f29 1 f19"/>
              <a:gd name="f39" fmla="*/ f30 1 f20"/>
              <a:gd name="f40" fmla="*/ f31 1 f19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1 1"/>
              <a:gd name="f49" fmla="*/ f4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7" y="f48"/>
              </a:cxn>
              <a:cxn ang="f26">
                <a:pos x="f49" y="f48"/>
              </a:cxn>
              <a:cxn ang="f26">
                <a:pos x="f45" y="f46"/>
              </a:cxn>
            </a:cxnLst>
            <a:rect l="f41" t="f44" r="f42" b="f43"/>
            <a:pathLst>
              <a:path w="4813" h="2853">
                <a:moveTo>
                  <a:pt x="f6" y="f7"/>
                </a:moveTo>
                <a:lnTo>
                  <a:pt x="f5" y="f7"/>
                </a:lnTo>
                <a:lnTo>
                  <a:pt x="f5" y="f5"/>
                </a:lnTo>
                <a:lnTo>
                  <a:pt x="f8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" name="Lágrima 1">
            <a:extLst>
              <a:ext uri="{FF2B5EF4-FFF2-40B4-BE49-F238E27FC236}">
                <a16:creationId xmlns:a16="http://schemas.microsoft.com/office/drawing/2014/main" id="{DB4079CA-A9BC-4172-9C41-27E52C22B372}"/>
              </a:ext>
            </a:extLst>
          </p:cNvPr>
          <p:cNvSpPr/>
          <p:nvPr/>
        </p:nvSpPr>
        <p:spPr>
          <a:xfrm>
            <a:off x="374170" y="496397"/>
            <a:ext cx="6023122" cy="6023122"/>
          </a:xfrm>
          <a:prstGeom prst="teardrop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C4F5040-6125-49F2-B353-6E7D16F53CD3}"/>
              </a:ext>
            </a:extLst>
          </p:cNvPr>
          <p:cNvSpPr/>
          <p:nvPr/>
        </p:nvSpPr>
        <p:spPr>
          <a:xfrm>
            <a:off x="7456539" y="3346169"/>
            <a:ext cx="1884861" cy="58477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dirty="0">
                <a:solidFill>
                  <a:srgbClr val="FEB800"/>
                </a:solidFill>
                <a:latin typeface="Poppins Medium" pitchFamily="2"/>
                <a:ea typeface="Roboto Bold" pitchFamily="2"/>
                <a:cs typeface="Poppins Medium" pitchFamily="2"/>
              </a:rPr>
              <a:t>Threats</a:t>
            </a:r>
            <a:endParaRPr lang="en-US" sz="3200" dirty="0">
              <a:solidFill>
                <a:srgbClr val="FEB800"/>
              </a:solidFill>
              <a:latin typeface="Poppins Medium" pitchFamily="2"/>
              <a:ea typeface="Roboto Bold" pitchFamily="2"/>
              <a:cs typeface="Poppins Medium" pitchFamily="2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8F1076-0745-412B-A1EE-80BEEB25F302}"/>
              </a:ext>
            </a:extLst>
          </p:cNvPr>
          <p:cNvSpPr/>
          <p:nvPr/>
        </p:nvSpPr>
        <p:spPr>
          <a:xfrm>
            <a:off x="7484704" y="4121826"/>
            <a:ext cx="3747101" cy="123046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7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00" dirty="0">
                <a:solidFill>
                  <a:srgbClr val="000000"/>
                </a:solidFill>
                <a:latin typeface="Roboto" pitchFamily="2"/>
                <a:ea typeface="Roboto" pitchFamily="2"/>
              </a:rPr>
              <a:t>Lorem Ipsum has been the industry's standard dummy text ever since the 1500s, when an unknown printer took a galley of type and scrambled it to make a type specimen book. It has survived not only Lorem Ipsum has been the industry's standard dummy text ever since the 1500s, when an unknown printer took a galley industry's standard.</a:t>
            </a:r>
            <a:endParaRPr lang="en-US" sz="1000" dirty="0">
              <a:solidFill>
                <a:srgbClr val="000000"/>
              </a:solidFill>
              <a:latin typeface="Roboto" pitchFamily="2"/>
              <a:ea typeface="Roboto" pitchFamily="2"/>
              <a:cs typeface="Open Sans" pitchFamily="34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EC22668-58AA-4C1F-9208-B530B44C9452}"/>
              </a:ext>
            </a:extLst>
          </p:cNvPr>
          <p:cNvSpPr/>
          <p:nvPr/>
        </p:nvSpPr>
        <p:spPr>
          <a:xfrm>
            <a:off x="7217830" y="2552883"/>
            <a:ext cx="2849873" cy="6399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 defTabSz="914377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595959"/>
                </a:solidFill>
                <a:latin typeface="Poppins SemiBold" pitchFamily="2"/>
                <a:ea typeface="Roboto Bold" pitchFamily="2"/>
                <a:cs typeface="Poppins SemiBold" pitchFamily="2"/>
              </a:rPr>
              <a:t>Analysis</a:t>
            </a: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77A2D481-FDAF-4CC8-AF11-DCDF8CD9AC8B}"/>
              </a:ext>
            </a:extLst>
          </p:cNvPr>
          <p:cNvCxnSpPr/>
          <p:nvPr/>
        </p:nvCxnSpPr>
        <p:spPr>
          <a:xfrm flipH="1">
            <a:off x="510989" y="0"/>
            <a:ext cx="0" cy="1670060"/>
          </a:xfrm>
          <a:prstGeom prst="straightConnector1">
            <a:avLst/>
          </a:prstGeom>
          <a:noFill/>
          <a:ln w="57150" cap="flat">
            <a:solidFill>
              <a:srgbClr val="FEB800"/>
            </a:solidFill>
            <a:prstDash val="solid"/>
            <a:miter/>
          </a:ln>
        </p:spPr>
      </p:cxnSp>
      <p:sp>
        <p:nvSpPr>
          <p:cNvPr id="8" name="Elipse 2">
            <a:extLst>
              <a:ext uri="{FF2B5EF4-FFF2-40B4-BE49-F238E27FC236}">
                <a16:creationId xmlns:a16="http://schemas.microsoft.com/office/drawing/2014/main" id="{A808B31E-4C33-4A69-8626-C7730EC98245}"/>
              </a:ext>
            </a:extLst>
          </p:cNvPr>
          <p:cNvSpPr/>
          <p:nvPr/>
        </p:nvSpPr>
        <p:spPr>
          <a:xfrm>
            <a:off x="3505178" y="3525472"/>
            <a:ext cx="3120527" cy="312052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chemeClr val="tx1"/>
          </a:solidFill>
          <a:ln w="57150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7"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9AB4F91-AD32-4F66-9486-58D05C2B4119}"/>
              </a:ext>
            </a:extLst>
          </p:cNvPr>
          <p:cNvSpPr/>
          <p:nvPr/>
        </p:nvSpPr>
        <p:spPr>
          <a:xfrm>
            <a:off x="4060011" y="5462435"/>
            <a:ext cx="3424693" cy="105708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914377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600" dirty="0">
                <a:solidFill>
                  <a:srgbClr val="FFFFFF"/>
                </a:solidFill>
                <a:latin typeface="Arial Black" panose="020B0A04020102020204" pitchFamily="34" charset="0"/>
                <a:ea typeface="Roboto Bold" pitchFamily="2"/>
                <a:cs typeface="Poppins SemiBold" pitchFamily="2"/>
              </a:rPr>
              <a:t>1.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5A735F-7C04-42CB-BD7F-2E1BD9A8F0AE}"/>
              </a:ext>
            </a:extLst>
          </p:cNvPr>
          <p:cNvSpPr/>
          <p:nvPr/>
        </p:nvSpPr>
        <p:spPr bwMode="auto">
          <a:xfrm>
            <a:off x="6550508" y="-24478"/>
            <a:ext cx="4365142" cy="1459578"/>
          </a:xfrm>
          <a:custGeom>
            <a:avLst/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11DA00F-DF5F-4AC0-8B1B-6E2DA7876ED5}"/>
              </a:ext>
            </a:extLst>
          </p:cNvPr>
          <p:cNvSpPr/>
          <p:nvPr/>
        </p:nvSpPr>
        <p:spPr bwMode="auto">
          <a:xfrm>
            <a:off x="7826858" y="-24478"/>
            <a:ext cx="4365142" cy="1459578"/>
          </a:xfrm>
          <a:custGeom>
            <a:avLst/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23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271656" y="325530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F615CB7A-2504-4DCC-B8EB-C1C1121085F7}"/>
              </a:ext>
            </a:extLst>
          </p:cNvPr>
          <p:cNvSpPr/>
          <p:nvPr/>
        </p:nvSpPr>
        <p:spPr>
          <a:xfrm>
            <a:off x="7382425" y="1857567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9090D96-9C57-4B27-B5BB-D1F14C0BD1A5}"/>
              </a:ext>
            </a:extLst>
          </p:cNvPr>
          <p:cNvSpPr/>
          <p:nvPr/>
        </p:nvSpPr>
        <p:spPr>
          <a:xfrm>
            <a:off x="7382425" y="3023229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3A0A877-F633-4B2F-A9AC-71E134A70664}"/>
              </a:ext>
            </a:extLst>
          </p:cNvPr>
          <p:cNvSpPr/>
          <p:nvPr/>
        </p:nvSpPr>
        <p:spPr>
          <a:xfrm>
            <a:off x="7382425" y="4188892"/>
            <a:ext cx="656456" cy="656456"/>
          </a:xfrm>
          <a:prstGeom prst="ellipse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9C2979E0-5288-4CAE-AC80-60BE356579ED}"/>
              </a:ext>
            </a:extLst>
          </p:cNvPr>
          <p:cNvSpPr/>
          <p:nvPr/>
        </p:nvSpPr>
        <p:spPr>
          <a:xfrm>
            <a:off x="7382425" y="5354554"/>
            <a:ext cx="656456" cy="656456"/>
          </a:xfrm>
          <a:prstGeom prst="ellipse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C761CE-5752-4AA6-8935-BDB15D63FC12}"/>
              </a:ext>
            </a:extLst>
          </p:cNvPr>
          <p:cNvGrpSpPr/>
          <p:nvPr/>
        </p:nvGrpSpPr>
        <p:grpSpPr>
          <a:xfrm>
            <a:off x="8225315" y="1638338"/>
            <a:ext cx="2212467" cy="1053361"/>
            <a:chOff x="910640" y="2975794"/>
            <a:chExt cx="1527408" cy="2634633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F39BFA8-9DF0-478A-85F3-57B1D0D91A57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DE946FD-A6FF-4BD2-A0E8-E8C05BC48C1E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2078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AE86F81A-89C8-416C-9C02-322C9A48C09C}"/>
              </a:ext>
            </a:extLst>
          </p:cNvPr>
          <p:cNvSpPr txBox="1"/>
          <p:nvPr/>
        </p:nvSpPr>
        <p:spPr>
          <a:xfrm>
            <a:off x="10496432" y="1801075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99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B4E39B0-29D6-4B28-B094-B3FAB3212FA8}"/>
              </a:ext>
            </a:extLst>
          </p:cNvPr>
          <p:cNvGrpSpPr/>
          <p:nvPr/>
        </p:nvGrpSpPr>
        <p:grpSpPr>
          <a:xfrm>
            <a:off x="8225315" y="2803999"/>
            <a:ext cx="2212467" cy="1053360"/>
            <a:chOff x="910640" y="2975794"/>
            <a:chExt cx="1527408" cy="26346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90D05752-81FA-4101-9A60-F3DD7C253221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C82C5A8-0B36-45F8-BFB0-A4850576B52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6C5BA893-6E23-4EC5-8411-2FECF9A98CBE}"/>
              </a:ext>
            </a:extLst>
          </p:cNvPr>
          <p:cNvSpPr txBox="1"/>
          <p:nvPr/>
        </p:nvSpPr>
        <p:spPr>
          <a:xfrm>
            <a:off x="10496432" y="296673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85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76EE6C-A2A0-406E-B0A3-46D29005C638}"/>
              </a:ext>
            </a:extLst>
          </p:cNvPr>
          <p:cNvGrpSpPr/>
          <p:nvPr/>
        </p:nvGrpSpPr>
        <p:grpSpPr>
          <a:xfrm>
            <a:off x="8225315" y="3969661"/>
            <a:ext cx="2212467" cy="1053360"/>
            <a:chOff x="910640" y="2975794"/>
            <a:chExt cx="1527408" cy="2634629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D763CAB-8355-4580-AFC5-C50A9360D618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791DA14-2705-4244-9247-4813CF6C84C5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C8F5F719-0898-4F79-85C6-44E641466EC0}"/>
              </a:ext>
            </a:extLst>
          </p:cNvPr>
          <p:cNvSpPr txBox="1"/>
          <p:nvPr/>
        </p:nvSpPr>
        <p:spPr>
          <a:xfrm>
            <a:off x="10496432" y="4132398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67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EEBDC6D-AFEC-4806-8C54-04FAB822E4AA}"/>
              </a:ext>
            </a:extLst>
          </p:cNvPr>
          <p:cNvGrpSpPr/>
          <p:nvPr/>
        </p:nvGrpSpPr>
        <p:grpSpPr>
          <a:xfrm>
            <a:off x="8225315" y="5135322"/>
            <a:ext cx="2212467" cy="1053360"/>
            <a:chOff x="910640" y="2975794"/>
            <a:chExt cx="1527408" cy="2634629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6650E887-8C96-4920-A0BE-C9C2A7C2B105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91702ED-D9BC-42CD-87BE-FF55A4BEB2F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207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14586CB1-2EC4-4E42-9D7F-D25CE2484187}"/>
              </a:ext>
            </a:extLst>
          </p:cNvPr>
          <p:cNvSpPr txBox="1"/>
          <p:nvPr/>
        </p:nvSpPr>
        <p:spPr>
          <a:xfrm>
            <a:off x="10496432" y="5298060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111">
            <a:extLst>
              <a:ext uri="{FF2B5EF4-FFF2-40B4-BE49-F238E27FC236}">
                <a16:creationId xmlns:a16="http://schemas.microsoft.com/office/drawing/2014/main" id="{D2E0FBAD-61DF-4F29-9417-9DEE8D7D78C5}"/>
              </a:ext>
            </a:extLst>
          </p:cNvPr>
          <p:cNvSpPr txBox="1"/>
          <p:nvPr/>
        </p:nvSpPr>
        <p:spPr>
          <a:xfrm>
            <a:off x="7454654" y="1824661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11">
            <a:extLst>
              <a:ext uri="{FF2B5EF4-FFF2-40B4-BE49-F238E27FC236}">
                <a16:creationId xmlns:a16="http://schemas.microsoft.com/office/drawing/2014/main" id="{406EFFCF-3773-4C76-A67F-9FC8D230AA5A}"/>
              </a:ext>
            </a:extLst>
          </p:cNvPr>
          <p:cNvSpPr txBox="1"/>
          <p:nvPr/>
        </p:nvSpPr>
        <p:spPr>
          <a:xfrm>
            <a:off x="7454654" y="2966735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11">
            <a:extLst>
              <a:ext uri="{FF2B5EF4-FFF2-40B4-BE49-F238E27FC236}">
                <a16:creationId xmlns:a16="http://schemas.microsoft.com/office/drawing/2014/main" id="{B0B4EEE7-252D-4C31-99CA-3C965A802524}"/>
              </a:ext>
            </a:extLst>
          </p:cNvPr>
          <p:cNvSpPr txBox="1"/>
          <p:nvPr/>
        </p:nvSpPr>
        <p:spPr>
          <a:xfrm>
            <a:off x="7474212" y="4137206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11">
            <a:extLst>
              <a:ext uri="{FF2B5EF4-FFF2-40B4-BE49-F238E27FC236}">
                <a16:creationId xmlns:a16="http://schemas.microsoft.com/office/drawing/2014/main" id="{E87D3184-8B2F-44A0-A435-89C990EE4DFD}"/>
              </a:ext>
            </a:extLst>
          </p:cNvPr>
          <p:cNvSpPr txBox="1"/>
          <p:nvPr/>
        </p:nvSpPr>
        <p:spPr>
          <a:xfrm>
            <a:off x="7491105" y="5307677"/>
            <a:ext cx="51199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BEBBE99-35C2-4ABC-BED8-53641243855F}"/>
              </a:ext>
            </a:extLst>
          </p:cNvPr>
          <p:cNvGrpSpPr/>
          <p:nvPr/>
        </p:nvGrpSpPr>
        <p:grpSpPr>
          <a:xfrm>
            <a:off x="7360863" y="-5620"/>
            <a:ext cx="4831137" cy="889174"/>
            <a:chOff x="6550508" y="-24478"/>
            <a:chExt cx="5641492" cy="145957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E86A3D1F-F9B0-4270-BCE3-C832FF70BA6B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B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66271235-166C-47C9-9D8A-47E2B5031C4D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DFD80D78-B417-4EA7-BB02-A0BC824AA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46115"/>
            <a:ext cx="7123762" cy="46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32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1BAD21-D4A9-4FC9-83CA-E84C458F63C7}"/>
              </a:ext>
            </a:extLst>
          </p:cNvPr>
          <p:cNvSpPr txBox="1"/>
          <p:nvPr/>
        </p:nvSpPr>
        <p:spPr>
          <a:xfrm>
            <a:off x="5936074" y="4526700"/>
            <a:ext cx="2193673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EA67F-70D5-4422-9CF1-5330888C9053}"/>
              </a:ext>
            </a:extLst>
          </p:cNvPr>
          <p:cNvCxnSpPr>
            <a:cxnSpLocks/>
          </p:cNvCxnSpPr>
          <p:nvPr/>
        </p:nvCxnSpPr>
        <p:spPr>
          <a:xfrm flipH="1">
            <a:off x="8375702" y="5080698"/>
            <a:ext cx="1463040" cy="0"/>
          </a:xfrm>
          <a:prstGeom prst="straightConnector1">
            <a:avLst/>
          </a:prstGeom>
          <a:ln w="571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5FEEA55D-1E7A-4D27-B848-C828FDDE78D7}"/>
              </a:ext>
            </a:extLst>
          </p:cNvPr>
          <p:cNvGrpSpPr/>
          <p:nvPr/>
        </p:nvGrpSpPr>
        <p:grpSpPr>
          <a:xfrm>
            <a:off x="3809747" y="5633139"/>
            <a:ext cx="4320000" cy="923330"/>
            <a:chOff x="7319298" y="1641574"/>
            <a:chExt cx="432000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8E9897-61E8-4B46-907E-B429EA747BE5}"/>
                </a:ext>
              </a:extLst>
            </p:cNvPr>
            <p:cNvSpPr txBox="1"/>
            <p:nvPr/>
          </p:nvSpPr>
          <p:spPr>
            <a:xfrm>
              <a:off x="7319298" y="1918573"/>
              <a:ext cx="432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9151AF-0955-41B1-AF5C-DD9EE5BD4AB6}"/>
                </a:ext>
              </a:extLst>
            </p:cNvPr>
            <p:cNvSpPr txBox="1"/>
            <p:nvPr/>
          </p:nvSpPr>
          <p:spPr>
            <a:xfrm>
              <a:off x="7319298" y="1641574"/>
              <a:ext cx="432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AEE771-F028-4D8E-AF89-A771C201A488}"/>
              </a:ext>
            </a:extLst>
          </p:cNvPr>
          <p:cNvSpPr txBox="1"/>
          <p:nvPr/>
        </p:nvSpPr>
        <p:spPr>
          <a:xfrm>
            <a:off x="5284158" y="146119"/>
            <a:ext cx="618308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SOCIAL MEDIA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403ECDFF-3801-48CB-B557-5592F07632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E9A7931-7747-42AC-AE59-C324EF91D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74"/>
          <a:stretch/>
        </p:blipFill>
        <p:spPr>
          <a:xfrm>
            <a:off x="8802422" y="3429000"/>
            <a:ext cx="3389578" cy="33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C3D442E-D83C-436C-9D91-F111966FEB1C}"/>
              </a:ext>
            </a:extLst>
          </p:cNvPr>
          <p:cNvSpPr/>
          <p:nvPr/>
        </p:nvSpPr>
        <p:spPr>
          <a:xfrm>
            <a:off x="304800" y="228600"/>
            <a:ext cx="11209227" cy="634365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383BE5-6687-4643-BA94-C3E7FA265BF7}"/>
              </a:ext>
            </a:extLst>
          </p:cNvPr>
          <p:cNvSpPr txBox="1"/>
          <p:nvPr/>
        </p:nvSpPr>
        <p:spPr>
          <a:xfrm>
            <a:off x="792957" y="3580612"/>
            <a:ext cx="380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792958" y="2730602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FC145B-5F12-4AB3-B113-51D56255FCF0}"/>
              </a:ext>
            </a:extLst>
          </p:cNvPr>
          <p:cNvSpPr txBox="1"/>
          <p:nvPr/>
        </p:nvSpPr>
        <p:spPr>
          <a:xfrm>
            <a:off x="677973" y="422278"/>
            <a:ext cx="430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latin typeface="+mj-lt"/>
                <a:cs typeface="Arial" pitchFamily="34" charset="0"/>
              </a:rPr>
              <a:t>Influential Business In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Social</a:t>
            </a:r>
            <a:r>
              <a:rPr lang="en-US" altLang="ko-KR" sz="4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dirty="0">
                <a:solidFill>
                  <a:srgbClr val="FEB800"/>
                </a:solidFill>
                <a:latin typeface="+mj-lt"/>
                <a:cs typeface="Arial" pitchFamily="34" charset="0"/>
              </a:rPr>
              <a:t>Media</a:t>
            </a:r>
            <a:endParaRPr lang="ko-KR" altLang="en-US" sz="4800" dirty="0">
              <a:solidFill>
                <a:srgbClr val="FEB8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7AC90AB0-12AE-4470-A592-808F59A8C732}"/>
              </a:ext>
            </a:extLst>
          </p:cNvPr>
          <p:cNvSpPr txBox="1"/>
          <p:nvPr/>
        </p:nvSpPr>
        <p:spPr>
          <a:xfrm>
            <a:off x="792957" y="5049024"/>
            <a:ext cx="3800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9E53D58-CC2B-49E8-8C55-E763FB495885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AA3F267-ED89-45BE-8211-496AFD7005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401" y="224625"/>
            <a:ext cx="7953633" cy="79536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463425" y="5372631"/>
            <a:ext cx="6087083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b="1" dirty="0">
                <a:solidFill>
                  <a:srgbClr val="FFC000"/>
                </a:solidFill>
                <a:cs typeface="Arial" pitchFamily="34" charset="0"/>
              </a:rPr>
              <a:t>L</a:t>
            </a:r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800" b="1" dirty="0">
                <a:solidFill>
                  <a:srgbClr val="FFC000"/>
                </a:solidFill>
                <a:cs typeface="Arial" pitchFamily="34" charset="0"/>
              </a:rPr>
              <a:t>CU USU AGAM INTEGRE IMPEDIT.</a:t>
            </a:r>
            <a:endParaRPr lang="ko-KR" altLang="en-US" sz="28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00800" y="1681830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500800" y="3240260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500800" y="4783499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FEB800"/>
                </a:solidFill>
              </a:rPr>
              <a:t>PRESENTATION INFOGRAPHIC</a:t>
            </a:r>
            <a:endParaRPr lang="ko-KR" altLang="en-US" dirty="0">
              <a:solidFill>
                <a:srgbClr val="FEB8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484810" y="2465813"/>
            <a:ext cx="454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FEB800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-1828799" y="262503"/>
            <a:ext cx="932688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6600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6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D2976A2-4CA9-4FE5-BB97-DF4806402262}"/>
              </a:ext>
            </a:extLst>
          </p:cNvPr>
          <p:cNvSpPr/>
          <p:nvPr/>
        </p:nvSpPr>
        <p:spPr bwMode="auto">
          <a:xfrm>
            <a:off x="6550508" y="-24478"/>
            <a:ext cx="4365142" cy="1459578"/>
          </a:xfrm>
          <a:custGeom>
            <a:avLst/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F7D240B-73F2-4782-8685-5A4515CF345F}"/>
              </a:ext>
            </a:extLst>
          </p:cNvPr>
          <p:cNvSpPr/>
          <p:nvPr/>
        </p:nvSpPr>
        <p:spPr bwMode="auto">
          <a:xfrm>
            <a:off x="7826858" y="-24478"/>
            <a:ext cx="4365142" cy="1459578"/>
          </a:xfrm>
          <a:custGeom>
            <a:avLst/>
            <a:gdLst>
              <a:gd name="T0" fmla="*/ 0 w 4175"/>
              <a:gd name="T1" fmla="*/ 0 h 1396"/>
              <a:gd name="T2" fmla="*/ 2294 w 4175"/>
              <a:gd name="T3" fmla="*/ 1396 h 1396"/>
              <a:gd name="T4" fmla="*/ 4175 w 4175"/>
              <a:gd name="T5" fmla="*/ 610 h 1396"/>
              <a:gd name="T6" fmla="*/ 4175 w 4175"/>
              <a:gd name="T7" fmla="*/ 0 h 1396"/>
              <a:gd name="T8" fmla="*/ 0 w 4175"/>
              <a:gd name="T9" fmla="*/ 0 h 1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5" h="1396">
                <a:moveTo>
                  <a:pt x="0" y="0"/>
                </a:moveTo>
                <a:lnTo>
                  <a:pt x="2294" y="1396"/>
                </a:lnTo>
                <a:lnTo>
                  <a:pt x="4175" y="610"/>
                </a:lnTo>
                <a:lnTo>
                  <a:pt x="4175" y="0"/>
                </a:lnTo>
                <a:lnTo>
                  <a:pt x="0" y="0"/>
                </a:lnTo>
                <a:close/>
              </a:path>
            </a:pathLst>
          </a:custGeom>
          <a:solidFill>
            <a:srgbClr val="FEB8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5E5627C9-ABAD-4CA1-8220-A0324FC4DE55}"/>
              </a:ext>
            </a:extLst>
          </p:cNvPr>
          <p:cNvSpPr/>
          <p:nvPr/>
        </p:nvSpPr>
        <p:spPr>
          <a:xfrm>
            <a:off x="6305552" y="6220237"/>
            <a:ext cx="5897037" cy="384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5">
            <a:extLst>
              <a:ext uri="{FF2B5EF4-FFF2-40B4-BE49-F238E27FC236}">
                <a16:creationId xmlns:a16="http://schemas.microsoft.com/office/drawing/2014/main" id="{0E33FFEC-343E-42A6-A0FD-CE385EB37DC8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B53C62-ADA5-4D1D-BE20-B375B55B97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8553" y="392571"/>
            <a:ext cx="4949142" cy="6465429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A9C254EA-56F1-4521-8F36-CF6D11A7A8E8}"/>
              </a:ext>
            </a:extLst>
          </p:cNvPr>
          <p:cNvSpPr/>
          <p:nvPr/>
        </p:nvSpPr>
        <p:spPr>
          <a:xfrm>
            <a:off x="2624719" y="5450739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9F72B9-BD30-4C8D-86A5-237BDFC24DD4}"/>
              </a:ext>
            </a:extLst>
          </p:cNvPr>
          <p:cNvSpPr/>
          <p:nvPr/>
        </p:nvSpPr>
        <p:spPr>
          <a:xfrm>
            <a:off x="1203226" y="4163978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31CAF-7CB5-466B-AB0F-F2BB70D10A5F}"/>
              </a:ext>
            </a:extLst>
          </p:cNvPr>
          <p:cNvSpPr/>
          <p:nvPr/>
        </p:nvSpPr>
        <p:spPr>
          <a:xfrm>
            <a:off x="825232" y="4291653"/>
            <a:ext cx="752762" cy="7527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C4AD281-D5B1-4B55-813A-E5E8F69EB32F}"/>
              </a:ext>
            </a:extLst>
          </p:cNvPr>
          <p:cNvSpPr/>
          <p:nvPr/>
        </p:nvSpPr>
        <p:spPr>
          <a:xfrm>
            <a:off x="2247488" y="5578415"/>
            <a:ext cx="752762" cy="752762"/>
          </a:xfrm>
          <a:prstGeom prst="rect">
            <a:avLst/>
          </a:prstGeom>
          <a:solidFill>
            <a:srgbClr val="FEB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4E3993-3BD5-41FA-8F94-A5EEF3B264C6}"/>
              </a:ext>
            </a:extLst>
          </p:cNvPr>
          <p:cNvGrpSpPr/>
          <p:nvPr/>
        </p:nvGrpSpPr>
        <p:grpSpPr>
          <a:xfrm>
            <a:off x="1686899" y="4230759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04428E6-B56B-473A-8E22-BB24FAB49EDF}"/>
              </a:ext>
            </a:extLst>
          </p:cNvPr>
          <p:cNvGrpSpPr/>
          <p:nvPr/>
        </p:nvGrpSpPr>
        <p:grpSpPr>
          <a:xfrm>
            <a:off x="3134219" y="5509755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id="{74C71813-AF44-4079-A90A-14A8F9908A3F}"/>
              </a:ext>
            </a:extLst>
          </p:cNvPr>
          <p:cNvSpPr/>
          <p:nvPr/>
        </p:nvSpPr>
        <p:spPr>
          <a:xfrm>
            <a:off x="2444719" y="577387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028039" y="4505105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7124D55-FD0C-452F-A1DA-DE80079F529F}"/>
              </a:ext>
            </a:extLst>
          </p:cNvPr>
          <p:cNvSpPr txBox="1"/>
          <p:nvPr/>
        </p:nvSpPr>
        <p:spPr>
          <a:xfrm>
            <a:off x="702107" y="1096590"/>
            <a:ext cx="578644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AWESOME </a:t>
            </a:r>
            <a:r>
              <a:rPr lang="en-GB" altLang="ko-KR" sz="4000" b="1" dirty="0">
                <a:solidFill>
                  <a:srgbClr val="FEB800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rgbClr val="FEB800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rgbClr val="FEB800"/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id="{AB84BC91-AAB6-44C8-9457-EB4E539513A0}"/>
              </a:ext>
            </a:extLst>
          </p:cNvPr>
          <p:cNvGrpSpPr/>
          <p:nvPr/>
        </p:nvGrpSpPr>
        <p:grpSpPr>
          <a:xfrm>
            <a:off x="630536" y="1967197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00C0675-21A1-4D83-A621-C77B146067F5}"/>
              </a:ext>
            </a:extLst>
          </p:cNvPr>
          <p:cNvGrpSpPr/>
          <p:nvPr/>
        </p:nvGrpSpPr>
        <p:grpSpPr>
          <a:xfrm flipH="1">
            <a:off x="0" y="0"/>
            <a:ext cx="3989070" cy="734191"/>
            <a:chOff x="6550508" y="-24478"/>
            <a:chExt cx="5641492" cy="145957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D3FEBFE9-B76C-4A31-BE7A-778196B9D231}"/>
                </a:ext>
              </a:extLst>
            </p:cNvPr>
            <p:cNvSpPr/>
            <p:nvPr/>
          </p:nvSpPr>
          <p:spPr bwMode="auto">
            <a:xfrm>
              <a:off x="655050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>
                <a:alpha val="50196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A84CA4D-1931-407B-8AA2-876E69A4822B}"/>
                </a:ext>
              </a:extLst>
            </p:cNvPr>
            <p:cNvSpPr/>
            <p:nvPr/>
          </p:nvSpPr>
          <p:spPr bwMode="auto">
            <a:xfrm>
              <a:off x="7826858" y="-24478"/>
              <a:ext cx="4365142" cy="1459578"/>
            </a:xfrm>
            <a:custGeom>
              <a:avLst/>
              <a:gdLst>
                <a:gd name="T0" fmla="*/ 0 w 4175"/>
                <a:gd name="T1" fmla="*/ 0 h 1396"/>
                <a:gd name="T2" fmla="*/ 2294 w 4175"/>
                <a:gd name="T3" fmla="*/ 1396 h 1396"/>
                <a:gd name="T4" fmla="*/ 4175 w 4175"/>
                <a:gd name="T5" fmla="*/ 610 h 1396"/>
                <a:gd name="T6" fmla="*/ 4175 w 4175"/>
                <a:gd name="T7" fmla="*/ 0 h 1396"/>
                <a:gd name="T8" fmla="*/ 0 w 4175"/>
                <a:gd name="T9" fmla="*/ 0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5" h="1396">
                  <a:moveTo>
                    <a:pt x="0" y="0"/>
                  </a:moveTo>
                  <a:lnTo>
                    <a:pt x="2294" y="1396"/>
                  </a:lnTo>
                  <a:lnTo>
                    <a:pt x="4175" y="610"/>
                  </a:lnTo>
                  <a:lnTo>
                    <a:pt x="41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Rectangle 1">
            <a:extLst>
              <a:ext uri="{FF2B5EF4-FFF2-40B4-BE49-F238E27FC236}">
                <a16:creationId xmlns:a16="http://schemas.microsoft.com/office/drawing/2014/main" id="{66A4EF2B-F115-4CC8-8744-4957F1CAF15F}"/>
              </a:ext>
            </a:extLst>
          </p:cNvPr>
          <p:cNvSpPr/>
          <p:nvPr/>
        </p:nvSpPr>
        <p:spPr>
          <a:xfrm>
            <a:off x="5504720" y="6253186"/>
            <a:ext cx="6697870" cy="35138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55">
            <a:extLst>
              <a:ext uri="{FF2B5EF4-FFF2-40B4-BE49-F238E27FC236}">
                <a16:creationId xmlns:a16="http://schemas.microsoft.com/office/drawing/2014/main" id="{938956E5-1450-4075-BE25-4D3690B8BAC5}"/>
              </a:ext>
            </a:extLst>
          </p:cNvPr>
          <p:cNvSpPr txBox="1"/>
          <p:nvPr/>
        </p:nvSpPr>
        <p:spPr>
          <a:xfrm>
            <a:off x="9975211" y="6253186"/>
            <a:ext cx="199606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1828434"/>
            <a:r>
              <a:rPr lang="en-US" sz="1400" b="1">
                <a:solidFill>
                  <a:schemeClr val="bg1"/>
                </a:solidFill>
                <a:latin typeface="Raleway" pitchFamily="2" charset="0"/>
                <a:ea typeface="Lato Light" charset="0"/>
                <a:cs typeface="Lato Light" charset="0"/>
              </a:rPr>
              <a:t>INFORMAL TRAINING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OCIAL MEDI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5216</TotalTime>
  <Words>2103</Words>
  <Application>Microsoft Office PowerPoint</Application>
  <PresentationFormat>Panorámica</PresentationFormat>
  <Paragraphs>222</Paragraphs>
  <Slides>26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7" baseType="lpstr">
      <vt:lpstr>맑은 고딕</vt:lpstr>
      <vt:lpstr>Anaheim</vt:lpstr>
      <vt:lpstr>Arial</vt:lpstr>
      <vt:lpstr>Arial (Títulos)</vt:lpstr>
      <vt:lpstr>Arial Black</vt:lpstr>
      <vt:lpstr>Bahnschrift</vt:lpstr>
      <vt:lpstr>Barlow</vt:lpstr>
      <vt:lpstr>Calibri</vt:lpstr>
      <vt:lpstr>Century Gothic</vt:lpstr>
      <vt:lpstr>Georgia</vt:lpstr>
      <vt:lpstr>Open Sans</vt:lpstr>
      <vt:lpstr>Poppins Light</vt:lpstr>
      <vt:lpstr>Poppins Medium</vt:lpstr>
      <vt:lpstr>Poppins SemiBold</vt:lpstr>
      <vt:lpstr>Raleway</vt:lpstr>
      <vt:lpstr>Roboto</vt:lpstr>
      <vt:lpstr>Source Sans Pro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costumbres bolivia</dc:title>
  <dc:creator>slidesppt</dc:creator>
  <cp:lastModifiedBy>grym playcc</cp:lastModifiedBy>
  <cp:revision>227</cp:revision>
  <dcterms:created xsi:type="dcterms:W3CDTF">2018-04-24T17:14:44Z</dcterms:created>
  <dcterms:modified xsi:type="dcterms:W3CDTF">2024-03-02T19:19:16Z</dcterms:modified>
  <cp:category>slidesppt.net</cp:category>
</cp:coreProperties>
</file>