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14" r:id="rId2"/>
    <p:sldId id="258" r:id="rId3"/>
    <p:sldId id="302" r:id="rId4"/>
    <p:sldId id="296" r:id="rId5"/>
    <p:sldId id="259" r:id="rId6"/>
    <p:sldId id="300" r:id="rId7"/>
    <p:sldId id="4015" r:id="rId8"/>
    <p:sldId id="4016" r:id="rId9"/>
    <p:sldId id="261" r:id="rId10"/>
    <p:sldId id="262" r:id="rId11"/>
    <p:sldId id="303" r:id="rId12"/>
    <p:sldId id="373" r:id="rId13"/>
    <p:sldId id="263" r:id="rId14"/>
    <p:sldId id="312" r:id="rId15"/>
    <p:sldId id="264" r:id="rId16"/>
    <p:sldId id="304" r:id="rId17"/>
    <p:sldId id="305" r:id="rId18"/>
    <p:sldId id="313" r:id="rId19"/>
    <p:sldId id="1270" r:id="rId20"/>
    <p:sldId id="278" r:id="rId21"/>
    <p:sldId id="1079" r:id="rId22"/>
    <p:sldId id="1071" r:id="rId23"/>
    <p:sldId id="1081" r:id="rId24"/>
    <p:sldId id="436" r:id="rId25"/>
    <p:sldId id="437" r:id="rId26"/>
    <p:sldId id="1078" r:id="rId27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CF86B52-6440-4B21-BFC4-9BCF36ACD055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  <a:tblStyle styleId="{49F73C34-68A6-4B0C-A614-A2AE2E5F4E64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366BEB81-1EA6-410A-9FBA-DFD7184F7F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176" y="685800"/>
            <a:ext cx="6096295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C4229A33-9C1C-4BD3-90DA-078A01352D8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561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317497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4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7D8E266-2709-4193-AF1F-3D1E01B58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B27C380-624B-4F50-82FE-DB446C4621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r>
              <a:rPr lang="en-US" dirty="0">
                <a:solidFill>
                  <a:srgbClr val="4677EA"/>
                </a:solidFill>
                <a:latin typeface="Arial" pitchFamily="34"/>
                <a:ea typeface="맑은 고딕" pitchFamily="34"/>
                <a:cs typeface="Arial" pitchFamily="34"/>
              </a:rPr>
              <a:t>slidesppt.net</a:t>
            </a:r>
          </a:p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9C34EA-5721-4F01-A97A-6985A170F10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0CB86A-AE5F-41C1-B847-CBD9B2DD7257}" type="slidenum">
              <a:t>1</a:t>
            </a:fld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D9BB3DB-6DC3-40F8-AAA8-73C95B39A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C964222-B2CD-44A1-BCEA-9B61020D3D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5;g35f391192_017:notes">
            <a:extLst>
              <a:ext uri="{FF2B5EF4-FFF2-40B4-BE49-F238E27FC236}">
                <a16:creationId xmlns:a16="http://schemas.microsoft.com/office/drawing/2014/main" id="{68272D42-DA82-4315-9F70-4A80486C1B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6;g35f391192_017:notes">
            <a:extLst>
              <a:ext uri="{FF2B5EF4-FFF2-40B4-BE49-F238E27FC236}">
                <a16:creationId xmlns:a16="http://schemas.microsoft.com/office/drawing/2014/main" id="{F1C50209-74D6-4D53-9505-99E541EF92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4677EA"/>
                </a:solidFill>
                <a:latin typeface="Arial" pitchFamily="34"/>
                <a:ea typeface="맑은 고딕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g35f391192_045:notes">
            <a:extLst>
              <a:ext uri="{FF2B5EF4-FFF2-40B4-BE49-F238E27FC236}">
                <a16:creationId xmlns:a16="http://schemas.microsoft.com/office/drawing/2014/main" id="{CC2AF5EE-B627-4B4D-AA54-A4FDDD831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5;g35f391192_045:notes">
            <a:extLst>
              <a:ext uri="{FF2B5EF4-FFF2-40B4-BE49-F238E27FC236}">
                <a16:creationId xmlns:a16="http://schemas.microsoft.com/office/drawing/2014/main" id="{D7007C20-9CD6-4E4A-BFA6-0192ED0076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4677EA"/>
                </a:solidFill>
                <a:latin typeface="Arial" pitchFamily="34"/>
                <a:ea typeface="맑은 고딕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AC118BD-581F-454C-8742-8298ACD00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0B5FE3C-1357-4445-AEED-AC93BF065F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r>
              <a:rPr lang="en-US">
                <a:solidFill>
                  <a:srgbClr val="4677EA"/>
                </a:solidFill>
                <a:latin typeface="Arial" pitchFamily="34"/>
                <a:ea typeface="맑은 고딕" pitchFamily="34"/>
                <a:cs typeface="Arial" pitchFamily="34"/>
              </a:rPr>
              <a:t>slidesppt.net</a:t>
            </a:r>
          </a:p>
          <a:p>
            <a:pPr marL="139702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30B0B30-364B-4362-BB8C-94384A0D79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955E498-2C34-4271-9E77-25B28DD98F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  <a:endParaRPr lang="es-PE"/>
          </a:p>
          <a:p>
            <a:pPr lvl="0"/>
            <a:endParaRPr lang="es-P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9;g35ed75ccf_022:notes">
            <a:extLst>
              <a:ext uri="{FF2B5EF4-FFF2-40B4-BE49-F238E27FC236}">
                <a16:creationId xmlns:a16="http://schemas.microsoft.com/office/drawing/2014/main" id="{AAC56C59-7C45-4DC5-9EFD-6C6283FA5D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00;g35ed75ccf_022:notes">
            <a:extLst>
              <a:ext uri="{FF2B5EF4-FFF2-40B4-BE49-F238E27FC236}">
                <a16:creationId xmlns:a16="http://schemas.microsoft.com/office/drawing/2014/main" id="{D425EB8D-329B-4E79-B7FC-8CBBCBD7FE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4677EA"/>
                </a:solidFill>
                <a:latin typeface="Arial" pitchFamily="34"/>
                <a:ea typeface="맑은 고딕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0345957-ECB6-4F35-BE94-473B02F84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197FAE-01C2-4F34-BD90-3F3A5D6361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D6BCE18-61F6-44AC-A301-6D36A10C1C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7EB8B23-DD82-4984-92C5-F27D945F0C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033285-2521-42F4-9D0E-499BC2644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FF07056-0897-454C-9F14-5064EF87E0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5860029-E14F-4698-B93A-7ABB95561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7960DA4-E2AD-4D02-B567-AA9865202A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g35f391192_04:notes">
            <a:extLst>
              <a:ext uri="{FF2B5EF4-FFF2-40B4-BE49-F238E27FC236}">
                <a16:creationId xmlns:a16="http://schemas.microsoft.com/office/drawing/2014/main" id="{78B2298A-523E-42CD-A67D-4987CEDA12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7;g35f391192_04:notes">
            <a:extLst>
              <a:ext uri="{FF2B5EF4-FFF2-40B4-BE49-F238E27FC236}">
                <a16:creationId xmlns:a16="http://schemas.microsoft.com/office/drawing/2014/main" id="{036D4857-D068-4825-A1D7-7BBC8E9D3A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3A38F27-0688-43B7-B329-EDB67DCA8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5CADCE-2562-4420-909F-9F22185503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100A3BC-BBA3-4DD3-9C57-E48C2842C6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AB7F1AF-B098-4B4C-8350-43E5D9708C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B060F7B-43F6-480B-90C2-2DFE21BD3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62F59D-9636-4FEB-90ED-BA36856DCD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r>
              <a:rPr lang="en-US">
                <a:solidFill>
                  <a:srgbClr val="4677EA"/>
                </a:solidFill>
                <a:latin typeface="Arial" pitchFamily="34"/>
                <a:ea typeface="맑은 고딕" pitchFamily="34"/>
                <a:cs typeface="Arial" pitchFamily="34"/>
              </a:rPr>
              <a:t>slidesppt.net</a:t>
            </a:r>
          </a:p>
          <a:p>
            <a:pPr marL="139702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g35f391192_04:notes">
            <a:extLst>
              <a:ext uri="{FF2B5EF4-FFF2-40B4-BE49-F238E27FC236}">
                <a16:creationId xmlns:a16="http://schemas.microsoft.com/office/drawing/2014/main" id="{3124763C-23ED-4725-859C-D3A49FA80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7;g35f391192_04:notes">
            <a:extLst>
              <a:ext uri="{FF2B5EF4-FFF2-40B4-BE49-F238E27FC236}">
                <a16:creationId xmlns:a16="http://schemas.microsoft.com/office/drawing/2014/main" id="{1607BEEA-292B-4956-9204-A55EDD96D7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g35f391192_029:notes">
            <a:extLst>
              <a:ext uri="{FF2B5EF4-FFF2-40B4-BE49-F238E27FC236}">
                <a16:creationId xmlns:a16="http://schemas.microsoft.com/office/drawing/2014/main" id="{CD1B78EC-F30F-4D32-A7B0-695B1D98A6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5;g35f391192_029:notes">
            <a:extLst>
              <a:ext uri="{FF2B5EF4-FFF2-40B4-BE49-F238E27FC236}">
                <a16:creationId xmlns:a16="http://schemas.microsoft.com/office/drawing/2014/main" id="{199AFC6C-EB8F-49E7-83AD-8B0E45B365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4677EA"/>
                </a:solidFill>
                <a:latin typeface="Arial" pitchFamily="34"/>
                <a:ea typeface="맑은 고딕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1746941-38E5-47FF-8536-9A7EEA886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ABC6F6-90D0-4E7B-BBA1-2E51DE8EDD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:notes">
            <a:extLst>
              <a:ext uri="{FF2B5EF4-FFF2-40B4-BE49-F238E27FC236}">
                <a16:creationId xmlns:a16="http://schemas.microsoft.com/office/drawing/2014/main" id="{DE6E99A1-822E-4A94-A04F-EAA13AB23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9;p:notes">
            <a:extLst>
              <a:ext uri="{FF2B5EF4-FFF2-40B4-BE49-F238E27FC236}">
                <a16:creationId xmlns:a16="http://schemas.microsoft.com/office/drawing/2014/main" id="{002B0336-B8E9-4C97-9CA1-B624C60416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4677EA"/>
                </a:solidFill>
                <a:latin typeface="Arial" pitchFamily="34"/>
                <a:ea typeface="맑은 고딕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g35ed75ccf_015:notes">
            <a:extLst>
              <a:ext uri="{FF2B5EF4-FFF2-40B4-BE49-F238E27FC236}">
                <a16:creationId xmlns:a16="http://schemas.microsoft.com/office/drawing/2014/main" id="{5D9B5452-0BF2-4410-BE44-1244004B5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7;g35ed75ccf_015:notes">
            <a:extLst>
              <a:ext uri="{FF2B5EF4-FFF2-40B4-BE49-F238E27FC236}">
                <a16:creationId xmlns:a16="http://schemas.microsoft.com/office/drawing/2014/main" id="{88E301BF-94A5-472F-937B-49B8762764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49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>
                <a:solidFill>
                  <a:srgbClr val="4677EA"/>
                </a:solidFill>
                <a:latin typeface="Arial" pitchFamily="34"/>
                <a:ea typeface="맑은 고딕" pitchFamily="34"/>
                <a:cs typeface="Arial" pitchFamily="34"/>
              </a:rPr>
              <a:t>slidesppt.net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572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E77A8-7A9B-46BC-91A5-185DB822349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769"/>
            <a:ext cx="6858000" cy="1790696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EC8310-CC31-4CD0-A4BF-7D0986CB21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530"/>
            <a:ext cx="6858000" cy="1241819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BF98-D9AC-4C58-95C5-9ECE04E96E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BBFAC5-49F7-4408-B307-A72C06EFB98B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902A7-0674-4DB0-BDDC-7E72170B84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F9B9E9-7C87-4F5C-80AD-6981CD36BD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0B05B3-EC13-4BCA-872E-860574D7A786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223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4A339-EC05-4EF6-971A-2C9A6E4C09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D530D7-7799-4192-AAF8-03D0E5A2A03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38807B-628A-4E91-A8C7-D9AA529435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583D4-E8C6-4FE8-BAF2-95ED4E4EA825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7ADAA0-481B-4729-B915-810CB23D55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796249-AFBB-44BC-A95A-715C04BBBA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D21F36-CE22-493A-80C9-606FF4C724EF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41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6B710B-7F90-4318-BCD1-BDF09CFAB81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273844"/>
            <a:ext cx="1971674" cy="435888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DE2967-52D7-4DDF-AA25-29834708614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88C757-A41B-4DB2-AEDD-333135C3D5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F8AA9-5C76-446E-AD45-3AC63311B16E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FAFB4-82E0-450B-8B02-887BBB295C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056DA7-5C14-487F-84A1-760D23FE51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82A17D-498D-4A39-B57E-4D613784CF4F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0176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40F1670-2930-491F-8FBF-2ED3C7B5A3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FFFFFF"/>
                </a:solidFill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524876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3">
            <a:extLst>
              <a:ext uri="{FF2B5EF4-FFF2-40B4-BE49-F238E27FC236}">
                <a16:creationId xmlns:a16="http://schemas.microsoft.com/office/drawing/2014/main" id="{2B321D3A-B6B0-4E81-B5B1-95BC2F80FF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9186" y="2129107"/>
            <a:ext cx="7599596" cy="545997"/>
          </a:xfrm>
        </p:spPr>
        <p:txBody>
          <a:bodyPr lIns="0" tIns="0" rIns="0" bIns="0">
            <a:noAutofit/>
          </a:bodyPr>
          <a:lstStyle>
            <a:lvl1pPr>
              <a:defRPr lang="es-PE" sz="36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5;p3">
            <a:extLst>
              <a:ext uri="{FF2B5EF4-FFF2-40B4-BE49-F238E27FC236}">
                <a16:creationId xmlns:a16="http://schemas.microsoft.com/office/drawing/2014/main" id="{B7F2BCF1-E7E8-48A9-85F6-82FE725559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9186" y="2670404"/>
            <a:ext cx="7599596" cy="309295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lang="es-PE">
                <a:solidFill>
                  <a:srgbClr val="ED7D31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36139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;p5">
            <a:extLst>
              <a:ext uri="{FF2B5EF4-FFF2-40B4-BE49-F238E27FC236}">
                <a16:creationId xmlns:a16="http://schemas.microsoft.com/office/drawing/2014/main" id="{A3ED326A-BC48-44FD-B679-F6845E9B9F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796" y="885779"/>
            <a:ext cx="7772400" cy="626400"/>
          </a:xfrm>
        </p:spPr>
        <p:txBody>
          <a:bodyPr lIns="0" tIns="0" rIns="0" bIns="0">
            <a:noAutofit/>
          </a:bodyPr>
          <a:lstStyle>
            <a:lvl1pPr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3" name="Google Shape;24;p5">
            <a:extLst>
              <a:ext uri="{FF2B5EF4-FFF2-40B4-BE49-F238E27FC236}">
                <a16:creationId xmlns:a16="http://schemas.microsoft.com/office/drawing/2014/main" id="{32C08381-22F9-4C2E-B339-545F4EE8C7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6823" y="1636474"/>
            <a:ext cx="5412900" cy="2537395"/>
          </a:xfrm>
        </p:spPr>
        <p:txBody>
          <a:bodyPr lIns="0" tIns="0" rIns="0" bIns="0">
            <a:noAutofit/>
          </a:bodyPr>
          <a:lstStyle>
            <a:lvl1pPr marL="457200" indent="-355601">
              <a:spcBef>
                <a:spcPts val="0"/>
              </a:spcBef>
              <a:buSzPts val="2000"/>
              <a:buChar char="▸"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4" name="Google Shape;25;p5">
            <a:extLst>
              <a:ext uri="{FF2B5EF4-FFF2-40B4-BE49-F238E27FC236}">
                <a16:creationId xmlns:a16="http://schemas.microsoft.com/office/drawing/2014/main" id="{43F84FCA-B5B2-4019-8108-A8DC08A683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458190" y="0"/>
            <a:ext cx="685800" cy="685800"/>
          </a:xfrm>
        </p:spPr>
        <p:txBody>
          <a:bodyPr lIns="0" tIns="0" rIns="0" bIns="0"/>
          <a:lstStyle>
            <a:lvl1pPr>
              <a:defRPr lang="en-US"/>
            </a:lvl1pPr>
          </a:lstStyle>
          <a:p>
            <a:pPr lvl="0"/>
            <a:fld id="{B0DAE95B-7A95-4477-938E-A6BF0CF1C51A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473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>
            <a:extLst>
              <a:ext uri="{FF2B5EF4-FFF2-40B4-BE49-F238E27FC236}">
                <a16:creationId xmlns:a16="http://schemas.microsoft.com/office/drawing/2014/main" id="{649E58DB-C143-4D37-9F6E-E23A6FCA5A7F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8025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;p7">
            <a:extLst>
              <a:ext uri="{FF2B5EF4-FFF2-40B4-BE49-F238E27FC236}">
                <a16:creationId xmlns:a16="http://schemas.microsoft.com/office/drawing/2014/main" id="{E466CFE0-8D67-4225-9875-9EF0774527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796" y="885779"/>
            <a:ext cx="7772400" cy="626400"/>
          </a:xfrm>
        </p:spPr>
        <p:txBody>
          <a:bodyPr lIns="0" tIns="0" rIns="0" bIns="0">
            <a:noAutofit/>
          </a:bodyPr>
          <a:lstStyle>
            <a:lvl1pPr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3" name="Google Shape;35;p7">
            <a:extLst>
              <a:ext uri="{FF2B5EF4-FFF2-40B4-BE49-F238E27FC236}">
                <a16:creationId xmlns:a16="http://schemas.microsoft.com/office/drawing/2014/main" id="{8704A55B-3E74-42EA-A1BE-AF0C371F74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6823" y="1636474"/>
            <a:ext cx="2575197" cy="2609103"/>
          </a:xfrm>
        </p:spPr>
        <p:txBody>
          <a:bodyPr lIns="0" tIns="0" rIns="0" bIns="0">
            <a:noAutofit/>
          </a:bodyPr>
          <a:lstStyle>
            <a:lvl1pPr marL="457200" indent="-342900">
              <a:spcBef>
                <a:spcPts val="0"/>
              </a:spcBef>
              <a:buSzPts val="1800"/>
              <a:buChar char="▸"/>
              <a:defRPr lang="es-PE" sz="1800"/>
            </a:lvl1pPr>
          </a:lstStyle>
          <a:p>
            <a:pPr lvl="0"/>
            <a:endParaRPr lang="es-PE"/>
          </a:p>
        </p:txBody>
      </p:sp>
      <p:sp>
        <p:nvSpPr>
          <p:cNvPr id="4" name="Google Shape;36;p7">
            <a:extLst>
              <a:ext uri="{FF2B5EF4-FFF2-40B4-BE49-F238E27FC236}">
                <a16:creationId xmlns:a16="http://schemas.microsoft.com/office/drawing/2014/main" id="{1C493C07-1B69-4195-A50B-E645641BBDC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84517" y="1636474"/>
            <a:ext cx="2575197" cy="2609103"/>
          </a:xfrm>
        </p:spPr>
        <p:txBody>
          <a:bodyPr lIns="0" tIns="0" rIns="0" bIns="0">
            <a:noAutofit/>
          </a:bodyPr>
          <a:lstStyle>
            <a:lvl1pPr marL="457200" indent="-342900">
              <a:spcBef>
                <a:spcPts val="0"/>
              </a:spcBef>
              <a:buSzPts val="1800"/>
              <a:buChar char="▸"/>
              <a:defRPr lang="es-PE" sz="1800"/>
            </a:lvl1pPr>
          </a:lstStyle>
          <a:p>
            <a:pPr lvl="0"/>
            <a:endParaRPr lang="es-PE"/>
          </a:p>
        </p:txBody>
      </p:sp>
      <p:sp>
        <p:nvSpPr>
          <p:cNvPr id="5" name="Google Shape;37;p7">
            <a:extLst>
              <a:ext uri="{FF2B5EF4-FFF2-40B4-BE49-F238E27FC236}">
                <a16:creationId xmlns:a16="http://schemas.microsoft.com/office/drawing/2014/main" id="{7EB0E4DD-FD9B-4459-9D39-F4061E741B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458190" y="0"/>
            <a:ext cx="685800" cy="685800"/>
          </a:xfrm>
        </p:spPr>
        <p:txBody>
          <a:bodyPr lIns="0" tIns="0" rIns="0" bIns="0"/>
          <a:lstStyle>
            <a:lvl1pPr>
              <a:defRPr lang="en-US"/>
            </a:lvl1pPr>
          </a:lstStyle>
          <a:p>
            <a:pPr lvl="0"/>
            <a:fld id="{83140289-F44E-4D52-BD18-11BA193A5791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676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69107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;p8">
            <a:extLst>
              <a:ext uri="{FF2B5EF4-FFF2-40B4-BE49-F238E27FC236}">
                <a16:creationId xmlns:a16="http://schemas.microsoft.com/office/drawing/2014/main" id="{1A70FC77-84B6-477A-B5D8-44CC62C1E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796" y="885779"/>
            <a:ext cx="7772400" cy="626400"/>
          </a:xfrm>
        </p:spPr>
        <p:txBody>
          <a:bodyPr lIns="0" tIns="0" rIns="0" bIns="0">
            <a:noAutofit/>
          </a:bodyPr>
          <a:lstStyle>
            <a:lvl1pPr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3" name="Google Shape;41;p8">
            <a:extLst>
              <a:ext uri="{FF2B5EF4-FFF2-40B4-BE49-F238E27FC236}">
                <a16:creationId xmlns:a16="http://schemas.microsoft.com/office/drawing/2014/main" id="{7E8448B5-830C-4017-B232-DC96AE66D5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46823" y="1636474"/>
            <a:ext cx="2176802" cy="2564398"/>
          </a:xfrm>
        </p:spPr>
        <p:txBody>
          <a:bodyPr lIns="0" tIns="0" rIns="0" bIns="0">
            <a:noAutofit/>
          </a:bodyPr>
          <a:lstStyle>
            <a:lvl1pPr marL="457200" indent="-330198">
              <a:spcBef>
                <a:spcPts val="0"/>
              </a:spcBef>
              <a:buSzPts val="1600"/>
              <a:buChar char="▸"/>
              <a:defRPr lang="es-PE" sz="1600"/>
            </a:lvl1pPr>
          </a:lstStyle>
          <a:p>
            <a:pPr lvl="0"/>
            <a:endParaRPr lang="es-PE"/>
          </a:p>
        </p:txBody>
      </p:sp>
      <p:sp>
        <p:nvSpPr>
          <p:cNvPr id="4" name="Google Shape;42;p8">
            <a:extLst>
              <a:ext uri="{FF2B5EF4-FFF2-40B4-BE49-F238E27FC236}">
                <a16:creationId xmlns:a16="http://schemas.microsoft.com/office/drawing/2014/main" id="{01D6873F-6180-4E3D-843B-5C540C730C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51503" y="1636474"/>
            <a:ext cx="2176802" cy="2564398"/>
          </a:xfrm>
        </p:spPr>
        <p:txBody>
          <a:bodyPr lIns="0" tIns="0" rIns="0" bIns="0">
            <a:noAutofit/>
          </a:bodyPr>
          <a:lstStyle>
            <a:lvl1pPr marL="457200" indent="-330198">
              <a:spcBef>
                <a:spcPts val="0"/>
              </a:spcBef>
              <a:buSzPts val="1600"/>
              <a:buChar char="▸"/>
              <a:defRPr lang="es-PE" sz="1600"/>
            </a:lvl1pPr>
          </a:lstStyle>
          <a:p>
            <a:pPr lvl="0"/>
            <a:endParaRPr lang="es-PE"/>
          </a:p>
        </p:txBody>
      </p:sp>
      <p:sp>
        <p:nvSpPr>
          <p:cNvPr id="5" name="Google Shape;43;p8">
            <a:extLst>
              <a:ext uri="{FF2B5EF4-FFF2-40B4-BE49-F238E27FC236}">
                <a16:creationId xmlns:a16="http://schemas.microsoft.com/office/drawing/2014/main" id="{E08C0D9F-F31E-401C-B816-AFC492610F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56183" y="1636474"/>
            <a:ext cx="2176802" cy="2564398"/>
          </a:xfrm>
        </p:spPr>
        <p:txBody>
          <a:bodyPr lIns="0" tIns="0" rIns="0" bIns="0">
            <a:noAutofit/>
          </a:bodyPr>
          <a:lstStyle>
            <a:lvl1pPr marL="457200" indent="-330198">
              <a:spcBef>
                <a:spcPts val="0"/>
              </a:spcBef>
              <a:buSzPts val="1600"/>
              <a:buChar char="▸"/>
              <a:defRPr lang="es-PE" sz="1600"/>
            </a:lvl1pPr>
          </a:lstStyle>
          <a:p>
            <a:pPr lvl="0"/>
            <a:endParaRPr lang="es-PE"/>
          </a:p>
        </p:txBody>
      </p:sp>
      <p:sp>
        <p:nvSpPr>
          <p:cNvPr id="6" name="Google Shape;44;p8">
            <a:extLst>
              <a:ext uri="{FF2B5EF4-FFF2-40B4-BE49-F238E27FC236}">
                <a16:creationId xmlns:a16="http://schemas.microsoft.com/office/drawing/2014/main" id="{7430F54F-8F9E-4338-92B7-8E0493521B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458190" y="0"/>
            <a:ext cx="685800" cy="685800"/>
          </a:xfrm>
        </p:spPr>
        <p:txBody>
          <a:bodyPr lIns="0" tIns="0" rIns="0" bIns="0"/>
          <a:lstStyle>
            <a:lvl1pPr>
              <a:defRPr lang="en-US"/>
            </a:lvl1pPr>
          </a:lstStyle>
          <a:p>
            <a:pPr lvl="0"/>
            <a:fld id="{8E7FFAEC-4C7E-46CB-9612-51804FC941DA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7535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2CB790-B713-468C-BD09-FC61943BB911}"/>
              </a:ext>
            </a:extLst>
          </p:cNvPr>
          <p:cNvSpPr/>
          <p:nvPr/>
        </p:nvSpPr>
        <p:spPr>
          <a:xfrm>
            <a:off x="0" y="355546"/>
            <a:ext cx="8778221" cy="4432398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5D20F5B4-71D1-49DA-8CB5-B67FA48FCF3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192484" cy="5143499"/>
          </a:xfrm>
          <a:solidFill>
            <a:srgbClr val="F2F2F2"/>
          </a:solidFill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900">
                <a:solidFill>
                  <a:srgbClr val="404040"/>
                </a:solidFill>
                <a:ea typeface="맑은 고딕" pitchFamily="34"/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34143475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C10B1-BDEF-4C07-9BAF-137EDC0624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4FC783-0969-4ED7-843B-FC60016D7C2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6B18C2-0163-4DA5-8B53-C098E87416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851646-D329-480E-9EDE-F6BC78000B2C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51565E-723C-4D20-BC0F-DB4274AC83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BD338B-7449-4A16-9F4F-1AB4E83C8F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5B537B-1F91-49AA-AB73-C17B9E066274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3216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33575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6E9ED6-A76C-4431-AA77-6A0D4BE469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544" y="69448"/>
            <a:ext cx="9023811" cy="50118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986F1F2-9A61-4708-B36E-3B268DA780C8}"/>
              </a:ext>
            </a:extLst>
          </p:cNvPr>
          <p:cNvSpPr/>
          <p:nvPr/>
        </p:nvSpPr>
        <p:spPr>
          <a:xfrm>
            <a:off x="76544" y="69448"/>
            <a:ext cx="9023811" cy="501183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99864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69E3346-9DA1-4D2F-81C5-E397355EEA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47346C"/>
                </a:solidFill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6913846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5231E3F-56FD-499B-B4F4-AD9DFB800B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FFFFFF"/>
                </a:solidFill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4063423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27281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3DE8A48-D21A-45B6-8D45-0442EF232B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FFFFFF"/>
                </a:solidFill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2560545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NG se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E4DD7C1-8531-46FB-BAD6-062EDE7C1A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49366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262626"/>
                </a:solidFill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38532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F1D0A64-CACF-40C5-8AF0-7CC337C1CA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463" y="1"/>
            <a:ext cx="6337136" cy="5151664"/>
          </a:xfrm>
          <a:prstGeom prst="rect">
            <a:avLst/>
          </a:prstGeom>
        </p:spPr>
      </p:pic>
      <p:sp>
        <p:nvSpPr>
          <p:cNvPr id="3" name="Google Shape;15;p2">
            <a:extLst>
              <a:ext uri="{FF2B5EF4-FFF2-40B4-BE49-F238E27FC236}">
                <a16:creationId xmlns:a16="http://schemas.microsoft.com/office/drawing/2014/main" id="{834168F2-B342-43C3-8A8A-1CDABA85458B}"/>
              </a:ext>
            </a:extLst>
          </p:cNvPr>
          <p:cNvSpPr/>
          <p:nvPr/>
        </p:nvSpPr>
        <p:spPr>
          <a:xfrm rot="10800009" flipH="1">
            <a:off x="-19459" y="1190776"/>
            <a:ext cx="6637867" cy="2961915"/>
          </a:xfrm>
          <a:prstGeom prst="rect">
            <a:avLst/>
          </a:prstGeom>
          <a:solidFill>
            <a:srgbClr val="00B050">
              <a:alpha val="51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242423"/>
              </a:solidFill>
              <a:uFillTx/>
              <a:latin typeface="Arvo"/>
              <a:ea typeface="Arvo"/>
              <a:cs typeface="Arvo"/>
            </a:endParaRPr>
          </a:p>
        </p:txBody>
      </p:sp>
      <p:grpSp>
        <p:nvGrpSpPr>
          <p:cNvPr id="4" name="Google Shape;17;p2">
            <a:extLst>
              <a:ext uri="{FF2B5EF4-FFF2-40B4-BE49-F238E27FC236}">
                <a16:creationId xmlns:a16="http://schemas.microsoft.com/office/drawing/2014/main" id="{8055A5D1-B1BE-46DF-9EAC-AB9EADE8069D}"/>
              </a:ext>
            </a:extLst>
          </p:cNvPr>
          <p:cNvGrpSpPr/>
          <p:nvPr/>
        </p:nvGrpSpPr>
        <p:grpSpPr>
          <a:xfrm>
            <a:off x="3677241" y="4278349"/>
            <a:ext cx="5480821" cy="432995"/>
            <a:chOff x="3677241" y="4278349"/>
            <a:chExt cx="5480821" cy="432995"/>
          </a:xfrm>
          <a:solidFill>
            <a:srgbClr val="C00000"/>
          </a:solidFill>
        </p:grpSpPr>
        <p:sp>
          <p:nvSpPr>
            <p:cNvPr id="5" name="Google Shape;18;p2">
              <a:extLst>
                <a:ext uri="{FF2B5EF4-FFF2-40B4-BE49-F238E27FC236}">
                  <a16:creationId xmlns:a16="http://schemas.microsoft.com/office/drawing/2014/main" id="{418F3F23-4CAD-4788-B07C-91E080016127}"/>
                </a:ext>
              </a:extLst>
            </p:cNvPr>
            <p:cNvSpPr/>
            <p:nvPr/>
          </p:nvSpPr>
          <p:spPr>
            <a:xfrm rot="10799991">
              <a:off x="3677241" y="4579945"/>
              <a:ext cx="394197" cy="131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2425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242423"/>
                </a:solidFill>
                <a:uFillTx/>
                <a:latin typeface="Century Gothic"/>
                <a:ea typeface="Arial"/>
                <a:cs typeface="Arial"/>
              </a:endParaRPr>
            </a:p>
          </p:txBody>
        </p:sp>
        <p:grpSp>
          <p:nvGrpSpPr>
            <p:cNvPr id="6" name="Google Shape;19;p2">
              <a:extLst>
                <a:ext uri="{FF2B5EF4-FFF2-40B4-BE49-F238E27FC236}">
                  <a16:creationId xmlns:a16="http://schemas.microsoft.com/office/drawing/2014/main" id="{E675D39E-CC67-4670-B33D-B0F03FF625ED}"/>
                </a:ext>
              </a:extLst>
            </p:cNvPr>
            <p:cNvGrpSpPr/>
            <p:nvPr/>
          </p:nvGrpSpPr>
          <p:grpSpPr>
            <a:xfrm>
              <a:off x="3680203" y="4278349"/>
              <a:ext cx="5477859" cy="304550"/>
              <a:chOff x="3680203" y="4278349"/>
              <a:chExt cx="5477859" cy="304550"/>
            </a:xfrm>
            <a:grpFill/>
          </p:grpSpPr>
          <p:sp>
            <p:nvSpPr>
              <p:cNvPr id="7" name="Google Shape;20;p2">
                <a:extLst>
                  <a:ext uri="{FF2B5EF4-FFF2-40B4-BE49-F238E27FC236}">
                    <a16:creationId xmlns:a16="http://schemas.microsoft.com/office/drawing/2014/main" id="{6A251AB6-08DA-4057-ACFD-44B644ADCB99}"/>
                  </a:ext>
                </a:extLst>
              </p:cNvPr>
              <p:cNvSpPr/>
              <p:nvPr/>
            </p:nvSpPr>
            <p:spPr>
              <a:xfrm flipH="1">
                <a:off x="3977749" y="4278349"/>
                <a:ext cx="5180313" cy="304550"/>
              </a:xfrm>
              <a:prstGeom prst="rect">
                <a:avLst/>
              </a:prstGeom>
              <a:grpFill/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6858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242423"/>
                  </a:solidFill>
                  <a:uFillTx/>
                  <a:latin typeface="Century Gothic"/>
                  <a:ea typeface="Arial"/>
                  <a:cs typeface="Arial"/>
                </a:endParaRPr>
              </a:p>
            </p:txBody>
          </p:sp>
          <p:sp>
            <p:nvSpPr>
              <p:cNvPr id="8" name="Google Shape;21;p2">
                <a:extLst>
                  <a:ext uri="{FF2B5EF4-FFF2-40B4-BE49-F238E27FC236}">
                    <a16:creationId xmlns:a16="http://schemas.microsoft.com/office/drawing/2014/main" id="{D68FD9AC-67FE-4DEB-9EB0-C109B0569298}"/>
                  </a:ext>
                </a:extLst>
              </p:cNvPr>
              <p:cNvSpPr/>
              <p:nvPr/>
            </p:nvSpPr>
            <p:spPr>
              <a:xfrm flipH="1">
                <a:off x="3680203" y="4278349"/>
                <a:ext cx="304550" cy="3045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360"/>
                  <a:gd name="f8" fmla="+- 0 0 -180"/>
                  <a:gd name="f9" fmla="+- 0 0 -90"/>
                  <a:gd name="f10" fmla="abs f3"/>
                  <a:gd name="f11" fmla="abs f4"/>
                  <a:gd name="f12" fmla="abs f5"/>
                  <a:gd name="f13" fmla="*/ f7 f0 1"/>
                  <a:gd name="f14" fmla="*/ f8 f0 1"/>
                  <a:gd name="f15" fmla="*/ f9 f0 1"/>
                  <a:gd name="f16" fmla="?: f10 f3 1"/>
                  <a:gd name="f17" fmla="?: f11 f4 1"/>
                  <a:gd name="f18" fmla="?: f12 f5 1"/>
                  <a:gd name="f19" fmla="*/ f13 1 f2"/>
                  <a:gd name="f20" fmla="*/ f14 1 f2"/>
                  <a:gd name="f21" fmla="*/ f15 1 f2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f19 0 f1"/>
                  <a:gd name="f27" fmla="+- f20 0 f1"/>
                  <a:gd name="f28" fmla="+- f21 0 f1"/>
                  <a:gd name="f29" fmla="min f23 f22"/>
                  <a:gd name="f30" fmla="*/ f24 1 f18"/>
                  <a:gd name="f31" fmla="*/ f25 1 f18"/>
                  <a:gd name="f32" fmla="val f30"/>
                  <a:gd name="f33" fmla="val f31"/>
                  <a:gd name="f34" fmla="*/ f6 f29 1"/>
                  <a:gd name="f35" fmla="+- f33 0 f6"/>
                  <a:gd name="f36" fmla="+- f32 0 f6"/>
                  <a:gd name="f37" fmla="*/ f33 f29 1"/>
                  <a:gd name="f38" fmla="*/ f32 f29 1"/>
                  <a:gd name="f39" fmla="*/ f35 1 2"/>
                  <a:gd name="f40" fmla="*/ f36 1 2"/>
                  <a:gd name="f41" fmla="*/ f36 1 12"/>
                  <a:gd name="f42" fmla="*/ f35 7 1"/>
                  <a:gd name="f43" fmla="*/ f36 7 1"/>
                  <a:gd name="f44" fmla="*/ f35 11 1"/>
                  <a:gd name="f45" fmla="+- f6 f39 0"/>
                  <a:gd name="f46" fmla="+- f6 f40 0"/>
                  <a:gd name="f47" fmla="*/ f42 1 12"/>
                  <a:gd name="f48" fmla="*/ f43 1 12"/>
                  <a:gd name="f49" fmla="*/ f44 1 12"/>
                  <a:gd name="f50" fmla="*/ f41 f29 1"/>
                  <a:gd name="f51" fmla="*/ f47 f29 1"/>
                  <a:gd name="f52" fmla="*/ f48 f29 1"/>
                  <a:gd name="f53" fmla="*/ f49 f29 1"/>
                  <a:gd name="f54" fmla="*/ f46 f29 1"/>
                  <a:gd name="f55" fmla="*/ f45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34" y="f34"/>
                  </a:cxn>
                  <a:cxn ang="f27">
                    <a:pos x="f34" y="f37"/>
                  </a:cxn>
                  <a:cxn ang="f27">
                    <a:pos x="f38" y="f37"/>
                  </a:cxn>
                  <a:cxn ang="f28">
                    <a:pos x="f54" y="f55"/>
                  </a:cxn>
                </a:cxnLst>
                <a:rect l="f50" t="f51" r="f52" b="f53"/>
                <a:pathLst>
                  <a:path>
                    <a:moveTo>
                      <a:pt x="f34" y="f37"/>
                    </a:moveTo>
                    <a:lnTo>
                      <a:pt x="f34" y="f34"/>
                    </a:lnTo>
                    <a:lnTo>
                      <a:pt x="f38" y="f3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6858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800" b="0" i="0" u="none" strike="noStrike" kern="1200" cap="none" spc="0" baseline="0">
                  <a:solidFill>
                    <a:srgbClr val="242423"/>
                  </a:solidFill>
                  <a:uFillTx/>
                  <a:latin typeface="Century Gothic"/>
                  <a:ea typeface="Arial"/>
                  <a:cs typeface="Arial"/>
                </a:endParaRPr>
              </a:p>
            </p:txBody>
          </p:sp>
        </p:grpSp>
      </p:grpSp>
      <p:sp>
        <p:nvSpPr>
          <p:cNvPr id="9" name="Marcador de posición de imagen 9">
            <a:extLst>
              <a:ext uri="{FF2B5EF4-FFF2-40B4-BE49-F238E27FC236}">
                <a16:creationId xmlns:a16="http://schemas.microsoft.com/office/drawing/2014/main" id="{DF89C325-1473-4FC3-BA66-64737B2C453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020778" y="1121493"/>
            <a:ext cx="3134279" cy="3134279"/>
          </a:xfrm>
          <a:solidFill>
            <a:srgbClr val="242423"/>
          </a:solidFill>
        </p:spPr>
        <p:txBody>
          <a:bodyPr/>
          <a:lstStyle>
            <a:lvl1pPr marL="0" indent="0">
              <a:buNone/>
              <a:defRPr sz="1050">
                <a:solidFill>
                  <a:srgbClr val="242423"/>
                </a:solidFill>
                <a:latin typeface="Century Gothic"/>
              </a:defRPr>
            </a:lvl1pPr>
          </a:lstStyle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582020"/>
      </p:ext>
    </p:extLst>
  </p:cSld>
  <p:clrMapOvr>
    <a:masterClrMapping/>
  </p:clrMapOvr>
  <p:transition spd="med">
    <p:fade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1BD47F6-ECFB-4E49-B402-675D99B79DB6}"/>
              </a:ext>
            </a:extLst>
          </p:cNvPr>
          <p:cNvSpPr/>
          <p:nvPr userDrawn="1"/>
        </p:nvSpPr>
        <p:spPr>
          <a:xfrm>
            <a:off x="-774700" y="-186436"/>
            <a:ext cx="10693400" cy="4561128"/>
          </a:xfrm>
          <a:custGeom>
            <a:avLst/>
            <a:gdLst>
              <a:gd name="connsiteX0" fmla="*/ 0 w 9144000"/>
              <a:gd name="connsiteY0" fmla="*/ 0 h 3931069"/>
              <a:gd name="connsiteX1" fmla="*/ 9144000 w 9144000"/>
              <a:gd name="connsiteY1" fmla="*/ 0 h 3931069"/>
              <a:gd name="connsiteX2" fmla="*/ 9144000 w 9144000"/>
              <a:gd name="connsiteY2" fmla="*/ 3931069 h 3931069"/>
              <a:gd name="connsiteX3" fmla="*/ 0 w 9144000"/>
              <a:gd name="connsiteY3" fmla="*/ 3931069 h 3931069"/>
              <a:gd name="connsiteX4" fmla="*/ 0 w 9144000"/>
              <a:gd name="connsiteY4" fmla="*/ 0 h 3931069"/>
              <a:gd name="connsiteX0" fmla="*/ 0 w 9144000"/>
              <a:gd name="connsiteY0" fmla="*/ 0 h 3931069"/>
              <a:gd name="connsiteX1" fmla="*/ 9144000 w 9144000"/>
              <a:gd name="connsiteY1" fmla="*/ 0 h 3931069"/>
              <a:gd name="connsiteX2" fmla="*/ 9144000 w 9144000"/>
              <a:gd name="connsiteY2" fmla="*/ 3931069 h 3931069"/>
              <a:gd name="connsiteX3" fmla="*/ 4178300 w 9144000"/>
              <a:gd name="connsiteY3" fmla="*/ 3550069 h 3931069"/>
              <a:gd name="connsiteX4" fmla="*/ 0 w 9144000"/>
              <a:gd name="connsiteY4" fmla="*/ 0 h 3931069"/>
              <a:gd name="connsiteX0" fmla="*/ 0 w 9144000"/>
              <a:gd name="connsiteY0" fmla="*/ 0 h 3931069"/>
              <a:gd name="connsiteX1" fmla="*/ 9144000 w 9144000"/>
              <a:gd name="connsiteY1" fmla="*/ 0 h 3931069"/>
              <a:gd name="connsiteX2" fmla="*/ 9144000 w 9144000"/>
              <a:gd name="connsiteY2" fmla="*/ 3931069 h 3931069"/>
              <a:gd name="connsiteX3" fmla="*/ 4902200 w 9144000"/>
              <a:gd name="connsiteY3" fmla="*/ 3867569 h 3931069"/>
              <a:gd name="connsiteX4" fmla="*/ 0 w 9144000"/>
              <a:gd name="connsiteY4" fmla="*/ 0 h 3931069"/>
              <a:gd name="connsiteX0" fmla="*/ 0 w 9144000"/>
              <a:gd name="connsiteY0" fmla="*/ 0 h 3867569"/>
              <a:gd name="connsiteX1" fmla="*/ 9144000 w 9144000"/>
              <a:gd name="connsiteY1" fmla="*/ 0 h 3867569"/>
              <a:gd name="connsiteX2" fmla="*/ 9105900 w 9144000"/>
              <a:gd name="connsiteY2" fmla="*/ 844969 h 3867569"/>
              <a:gd name="connsiteX3" fmla="*/ 4902200 w 9144000"/>
              <a:gd name="connsiteY3" fmla="*/ 3867569 h 3867569"/>
              <a:gd name="connsiteX4" fmla="*/ 0 w 9144000"/>
              <a:gd name="connsiteY4" fmla="*/ 0 h 3867569"/>
              <a:gd name="connsiteX0" fmla="*/ 0 w 9144000"/>
              <a:gd name="connsiteY0" fmla="*/ 0 h 3905669"/>
              <a:gd name="connsiteX1" fmla="*/ 9144000 w 9144000"/>
              <a:gd name="connsiteY1" fmla="*/ 0 h 3905669"/>
              <a:gd name="connsiteX2" fmla="*/ 9105900 w 9144000"/>
              <a:gd name="connsiteY2" fmla="*/ 844969 h 3905669"/>
              <a:gd name="connsiteX3" fmla="*/ 4876800 w 9144000"/>
              <a:gd name="connsiteY3" fmla="*/ 3905669 h 3905669"/>
              <a:gd name="connsiteX4" fmla="*/ 0 w 9144000"/>
              <a:gd name="connsiteY4" fmla="*/ 0 h 3905669"/>
              <a:gd name="connsiteX0" fmla="*/ 0 w 9156700"/>
              <a:gd name="connsiteY0" fmla="*/ 0 h 3905669"/>
              <a:gd name="connsiteX1" fmla="*/ 9144000 w 9156700"/>
              <a:gd name="connsiteY1" fmla="*/ 0 h 3905669"/>
              <a:gd name="connsiteX2" fmla="*/ 9156700 w 9156700"/>
              <a:gd name="connsiteY2" fmla="*/ 971969 h 3905669"/>
              <a:gd name="connsiteX3" fmla="*/ 4876800 w 9156700"/>
              <a:gd name="connsiteY3" fmla="*/ 3905669 h 3905669"/>
              <a:gd name="connsiteX4" fmla="*/ 0 w 9156700"/>
              <a:gd name="connsiteY4" fmla="*/ 0 h 390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700" h="3905669">
                <a:moveTo>
                  <a:pt x="0" y="0"/>
                </a:moveTo>
                <a:lnTo>
                  <a:pt x="9144000" y="0"/>
                </a:lnTo>
                <a:lnTo>
                  <a:pt x="9156700" y="971969"/>
                </a:lnTo>
                <a:lnTo>
                  <a:pt x="4876800" y="3905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02477A76-320A-4FF5-9209-AB43B69D4904}"/>
              </a:ext>
            </a:extLst>
          </p:cNvPr>
          <p:cNvSpPr/>
          <p:nvPr/>
        </p:nvSpPr>
        <p:spPr>
          <a:xfrm rot="2283867">
            <a:off x="-858761" y="2455334"/>
            <a:ext cx="6781437" cy="380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08719"/>
              <a:gd name="f7" fmla="val 507660"/>
              <a:gd name="f8" fmla="val 8382750"/>
              <a:gd name="f9" fmla="val 397545"/>
              <a:gd name="f10" fmla="+- 0 0 -90"/>
              <a:gd name="f11" fmla="*/ f3 1 8508719"/>
              <a:gd name="f12" fmla="*/ f4 1 50766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8508719"/>
              <a:gd name="f21" fmla="*/ f17 1 507660"/>
              <a:gd name="f22" fmla="*/ 0 f18 1"/>
              <a:gd name="f23" fmla="*/ 0 f17 1"/>
              <a:gd name="f24" fmla="*/ 8508719 f18 1"/>
              <a:gd name="f25" fmla="*/ 8382750 f18 1"/>
              <a:gd name="f26" fmla="*/ 507660 f17 1"/>
              <a:gd name="f27" fmla="*/ 397545 f18 1"/>
              <a:gd name="f28" fmla="+- f19 0 f1"/>
              <a:gd name="f29" fmla="*/ f22 1 8508719"/>
              <a:gd name="f30" fmla="*/ f23 1 507660"/>
              <a:gd name="f31" fmla="*/ f24 1 8508719"/>
              <a:gd name="f32" fmla="*/ f25 1 8508719"/>
              <a:gd name="f33" fmla="*/ f26 1 507660"/>
              <a:gd name="f34" fmla="*/ f27 1 8508719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0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54" y="f53"/>
              </a:cxn>
            </a:cxnLst>
            <a:rect l="f45" t="f48" r="f46" b="f47"/>
            <a:pathLst>
              <a:path w="8508719" h="507660">
                <a:moveTo>
                  <a:pt x="f5" y="f5"/>
                </a:moveTo>
                <a:lnTo>
                  <a:pt x="f6" y="f5"/>
                </a:lnTo>
                <a:lnTo>
                  <a:pt x="f8" y="f7"/>
                </a:lnTo>
                <a:lnTo>
                  <a:pt x="f9" y="f7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Freeform: Shape 21">
            <a:extLst>
              <a:ext uri="{FF2B5EF4-FFF2-40B4-BE49-F238E27FC236}">
                <a16:creationId xmlns:a16="http://schemas.microsoft.com/office/drawing/2014/main" id="{1BA2F64D-F73C-452D-8DEE-9459ECE29E12}"/>
              </a:ext>
            </a:extLst>
          </p:cNvPr>
          <p:cNvSpPr/>
          <p:nvPr/>
        </p:nvSpPr>
        <p:spPr>
          <a:xfrm rot="19319999">
            <a:off x="4769985" y="2042401"/>
            <a:ext cx="5413824" cy="15137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18431"/>
              <a:gd name="f7" fmla="val 2018306"/>
              <a:gd name="f8" fmla="val 5641558"/>
              <a:gd name="f9" fmla="val 131951"/>
              <a:gd name="f10" fmla="val 2002104"/>
              <a:gd name="f11" fmla="+- 0 0 -90"/>
              <a:gd name="f12" fmla="*/ f3 1 7218431"/>
              <a:gd name="f13" fmla="*/ f4 1 2018306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7218431"/>
              <a:gd name="f22" fmla="*/ f18 1 2018306"/>
              <a:gd name="f23" fmla="*/ 7218431 f19 1"/>
              <a:gd name="f24" fmla="*/ 0 f18 1"/>
              <a:gd name="f25" fmla="*/ 5641558 f19 1"/>
              <a:gd name="f26" fmla="*/ 2018306 f18 1"/>
              <a:gd name="f27" fmla="*/ 0 f19 1"/>
              <a:gd name="f28" fmla="*/ 131951 f19 1"/>
              <a:gd name="f29" fmla="*/ 2002104 f18 1"/>
              <a:gd name="f30" fmla="+- f20 0 f1"/>
              <a:gd name="f31" fmla="*/ f23 1 7218431"/>
              <a:gd name="f32" fmla="*/ f24 1 2018306"/>
              <a:gd name="f33" fmla="*/ f25 1 7218431"/>
              <a:gd name="f34" fmla="*/ f26 1 2018306"/>
              <a:gd name="f35" fmla="*/ f27 1 7218431"/>
              <a:gd name="f36" fmla="*/ f28 1 7218431"/>
              <a:gd name="f37" fmla="*/ f29 1 2018306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2"/>
              <a:gd name="f46" fmla="*/ f36 1 f21"/>
              <a:gd name="f47" fmla="*/ f37 1 f22"/>
              <a:gd name="f48" fmla="*/ f35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3 1"/>
              <a:gd name="f57" fmla="*/ f46 f12 1"/>
              <a:gd name="f58" fmla="*/ f47 f13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6"/>
              </a:cxn>
              <a:cxn ang="f30">
                <a:pos x="f57" y="f58"/>
              </a:cxn>
              <a:cxn ang="f30">
                <a:pos x="f59" y="f54"/>
              </a:cxn>
              <a:cxn ang="f30">
                <a:pos x="f53" y="f54"/>
              </a:cxn>
            </a:cxnLst>
            <a:rect l="f49" t="f52" r="f50" b="f51"/>
            <a:pathLst>
              <a:path w="7218431" h="2018306">
                <a:moveTo>
                  <a:pt x="f6" y="f5"/>
                </a:moveTo>
                <a:lnTo>
                  <a:pt x="f8" y="f7"/>
                </a:lnTo>
                <a:lnTo>
                  <a:pt x="f9" y="f10"/>
                </a:lnTo>
                <a:lnTo>
                  <a:pt x="f5" y="f5"/>
                </a:lnTo>
                <a:lnTo>
                  <a:pt x="f6" y="f5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Freeform: Shape 16">
            <a:extLst>
              <a:ext uri="{FF2B5EF4-FFF2-40B4-BE49-F238E27FC236}">
                <a16:creationId xmlns:a16="http://schemas.microsoft.com/office/drawing/2014/main" id="{E7730734-8E49-45CA-8DD6-2914723918DA}"/>
              </a:ext>
            </a:extLst>
          </p:cNvPr>
          <p:cNvSpPr/>
          <p:nvPr/>
        </p:nvSpPr>
        <p:spPr>
          <a:xfrm rot="2283867">
            <a:off x="-960925" y="2344204"/>
            <a:ext cx="7822920" cy="342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464629"/>
              <a:gd name="f7" fmla="val 457200"/>
              <a:gd name="f8" fmla="val 19238"/>
              <a:gd name="f9" fmla="val 9355955"/>
              <a:gd name="f10" fmla="val 358030"/>
              <a:gd name="f11" fmla="+- 0 0 -90"/>
              <a:gd name="f12" fmla="*/ f3 1 9464629"/>
              <a:gd name="f13" fmla="*/ f4 1 457200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9464629"/>
              <a:gd name="f22" fmla="*/ f18 1 457200"/>
              <a:gd name="f23" fmla="*/ 0 f19 1"/>
              <a:gd name="f24" fmla="*/ 0 f18 1"/>
              <a:gd name="f25" fmla="*/ 9464629 f19 1"/>
              <a:gd name="f26" fmla="*/ 19238 f18 1"/>
              <a:gd name="f27" fmla="*/ 9355955 f19 1"/>
              <a:gd name="f28" fmla="*/ 457200 f18 1"/>
              <a:gd name="f29" fmla="*/ 358030 f19 1"/>
              <a:gd name="f30" fmla="+- f20 0 f1"/>
              <a:gd name="f31" fmla="*/ f23 1 9464629"/>
              <a:gd name="f32" fmla="*/ f24 1 457200"/>
              <a:gd name="f33" fmla="*/ f25 1 9464629"/>
              <a:gd name="f34" fmla="*/ f26 1 457200"/>
              <a:gd name="f35" fmla="*/ f27 1 9464629"/>
              <a:gd name="f36" fmla="*/ f28 1 457200"/>
              <a:gd name="f37" fmla="*/ f29 1 9464629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2"/>
              <a:gd name="f46" fmla="*/ f35 1 f21"/>
              <a:gd name="f47" fmla="*/ f36 1 f22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3 1"/>
              <a:gd name="f57" fmla="*/ f46 f12 1"/>
              <a:gd name="f58" fmla="*/ f47 f13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4"/>
              </a:cxn>
              <a:cxn ang="f30">
                <a:pos x="f55" y="f56"/>
              </a:cxn>
              <a:cxn ang="f30">
                <a:pos x="f57" y="f58"/>
              </a:cxn>
              <a:cxn ang="f30">
                <a:pos x="f59" y="f58"/>
              </a:cxn>
            </a:cxnLst>
            <a:rect l="f49" t="f52" r="f50" b="f51"/>
            <a:pathLst>
              <a:path w="9464629" h="457200">
                <a:moveTo>
                  <a:pt x="f5" y="f5"/>
                </a:moveTo>
                <a:lnTo>
                  <a:pt x="f6" y="f5"/>
                </a:lnTo>
                <a:lnTo>
                  <a:pt x="f6" y="f8"/>
                </a:lnTo>
                <a:lnTo>
                  <a:pt x="f9" y="f7"/>
                </a:lnTo>
                <a:lnTo>
                  <a:pt x="f10" y="f7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1574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FDF55F-123F-46BA-BE17-4F57387C3AB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83432" y="265190"/>
            <a:ext cx="7018970" cy="4027410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solidFill>
                  <a:srgbClr val="FFFFFF"/>
                </a:solidFill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0285013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B03E6-2BE6-43CA-8521-94B62B8F85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299"/>
            <a:ext cx="7886700" cy="2139549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D1A29B-F33C-43D0-9549-D213CD224C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2094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045F6D-5A71-4066-893B-D3A1D66CEA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6658A2-51D4-4121-AFC8-3AD31F34B2FE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9B0AA1-FBE3-4B0D-8532-8FA0595CFF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3FA2FD-0972-49D9-BDBA-2EE94503FB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159C89-4FC6-45A3-894B-DAA028BC733E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6648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84C98A-E6BC-4023-9268-4D67A69B6A8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4585222" cy="5143499"/>
          </a:xfrm>
          <a:solidFill>
            <a:srgbClr val="F2F2F2"/>
          </a:solidFill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anchor="ctr" anchorCtr="1">
            <a:noAutofit/>
          </a:bodyPr>
          <a:lstStyle>
            <a:lvl1pPr marL="0" indent="0" algn="ctr">
              <a:buNone/>
              <a:defRPr lang="en-US" sz="900">
                <a:latin typeface="Arial" pitchFamily="34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197308564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8711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F6C6459C-4968-4A54-BB3A-34E0484000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64"/>
            <a:ext cx="7169307" cy="649288"/>
          </a:xfrm>
        </p:spPr>
        <p:txBody>
          <a:bodyPr lIns="0" tIns="0" rIns="0" bIns="0" anchorCtr="1">
            <a:noAutofit/>
          </a:bodyPr>
          <a:lstStyle>
            <a:lvl1pPr algn="ctr">
              <a:lnSpc>
                <a:spcPct val="80000"/>
              </a:lnSpc>
              <a:defRPr lang="es-PE"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36202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CAAB088-444A-4410-B643-FE6A075250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262626"/>
                </a:solidFill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Icon Sets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C457124-808A-476C-ADD9-37170B2F169E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654E86B-66FD-4554-BC4F-5A7BF588B987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5" name="Grupo 31">
            <a:extLst>
              <a:ext uri="{FF2B5EF4-FFF2-40B4-BE49-F238E27FC236}">
                <a16:creationId xmlns:a16="http://schemas.microsoft.com/office/drawing/2014/main" id="{698401BB-2CC2-4CB1-B473-7559962293C5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0F645B31-00F0-4858-9A37-0942C689441C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C34FE7EE-03BF-41C5-AD74-E7699753DC3C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74FE562B-A066-4A49-8180-06638D511937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2693D892-A977-44D0-9897-9935972A20AC}"/>
              </a:ext>
            </a:extLst>
          </p:cNvPr>
          <p:cNvSpPr txBox="1"/>
          <p:nvPr/>
        </p:nvSpPr>
        <p:spPr>
          <a:xfrm>
            <a:off x="683248" y="3154936"/>
            <a:ext cx="203796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36">
            <a:extLst>
              <a:ext uri="{FF2B5EF4-FFF2-40B4-BE49-F238E27FC236}">
                <a16:creationId xmlns:a16="http://schemas.microsoft.com/office/drawing/2014/main" id="{10C185A9-88B2-4307-AC84-C9F84D258C6A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37">
              <a:extLst>
                <a:ext uri="{FF2B5EF4-FFF2-40B4-BE49-F238E27FC236}">
                  <a16:creationId xmlns:a16="http://schemas.microsoft.com/office/drawing/2014/main" id="{48B30114-73EC-49C4-838A-C446544E1126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12" name="Grupo 38">
              <a:extLst>
                <a:ext uri="{FF2B5EF4-FFF2-40B4-BE49-F238E27FC236}">
                  <a16:creationId xmlns:a16="http://schemas.microsoft.com/office/drawing/2014/main" id="{DE51D426-EB9F-49DB-9F45-218EC0C8FA9C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85C9CF5E-D75E-47A5-8AAF-0964432D7EB0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899372F0-18E2-44E4-B679-0357F4678368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8DD9E2CB-6D6A-4DEF-A9AC-5702B681C783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BCB7739-45E0-4C4B-A107-DA44B4B21F6E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7" name="Grupo 43">
            <a:extLst>
              <a:ext uri="{FF2B5EF4-FFF2-40B4-BE49-F238E27FC236}">
                <a16:creationId xmlns:a16="http://schemas.microsoft.com/office/drawing/2014/main" id="{C629EF1D-F84A-436C-997E-4BA182E73D5B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EF5B697E-7707-4003-BD3F-71743CCFB861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92851E01-847A-4D51-9940-7E3C0461FC60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FB016878-640F-42FE-AE1C-DAD355FFC67C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47">
              <a:extLst>
                <a:ext uri="{FF2B5EF4-FFF2-40B4-BE49-F238E27FC236}">
                  <a16:creationId xmlns:a16="http://schemas.microsoft.com/office/drawing/2014/main" id="{8B7C1EF1-EC98-40D1-AE27-53AFAF7A71EC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48">
              <a:extLst>
                <a:ext uri="{FF2B5EF4-FFF2-40B4-BE49-F238E27FC236}">
                  <a16:creationId xmlns:a16="http://schemas.microsoft.com/office/drawing/2014/main" id="{B0F98BE9-317B-4211-8CCE-BB5C2BEAC4B6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7598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4793A-EA0E-4104-958F-31FE9803CF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389D7-1D61-4D9D-A5D4-3E1C694FA4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369222"/>
            <a:ext cx="3886200" cy="32635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3DBC41-4EC8-478E-B064-D726C08CC35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369222"/>
            <a:ext cx="3886200" cy="32635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BC04B-CDDB-421F-95E9-50019150E0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8FA76-3011-44AF-A7D4-96FCCF034336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091C9F-AD09-4F85-B183-128B08FC43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E14077-60BD-4597-9906-940527400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5E78BC-EBF0-479C-AF0F-2954B5F71174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277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EC728-BD76-4384-A65A-5CB721F895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A8B9CF-CDE1-4C12-A177-608B51CB16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260875"/>
            <a:ext cx="3868341" cy="617933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40361A-2BC1-468C-95FD-74FFD813072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1878808"/>
            <a:ext cx="3868341" cy="27634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39A1FF-4D95-46CE-BB68-B7C0D5FC5BD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260875"/>
            <a:ext cx="3887388" cy="617933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079165-6AF7-4DBC-9CD3-F0EFA07AA4F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1878808"/>
            <a:ext cx="3887388" cy="27634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7ADF9E-38F8-405A-981E-7601BA5EAE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E4342-754C-42EA-8429-B64F5A8139B2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9E332A-1100-46D1-8D12-9E81714FF5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76D50E-41CC-4F81-A877-5FCAA52F27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3EA0D1-CFBA-478B-A6DD-1D0251F03E0C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67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D3B03-2D40-4838-B0E7-D070270C4F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7727A6-1F0A-4E0B-B678-0BB3B68012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1CC0D1-90B2-4735-9B7A-9782579364EA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21CB70-4F7C-4DB2-8A12-7F52DE5A67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C3E3AD-194C-4664-A4F7-DDCE3172EC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D627AD-2DD1-4D06-9164-E786E9451F4A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51163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D2B1EE-FC53-4AA6-92F7-7B7BB71D67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5DEA8C-9140-4DB8-921A-F5850D884902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EB8DBA-BE7D-4115-9146-91DA6CBAFB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CBF686-3C54-49F2-968A-14ED35508D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EF8792-F4F1-44DD-A037-B13A0A8926F0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12310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404F8-A554-4552-8486-9C270D718D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27109-3697-4688-B854-A281E62BAB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740572"/>
            <a:ext cx="4629149" cy="3655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36239F-7532-474F-9DF3-52C9DD33BA1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1543050"/>
            <a:ext cx="2949177" cy="28586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94D7EE-7504-4A4A-8029-D60B54A24D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8D6FA2-17FC-446E-AAC6-66AC03FACBC5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7E27AF-343F-48FE-9DAB-E4A47492CF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8B7290-840A-4DFD-80E2-F7CCF29790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03A53A-67FF-42A2-8850-323794D9C1D9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19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ACE6D-FFBC-48A1-892B-F17BD1E2B9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5F298D-8488-4E5D-A909-8C44BADD034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740572"/>
            <a:ext cx="4629149" cy="3655222"/>
          </a:xfrm>
        </p:spPr>
        <p:txBody>
          <a:bodyPr/>
          <a:lstStyle>
            <a:lvl1pPr marL="0" indent="0">
              <a:buNone/>
              <a:defRPr lang="es-PE" sz="2400"/>
            </a:lvl1pPr>
          </a:lstStyle>
          <a:p>
            <a:pPr lvl="0"/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436040-386C-46D0-85E3-411E26AC3E4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1543050"/>
            <a:ext cx="2949177" cy="28586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7E8282-A6FD-4A5D-9427-4D1E0BB62F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F96377-7A44-4747-8CB1-69848BFBC8C0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6A9DA-315E-49D7-ADC6-93BBF50803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A971A7-89A2-4AEA-82B4-C84A78228B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C22759-874A-4BBC-90F8-E9BED48912F5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477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87E2DE-9F3F-45AE-B4F1-26E71A2CE4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41D6E1-72C1-495D-AC64-B60B0B91A4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369222"/>
            <a:ext cx="7886700" cy="3263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847F57-4E20-4229-808F-F3079C5A553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47672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9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F6ABAEEC-87A3-48EB-BD79-F86D656A30A0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54EA23-404E-40C5-9FD8-F74F2045EDF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4767260"/>
            <a:ext cx="3086099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9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BF1C79-F8C3-4705-9439-7AAC378ED16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47672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9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8566B527-062E-4972-BBD0-DC4D5A07AC29}" type="slidenum"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ransition>
    <p:fade thruBlk="1"/>
  </p:transition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33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es-ES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s-ES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s-ES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s-ES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5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7">
            <a:extLst>
              <a:ext uri="{FF2B5EF4-FFF2-40B4-BE49-F238E27FC236}">
                <a16:creationId xmlns:a16="http://schemas.microsoft.com/office/drawing/2014/main" id="{523CFAC8-E758-44C1-8FA7-694DDE8C4FAC}"/>
              </a:ext>
            </a:extLst>
          </p:cNvPr>
          <p:cNvSpPr/>
          <p:nvPr/>
        </p:nvSpPr>
        <p:spPr>
          <a:xfrm>
            <a:off x="6576456" y="0"/>
            <a:ext cx="2567534" cy="5143499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35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Arial"/>
              <a:cs typeface="Arial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C9BBB1-30F5-4D56-8921-9C627C24A8C1}"/>
              </a:ext>
            </a:extLst>
          </p:cNvPr>
          <p:cNvSpPr txBox="1"/>
          <p:nvPr/>
        </p:nvSpPr>
        <p:spPr>
          <a:xfrm>
            <a:off x="732357" y="1514940"/>
            <a:ext cx="5025158" cy="8401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800" b="1" i="0" u="none" strike="noStrike" kern="1200" cap="none" spc="0" baseline="0" dirty="0">
                <a:solidFill>
                  <a:srgbClr val="FFFFFF"/>
                </a:solidFill>
                <a:uFillTx/>
                <a:latin typeface="Century Gothic"/>
                <a:ea typeface="Arial"/>
                <a:cs typeface="Arial"/>
              </a:rPr>
              <a:t>BRAZILIAN GASTRONOMY</a:t>
            </a:r>
          </a:p>
        </p:txBody>
      </p:sp>
      <p:sp>
        <p:nvSpPr>
          <p:cNvPr id="4" name="Rectángulo 11">
            <a:extLst>
              <a:ext uri="{FF2B5EF4-FFF2-40B4-BE49-F238E27FC236}">
                <a16:creationId xmlns:a16="http://schemas.microsoft.com/office/drawing/2014/main" id="{87177725-0112-447E-88AE-DB9931792138}"/>
              </a:ext>
            </a:extLst>
          </p:cNvPr>
          <p:cNvSpPr/>
          <p:nvPr/>
        </p:nvSpPr>
        <p:spPr>
          <a:xfrm>
            <a:off x="808681" y="2859760"/>
            <a:ext cx="2634313" cy="50014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/>
                <a:ea typeface="Arial"/>
                <a:cs typeface="Arial"/>
              </a:rPr>
              <a:t>Free Template</a:t>
            </a:r>
          </a:p>
        </p:txBody>
      </p:sp>
      <p:sp>
        <p:nvSpPr>
          <p:cNvPr id="5" name="CuadroTexto 13">
            <a:extLst>
              <a:ext uri="{FF2B5EF4-FFF2-40B4-BE49-F238E27FC236}">
                <a16:creationId xmlns:a16="http://schemas.microsoft.com/office/drawing/2014/main" id="{22F9B99E-3531-4FB7-97CC-6EFB0500689A}"/>
              </a:ext>
            </a:extLst>
          </p:cNvPr>
          <p:cNvSpPr txBox="1"/>
          <p:nvPr/>
        </p:nvSpPr>
        <p:spPr>
          <a:xfrm>
            <a:off x="7353760" y="4784529"/>
            <a:ext cx="1790230" cy="2846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 dirty="0">
                <a:solidFill>
                  <a:srgbClr val="FFFFFF"/>
                </a:solidFill>
                <a:uFillTx/>
                <a:latin typeface="Arial Black" panose="020B0A04020102020204" pitchFamily="34" charset="0"/>
                <a:ea typeface="Arial"/>
                <a:cs typeface="Arial"/>
              </a:rPr>
              <a:t>SLIDESPPT.NET</a:t>
            </a:r>
          </a:p>
        </p:txBody>
      </p:sp>
      <p:sp>
        <p:nvSpPr>
          <p:cNvPr id="6" name="CuadroTexto 16">
            <a:extLst>
              <a:ext uri="{FF2B5EF4-FFF2-40B4-BE49-F238E27FC236}">
                <a16:creationId xmlns:a16="http://schemas.microsoft.com/office/drawing/2014/main" id="{8FD01393-94BC-4955-B400-A29F3B7122B3}"/>
              </a:ext>
            </a:extLst>
          </p:cNvPr>
          <p:cNvSpPr txBox="1"/>
          <p:nvPr/>
        </p:nvSpPr>
        <p:spPr>
          <a:xfrm>
            <a:off x="808681" y="3359900"/>
            <a:ext cx="2770316" cy="5522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ts val="19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/>
                <a:ea typeface="Arial"/>
                <a:cs typeface="Arial"/>
              </a:rPr>
              <a:t>Understanding </a:t>
            </a:r>
            <a:r>
              <a:rPr lang="es-ES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Century Gothic"/>
                <a:ea typeface="Arial"/>
                <a:cs typeface="Arial"/>
              </a:rPr>
              <a:t>the</a:t>
            </a:r>
            <a:r>
              <a:rPr lang="es-ES" sz="12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/>
                <a:ea typeface="Arial"/>
                <a:cs typeface="Arial"/>
              </a:rPr>
              <a:t> relevante </a:t>
            </a:r>
            <a:r>
              <a:rPr lang="es-ES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Century Gothic"/>
                <a:ea typeface="Arial"/>
                <a:cs typeface="Arial"/>
              </a:rPr>
              <a:t>of</a:t>
            </a:r>
            <a:r>
              <a:rPr lang="es-ES" sz="12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/>
                <a:ea typeface="Arial"/>
                <a:cs typeface="Arial"/>
              </a:rPr>
              <a:t> UX in </a:t>
            </a:r>
            <a:r>
              <a:rPr lang="es-ES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Century Gothic"/>
                <a:ea typeface="Arial"/>
                <a:cs typeface="Arial"/>
              </a:rPr>
              <a:t>every</a:t>
            </a:r>
            <a:r>
              <a:rPr lang="es-ES" sz="1200" b="0" i="0" u="none" strike="noStrike" kern="1200" cap="none" spc="0" baseline="0" dirty="0">
                <a:solidFill>
                  <a:srgbClr val="FFFFFF"/>
                </a:solidFill>
                <a:uFillTx/>
                <a:latin typeface="Century Gothic"/>
                <a:ea typeface="Arial"/>
                <a:cs typeface="Arial"/>
              </a:rPr>
              <a:t> formato</a:t>
            </a:r>
          </a:p>
        </p:txBody>
      </p:sp>
      <p:sp>
        <p:nvSpPr>
          <p:cNvPr id="11" name="Rectángulo 25">
            <a:extLst>
              <a:ext uri="{FF2B5EF4-FFF2-40B4-BE49-F238E27FC236}">
                <a16:creationId xmlns:a16="http://schemas.microsoft.com/office/drawing/2014/main" id="{99A89299-7786-4226-8D74-4B91B6AF0CCF}"/>
              </a:ext>
            </a:extLst>
          </p:cNvPr>
          <p:cNvSpPr/>
          <p:nvPr/>
        </p:nvSpPr>
        <p:spPr>
          <a:xfrm>
            <a:off x="-10936" y="789666"/>
            <a:ext cx="9154936" cy="5488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Rectángulo 26">
            <a:extLst>
              <a:ext uri="{FF2B5EF4-FFF2-40B4-BE49-F238E27FC236}">
                <a16:creationId xmlns:a16="http://schemas.microsoft.com/office/drawing/2014/main" id="{530A33C4-16DE-4279-81CF-80780F88E2FA}"/>
              </a:ext>
            </a:extLst>
          </p:cNvPr>
          <p:cNvSpPr/>
          <p:nvPr/>
        </p:nvSpPr>
        <p:spPr>
          <a:xfrm>
            <a:off x="6378012" y="525524"/>
            <a:ext cx="214015" cy="52828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Rectángulo 27">
            <a:extLst>
              <a:ext uri="{FF2B5EF4-FFF2-40B4-BE49-F238E27FC236}">
                <a16:creationId xmlns:a16="http://schemas.microsoft.com/office/drawing/2014/main" id="{A06FA404-44D3-407F-A262-3FC5452DBAF1}"/>
              </a:ext>
            </a:extLst>
          </p:cNvPr>
          <p:cNvSpPr/>
          <p:nvPr/>
        </p:nvSpPr>
        <p:spPr>
          <a:xfrm>
            <a:off x="6676737" y="525524"/>
            <a:ext cx="214015" cy="52828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8" name="Gráfico 10">
            <a:extLst>
              <a:ext uri="{FF2B5EF4-FFF2-40B4-BE49-F238E27FC236}">
                <a16:creationId xmlns:a16="http://schemas.microsoft.com/office/drawing/2014/main" id="{EF053CF8-E24D-41EB-A242-70488AF2A46B}"/>
              </a:ext>
            </a:extLst>
          </p:cNvPr>
          <p:cNvGrpSpPr/>
          <p:nvPr/>
        </p:nvGrpSpPr>
        <p:grpSpPr>
          <a:xfrm>
            <a:off x="7583428" y="64391"/>
            <a:ext cx="1450549" cy="1450549"/>
            <a:chOff x="122867" y="122163"/>
            <a:chExt cx="528285" cy="528285"/>
          </a:xfrm>
        </p:grpSpPr>
        <p:sp>
          <p:nvSpPr>
            <p:cNvPr id="9" name="Forma libre: forma 30">
              <a:extLst>
                <a:ext uri="{FF2B5EF4-FFF2-40B4-BE49-F238E27FC236}">
                  <a16:creationId xmlns:a16="http://schemas.microsoft.com/office/drawing/2014/main" id="{8A5FE89E-4354-42E6-BA3C-F79C33F4E0E0}"/>
                </a:ext>
              </a:extLst>
            </p:cNvPr>
            <p:cNvSpPr/>
            <p:nvPr/>
          </p:nvSpPr>
          <p:spPr>
            <a:xfrm>
              <a:off x="122867" y="122163"/>
              <a:ext cx="528285" cy="5282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31">
              <a:extLst>
                <a:ext uri="{FF2B5EF4-FFF2-40B4-BE49-F238E27FC236}">
                  <a16:creationId xmlns:a16="http://schemas.microsoft.com/office/drawing/2014/main" id="{C9C81664-F53B-458F-A2D6-7CD06FFB049A}"/>
                </a:ext>
              </a:extLst>
            </p:cNvPr>
            <p:cNvSpPr/>
            <p:nvPr/>
          </p:nvSpPr>
          <p:spPr>
            <a:xfrm>
              <a:off x="190826" y="187058"/>
              <a:ext cx="411754" cy="3984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1D3AEE2E-BC8C-42A0-9BB4-35E17BBF90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518" y="1410847"/>
            <a:ext cx="3166353" cy="316635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EE8FAA0-5791-4AFA-B8AA-8A22F77A25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935" y="216624"/>
            <a:ext cx="3437404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3">
            <a:extLst>
              <a:ext uri="{FF2B5EF4-FFF2-40B4-BE49-F238E27FC236}">
                <a16:creationId xmlns:a16="http://schemas.microsoft.com/office/drawing/2014/main" id="{2907693F-B8A5-421C-9F94-1E9443B205CF}"/>
              </a:ext>
            </a:extLst>
          </p:cNvPr>
          <p:cNvSpPr/>
          <p:nvPr/>
        </p:nvSpPr>
        <p:spPr>
          <a:xfrm>
            <a:off x="4842214" y="0"/>
            <a:ext cx="3487155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5" name="Google Shape;110;p19">
            <a:extLst>
              <a:ext uri="{FF2B5EF4-FFF2-40B4-BE49-F238E27FC236}">
                <a16:creationId xmlns:a16="http://schemas.microsoft.com/office/drawing/2014/main" id="{77987379-8C3A-46ED-AD48-BF4856AE11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0279" y="610608"/>
            <a:ext cx="3611559" cy="1514475"/>
          </a:xfrm>
        </p:spPr>
        <p:txBody>
          <a:bodyPr lIns="0" tIns="0" rIns="0" bIns="0" anchor="b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7200" b="1">
                <a:solidFill>
                  <a:srgbClr val="2E75B6"/>
                </a:solidFill>
              </a:rPr>
              <a:t>Big concept</a:t>
            </a:r>
          </a:p>
        </p:txBody>
      </p:sp>
      <p:sp>
        <p:nvSpPr>
          <p:cNvPr id="96" name="Google Shape;111;p19">
            <a:extLst>
              <a:ext uri="{FF2B5EF4-FFF2-40B4-BE49-F238E27FC236}">
                <a16:creationId xmlns:a16="http://schemas.microsoft.com/office/drawing/2014/main" id="{C54FFBB8-8228-4682-9BAD-907813B9017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0279" y="2226728"/>
            <a:ext cx="3611559" cy="1412876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>
                <a:solidFill>
                  <a:srgbClr val="7F7F7F"/>
                </a:solidFill>
              </a:rPr>
              <a:t>Bring the attention of your audience over a key concept using photos, icons or illustrations</a:t>
            </a:r>
          </a:p>
        </p:txBody>
      </p:sp>
      <p:sp>
        <p:nvSpPr>
          <p:cNvPr id="97" name="Google Shape;111;p19">
            <a:extLst>
              <a:ext uri="{FF2B5EF4-FFF2-40B4-BE49-F238E27FC236}">
                <a16:creationId xmlns:a16="http://schemas.microsoft.com/office/drawing/2014/main" id="{59E5894B-2EC2-411F-8FEB-C0FDA65CEF5E}"/>
              </a:ext>
            </a:extLst>
          </p:cNvPr>
          <p:cNvSpPr txBox="1"/>
          <p:nvPr/>
        </p:nvSpPr>
        <p:spPr>
          <a:xfrm>
            <a:off x="630250" y="3503615"/>
            <a:ext cx="3611559" cy="14128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Bring the attention of your audience over a key concept using photos, icons or illustrations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4B49BA-A300-49B4-B49A-71EFF2184D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881" y="227009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69A4B84-E116-4EAD-A795-A2D63CE7D911}"/>
              </a:ext>
            </a:extLst>
          </p:cNvPr>
          <p:cNvSpPr/>
          <p:nvPr/>
        </p:nvSpPr>
        <p:spPr>
          <a:xfrm>
            <a:off x="0" y="3793333"/>
            <a:ext cx="9144000" cy="1204566"/>
          </a:xfrm>
          <a:prstGeom prst="rect">
            <a:avLst/>
          </a:prstGeom>
          <a:solidFill>
            <a:srgbClr val="C00000">
              <a:alpha val="7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41719C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EC2A337-1ECD-4D70-A952-272CBC9480DA}"/>
              </a:ext>
            </a:extLst>
          </p:cNvPr>
          <p:cNvSpPr txBox="1"/>
          <p:nvPr/>
        </p:nvSpPr>
        <p:spPr>
          <a:xfrm>
            <a:off x="619021" y="3945489"/>
            <a:ext cx="2056485" cy="1061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2BB537D-A956-4F1D-A6E2-4B266ACBE7AE}"/>
              </a:ext>
            </a:extLst>
          </p:cNvPr>
          <p:cNvSpPr txBox="1"/>
          <p:nvPr/>
        </p:nvSpPr>
        <p:spPr>
          <a:xfrm>
            <a:off x="3536158" y="3945489"/>
            <a:ext cx="2056485" cy="1061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43F336C-6879-4AB2-8A55-907BFDDB5358}"/>
              </a:ext>
            </a:extLst>
          </p:cNvPr>
          <p:cNvSpPr/>
          <p:nvPr/>
        </p:nvSpPr>
        <p:spPr>
          <a:xfrm>
            <a:off x="3088687" y="3881271"/>
            <a:ext cx="34290" cy="10287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41719C"/>
              </a:solidFill>
              <a:uFillTx/>
              <a:latin typeface="Calibri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B2E38C5-9F06-4F41-B51B-84A68868EAEC}"/>
              </a:ext>
            </a:extLst>
          </p:cNvPr>
          <p:cNvSpPr txBox="1"/>
          <p:nvPr/>
        </p:nvSpPr>
        <p:spPr>
          <a:xfrm>
            <a:off x="456066" y="1263481"/>
            <a:ext cx="352464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41719C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1400" b="0" i="0" u="none" strike="noStrike" kern="0" cap="none" spc="0" baseline="0">
                <a:solidFill>
                  <a:srgbClr val="41719C"/>
                </a:solidFill>
                <a:uFillTx/>
                <a:latin typeface="Arial"/>
                <a:ea typeface="Arial"/>
                <a:cs typeface="Arial" pitchFamily="34"/>
              </a:rPr>
              <a:t>OREM IPSUM DOLOR SIT AMET,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1719C"/>
                </a:solidFill>
                <a:uFillTx/>
                <a:latin typeface="Arial"/>
                <a:ea typeface="Arial"/>
                <a:cs typeface="Arial" pitchFamily="34"/>
              </a:rPr>
              <a:t>CU USU AGAM INTEGRE IMPEDIT.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9D488376-C0A9-4791-A493-756923C987D8}"/>
              </a:ext>
            </a:extLst>
          </p:cNvPr>
          <p:cNvSpPr txBox="1"/>
          <p:nvPr/>
        </p:nvSpPr>
        <p:spPr>
          <a:xfrm>
            <a:off x="456066" y="530717"/>
            <a:ext cx="352464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>
                <a:solidFill>
                  <a:srgbClr val="41719C"/>
                </a:solidFill>
                <a:uFillTx/>
                <a:latin typeface="Calibri Light"/>
                <a:ea typeface="Arial"/>
                <a:cs typeface="Arial" pitchFamily="34"/>
              </a:rPr>
              <a:t>L</a:t>
            </a:r>
            <a:r>
              <a:rPr lang="en-US" sz="2400" b="0" i="0" u="none" strike="noStrike" kern="0" cap="none" spc="0" baseline="0">
                <a:solidFill>
                  <a:srgbClr val="41719C"/>
                </a:solidFill>
                <a:uFillTx/>
                <a:latin typeface="Calibri Light"/>
                <a:ea typeface="Arial"/>
                <a:cs typeface="Arial" pitchFamily="34"/>
              </a:rPr>
              <a:t>OREM IPSUM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41719C"/>
                </a:solidFill>
                <a:uFillTx/>
                <a:latin typeface="Calibri Light"/>
                <a:ea typeface="Arial"/>
                <a:cs typeface="Arial" pitchFamily="34"/>
              </a:rPr>
              <a:t>DOLOR SIT AMET, 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1A0E09D-20A4-4004-AC39-C0EDA1AB225F}"/>
              </a:ext>
            </a:extLst>
          </p:cNvPr>
          <p:cNvSpPr txBox="1"/>
          <p:nvPr/>
        </p:nvSpPr>
        <p:spPr>
          <a:xfrm>
            <a:off x="456066" y="1938857"/>
            <a:ext cx="4963829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7F7F7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DBEDE28-B87F-473C-A0BF-27592410B3FC}"/>
              </a:ext>
            </a:extLst>
          </p:cNvPr>
          <p:cNvSpPr txBox="1"/>
          <p:nvPr/>
        </p:nvSpPr>
        <p:spPr>
          <a:xfrm>
            <a:off x="456066" y="2438192"/>
            <a:ext cx="4963829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7F7F7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C88F0D30-CE03-4514-A57A-DF9DBA3DF443}"/>
              </a:ext>
            </a:extLst>
          </p:cNvPr>
          <p:cNvSpPr txBox="1"/>
          <p:nvPr/>
        </p:nvSpPr>
        <p:spPr>
          <a:xfrm>
            <a:off x="456066" y="2946023"/>
            <a:ext cx="4963829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7F7F7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8" name="Rectángulo 21">
            <a:extLst>
              <a:ext uri="{FF2B5EF4-FFF2-40B4-BE49-F238E27FC236}">
                <a16:creationId xmlns:a16="http://schemas.microsoft.com/office/drawing/2014/main" id="{79FEAEA9-BF39-408C-ADC2-7B9156E0DAF4}"/>
              </a:ext>
            </a:extLst>
          </p:cNvPr>
          <p:cNvSpPr/>
          <p:nvPr/>
        </p:nvSpPr>
        <p:spPr>
          <a:xfrm>
            <a:off x="0" y="167783"/>
            <a:ext cx="9144000" cy="45720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" name="Rectángulo 22">
            <a:extLst>
              <a:ext uri="{FF2B5EF4-FFF2-40B4-BE49-F238E27FC236}">
                <a16:creationId xmlns:a16="http://schemas.microsoft.com/office/drawing/2014/main" id="{2DCEDC48-872C-45CC-B708-6F29CB910129}"/>
              </a:ext>
            </a:extLst>
          </p:cNvPr>
          <p:cNvSpPr/>
          <p:nvPr/>
        </p:nvSpPr>
        <p:spPr>
          <a:xfrm>
            <a:off x="8381710" y="70152"/>
            <a:ext cx="214015" cy="286691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0" name="Rectángulo 23">
            <a:extLst>
              <a:ext uri="{FF2B5EF4-FFF2-40B4-BE49-F238E27FC236}">
                <a16:creationId xmlns:a16="http://schemas.microsoft.com/office/drawing/2014/main" id="{E023D308-8563-4299-A960-F253C2D3C697}"/>
              </a:ext>
            </a:extLst>
          </p:cNvPr>
          <p:cNvSpPr/>
          <p:nvPr/>
        </p:nvSpPr>
        <p:spPr>
          <a:xfrm>
            <a:off x="8680435" y="70152"/>
            <a:ext cx="214015" cy="286691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996D8E-9A79-4556-BB13-40CE60CAFB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3148" y="668514"/>
            <a:ext cx="4180852" cy="44749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">
            <a:extLst>
              <a:ext uri="{FF2B5EF4-FFF2-40B4-BE49-F238E27FC236}">
                <a16:creationId xmlns:a16="http://schemas.microsoft.com/office/drawing/2014/main" id="{4193E29B-51EF-453D-9BC6-C786E6A77C35}"/>
              </a:ext>
            </a:extLst>
          </p:cNvPr>
          <p:cNvSpPr/>
          <p:nvPr/>
        </p:nvSpPr>
        <p:spPr>
          <a:xfrm rot="59989">
            <a:off x="8230" y="3233538"/>
            <a:ext cx="9188165" cy="14496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250881"/>
              <a:gd name="f7" fmla="val 1932806"/>
              <a:gd name="f8" fmla="val 6684855"/>
              <a:gd name="f9" fmla="val 4153"/>
              <a:gd name="f10" fmla="val 8689764"/>
              <a:gd name="f11" fmla="val -49420"/>
              <a:gd name="f12" fmla="val 11115635"/>
              <a:gd name="f13" fmla="val 426044"/>
              <a:gd name="f14" fmla="val 813292"/>
              <a:gd name="f15" fmla="val 8191789"/>
              <a:gd name="f16" fmla="val -341690"/>
              <a:gd name="f17" fmla="val 3979754"/>
              <a:gd name="f18" fmla="val 101896"/>
              <a:gd name="f19" fmla="val 145698"/>
              <a:gd name="f20" fmla="val 1866080"/>
              <a:gd name="f21" fmla="val 4956"/>
              <a:gd name="f22" fmla="val 1648899"/>
              <a:gd name="f23" fmla="val 53621"/>
              <a:gd name="f24" fmla="val 1623443"/>
              <a:gd name="f25" fmla="val 1848851"/>
              <a:gd name="f26" fmla="val 801852"/>
              <a:gd name="f27" fmla="val 3850628"/>
              <a:gd name="f28" fmla="val 250487"/>
              <a:gd name="f29" fmla="val 5856372"/>
              <a:gd name="f30" fmla="val 61303"/>
              <a:gd name="f31" fmla="val 6120615"/>
              <a:gd name="f32" fmla="val 30257"/>
              <a:gd name="f33" fmla="val 6398439"/>
              <a:gd name="f34" fmla="val 11807"/>
              <a:gd name="f35" fmla="+- 0 0 -90"/>
              <a:gd name="f36" fmla="*/ f3 1 12250881"/>
              <a:gd name="f37" fmla="*/ f4 1 1932806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12250881"/>
              <a:gd name="f46" fmla="*/ f42 1 1932806"/>
              <a:gd name="f47" fmla="*/ 6684855 f43 1"/>
              <a:gd name="f48" fmla="*/ 4153 f42 1"/>
              <a:gd name="f49" fmla="*/ 12250881 f43 1"/>
              <a:gd name="f50" fmla="*/ 813292 f42 1"/>
              <a:gd name="f51" fmla="*/ 145698 f43 1"/>
              <a:gd name="f52" fmla="*/ 1866080 f42 1"/>
              <a:gd name="f53" fmla="*/ 4956 f43 1"/>
              <a:gd name="f54" fmla="*/ 1932806 f42 1"/>
              <a:gd name="f55" fmla="*/ 0 f43 1"/>
              <a:gd name="f56" fmla="*/ 1648899 f42 1"/>
              <a:gd name="f57" fmla="*/ 53621 f43 1"/>
              <a:gd name="f58" fmla="*/ 1623443 f42 1"/>
              <a:gd name="f59" fmla="*/ 5856372 f43 1"/>
              <a:gd name="f60" fmla="*/ 61303 f42 1"/>
              <a:gd name="f61" fmla="+- f44 0 f1"/>
              <a:gd name="f62" fmla="*/ f47 1 12250881"/>
              <a:gd name="f63" fmla="*/ f48 1 1932806"/>
              <a:gd name="f64" fmla="*/ f49 1 12250881"/>
              <a:gd name="f65" fmla="*/ f50 1 1932806"/>
              <a:gd name="f66" fmla="*/ f51 1 12250881"/>
              <a:gd name="f67" fmla="*/ f52 1 1932806"/>
              <a:gd name="f68" fmla="*/ f53 1 12250881"/>
              <a:gd name="f69" fmla="*/ f54 1 1932806"/>
              <a:gd name="f70" fmla="*/ f55 1 12250881"/>
              <a:gd name="f71" fmla="*/ f56 1 1932806"/>
              <a:gd name="f72" fmla="*/ f57 1 12250881"/>
              <a:gd name="f73" fmla="*/ f58 1 1932806"/>
              <a:gd name="f74" fmla="*/ f59 1 12250881"/>
              <a:gd name="f75" fmla="*/ f60 1 1932806"/>
              <a:gd name="f76" fmla="*/ f38 1 f45"/>
              <a:gd name="f77" fmla="*/ f39 1 f45"/>
              <a:gd name="f78" fmla="*/ f38 1 f46"/>
              <a:gd name="f79" fmla="*/ f40 1 f46"/>
              <a:gd name="f80" fmla="*/ f62 1 f45"/>
              <a:gd name="f81" fmla="*/ f63 1 f46"/>
              <a:gd name="f82" fmla="*/ f64 1 f45"/>
              <a:gd name="f83" fmla="*/ f65 1 f46"/>
              <a:gd name="f84" fmla="*/ f66 1 f45"/>
              <a:gd name="f85" fmla="*/ f67 1 f46"/>
              <a:gd name="f86" fmla="*/ f68 1 f45"/>
              <a:gd name="f87" fmla="*/ f69 1 f46"/>
              <a:gd name="f88" fmla="*/ f70 1 f45"/>
              <a:gd name="f89" fmla="*/ f71 1 f46"/>
              <a:gd name="f90" fmla="*/ f72 1 f45"/>
              <a:gd name="f91" fmla="*/ f73 1 f46"/>
              <a:gd name="f92" fmla="*/ f74 1 f45"/>
              <a:gd name="f93" fmla="*/ f75 1 f46"/>
              <a:gd name="f94" fmla="*/ f76 f36 1"/>
              <a:gd name="f95" fmla="*/ f77 f36 1"/>
              <a:gd name="f96" fmla="*/ f79 f37 1"/>
              <a:gd name="f97" fmla="*/ f78 f37 1"/>
              <a:gd name="f98" fmla="*/ f80 f36 1"/>
              <a:gd name="f99" fmla="*/ f81 f37 1"/>
              <a:gd name="f100" fmla="*/ f82 f36 1"/>
              <a:gd name="f101" fmla="*/ f83 f37 1"/>
              <a:gd name="f102" fmla="*/ f84 f36 1"/>
              <a:gd name="f103" fmla="*/ f85 f37 1"/>
              <a:gd name="f104" fmla="*/ f86 f36 1"/>
              <a:gd name="f105" fmla="*/ f87 f37 1"/>
              <a:gd name="f106" fmla="*/ f88 f36 1"/>
              <a:gd name="f107" fmla="*/ f89 f37 1"/>
              <a:gd name="f108" fmla="*/ f90 f36 1"/>
              <a:gd name="f109" fmla="*/ f91 f37 1"/>
              <a:gd name="f110" fmla="*/ f92 f36 1"/>
              <a:gd name="f111" fmla="*/ f9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1">
                <a:pos x="f98" y="f99"/>
              </a:cxn>
              <a:cxn ang="f61">
                <a:pos x="f100" y="f101"/>
              </a:cxn>
              <a:cxn ang="f61">
                <a:pos x="f102" y="f103"/>
              </a:cxn>
              <a:cxn ang="f61">
                <a:pos x="f104" y="f105"/>
              </a:cxn>
              <a:cxn ang="f61">
                <a:pos x="f106" y="f107"/>
              </a:cxn>
              <a:cxn ang="f61">
                <a:pos x="f108" y="f109"/>
              </a:cxn>
              <a:cxn ang="f61">
                <a:pos x="f110" y="f111"/>
              </a:cxn>
              <a:cxn ang="f61">
                <a:pos x="f98" y="f99"/>
              </a:cxn>
            </a:cxnLst>
            <a:rect l="f94" t="f97" r="f95" b="f96"/>
            <a:pathLst>
              <a:path w="12250881" h="1932806">
                <a:moveTo>
                  <a:pt x="f8" y="f9"/>
                </a:moveTo>
                <a:cubicBezTo>
                  <a:pt x="f10" y="f11"/>
                  <a:pt x="f12" y="f13"/>
                  <a:pt x="f6" y="f14"/>
                </a:cubicBezTo>
                <a:cubicBezTo>
                  <a:pt x="f15" y="f16"/>
                  <a:pt x="f17" y="f18"/>
                  <a:pt x="f19" y="f20"/>
                </a:cubicBezTo>
                <a:lnTo>
                  <a:pt x="f21" y="f7"/>
                </a:lnTo>
                <a:lnTo>
                  <a:pt x="f5" y="f22"/>
                </a:lnTo>
                <a:lnTo>
                  <a:pt x="f23" y="f24"/>
                </a:ln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8" y="f9"/>
                </a:cubicBezTo>
                <a:close/>
              </a:path>
            </a:pathLst>
          </a:custGeom>
          <a:solidFill>
            <a:srgbClr val="C2DAFE"/>
          </a:solidFill>
          <a:ln cap="flat">
            <a:noFill/>
            <a:prstDash val="solid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5BD0F9BF-5581-4D77-ABE3-2287D3CF220D}"/>
              </a:ext>
            </a:extLst>
          </p:cNvPr>
          <p:cNvSpPr/>
          <p:nvPr/>
        </p:nvSpPr>
        <p:spPr>
          <a:xfrm>
            <a:off x="0" y="3451064"/>
            <a:ext cx="9144000" cy="16924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294504"/>
              <a:gd name="f7" fmla="val 2256577"/>
              <a:gd name="f8" fmla="val 7971277"/>
              <a:gd name="f9" fmla="val 36"/>
              <a:gd name="f10" fmla="val 9360944"/>
              <a:gd name="f11" fmla="val -3013"/>
              <a:gd name="f12" fmla="val 10719477"/>
              <a:gd name="f13" fmla="val 182904"/>
              <a:gd name="f14" fmla="val 12017617"/>
              <a:gd name="f15" fmla="val 537122"/>
              <a:gd name="f16" fmla="val 617617"/>
              <a:gd name="f17" fmla="val 128960"/>
              <a:gd name="f18" fmla="val 2175315"/>
              <a:gd name="f19" fmla="val 2040772"/>
              <a:gd name="f20" fmla="val 1028220"/>
              <a:gd name="f21" fmla="val 4227026"/>
              <a:gd name="f22" fmla="val 285705"/>
              <a:gd name="f23" fmla="val 6572316"/>
              <a:gd name="f24" fmla="val 66838"/>
              <a:gd name="f25" fmla="val 7041374"/>
              <a:gd name="f26" fmla="val 23065"/>
              <a:gd name="f27" fmla="val 7508055"/>
              <a:gd name="f28" fmla="val 1053"/>
              <a:gd name="f29" fmla="+- 0 0 -90"/>
              <a:gd name="f30" fmla="*/ f3 1 12294504"/>
              <a:gd name="f31" fmla="*/ f4 1 2256577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12294504"/>
              <a:gd name="f40" fmla="*/ f36 1 2256577"/>
              <a:gd name="f41" fmla="*/ 7971277 f37 1"/>
              <a:gd name="f42" fmla="*/ 36 f36 1"/>
              <a:gd name="f43" fmla="*/ 12017617 f37 1"/>
              <a:gd name="f44" fmla="*/ 537122 f36 1"/>
              <a:gd name="f45" fmla="*/ 12294504 f37 1"/>
              <a:gd name="f46" fmla="*/ 617617 f36 1"/>
              <a:gd name="f47" fmla="*/ 2256577 f36 1"/>
              <a:gd name="f48" fmla="*/ 0 f37 1"/>
              <a:gd name="f49" fmla="*/ 128960 f37 1"/>
              <a:gd name="f50" fmla="*/ 2175315 f36 1"/>
              <a:gd name="f51" fmla="*/ 6572316 f37 1"/>
              <a:gd name="f52" fmla="*/ 66838 f36 1"/>
              <a:gd name="f53" fmla="+- f38 0 f1"/>
              <a:gd name="f54" fmla="*/ f41 1 12294504"/>
              <a:gd name="f55" fmla="*/ f42 1 2256577"/>
              <a:gd name="f56" fmla="*/ f43 1 12294504"/>
              <a:gd name="f57" fmla="*/ f44 1 2256577"/>
              <a:gd name="f58" fmla="*/ f45 1 12294504"/>
              <a:gd name="f59" fmla="*/ f46 1 2256577"/>
              <a:gd name="f60" fmla="*/ f47 1 2256577"/>
              <a:gd name="f61" fmla="*/ f48 1 12294504"/>
              <a:gd name="f62" fmla="*/ f49 1 12294504"/>
              <a:gd name="f63" fmla="*/ f50 1 2256577"/>
              <a:gd name="f64" fmla="*/ f51 1 12294504"/>
              <a:gd name="f65" fmla="*/ f52 1 2256577"/>
              <a:gd name="f66" fmla="*/ f32 1 f39"/>
              <a:gd name="f67" fmla="*/ f33 1 f39"/>
              <a:gd name="f68" fmla="*/ f32 1 f40"/>
              <a:gd name="f69" fmla="*/ f34 1 f40"/>
              <a:gd name="f70" fmla="*/ f54 1 f39"/>
              <a:gd name="f71" fmla="*/ f55 1 f40"/>
              <a:gd name="f72" fmla="*/ f56 1 f39"/>
              <a:gd name="f73" fmla="*/ f57 1 f40"/>
              <a:gd name="f74" fmla="*/ f58 1 f39"/>
              <a:gd name="f75" fmla="*/ f59 1 f40"/>
              <a:gd name="f76" fmla="*/ f60 1 f40"/>
              <a:gd name="f77" fmla="*/ f61 1 f39"/>
              <a:gd name="f78" fmla="*/ f62 1 f39"/>
              <a:gd name="f79" fmla="*/ f63 1 f40"/>
              <a:gd name="f80" fmla="*/ f64 1 f39"/>
              <a:gd name="f81" fmla="*/ f65 1 f40"/>
              <a:gd name="f82" fmla="*/ f66 f30 1"/>
              <a:gd name="f83" fmla="*/ f67 f30 1"/>
              <a:gd name="f84" fmla="*/ f69 f31 1"/>
              <a:gd name="f85" fmla="*/ f68 f31 1"/>
              <a:gd name="f86" fmla="*/ f70 f30 1"/>
              <a:gd name="f87" fmla="*/ f71 f31 1"/>
              <a:gd name="f88" fmla="*/ f72 f30 1"/>
              <a:gd name="f89" fmla="*/ f73 f31 1"/>
              <a:gd name="f90" fmla="*/ f74 f30 1"/>
              <a:gd name="f91" fmla="*/ f75 f31 1"/>
              <a:gd name="f92" fmla="*/ f76 f31 1"/>
              <a:gd name="f93" fmla="*/ f77 f30 1"/>
              <a:gd name="f94" fmla="*/ f78 f30 1"/>
              <a:gd name="f95" fmla="*/ f79 f31 1"/>
              <a:gd name="f96" fmla="*/ f80 f30 1"/>
              <a:gd name="f97" fmla="*/ f8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6" y="f87"/>
              </a:cxn>
              <a:cxn ang="f53">
                <a:pos x="f88" y="f89"/>
              </a:cxn>
              <a:cxn ang="f53">
                <a:pos x="f90" y="f91"/>
              </a:cxn>
              <a:cxn ang="f53">
                <a:pos x="f90" y="f92"/>
              </a:cxn>
              <a:cxn ang="f53">
                <a:pos x="f93" y="f92"/>
              </a:cxn>
              <a:cxn ang="f53">
                <a:pos x="f94" y="f95"/>
              </a:cxn>
              <a:cxn ang="f53">
                <a:pos x="f96" y="f97"/>
              </a:cxn>
              <a:cxn ang="f53">
                <a:pos x="f86" y="f87"/>
              </a:cxn>
            </a:cxnLst>
            <a:rect l="f82" t="f85" r="f83" b="f84"/>
            <a:pathLst>
              <a:path w="12294504" h="225657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lnTo>
                  <a:pt x="f6" y="f16"/>
                </a:lnTo>
                <a:lnTo>
                  <a:pt x="f6" y="f7"/>
                </a:lnTo>
                <a:lnTo>
                  <a:pt x="f5" y="f7"/>
                </a:ln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8" y="f9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016AFA-5875-4681-A6B5-CA88EEE388C6}"/>
              </a:ext>
            </a:extLst>
          </p:cNvPr>
          <p:cNvSpPr/>
          <p:nvPr/>
        </p:nvSpPr>
        <p:spPr>
          <a:xfrm>
            <a:off x="4367896" y="667292"/>
            <a:ext cx="54470" cy="1577340"/>
          </a:xfrm>
          <a:prstGeom prst="rect">
            <a:avLst/>
          </a:prstGeom>
          <a:solidFill>
            <a:srgbClr val="4457B5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512ECE6A-DDFF-492C-9F17-E60EDD51962A}"/>
              </a:ext>
            </a:extLst>
          </p:cNvPr>
          <p:cNvSpPr/>
          <p:nvPr/>
        </p:nvSpPr>
        <p:spPr>
          <a:xfrm>
            <a:off x="4295083" y="491490"/>
            <a:ext cx="200098" cy="2000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F79F6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27567B93-03BD-45D5-81EF-58C3C2AFA5C1}"/>
              </a:ext>
            </a:extLst>
          </p:cNvPr>
          <p:cNvSpPr/>
          <p:nvPr/>
        </p:nvSpPr>
        <p:spPr>
          <a:xfrm>
            <a:off x="4291745" y="1360206"/>
            <a:ext cx="200098" cy="2000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4DA1E17B-98F5-4C5B-9582-6C7A796D4015}"/>
              </a:ext>
            </a:extLst>
          </p:cNvPr>
          <p:cNvSpPr/>
          <p:nvPr/>
        </p:nvSpPr>
        <p:spPr>
          <a:xfrm>
            <a:off x="4291745" y="2228914"/>
            <a:ext cx="200098" cy="2000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F79F6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C35144F6-3723-415E-A75A-6B72381E79C1}"/>
              </a:ext>
            </a:extLst>
          </p:cNvPr>
          <p:cNvSpPr/>
          <p:nvPr/>
        </p:nvSpPr>
        <p:spPr>
          <a:xfrm>
            <a:off x="192883" y="3486771"/>
            <a:ext cx="8951116" cy="16567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294504"/>
              <a:gd name="f7" fmla="val 2256577"/>
              <a:gd name="f8" fmla="val 7971277"/>
              <a:gd name="f9" fmla="val 36"/>
              <a:gd name="f10" fmla="val 9360944"/>
              <a:gd name="f11" fmla="val -3013"/>
              <a:gd name="f12" fmla="val 10719477"/>
              <a:gd name="f13" fmla="val 182904"/>
              <a:gd name="f14" fmla="val 12017617"/>
              <a:gd name="f15" fmla="val 537122"/>
              <a:gd name="f16" fmla="val 617617"/>
              <a:gd name="f17" fmla="val 128960"/>
              <a:gd name="f18" fmla="val 2175315"/>
              <a:gd name="f19" fmla="val 2040772"/>
              <a:gd name="f20" fmla="val 1028220"/>
              <a:gd name="f21" fmla="val 4227026"/>
              <a:gd name="f22" fmla="val 285705"/>
              <a:gd name="f23" fmla="val 6572316"/>
              <a:gd name="f24" fmla="val 66838"/>
              <a:gd name="f25" fmla="val 7041374"/>
              <a:gd name="f26" fmla="val 23065"/>
              <a:gd name="f27" fmla="val 7508055"/>
              <a:gd name="f28" fmla="val 1053"/>
              <a:gd name="f29" fmla="+- 0 0 -90"/>
              <a:gd name="f30" fmla="*/ f3 1 12294504"/>
              <a:gd name="f31" fmla="*/ f4 1 2256577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12294504"/>
              <a:gd name="f40" fmla="*/ f36 1 2256577"/>
              <a:gd name="f41" fmla="*/ 7971277 f37 1"/>
              <a:gd name="f42" fmla="*/ 36 f36 1"/>
              <a:gd name="f43" fmla="*/ 12017617 f37 1"/>
              <a:gd name="f44" fmla="*/ 537122 f36 1"/>
              <a:gd name="f45" fmla="*/ 12294504 f37 1"/>
              <a:gd name="f46" fmla="*/ 617617 f36 1"/>
              <a:gd name="f47" fmla="*/ 2256577 f36 1"/>
              <a:gd name="f48" fmla="*/ 0 f37 1"/>
              <a:gd name="f49" fmla="*/ 128960 f37 1"/>
              <a:gd name="f50" fmla="*/ 2175315 f36 1"/>
              <a:gd name="f51" fmla="*/ 6572316 f37 1"/>
              <a:gd name="f52" fmla="*/ 66838 f36 1"/>
              <a:gd name="f53" fmla="+- f38 0 f1"/>
              <a:gd name="f54" fmla="*/ f41 1 12294504"/>
              <a:gd name="f55" fmla="*/ f42 1 2256577"/>
              <a:gd name="f56" fmla="*/ f43 1 12294504"/>
              <a:gd name="f57" fmla="*/ f44 1 2256577"/>
              <a:gd name="f58" fmla="*/ f45 1 12294504"/>
              <a:gd name="f59" fmla="*/ f46 1 2256577"/>
              <a:gd name="f60" fmla="*/ f47 1 2256577"/>
              <a:gd name="f61" fmla="*/ f48 1 12294504"/>
              <a:gd name="f62" fmla="*/ f49 1 12294504"/>
              <a:gd name="f63" fmla="*/ f50 1 2256577"/>
              <a:gd name="f64" fmla="*/ f51 1 12294504"/>
              <a:gd name="f65" fmla="*/ f52 1 2256577"/>
              <a:gd name="f66" fmla="*/ f32 1 f39"/>
              <a:gd name="f67" fmla="*/ f33 1 f39"/>
              <a:gd name="f68" fmla="*/ f32 1 f40"/>
              <a:gd name="f69" fmla="*/ f34 1 f40"/>
              <a:gd name="f70" fmla="*/ f54 1 f39"/>
              <a:gd name="f71" fmla="*/ f55 1 f40"/>
              <a:gd name="f72" fmla="*/ f56 1 f39"/>
              <a:gd name="f73" fmla="*/ f57 1 f40"/>
              <a:gd name="f74" fmla="*/ f58 1 f39"/>
              <a:gd name="f75" fmla="*/ f59 1 f40"/>
              <a:gd name="f76" fmla="*/ f60 1 f40"/>
              <a:gd name="f77" fmla="*/ f61 1 f39"/>
              <a:gd name="f78" fmla="*/ f62 1 f39"/>
              <a:gd name="f79" fmla="*/ f63 1 f40"/>
              <a:gd name="f80" fmla="*/ f64 1 f39"/>
              <a:gd name="f81" fmla="*/ f65 1 f40"/>
              <a:gd name="f82" fmla="*/ f66 f30 1"/>
              <a:gd name="f83" fmla="*/ f67 f30 1"/>
              <a:gd name="f84" fmla="*/ f69 f31 1"/>
              <a:gd name="f85" fmla="*/ f68 f31 1"/>
              <a:gd name="f86" fmla="*/ f70 f30 1"/>
              <a:gd name="f87" fmla="*/ f71 f31 1"/>
              <a:gd name="f88" fmla="*/ f72 f30 1"/>
              <a:gd name="f89" fmla="*/ f73 f31 1"/>
              <a:gd name="f90" fmla="*/ f74 f30 1"/>
              <a:gd name="f91" fmla="*/ f75 f31 1"/>
              <a:gd name="f92" fmla="*/ f76 f31 1"/>
              <a:gd name="f93" fmla="*/ f77 f30 1"/>
              <a:gd name="f94" fmla="*/ f78 f30 1"/>
              <a:gd name="f95" fmla="*/ f79 f31 1"/>
              <a:gd name="f96" fmla="*/ f80 f30 1"/>
              <a:gd name="f97" fmla="*/ f8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6" y="f87"/>
              </a:cxn>
              <a:cxn ang="f53">
                <a:pos x="f88" y="f89"/>
              </a:cxn>
              <a:cxn ang="f53">
                <a:pos x="f90" y="f91"/>
              </a:cxn>
              <a:cxn ang="f53">
                <a:pos x="f90" y="f92"/>
              </a:cxn>
              <a:cxn ang="f53">
                <a:pos x="f93" y="f92"/>
              </a:cxn>
              <a:cxn ang="f53">
                <a:pos x="f94" y="f95"/>
              </a:cxn>
              <a:cxn ang="f53">
                <a:pos x="f96" y="f97"/>
              </a:cxn>
              <a:cxn ang="f53">
                <a:pos x="f86" y="f87"/>
              </a:cxn>
            </a:cxnLst>
            <a:rect l="f82" t="f85" r="f83" b="f84"/>
            <a:pathLst>
              <a:path w="12294504" h="225657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lnTo>
                  <a:pt x="f6" y="f16"/>
                </a:lnTo>
                <a:lnTo>
                  <a:pt x="f6" y="f7"/>
                </a:lnTo>
                <a:lnTo>
                  <a:pt x="f5" y="f7"/>
                </a:ln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8" y="f9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AAD566E1-9FE5-4226-A8FD-E54F68EED80D}"/>
              </a:ext>
            </a:extLst>
          </p:cNvPr>
          <p:cNvGrpSpPr/>
          <p:nvPr/>
        </p:nvGrpSpPr>
        <p:grpSpPr>
          <a:xfrm>
            <a:off x="4558101" y="498201"/>
            <a:ext cx="3909060" cy="732681"/>
            <a:chOff x="4558101" y="498201"/>
            <a:chExt cx="3909060" cy="732681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258F0CA-4F89-44DA-B18E-62BD2DA16130}"/>
                </a:ext>
              </a:extLst>
            </p:cNvPr>
            <p:cNvSpPr txBox="1"/>
            <p:nvPr/>
          </p:nvSpPr>
          <p:spPr>
            <a:xfrm>
              <a:off x="4558101" y="498201"/>
              <a:ext cx="390906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2060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002E2A52-0391-4769-99FB-F29A9AC0A53F}"/>
                </a:ext>
              </a:extLst>
            </p:cNvPr>
            <p:cNvSpPr txBox="1"/>
            <p:nvPr/>
          </p:nvSpPr>
          <p:spPr>
            <a:xfrm>
              <a:off x="4558101" y="723052"/>
              <a:ext cx="390906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C4A39F4B-CC2B-412F-BED7-56AF3D90D861}"/>
              </a:ext>
            </a:extLst>
          </p:cNvPr>
          <p:cNvGrpSpPr/>
          <p:nvPr/>
        </p:nvGrpSpPr>
        <p:grpSpPr>
          <a:xfrm>
            <a:off x="4558101" y="1364266"/>
            <a:ext cx="3909060" cy="732681"/>
            <a:chOff x="4558101" y="1364266"/>
            <a:chExt cx="3909060" cy="732681"/>
          </a:xfrm>
        </p:grpSpPr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02D860B8-4FB1-4601-BB52-D80E3B21037C}"/>
                </a:ext>
              </a:extLst>
            </p:cNvPr>
            <p:cNvSpPr txBox="1"/>
            <p:nvPr/>
          </p:nvSpPr>
          <p:spPr>
            <a:xfrm>
              <a:off x="4558101" y="1364266"/>
              <a:ext cx="390906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5F79F6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ABC5D36A-D5E6-4D13-98FD-61DB47593A27}"/>
                </a:ext>
              </a:extLst>
            </p:cNvPr>
            <p:cNvSpPr txBox="1"/>
            <p:nvPr/>
          </p:nvSpPr>
          <p:spPr>
            <a:xfrm>
              <a:off x="4558101" y="1589117"/>
              <a:ext cx="390906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2B25127B-445E-4C69-BC20-0B70424BF6E9}"/>
              </a:ext>
            </a:extLst>
          </p:cNvPr>
          <p:cNvGrpSpPr/>
          <p:nvPr/>
        </p:nvGrpSpPr>
        <p:grpSpPr>
          <a:xfrm>
            <a:off x="4558101" y="2230340"/>
            <a:ext cx="3909060" cy="732681"/>
            <a:chOff x="4558101" y="2230340"/>
            <a:chExt cx="3909060" cy="732681"/>
          </a:xfrm>
        </p:grpSpPr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C8A4299C-3537-4FC2-A1F6-F565399DA6BC}"/>
                </a:ext>
              </a:extLst>
            </p:cNvPr>
            <p:cNvSpPr txBox="1"/>
            <p:nvPr/>
          </p:nvSpPr>
          <p:spPr>
            <a:xfrm>
              <a:off x="4558101" y="2230340"/>
              <a:ext cx="390906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2060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7896DE40-4B53-4A73-B848-8065FDB4D87E}"/>
                </a:ext>
              </a:extLst>
            </p:cNvPr>
            <p:cNvSpPr txBox="1"/>
            <p:nvPr/>
          </p:nvSpPr>
          <p:spPr>
            <a:xfrm>
              <a:off x="4558101" y="2455191"/>
              <a:ext cx="390906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Get a modern PowerPoint  Presentation that is beautifully designed. 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41851463-07AC-4678-B647-8CA39DB5A848}"/>
              </a:ext>
            </a:extLst>
          </p:cNvPr>
          <p:cNvSpPr txBox="1"/>
          <p:nvPr/>
        </p:nvSpPr>
        <p:spPr>
          <a:xfrm>
            <a:off x="3483324" y="4389156"/>
            <a:ext cx="5286768" cy="5331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libri Light"/>
                <a:ea typeface="맑은 고딕" pitchFamily="34"/>
              </a:rPr>
              <a:t>Portfolio Presentation</a:t>
            </a: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 Light"/>
              <a:ea typeface="맑은 고딕" pitchFamily="34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AC93986-CB51-48B6-92D3-8B687A3A099E}"/>
              </a:ext>
            </a:extLst>
          </p:cNvPr>
          <p:cNvSpPr txBox="1"/>
          <p:nvPr/>
        </p:nvSpPr>
        <p:spPr>
          <a:xfrm>
            <a:off x="5548167" y="4173138"/>
            <a:ext cx="3221915" cy="2160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Modern PowerPoint Presentation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5604CEB-6BBF-4C9C-9564-8F4720D54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28" y="976967"/>
            <a:ext cx="4896235" cy="4166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0">
            <a:extLst>
              <a:ext uri="{FF2B5EF4-FFF2-40B4-BE49-F238E27FC236}">
                <a16:creationId xmlns:a16="http://schemas.microsoft.com/office/drawing/2014/main" id="{57174DDE-4E80-4704-B001-BE44E9354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172" y="372599"/>
            <a:ext cx="6779327" cy="626400"/>
          </a:xfrm>
        </p:spPr>
        <p:txBody>
          <a:bodyPr/>
          <a:lstStyle/>
          <a:p>
            <a:pPr lvl="0"/>
            <a:r>
              <a:rPr lang="en-US" sz="4400" b="1" dirty="0">
                <a:solidFill>
                  <a:srgbClr val="C00000"/>
                </a:solidFill>
              </a:rPr>
              <a:t>You can also split your content</a:t>
            </a:r>
          </a:p>
        </p:txBody>
      </p:sp>
      <p:sp>
        <p:nvSpPr>
          <p:cNvPr id="3" name="Google Shape;118;p20">
            <a:extLst>
              <a:ext uri="{FF2B5EF4-FFF2-40B4-BE49-F238E27FC236}">
                <a16:creationId xmlns:a16="http://schemas.microsoft.com/office/drawing/2014/main" id="{8E3B6492-CA37-4CE4-BEC0-92B21DB430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4687" y="1453594"/>
            <a:ext cx="2575197" cy="2609103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White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Is the color of milk and fresh snow, the color produced by the combination of all the colors of the visible spectrum.</a:t>
            </a:r>
          </a:p>
        </p:txBody>
      </p:sp>
      <p:sp>
        <p:nvSpPr>
          <p:cNvPr id="4" name="Google Shape;120;p20">
            <a:extLst>
              <a:ext uri="{FF2B5EF4-FFF2-40B4-BE49-F238E27FC236}">
                <a16:creationId xmlns:a16="http://schemas.microsoft.com/office/drawing/2014/main" id="{83E8685C-126A-48E7-A785-5C6216EA092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402381" y="1453594"/>
            <a:ext cx="2575197" cy="2609103"/>
          </a:xfrm>
        </p:spPr>
        <p:txBody>
          <a:bodyPr/>
          <a:lstStyle/>
          <a:p>
            <a:pPr marL="0" lvl="0" indent="0">
              <a:buNone/>
            </a:pPr>
            <a:r>
              <a:rPr lang="en-US" b="1">
                <a:solidFill>
                  <a:schemeClr val="tx1"/>
                </a:solidFill>
              </a:rPr>
              <a:t>Black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>
                <a:solidFill>
                  <a:schemeClr val="tx1"/>
                </a:solidFill>
              </a:rPr>
              <a:t>Is the color of ebony and of outer space. It has been the symbolic color of elegance, solemnity and authority.</a:t>
            </a:r>
          </a:p>
        </p:txBody>
      </p:sp>
      <p:sp>
        <p:nvSpPr>
          <p:cNvPr id="9" name="Google Shape;137;p22">
            <a:extLst>
              <a:ext uri="{FF2B5EF4-FFF2-40B4-BE49-F238E27FC236}">
                <a16:creationId xmlns:a16="http://schemas.microsoft.com/office/drawing/2014/main" id="{1C77E8C8-3176-4336-BCF3-5BAC8372A861}"/>
              </a:ext>
            </a:extLst>
          </p:cNvPr>
          <p:cNvSpPr txBox="1"/>
          <p:nvPr/>
        </p:nvSpPr>
        <p:spPr>
          <a:xfrm>
            <a:off x="578974" y="3614959"/>
            <a:ext cx="5121819" cy="8398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A complex idea can be conveyed with just a single still image, namely making it possible to absorb large amounts of data quickly.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2BA4E91-C84E-4D6C-BF52-EA515A390E2D}"/>
              </a:ext>
            </a:extLst>
          </p:cNvPr>
          <p:cNvGrpSpPr/>
          <p:nvPr/>
        </p:nvGrpSpPr>
        <p:grpSpPr>
          <a:xfrm>
            <a:off x="-29955" y="4575684"/>
            <a:ext cx="9185384" cy="570695"/>
            <a:chOff x="-29955" y="4575684"/>
            <a:chExt cx="9185384" cy="57069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7CC2036-B643-476A-BEEE-6807E9498125}"/>
                </a:ext>
              </a:extLst>
            </p:cNvPr>
            <p:cNvSpPr/>
            <p:nvPr/>
          </p:nvSpPr>
          <p:spPr>
            <a:xfrm>
              <a:off x="-29955" y="4575684"/>
              <a:ext cx="9154936" cy="286691"/>
            </a:xfrm>
            <a:prstGeom prst="rect">
              <a:avLst/>
            </a:pr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59743D1-72DD-461F-B47B-9E8597259085}"/>
                </a:ext>
              </a:extLst>
            </p:cNvPr>
            <p:cNvSpPr/>
            <p:nvPr/>
          </p:nvSpPr>
          <p:spPr>
            <a:xfrm>
              <a:off x="493" y="4970586"/>
              <a:ext cx="9154936" cy="54882"/>
            </a:xfrm>
            <a:prstGeom prst="rect">
              <a:avLst/>
            </a:pr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86C18D2-772F-4682-9273-37D7978347C2}"/>
                </a:ext>
              </a:extLst>
            </p:cNvPr>
            <p:cNvSpPr/>
            <p:nvPr/>
          </p:nvSpPr>
          <p:spPr>
            <a:xfrm>
              <a:off x="6353470" y="4859688"/>
              <a:ext cx="214015" cy="286691"/>
            </a:xfrm>
            <a:prstGeom prst="rect">
              <a:avLst/>
            </a:pr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Rectángulo 14">
              <a:extLst>
                <a:ext uri="{FF2B5EF4-FFF2-40B4-BE49-F238E27FC236}">
                  <a16:creationId xmlns:a16="http://schemas.microsoft.com/office/drawing/2014/main" id="{F5C5A408-0E10-4548-A32E-DA942184E13A}"/>
                </a:ext>
              </a:extLst>
            </p:cNvPr>
            <p:cNvSpPr/>
            <p:nvPr/>
          </p:nvSpPr>
          <p:spPr>
            <a:xfrm>
              <a:off x="6652195" y="4859688"/>
              <a:ext cx="214015" cy="286691"/>
            </a:xfrm>
            <a:prstGeom prst="rect">
              <a:avLst/>
            </a:pr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cxnSp>
        <p:nvCxnSpPr>
          <p:cNvPr id="15" name="Conector recto 4">
            <a:extLst>
              <a:ext uri="{FF2B5EF4-FFF2-40B4-BE49-F238E27FC236}">
                <a16:creationId xmlns:a16="http://schemas.microsoft.com/office/drawing/2014/main" id="{3F109EF2-9863-4105-936A-87472F06D5AD}"/>
              </a:ext>
            </a:extLst>
          </p:cNvPr>
          <p:cNvCxnSpPr/>
          <p:nvPr/>
        </p:nvCxnSpPr>
        <p:spPr>
          <a:xfrm>
            <a:off x="8922943" y="222692"/>
            <a:ext cx="0" cy="4527817"/>
          </a:xfrm>
          <a:prstGeom prst="straightConnector1">
            <a:avLst/>
          </a:prstGeom>
          <a:noFill/>
          <a:ln w="9528" cap="flat">
            <a:solidFill>
              <a:srgbClr val="C00000"/>
            </a:solidFill>
            <a:prstDash val="solid"/>
          </a:ln>
        </p:spPr>
      </p:cxnSp>
      <p:sp>
        <p:nvSpPr>
          <p:cNvPr id="16" name="Rectángulo 16">
            <a:extLst>
              <a:ext uri="{FF2B5EF4-FFF2-40B4-BE49-F238E27FC236}">
                <a16:creationId xmlns:a16="http://schemas.microsoft.com/office/drawing/2014/main" id="{F27D21A7-FDC0-4C8D-AA0D-4007248B2FD6}"/>
              </a:ext>
            </a:extLst>
          </p:cNvPr>
          <p:cNvSpPr/>
          <p:nvPr/>
        </p:nvSpPr>
        <p:spPr>
          <a:xfrm>
            <a:off x="8822506" y="2567123"/>
            <a:ext cx="200875" cy="190277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Rectángulo 7">
            <a:extLst>
              <a:ext uri="{FF2B5EF4-FFF2-40B4-BE49-F238E27FC236}">
                <a16:creationId xmlns:a16="http://schemas.microsoft.com/office/drawing/2014/main" id="{644D3B42-903F-42C0-9BD9-A571F23C0D41}"/>
              </a:ext>
            </a:extLst>
          </p:cNvPr>
          <p:cNvSpPr/>
          <p:nvPr/>
        </p:nvSpPr>
        <p:spPr>
          <a:xfrm>
            <a:off x="8822506" y="131335"/>
            <a:ext cx="200875" cy="190277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2B5C764-630E-4428-814D-B6892CC32C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687" y="1080803"/>
            <a:ext cx="3265037" cy="40559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D3A8A03B-7807-4938-BBFE-0D9192A344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048" y="470984"/>
            <a:ext cx="4295952" cy="4295952"/>
          </a:xfrm>
          <a:prstGeom prst="rect">
            <a:avLst/>
          </a:prstGeom>
        </p:spPr>
      </p:pic>
      <p:sp>
        <p:nvSpPr>
          <p:cNvPr id="2" name="Rectángulo: esquinas redondeadas 14">
            <a:extLst>
              <a:ext uri="{FF2B5EF4-FFF2-40B4-BE49-F238E27FC236}">
                <a16:creationId xmlns:a16="http://schemas.microsoft.com/office/drawing/2014/main" id="{58225554-7200-47BB-8D80-7183036A98B0}"/>
              </a:ext>
            </a:extLst>
          </p:cNvPr>
          <p:cNvSpPr/>
          <p:nvPr/>
        </p:nvSpPr>
        <p:spPr>
          <a:xfrm>
            <a:off x="257421" y="3440603"/>
            <a:ext cx="8666445" cy="14196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  <a:effectLst>
            <a:outerShdw dir="162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700" b="0" i="0" u="none" strike="noStrike" kern="0" cap="none" spc="0" baseline="0">
              <a:solidFill>
                <a:srgbClr val="FFFFFF"/>
              </a:solidFill>
              <a:uFillTx/>
              <a:latin typeface="Decker" pitchFamily="34"/>
            </a:endParaRP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B3FDE7A0-2824-4610-B89A-6581E353F631}"/>
              </a:ext>
            </a:extLst>
          </p:cNvPr>
          <p:cNvGrpSpPr/>
          <p:nvPr/>
        </p:nvGrpSpPr>
        <p:grpSpPr>
          <a:xfrm>
            <a:off x="401311" y="3694541"/>
            <a:ext cx="1405140" cy="1004121"/>
            <a:chOff x="401311" y="3694541"/>
            <a:chExt cx="1405140" cy="1004121"/>
          </a:xfrm>
        </p:grpSpPr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E01F7530-AF44-48A6-8C3D-C80CAA3D486F}"/>
                </a:ext>
              </a:extLst>
            </p:cNvPr>
            <p:cNvSpPr txBox="1"/>
            <p:nvPr/>
          </p:nvSpPr>
          <p:spPr>
            <a:xfrm>
              <a:off x="401311" y="3694541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C34B7B59-E7AC-489F-9735-50A88CB6AB90}"/>
                </a:ext>
              </a:extLst>
            </p:cNvPr>
            <p:cNvSpPr txBox="1"/>
            <p:nvPr/>
          </p:nvSpPr>
          <p:spPr>
            <a:xfrm>
              <a:off x="401311" y="3913833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056942BA-CD20-4CBD-915D-2F0B2FCBB878}"/>
              </a:ext>
            </a:extLst>
          </p:cNvPr>
          <p:cNvGrpSpPr/>
          <p:nvPr/>
        </p:nvGrpSpPr>
        <p:grpSpPr>
          <a:xfrm>
            <a:off x="2537286" y="3694541"/>
            <a:ext cx="1405140" cy="1004121"/>
            <a:chOff x="2537286" y="3694541"/>
            <a:chExt cx="1405140" cy="1004121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6162ABA9-89F2-47A9-AA0C-7B565BA7707D}"/>
                </a:ext>
              </a:extLst>
            </p:cNvPr>
            <p:cNvSpPr txBox="1"/>
            <p:nvPr/>
          </p:nvSpPr>
          <p:spPr>
            <a:xfrm>
              <a:off x="2537286" y="3694541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FD7DD29D-D44B-4F1C-89D6-DD9C611E677D}"/>
                </a:ext>
              </a:extLst>
            </p:cNvPr>
            <p:cNvSpPr txBox="1"/>
            <p:nvPr/>
          </p:nvSpPr>
          <p:spPr>
            <a:xfrm>
              <a:off x="2537286" y="3913833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E038D5BC-A4CD-422C-827C-E85DE3A1195B}"/>
              </a:ext>
            </a:extLst>
          </p:cNvPr>
          <p:cNvSpPr txBox="1"/>
          <p:nvPr/>
        </p:nvSpPr>
        <p:spPr>
          <a:xfrm>
            <a:off x="353607" y="2618960"/>
            <a:ext cx="3910879" cy="577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001C5E6C-7E07-421C-A531-73A96A556169}"/>
              </a:ext>
            </a:extLst>
          </p:cNvPr>
          <p:cNvSpPr txBox="1"/>
          <p:nvPr/>
        </p:nvSpPr>
        <p:spPr>
          <a:xfrm>
            <a:off x="353607" y="1919279"/>
            <a:ext cx="391087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 dirty="0">
                <a:solidFill>
                  <a:srgbClr val="C00000"/>
                </a:solidFill>
                <a:uFillTx/>
                <a:latin typeface="Arial"/>
                <a:ea typeface="Arial"/>
                <a:cs typeface="Arial"/>
              </a:rPr>
              <a:t>We Create Quality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 dirty="0">
                <a:solidFill>
                  <a:srgbClr val="C00000"/>
                </a:solidFill>
                <a:uFillTx/>
                <a:latin typeface="Arial"/>
                <a:ea typeface="Arial"/>
                <a:cs typeface="Arial"/>
              </a:rPr>
              <a:t>Professional PPT Presentation</a:t>
            </a: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775CD7F8-BD15-4CD0-996E-46C7C64ED875}"/>
              </a:ext>
            </a:extLst>
          </p:cNvPr>
          <p:cNvGrpSpPr/>
          <p:nvPr/>
        </p:nvGrpSpPr>
        <p:grpSpPr>
          <a:xfrm>
            <a:off x="342095" y="283281"/>
            <a:ext cx="3593857" cy="1419615"/>
            <a:chOff x="342095" y="283281"/>
            <a:chExt cx="3593857" cy="1419615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9C227373-D464-4CA8-963A-19A475C625DE}"/>
                </a:ext>
              </a:extLst>
            </p:cNvPr>
            <p:cNvSpPr txBox="1"/>
            <p:nvPr/>
          </p:nvSpPr>
          <p:spPr>
            <a:xfrm>
              <a:off x="1062807" y="424921"/>
              <a:ext cx="2873145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500" b="1" i="0" u="none" strike="noStrike" kern="0" cap="none" spc="0" baseline="0" dirty="0">
                  <a:solidFill>
                    <a:srgbClr val="C00000"/>
                  </a:solidFill>
                  <a:uFillTx/>
                  <a:latin typeface="Arial"/>
                  <a:ea typeface="Arial"/>
                  <a:cs typeface="Arial" pitchFamily="34"/>
                </a:rPr>
                <a:t>WESOME</a:t>
              </a:r>
              <a:endParaRPr lang="en-US" sz="4500" b="1" i="0" u="none" strike="noStrike" kern="0" cap="none" spc="0" baseline="0" dirty="0">
                <a:solidFill>
                  <a:srgbClr val="C00000"/>
                </a:solidFill>
                <a:uFillTx/>
                <a:latin typeface="Arial Black" pitchFamily="34"/>
                <a:ea typeface="Arial"/>
                <a:cs typeface="Arial" pitchFamily="34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7992742C-32F1-49F1-BCDA-9314782AF989}"/>
                </a:ext>
              </a:extLst>
            </p:cNvPr>
            <p:cNvSpPr txBox="1"/>
            <p:nvPr/>
          </p:nvSpPr>
          <p:spPr>
            <a:xfrm>
              <a:off x="1103881" y="946897"/>
              <a:ext cx="283207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600" b="0" i="0" u="none" strike="noStrike" kern="0" cap="none" spc="0" baseline="0">
                  <a:solidFill>
                    <a:srgbClr val="C00000"/>
                  </a:solidFill>
                  <a:uFillTx/>
                  <a:latin typeface="Arial"/>
                  <a:ea typeface="Arial"/>
                  <a:cs typeface="Arial" pitchFamily="34"/>
                </a:rPr>
                <a:t>Presentation</a:t>
              </a:r>
              <a:endParaRPr lang="en-US" sz="3600" b="0" i="0" u="none" strike="noStrike" kern="0" cap="none" spc="0" baseline="0">
                <a:solidFill>
                  <a:srgbClr val="C00000"/>
                </a:solidFill>
                <a:uFillTx/>
                <a:latin typeface="Arial"/>
                <a:ea typeface="Arial"/>
                <a:cs typeface="Arial" pitchFamily="34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79A90D2B-EE4E-416F-ACF6-D08149A02667}"/>
                </a:ext>
              </a:extLst>
            </p:cNvPr>
            <p:cNvSpPr txBox="1"/>
            <p:nvPr/>
          </p:nvSpPr>
          <p:spPr>
            <a:xfrm>
              <a:off x="342095" y="283281"/>
              <a:ext cx="765901" cy="141961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625" b="1" i="0" u="none" strike="noStrike" kern="0" cap="none" spc="0" baseline="0">
                  <a:solidFill>
                    <a:srgbClr val="C00000"/>
                  </a:solidFill>
                  <a:uFillTx/>
                  <a:latin typeface="Arial"/>
                  <a:ea typeface="Arial"/>
                  <a:cs typeface="Arial" pitchFamily="34"/>
                </a:rPr>
                <a:t>A</a:t>
              </a: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1E0E64B3-B156-4A44-BC33-35E35091A7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025" y="817335"/>
            <a:ext cx="5353315" cy="43040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52">
            <a:extLst>
              <a:ext uri="{FF2B5EF4-FFF2-40B4-BE49-F238E27FC236}">
                <a16:creationId xmlns:a16="http://schemas.microsoft.com/office/drawing/2014/main" id="{8E98EB2D-9E50-459D-A154-1885A21970C0}"/>
              </a:ext>
            </a:extLst>
          </p:cNvPr>
          <p:cNvSpPr/>
          <p:nvPr/>
        </p:nvSpPr>
        <p:spPr>
          <a:xfrm>
            <a:off x="245159" y="315714"/>
            <a:ext cx="5022415" cy="81458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  <a:effectLst>
            <a:outerShdw dir="162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700" b="0" i="0" u="none" strike="noStrike" kern="0" cap="none" spc="0" baseline="0">
              <a:solidFill>
                <a:srgbClr val="FFFFFF"/>
              </a:solidFill>
              <a:uFillTx/>
              <a:latin typeface="Decker" pitchFamily="34"/>
            </a:endParaRPr>
          </a:p>
        </p:txBody>
      </p:sp>
      <p:sp>
        <p:nvSpPr>
          <p:cNvPr id="3" name="Google Shape;127;p21">
            <a:extLst>
              <a:ext uri="{FF2B5EF4-FFF2-40B4-BE49-F238E27FC236}">
                <a16:creationId xmlns:a16="http://schemas.microsoft.com/office/drawing/2014/main" id="{BA250DBC-E6A0-4B03-ADE9-C98C6C8F4B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0886" y="372599"/>
            <a:ext cx="7772400" cy="626400"/>
          </a:xfrm>
        </p:spPr>
        <p:txBody>
          <a:bodyPr/>
          <a:lstStyle/>
          <a:p>
            <a:pPr lvl="0"/>
            <a:r>
              <a:rPr lang="en-US" b="1">
                <a:solidFill>
                  <a:srgbClr val="FFFFFF"/>
                </a:solidFill>
              </a:rPr>
              <a:t>In two or three columns</a:t>
            </a:r>
          </a:p>
        </p:txBody>
      </p:sp>
      <p:sp>
        <p:nvSpPr>
          <p:cNvPr id="4" name="Google Shape;128;p21">
            <a:extLst>
              <a:ext uri="{FF2B5EF4-FFF2-40B4-BE49-F238E27FC236}">
                <a16:creationId xmlns:a16="http://schemas.microsoft.com/office/drawing/2014/main" id="{65CE2EE3-04C5-4DD5-9C77-B396F04268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46823" y="2690574"/>
            <a:ext cx="2176802" cy="2564398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Yellow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Is the color of gold, butter and ripe lemons. In the spectrum of visible light, yellow is found between green and orange.</a:t>
            </a:r>
          </a:p>
        </p:txBody>
      </p:sp>
      <p:sp>
        <p:nvSpPr>
          <p:cNvPr id="5" name="Google Shape;129;p21">
            <a:extLst>
              <a:ext uri="{FF2B5EF4-FFF2-40B4-BE49-F238E27FC236}">
                <a16:creationId xmlns:a16="http://schemas.microsoft.com/office/drawing/2014/main" id="{FC4B97A9-D4FC-4FA3-A586-01237EFEFB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51503" y="2690574"/>
            <a:ext cx="2176802" cy="2564398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Blue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Is the </a:t>
            </a:r>
            <a:r>
              <a:rPr lang="en-US" sz="1600" dirty="0" err="1">
                <a:solidFill>
                  <a:schemeClr val="tx1"/>
                </a:solidFill>
              </a:rPr>
              <a:t>colour</a:t>
            </a:r>
            <a:r>
              <a:rPr lang="en-US" sz="1600" dirty="0">
                <a:solidFill>
                  <a:schemeClr val="tx1"/>
                </a:solidFill>
              </a:rPr>
              <a:t> of the clear sky and the deep sea. It is located between violet and green on the optical spectrum.</a:t>
            </a:r>
          </a:p>
        </p:txBody>
      </p:sp>
      <p:sp>
        <p:nvSpPr>
          <p:cNvPr id="6" name="Google Shape;130;p21">
            <a:extLst>
              <a:ext uri="{FF2B5EF4-FFF2-40B4-BE49-F238E27FC236}">
                <a16:creationId xmlns:a16="http://schemas.microsoft.com/office/drawing/2014/main" id="{3B127B4B-0FE3-4D19-A904-9598D24B3C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56183" y="2690574"/>
            <a:ext cx="2176802" cy="2564398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b="1">
                <a:solidFill>
                  <a:schemeClr val="tx1"/>
                </a:solidFill>
              </a:rPr>
              <a:t>Red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600">
                <a:solidFill>
                  <a:schemeClr val="tx1"/>
                </a:solidFill>
              </a:rPr>
              <a:t>Is the color of blood, and because of this it has historically been associated with sacrifice, danger and courage. 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46" name="Grupo 44">
            <a:extLst>
              <a:ext uri="{FF2B5EF4-FFF2-40B4-BE49-F238E27FC236}">
                <a16:creationId xmlns:a16="http://schemas.microsoft.com/office/drawing/2014/main" id="{55B2B7EB-19EE-40F9-B838-2DDC563AB103}"/>
              </a:ext>
            </a:extLst>
          </p:cNvPr>
          <p:cNvGrpSpPr/>
          <p:nvPr/>
        </p:nvGrpSpPr>
        <p:grpSpPr>
          <a:xfrm>
            <a:off x="-10936" y="4586260"/>
            <a:ext cx="9154936" cy="571756"/>
            <a:chOff x="493" y="4574623"/>
            <a:chExt cx="9154936" cy="571756"/>
          </a:xfrm>
        </p:grpSpPr>
        <p:sp>
          <p:nvSpPr>
            <p:cNvPr id="47" name="Rectángulo 45">
              <a:extLst>
                <a:ext uri="{FF2B5EF4-FFF2-40B4-BE49-F238E27FC236}">
                  <a16:creationId xmlns:a16="http://schemas.microsoft.com/office/drawing/2014/main" id="{87232B17-24A0-403F-975C-F022D5D96695}"/>
                </a:ext>
              </a:extLst>
            </p:cNvPr>
            <p:cNvSpPr/>
            <p:nvPr/>
          </p:nvSpPr>
          <p:spPr>
            <a:xfrm>
              <a:off x="493" y="4574623"/>
              <a:ext cx="9154936" cy="286691"/>
            </a:xfrm>
            <a:prstGeom prst="rect">
              <a:avLst/>
            </a:pr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8" name="Rectángulo 46">
              <a:extLst>
                <a:ext uri="{FF2B5EF4-FFF2-40B4-BE49-F238E27FC236}">
                  <a16:creationId xmlns:a16="http://schemas.microsoft.com/office/drawing/2014/main" id="{2CF219FF-0D3D-4302-8AB4-0F883360DF50}"/>
                </a:ext>
              </a:extLst>
            </p:cNvPr>
            <p:cNvSpPr/>
            <p:nvPr/>
          </p:nvSpPr>
          <p:spPr>
            <a:xfrm>
              <a:off x="493" y="4970586"/>
              <a:ext cx="9154936" cy="54882"/>
            </a:xfrm>
            <a:prstGeom prst="rect">
              <a:avLst/>
            </a:pr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9" name="Rectángulo 47">
              <a:extLst>
                <a:ext uri="{FF2B5EF4-FFF2-40B4-BE49-F238E27FC236}">
                  <a16:creationId xmlns:a16="http://schemas.microsoft.com/office/drawing/2014/main" id="{6682F80E-DDE4-4492-A49C-C43204B3577B}"/>
                </a:ext>
              </a:extLst>
            </p:cNvPr>
            <p:cNvSpPr/>
            <p:nvPr/>
          </p:nvSpPr>
          <p:spPr>
            <a:xfrm>
              <a:off x="6353470" y="4859688"/>
              <a:ext cx="214015" cy="286691"/>
            </a:xfrm>
            <a:prstGeom prst="rect">
              <a:avLst/>
            </a:pr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0" name="Rectángulo 48">
              <a:extLst>
                <a:ext uri="{FF2B5EF4-FFF2-40B4-BE49-F238E27FC236}">
                  <a16:creationId xmlns:a16="http://schemas.microsoft.com/office/drawing/2014/main" id="{A04520A3-BEEA-4E33-8237-8E688ABA4B8C}"/>
                </a:ext>
              </a:extLst>
            </p:cNvPr>
            <p:cNvSpPr/>
            <p:nvPr/>
          </p:nvSpPr>
          <p:spPr>
            <a:xfrm>
              <a:off x="6652195" y="4859688"/>
              <a:ext cx="214015" cy="286691"/>
            </a:xfrm>
            <a:prstGeom prst="rect">
              <a:avLst/>
            </a:pr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cxnSp>
        <p:nvCxnSpPr>
          <p:cNvPr id="51" name="Conector recto 4">
            <a:extLst>
              <a:ext uri="{FF2B5EF4-FFF2-40B4-BE49-F238E27FC236}">
                <a16:creationId xmlns:a16="http://schemas.microsoft.com/office/drawing/2014/main" id="{676E05D0-D9F4-4BF1-B5AC-3309B03A0F59}"/>
              </a:ext>
            </a:extLst>
          </p:cNvPr>
          <p:cNvCxnSpPr/>
          <p:nvPr/>
        </p:nvCxnSpPr>
        <p:spPr>
          <a:xfrm>
            <a:off x="8922943" y="222692"/>
            <a:ext cx="0" cy="4527817"/>
          </a:xfrm>
          <a:prstGeom prst="straightConnector1">
            <a:avLst/>
          </a:prstGeom>
          <a:noFill/>
          <a:ln w="9528" cap="flat">
            <a:solidFill>
              <a:srgbClr val="C00000"/>
            </a:solidFill>
            <a:prstDash val="solid"/>
          </a:ln>
        </p:spPr>
      </p:cxnSp>
      <p:sp>
        <p:nvSpPr>
          <p:cNvPr id="52" name="Rectángulo 50">
            <a:extLst>
              <a:ext uri="{FF2B5EF4-FFF2-40B4-BE49-F238E27FC236}">
                <a16:creationId xmlns:a16="http://schemas.microsoft.com/office/drawing/2014/main" id="{7AB160B5-104D-4C0B-B3E6-1978EA461A0F}"/>
              </a:ext>
            </a:extLst>
          </p:cNvPr>
          <p:cNvSpPr/>
          <p:nvPr/>
        </p:nvSpPr>
        <p:spPr>
          <a:xfrm>
            <a:off x="8822506" y="2567123"/>
            <a:ext cx="200875" cy="190277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3" name="Rectángulo 7">
            <a:extLst>
              <a:ext uri="{FF2B5EF4-FFF2-40B4-BE49-F238E27FC236}">
                <a16:creationId xmlns:a16="http://schemas.microsoft.com/office/drawing/2014/main" id="{22506FC6-DB97-4663-B73B-8BD46923D222}"/>
              </a:ext>
            </a:extLst>
          </p:cNvPr>
          <p:cNvSpPr/>
          <p:nvPr/>
        </p:nvSpPr>
        <p:spPr>
          <a:xfrm>
            <a:off x="8822506" y="131335"/>
            <a:ext cx="200875" cy="190277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EDAE946-2C18-40EE-B356-0A6EDC0130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33" y="1353912"/>
            <a:ext cx="1857233" cy="124434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40B1F69-4ADC-4452-9277-D6AD250B10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44" y="1391592"/>
            <a:ext cx="1857233" cy="124434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C35D49E-33CB-4800-8EA3-0E21DB8F73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156" y="1473706"/>
            <a:ext cx="1857233" cy="12443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5776FB99-E546-4C7B-A68F-4D02941B424F}"/>
              </a:ext>
            </a:extLst>
          </p:cNvPr>
          <p:cNvSpPr txBox="1"/>
          <p:nvPr/>
        </p:nvSpPr>
        <p:spPr>
          <a:xfrm>
            <a:off x="5850751" y="3367863"/>
            <a:ext cx="267632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S</a:t>
            </a:r>
            <a:r>
              <a:rPr lang="en-US" sz="36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LIDE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1CB8B99F-B2D1-405B-B2F7-291E98B18164}"/>
              </a:ext>
            </a:extLst>
          </p:cNvPr>
          <p:cNvSpPr txBox="1"/>
          <p:nvPr/>
        </p:nvSpPr>
        <p:spPr>
          <a:xfrm>
            <a:off x="5192484" y="1448263"/>
            <a:ext cx="333459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OREM IPSUM DOLOR SIT AMET,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CU USU AGAM INTEGRE IMPEDIT.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51FFF552-E55C-4BAE-BCA4-40774BEDDF0D}"/>
              </a:ext>
            </a:extLst>
          </p:cNvPr>
          <p:cNvSpPr txBox="1"/>
          <p:nvPr/>
        </p:nvSpPr>
        <p:spPr>
          <a:xfrm>
            <a:off x="4985235" y="780184"/>
            <a:ext cx="3541836" cy="553998"/>
          </a:xfrm>
          <a:prstGeom prst="rect">
            <a:avLst/>
          </a:prstGeom>
          <a:solidFill>
            <a:srgbClr val="00B050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15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OREM IPSUM DOLOR SIT AMET,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CU USU AGAM INTEGRE IMPEDIT.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8D14CA97-CF88-4D03-91E3-545D8B795134}"/>
              </a:ext>
            </a:extLst>
          </p:cNvPr>
          <p:cNvSpPr txBox="1"/>
          <p:nvPr/>
        </p:nvSpPr>
        <p:spPr>
          <a:xfrm>
            <a:off x="5192484" y="1996254"/>
            <a:ext cx="3334597" cy="1338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B92D4C-604C-4542-AE69-D4B046909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85" y="780794"/>
            <a:ext cx="4740461" cy="43627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A068D22-6D28-4D8D-AD6A-CCB113EA26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251" y="1199284"/>
            <a:ext cx="1296865" cy="12968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8">
            <a:extLst>
              <a:ext uri="{FF2B5EF4-FFF2-40B4-BE49-F238E27FC236}">
                <a16:creationId xmlns:a16="http://schemas.microsoft.com/office/drawing/2014/main" id="{63EE321E-2A01-4D5B-9D8B-B6D32B8CEECC}"/>
              </a:ext>
            </a:extLst>
          </p:cNvPr>
          <p:cNvSpPr/>
          <p:nvPr/>
        </p:nvSpPr>
        <p:spPr>
          <a:xfrm>
            <a:off x="2311033" y="5946306"/>
            <a:ext cx="4218721" cy="128808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직사각형 5">
            <a:extLst>
              <a:ext uri="{FF2B5EF4-FFF2-40B4-BE49-F238E27FC236}">
                <a16:creationId xmlns:a16="http://schemas.microsoft.com/office/drawing/2014/main" id="{002C4A46-C1A8-41BA-9B92-40798D828EF4}"/>
              </a:ext>
            </a:extLst>
          </p:cNvPr>
          <p:cNvSpPr/>
          <p:nvPr/>
        </p:nvSpPr>
        <p:spPr>
          <a:xfrm>
            <a:off x="6946925" y="4549925"/>
            <a:ext cx="3297600" cy="5404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 dirty="0">
                <a:solidFill>
                  <a:srgbClr val="C00000"/>
                </a:solidFill>
                <a:uFillTx/>
                <a:latin typeface="Calibri Light"/>
                <a:ea typeface="Arial"/>
                <a:cs typeface="Arial"/>
              </a:rPr>
              <a:t>PORTFOLIO</a:t>
            </a:r>
          </a:p>
        </p:txBody>
      </p:sp>
      <p:sp>
        <p:nvSpPr>
          <p:cNvPr id="4" name="직사각형 6">
            <a:extLst>
              <a:ext uri="{FF2B5EF4-FFF2-40B4-BE49-F238E27FC236}">
                <a16:creationId xmlns:a16="http://schemas.microsoft.com/office/drawing/2014/main" id="{EC65B72D-DF06-4C1C-9A02-A26BA5ACF3AC}"/>
              </a:ext>
            </a:extLst>
          </p:cNvPr>
          <p:cNvSpPr/>
          <p:nvPr/>
        </p:nvSpPr>
        <p:spPr>
          <a:xfrm>
            <a:off x="4973324" y="3700178"/>
            <a:ext cx="3297600" cy="5404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 dirty="0">
                <a:solidFill>
                  <a:srgbClr val="C00000"/>
                </a:solidFill>
                <a:uFillTx/>
                <a:latin typeface="Calibri Light"/>
                <a:ea typeface="Arial"/>
                <a:cs typeface="Arial"/>
              </a:rPr>
              <a:t>PRESENTATION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A21C83C-959A-4816-B89D-F96B7B7E7DC9}"/>
              </a:ext>
            </a:extLst>
          </p:cNvPr>
          <p:cNvSpPr txBox="1"/>
          <p:nvPr/>
        </p:nvSpPr>
        <p:spPr>
          <a:xfrm>
            <a:off x="462503" y="323002"/>
            <a:ext cx="4218721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0" cap="none" spc="0" baseline="0" dirty="0">
                <a:solidFill>
                  <a:srgbClr val="00B050"/>
                </a:solidFill>
                <a:uFillTx/>
                <a:latin typeface="Arial"/>
                <a:ea typeface="Arial"/>
                <a:cs typeface="Arial" pitchFamily="34"/>
              </a:rPr>
              <a:t>Layout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0" cap="none" spc="0" baseline="0" dirty="0">
                <a:solidFill>
                  <a:srgbClr val="00B050"/>
                </a:solidFill>
                <a:uFillTx/>
                <a:latin typeface="Arial"/>
                <a:ea typeface="Arial"/>
                <a:cs typeface="Arial" pitchFamily="34"/>
              </a:rPr>
              <a:t>Clean Text Slide for your  Presentation</a:t>
            </a:r>
            <a:endParaRPr lang="en-US" sz="2800" b="1" i="0" u="none" strike="noStrike" kern="0" cap="none" spc="0" baseline="0" dirty="0">
              <a:solidFill>
                <a:srgbClr val="00B050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B2A142E-CFD8-4C08-8222-273501C8AD64}"/>
              </a:ext>
            </a:extLst>
          </p:cNvPr>
          <p:cNvSpPr txBox="1"/>
          <p:nvPr/>
        </p:nvSpPr>
        <p:spPr>
          <a:xfrm>
            <a:off x="7077209" y="677030"/>
            <a:ext cx="1844253" cy="2862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b="1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9C26E-1BA2-48BA-8FF0-990D4A620CD5}"/>
              </a:ext>
            </a:extLst>
          </p:cNvPr>
          <p:cNvSpPr txBox="1"/>
          <p:nvPr/>
        </p:nvSpPr>
        <p:spPr>
          <a:xfrm>
            <a:off x="4857503" y="677030"/>
            <a:ext cx="1844253" cy="2862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b="1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Rectángulo 34">
            <a:extLst>
              <a:ext uri="{FF2B5EF4-FFF2-40B4-BE49-F238E27FC236}">
                <a16:creationId xmlns:a16="http://schemas.microsoft.com/office/drawing/2014/main" id="{B80DBB4C-70A2-4461-893F-4119F136FF98}"/>
              </a:ext>
            </a:extLst>
          </p:cNvPr>
          <p:cNvSpPr/>
          <p:nvPr/>
        </p:nvSpPr>
        <p:spPr>
          <a:xfrm>
            <a:off x="0" y="167783"/>
            <a:ext cx="9144000" cy="4572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Rectángulo 35">
            <a:extLst>
              <a:ext uri="{FF2B5EF4-FFF2-40B4-BE49-F238E27FC236}">
                <a16:creationId xmlns:a16="http://schemas.microsoft.com/office/drawing/2014/main" id="{993259B1-B4FB-40DD-89B9-9D1416222959}"/>
              </a:ext>
            </a:extLst>
          </p:cNvPr>
          <p:cNvSpPr/>
          <p:nvPr/>
        </p:nvSpPr>
        <p:spPr>
          <a:xfrm>
            <a:off x="8381710" y="70152"/>
            <a:ext cx="214015" cy="286691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Rectángulo 36">
            <a:extLst>
              <a:ext uri="{FF2B5EF4-FFF2-40B4-BE49-F238E27FC236}">
                <a16:creationId xmlns:a16="http://schemas.microsoft.com/office/drawing/2014/main" id="{AE528B70-E9FC-4AD8-B297-C4BBEA1A90B1}"/>
              </a:ext>
            </a:extLst>
          </p:cNvPr>
          <p:cNvSpPr/>
          <p:nvPr/>
        </p:nvSpPr>
        <p:spPr>
          <a:xfrm>
            <a:off x="8680435" y="70152"/>
            <a:ext cx="214015" cy="286691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A51E51A-5DA4-4763-8EF4-C5C09F6ED7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0176" y="1048013"/>
            <a:ext cx="4851400" cy="40954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39">
            <a:extLst>
              <a:ext uri="{FF2B5EF4-FFF2-40B4-BE49-F238E27FC236}">
                <a16:creationId xmlns:a16="http://schemas.microsoft.com/office/drawing/2014/main" id="{E8A2250B-9C41-4B1A-B8E0-8F4C70EF8C79}"/>
              </a:ext>
            </a:extLst>
          </p:cNvPr>
          <p:cNvSpPr/>
          <p:nvPr/>
        </p:nvSpPr>
        <p:spPr>
          <a:xfrm>
            <a:off x="2551715" y="88451"/>
            <a:ext cx="3867207" cy="82637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4863E09-4E34-4025-A6F5-858A62A928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2568" y="247935"/>
            <a:ext cx="8678863" cy="630241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300" b="1" dirty="0">
                <a:solidFill>
                  <a:srgbClr val="FFFFFF"/>
                </a:solidFill>
              </a:rPr>
              <a:t>Infographic Style</a:t>
            </a:r>
          </a:p>
        </p:txBody>
      </p:sp>
      <p:grpSp>
        <p:nvGrpSpPr>
          <p:cNvPr id="4" name="Grupo 38">
            <a:extLst>
              <a:ext uri="{FF2B5EF4-FFF2-40B4-BE49-F238E27FC236}">
                <a16:creationId xmlns:a16="http://schemas.microsoft.com/office/drawing/2014/main" id="{45A142CC-22A5-4F4D-99D0-550DF3427E7B}"/>
              </a:ext>
            </a:extLst>
          </p:cNvPr>
          <p:cNvGrpSpPr/>
          <p:nvPr/>
        </p:nvGrpSpPr>
        <p:grpSpPr>
          <a:xfrm>
            <a:off x="252612" y="1339349"/>
            <a:ext cx="8684770" cy="3676400"/>
            <a:chOff x="252612" y="1339349"/>
            <a:chExt cx="8684770" cy="3676400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67854745-52B3-4445-B19E-990AE4A8B8F3}"/>
                </a:ext>
              </a:extLst>
            </p:cNvPr>
            <p:cNvGrpSpPr/>
            <p:nvPr/>
          </p:nvGrpSpPr>
          <p:grpSpPr>
            <a:xfrm>
              <a:off x="2958631" y="1771677"/>
              <a:ext cx="3244073" cy="3244072"/>
              <a:chOff x="2958631" y="1771677"/>
              <a:chExt cx="3244073" cy="3244072"/>
            </a:xfrm>
          </p:grpSpPr>
          <p:sp>
            <p:nvSpPr>
              <p:cNvPr id="6" name="Block Arc 3">
                <a:extLst>
                  <a:ext uri="{FF2B5EF4-FFF2-40B4-BE49-F238E27FC236}">
                    <a16:creationId xmlns:a16="http://schemas.microsoft.com/office/drawing/2014/main" id="{3906B5EC-F66A-4648-B71D-BFC253F7770F}"/>
                  </a:ext>
                </a:extLst>
              </p:cNvPr>
              <p:cNvSpPr/>
              <p:nvPr/>
            </p:nvSpPr>
            <p:spPr>
              <a:xfrm rot="8261043">
                <a:off x="2958631" y="1771678"/>
                <a:ext cx="3244071" cy="3244071"/>
              </a:xfrm>
              <a:custGeom>
                <a:avLst>
                  <a:gd name="f13" fmla="val 133"/>
                  <a:gd name="f14" fmla="val 175"/>
                  <a:gd name="f15" fmla="val 6907"/>
                </a:avLst>
                <a:gdLst>
                  <a:gd name="f3" fmla="val 10800000"/>
                  <a:gd name="f4" fmla="val 5400000"/>
                  <a:gd name="f5" fmla="val 16200000"/>
                  <a:gd name="f6" fmla="val 180"/>
                  <a:gd name="f7" fmla="val w"/>
                  <a:gd name="f8" fmla="val h"/>
                  <a:gd name="f9" fmla="val ss"/>
                  <a:gd name="f10" fmla="val 0"/>
                  <a:gd name="f11" fmla="*/ 5419351 1 1725033"/>
                  <a:gd name="f12" fmla="+- 0 0 1"/>
                  <a:gd name="f13" fmla="val 133"/>
                  <a:gd name="f14" fmla="val 175"/>
                  <a:gd name="f15" fmla="val 6907"/>
                  <a:gd name="f16" fmla="+- 0 0 -223"/>
                  <a:gd name="f17" fmla="+- 0 0 -445"/>
                  <a:gd name="f18" fmla="+- 0 0 -334"/>
                  <a:gd name="f19" fmla="abs f7"/>
                  <a:gd name="f20" fmla="abs f8"/>
                  <a:gd name="f21" fmla="abs f9"/>
                  <a:gd name="f22" fmla="val f10"/>
                  <a:gd name="f23" fmla="val f15"/>
                  <a:gd name="f24" fmla="+- 0 0 f13"/>
                  <a:gd name="f25" fmla="+- 0 0 f14"/>
                  <a:gd name="f26" fmla="*/ f16 f3 1"/>
                  <a:gd name="f27" fmla="*/ f17 f3 1"/>
                  <a:gd name="f28" fmla="*/ f18 f3 1"/>
                  <a:gd name="f29" fmla="?: f19 f7 1"/>
                  <a:gd name="f30" fmla="?: f20 f8 1"/>
                  <a:gd name="f31" fmla="?: f21 f9 1"/>
                  <a:gd name="f32" fmla="*/ f24 f3 1"/>
                  <a:gd name="f33" fmla="*/ f25 f3 1"/>
                  <a:gd name="f34" fmla="*/ f26 1 f6"/>
                  <a:gd name="f35" fmla="*/ f27 1 f6"/>
                  <a:gd name="f36" fmla="*/ f28 1 f6"/>
                  <a:gd name="f37" fmla="*/ f29 1 21600"/>
                  <a:gd name="f38" fmla="*/ f30 1 21600"/>
                  <a:gd name="f39" fmla="*/ 21600 f29 1"/>
                  <a:gd name="f40" fmla="*/ 21600 f30 1"/>
                  <a:gd name="f41" fmla="*/ f32 1 f6"/>
                  <a:gd name="f42" fmla="*/ f33 1 f6"/>
                  <a:gd name="f43" fmla="+- f34 0 f4"/>
                  <a:gd name="f44" fmla="+- f35 0 f4"/>
                  <a:gd name="f45" fmla="+- f36 0 f4"/>
                  <a:gd name="f46" fmla="min f38 f37"/>
                  <a:gd name="f47" fmla="*/ f39 1 f31"/>
                  <a:gd name="f48" fmla="*/ f40 1 f31"/>
                  <a:gd name="f49" fmla="+- f41 0 f4"/>
                  <a:gd name="f50" fmla="+- f42 0 f4"/>
                  <a:gd name="f51" fmla="val f47"/>
                  <a:gd name="f52" fmla="val f48"/>
                  <a:gd name="f53" fmla="+- 0 0 f49"/>
                  <a:gd name="f54" fmla="+- 0 0 f50"/>
                  <a:gd name="f55" fmla="+- f52 0 f22"/>
                  <a:gd name="f56" fmla="+- f51 0 f22"/>
                  <a:gd name="f57" fmla="val f53"/>
                  <a:gd name="f58" fmla="val f54"/>
                  <a:gd name="f59" fmla="*/ f55 1 2"/>
                  <a:gd name="f60" fmla="*/ f56 1 2"/>
                  <a:gd name="f61" fmla="min f56 f55"/>
                  <a:gd name="f62" fmla="+- f58 0 f57"/>
                  <a:gd name="f63" fmla="+- f57 f4 0"/>
                  <a:gd name="f64" fmla="+- f58 f4 0"/>
                  <a:gd name="f65" fmla="+- 21600000 0 f57"/>
                  <a:gd name="f66" fmla="+- f4 0 f57"/>
                  <a:gd name="f67" fmla="+- 27000000 0 f57"/>
                  <a:gd name="f68" fmla="+- f3 0 f57"/>
                  <a:gd name="f69" fmla="+- 32400000 0 f57"/>
                  <a:gd name="f70" fmla="+- f5 0 f57"/>
                  <a:gd name="f71" fmla="+- 37800000 0 f57"/>
                  <a:gd name="f72" fmla="+- f22 f59 0"/>
                  <a:gd name="f73" fmla="+- f22 f60 0"/>
                  <a:gd name="f74" fmla="+- f62 21600000 0"/>
                  <a:gd name="f75" fmla="*/ f63 f11 1"/>
                  <a:gd name="f76" fmla="*/ f64 f11 1"/>
                  <a:gd name="f77" fmla="*/ f61 f23 1"/>
                  <a:gd name="f78" fmla="?: f66 f66 f67"/>
                  <a:gd name="f79" fmla="?: f68 f68 f69"/>
                  <a:gd name="f80" fmla="?: f70 f70 f71"/>
                  <a:gd name="f81" fmla="*/ f60 f46 1"/>
                  <a:gd name="f82" fmla="*/ f59 f46 1"/>
                  <a:gd name="f83" fmla="?: f62 f62 f74"/>
                  <a:gd name="f84" fmla="*/ f75 1 f3"/>
                  <a:gd name="f85" fmla="*/ f76 1 f3"/>
                  <a:gd name="f86" fmla="*/ f77 1 100000"/>
                  <a:gd name="f87" fmla="*/ f73 f46 1"/>
                  <a:gd name="f88" fmla="*/ f72 f46 1"/>
                  <a:gd name="f89" fmla="+- 0 0 f83"/>
                  <a:gd name="f90" fmla="+- 0 0 f84"/>
                  <a:gd name="f91" fmla="+- 0 0 f85"/>
                  <a:gd name="f92" fmla="+- f60 0 f86"/>
                  <a:gd name="f93" fmla="+- f59 0 f86"/>
                  <a:gd name="f94" fmla="+- f83 0 f65"/>
                  <a:gd name="f95" fmla="+- f83 0 f78"/>
                  <a:gd name="f96" fmla="+- f83 0 f79"/>
                  <a:gd name="f97" fmla="+- f83 0 f80"/>
                  <a:gd name="f98" fmla="+- 0 0 f90"/>
                  <a:gd name="f99" fmla="+- 0 0 f91"/>
                  <a:gd name="f100" fmla="*/ f92 f46 1"/>
                  <a:gd name="f101" fmla="*/ f93 f46 1"/>
                  <a:gd name="f102" fmla="*/ f98 f3 1"/>
                  <a:gd name="f103" fmla="*/ f99 f3 1"/>
                  <a:gd name="f104" fmla="*/ f102 1 f11"/>
                  <a:gd name="f105" fmla="*/ f103 1 f11"/>
                  <a:gd name="f106" fmla="+- f104 0 f4"/>
                  <a:gd name="f107" fmla="+- f105 0 f4"/>
                  <a:gd name="f108" fmla="sin 1 f106"/>
                  <a:gd name="f109" fmla="cos 1 f106"/>
                  <a:gd name="f110" fmla="sin 1 f107"/>
                  <a:gd name="f111" fmla="cos 1 f107"/>
                  <a:gd name="f112" fmla="+- 0 0 f108"/>
                  <a:gd name="f113" fmla="+- 0 0 f109"/>
                  <a:gd name="f114" fmla="+- 0 0 f110"/>
                  <a:gd name="f115" fmla="+- 0 0 f111"/>
                  <a:gd name="f116" fmla="+- 0 0 f112"/>
                  <a:gd name="f117" fmla="+- 0 0 f113"/>
                  <a:gd name="f118" fmla="+- 0 0 f114"/>
                  <a:gd name="f119" fmla="+- 0 0 f115"/>
                  <a:gd name="f120" fmla="*/ f116 f60 1"/>
                  <a:gd name="f121" fmla="*/ f117 f59 1"/>
                  <a:gd name="f122" fmla="*/ f118 f60 1"/>
                  <a:gd name="f123" fmla="*/ f119 f59 1"/>
                  <a:gd name="f124" fmla="*/ f118 f92 1"/>
                  <a:gd name="f125" fmla="*/ f119 f93 1"/>
                  <a:gd name="f126" fmla="*/ f116 f92 1"/>
                  <a:gd name="f127" fmla="*/ f117 f93 1"/>
                  <a:gd name="f128" fmla="+- 0 0 f121"/>
                  <a:gd name="f129" fmla="+- 0 0 f120"/>
                  <a:gd name="f130" fmla="+- 0 0 f123"/>
                  <a:gd name="f131" fmla="+- 0 0 f122"/>
                  <a:gd name="f132" fmla="+- 0 0 f125"/>
                  <a:gd name="f133" fmla="+- 0 0 f124"/>
                  <a:gd name="f134" fmla="+- 0 0 f127"/>
                  <a:gd name="f135" fmla="+- 0 0 f126"/>
                  <a:gd name="f136" fmla="+- 0 0 f128"/>
                  <a:gd name="f137" fmla="+- 0 0 f129"/>
                  <a:gd name="f138" fmla="+- 0 0 f130"/>
                  <a:gd name="f139" fmla="+- 0 0 f131"/>
                  <a:gd name="f140" fmla="+- 0 0 f132"/>
                  <a:gd name="f141" fmla="+- 0 0 f133"/>
                  <a:gd name="f142" fmla="+- 0 0 f134"/>
                  <a:gd name="f143" fmla="+- 0 0 f135"/>
                  <a:gd name="f144" fmla="at2 f136 f137"/>
                  <a:gd name="f145" fmla="at2 f138 f139"/>
                  <a:gd name="f146" fmla="at2 f140 f141"/>
                  <a:gd name="f147" fmla="at2 f142 f143"/>
                  <a:gd name="f148" fmla="+- f144 f4 0"/>
                  <a:gd name="f149" fmla="+- f145 f4 0"/>
                  <a:gd name="f150" fmla="+- f146 f4 0"/>
                  <a:gd name="f151" fmla="+- f147 f4 0"/>
                  <a:gd name="f152" fmla="*/ f148 f11 1"/>
                  <a:gd name="f153" fmla="*/ f149 f11 1"/>
                  <a:gd name="f154" fmla="*/ f150 f11 1"/>
                  <a:gd name="f155" fmla="*/ f151 f11 1"/>
                  <a:gd name="f156" fmla="*/ f152 1 f3"/>
                  <a:gd name="f157" fmla="*/ f153 1 f3"/>
                  <a:gd name="f158" fmla="*/ f154 1 f3"/>
                  <a:gd name="f159" fmla="*/ f155 1 f3"/>
                  <a:gd name="f160" fmla="+- 0 0 f156"/>
                  <a:gd name="f161" fmla="+- 0 0 f157"/>
                  <a:gd name="f162" fmla="+- 0 0 f158"/>
                  <a:gd name="f163" fmla="+- 0 0 f159"/>
                  <a:gd name="f164" fmla="val f160"/>
                  <a:gd name="f165" fmla="val f161"/>
                  <a:gd name="f166" fmla="val f162"/>
                  <a:gd name="f167" fmla="val f163"/>
                  <a:gd name="f168" fmla="+- 0 0 f164"/>
                  <a:gd name="f169" fmla="+- 0 0 f165"/>
                  <a:gd name="f170" fmla="+- 0 0 f166"/>
                  <a:gd name="f171" fmla="+- 0 0 f167"/>
                  <a:gd name="f172" fmla="*/ f168 f3 1"/>
                  <a:gd name="f173" fmla="*/ f169 f3 1"/>
                  <a:gd name="f174" fmla="*/ f170 f3 1"/>
                  <a:gd name="f175" fmla="*/ f171 f3 1"/>
                  <a:gd name="f176" fmla="*/ f172 1 f11"/>
                  <a:gd name="f177" fmla="*/ f173 1 f11"/>
                  <a:gd name="f178" fmla="*/ f174 1 f11"/>
                  <a:gd name="f179" fmla="*/ f175 1 f11"/>
                  <a:gd name="f180" fmla="+- f176 0 f4"/>
                  <a:gd name="f181" fmla="+- f177 0 f4"/>
                  <a:gd name="f182" fmla="+- f178 0 f4"/>
                  <a:gd name="f183" fmla="+- f179 0 f4"/>
                  <a:gd name="f184" fmla="cos 1 f180"/>
                  <a:gd name="f185" fmla="sin 1 f180"/>
                  <a:gd name="f186" fmla="cos 1 f181"/>
                  <a:gd name="f187" fmla="sin 1 f181"/>
                  <a:gd name="f188" fmla="cos 1 f182"/>
                  <a:gd name="f189" fmla="sin 1 f182"/>
                  <a:gd name="f190" fmla="cos 1 f183"/>
                  <a:gd name="f191" fmla="sin 1 f183"/>
                  <a:gd name="f192" fmla="+- 0 0 f184"/>
                  <a:gd name="f193" fmla="+- 0 0 f185"/>
                  <a:gd name="f194" fmla="+- 0 0 f186"/>
                  <a:gd name="f195" fmla="+- 0 0 f187"/>
                  <a:gd name="f196" fmla="+- 0 0 f188"/>
                  <a:gd name="f197" fmla="+- 0 0 f189"/>
                  <a:gd name="f198" fmla="+- 0 0 f190"/>
                  <a:gd name="f199" fmla="+- 0 0 f191"/>
                  <a:gd name="f200" fmla="*/ f12 f192 1"/>
                  <a:gd name="f201" fmla="*/ f12 f193 1"/>
                  <a:gd name="f202" fmla="*/ f12 f194 1"/>
                  <a:gd name="f203" fmla="*/ f12 f195 1"/>
                  <a:gd name="f204" fmla="*/ f12 f196 1"/>
                  <a:gd name="f205" fmla="*/ f12 f197 1"/>
                  <a:gd name="f206" fmla="*/ f12 f198 1"/>
                  <a:gd name="f207" fmla="*/ f12 f199 1"/>
                  <a:gd name="f208" fmla="*/ f200 f60 1"/>
                  <a:gd name="f209" fmla="*/ f201 f59 1"/>
                  <a:gd name="f210" fmla="*/ f202 f60 1"/>
                  <a:gd name="f211" fmla="*/ f203 f59 1"/>
                  <a:gd name="f212" fmla="*/ f204 f92 1"/>
                  <a:gd name="f213" fmla="*/ f205 f93 1"/>
                  <a:gd name="f214" fmla="*/ f206 f92 1"/>
                  <a:gd name="f215" fmla="*/ f207 f93 1"/>
                  <a:gd name="f216" fmla="+- f73 f208 0"/>
                  <a:gd name="f217" fmla="+- f72 f209 0"/>
                  <a:gd name="f218" fmla="+- f73 f210 0"/>
                  <a:gd name="f219" fmla="+- f72 f211 0"/>
                  <a:gd name="f220" fmla="+- f73 f212 0"/>
                  <a:gd name="f221" fmla="+- f72 f213 0"/>
                  <a:gd name="f222" fmla="+- f73 f214 0"/>
                  <a:gd name="f223" fmla="+- f72 f215 0"/>
                  <a:gd name="f224" fmla="max f216 f220"/>
                  <a:gd name="f225" fmla="max f218 f222"/>
                  <a:gd name="f226" fmla="max f217 f221"/>
                  <a:gd name="f227" fmla="max f219 f223"/>
                  <a:gd name="f228" fmla="min f216 f220"/>
                  <a:gd name="f229" fmla="min f218 f222"/>
                  <a:gd name="f230" fmla="min f217 f221"/>
                  <a:gd name="f231" fmla="min f219 f223"/>
                  <a:gd name="f232" fmla="+- f216 f222 0"/>
                  <a:gd name="f233" fmla="+- f217 f223 0"/>
                  <a:gd name="f234" fmla="+- f218 f220 0"/>
                  <a:gd name="f235" fmla="+- f219 f221 0"/>
                  <a:gd name="f236" fmla="*/ f216 f46 1"/>
                  <a:gd name="f237" fmla="*/ f217 f46 1"/>
                  <a:gd name="f238" fmla="*/ f220 f46 1"/>
                  <a:gd name="f239" fmla="*/ f221 f46 1"/>
                  <a:gd name="f240" fmla="max f224 f225"/>
                  <a:gd name="f241" fmla="max f226 f227"/>
                  <a:gd name="f242" fmla="min f228 f229"/>
                  <a:gd name="f243" fmla="min f230 f231"/>
                  <a:gd name="f244" fmla="*/ f232 1 2"/>
                  <a:gd name="f245" fmla="*/ f233 1 2"/>
                  <a:gd name="f246" fmla="*/ f234 1 2"/>
                  <a:gd name="f247" fmla="*/ f235 1 2"/>
                  <a:gd name="f248" fmla="?: f94 f51 f240"/>
                  <a:gd name="f249" fmla="?: f95 f52 f241"/>
                  <a:gd name="f250" fmla="?: f96 f22 f242"/>
                  <a:gd name="f251" fmla="?: f97 f22 f243"/>
                  <a:gd name="f252" fmla="*/ f244 f46 1"/>
                  <a:gd name="f253" fmla="*/ f245 f46 1"/>
                  <a:gd name="f254" fmla="*/ f246 f46 1"/>
                  <a:gd name="f255" fmla="*/ f247 f46 1"/>
                  <a:gd name="f256" fmla="*/ f250 f46 1"/>
                  <a:gd name="f257" fmla="*/ f251 f46 1"/>
                  <a:gd name="f258" fmla="*/ f248 f46 1"/>
                  <a:gd name="f259" fmla="*/ f249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252" y="f253"/>
                  </a:cxn>
                  <a:cxn ang="f44">
                    <a:pos x="f254" y="f255"/>
                  </a:cxn>
                  <a:cxn ang="f45">
                    <a:pos x="f87" y="f88"/>
                  </a:cxn>
                </a:cxnLst>
                <a:rect l="f256" t="f257" r="f258" b="f259"/>
                <a:pathLst>
                  <a:path>
                    <a:moveTo>
                      <a:pt x="f236" y="f237"/>
                    </a:moveTo>
                    <a:arcTo wR="f81" hR="f82" stAng="f57" swAng="f83"/>
                    <a:lnTo>
                      <a:pt x="f238" y="f239"/>
                    </a:lnTo>
                    <a:arcTo wR="f100" hR="f101" stAng="f58" swAng="f89"/>
                    <a:close/>
                  </a:path>
                </a:pathLst>
              </a:custGeom>
              <a:solidFill>
                <a:srgbClr val="C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025" b="0" i="0" u="none" strike="noStrike" kern="0" cap="none" spc="0" baseline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7" name="Block Arc 4">
                <a:extLst>
                  <a:ext uri="{FF2B5EF4-FFF2-40B4-BE49-F238E27FC236}">
                    <a16:creationId xmlns:a16="http://schemas.microsoft.com/office/drawing/2014/main" id="{BADCA551-06F0-4055-9D26-4AA3821796B9}"/>
                  </a:ext>
                </a:extLst>
              </p:cNvPr>
              <p:cNvSpPr/>
              <p:nvPr/>
            </p:nvSpPr>
            <p:spPr>
              <a:xfrm rot="19032054">
                <a:off x="2958633" y="1771677"/>
                <a:ext cx="3244071" cy="3244071"/>
              </a:xfrm>
              <a:custGeom>
                <a:avLst>
                  <a:gd name="f13" fmla="val 91"/>
                  <a:gd name="f14" fmla="val 131"/>
                  <a:gd name="f15" fmla="val 7042"/>
                </a:avLst>
                <a:gdLst>
                  <a:gd name="f3" fmla="val 10800000"/>
                  <a:gd name="f4" fmla="val 5400000"/>
                  <a:gd name="f5" fmla="val 16200000"/>
                  <a:gd name="f6" fmla="val 180"/>
                  <a:gd name="f7" fmla="val w"/>
                  <a:gd name="f8" fmla="val h"/>
                  <a:gd name="f9" fmla="val ss"/>
                  <a:gd name="f10" fmla="val 0"/>
                  <a:gd name="f11" fmla="*/ 5419351 1 1725033"/>
                  <a:gd name="f12" fmla="+- 0 0 1"/>
                  <a:gd name="f13" fmla="val 91"/>
                  <a:gd name="f14" fmla="val 131"/>
                  <a:gd name="f15" fmla="val 7042"/>
                  <a:gd name="f16" fmla="+- 0 0 -181"/>
                  <a:gd name="f17" fmla="+- 0 0 -401"/>
                  <a:gd name="f18" fmla="+- 0 0 -291"/>
                  <a:gd name="f19" fmla="abs f7"/>
                  <a:gd name="f20" fmla="abs f8"/>
                  <a:gd name="f21" fmla="abs f9"/>
                  <a:gd name="f22" fmla="val f10"/>
                  <a:gd name="f23" fmla="val f15"/>
                  <a:gd name="f24" fmla="+- 0 0 f13"/>
                  <a:gd name="f25" fmla="+- 0 0 f14"/>
                  <a:gd name="f26" fmla="*/ f16 f3 1"/>
                  <a:gd name="f27" fmla="*/ f17 f3 1"/>
                  <a:gd name="f28" fmla="*/ f18 f3 1"/>
                  <a:gd name="f29" fmla="?: f19 f7 1"/>
                  <a:gd name="f30" fmla="?: f20 f8 1"/>
                  <a:gd name="f31" fmla="?: f21 f9 1"/>
                  <a:gd name="f32" fmla="*/ f24 f3 1"/>
                  <a:gd name="f33" fmla="*/ f25 f3 1"/>
                  <a:gd name="f34" fmla="*/ f26 1 f6"/>
                  <a:gd name="f35" fmla="*/ f27 1 f6"/>
                  <a:gd name="f36" fmla="*/ f28 1 f6"/>
                  <a:gd name="f37" fmla="*/ f29 1 21600"/>
                  <a:gd name="f38" fmla="*/ f30 1 21600"/>
                  <a:gd name="f39" fmla="*/ 21600 f29 1"/>
                  <a:gd name="f40" fmla="*/ 21600 f30 1"/>
                  <a:gd name="f41" fmla="*/ f32 1 f6"/>
                  <a:gd name="f42" fmla="*/ f33 1 f6"/>
                  <a:gd name="f43" fmla="+- f34 0 f4"/>
                  <a:gd name="f44" fmla="+- f35 0 f4"/>
                  <a:gd name="f45" fmla="+- f36 0 f4"/>
                  <a:gd name="f46" fmla="min f38 f37"/>
                  <a:gd name="f47" fmla="*/ f39 1 f31"/>
                  <a:gd name="f48" fmla="*/ f40 1 f31"/>
                  <a:gd name="f49" fmla="+- f41 0 f4"/>
                  <a:gd name="f50" fmla="+- f42 0 f4"/>
                  <a:gd name="f51" fmla="val f47"/>
                  <a:gd name="f52" fmla="val f48"/>
                  <a:gd name="f53" fmla="+- 0 0 f49"/>
                  <a:gd name="f54" fmla="+- 0 0 f50"/>
                  <a:gd name="f55" fmla="+- f52 0 f22"/>
                  <a:gd name="f56" fmla="+- f51 0 f22"/>
                  <a:gd name="f57" fmla="val f53"/>
                  <a:gd name="f58" fmla="val f54"/>
                  <a:gd name="f59" fmla="*/ f55 1 2"/>
                  <a:gd name="f60" fmla="*/ f56 1 2"/>
                  <a:gd name="f61" fmla="min f56 f55"/>
                  <a:gd name="f62" fmla="+- f58 0 f57"/>
                  <a:gd name="f63" fmla="+- f57 f4 0"/>
                  <a:gd name="f64" fmla="+- f58 f4 0"/>
                  <a:gd name="f65" fmla="+- 21600000 0 f57"/>
                  <a:gd name="f66" fmla="+- f4 0 f57"/>
                  <a:gd name="f67" fmla="+- 27000000 0 f57"/>
                  <a:gd name="f68" fmla="+- f3 0 f57"/>
                  <a:gd name="f69" fmla="+- 32400000 0 f57"/>
                  <a:gd name="f70" fmla="+- f5 0 f57"/>
                  <a:gd name="f71" fmla="+- 37800000 0 f57"/>
                  <a:gd name="f72" fmla="+- f22 f59 0"/>
                  <a:gd name="f73" fmla="+- f22 f60 0"/>
                  <a:gd name="f74" fmla="+- f62 21600000 0"/>
                  <a:gd name="f75" fmla="*/ f63 f11 1"/>
                  <a:gd name="f76" fmla="*/ f64 f11 1"/>
                  <a:gd name="f77" fmla="*/ f61 f23 1"/>
                  <a:gd name="f78" fmla="?: f66 f66 f67"/>
                  <a:gd name="f79" fmla="?: f68 f68 f69"/>
                  <a:gd name="f80" fmla="?: f70 f70 f71"/>
                  <a:gd name="f81" fmla="*/ f60 f46 1"/>
                  <a:gd name="f82" fmla="*/ f59 f46 1"/>
                  <a:gd name="f83" fmla="?: f62 f62 f74"/>
                  <a:gd name="f84" fmla="*/ f75 1 f3"/>
                  <a:gd name="f85" fmla="*/ f76 1 f3"/>
                  <a:gd name="f86" fmla="*/ f77 1 100000"/>
                  <a:gd name="f87" fmla="*/ f73 f46 1"/>
                  <a:gd name="f88" fmla="*/ f72 f46 1"/>
                  <a:gd name="f89" fmla="+- 0 0 f83"/>
                  <a:gd name="f90" fmla="+- 0 0 f84"/>
                  <a:gd name="f91" fmla="+- 0 0 f85"/>
                  <a:gd name="f92" fmla="+- f60 0 f86"/>
                  <a:gd name="f93" fmla="+- f59 0 f86"/>
                  <a:gd name="f94" fmla="+- f83 0 f65"/>
                  <a:gd name="f95" fmla="+- f83 0 f78"/>
                  <a:gd name="f96" fmla="+- f83 0 f79"/>
                  <a:gd name="f97" fmla="+- f83 0 f80"/>
                  <a:gd name="f98" fmla="+- 0 0 f90"/>
                  <a:gd name="f99" fmla="+- 0 0 f91"/>
                  <a:gd name="f100" fmla="*/ f92 f46 1"/>
                  <a:gd name="f101" fmla="*/ f93 f46 1"/>
                  <a:gd name="f102" fmla="*/ f98 f3 1"/>
                  <a:gd name="f103" fmla="*/ f99 f3 1"/>
                  <a:gd name="f104" fmla="*/ f102 1 f11"/>
                  <a:gd name="f105" fmla="*/ f103 1 f11"/>
                  <a:gd name="f106" fmla="+- f104 0 f4"/>
                  <a:gd name="f107" fmla="+- f105 0 f4"/>
                  <a:gd name="f108" fmla="sin 1 f106"/>
                  <a:gd name="f109" fmla="cos 1 f106"/>
                  <a:gd name="f110" fmla="sin 1 f107"/>
                  <a:gd name="f111" fmla="cos 1 f107"/>
                  <a:gd name="f112" fmla="+- 0 0 f108"/>
                  <a:gd name="f113" fmla="+- 0 0 f109"/>
                  <a:gd name="f114" fmla="+- 0 0 f110"/>
                  <a:gd name="f115" fmla="+- 0 0 f111"/>
                  <a:gd name="f116" fmla="+- 0 0 f112"/>
                  <a:gd name="f117" fmla="+- 0 0 f113"/>
                  <a:gd name="f118" fmla="+- 0 0 f114"/>
                  <a:gd name="f119" fmla="+- 0 0 f115"/>
                  <a:gd name="f120" fmla="*/ f116 f60 1"/>
                  <a:gd name="f121" fmla="*/ f117 f59 1"/>
                  <a:gd name="f122" fmla="*/ f118 f60 1"/>
                  <a:gd name="f123" fmla="*/ f119 f59 1"/>
                  <a:gd name="f124" fmla="*/ f118 f92 1"/>
                  <a:gd name="f125" fmla="*/ f119 f93 1"/>
                  <a:gd name="f126" fmla="*/ f116 f92 1"/>
                  <a:gd name="f127" fmla="*/ f117 f93 1"/>
                  <a:gd name="f128" fmla="+- 0 0 f121"/>
                  <a:gd name="f129" fmla="+- 0 0 f120"/>
                  <a:gd name="f130" fmla="+- 0 0 f123"/>
                  <a:gd name="f131" fmla="+- 0 0 f122"/>
                  <a:gd name="f132" fmla="+- 0 0 f125"/>
                  <a:gd name="f133" fmla="+- 0 0 f124"/>
                  <a:gd name="f134" fmla="+- 0 0 f127"/>
                  <a:gd name="f135" fmla="+- 0 0 f126"/>
                  <a:gd name="f136" fmla="+- 0 0 f128"/>
                  <a:gd name="f137" fmla="+- 0 0 f129"/>
                  <a:gd name="f138" fmla="+- 0 0 f130"/>
                  <a:gd name="f139" fmla="+- 0 0 f131"/>
                  <a:gd name="f140" fmla="+- 0 0 f132"/>
                  <a:gd name="f141" fmla="+- 0 0 f133"/>
                  <a:gd name="f142" fmla="+- 0 0 f134"/>
                  <a:gd name="f143" fmla="+- 0 0 f135"/>
                  <a:gd name="f144" fmla="at2 f136 f137"/>
                  <a:gd name="f145" fmla="at2 f138 f139"/>
                  <a:gd name="f146" fmla="at2 f140 f141"/>
                  <a:gd name="f147" fmla="at2 f142 f143"/>
                  <a:gd name="f148" fmla="+- f144 f4 0"/>
                  <a:gd name="f149" fmla="+- f145 f4 0"/>
                  <a:gd name="f150" fmla="+- f146 f4 0"/>
                  <a:gd name="f151" fmla="+- f147 f4 0"/>
                  <a:gd name="f152" fmla="*/ f148 f11 1"/>
                  <a:gd name="f153" fmla="*/ f149 f11 1"/>
                  <a:gd name="f154" fmla="*/ f150 f11 1"/>
                  <a:gd name="f155" fmla="*/ f151 f11 1"/>
                  <a:gd name="f156" fmla="*/ f152 1 f3"/>
                  <a:gd name="f157" fmla="*/ f153 1 f3"/>
                  <a:gd name="f158" fmla="*/ f154 1 f3"/>
                  <a:gd name="f159" fmla="*/ f155 1 f3"/>
                  <a:gd name="f160" fmla="+- 0 0 f156"/>
                  <a:gd name="f161" fmla="+- 0 0 f157"/>
                  <a:gd name="f162" fmla="+- 0 0 f158"/>
                  <a:gd name="f163" fmla="+- 0 0 f159"/>
                  <a:gd name="f164" fmla="val f160"/>
                  <a:gd name="f165" fmla="val f161"/>
                  <a:gd name="f166" fmla="val f162"/>
                  <a:gd name="f167" fmla="val f163"/>
                  <a:gd name="f168" fmla="+- 0 0 f164"/>
                  <a:gd name="f169" fmla="+- 0 0 f165"/>
                  <a:gd name="f170" fmla="+- 0 0 f166"/>
                  <a:gd name="f171" fmla="+- 0 0 f167"/>
                  <a:gd name="f172" fmla="*/ f168 f3 1"/>
                  <a:gd name="f173" fmla="*/ f169 f3 1"/>
                  <a:gd name="f174" fmla="*/ f170 f3 1"/>
                  <a:gd name="f175" fmla="*/ f171 f3 1"/>
                  <a:gd name="f176" fmla="*/ f172 1 f11"/>
                  <a:gd name="f177" fmla="*/ f173 1 f11"/>
                  <a:gd name="f178" fmla="*/ f174 1 f11"/>
                  <a:gd name="f179" fmla="*/ f175 1 f11"/>
                  <a:gd name="f180" fmla="+- f176 0 f4"/>
                  <a:gd name="f181" fmla="+- f177 0 f4"/>
                  <a:gd name="f182" fmla="+- f178 0 f4"/>
                  <a:gd name="f183" fmla="+- f179 0 f4"/>
                  <a:gd name="f184" fmla="cos 1 f180"/>
                  <a:gd name="f185" fmla="sin 1 f180"/>
                  <a:gd name="f186" fmla="cos 1 f181"/>
                  <a:gd name="f187" fmla="sin 1 f181"/>
                  <a:gd name="f188" fmla="cos 1 f182"/>
                  <a:gd name="f189" fmla="sin 1 f182"/>
                  <a:gd name="f190" fmla="cos 1 f183"/>
                  <a:gd name="f191" fmla="sin 1 f183"/>
                  <a:gd name="f192" fmla="+- 0 0 f184"/>
                  <a:gd name="f193" fmla="+- 0 0 f185"/>
                  <a:gd name="f194" fmla="+- 0 0 f186"/>
                  <a:gd name="f195" fmla="+- 0 0 f187"/>
                  <a:gd name="f196" fmla="+- 0 0 f188"/>
                  <a:gd name="f197" fmla="+- 0 0 f189"/>
                  <a:gd name="f198" fmla="+- 0 0 f190"/>
                  <a:gd name="f199" fmla="+- 0 0 f191"/>
                  <a:gd name="f200" fmla="*/ f12 f192 1"/>
                  <a:gd name="f201" fmla="*/ f12 f193 1"/>
                  <a:gd name="f202" fmla="*/ f12 f194 1"/>
                  <a:gd name="f203" fmla="*/ f12 f195 1"/>
                  <a:gd name="f204" fmla="*/ f12 f196 1"/>
                  <a:gd name="f205" fmla="*/ f12 f197 1"/>
                  <a:gd name="f206" fmla="*/ f12 f198 1"/>
                  <a:gd name="f207" fmla="*/ f12 f199 1"/>
                  <a:gd name="f208" fmla="*/ f200 f60 1"/>
                  <a:gd name="f209" fmla="*/ f201 f59 1"/>
                  <a:gd name="f210" fmla="*/ f202 f60 1"/>
                  <a:gd name="f211" fmla="*/ f203 f59 1"/>
                  <a:gd name="f212" fmla="*/ f204 f92 1"/>
                  <a:gd name="f213" fmla="*/ f205 f93 1"/>
                  <a:gd name="f214" fmla="*/ f206 f92 1"/>
                  <a:gd name="f215" fmla="*/ f207 f93 1"/>
                  <a:gd name="f216" fmla="+- f73 f208 0"/>
                  <a:gd name="f217" fmla="+- f72 f209 0"/>
                  <a:gd name="f218" fmla="+- f73 f210 0"/>
                  <a:gd name="f219" fmla="+- f72 f211 0"/>
                  <a:gd name="f220" fmla="+- f73 f212 0"/>
                  <a:gd name="f221" fmla="+- f72 f213 0"/>
                  <a:gd name="f222" fmla="+- f73 f214 0"/>
                  <a:gd name="f223" fmla="+- f72 f215 0"/>
                  <a:gd name="f224" fmla="max f216 f220"/>
                  <a:gd name="f225" fmla="max f218 f222"/>
                  <a:gd name="f226" fmla="max f217 f221"/>
                  <a:gd name="f227" fmla="max f219 f223"/>
                  <a:gd name="f228" fmla="min f216 f220"/>
                  <a:gd name="f229" fmla="min f218 f222"/>
                  <a:gd name="f230" fmla="min f217 f221"/>
                  <a:gd name="f231" fmla="min f219 f223"/>
                  <a:gd name="f232" fmla="+- f216 f222 0"/>
                  <a:gd name="f233" fmla="+- f217 f223 0"/>
                  <a:gd name="f234" fmla="+- f218 f220 0"/>
                  <a:gd name="f235" fmla="+- f219 f221 0"/>
                  <a:gd name="f236" fmla="*/ f216 f46 1"/>
                  <a:gd name="f237" fmla="*/ f217 f46 1"/>
                  <a:gd name="f238" fmla="*/ f220 f46 1"/>
                  <a:gd name="f239" fmla="*/ f221 f46 1"/>
                  <a:gd name="f240" fmla="max f224 f225"/>
                  <a:gd name="f241" fmla="max f226 f227"/>
                  <a:gd name="f242" fmla="min f228 f229"/>
                  <a:gd name="f243" fmla="min f230 f231"/>
                  <a:gd name="f244" fmla="*/ f232 1 2"/>
                  <a:gd name="f245" fmla="*/ f233 1 2"/>
                  <a:gd name="f246" fmla="*/ f234 1 2"/>
                  <a:gd name="f247" fmla="*/ f235 1 2"/>
                  <a:gd name="f248" fmla="?: f94 f51 f240"/>
                  <a:gd name="f249" fmla="?: f95 f52 f241"/>
                  <a:gd name="f250" fmla="?: f96 f22 f242"/>
                  <a:gd name="f251" fmla="?: f97 f22 f243"/>
                  <a:gd name="f252" fmla="*/ f244 f46 1"/>
                  <a:gd name="f253" fmla="*/ f245 f46 1"/>
                  <a:gd name="f254" fmla="*/ f246 f46 1"/>
                  <a:gd name="f255" fmla="*/ f247 f46 1"/>
                  <a:gd name="f256" fmla="*/ f250 f46 1"/>
                  <a:gd name="f257" fmla="*/ f251 f46 1"/>
                  <a:gd name="f258" fmla="*/ f248 f46 1"/>
                  <a:gd name="f259" fmla="*/ f249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252" y="f253"/>
                  </a:cxn>
                  <a:cxn ang="f44">
                    <a:pos x="f254" y="f255"/>
                  </a:cxn>
                  <a:cxn ang="f45">
                    <a:pos x="f87" y="f88"/>
                  </a:cxn>
                </a:cxnLst>
                <a:rect l="f256" t="f257" r="f258" b="f259"/>
                <a:pathLst>
                  <a:path>
                    <a:moveTo>
                      <a:pt x="f236" y="f237"/>
                    </a:moveTo>
                    <a:arcTo wR="f81" hR="f82" stAng="f57" swAng="f83"/>
                    <a:lnTo>
                      <a:pt x="f238" y="f239"/>
                    </a:lnTo>
                    <a:arcTo wR="f100" hR="f101" stAng="f58" swAng="f89"/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025" b="0" i="0" u="none" strike="noStrike" kern="0" cap="none" spc="0" baseline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grpSp>
            <p:nvGrpSpPr>
              <p:cNvPr id="8" name="Group 5">
                <a:extLst>
                  <a:ext uri="{FF2B5EF4-FFF2-40B4-BE49-F238E27FC236}">
                    <a16:creationId xmlns:a16="http://schemas.microsoft.com/office/drawing/2014/main" id="{92055C01-899C-43C3-8A8B-77A1F8456DD4}"/>
                  </a:ext>
                </a:extLst>
              </p:cNvPr>
              <p:cNvGrpSpPr/>
              <p:nvPr/>
            </p:nvGrpSpPr>
            <p:grpSpPr>
              <a:xfrm>
                <a:off x="2958632" y="1771677"/>
                <a:ext cx="3244071" cy="3244072"/>
                <a:chOff x="2958632" y="1771677"/>
                <a:chExt cx="3244071" cy="3244072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:a16="http://schemas.microsoft.com/office/drawing/2014/main" id="{76851181-2C71-4E19-BC1E-E486CA5197A4}"/>
                    </a:ext>
                  </a:extLst>
                </p:cNvPr>
                <p:cNvSpPr/>
                <p:nvPr/>
              </p:nvSpPr>
              <p:spPr>
                <a:xfrm>
                  <a:off x="2958632" y="1771677"/>
                  <a:ext cx="3244071" cy="3244071"/>
                </a:xfrm>
                <a:custGeom>
                  <a:avLst>
                    <a:gd name="f13" fmla="val 90"/>
                    <a:gd name="f14" fmla="val 131"/>
                    <a:gd name="f15" fmla="val 7053"/>
                  </a:avLst>
                  <a:gdLst>
                    <a:gd name="f3" fmla="val 10800000"/>
                    <a:gd name="f4" fmla="val 5400000"/>
                    <a:gd name="f5" fmla="val 16200000"/>
                    <a:gd name="f6" fmla="val 180"/>
                    <a:gd name="f7" fmla="val w"/>
                    <a:gd name="f8" fmla="val h"/>
                    <a:gd name="f9" fmla="val ss"/>
                    <a:gd name="f10" fmla="val 0"/>
                    <a:gd name="f11" fmla="*/ 5419351 1 1725033"/>
                    <a:gd name="f12" fmla="+- 0 0 1"/>
                    <a:gd name="f13" fmla="val 90"/>
                    <a:gd name="f14" fmla="val 131"/>
                    <a:gd name="f15" fmla="val 7053"/>
                    <a:gd name="f16" fmla="+- 0 0 -180"/>
                    <a:gd name="f17" fmla="+- 0 0 -401"/>
                    <a:gd name="f18" fmla="+- 0 0 -291"/>
                    <a:gd name="f19" fmla="abs f7"/>
                    <a:gd name="f20" fmla="abs f8"/>
                    <a:gd name="f21" fmla="abs f9"/>
                    <a:gd name="f22" fmla="val f10"/>
                    <a:gd name="f23" fmla="val f15"/>
                    <a:gd name="f24" fmla="+- 0 0 f13"/>
                    <a:gd name="f25" fmla="+- 0 0 f14"/>
                    <a:gd name="f26" fmla="*/ f16 f3 1"/>
                    <a:gd name="f27" fmla="*/ f17 f3 1"/>
                    <a:gd name="f28" fmla="*/ f18 f3 1"/>
                    <a:gd name="f29" fmla="?: f19 f7 1"/>
                    <a:gd name="f30" fmla="?: f20 f8 1"/>
                    <a:gd name="f31" fmla="?: f21 f9 1"/>
                    <a:gd name="f32" fmla="*/ f24 f3 1"/>
                    <a:gd name="f33" fmla="*/ f25 f3 1"/>
                    <a:gd name="f34" fmla="*/ f26 1 f6"/>
                    <a:gd name="f35" fmla="*/ f27 1 f6"/>
                    <a:gd name="f36" fmla="*/ f28 1 f6"/>
                    <a:gd name="f37" fmla="*/ f29 1 21600"/>
                    <a:gd name="f38" fmla="*/ f30 1 21600"/>
                    <a:gd name="f39" fmla="*/ 21600 f29 1"/>
                    <a:gd name="f40" fmla="*/ 21600 f30 1"/>
                    <a:gd name="f41" fmla="*/ f32 1 f6"/>
                    <a:gd name="f42" fmla="*/ f33 1 f6"/>
                    <a:gd name="f43" fmla="+- f34 0 f4"/>
                    <a:gd name="f44" fmla="+- f35 0 f4"/>
                    <a:gd name="f45" fmla="+- f36 0 f4"/>
                    <a:gd name="f46" fmla="min f38 f37"/>
                    <a:gd name="f47" fmla="*/ f39 1 f31"/>
                    <a:gd name="f48" fmla="*/ f40 1 f31"/>
                    <a:gd name="f49" fmla="+- f41 0 f4"/>
                    <a:gd name="f50" fmla="+- f42 0 f4"/>
                    <a:gd name="f51" fmla="val f47"/>
                    <a:gd name="f52" fmla="val f48"/>
                    <a:gd name="f53" fmla="+- 0 0 f49"/>
                    <a:gd name="f54" fmla="+- 0 0 f50"/>
                    <a:gd name="f55" fmla="+- f52 0 f22"/>
                    <a:gd name="f56" fmla="+- f51 0 f22"/>
                    <a:gd name="f57" fmla="val f53"/>
                    <a:gd name="f58" fmla="val f54"/>
                    <a:gd name="f59" fmla="*/ f55 1 2"/>
                    <a:gd name="f60" fmla="*/ f56 1 2"/>
                    <a:gd name="f61" fmla="min f56 f55"/>
                    <a:gd name="f62" fmla="+- f58 0 f57"/>
                    <a:gd name="f63" fmla="+- f57 f4 0"/>
                    <a:gd name="f64" fmla="+- f58 f4 0"/>
                    <a:gd name="f65" fmla="+- 21600000 0 f57"/>
                    <a:gd name="f66" fmla="+- f4 0 f57"/>
                    <a:gd name="f67" fmla="+- 27000000 0 f57"/>
                    <a:gd name="f68" fmla="+- f3 0 f57"/>
                    <a:gd name="f69" fmla="+- 32400000 0 f57"/>
                    <a:gd name="f70" fmla="+- f5 0 f57"/>
                    <a:gd name="f71" fmla="+- 37800000 0 f57"/>
                    <a:gd name="f72" fmla="+- f22 f59 0"/>
                    <a:gd name="f73" fmla="+- f22 f60 0"/>
                    <a:gd name="f74" fmla="+- f62 21600000 0"/>
                    <a:gd name="f75" fmla="*/ f63 f11 1"/>
                    <a:gd name="f76" fmla="*/ f64 f11 1"/>
                    <a:gd name="f77" fmla="*/ f61 f23 1"/>
                    <a:gd name="f78" fmla="?: f66 f66 f67"/>
                    <a:gd name="f79" fmla="?: f68 f68 f69"/>
                    <a:gd name="f80" fmla="?: f70 f70 f71"/>
                    <a:gd name="f81" fmla="*/ f60 f46 1"/>
                    <a:gd name="f82" fmla="*/ f59 f46 1"/>
                    <a:gd name="f83" fmla="?: f62 f62 f74"/>
                    <a:gd name="f84" fmla="*/ f75 1 f3"/>
                    <a:gd name="f85" fmla="*/ f76 1 f3"/>
                    <a:gd name="f86" fmla="*/ f77 1 100000"/>
                    <a:gd name="f87" fmla="*/ f73 f46 1"/>
                    <a:gd name="f88" fmla="*/ f72 f46 1"/>
                    <a:gd name="f89" fmla="+- 0 0 f83"/>
                    <a:gd name="f90" fmla="+- 0 0 f84"/>
                    <a:gd name="f91" fmla="+- 0 0 f85"/>
                    <a:gd name="f92" fmla="+- f60 0 f86"/>
                    <a:gd name="f93" fmla="+- f59 0 f86"/>
                    <a:gd name="f94" fmla="+- f83 0 f65"/>
                    <a:gd name="f95" fmla="+- f83 0 f78"/>
                    <a:gd name="f96" fmla="+- f83 0 f79"/>
                    <a:gd name="f97" fmla="+- f83 0 f80"/>
                    <a:gd name="f98" fmla="+- 0 0 f90"/>
                    <a:gd name="f99" fmla="+- 0 0 f91"/>
                    <a:gd name="f100" fmla="*/ f92 f46 1"/>
                    <a:gd name="f101" fmla="*/ f93 f46 1"/>
                    <a:gd name="f102" fmla="*/ f98 f3 1"/>
                    <a:gd name="f103" fmla="*/ f99 f3 1"/>
                    <a:gd name="f104" fmla="*/ f102 1 f11"/>
                    <a:gd name="f105" fmla="*/ f103 1 f11"/>
                    <a:gd name="f106" fmla="+- f104 0 f4"/>
                    <a:gd name="f107" fmla="+- f105 0 f4"/>
                    <a:gd name="f108" fmla="sin 1 f106"/>
                    <a:gd name="f109" fmla="cos 1 f106"/>
                    <a:gd name="f110" fmla="sin 1 f107"/>
                    <a:gd name="f111" fmla="cos 1 f107"/>
                    <a:gd name="f112" fmla="+- 0 0 f108"/>
                    <a:gd name="f113" fmla="+- 0 0 f109"/>
                    <a:gd name="f114" fmla="+- 0 0 f110"/>
                    <a:gd name="f115" fmla="+- 0 0 f111"/>
                    <a:gd name="f116" fmla="+- 0 0 f112"/>
                    <a:gd name="f117" fmla="+- 0 0 f113"/>
                    <a:gd name="f118" fmla="+- 0 0 f114"/>
                    <a:gd name="f119" fmla="+- 0 0 f115"/>
                    <a:gd name="f120" fmla="*/ f116 f60 1"/>
                    <a:gd name="f121" fmla="*/ f117 f59 1"/>
                    <a:gd name="f122" fmla="*/ f118 f60 1"/>
                    <a:gd name="f123" fmla="*/ f119 f59 1"/>
                    <a:gd name="f124" fmla="*/ f118 f92 1"/>
                    <a:gd name="f125" fmla="*/ f119 f93 1"/>
                    <a:gd name="f126" fmla="*/ f116 f92 1"/>
                    <a:gd name="f127" fmla="*/ f117 f93 1"/>
                    <a:gd name="f128" fmla="+- 0 0 f121"/>
                    <a:gd name="f129" fmla="+- 0 0 f120"/>
                    <a:gd name="f130" fmla="+- 0 0 f123"/>
                    <a:gd name="f131" fmla="+- 0 0 f122"/>
                    <a:gd name="f132" fmla="+- 0 0 f125"/>
                    <a:gd name="f133" fmla="+- 0 0 f124"/>
                    <a:gd name="f134" fmla="+- 0 0 f127"/>
                    <a:gd name="f135" fmla="+- 0 0 f126"/>
                    <a:gd name="f136" fmla="+- 0 0 f128"/>
                    <a:gd name="f137" fmla="+- 0 0 f129"/>
                    <a:gd name="f138" fmla="+- 0 0 f130"/>
                    <a:gd name="f139" fmla="+- 0 0 f131"/>
                    <a:gd name="f140" fmla="+- 0 0 f132"/>
                    <a:gd name="f141" fmla="+- 0 0 f133"/>
                    <a:gd name="f142" fmla="+- 0 0 f134"/>
                    <a:gd name="f143" fmla="+- 0 0 f135"/>
                    <a:gd name="f144" fmla="at2 f136 f137"/>
                    <a:gd name="f145" fmla="at2 f138 f139"/>
                    <a:gd name="f146" fmla="at2 f140 f141"/>
                    <a:gd name="f147" fmla="at2 f142 f143"/>
                    <a:gd name="f148" fmla="+- f144 f4 0"/>
                    <a:gd name="f149" fmla="+- f145 f4 0"/>
                    <a:gd name="f150" fmla="+- f146 f4 0"/>
                    <a:gd name="f151" fmla="+- f147 f4 0"/>
                    <a:gd name="f152" fmla="*/ f148 f11 1"/>
                    <a:gd name="f153" fmla="*/ f149 f11 1"/>
                    <a:gd name="f154" fmla="*/ f150 f11 1"/>
                    <a:gd name="f155" fmla="*/ f151 f11 1"/>
                    <a:gd name="f156" fmla="*/ f152 1 f3"/>
                    <a:gd name="f157" fmla="*/ f153 1 f3"/>
                    <a:gd name="f158" fmla="*/ f154 1 f3"/>
                    <a:gd name="f159" fmla="*/ f155 1 f3"/>
                    <a:gd name="f160" fmla="+- 0 0 f156"/>
                    <a:gd name="f161" fmla="+- 0 0 f157"/>
                    <a:gd name="f162" fmla="+- 0 0 f158"/>
                    <a:gd name="f163" fmla="+- 0 0 f159"/>
                    <a:gd name="f164" fmla="val f160"/>
                    <a:gd name="f165" fmla="val f161"/>
                    <a:gd name="f166" fmla="val f162"/>
                    <a:gd name="f167" fmla="val f163"/>
                    <a:gd name="f168" fmla="+- 0 0 f164"/>
                    <a:gd name="f169" fmla="+- 0 0 f165"/>
                    <a:gd name="f170" fmla="+- 0 0 f166"/>
                    <a:gd name="f171" fmla="+- 0 0 f167"/>
                    <a:gd name="f172" fmla="*/ f168 f3 1"/>
                    <a:gd name="f173" fmla="*/ f169 f3 1"/>
                    <a:gd name="f174" fmla="*/ f170 f3 1"/>
                    <a:gd name="f175" fmla="*/ f171 f3 1"/>
                    <a:gd name="f176" fmla="*/ f172 1 f11"/>
                    <a:gd name="f177" fmla="*/ f173 1 f11"/>
                    <a:gd name="f178" fmla="*/ f174 1 f11"/>
                    <a:gd name="f179" fmla="*/ f175 1 f11"/>
                    <a:gd name="f180" fmla="+- f176 0 f4"/>
                    <a:gd name="f181" fmla="+- f177 0 f4"/>
                    <a:gd name="f182" fmla="+- f178 0 f4"/>
                    <a:gd name="f183" fmla="+- f179 0 f4"/>
                    <a:gd name="f184" fmla="cos 1 f180"/>
                    <a:gd name="f185" fmla="sin 1 f180"/>
                    <a:gd name="f186" fmla="cos 1 f181"/>
                    <a:gd name="f187" fmla="sin 1 f181"/>
                    <a:gd name="f188" fmla="cos 1 f182"/>
                    <a:gd name="f189" fmla="sin 1 f182"/>
                    <a:gd name="f190" fmla="cos 1 f183"/>
                    <a:gd name="f191" fmla="sin 1 f183"/>
                    <a:gd name="f192" fmla="+- 0 0 f184"/>
                    <a:gd name="f193" fmla="+- 0 0 f185"/>
                    <a:gd name="f194" fmla="+- 0 0 f186"/>
                    <a:gd name="f195" fmla="+- 0 0 f187"/>
                    <a:gd name="f196" fmla="+- 0 0 f188"/>
                    <a:gd name="f197" fmla="+- 0 0 f189"/>
                    <a:gd name="f198" fmla="+- 0 0 f190"/>
                    <a:gd name="f199" fmla="+- 0 0 f191"/>
                    <a:gd name="f200" fmla="*/ f12 f192 1"/>
                    <a:gd name="f201" fmla="*/ f12 f193 1"/>
                    <a:gd name="f202" fmla="*/ f12 f194 1"/>
                    <a:gd name="f203" fmla="*/ f12 f195 1"/>
                    <a:gd name="f204" fmla="*/ f12 f196 1"/>
                    <a:gd name="f205" fmla="*/ f12 f197 1"/>
                    <a:gd name="f206" fmla="*/ f12 f198 1"/>
                    <a:gd name="f207" fmla="*/ f12 f199 1"/>
                    <a:gd name="f208" fmla="*/ f200 f60 1"/>
                    <a:gd name="f209" fmla="*/ f201 f59 1"/>
                    <a:gd name="f210" fmla="*/ f202 f60 1"/>
                    <a:gd name="f211" fmla="*/ f203 f59 1"/>
                    <a:gd name="f212" fmla="*/ f204 f92 1"/>
                    <a:gd name="f213" fmla="*/ f205 f93 1"/>
                    <a:gd name="f214" fmla="*/ f206 f92 1"/>
                    <a:gd name="f215" fmla="*/ f207 f93 1"/>
                    <a:gd name="f216" fmla="+- f73 f208 0"/>
                    <a:gd name="f217" fmla="+- f72 f209 0"/>
                    <a:gd name="f218" fmla="+- f73 f210 0"/>
                    <a:gd name="f219" fmla="+- f72 f211 0"/>
                    <a:gd name="f220" fmla="+- f73 f212 0"/>
                    <a:gd name="f221" fmla="+- f72 f213 0"/>
                    <a:gd name="f222" fmla="+- f73 f214 0"/>
                    <a:gd name="f223" fmla="+- f72 f215 0"/>
                    <a:gd name="f224" fmla="max f216 f220"/>
                    <a:gd name="f225" fmla="max f218 f222"/>
                    <a:gd name="f226" fmla="max f217 f221"/>
                    <a:gd name="f227" fmla="max f219 f223"/>
                    <a:gd name="f228" fmla="min f216 f220"/>
                    <a:gd name="f229" fmla="min f218 f222"/>
                    <a:gd name="f230" fmla="min f217 f221"/>
                    <a:gd name="f231" fmla="min f219 f223"/>
                    <a:gd name="f232" fmla="+- f216 f222 0"/>
                    <a:gd name="f233" fmla="+- f217 f223 0"/>
                    <a:gd name="f234" fmla="+- f218 f220 0"/>
                    <a:gd name="f235" fmla="+- f219 f221 0"/>
                    <a:gd name="f236" fmla="*/ f216 f46 1"/>
                    <a:gd name="f237" fmla="*/ f217 f46 1"/>
                    <a:gd name="f238" fmla="*/ f220 f46 1"/>
                    <a:gd name="f239" fmla="*/ f221 f46 1"/>
                    <a:gd name="f240" fmla="max f224 f225"/>
                    <a:gd name="f241" fmla="max f226 f227"/>
                    <a:gd name="f242" fmla="min f228 f229"/>
                    <a:gd name="f243" fmla="min f230 f231"/>
                    <a:gd name="f244" fmla="*/ f232 1 2"/>
                    <a:gd name="f245" fmla="*/ f233 1 2"/>
                    <a:gd name="f246" fmla="*/ f234 1 2"/>
                    <a:gd name="f247" fmla="*/ f235 1 2"/>
                    <a:gd name="f248" fmla="?: f94 f51 f240"/>
                    <a:gd name="f249" fmla="?: f95 f52 f241"/>
                    <a:gd name="f250" fmla="?: f96 f22 f242"/>
                    <a:gd name="f251" fmla="?: f97 f22 f243"/>
                    <a:gd name="f252" fmla="*/ f244 f46 1"/>
                    <a:gd name="f253" fmla="*/ f245 f46 1"/>
                    <a:gd name="f254" fmla="*/ f246 f46 1"/>
                    <a:gd name="f255" fmla="*/ f247 f46 1"/>
                    <a:gd name="f256" fmla="*/ f250 f46 1"/>
                    <a:gd name="f257" fmla="*/ f251 f46 1"/>
                    <a:gd name="f258" fmla="*/ f248 f46 1"/>
                    <a:gd name="f259" fmla="*/ f249 f4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252" y="f253"/>
                    </a:cxn>
                    <a:cxn ang="f44">
                      <a:pos x="f254" y="f255"/>
                    </a:cxn>
                    <a:cxn ang="f45">
                      <a:pos x="f87" y="f88"/>
                    </a:cxn>
                  </a:cxnLst>
                  <a:rect l="f256" t="f257" r="f258" b="f259"/>
                  <a:pathLst>
                    <a:path>
                      <a:moveTo>
                        <a:pt x="f236" y="f237"/>
                      </a:moveTo>
                      <a:arcTo wR="f81" hR="f82" stAng="f57" swAng="f83"/>
                      <a:lnTo>
                        <a:pt x="f238" y="f239"/>
                      </a:lnTo>
                      <a:arcTo wR="f100" hR="f101" stAng="f58" swAng="f89"/>
                      <a:close/>
                    </a:path>
                  </a:pathLst>
                </a:custGeom>
                <a:solidFill>
                  <a:srgbClr val="00B05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025" b="0" i="0" u="none" strike="noStrike" kern="0" cap="none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Calibri"/>
                    <a:ea typeface="맑은 고딕" pitchFamily="34"/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:a16="http://schemas.microsoft.com/office/drawing/2014/main" id="{37464CBA-76D2-4041-AE21-9C839DA089D8}"/>
                    </a:ext>
                  </a:extLst>
                </p:cNvPr>
                <p:cNvSpPr/>
                <p:nvPr/>
              </p:nvSpPr>
              <p:spPr>
                <a:xfrm rot="5400013">
                  <a:off x="2958632" y="1771678"/>
                  <a:ext cx="3244071" cy="3244071"/>
                </a:xfrm>
                <a:custGeom>
                  <a:avLst>
                    <a:gd name="f13" fmla="val 137"/>
                    <a:gd name="f14" fmla="val 179"/>
                    <a:gd name="f15" fmla="val 7179"/>
                  </a:avLst>
                  <a:gdLst>
                    <a:gd name="f3" fmla="val 10800000"/>
                    <a:gd name="f4" fmla="val 5400000"/>
                    <a:gd name="f5" fmla="val 16200000"/>
                    <a:gd name="f6" fmla="val 180"/>
                    <a:gd name="f7" fmla="val w"/>
                    <a:gd name="f8" fmla="val h"/>
                    <a:gd name="f9" fmla="val ss"/>
                    <a:gd name="f10" fmla="val 0"/>
                    <a:gd name="f11" fmla="*/ 5419351 1 1725033"/>
                    <a:gd name="f12" fmla="+- 0 0 1"/>
                    <a:gd name="f13" fmla="val 137"/>
                    <a:gd name="f14" fmla="val 179"/>
                    <a:gd name="f15" fmla="val 7179"/>
                    <a:gd name="f16" fmla="+- 0 0 -227"/>
                    <a:gd name="f17" fmla="+- 0 0 -449"/>
                    <a:gd name="f18" fmla="+- 0 0 -338"/>
                    <a:gd name="f19" fmla="abs f7"/>
                    <a:gd name="f20" fmla="abs f8"/>
                    <a:gd name="f21" fmla="abs f9"/>
                    <a:gd name="f22" fmla="val f10"/>
                    <a:gd name="f23" fmla="val f15"/>
                    <a:gd name="f24" fmla="+- 0 0 f13"/>
                    <a:gd name="f25" fmla="+- 0 0 f14"/>
                    <a:gd name="f26" fmla="*/ f16 f3 1"/>
                    <a:gd name="f27" fmla="*/ f17 f3 1"/>
                    <a:gd name="f28" fmla="*/ f18 f3 1"/>
                    <a:gd name="f29" fmla="?: f19 f7 1"/>
                    <a:gd name="f30" fmla="?: f20 f8 1"/>
                    <a:gd name="f31" fmla="?: f21 f9 1"/>
                    <a:gd name="f32" fmla="*/ f24 f3 1"/>
                    <a:gd name="f33" fmla="*/ f25 f3 1"/>
                    <a:gd name="f34" fmla="*/ f26 1 f6"/>
                    <a:gd name="f35" fmla="*/ f27 1 f6"/>
                    <a:gd name="f36" fmla="*/ f28 1 f6"/>
                    <a:gd name="f37" fmla="*/ f29 1 21600"/>
                    <a:gd name="f38" fmla="*/ f30 1 21600"/>
                    <a:gd name="f39" fmla="*/ 21600 f29 1"/>
                    <a:gd name="f40" fmla="*/ 21600 f30 1"/>
                    <a:gd name="f41" fmla="*/ f32 1 f6"/>
                    <a:gd name="f42" fmla="*/ f33 1 f6"/>
                    <a:gd name="f43" fmla="+- f34 0 f4"/>
                    <a:gd name="f44" fmla="+- f35 0 f4"/>
                    <a:gd name="f45" fmla="+- f36 0 f4"/>
                    <a:gd name="f46" fmla="min f38 f37"/>
                    <a:gd name="f47" fmla="*/ f39 1 f31"/>
                    <a:gd name="f48" fmla="*/ f40 1 f31"/>
                    <a:gd name="f49" fmla="+- f41 0 f4"/>
                    <a:gd name="f50" fmla="+- f42 0 f4"/>
                    <a:gd name="f51" fmla="val f47"/>
                    <a:gd name="f52" fmla="val f48"/>
                    <a:gd name="f53" fmla="+- 0 0 f49"/>
                    <a:gd name="f54" fmla="+- 0 0 f50"/>
                    <a:gd name="f55" fmla="+- f52 0 f22"/>
                    <a:gd name="f56" fmla="+- f51 0 f22"/>
                    <a:gd name="f57" fmla="val f53"/>
                    <a:gd name="f58" fmla="val f54"/>
                    <a:gd name="f59" fmla="*/ f55 1 2"/>
                    <a:gd name="f60" fmla="*/ f56 1 2"/>
                    <a:gd name="f61" fmla="min f56 f55"/>
                    <a:gd name="f62" fmla="+- f58 0 f57"/>
                    <a:gd name="f63" fmla="+- f57 f4 0"/>
                    <a:gd name="f64" fmla="+- f58 f4 0"/>
                    <a:gd name="f65" fmla="+- 21600000 0 f57"/>
                    <a:gd name="f66" fmla="+- f4 0 f57"/>
                    <a:gd name="f67" fmla="+- 27000000 0 f57"/>
                    <a:gd name="f68" fmla="+- f3 0 f57"/>
                    <a:gd name="f69" fmla="+- 32400000 0 f57"/>
                    <a:gd name="f70" fmla="+- f5 0 f57"/>
                    <a:gd name="f71" fmla="+- 37800000 0 f57"/>
                    <a:gd name="f72" fmla="+- f22 f59 0"/>
                    <a:gd name="f73" fmla="+- f22 f60 0"/>
                    <a:gd name="f74" fmla="+- f62 21600000 0"/>
                    <a:gd name="f75" fmla="*/ f63 f11 1"/>
                    <a:gd name="f76" fmla="*/ f64 f11 1"/>
                    <a:gd name="f77" fmla="*/ f61 f23 1"/>
                    <a:gd name="f78" fmla="?: f66 f66 f67"/>
                    <a:gd name="f79" fmla="?: f68 f68 f69"/>
                    <a:gd name="f80" fmla="?: f70 f70 f71"/>
                    <a:gd name="f81" fmla="*/ f60 f46 1"/>
                    <a:gd name="f82" fmla="*/ f59 f46 1"/>
                    <a:gd name="f83" fmla="?: f62 f62 f74"/>
                    <a:gd name="f84" fmla="*/ f75 1 f3"/>
                    <a:gd name="f85" fmla="*/ f76 1 f3"/>
                    <a:gd name="f86" fmla="*/ f77 1 100000"/>
                    <a:gd name="f87" fmla="*/ f73 f46 1"/>
                    <a:gd name="f88" fmla="*/ f72 f46 1"/>
                    <a:gd name="f89" fmla="+- 0 0 f83"/>
                    <a:gd name="f90" fmla="+- 0 0 f84"/>
                    <a:gd name="f91" fmla="+- 0 0 f85"/>
                    <a:gd name="f92" fmla="+- f60 0 f86"/>
                    <a:gd name="f93" fmla="+- f59 0 f86"/>
                    <a:gd name="f94" fmla="+- f83 0 f65"/>
                    <a:gd name="f95" fmla="+- f83 0 f78"/>
                    <a:gd name="f96" fmla="+- f83 0 f79"/>
                    <a:gd name="f97" fmla="+- f83 0 f80"/>
                    <a:gd name="f98" fmla="+- 0 0 f90"/>
                    <a:gd name="f99" fmla="+- 0 0 f91"/>
                    <a:gd name="f100" fmla="*/ f92 f46 1"/>
                    <a:gd name="f101" fmla="*/ f93 f46 1"/>
                    <a:gd name="f102" fmla="*/ f98 f3 1"/>
                    <a:gd name="f103" fmla="*/ f99 f3 1"/>
                    <a:gd name="f104" fmla="*/ f102 1 f11"/>
                    <a:gd name="f105" fmla="*/ f103 1 f11"/>
                    <a:gd name="f106" fmla="+- f104 0 f4"/>
                    <a:gd name="f107" fmla="+- f105 0 f4"/>
                    <a:gd name="f108" fmla="sin 1 f106"/>
                    <a:gd name="f109" fmla="cos 1 f106"/>
                    <a:gd name="f110" fmla="sin 1 f107"/>
                    <a:gd name="f111" fmla="cos 1 f107"/>
                    <a:gd name="f112" fmla="+- 0 0 f108"/>
                    <a:gd name="f113" fmla="+- 0 0 f109"/>
                    <a:gd name="f114" fmla="+- 0 0 f110"/>
                    <a:gd name="f115" fmla="+- 0 0 f111"/>
                    <a:gd name="f116" fmla="+- 0 0 f112"/>
                    <a:gd name="f117" fmla="+- 0 0 f113"/>
                    <a:gd name="f118" fmla="+- 0 0 f114"/>
                    <a:gd name="f119" fmla="+- 0 0 f115"/>
                    <a:gd name="f120" fmla="*/ f116 f60 1"/>
                    <a:gd name="f121" fmla="*/ f117 f59 1"/>
                    <a:gd name="f122" fmla="*/ f118 f60 1"/>
                    <a:gd name="f123" fmla="*/ f119 f59 1"/>
                    <a:gd name="f124" fmla="*/ f118 f92 1"/>
                    <a:gd name="f125" fmla="*/ f119 f93 1"/>
                    <a:gd name="f126" fmla="*/ f116 f92 1"/>
                    <a:gd name="f127" fmla="*/ f117 f93 1"/>
                    <a:gd name="f128" fmla="+- 0 0 f121"/>
                    <a:gd name="f129" fmla="+- 0 0 f120"/>
                    <a:gd name="f130" fmla="+- 0 0 f123"/>
                    <a:gd name="f131" fmla="+- 0 0 f122"/>
                    <a:gd name="f132" fmla="+- 0 0 f125"/>
                    <a:gd name="f133" fmla="+- 0 0 f124"/>
                    <a:gd name="f134" fmla="+- 0 0 f127"/>
                    <a:gd name="f135" fmla="+- 0 0 f126"/>
                    <a:gd name="f136" fmla="+- 0 0 f128"/>
                    <a:gd name="f137" fmla="+- 0 0 f129"/>
                    <a:gd name="f138" fmla="+- 0 0 f130"/>
                    <a:gd name="f139" fmla="+- 0 0 f131"/>
                    <a:gd name="f140" fmla="+- 0 0 f132"/>
                    <a:gd name="f141" fmla="+- 0 0 f133"/>
                    <a:gd name="f142" fmla="+- 0 0 f134"/>
                    <a:gd name="f143" fmla="+- 0 0 f135"/>
                    <a:gd name="f144" fmla="at2 f136 f137"/>
                    <a:gd name="f145" fmla="at2 f138 f139"/>
                    <a:gd name="f146" fmla="at2 f140 f141"/>
                    <a:gd name="f147" fmla="at2 f142 f143"/>
                    <a:gd name="f148" fmla="+- f144 f4 0"/>
                    <a:gd name="f149" fmla="+- f145 f4 0"/>
                    <a:gd name="f150" fmla="+- f146 f4 0"/>
                    <a:gd name="f151" fmla="+- f147 f4 0"/>
                    <a:gd name="f152" fmla="*/ f148 f11 1"/>
                    <a:gd name="f153" fmla="*/ f149 f11 1"/>
                    <a:gd name="f154" fmla="*/ f150 f11 1"/>
                    <a:gd name="f155" fmla="*/ f151 f11 1"/>
                    <a:gd name="f156" fmla="*/ f152 1 f3"/>
                    <a:gd name="f157" fmla="*/ f153 1 f3"/>
                    <a:gd name="f158" fmla="*/ f154 1 f3"/>
                    <a:gd name="f159" fmla="*/ f155 1 f3"/>
                    <a:gd name="f160" fmla="+- 0 0 f156"/>
                    <a:gd name="f161" fmla="+- 0 0 f157"/>
                    <a:gd name="f162" fmla="+- 0 0 f158"/>
                    <a:gd name="f163" fmla="+- 0 0 f159"/>
                    <a:gd name="f164" fmla="val f160"/>
                    <a:gd name="f165" fmla="val f161"/>
                    <a:gd name="f166" fmla="val f162"/>
                    <a:gd name="f167" fmla="val f163"/>
                    <a:gd name="f168" fmla="+- 0 0 f164"/>
                    <a:gd name="f169" fmla="+- 0 0 f165"/>
                    <a:gd name="f170" fmla="+- 0 0 f166"/>
                    <a:gd name="f171" fmla="+- 0 0 f167"/>
                    <a:gd name="f172" fmla="*/ f168 f3 1"/>
                    <a:gd name="f173" fmla="*/ f169 f3 1"/>
                    <a:gd name="f174" fmla="*/ f170 f3 1"/>
                    <a:gd name="f175" fmla="*/ f171 f3 1"/>
                    <a:gd name="f176" fmla="*/ f172 1 f11"/>
                    <a:gd name="f177" fmla="*/ f173 1 f11"/>
                    <a:gd name="f178" fmla="*/ f174 1 f11"/>
                    <a:gd name="f179" fmla="*/ f175 1 f11"/>
                    <a:gd name="f180" fmla="+- f176 0 f4"/>
                    <a:gd name="f181" fmla="+- f177 0 f4"/>
                    <a:gd name="f182" fmla="+- f178 0 f4"/>
                    <a:gd name="f183" fmla="+- f179 0 f4"/>
                    <a:gd name="f184" fmla="cos 1 f180"/>
                    <a:gd name="f185" fmla="sin 1 f180"/>
                    <a:gd name="f186" fmla="cos 1 f181"/>
                    <a:gd name="f187" fmla="sin 1 f181"/>
                    <a:gd name="f188" fmla="cos 1 f182"/>
                    <a:gd name="f189" fmla="sin 1 f182"/>
                    <a:gd name="f190" fmla="cos 1 f183"/>
                    <a:gd name="f191" fmla="sin 1 f183"/>
                    <a:gd name="f192" fmla="+- 0 0 f184"/>
                    <a:gd name="f193" fmla="+- 0 0 f185"/>
                    <a:gd name="f194" fmla="+- 0 0 f186"/>
                    <a:gd name="f195" fmla="+- 0 0 f187"/>
                    <a:gd name="f196" fmla="+- 0 0 f188"/>
                    <a:gd name="f197" fmla="+- 0 0 f189"/>
                    <a:gd name="f198" fmla="+- 0 0 f190"/>
                    <a:gd name="f199" fmla="+- 0 0 f191"/>
                    <a:gd name="f200" fmla="*/ f12 f192 1"/>
                    <a:gd name="f201" fmla="*/ f12 f193 1"/>
                    <a:gd name="f202" fmla="*/ f12 f194 1"/>
                    <a:gd name="f203" fmla="*/ f12 f195 1"/>
                    <a:gd name="f204" fmla="*/ f12 f196 1"/>
                    <a:gd name="f205" fmla="*/ f12 f197 1"/>
                    <a:gd name="f206" fmla="*/ f12 f198 1"/>
                    <a:gd name="f207" fmla="*/ f12 f199 1"/>
                    <a:gd name="f208" fmla="*/ f200 f60 1"/>
                    <a:gd name="f209" fmla="*/ f201 f59 1"/>
                    <a:gd name="f210" fmla="*/ f202 f60 1"/>
                    <a:gd name="f211" fmla="*/ f203 f59 1"/>
                    <a:gd name="f212" fmla="*/ f204 f92 1"/>
                    <a:gd name="f213" fmla="*/ f205 f93 1"/>
                    <a:gd name="f214" fmla="*/ f206 f92 1"/>
                    <a:gd name="f215" fmla="*/ f207 f93 1"/>
                    <a:gd name="f216" fmla="+- f73 f208 0"/>
                    <a:gd name="f217" fmla="+- f72 f209 0"/>
                    <a:gd name="f218" fmla="+- f73 f210 0"/>
                    <a:gd name="f219" fmla="+- f72 f211 0"/>
                    <a:gd name="f220" fmla="+- f73 f212 0"/>
                    <a:gd name="f221" fmla="+- f72 f213 0"/>
                    <a:gd name="f222" fmla="+- f73 f214 0"/>
                    <a:gd name="f223" fmla="+- f72 f215 0"/>
                    <a:gd name="f224" fmla="max f216 f220"/>
                    <a:gd name="f225" fmla="max f218 f222"/>
                    <a:gd name="f226" fmla="max f217 f221"/>
                    <a:gd name="f227" fmla="max f219 f223"/>
                    <a:gd name="f228" fmla="min f216 f220"/>
                    <a:gd name="f229" fmla="min f218 f222"/>
                    <a:gd name="f230" fmla="min f217 f221"/>
                    <a:gd name="f231" fmla="min f219 f223"/>
                    <a:gd name="f232" fmla="+- f216 f222 0"/>
                    <a:gd name="f233" fmla="+- f217 f223 0"/>
                    <a:gd name="f234" fmla="+- f218 f220 0"/>
                    <a:gd name="f235" fmla="+- f219 f221 0"/>
                    <a:gd name="f236" fmla="*/ f216 f46 1"/>
                    <a:gd name="f237" fmla="*/ f217 f46 1"/>
                    <a:gd name="f238" fmla="*/ f220 f46 1"/>
                    <a:gd name="f239" fmla="*/ f221 f46 1"/>
                    <a:gd name="f240" fmla="max f224 f225"/>
                    <a:gd name="f241" fmla="max f226 f227"/>
                    <a:gd name="f242" fmla="min f228 f229"/>
                    <a:gd name="f243" fmla="min f230 f231"/>
                    <a:gd name="f244" fmla="*/ f232 1 2"/>
                    <a:gd name="f245" fmla="*/ f233 1 2"/>
                    <a:gd name="f246" fmla="*/ f234 1 2"/>
                    <a:gd name="f247" fmla="*/ f235 1 2"/>
                    <a:gd name="f248" fmla="?: f94 f51 f240"/>
                    <a:gd name="f249" fmla="?: f95 f52 f241"/>
                    <a:gd name="f250" fmla="?: f96 f22 f242"/>
                    <a:gd name="f251" fmla="?: f97 f22 f243"/>
                    <a:gd name="f252" fmla="*/ f244 f46 1"/>
                    <a:gd name="f253" fmla="*/ f245 f46 1"/>
                    <a:gd name="f254" fmla="*/ f246 f46 1"/>
                    <a:gd name="f255" fmla="*/ f247 f46 1"/>
                    <a:gd name="f256" fmla="*/ f250 f46 1"/>
                    <a:gd name="f257" fmla="*/ f251 f46 1"/>
                    <a:gd name="f258" fmla="*/ f248 f46 1"/>
                    <a:gd name="f259" fmla="*/ f249 f4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252" y="f253"/>
                    </a:cxn>
                    <a:cxn ang="f44">
                      <a:pos x="f254" y="f255"/>
                    </a:cxn>
                    <a:cxn ang="f45">
                      <a:pos x="f87" y="f88"/>
                    </a:cxn>
                  </a:cxnLst>
                  <a:rect l="f256" t="f257" r="f258" b="f259"/>
                  <a:pathLst>
                    <a:path>
                      <a:moveTo>
                        <a:pt x="f236" y="f237"/>
                      </a:moveTo>
                      <a:arcTo wR="f81" hR="f82" stAng="f57" swAng="f83"/>
                      <a:lnTo>
                        <a:pt x="f238" y="f239"/>
                      </a:lnTo>
                      <a:arcTo wR="f100" hR="f101" stAng="f58" swAng="f89"/>
                      <a:close/>
                    </a:path>
                  </a:pathLst>
                </a:custGeom>
                <a:solidFill>
                  <a:srgbClr val="00B05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025" b="0" i="0" u="none" strike="noStrike" kern="0" cap="none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Calibri"/>
                    <a:ea typeface="맑은 고딕" pitchFamily="34"/>
                  </a:endParaRPr>
                </a:p>
              </p:txBody>
            </p:sp>
          </p:grpSp>
          <p:sp>
            <p:nvSpPr>
              <p:cNvPr id="11" name="Block Arc 6">
                <a:extLst>
                  <a:ext uri="{FF2B5EF4-FFF2-40B4-BE49-F238E27FC236}">
                    <a16:creationId xmlns:a16="http://schemas.microsoft.com/office/drawing/2014/main" id="{F3C1255A-FF29-47B8-A344-F31F8EC1BD28}"/>
                  </a:ext>
                </a:extLst>
              </p:cNvPr>
              <p:cNvSpPr/>
              <p:nvPr/>
            </p:nvSpPr>
            <p:spPr>
              <a:xfrm rot="2854086">
                <a:off x="2958632" y="1771678"/>
                <a:ext cx="3244071" cy="3244071"/>
              </a:xfrm>
              <a:custGeom>
                <a:avLst>
                  <a:gd name="f13" fmla="val 85"/>
                  <a:gd name="f14" fmla="val 131"/>
                  <a:gd name="f15" fmla="val 7031"/>
                </a:avLst>
                <a:gdLst>
                  <a:gd name="f3" fmla="val 10800000"/>
                  <a:gd name="f4" fmla="val 5400000"/>
                  <a:gd name="f5" fmla="val 16200000"/>
                  <a:gd name="f6" fmla="val 180"/>
                  <a:gd name="f7" fmla="val w"/>
                  <a:gd name="f8" fmla="val h"/>
                  <a:gd name="f9" fmla="val ss"/>
                  <a:gd name="f10" fmla="val 0"/>
                  <a:gd name="f11" fmla="*/ 5419351 1 1725033"/>
                  <a:gd name="f12" fmla="+- 0 0 1"/>
                  <a:gd name="f13" fmla="val 85"/>
                  <a:gd name="f14" fmla="val 131"/>
                  <a:gd name="f15" fmla="val 7031"/>
                  <a:gd name="f16" fmla="+- 0 0 -175"/>
                  <a:gd name="f17" fmla="+- 0 0 -401"/>
                  <a:gd name="f18" fmla="+- 0 0 -288"/>
                  <a:gd name="f19" fmla="abs f7"/>
                  <a:gd name="f20" fmla="abs f8"/>
                  <a:gd name="f21" fmla="abs f9"/>
                  <a:gd name="f22" fmla="val f10"/>
                  <a:gd name="f23" fmla="val f15"/>
                  <a:gd name="f24" fmla="+- 0 0 f13"/>
                  <a:gd name="f25" fmla="+- 0 0 f14"/>
                  <a:gd name="f26" fmla="*/ f16 f3 1"/>
                  <a:gd name="f27" fmla="*/ f17 f3 1"/>
                  <a:gd name="f28" fmla="*/ f18 f3 1"/>
                  <a:gd name="f29" fmla="?: f19 f7 1"/>
                  <a:gd name="f30" fmla="?: f20 f8 1"/>
                  <a:gd name="f31" fmla="?: f21 f9 1"/>
                  <a:gd name="f32" fmla="*/ f24 f3 1"/>
                  <a:gd name="f33" fmla="*/ f25 f3 1"/>
                  <a:gd name="f34" fmla="*/ f26 1 f6"/>
                  <a:gd name="f35" fmla="*/ f27 1 f6"/>
                  <a:gd name="f36" fmla="*/ f28 1 f6"/>
                  <a:gd name="f37" fmla="*/ f29 1 21600"/>
                  <a:gd name="f38" fmla="*/ f30 1 21600"/>
                  <a:gd name="f39" fmla="*/ 21600 f29 1"/>
                  <a:gd name="f40" fmla="*/ 21600 f30 1"/>
                  <a:gd name="f41" fmla="*/ f32 1 f6"/>
                  <a:gd name="f42" fmla="*/ f33 1 f6"/>
                  <a:gd name="f43" fmla="+- f34 0 f4"/>
                  <a:gd name="f44" fmla="+- f35 0 f4"/>
                  <a:gd name="f45" fmla="+- f36 0 f4"/>
                  <a:gd name="f46" fmla="min f38 f37"/>
                  <a:gd name="f47" fmla="*/ f39 1 f31"/>
                  <a:gd name="f48" fmla="*/ f40 1 f31"/>
                  <a:gd name="f49" fmla="+- f41 0 f4"/>
                  <a:gd name="f50" fmla="+- f42 0 f4"/>
                  <a:gd name="f51" fmla="val f47"/>
                  <a:gd name="f52" fmla="val f48"/>
                  <a:gd name="f53" fmla="+- 0 0 f49"/>
                  <a:gd name="f54" fmla="+- 0 0 f50"/>
                  <a:gd name="f55" fmla="+- f52 0 f22"/>
                  <a:gd name="f56" fmla="+- f51 0 f22"/>
                  <a:gd name="f57" fmla="val f53"/>
                  <a:gd name="f58" fmla="val f54"/>
                  <a:gd name="f59" fmla="*/ f55 1 2"/>
                  <a:gd name="f60" fmla="*/ f56 1 2"/>
                  <a:gd name="f61" fmla="min f56 f55"/>
                  <a:gd name="f62" fmla="+- f58 0 f57"/>
                  <a:gd name="f63" fmla="+- f57 f4 0"/>
                  <a:gd name="f64" fmla="+- f58 f4 0"/>
                  <a:gd name="f65" fmla="+- 21600000 0 f57"/>
                  <a:gd name="f66" fmla="+- f4 0 f57"/>
                  <a:gd name="f67" fmla="+- 27000000 0 f57"/>
                  <a:gd name="f68" fmla="+- f3 0 f57"/>
                  <a:gd name="f69" fmla="+- 32400000 0 f57"/>
                  <a:gd name="f70" fmla="+- f5 0 f57"/>
                  <a:gd name="f71" fmla="+- 37800000 0 f57"/>
                  <a:gd name="f72" fmla="+- f22 f59 0"/>
                  <a:gd name="f73" fmla="+- f22 f60 0"/>
                  <a:gd name="f74" fmla="+- f62 21600000 0"/>
                  <a:gd name="f75" fmla="*/ f63 f11 1"/>
                  <a:gd name="f76" fmla="*/ f64 f11 1"/>
                  <a:gd name="f77" fmla="*/ f61 f23 1"/>
                  <a:gd name="f78" fmla="?: f66 f66 f67"/>
                  <a:gd name="f79" fmla="?: f68 f68 f69"/>
                  <a:gd name="f80" fmla="?: f70 f70 f71"/>
                  <a:gd name="f81" fmla="*/ f60 f46 1"/>
                  <a:gd name="f82" fmla="*/ f59 f46 1"/>
                  <a:gd name="f83" fmla="?: f62 f62 f74"/>
                  <a:gd name="f84" fmla="*/ f75 1 f3"/>
                  <a:gd name="f85" fmla="*/ f76 1 f3"/>
                  <a:gd name="f86" fmla="*/ f77 1 100000"/>
                  <a:gd name="f87" fmla="*/ f73 f46 1"/>
                  <a:gd name="f88" fmla="*/ f72 f46 1"/>
                  <a:gd name="f89" fmla="+- 0 0 f83"/>
                  <a:gd name="f90" fmla="+- 0 0 f84"/>
                  <a:gd name="f91" fmla="+- 0 0 f85"/>
                  <a:gd name="f92" fmla="+- f60 0 f86"/>
                  <a:gd name="f93" fmla="+- f59 0 f86"/>
                  <a:gd name="f94" fmla="+- f83 0 f65"/>
                  <a:gd name="f95" fmla="+- f83 0 f78"/>
                  <a:gd name="f96" fmla="+- f83 0 f79"/>
                  <a:gd name="f97" fmla="+- f83 0 f80"/>
                  <a:gd name="f98" fmla="+- 0 0 f90"/>
                  <a:gd name="f99" fmla="+- 0 0 f91"/>
                  <a:gd name="f100" fmla="*/ f92 f46 1"/>
                  <a:gd name="f101" fmla="*/ f93 f46 1"/>
                  <a:gd name="f102" fmla="*/ f98 f3 1"/>
                  <a:gd name="f103" fmla="*/ f99 f3 1"/>
                  <a:gd name="f104" fmla="*/ f102 1 f11"/>
                  <a:gd name="f105" fmla="*/ f103 1 f11"/>
                  <a:gd name="f106" fmla="+- f104 0 f4"/>
                  <a:gd name="f107" fmla="+- f105 0 f4"/>
                  <a:gd name="f108" fmla="sin 1 f106"/>
                  <a:gd name="f109" fmla="cos 1 f106"/>
                  <a:gd name="f110" fmla="sin 1 f107"/>
                  <a:gd name="f111" fmla="cos 1 f107"/>
                  <a:gd name="f112" fmla="+- 0 0 f108"/>
                  <a:gd name="f113" fmla="+- 0 0 f109"/>
                  <a:gd name="f114" fmla="+- 0 0 f110"/>
                  <a:gd name="f115" fmla="+- 0 0 f111"/>
                  <a:gd name="f116" fmla="+- 0 0 f112"/>
                  <a:gd name="f117" fmla="+- 0 0 f113"/>
                  <a:gd name="f118" fmla="+- 0 0 f114"/>
                  <a:gd name="f119" fmla="+- 0 0 f115"/>
                  <a:gd name="f120" fmla="*/ f116 f60 1"/>
                  <a:gd name="f121" fmla="*/ f117 f59 1"/>
                  <a:gd name="f122" fmla="*/ f118 f60 1"/>
                  <a:gd name="f123" fmla="*/ f119 f59 1"/>
                  <a:gd name="f124" fmla="*/ f118 f92 1"/>
                  <a:gd name="f125" fmla="*/ f119 f93 1"/>
                  <a:gd name="f126" fmla="*/ f116 f92 1"/>
                  <a:gd name="f127" fmla="*/ f117 f93 1"/>
                  <a:gd name="f128" fmla="+- 0 0 f121"/>
                  <a:gd name="f129" fmla="+- 0 0 f120"/>
                  <a:gd name="f130" fmla="+- 0 0 f123"/>
                  <a:gd name="f131" fmla="+- 0 0 f122"/>
                  <a:gd name="f132" fmla="+- 0 0 f125"/>
                  <a:gd name="f133" fmla="+- 0 0 f124"/>
                  <a:gd name="f134" fmla="+- 0 0 f127"/>
                  <a:gd name="f135" fmla="+- 0 0 f126"/>
                  <a:gd name="f136" fmla="+- 0 0 f128"/>
                  <a:gd name="f137" fmla="+- 0 0 f129"/>
                  <a:gd name="f138" fmla="+- 0 0 f130"/>
                  <a:gd name="f139" fmla="+- 0 0 f131"/>
                  <a:gd name="f140" fmla="+- 0 0 f132"/>
                  <a:gd name="f141" fmla="+- 0 0 f133"/>
                  <a:gd name="f142" fmla="+- 0 0 f134"/>
                  <a:gd name="f143" fmla="+- 0 0 f135"/>
                  <a:gd name="f144" fmla="at2 f136 f137"/>
                  <a:gd name="f145" fmla="at2 f138 f139"/>
                  <a:gd name="f146" fmla="at2 f140 f141"/>
                  <a:gd name="f147" fmla="at2 f142 f143"/>
                  <a:gd name="f148" fmla="+- f144 f4 0"/>
                  <a:gd name="f149" fmla="+- f145 f4 0"/>
                  <a:gd name="f150" fmla="+- f146 f4 0"/>
                  <a:gd name="f151" fmla="+- f147 f4 0"/>
                  <a:gd name="f152" fmla="*/ f148 f11 1"/>
                  <a:gd name="f153" fmla="*/ f149 f11 1"/>
                  <a:gd name="f154" fmla="*/ f150 f11 1"/>
                  <a:gd name="f155" fmla="*/ f151 f11 1"/>
                  <a:gd name="f156" fmla="*/ f152 1 f3"/>
                  <a:gd name="f157" fmla="*/ f153 1 f3"/>
                  <a:gd name="f158" fmla="*/ f154 1 f3"/>
                  <a:gd name="f159" fmla="*/ f155 1 f3"/>
                  <a:gd name="f160" fmla="+- 0 0 f156"/>
                  <a:gd name="f161" fmla="+- 0 0 f157"/>
                  <a:gd name="f162" fmla="+- 0 0 f158"/>
                  <a:gd name="f163" fmla="+- 0 0 f159"/>
                  <a:gd name="f164" fmla="val f160"/>
                  <a:gd name="f165" fmla="val f161"/>
                  <a:gd name="f166" fmla="val f162"/>
                  <a:gd name="f167" fmla="val f163"/>
                  <a:gd name="f168" fmla="+- 0 0 f164"/>
                  <a:gd name="f169" fmla="+- 0 0 f165"/>
                  <a:gd name="f170" fmla="+- 0 0 f166"/>
                  <a:gd name="f171" fmla="+- 0 0 f167"/>
                  <a:gd name="f172" fmla="*/ f168 f3 1"/>
                  <a:gd name="f173" fmla="*/ f169 f3 1"/>
                  <a:gd name="f174" fmla="*/ f170 f3 1"/>
                  <a:gd name="f175" fmla="*/ f171 f3 1"/>
                  <a:gd name="f176" fmla="*/ f172 1 f11"/>
                  <a:gd name="f177" fmla="*/ f173 1 f11"/>
                  <a:gd name="f178" fmla="*/ f174 1 f11"/>
                  <a:gd name="f179" fmla="*/ f175 1 f11"/>
                  <a:gd name="f180" fmla="+- f176 0 f4"/>
                  <a:gd name="f181" fmla="+- f177 0 f4"/>
                  <a:gd name="f182" fmla="+- f178 0 f4"/>
                  <a:gd name="f183" fmla="+- f179 0 f4"/>
                  <a:gd name="f184" fmla="cos 1 f180"/>
                  <a:gd name="f185" fmla="sin 1 f180"/>
                  <a:gd name="f186" fmla="cos 1 f181"/>
                  <a:gd name="f187" fmla="sin 1 f181"/>
                  <a:gd name="f188" fmla="cos 1 f182"/>
                  <a:gd name="f189" fmla="sin 1 f182"/>
                  <a:gd name="f190" fmla="cos 1 f183"/>
                  <a:gd name="f191" fmla="sin 1 f183"/>
                  <a:gd name="f192" fmla="+- 0 0 f184"/>
                  <a:gd name="f193" fmla="+- 0 0 f185"/>
                  <a:gd name="f194" fmla="+- 0 0 f186"/>
                  <a:gd name="f195" fmla="+- 0 0 f187"/>
                  <a:gd name="f196" fmla="+- 0 0 f188"/>
                  <a:gd name="f197" fmla="+- 0 0 f189"/>
                  <a:gd name="f198" fmla="+- 0 0 f190"/>
                  <a:gd name="f199" fmla="+- 0 0 f191"/>
                  <a:gd name="f200" fmla="*/ f12 f192 1"/>
                  <a:gd name="f201" fmla="*/ f12 f193 1"/>
                  <a:gd name="f202" fmla="*/ f12 f194 1"/>
                  <a:gd name="f203" fmla="*/ f12 f195 1"/>
                  <a:gd name="f204" fmla="*/ f12 f196 1"/>
                  <a:gd name="f205" fmla="*/ f12 f197 1"/>
                  <a:gd name="f206" fmla="*/ f12 f198 1"/>
                  <a:gd name="f207" fmla="*/ f12 f199 1"/>
                  <a:gd name="f208" fmla="*/ f200 f60 1"/>
                  <a:gd name="f209" fmla="*/ f201 f59 1"/>
                  <a:gd name="f210" fmla="*/ f202 f60 1"/>
                  <a:gd name="f211" fmla="*/ f203 f59 1"/>
                  <a:gd name="f212" fmla="*/ f204 f92 1"/>
                  <a:gd name="f213" fmla="*/ f205 f93 1"/>
                  <a:gd name="f214" fmla="*/ f206 f92 1"/>
                  <a:gd name="f215" fmla="*/ f207 f93 1"/>
                  <a:gd name="f216" fmla="+- f73 f208 0"/>
                  <a:gd name="f217" fmla="+- f72 f209 0"/>
                  <a:gd name="f218" fmla="+- f73 f210 0"/>
                  <a:gd name="f219" fmla="+- f72 f211 0"/>
                  <a:gd name="f220" fmla="+- f73 f212 0"/>
                  <a:gd name="f221" fmla="+- f72 f213 0"/>
                  <a:gd name="f222" fmla="+- f73 f214 0"/>
                  <a:gd name="f223" fmla="+- f72 f215 0"/>
                  <a:gd name="f224" fmla="max f216 f220"/>
                  <a:gd name="f225" fmla="max f218 f222"/>
                  <a:gd name="f226" fmla="max f217 f221"/>
                  <a:gd name="f227" fmla="max f219 f223"/>
                  <a:gd name="f228" fmla="min f216 f220"/>
                  <a:gd name="f229" fmla="min f218 f222"/>
                  <a:gd name="f230" fmla="min f217 f221"/>
                  <a:gd name="f231" fmla="min f219 f223"/>
                  <a:gd name="f232" fmla="+- f216 f222 0"/>
                  <a:gd name="f233" fmla="+- f217 f223 0"/>
                  <a:gd name="f234" fmla="+- f218 f220 0"/>
                  <a:gd name="f235" fmla="+- f219 f221 0"/>
                  <a:gd name="f236" fmla="*/ f216 f46 1"/>
                  <a:gd name="f237" fmla="*/ f217 f46 1"/>
                  <a:gd name="f238" fmla="*/ f220 f46 1"/>
                  <a:gd name="f239" fmla="*/ f221 f46 1"/>
                  <a:gd name="f240" fmla="max f224 f225"/>
                  <a:gd name="f241" fmla="max f226 f227"/>
                  <a:gd name="f242" fmla="min f228 f229"/>
                  <a:gd name="f243" fmla="min f230 f231"/>
                  <a:gd name="f244" fmla="*/ f232 1 2"/>
                  <a:gd name="f245" fmla="*/ f233 1 2"/>
                  <a:gd name="f246" fmla="*/ f234 1 2"/>
                  <a:gd name="f247" fmla="*/ f235 1 2"/>
                  <a:gd name="f248" fmla="?: f94 f51 f240"/>
                  <a:gd name="f249" fmla="?: f95 f52 f241"/>
                  <a:gd name="f250" fmla="?: f96 f22 f242"/>
                  <a:gd name="f251" fmla="?: f97 f22 f243"/>
                  <a:gd name="f252" fmla="*/ f244 f46 1"/>
                  <a:gd name="f253" fmla="*/ f245 f46 1"/>
                  <a:gd name="f254" fmla="*/ f246 f46 1"/>
                  <a:gd name="f255" fmla="*/ f247 f46 1"/>
                  <a:gd name="f256" fmla="*/ f250 f46 1"/>
                  <a:gd name="f257" fmla="*/ f251 f46 1"/>
                  <a:gd name="f258" fmla="*/ f248 f46 1"/>
                  <a:gd name="f259" fmla="*/ f249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252" y="f253"/>
                  </a:cxn>
                  <a:cxn ang="f44">
                    <a:pos x="f254" y="f255"/>
                  </a:cxn>
                  <a:cxn ang="f45">
                    <a:pos x="f87" y="f88"/>
                  </a:cxn>
                </a:cxnLst>
                <a:rect l="f256" t="f257" r="f258" b="f259"/>
                <a:pathLst>
                  <a:path>
                    <a:moveTo>
                      <a:pt x="f236" y="f237"/>
                    </a:moveTo>
                    <a:arcTo wR="f81" hR="f82" stAng="f57" swAng="f83"/>
                    <a:lnTo>
                      <a:pt x="f238" y="f239"/>
                    </a:lnTo>
                    <a:arcTo wR="f100" hR="f101" stAng="f58" swAng="f89"/>
                    <a:close/>
                  </a:path>
                </a:pathLst>
              </a:custGeom>
              <a:solidFill>
                <a:srgbClr val="C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025" b="0" i="0" u="none" strike="noStrike" kern="0" cap="none" spc="0" baseline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12" name="Block Arc 7">
                <a:extLst>
                  <a:ext uri="{FF2B5EF4-FFF2-40B4-BE49-F238E27FC236}">
                    <a16:creationId xmlns:a16="http://schemas.microsoft.com/office/drawing/2014/main" id="{9A82EA3C-B345-48BC-9BC3-E8ABEA1760D7}"/>
                  </a:ext>
                </a:extLst>
              </p:cNvPr>
              <p:cNvSpPr/>
              <p:nvPr/>
            </p:nvSpPr>
            <p:spPr>
              <a:xfrm rot="2854464">
                <a:off x="2958632" y="1771678"/>
                <a:ext cx="3244071" cy="3244071"/>
              </a:xfrm>
              <a:custGeom>
                <a:avLst>
                  <a:gd name="f13" fmla="val 133"/>
                  <a:gd name="f14" fmla="val 177"/>
                  <a:gd name="f15" fmla="val 7199"/>
                </a:avLst>
                <a:gdLst>
                  <a:gd name="f3" fmla="val 10800000"/>
                  <a:gd name="f4" fmla="val 5400000"/>
                  <a:gd name="f5" fmla="val 16200000"/>
                  <a:gd name="f6" fmla="val 180"/>
                  <a:gd name="f7" fmla="val w"/>
                  <a:gd name="f8" fmla="val h"/>
                  <a:gd name="f9" fmla="val ss"/>
                  <a:gd name="f10" fmla="val 0"/>
                  <a:gd name="f11" fmla="*/ 5419351 1 1725033"/>
                  <a:gd name="f12" fmla="+- 0 0 1"/>
                  <a:gd name="f13" fmla="val 133"/>
                  <a:gd name="f14" fmla="val 177"/>
                  <a:gd name="f15" fmla="val 7199"/>
                  <a:gd name="f16" fmla="+- 0 0 -223"/>
                  <a:gd name="f17" fmla="+- 0 0 -447"/>
                  <a:gd name="f18" fmla="+- 0 0 -335"/>
                  <a:gd name="f19" fmla="abs f7"/>
                  <a:gd name="f20" fmla="abs f8"/>
                  <a:gd name="f21" fmla="abs f9"/>
                  <a:gd name="f22" fmla="val f10"/>
                  <a:gd name="f23" fmla="val f15"/>
                  <a:gd name="f24" fmla="+- 0 0 f13"/>
                  <a:gd name="f25" fmla="+- 0 0 f14"/>
                  <a:gd name="f26" fmla="*/ f16 f3 1"/>
                  <a:gd name="f27" fmla="*/ f17 f3 1"/>
                  <a:gd name="f28" fmla="*/ f18 f3 1"/>
                  <a:gd name="f29" fmla="?: f19 f7 1"/>
                  <a:gd name="f30" fmla="?: f20 f8 1"/>
                  <a:gd name="f31" fmla="?: f21 f9 1"/>
                  <a:gd name="f32" fmla="*/ f24 f3 1"/>
                  <a:gd name="f33" fmla="*/ f25 f3 1"/>
                  <a:gd name="f34" fmla="*/ f26 1 f6"/>
                  <a:gd name="f35" fmla="*/ f27 1 f6"/>
                  <a:gd name="f36" fmla="*/ f28 1 f6"/>
                  <a:gd name="f37" fmla="*/ f29 1 21600"/>
                  <a:gd name="f38" fmla="*/ f30 1 21600"/>
                  <a:gd name="f39" fmla="*/ 21600 f29 1"/>
                  <a:gd name="f40" fmla="*/ 21600 f30 1"/>
                  <a:gd name="f41" fmla="*/ f32 1 f6"/>
                  <a:gd name="f42" fmla="*/ f33 1 f6"/>
                  <a:gd name="f43" fmla="+- f34 0 f4"/>
                  <a:gd name="f44" fmla="+- f35 0 f4"/>
                  <a:gd name="f45" fmla="+- f36 0 f4"/>
                  <a:gd name="f46" fmla="min f38 f37"/>
                  <a:gd name="f47" fmla="*/ f39 1 f31"/>
                  <a:gd name="f48" fmla="*/ f40 1 f31"/>
                  <a:gd name="f49" fmla="+- f41 0 f4"/>
                  <a:gd name="f50" fmla="+- f42 0 f4"/>
                  <a:gd name="f51" fmla="val f47"/>
                  <a:gd name="f52" fmla="val f48"/>
                  <a:gd name="f53" fmla="+- 0 0 f49"/>
                  <a:gd name="f54" fmla="+- 0 0 f50"/>
                  <a:gd name="f55" fmla="+- f52 0 f22"/>
                  <a:gd name="f56" fmla="+- f51 0 f22"/>
                  <a:gd name="f57" fmla="val f53"/>
                  <a:gd name="f58" fmla="val f54"/>
                  <a:gd name="f59" fmla="*/ f55 1 2"/>
                  <a:gd name="f60" fmla="*/ f56 1 2"/>
                  <a:gd name="f61" fmla="min f56 f55"/>
                  <a:gd name="f62" fmla="+- f58 0 f57"/>
                  <a:gd name="f63" fmla="+- f57 f4 0"/>
                  <a:gd name="f64" fmla="+- f58 f4 0"/>
                  <a:gd name="f65" fmla="+- 21600000 0 f57"/>
                  <a:gd name="f66" fmla="+- f4 0 f57"/>
                  <a:gd name="f67" fmla="+- 27000000 0 f57"/>
                  <a:gd name="f68" fmla="+- f3 0 f57"/>
                  <a:gd name="f69" fmla="+- 32400000 0 f57"/>
                  <a:gd name="f70" fmla="+- f5 0 f57"/>
                  <a:gd name="f71" fmla="+- 37800000 0 f57"/>
                  <a:gd name="f72" fmla="+- f22 f59 0"/>
                  <a:gd name="f73" fmla="+- f22 f60 0"/>
                  <a:gd name="f74" fmla="+- f62 21600000 0"/>
                  <a:gd name="f75" fmla="*/ f63 f11 1"/>
                  <a:gd name="f76" fmla="*/ f64 f11 1"/>
                  <a:gd name="f77" fmla="*/ f61 f23 1"/>
                  <a:gd name="f78" fmla="?: f66 f66 f67"/>
                  <a:gd name="f79" fmla="?: f68 f68 f69"/>
                  <a:gd name="f80" fmla="?: f70 f70 f71"/>
                  <a:gd name="f81" fmla="*/ f60 f46 1"/>
                  <a:gd name="f82" fmla="*/ f59 f46 1"/>
                  <a:gd name="f83" fmla="?: f62 f62 f74"/>
                  <a:gd name="f84" fmla="*/ f75 1 f3"/>
                  <a:gd name="f85" fmla="*/ f76 1 f3"/>
                  <a:gd name="f86" fmla="*/ f77 1 100000"/>
                  <a:gd name="f87" fmla="*/ f73 f46 1"/>
                  <a:gd name="f88" fmla="*/ f72 f46 1"/>
                  <a:gd name="f89" fmla="+- 0 0 f83"/>
                  <a:gd name="f90" fmla="+- 0 0 f84"/>
                  <a:gd name="f91" fmla="+- 0 0 f85"/>
                  <a:gd name="f92" fmla="+- f60 0 f86"/>
                  <a:gd name="f93" fmla="+- f59 0 f86"/>
                  <a:gd name="f94" fmla="+- f83 0 f65"/>
                  <a:gd name="f95" fmla="+- f83 0 f78"/>
                  <a:gd name="f96" fmla="+- f83 0 f79"/>
                  <a:gd name="f97" fmla="+- f83 0 f80"/>
                  <a:gd name="f98" fmla="+- 0 0 f90"/>
                  <a:gd name="f99" fmla="+- 0 0 f91"/>
                  <a:gd name="f100" fmla="*/ f92 f46 1"/>
                  <a:gd name="f101" fmla="*/ f93 f46 1"/>
                  <a:gd name="f102" fmla="*/ f98 f3 1"/>
                  <a:gd name="f103" fmla="*/ f99 f3 1"/>
                  <a:gd name="f104" fmla="*/ f102 1 f11"/>
                  <a:gd name="f105" fmla="*/ f103 1 f11"/>
                  <a:gd name="f106" fmla="+- f104 0 f4"/>
                  <a:gd name="f107" fmla="+- f105 0 f4"/>
                  <a:gd name="f108" fmla="sin 1 f106"/>
                  <a:gd name="f109" fmla="cos 1 f106"/>
                  <a:gd name="f110" fmla="sin 1 f107"/>
                  <a:gd name="f111" fmla="cos 1 f107"/>
                  <a:gd name="f112" fmla="+- 0 0 f108"/>
                  <a:gd name="f113" fmla="+- 0 0 f109"/>
                  <a:gd name="f114" fmla="+- 0 0 f110"/>
                  <a:gd name="f115" fmla="+- 0 0 f111"/>
                  <a:gd name="f116" fmla="+- 0 0 f112"/>
                  <a:gd name="f117" fmla="+- 0 0 f113"/>
                  <a:gd name="f118" fmla="+- 0 0 f114"/>
                  <a:gd name="f119" fmla="+- 0 0 f115"/>
                  <a:gd name="f120" fmla="*/ f116 f60 1"/>
                  <a:gd name="f121" fmla="*/ f117 f59 1"/>
                  <a:gd name="f122" fmla="*/ f118 f60 1"/>
                  <a:gd name="f123" fmla="*/ f119 f59 1"/>
                  <a:gd name="f124" fmla="*/ f118 f92 1"/>
                  <a:gd name="f125" fmla="*/ f119 f93 1"/>
                  <a:gd name="f126" fmla="*/ f116 f92 1"/>
                  <a:gd name="f127" fmla="*/ f117 f93 1"/>
                  <a:gd name="f128" fmla="+- 0 0 f121"/>
                  <a:gd name="f129" fmla="+- 0 0 f120"/>
                  <a:gd name="f130" fmla="+- 0 0 f123"/>
                  <a:gd name="f131" fmla="+- 0 0 f122"/>
                  <a:gd name="f132" fmla="+- 0 0 f125"/>
                  <a:gd name="f133" fmla="+- 0 0 f124"/>
                  <a:gd name="f134" fmla="+- 0 0 f127"/>
                  <a:gd name="f135" fmla="+- 0 0 f126"/>
                  <a:gd name="f136" fmla="+- 0 0 f128"/>
                  <a:gd name="f137" fmla="+- 0 0 f129"/>
                  <a:gd name="f138" fmla="+- 0 0 f130"/>
                  <a:gd name="f139" fmla="+- 0 0 f131"/>
                  <a:gd name="f140" fmla="+- 0 0 f132"/>
                  <a:gd name="f141" fmla="+- 0 0 f133"/>
                  <a:gd name="f142" fmla="+- 0 0 f134"/>
                  <a:gd name="f143" fmla="+- 0 0 f135"/>
                  <a:gd name="f144" fmla="at2 f136 f137"/>
                  <a:gd name="f145" fmla="at2 f138 f139"/>
                  <a:gd name="f146" fmla="at2 f140 f141"/>
                  <a:gd name="f147" fmla="at2 f142 f143"/>
                  <a:gd name="f148" fmla="+- f144 f4 0"/>
                  <a:gd name="f149" fmla="+- f145 f4 0"/>
                  <a:gd name="f150" fmla="+- f146 f4 0"/>
                  <a:gd name="f151" fmla="+- f147 f4 0"/>
                  <a:gd name="f152" fmla="*/ f148 f11 1"/>
                  <a:gd name="f153" fmla="*/ f149 f11 1"/>
                  <a:gd name="f154" fmla="*/ f150 f11 1"/>
                  <a:gd name="f155" fmla="*/ f151 f11 1"/>
                  <a:gd name="f156" fmla="*/ f152 1 f3"/>
                  <a:gd name="f157" fmla="*/ f153 1 f3"/>
                  <a:gd name="f158" fmla="*/ f154 1 f3"/>
                  <a:gd name="f159" fmla="*/ f155 1 f3"/>
                  <a:gd name="f160" fmla="+- 0 0 f156"/>
                  <a:gd name="f161" fmla="+- 0 0 f157"/>
                  <a:gd name="f162" fmla="+- 0 0 f158"/>
                  <a:gd name="f163" fmla="+- 0 0 f159"/>
                  <a:gd name="f164" fmla="val f160"/>
                  <a:gd name="f165" fmla="val f161"/>
                  <a:gd name="f166" fmla="val f162"/>
                  <a:gd name="f167" fmla="val f163"/>
                  <a:gd name="f168" fmla="+- 0 0 f164"/>
                  <a:gd name="f169" fmla="+- 0 0 f165"/>
                  <a:gd name="f170" fmla="+- 0 0 f166"/>
                  <a:gd name="f171" fmla="+- 0 0 f167"/>
                  <a:gd name="f172" fmla="*/ f168 f3 1"/>
                  <a:gd name="f173" fmla="*/ f169 f3 1"/>
                  <a:gd name="f174" fmla="*/ f170 f3 1"/>
                  <a:gd name="f175" fmla="*/ f171 f3 1"/>
                  <a:gd name="f176" fmla="*/ f172 1 f11"/>
                  <a:gd name="f177" fmla="*/ f173 1 f11"/>
                  <a:gd name="f178" fmla="*/ f174 1 f11"/>
                  <a:gd name="f179" fmla="*/ f175 1 f11"/>
                  <a:gd name="f180" fmla="+- f176 0 f4"/>
                  <a:gd name="f181" fmla="+- f177 0 f4"/>
                  <a:gd name="f182" fmla="+- f178 0 f4"/>
                  <a:gd name="f183" fmla="+- f179 0 f4"/>
                  <a:gd name="f184" fmla="cos 1 f180"/>
                  <a:gd name="f185" fmla="sin 1 f180"/>
                  <a:gd name="f186" fmla="cos 1 f181"/>
                  <a:gd name="f187" fmla="sin 1 f181"/>
                  <a:gd name="f188" fmla="cos 1 f182"/>
                  <a:gd name="f189" fmla="sin 1 f182"/>
                  <a:gd name="f190" fmla="cos 1 f183"/>
                  <a:gd name="f191" fmla="sin 1 f183"/>
                  <a:gd name="f192" fmla="+- 0 0 f184"/>
                  <a:gd name="f193" fmla="+- 0 0 f185"/>
                  <a:gd name="f194" fmla="+- 0 0 f186"/>
                  <a:gd name="f195" fmla="+- 0 0 f187"/>
                  <a:gd name="f196" fmla="+- 0 0 f188"/>
                  <a:gd name="f197" fmla="+- 0 0 f189"/>
                  <a:gd name="f198" fmla="+- 0 0 f190"/>
                  <a:gd name="f199" fmla="+- 0 0 f191"/>
                  <a:gd name="f200" fmla="*/ f12 f192 1"/>
                  <a:gd name="f201" fmla="*/ f12 f193 1"/>
                  <a:gd name="f202" fmla="*/ f12 f194 1"/>
                  <a:gd name="f203" fmla="*/ f12 f195 1"/>
                  <a:gd name="f204" fmla="*/ f12 f196 1"/>
                  <a:gd name="f205" fmla="*/ f12 f197 1"/>
                  <a:gd name="f206" fmla="*/ f12 f198 1"/>
                  <a:gd name="f207" fmla="*/ f12 f199 1"/>
                  <a:gd name="f208" fmla="*/ f200 f60 1"/>
                  <a:gd name="f209" fmla="*/ f201 f59 1"/>
                  <a:gd name="f210" fmla="*/ f202 f60 1"/>
                  <a:gd name="f211" fmla="*/ f203 f59 1"/>
                  <a:gd name="f212" fmla="*/ f204 f92 1"/>
                  <a:gd name="f213" fmla="*/ f205 f93 1"/>
                  <a:gd name="f214" fmla="*/ f206 f92 1"/>
                  <a:gd name="f215" fmla="*/ f207 f93 1"/>
                  <a:gd name="f216" fmla="+- f73 f208 0"/>
                  <a:gd name="f217" fmla="+- f72 f209 0"/>
                  <a:gd name="f218" fmla="+- f73 f210 0"/>
                  <a:gd name="f219" fmla="+- f72 f211 0"/>
                  <a:gd name="f220" fmla="+- f73 f212 0"/>
                  <a:gd name="f221" fmla="+- f72 f213 0"/>
                  <a:gd name="f222" fmla="+- f73 f214 0"/>
                  <a:gd name="f223" fmla="+- f72 f215 0"/>
                  <a:gd name="f224" fmla="max f216 f220"/>
                  <a:gd name="f225" fmla="max f218 f222"/>
                  <a:gd name="f226" fmla="max f217 f221"/>
                  <a:gd name="f227" fmla="max f219 f223"/>
                  <a:gd name="f228" fmla="min f216 f220"/>
                  <a:gd name="f229" fmla="min f218 f222"/>
                  <a:gd name="f230" fmla="min f217 f221"/>
                  <a:gd name="f231" fmla="min f219 f223"/>
                  <a:gd name="f232" fmla="+- f216 f222 0"/>
                  <a:gd name="f233" fmla="+- f217 f223 0"/>
                  <a:gd name="f234" fmla="+- f218 f220 0"/>
                  <a:gd name="f235" fmla="+- f219 f221 0"/>
                  <a:gd name="f236" fmla="*/ f216 f46 1"/>
                  <a:gd name="f237" fmla="*/ f217 f46 1"/>
                  <a:gd name="f238" fmla="*/ f220 f46 1"/>
                  <a:gd name="f239" fmla="*/ f221 f46 1"/>
                  <a:gd name="f240" fmla="max f224 f225"/>
                  <a:gd name="f241" fmla="max f226 f227"/>
                  <a:gd name="f242" fmla="min f228 f229"/>
                  <a:gd name="f243" fmla="min f230 f231"/>
                  <a:gd name="f244" fmla="*/ f232 1 2"/>
                  <a:gd name="f245" fmla="*/ f233 1 2"/>
                  <a:gd name="f246" fmla="*/ f234 1 2"/>
                  <a:gd name="f247" fmla="*/ f235 1 2"/>
                  <a:gd name="f248" fmla="?: f94 f51 f240"/>
                  <a:gd name="f249" fmla="?: f95 f52 f241"/>
                  <a:gd name="f250" fmla="?: f96 f22 f242"/>
                  <a:gd name="f251" fmla="?: f97 f22 f243"/>
                  <a:gd name="f252" fmla="*/ f244 f46 1"/>
                  <a:gd name="f253" fmla="*/ f245 f46 1"/>
                  <a:gd name="f254" fmla="*/ f246 f46 1"/>
                  <a:gd name="f255" fmla="*/ f247 f46 1"/>
                  <a:gd name="f256" fmla="*/ f250 f46 1"/>
                  <a:gd name="f257" fmla="*/ f251 f46 1"/>
                  <a:gd name="f258" fmla="*/ f248 f46 1"/>
                  <a:gd name="f259" fmla="*/ f249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252" y="f253"/>
                  </a:cxn>
                  <a:cxn ang="f44">
                    <a:pos x="f254" y="f255"/>
                  </a:cxn>
                  <a:cxn ang="f45">
                    <a:pos x="f87" y="f88"/>
                  </a:cxn>
                </a:cxnLst>
                <a:rect l="f256" t="f257" r="f258" b="f259"/>
                <a:pathLst>
                  <a:path>
                    <a:moveTo>
                      <a:pt x="f236" y="f237"/>
                    </a:moveTo>
                    <a:arcTo wR="f81" hR="f82" stAng="f57" swAng="f83"/>
                    <a:lnTo>
                      <a:pt x="f238" y="f239"/>
                    </a:lnTo>
                    <a:arcTo wR="f100" hR="f101" stAng="f58" swAng="f89"/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025" b="0" i="0" u="none" strike="noStrike" kern="0" cap="none" spc="0" baseline="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</p:grp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A8575286-A9C2-41C8-AE0A-E85D772CCDCA}"/>
                </a:ext>
              </a:extLst>
            </p:cNvPr>
            <p:cNvGrpSpPr/>
            <p:nvPr/>
          </p:nvGrpSpPr>
          <p:grpSpPr>
            <a:xfrm>
              <a:off x="6127430" y="1358121"/>
              <a:ext cx="2319787" cy="730999"/>
              <a:chOff x="6127430" y="1358121"/>
              <a:chExt cx="2319787" cy="730999"/>
            </a:xfrm>
          </p:grpSpPr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6333BF63-BE7D-493C-B041-69522494E107}"/>
                  </a:ext>
                </a:extLst>
              </p:cNvPr>
              <p:cNvSpPr txBox="1"/>
              <p:nvPr/>
            </p:nvSpPr>
            <p:spPr>
              <a:xfrm>
                <a:off x="6127430" y="1358121"/>
                <a:ext cx="2319787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  Here</a:t>
                </a:r>
              </a:p>
            </p:txBody>
          </p:sp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90B0D4DE-DE27-4018-A99C-A16AA73F386E}"/>
                  </a:ext>
                </a:extLst>
              </p:cNvPr>
              <p:cNvSpPr txBox="1"/>
              <p:nvPr/>
            </p:nvSpPr>
            <p:spPr>
              <a:xfrm>
                <a:off x="6127430" y="1581290"/>
                <a:ext cx="2319787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Reports. </a:t>
                </a:r>
              </a:p>
            </p:txBody>
          </p:sp>
        </p:grpSp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id="{F67C3020-E15B-4DCB-B6B6-431B92855E4F}"/>
                </a:ext>
              </a:extLst>
            </p:cNvPr>
            <p:cNvGrpSpPr/>
            <p:nvPr/>
          </p:nvGrpSpPr>
          <p:grpSpPr>
            <a:xfrm>
              <a:off x="6617595" y="2598807"/>
              <a:ext cx="2319787" cy="730998"/>
              <a:chOff x="6617595" y="2598807"/>
              <a:chExt cx="2319787" cy="730998"/>
            </a:xfrm>
          </p:grpSpPr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AED055BF-15DA-4BFD-853E-A947C0D684BF}"/>
                  </a:ext>
                </a:extLst>
              </p:cNvPr>
              <p:cNvSpPr txBox="1"/>
              <p:nvPr/>
            </p:nvSpPr>
            <p:spPr>
              <a:xfrm>
                <a:off x="6617595" y="2598807"/>
                <a:ext cx="2319787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  Here</a:t>
                </a:r>
              </a:p>
            </p:txBody>
          </p:sp>
          <p:sp>
            <p:nvSpPr>
              <p:cNvPr id="18" name="TextBox 15">
                <a:extLst>
                  <a:ext uri="{FF2B5EF4-FFF2-40B4-BE49-F238E27FC236}">
                    <a16:creationId xmlns:a16="http://schemas.microsoft.com/office/drawing/2014/main" id="{7CFDBAEC-736A-4711-AAFC-A36985629612}"/>
                  </a:ext>
                </a:extLst>
              </p:cNvPr>
              <p:cNvSpPr txBox="1"/>
              <p:nvPr/>
            </p:nvSpPr>
            <p:spPr>
              <a:xfrm>
                <a:off x="6617595" y="2821975"/>
                <a:ext cx="2319787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Reports. </a:t>
                </a:r>
              </a:p>
            </p:txBody>
          </p:sp>
        </p:grp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48B00B3E-0460-4760-84EA-4B30D31E8331}"/>
                </a:ext>
              </a:extLst>
            </p:cNvPr>
            <p:cNvGrpSpPr/>
            <p:nvPr/>
          </p:nvGrpSpPr>
          <p:grpSpPr>
            <a:xfrm>
              <a:off x="6304669" y="4110154"/>
              <a:ext cx="2319787" cy="730990"/>
              <a:chOff x="6304669" y="4110154"/>
              <a:chExt cx="2319787" cy="730990"/>
            </a:xfrm>
          </p:grpSpPr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97945771-14D1-4CDD-A6CE-CAF55781DDCB}"/>
                  </a:ext>
                </a:extLst>
              </p:cNvPr>
              <p:cNvSpPr txBox="1"/>
              <p:nvPr/>
            </p:nvSpPr>
            <p:spPr>
              <a:xfrm>
                <a:off x="6304669" y="4110154"/>
                <a:ext cx="2319787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  Here</a:t>
                </a:r>
              </a:p>
            </p:txBody>
          </p:sp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C02F6E39-25A7-4D49-A861-19BD812E87C3}"/>
                  </a:ext>
                </a:extLst>
              </p:cNvPr>
              <p:cNvSpPr txBox="1"/>
              <p:nvPr/>
            </p:nvSpPr>
            <p:spPr>
              <a:xfrm>
                <a:off x="6304669" y="4333314"/>
                <a:ext cx="2319787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Reports. </a:t>
                </a:r>
              </a:p>
            </p:txBody>
          </p:sp>
        </p:grp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467B09B7-030C-496E-96DA-E31B6A787A4C}"/>
                </a:ext>
              </a:extLst>
            </p:cNvPr>
            <p:cNvGrpSpPr/>
            <p:nvPr/>
          </p:nvGrpSpPr>
          <p:grpSpPr>
            <a:xfrm>
              <a:off x="803913" y="1339349"/>
              <a:ext cx="2289072" cy="730998"/>
              <a:chOff x="803913" y="1339349"/>
              <a:chExt cx="2289072" cy="730998"/>
            </a:xfrm>
          </p:grpSpPr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B72BAEE1-A2C7-482F-BE5D-DCC3C4715434}"/>
                  </a:ext>
                </a:extLst>
              </p:cNvPr>
              <p:cNvSpPr txBox="1"/>
              <p:nvPr/>
            </p:nvSpPr>
            <p:spPr>
              <a:xfrm>
                <a:off x="803913" y="1339349"/>
                <a:ext cx="2219321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  Here</a:t>
                </a:r>
              </a:p>
            </p:txBody>
          </p:sp>
          <p:sp>
            <p:nvSpPr>
              <p:cNvPr id="24" name="TextBox 21">
                <a:extLst>
                  <a:ext uri="{FF2B5EF4-FFF2-40B4-BE49-F238E27FC236}">
                    <a16:creationId xmlns:a16="http://schemas.microsoft.com/office/drawing/2014/main" id="{1188720F-FF78-4F86-A7BC-F2EED88EAEAA}"/>
                  </a:ext>
                </a:extLst>
              </p:cNvPr>
              <p:cNvSpPr txBox="1"/>
              <p:nvPr/>
            </p:nvSpPr>
            <p:spPr>
              <a:xfrm>
                <a:off x="803913" y="1562517"/>
                <a:ext cx="2289072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Reports. </a:t>
                </a:r>
              </a:p>
            </p:txBody>
          </p:sp>
        </p:grpSp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id="{F6E1DCD4-997B-4FB6-BFBC-47BA261F418E}"/>
                </a:ext>
              </a:extLst>
            </p:cNvPr>
            <p:cNvGrpSpPr/>
            <p:nvPr/>
          </p:nvGrpSpPr>
          <p:grpSpPr>
            <a:xfrm>
              <a:off x="252612" y="2598807"/>
              <a:ext cx="2299103" cy="730998"/>
              <a:chOff x="252612" y="2598807"/>
              <a:chExt cx="2299103" cy="730998"/>
            </a:xfrm>
          </p:grpSpPr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F7FDEE54-9648-4C68-8E3C-C55D3ED21F24}"/>
                  </a:ext>
                </a:extLst>
              </p:cNvPr>
              <p:cNvSpPr txBox="1"/>
              <p:nvPr/>
            </p:nvSpPr>
            <p:spPr>
              <a:xfrm>
                <a:off x="252612" y="2598807"/>
                <a:ext cx="2219321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  Here</a:t>
                </a: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2EA44BFC-529D-486D-9FD5-562905BB2E57}"/>
                  </a:ext>
                </a:extLst>
              </p:cNvPr>
              <p:cNvSpPr txBox="1"/>
              <p:nvPr/>
            </p:nvSpPr>
            <p:spPr>
              <a:xfrm>
                <a:off x="262643" y="2821975"/>
                <a:ext cx="2289072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Reports. </a:t>
                </a:r>
              </a:p>
            </p:txBody>
          </p:sp>
        </p:grpSp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id="{F7F94A59-CC87-4F1F-BFA4-F1BFCB4F47A6}"/>
                </a:ext>
              </a:extLst>
            </p:cNvPr>
            <p:cNvGrpSpPr/>
            <p:nvPr/>
          </p:nvGrpSpPr>
          <p:grpSpPr>
            <a:xfrm>
              <a:off x="616643" y="4110154"/>
              <a:ext cx="2299094" cy="730990"/>
              <a:chOff x="616643" y="4110154"/>
              <a:chExt cx="2299094" cy="730990"/>
            </a:xfrm>
          </p:grpSpPr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id="{66B99E3E-63E1-477F-B7B8-C900CED8AE8D}"/>
                  </a:ext>
                </a:extLst>
              </p:cNvPr>
              <p:cNvSpPr txBox="1"/>
              <p:nvPr/>
            </p:nvSpPr>
            <p:spPr>
              <a:xfrm>
                <a:off x="616643" y="4110154"/>
                <a:ext cx="2229042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  Here</a:t>
                </a:r>
              </a:p>
            </p:txBody>
          </p:sp>
          <p:sp>
            <p:nvSpPr>
              <p:cNvPr id="30" name="TextBox 27">
                <a:extLst>
                  <a:ext uri="{FF2B5EF4-FFF2-40B4-BE49-F238E27FC236}">
                    <a16:creationId xmlns:a16="http://schemas.microsoft.com/office/drawing/2014/main" id="{AA21BD42-223A-4C7B-9A1F-61E0D404369F}"/>
                  </a:ext>
                </a:extLst>
              </p:cNvPr>
              <p:cNvSpPr txBox="1"/>
              <p:nvPr/>
            </p:nvSpPr>
            <p:spPr>
              <a:xfrm>
                <a:off x="616643" y="4333314"/>
                <a:ext cx="2299094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Reports. </a:t>
                </a:r>
              </a:p>
            </p:txBody>
          </p:sp>
        </p:grp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id="{BA837764-03DA-4974-BF63-EC9036EED798}"/>
                </a:ext>
              </a:extLst>
            </p:cNvPr>
            <p:cNvSpPr/>
            <p:nvPr/>
          </p:nvSpPr>
          <p:spPr>
            <a:xfrm>
              <a:off x="5311521" y="1457526"/>
              <a:ext cx="775246" cy="287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4880"/>
                <a:gd name="f7" fmla="val 350520"/>
                <a:gd name="f8" fmla="val 388620"/>
                <a:gd name="f9" fmla="+- 0 0 -90"/>
                <a:gd name="f10" fmla="*/ f3 1 944880"/>
                <a:gd name="f11" fmla="*/ f4 1 35052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944880"/>
                <a:gd name="f20" fmla="*/ f16 1 350520"/>
                <a:gd name="f21" fmla="*/ 0 f17 1"/>
                <a:gd name="f22" fmla="*/ 350520 f16 1"/>
                <a:gd name="f23" fmla="*/ 388620 f17 1"/>
                <a:gd name="f24" fmla="*/ 0 f16 1"/>
                <a:gd name="f25" fmla="*/ 944880 f17 1"/>
                <a:gd name="f26" fmla="+- f18 0 f1"/>
                <a:gd name="f27" fmla="*/ f21 1 944880"/>
                <a:gd name="f28" fmla="*/ f22 1 350520"/>
                <a:gd name="f29" fmla="*/ f23 1 944880"/>
                <a:gd name="f30" fmla="*/ f24 1 350520"/>
                <a:gd name="f31" fmla="*/ f25 1 944880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8"/>
                </a:cxn>
                <a:cxn ang="f26">
                  <a:pos x="f49" y="f48"/>
                </a:cxn>
              </a:cxnLst>
              <a:rect l="f41" t="f44" r="f42" b="f43"/>
              <a:pathLst>
                <a:path w="944880" h="350520">
                  <a:moveTo>
                    <a:pt x="f5" y="f7"/>
                  </a:moveTo>
                  <a:lnTo>
                    <a:pt x="f8" y="f5"/>
                  </a:lnTo>
                  <a:lnTo>
                    <a:pt x="f6" y="f5"/>
                  </a:lnTo>
                </a:path>
              </a:pathLst>
            </a:custGeom>
            <a:noFill/>
            <a:ln w="6345" cap="flat">
              <a:solidFill>
                <a:srgbClr val="7F7F7F"/>
              </a:solidFill>
              <a:prstDash val="solid"/>
              <a:miter/>
              <a:tailEnd type="arrow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/>
                <a:ea typeface="맑은 고딕" pitchFamily="34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id="{60224206-E25D-4757-BB55-CCBFE049034C}"/>
                </a:ext>
              </a:extLst>
            </p:cNvPr>
            <p:cNvSpPr/>
            <p:nvPr/>
          </p:nvSpPr>
          <p:spPr>
            <a:xfrm flipH="1">
              <a:off x="3092976" y="1457526"/>
              <a:ext cx="775246" cy="287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4880"/>
                <a:gd name="f7" fmla="val 350520"/>
                <a:gd name="f8" fmla="val 388620"/>
                <a:gd name="f9" fmla="+- 0 0 -90"/>
                <a:gd name="f10" fmla="*/ f3 1 944880"/>
                <a:gd name="f11" fmla="*/ f4 1 35052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944880"/>
                <a:gd name="f20" fmla="*/ f16 1 350520"/>
                <a:gd name="f21" fmla="*/ 0 f17 1"/>
                <a:gd name="f22" fmla="*/ 350520 f16 1"/>
                <a:gd name="f23" fmla="*/ 388620 f17 1"/>
                <a:gd name="f24" fmla="*/ 0 f16 1"/>
                <a:gd name="f25" fmla="*/ 944880 f17 1"/>
                <a:gd name="f26" fmla="+- f18 0 f1"/>
                <a:gd name="f27" fmla="*/ f21 1 944880"/>
                <a:gd name="f28" fmla="*/ f22 1 350520"/>
                <a:gd name="f29" fmla="*/ f23 1 944880"/>
                <a:gd name="f30" fmla="*/ f24 1 350520"/>
                <a:gd name="f31" fmla="*/ f25 1 944880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8"/>
                </a:cxn>
                <a:cxn ang="f26">
                  <a:pos x="f49" y="f48"/>
                </a:cxn>
              </a:cxnLst>
              <a:rect l="f41" t="f44" r="f42" b="f43"/>
              <a:pathLst>
                <a:path w="944880" h="350520">
                  <a:moveTo>
                    <a:pt x="f5" y="f7"/>
                  </a:moveTo>
                  <a:lnTo>
                    <a:pt x="f8" y="f5"/>
                  </a:lnTo>
                  <a:lnTo>
                    <a:pt x="f6" y="f5"/>
                  </a:lnTo>
                </a:path>
              </a:pathLst>
            </a:custGeom>
            <a:noFill/>
            <a:ln w="6345" cap="flat">
              <a:solidFill>
                <a:srgbClr val="7F7F7F"/>
              </a:solidFill>
              <a:prstDash val="solid"/>
              <a:miter/>
              <a:tailEnd type="arrow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/>
                <a:ea typeface="맑은 고딕" pitchFamily="34"/>
              </a:endParaRPr>
            </a:p>
          </p:txBody>
        </p:sp>
        <p:cxnSp>
          <p:nvCxnSpPr>
            <p:cNvPr id="33" name="Straight Connector 34">
              <a:extLst>
                <a:ext uri="{FF2B5EF4-FFF2-40B4-BE49-F238E27FC236}">
                  <a16:creationId xmlns:a16="http://schemas.microsoft.com/office/drawing/2014/main" id="{F81EB309-193F-42CA-9FBE-CED393169D19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6140150" y="2720266"/>
              <a:ext cx="477445" cy="5505"/>
            </a:xfrm>
            <a:prstGeom prst="straightConnector1">
              <a:avLst/>
            </a:prstGeom>
            <a:noFill/>
            <a:ln w="6345" cap="flat">
              <a:solidFill>
                <a:srgbClr val="7F7F7F"/>
              </a:solidFill>
              <a:prstDash val="solid"/>
              <a:miter/>
              <a:tailEnd type="arrow"/>
            </a:ln>
          </p:spPr>
        </p:cxnSp>
        <p:sp>
          <p:nvSpPr>
            <p:cNvPr id="34" name="Freeform 103">
              <a:extLst>
                <a:ext uri="{FF2B5EF4-FFF2-40B4-BE49-F238E27FC236}">
                  <a16:creationId xmlns:a16="http://schemas.microsoft.com/office/drawing/2014/main" id="{C242456E-E443-4278-9E85-53B62BD78CF7}"/>
                </a:ext>
              </a:extLst>
            </p:cNvPr>
            <p:cNvSpPr/>
            <p:nvPr/>
          </p:nvSpPr>
          <p:spPr>
            <a:xfrm flipH="1">
              <a:off x="2341293" y="3925500"/>
              <a:ext cx="561679" cy="1574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0560"/>
                <a:gd name="f7" fmla="val 137160"/>
                <a:gd name="f8" fmla="+- 0 0 -90"/>
                <a:gd name="f9" fmla="*/ f3 1 670560"/>
                <a:gd name="f10" fmla="*/ f4 1 13716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670560"/>
                <a:gd name="f19" fmla="*/ f15 1 137160"/>
                <a:gd name="f20" fmla="*/ 0 f16 1"/>
                <a:gd name="f21" fmla="*/ 0 f15 1"/>
                <a:gd name="f22" fmla="*/ 670560 f16 1"/>
                <a:gd name="f23" fmla="*/ 137160 f15 1"/>
                <a:gd name="f24" fmla="+- f17 0 f1"/>
                <a:gd name="f25" fmla="*/ f20 1 670560"/>
                <a:gd name="f26" fmla="*/ f21 1 137160"/>
                <a:gd name="f27" fmla="*/ f22 1 670560"/>
                <a:gd name="f28" fmla="*/ f23 1 13716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</a:cxnLst>
              <a:rect l="f37" t="f40" r="f38" b="f39"/>
              <a:pathLst>
                <a:path w="670560" h="137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</a:path>
              </a:pathLst>
            </a:custGeom>
            <a:noFill/>
            <a:ln w="6345" cap="flat">
              <a:solidFill>
                <a:srgbClr val="7F7F7F"/>
              </a:solidFill>
              <a:prstDash val="solid"/>
              <a:miter/>
              <a:tailEnd type="arrow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/>
                <a:ea typeface="맑은 고딕" pitchFamily="34"/>
              </a:endParaRPr>
            </a:p>
          </p:txBody>
        </p:sp>
        <p:cxnSp>
          <p:nvCxnSpPr>
            <p:cNvPr id="35" name="Straight Connector 36">
              <a:extLst>
                <a:ext uri="{FF2B5EF4-FFF2-40B4-BE49-F238E27FC236}">
                  <a16:creationId xmlns:a16="http://schemas.microsoft.com/office/drawing/2014/main" id="{692136CA-4072-48FB-A956-834213EB96FF}"/>
                </a:ext>
              </a:extLst>
            </p:cNvPr>
            <p:cNvCxnSpPr>
              <a:endCxn id="26" idx="3"/>
            </p:cNvCxnSpPr>
            <p:nvPr/>
          </p:nvCxnSpPr>
          <p:spPr>
            <a:xfrm flipH="1">
              <a:off x="2471934" y="2720266"/>
              <a:ext cx="486698" cy="5505"/>
            </a:xfrm>
            <a:prstGeom prst="straightConnector1">
              <a:avLst/>
            </a:prstGeom>
            <a:noFill/>
            <a:ln w="6345" cap="flat">
              <a:solidFill>
                <a:srgbClr val="7F7F7F"/>
              </a:solidFill>
              <a:prstDash val="solid"/>
              <a:miter/>
              <a:tailEnd type="arrow"/>
            </a:ln>
          </p:spPr>
        </p:cxn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CAAE3462-5B4F-42A9-B29B-A8CB6956FC25}"/>
                </a:ext>
              </a:extLst>
            </p:cNvPr>
            <p:cNvSpPr/>
            <p:nvPr/>
          </p:nvSpPr>
          <p:spPr>
            <a:xfrm>
              <a:off x="6249466" y="3925500"/>
              <a:ext cx="561679" cy="1574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0560"/>
                <a:gd name="f7" fmla="val 137160"/>
                <a:gd name="f8" fmla="+- 0 0 -90"/>
                <a:gd name="f9" fmla="*/ f3 1 670560"/>
                <a:gd name="f10" fmla="*/ f4 1 13716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670560"/>
                <a:gd name="f19" fmla="*/ f15 1 137160"/>
                <a:gd name="f20" fmla="*/ 0 f16 1"/>
                <a:gd name="f21" fmla="*/ 0 f15 1"/>
                <a:gd name="f22" fmla="*/ 670560 f16 1"/>
                <a:gd name="f23" fmla="*/ 137160 f15 1"/>
                <a:gd name="f24" fmla="+- f17 0 f1"/>
                <a:gd name="f25" fmla="*/ f20 1 670560"/>
                <a:gd name="f26" fmla="*/ f21 1 137160"/>
                <a:gd name="f27" fmla="*/ f22 1 670560"/>
                <a:gd name="f28" fmla="*/ f23 1 13716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</a:cxnLst>
              <a:rect l="f37" t="f40" r="f38" b="f39"/>
              <a:pathLst>
                <a:path w="670560" h="137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</a:path>
              </a:pathLst>
            </a:custGeom>
            <a:noFill/>
            <a:ln w="6345" cap="flat">
              <a:solidFill>
                <a:srgbClr val="7F7F7F"/>
              </a:solidFill>
              <a:prstDash val="solid"/>
              <a:miter/>
              <a:tailEnd type="arrow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/>
                <a:ea typeface="맑은 고딕" pitchFamily="34"/>
              </a:endParaRPr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0B941822-17B9-4738-96F5-70488D57F7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854" y="2186235"/>
            <a:ext cx="2414954" cy="24149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4">
            <a:extLst>
              <a:ext uri="{FF2B5EF4-FFF2-40B4-BE49-F238E27FC236}">
                <a16:creationId xmlns:a16="http://schemas.microsoft.com/office/drawing/2014/main" id="{826A35EA-80E3-458B-A322-837BF17E2889}"/>
              </a:ext>
            </a:extLst>
          </p:cNvPr>
          <p:cNvSpPr/>
          <p:nvPr/>
        </p:nvSpPr>
        <p:spPr>
          <a:xfrm>
            <a:off x="423019" y="4199336"/>
            <a:ext cx="4659617" cy="57269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Forma libre: forma 8">
            <a:extLst>
              <a:ext uri="{FF2B5EF4-FFF2-40B4-BE49-F238E27FC236}">
                <a16:creationId xmlns:a16="http://schemas.microsoft.com/office/drawing/2014/main" id="{F7AF1665-F37D-4888-B40A-022485A906A6}"/>
              </a:ext>
            </a:extLst>
          </p:cNvPr>
          <p:cNvSpPr/>
          <p:nvPr/>
        </p:nvSpPr>
        <p:spPr>
          <a:xfrm rot="10799991">
            <a:off x="-11" y="-10"/>
            <a:ext cx="2600325" cy="20398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67097"/>
              <a:gd name="f7" fmla="val 2719798"/>
              <a:gd name="f8" fmla="val 2666999"/>
              <a:gd name="f9" fmla="val 815938"/>
              <a:gd name="f10" fmla="+- 0 0 -90"/>
              <a:gd name="f11" fmla="*/ f3 1 3467097"/>
              <a:gd name="f12" fmla="*/ f4 1 2719798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3467097"/>
              <a:gd name="f21" fmla="*/ f17 1 2719798"/>
              <a:gd name="f22" fmla="*/ 3467097 f18 1"/>
              <a:gd name="f23" fmla="*/ 2719798 f17 1"/>
              <a:gd name="f24" fmla="*/ 0 f18 1"/>
              <a:gd name="f25" fmla="*/ 2666999 f18 1"/>
              <a:gd name="f26" fmla="*/ 0 f17 1"/>
              <a:gd name="f27" fmla="*/ 815938 f17 1"/>
              <a:gd name="f28" fmla="+- f19 0 f1"/>
              <a:gd name="f29" fmla="*/ f22 1 3467097"/>
              <a:gd name="f30" fmla="*/ f23 1 2719798"/>
              <a:gd name="f31" fmla="*/ f24 1 3467097"/>
              <a:gd name="f32" fmla="*/ f25 1 3467097"/>
              <a:gd name="f33" fmla="*/ f26 1 2719798"/>
              <a:gd name="f34" fmla="*/ f27 1 2719798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0"/>
              <a:gd name="f43" fmla="*/ f33 1 f21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49" y="f54"/>
              </a:cxn>
            </a:cxnLst>
            <a:rect l="f45" t="f48" r="f46" b="f47"/>
            <a:pathLst>
              <a:path w="3467097" h="2719798">
                <a:moveTo>
                  <a:pt x="f6" y="f7"/>
                </a:moveTo>
                <a:lnTo>
                  <a:pt x="f5" y="f7"/>
                </a:lnTo>
                <a:lnTo>
                  <a:pt x="f8" y="f5"/>
                </a:lnTo>
                <a:lnTo>
                  <a:pt x="f6" y="f9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08262ED7-289C-4083-B347-DC25310D565A}"/>
              </a:ext>
            </a:extLst>
          </p:cNvPr>
          <p:cNvSpPr txBox="1"/>
          <p:nvPr/>
        </p:nvSpPr>
        <p:spPr>
          <a:xfrm>
            <a:off x="780742" y="4289212"/>
            <a:ext cx="3458699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4004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FZShuTi" pitchFamily="2"/>
                <a:cs typeface="Arial" pitchFamily="34"/>
              </a:rPr>
              <a:t>Example Text : Get a modern PowerPoint  Presentation that is beautifully designed.</a:t>
            </a:r>
          </a:p>
        </p:txBody>
      </p:sp>
      <p:sp>
        <p:nvSpPr>
          <p:cNvPr id="5" name="Google Shape;200;p20">
            <a:extLst>
              <a:ext uri="{FF2B5EF4-FFF2-40B4-BE49-F238E27FC236}">
                <a16:creationId xmlns:a16="http://schemas.microsoft.com/office/drawing/2014/main" id="{E68C7B0F-2B73-4E00-87A9-7D84F9244337}"/>
              </a:ext>
            </a:extLst>
          </p:cNvPr>
          <p:cNvSpPr txBox="1"/>
          <p:nvPr/>
        </p:nvSpPr>
        <p:spPr>
          <a:xfrm>
            <a:off x="971123" y="2268682"/>
            <a:ext cx="3052773" cy="17601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54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Principais Sintomas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6183A43-B766-4806-ADF6-162B61C8A2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23" y="515813"/>
            <a:ext cx="3039676" cy="21490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534CFD8-66A5-41AF-84A0-90B7A74446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092"/>
          <a:stretch/>
        </p:blipFill>
        <p:spPr>
          <a:xfrm>
            <a:off x="4010799" y="-38114"/>
            <a:ext cx="5057350" cy="51816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;p15">
            <a:extLst>
              <a:ext uri="{FF2B5EF4-FFF2-40B4-BE49-F238E27FC236}">
                <a16:creationId xmlns:a16="http://schemas.microsoft.com/office/drawing/2014/main" id="{3B572EB5-CFEA-4DEF-9F99-72657DC2BC25}"/>
              </a:ext>
            </a:extLst>
          </p:cNvPr>
          <p:cNvSpPr txBox="1"/>
          <p:nvPr/>
        </p:nvSpPr>
        <p:spPr>
          <a:xfrm>
            <a:off x="6457949" y="4767260"/>
            <a:ext cx="2057400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9820EC-E865-4930-8088-2AFE259346DF}" type="slidenum">
              <a:t>2</a:t>
            </a:fld>
            <a:endParaRPr lang="en-US" sz="900" b="0" i="0" u="none" strike="noStrike" kern="0" cap="none" spc="0" baseline="0">
              <a:solidFill>
                <a:srgbClr val="898989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4B5DD593-F6CA-44F9-901E-D9A6D2C50D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228" y="812525"/>
            <a:ext cx="3131966" cy="116046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sz="4400" b="1" dirty="0">
                <a:solidFill>
                  <a:srgbClr val="00B050"/>
                </a:solidFill>
                <a:latin typeface="Calibri"/>
              </a:rPr>
              <a:t>Free Template</a:t>
            </a:r>
          </a:p>
        </p:txBody>
      </p:sp>
      <p:sp>
        <p:nvSpPr>
          <p:cNvPr id="4" name="Google Shape;80;p15">
            <a:extLst>
              <a:ext uri="{FF2B5EF4-FFF2-40B4-BE49-F238E27FC236}">
                <a16:creationId xmlns:a16="http://schemas.microsoft.com/office/drawing/2014/main" id="{66B22898-EB5A-47F3-ACFF-B3C9DAA9978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0517" y="2221155"/>
            <a:ext cx="3495678" cy="1230316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b="1" dirty="0"/>
              <a:t>I am Jayden Smith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/>
              <a:t>I am here because I love to give presentations. You can find me at @username</a:t>
            </a:r>
            <a:endParaRPr lang="en-US" sz="1600" b="1" dirty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4BE0C8C0-5230-4D21-B822-9F645911771F}"/>
              </a:ext>
            </a:extLst>
          </p:cNvPr>
          <p:cNvSpPr/>
          <p:nvPr/>
        </p:nvSpPr>
        <p:spPr>
          <a:xfrm>
            <a:off x="6659566" y="866778"/>
            <a:ext cx="1531940" cy="434657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id="{03241C06-4441-4B61-ABAC-8C9E12B91A77}"/>
              </a:ext>
            </a:extLst>
          </p:cNvPr>
          <p:cNvSpPr/>
          <p:nvPr/>
        </p:nvSpPr>
        <p:spPr>
          <a:xfrm>
            <a:off x="577691" y="3451471"/>
            <a:ext cx="3281040" cy="7386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I am here because I love to give presentations. You can find me at @username</a:t>
            </a:r>
            <a:endParaRPr lang="en-US" sz="1400" b="1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8C8BB1-66A9-43D6-854B-A595335949B6}"/>
              </a:ext>
            </a:extLst>
          </p:cNvPr>
          <p:cNvSpPr/>
          <p:nvPr/>
        </p:nvSpPr>
        <p:spPr>
          <a:xfrm>
            <a:off x="6180667" y="0"/>
            <a:ext cx="2963332" cy="5143499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tángulo 116">
            <a:extLst>
              <a:ext uri="{FF2B5EF4-FFF2-40B4-BE49-F238E27FC236}">
                <a16:creationId xmlns:a16="http://schemas.microsoft.com/office/drawing/2014/main" id="{49FDBFDD-1FB5-4EEC-B94C-B058F70AA56A}"/>
              </a:ext>
            </a:extLst>
          </p:cNvPr>
          <p:cNvSpPr/>
          <p:nvPr/>
        </p:nvSpPr>
        <p:spPr>
          <a:xfrm>
            <a:off x="0" y="167783"/>
            <a:ext cx="8007565" cy="45720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Rectángulo 117">
            <a:extLst>
              <a:ext uri="{FF2B5EF4-FFF2-40B4-BE49-F238E27FC236}">
                <a16:creationId xmlns:a16="http://schemas.microsoft.com/office/drawing/2014/main" id="{9F2F30ED-BDF7-4196-90BF-D2FE49AAA476}"/>
              </a:ext>
            </a:extLst>
          </p:cNvPr>
          <p:cNvSpPr/>
          <p:nvPr/>
        </p:nvSpPr>
        <p:spPr>
          <a:xfrm>
            <a:off x="5205606" y="47722"/>
            <a:ext cx="214015" cy="286691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Rectángulo 118">
            <a:extLst>
              <a:ext uri="{FF2B5EF4-FFF2-40B4-BE49-F238E27FC236}">
                <a16:creationId xmlns:a16="http://schemas.microsoft.com/office/drawing/2014/main" id="{4D27F53F-4ECB-4030-A3BC-03EAA256C7CD}"/>
              </a:ext>
            </a:extLst>
          </p:cNvPr>
          <p:cNvSpPr/>
          <p:nvPr/>
        </p:nvSpPr>
        <p:spPr>
          <a:xfrm>
            <a:off x="5504331" y="47722"/>
            <a:ext cx="214015" cy="286691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3137997-5260-4BFA-B0FD-050FF428C7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093" y="688421"/>
            <a:ext cx="3846076" cy="44550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62A6494-B38D-49BC-A066-395EE71FDF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52939" cy="5143500"/>
          </a:xfrm>
          <a:prstGeom prst="rect">
            <a:avLst/>
          </a:prstGeom>
        </p:spPr>
      </p:pic>
      <p:sp>
        <p:nvSpPr>
          <p:cNvPr id="3" name="Google Shape;303;p35">
            <a:extLst>
              <a:ext uri="{FF2B5EF4-FFF2-40B4-BE49-F238E27FC236}">
                <a16:creationId xmlns:a16="http://schemas.microsoft.com/office/drawing/2014/main" id="{BED45F2C-BE23-48CE-A043-73F403B957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49834" y="3254151"/>
            <a:ext cx="6249988" cy="11588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Ctr="1">
            <a:noAutofit/>
          </a:bodyPr>
          <a:lstStyle/>
          <a:p>
            <a:pPr lvl="0" algn="ctr"/>
            <a:r>
              <a:rPr lang="en-US" sz="11000" b="1" dirty="0">
                <a:solidFill>
                  <a:srgbClr val="FFC000"/>
                </a:solidFill>
              </a:rPr>
              <a:t>Thanks!</a:t>
            </a:r>
          </a:p>
        </p:txBody>
      </p:sp>
      <p:sp>
        <p:nvSpPr>
          <p:cNvPr id="4" name="Google Shape;228;p30">
            <a:extLst>
              <a:ext uri="{FF2B5EF4-FFF2-40B4-BE49-F238E27FC236}">
                <a16:creationId xmlns:a16="http://schemas.microsoft.com/office/drawing/2014/main" id="{3A630611-5BAD-415B-99A5-05A90EFD09FE}"/>
              </a:ext>
            </a:extLst>
          </p:cNvPr>
          <p:cNvSpPr txBox="1"/>
          <p:nvPr/>
        </p:nvSpPr>
        <p:spPr>
          <a:xfrm>
            <a:off x="1640688" y="4549334"/>
            <a:ext cx="5862620" cy="3876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u="none" strike="noStrike" kern="1200" cap="none" spc="0" baseline="0" dirty="0">
                <a:solidFill>
                  <a:srgbClr val="00B050"/>
                </a:solidFill>
                <a:uFillTx/>
                <a:latin typeface="Calibri"/>
              </a:rPr>
              <a:t>SLIDESPPT.NET</a:t>
            </a:r>
          </a:p>
        </p:txBody>
      </p:sp>
      <p:sp>
        <p:nvSpPr>
          <p:cNvPr id="12" name="Rectángulo: esquinas redondeadas 8">
            <a:extLst>
              <a:ext uri="{FF2B5EF4-FFF2-40B4-BE49-F238E27FC236}">
                <a16:creationId xmlns:a16="http://schemas.microsoft.com/office/drawing/2014/main" id="{59767942-5F6C-436C-945D-72DDABCC2D48}"/>
              </a:ext>
            </a:extLst>
          </p:cNvPr>
          <p:cNvSpPr/>
          <p:nvPr/>
        </p:nvSpPr>
        <p:spPr>
          <a:xfrm>
            <a:off x="470951" y="1829754"/>
            <a:ext cx="8280399" cy="128808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2642D4-029A-43C0-BFF7-B356F39E56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692" y="989256"/>
            <a:ext cx="3632916" cy="21285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29B0869-C835-4198-BC76-16ED73A36744}"/>
              </a:ext>
            </a:extLst>
          </p:cNvPr>
          <p:cNvSpPr txBox="1"/>
          <p:nvPr/>
        </p:nvSpPr>
        <p:spPr>
          <a:xfrm>
            <a:off x="1780327" y="359724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8B708FC-78AC-4AEF-B461-63B00BFEAAEF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DDB5E38-54A1-4F66-BA89-6CA1444079E2}"/>
              </a:ext>
            </a:extLst>
          </p:cNvPr>
          <p:cNvSpPr txBox="1"/>
          <p:nvPr/>
        </p:nvSpPr>
        <p:spPr>
          <a:xfrm>
            <a:off x="1951823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18171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03BF067-DCD4-45DA-A3D4-5419AB512BC9}"/>
              </a:ext>
            </a:extLst>
          </p:cNvPr>
          <p:cNvSpPr txBox="1"/>
          <p:nvPr/>
        </p:nvSpPr>
        <p:spPr>
          <a:xfrm>
            <a:off x="1951823" y="1015395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F002A425-A9CC-4E77-8FB7-B508AD4B8469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96B77A29-45B1-446C-B969-406158CE14F2}"/>
              </a:ext>
            </a:extLst>
          </p:cNvPr>
          <p:cNvSpPr txBox="1"/>
          <p:nvPr/>
        </p:nvSpPr>
        <p:spPr>
          <a:xfrm>
            <a:off x="1951823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50B212E-36C2-481A-A552-162E41B0ACD6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2D5608F2-37B8-436B-B095-52BB5CB1DEBA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1D0BBE6D-336A-4B06-A79F-CA5801F95398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00B050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5">
            <a:extLst>
              <a:ext uri="{FF2B5EF4-FFF2-40B4-BE49-F238E27FC236}">
                <a16:creationId xmlns:a16="http://schemas.microsoft.com/office/drawing/2014/main" id="{CACE913C-1519-40F6-85ED-1152FEDDFBD0}"/>
              </a:ext>
            </a:extLst>
          </p:cNvPr>
          <p:cNvSpPr/>
          <p:nvPr/>
        </p:nvSpPr>
        <p:spPr>
          <a:xfrm>
            <a:off x="4313499" y="0"/>
            <a:ext cx="3766678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ED731A34-2A8F-427F-A32C-A5B10F20243A}"/>
              </a:ext>
            </a:extLst>
          </p:cNvPr>
          <p:cNvSpPr txBox="1"/>
          <p:nvPr/>
        </p:nvSpPr>
        <p:spPr>
          <a:xfrm>
            <a:off x="0" y="400973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 dirty="0">
                <a:solidFill>
                  <a:srgbClr val="C0000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4683882A-7776-4773-8C7C-2D7FDA6AE848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 dirty="0">
                <a:solidFill>
                  <a:srgbClr val="C00000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600" b="0" i="0" u="none" strike="noStrike" kern="0" cap="none" spc="0" baseline="0" dirty="0">
                <a:solidFill>
                  <a:srgbClr val="C0000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 dirty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74A60277-A0AC-4C7F-BB64-B3D2B53CF810}"/>
              </a:ext>
            </a:extLst>
          </p:cNvPr>
          <p:cNvGrpSpPr/>
          <p:nvPr/>
        </p:nvGrpSpPr>
        <p:grpSpPr>
          <a:xfrm>
            <a:off x="877750" y="2247677"/>
            <a:ext cx="2988926" cy="1594421"/>
            <a:chOff x="877750" y="2247677"/>
            <a:chExt cx="2988926" cy="159442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B85D8F40-B3D8-4D75-8B99-2A6283EE264F}"/>
                </a:ext>
              </a:extLst>
            </p:cNvPr>
            <p:cNvSpPr txBox="1"/>
            <p:nvPr/>
          </p:nvSpPr>
          <p:spPr>
            <a:xfrm>
              <a:off x="877750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 dirty="0">
                  <a:solidFill>
                    <a:srgbClr val="C000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CB2CC925-F6AD-4CD8-AC00-C30C3FE88FA0}"/>
                </a:ext>
              </a:extLst>
            </p:cNvPr>
            <p:cNvSpPr txBox="1"/>
            <p:nvPr/>
          </p:nvSpPr>
          <p:spPr>
            <a:xfrm>
              <a:off x="877750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BF1E953C-FDAA-4B85-8B7B-34C26E00423D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 dirty="0">
                <a:solidFill>
                  <a:srgbClr val="C000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AD63A23C-4E41-4E20-84DE-847DCC5C4D07}"/>
              </a:ext>
            </a:extLst>
          </p:cNvPr>
          <p:cNvSpPr txBox="1"/>
          <p:nvPr/>
        </p:nvSpPr>
        <p:spPr>
          <a:xfrm>
            <a:off x="877750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Century Gothic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7B6770FF-0F12-4273-A750-136546244600}"/>
              </a:ext>
            </a:extLst>
          </p:cNvPr>
          <p:cNvSpPr txBox="1"/>
          <p:nvPr/>
        </p:nvSpPr>
        <p:spPr>
          <a:xfrm>
            <a:off x="7433495" y="4839699"/>
            <a:ext cx="1673854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7CF5E39F-AAD7-4447-89C8-D60AC91AC623}"/>
              </a:ext>
            </a:extLst>
          </p:cNvPr>
          <p:cNvGrpSpPr/>
          <p:nvPr/>
        </p:nvGrpSpPr>
        <p:grpSpPr>
          <a:xfrm>
            <a:off x="8495086" y="4229438"/>
            <a:ext cx="533140" cy="533140"/>
            <a:chOff x="8495086" y="4229438"/>
            <a:chExt cx="533140" cy="533140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E34C7683-5A62-4043-8CE6-694BA4D3EF80}"/>
                </a:ext>
              </a:extLst>
            </p:cNvPr>
            <p:cNvSpPr/>
            <p:nvPr/>
          </p:nvSpPr>
          <p:spPr>
            <a:xfrm>
              <a:off x="8495086" y="4229438"/>
              <a:ext cx="533140" cy="5331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7B31E334-3845-42EA-B774-232780EDB4DA}"/>
                </a:ext>
              </a:extLst>
            </p:cNvPr>
            <p:cNvSpPr/>
            <p:nvPr/>
          </p:nvSpPr>
          <p:spPr>
            <a:xfrm>
              <a:off x="8563676" y="4294936"/>
              <a:ext cx="415539" cy="4021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F0A92E53-FFA7-455E-AB8C-90590610CA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904" y="549562"/>
            <a:ext cx="5257727" cy="45939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479443-C8A5-4241-95A6-97033298CE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solidFill>
                  <a:srgbClr val="262626"/>
                </a:solidFill>
                <a:cs typeface="Arial" pitchFamily="34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F46BBF9F-5FC5-4B1D-AE05-76A428609B30}"/>
              </a:ext>
            </a:extLst>
          </p:cNvPr>
          <p:cNvSpPr/>
          <p:nvPr/>
        </p:nvSpPr>
        <p:spPr>
          <a:xfrm>
            <a:off x="4584060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25AB3BC8-DF1A-49E6-89D9-14B6FE6212AE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34633E31-4BD6-4FE2-B3BB-D19862D8BAFA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214D645-B072-4C45-A359-94CAB700833A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2BC1F90E-DB9E-4378-9A01-609888D85759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9D8AD746-3889-4122-BECA-9C5FCDCEE5B6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6D14C0F0-5568-486F-827A-5DC4E503B14D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97F9B10-8875-45BE-956F-D0762F953539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F42DED2-AABD-4B00-9D56-941DAC771548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91BF6F4B-60E6-4980-9915-F6411E463A32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05701003-9E20-4921-8713-F4C10A98F972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D839D83B-BA94-4058-85C5-900D9112187D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9357847D-6008-4CD6-829B-3E5486BF570C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01466230-863F-495B-8579-FE0D382E5C13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D5E8A36-6C78-4C8A-9723-1DBC4ABEA200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D528E0A9-B60A-4B29-97D5-DE13690A0531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D8F71894-4DB9-441E-BABA-0EB1A5543CC4}"/>
              </a:ext>
            </a:extLst>
          </p:cNvPr>
          <p:cNvSpPr/>
          <p:nvPr/>
        </p:nvSpPr>
        <p:spPr>
          <a:xfrm rot="18805987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3560AD49-FF4E-44FC-AE1A-C601509233D8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52114BA4-4040-407A-A811-00802B8D4937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7073CDD-2DD1-4BB5-9CCC-0E67447671B5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D72C23FE-E847-41A7-8CC3-B27AE8E19507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2DD7CC63-8B37-496C-A0E5-CC0EC0C0D12C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26E4ED23-9506-43A0-89B5-07D152628560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0032C08C-8AA4-4411-B8FE-70D7D0C9D521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  <a:solidFill>
            <a:srgbClr val="00B050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7052562F-1BCE-439B-9585-79B8BB2F26B8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801D0E81-286C-4635-B281-27B10365F0C7}"/>
                </a:ext>
              </a:extLst>
            </p:cNvPr>
            <p:cNvSpPr/>
            <p:nvPr/>
          </p:nvSpPr>
          <p:spPr>
            <a:xfrm>
              <a:off x="7163574" y="4172443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D7AC2C5C-F23F-4E73-AEA7-4892DE42BD07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6E496881-18A8-47EC-A7A6-5D9B168CA0C1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6DE2233E-83E4-4371-B001-6C05FF158823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  <a:solidFill>
            <a:srgbClr val="00B050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229235C9-2ECE-4E21-805B-9B7103471727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3A3B2E8B-E765-48B4-B0BC-A5E8A00F13C1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A732499A-807E-472F-A462-5F57881925C3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  <a:solidFill>
            <a:srgbClr val="00B050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571AE0DD-4E65-4B99-8A40-8A514CFEA76A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EB3CDD6E-766C-457A-A976-4A168522A7AE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CFDFF4EC-EE34-4257-9944-79FBD892150B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4B058C32-55BB-4DF8-9419-B40219AE9A87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  <a:solidFill>
            <a:srgbClr val="00B050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21FCCAE6-A0A9-4F46-9B7C-311ED0E9661A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62F7AE54-303D-4EEB-9732-E64D5B9AE693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C9B5D1AB-D0AC-4CA7-8805-F0515C529366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DA8045FF-3942-49F4-B028-3ED41C883B0D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  <a:solidFill>
            <a:srgbClr val="00B050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116939B4-0F01-4BF8-873B-9118E4A4A5D6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64A429DE-CBF4-4A6A-9A76-221ED4C5606C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7A96C413-1831-4C8D-8BE9-32A58DEED8D8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  <a:solidFill>
            <a:srgbClr val="00B050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A3689A48-8D32-4C35-BFE7-A9D8EF9715B8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A3A16310-F86D-4175-9E5E-0F950080253D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0803AA42-1F7C-4EDF-B7CC-3A9924AE90C5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8A43961A-B948-405D-87B2-C1E379AE951F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1A8D62EF-88DA-4938-BCA2-3E08A84356A3}"/>
                </a:ext>
              </a:extLst>
            </p:cNvPr>
            <p:cNvSpPr/>
            <p:nvPr/>
          </p:nvSpPr>
          <p:spPr>
            <a:xfrm>
              <a:off x="773887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D37F1519-710F-43B2-8022-EC098DDB2484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B7DE1D82-6D2D-4F23-84A7-FB09F21E23C8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553A6618-F76F-4C6C-9BA3-55A82AF765EC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230D2E60-3785-46BE-8D07-F169FE035C4C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  <a:solidFill>
            <a:srgbClr val="00B050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81352D20-EA4B-4B43-ADD7-F0BFF064133A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81E74213-2688-4053-83C2-D1755ED72E2A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356D185A-76D0-4187-913E-84CB4E8C0FA6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0EBABF32-37B7-4C85-A025-B341AE651009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  <a:solidFill>
            <a:srgbClr val="00B050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AEC03E53-50D7-4157-8B4B-DB020723CE3D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2EBA99EC-7C00-4045-937D-73E04DD5EE56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42D98981-BC76-4590-AE7C-C52B14A13BD7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080EEC01-EB76-486F-9004-4D9EB79A84F7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04E9F5E7-63BB-4853-949A-27A0D00FC048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  <a:solidFill>
            <a:srgbClr val="00B050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5EE04048-9B9C-4399-9BC9-F828EB22BFA8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23F00859-29E7-492E-BEBB-B5131D708C53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550170FB-BF97-463D-8F58-438BCBA09668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  <a:solidFill>
            <a:srgbClr val="00B050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3DCBEA0D-BCD5-4741-87BD-705BC7662F8E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ACD63DAC-79C0-46F2-BA22-2150E9BBE5F1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B7C8975F-5B64-404A-A889-7EFDD329BDA1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F98F3DA5-CB7B-4524-A7B6-F1905A4DD105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  <a:solidFill>
            <a:srgbClr val="00B050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7D57FA44-445D-4046-8929-DA643DA520B5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99378DFC-FA0E-4AF9-87D9-0CC056D350BF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8F6AF8B7-D6C8-4FC9-93A8-E4EF3D81562F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834A9356-EF56-4F58-BEF0-AB16DCC46E24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CBC2FE7E-715E-4ACA-A1F5-37E4A74ABDD5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  <a:solidFill>
            <a:srgbClr val="00B050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CE0017E1-DC9D-4C37-9579-0647CA9842CC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9060E74D-5E32-416C-B388-0182EFE0E9A9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B768F82B-8966-45A0-884C-EA4B2A6B5647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29874D37-3A85-494D-BDF0-DFD25D3A2782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9A93949B-1BB5-4466-81E6-7352395FEAE7}"/>
              </a:ext>
            </a:extLst>
          </p:cNvPr>
          <p:cNvGrpSpPr/>
          <p:nvPr/>
        </p:nvGrpSpPr>
        <p:grpSpPr>
          <a:xfrm>
            <a:off x="7584893" y="1867579"/>
            <a:ext cx="421830" cy="414442"/>
            <a:chOff x="7584893" y="1867579"/>
            <a:chExt cx="421830" cy="414442"/>
          </a:xfrm>
          <a:solidFill>
            <a:srgbClr val="00B050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43EBCF07-36F2-48D2-A9DF-D37B0FB7DC28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9350537B-FE86-41AB-BF52-BE57F6C48A2E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49242E30-351D-42A5-9A97-49A243D7A8AA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FFAE8A01-F6B5-4313-A823-3770B42371F8}"/>
                </a:ext>
              </a:extLst>
            </p:cNvPr>
            <p:cNvSpPr/>
            <p:nvPr/>
          </p:nvSpPr>
          <p:spPr>
            <a:xfrm>
              <a:off x="7891820" y="2169834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53E7B446-704A-4591-90A2-59C07A44E2B7}"/>
                </a:ext>
              </a:extLst>
            </p:cNvPr>
            <p:cNvSpPr/>
            <p:nvPr/>
          </p:nvSpPr>
          <p:spPr>
            <a:xfrm>
              <a:off x="7598298" y="2084383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D12A3D1D-0201-40B9-BEE6-A10127E51B47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DFC6BDB6-9183-4574-8D3F-F69FC257FE2D}"/>
              </a:ext>
            </a:extLst>
          </p:cNvPr>
          <p:cNvSpPr/>
          <p:nvPr/>
        </p:nvSpPr>
        <p:spPr>
          <a:xfrm>
            <a:off x="520179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C10716F6-97A5-4BCD-BB26-960DFBC83477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  <a:solidFill>
            <a:srgbClr val="00B050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F83088B7-7108-42E6-954A-67D580198EAA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FECA3C12-E2CA-4D17-804D-9B92012A700D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862CBAE7-DE15-452B-9A25-7D0E75263899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54F0AD9D-8EA5-44D8-9DAD-B46AAE0E7AD4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2A050892-9A3C-49AC-8990-851366E9A786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  <a:solidFill>
            <a:srgbClr val="00B050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D711B487-1ACC-4A12-A84C-5FC19B9AB38C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08D52BF3-F9D9-4C9A-BACE-6FAAF2F6A0CD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F8232E4E-237B-47FD-8582-B3BB3A9DBE35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38AC1A4F-B20E-48FA-A55E-3EC98E8AA736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5B05FB59-5AFA-422F-80A1-E2387CE51CFA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D852E090-6F7B-41AE-8307-CAD87892E6A7}"/>
              </a:ext>
            </a:extLst>
          </p:cNvPr>
          <p:cNvGrpSpPr/>
          <p:nvPr/>
        </p:nvGrpSpPr>
        <p:grpSpPr>
          <a:xfrm>
            <a:off x="6396858" y="1856424"/>
            <a:ext cx="418173" cy="413043"/>
            <a:chOff x="6396858" y="1856424"/>
            <a:chExt cx="418173" cy="413043"/>
          </a:xfrm>
          <a:solidFill>
            <a:srgbClr val="00B050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81BF582F-1821-4A01-8EE5-EC62C3FC5D10}"/>
                </a:ext>
              </a:extLst>
            </p:cNvPr>
            <p:cNvSpPr/>
            <p:nvPr/>
          </p:nvSpPr>
          <p:spPr>
            <a:xfrm>
              <a:off x="6396858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95AE5BD7-82B1-4021-8950-274168ADD590}"/>
                </a:ext>
              </a:extLst>
            </p:cNvPr>
            <p:cNvSpPr/>
            <p:nvPr/>
          </p:nvSpPr>
          <p:spPr>
            <a:xfrm>
              <a:off x="6521473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00F86CE4-0DC7-4789-9C4B-99C34CCEC5CF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  <a:solidFill>
            <a:srgbClr val="00B050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F4AA349D-C1D2-4343-881D-9EAFF1EC168D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CB9D1B4E-BCB8-4590-8728-AC5954881BD8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75AD748A-7D45-4963-9F9A-B5BF48292F2E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  <a:solidFill>
            <a:srgbClr val="00B050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ECC2EC0B-FD0B-48D9-A743-8E49F65A9259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5FE0ECD6-D916-43DA-8D17-525D7855ADBE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9A115450-F98C-4542-A2B3-AEEA9A20DDA6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  <a:solidFill>
            <a:srgbClr val="00B050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C8E74552-1ABD-407F-A3CD-A30B4245DB5B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B8667D27-511F-4989-AB3F-1895A069960A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A031944C-CD71-4A2D-BA4A-F29E7418ADB0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  <a:solidFill>
            <a:srgbClr val="00B050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C6C49C1F-DC08-4CCD-A16E-6F2699A45704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685089FB-63D8-4AE1-8AF9-6A09E50A7201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C4BA7917-953A-4139-B7A9-130AA0412CFC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82926C51-3903-4486-8C87-127C3D6A3CC5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429D8FD3-81CD-49D0-A90F-8031D75C031D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80ABBE65-8897-4922-A566-E590782B57F7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189B20-AD7A-4A75-A932-1D8EF63AAF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solidFill>
                  <a:srgbClr val="262626"/>
                </a:solidFill>
                <a:cs typeface="Arial" pitchFamily="34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FF7F9DFF-CDC8-4BFC-BE50-6D5756A91976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FBC34C40-34B5-4616-AE10-61B8D2FEC43A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6B1DF621-E12C-479F-B482-1194CE9A0F30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  <a:solidFill>
            <a:srgbClr val="00B050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50E4DB9C-D7D0-4F37-A98A-8E922F34CBF2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3E94C468-88B6-450A-BB50-64B6DB7284E9}"/>
                </a:ext>
              </a:extLst>
            </p:cNvPr>
            <p:cNvSpPr/>
            <p:nvPr/>
          </p:nvSpPr>
          <p:spPr>
            <a:xfrm rot="18100527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34ABA364-9A39-43FF-B958-6B390B3B4E5A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C98F30A1-9E43-4D24-B37E-AF3749E1ACCF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985A9AEB-0824-4151-B3A5-7C2E6AD347DD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919D4343-D4AF-4729-866A-1DF268825DF7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64D5D619-9993-4EDF-A4E0-E6EB874D785D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BA461028-54BF-43AB-B1C9-EC8E18DF9261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B3DA4304-9371-427F-81B0-75B77CDCEAD0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238E3AA5-879F-4043-8C8B-EDAB03EB1D29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3CD35F1A-D48D-41F0-A00A-7A7CE4931A7F}"/>
              </a:ext>
            </a:extLst>
          </p:cNvPr>
          <p:cNvGrpSpPr/>
          <p:nvPr/>
        </p:nvGrpSpPr>
        <p:grpSpPr>
          <a:xfrm>
            <a:off x="7851248" y="4063081"/>
            <a:ext cx="410803" cy="437832"/>
            <a:chOff x="7851248" y="4063081"/>
            <a:chExt cx="410803" cy="437832"/>
          </a:xfrm>
          <a:solidFill>
            <a:srgbClr val="00B05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CF645E91-8D46-4CB5-8B4A-29D662F016A2}"/>
                </a:ext>
              </a:extLst>
            </p:cNvPr>
            <p:cNvSpPr/>
            <p:nvPr/>
          </p:nvSpPr>
          <p:spPr>
            <a:xfrm>
              <a:off x="7851248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ADB41567-CFB3-458C-9904-9270698E81CB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E53EF687-E24D-476A-A893-1900D214845E}"/>
              </a:ext>
            </a:extLst>
          </p:cNvPr>
          <p:cNvGrpSpPr/>
          <p:nvPr/>
        </p:nvGrpSpPr>
        <p:grpSpPr>
          <a:xfrm>
            <a:off x="3983647" y="2777105"/>
            <a:ext cx="392725" cy="381048"/>
            <a:chOff x="3983647" y="2777105"/>
            <a:chExt cx="392725" cy="381048"/>
          </a:xfrm>
          <a:solidFill>
            <a:srgbClr val="00B050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666674CB-A0E8-49E6-B29A-650EE7162991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A4E076D7-ADA1-49C6-87F0-09CAC4AE94E1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4087D73C-67AD-435C-BEE2-B1A3C78DF1A9}"/>
                </a:ext>
              </a:extLst>
            </p:cNvPr>
            <p:cNvSpPr/>
            <p:nvPr/>
          </p:nvSpPr>
          <p:spPr>
            <a:xfrm>
              <a:off x="3983647" y="2777105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608EB873-831E-4785-B9F3-0DD974ED2018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  <a:solidFill>
            <a:srgbClr val="00B050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08675290-2391-4E2E-976A-96735A472D5F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3E7D659B-E1DA-4EE9-9B53-6A4DD7586C83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8DA2BCE7-2E58-466D-B2A9-7B34871BA199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E6C5F40B-5797-43FA-AEAA-DEA0187EB1E2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  <a:solidFill>
            <a:srgbClr val="00B050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87F7119F-5A25-48CD-AA85-AD8312D3668B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215DCC0C-65DB-4423-8261-168CA3EBFD4D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887022A8-4CAE-4155-99D6-ACAE54902977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00F5FFA8-0E9A-4F65-B732-0DB8740CA2FA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0492CFBE-1067-45F1-8CA2-19DE8166B9F7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  <a:solidFill>
            <a:srgbClr val="00B050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B9553E85-CE0C-4F6E-A7C7-3C55883BA684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83095AFB-CA85-4A85-8979-E1715135CBF8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9DB72D47-E993-4050-80E9-A7046C44C82B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1E1A4170-B8D2-4F76-ADEC-428D2C23B77E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  <a:solidFill>
            <a:srgbClr val="00B050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3D3A5541-3EC6-4915-955E-CD8F5BB4A766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96321044-1600-4C31-AB56-8601D44EEE01}"/>
                </a:ext>
              </a:extLst>
            </p:cNvPr>
            <p:cNvSpPr/>
            <p:nvPr/>
          </p:nvSpPr>
          <p:spPr>
            <a:xfrm>
              <a:off x="8474860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A5709097-7BA3-478A-B2EA-A5C0FBC7C500}"/>
                </a:ext>
              </a:extLst>
            </p:cNvPr>
            <p:cNvSpPr/>
            <p:nvPr/>
          </p:nvSpPr>
          <p:spPr>
            <a:xfrm>
              <a:off x="8598258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16675146-009E-4BAE-8425-4F099D078DDE}"/>
                </a:ext>
              </a:extLst>
            </p:cNvPr>
            <p:cNvSpPr/>
            <p:nvPr/>
          </p:nvSpPr>
          <p:spPr>
            <a:xfrm>
              <a:off x="8598258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27D8CBBF-8C80-4FD1-8000-8702D0F13337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9CC677E7-D369-49EA-8152-9B795EA9122A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201F8161-A6A3-4145-B4E2-EFCA7417424A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  <a:solidFill>
            <a:srgbClr val="00B050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8AAEC7DD-C22D-49AC-963B-0730558FC20D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7B0AA810-C001-4B41-B77F-4A13C32CD4AD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6D65F123-7B98-49AA-81AB-DD3DDC1418EE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928D8B99-6068-4A04-85AC-556D9685AD83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  <a:solidFill>
            <a:srgbClr val="00B050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A69C94D8-361B-4875-9A3E-B08B36315458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625A2DD0-3895-43C6-9DE1-42640E18D6AC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5C7FD277-291C-4964-A388-A98B049E0765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DEB754AF-47AE-4538-838F-88D3FCB6DD3C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F9E25225-6476-46EA-BD18-356F983D4CC4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CA2993EB-BA7E-484D-A97C-BDF35657F5AF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66660189-8C06-4BB3-9795-E4A6AC19C698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B945FCFC-4421-4703-AA14-AB60ADF4E132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  <a:solidFill>
            <a:srgbClr val="00B050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43BAFAD9-A39C-44CE-BA9D-0729FF89C498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1A65FAF0-E66A-45A5-A978-E80E0C82A3C6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4927B5AD-66E5-4D06-BCA5-811D2A57F3F3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3D9AD48B-EBB7-435F-8878-169DD9B0712E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  <a:solidFill>
            <a:srgbClr val="00B050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82580BC4-704A-47A3-A384-6F509356ADEA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3E62FA6D-5F97-4386-A676-5FD7C39ABC9F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DDAC1159-F146-4F0D-8E6E-5850B9A74D4B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9F22B0D6-1C67-4A8A-99DB-80B729B9048A}"/>
              </a:ext>
            </a:extLst>
          </p:cNvPr>
          <p:cNvGrpSpPr/>
          <p:nvPr/>
        </p:nvGrpSpPr>
        <p:grpSpPr>
          <a:xfrm>
            <a:off x="7861874" y="2742724"/>
            <a:ext cx="359660" cy="378698"/>
            <a:chOff x="7861874" y="2742724"/>
            <a:chExt cx="359660" cy="378698"/>
          </a:xfrm>
          <a:solidFill>
            <a:srgbClr val="00B050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E7DFFFA1-6288-483D-83EB-FB8D21AFBAFF}"/>
                </a:ext>
              </a:extLst>
            </p:cNvPr>
            <p:cNvSpPr/>
            <p:nvPr/>
          </p:nvSpPr>
          <p:spPr>
            <a:xfrm>
              <a:off x="786187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D524B471-C6BE-4BAF-B917-19A3EFAE99CF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3DE9E2A5-53C8-4181-AC00-9B357182852C}"/>
                </a:ext>
              </a:extLst>
            </p:cNvPr>
            <p:cNvSpPr/>
            <p:nvPr/>
          </p:nvSpPr>
          <p:spPr>
            <a:xfrm>
              <a:off x="8052791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5F4BFD6B-257F-4819-9372-EF703D7187A8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204AAB6F-39DD-48AD-8434-68F547A7DE40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  <a:solidFill>
            <a:srgbClr val="00B050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7B96B10C-F3B9-474C-92DF-646EDAEE9E3C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E5BE9090-E7E7-4DD2-8035-3096F6CB5291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BCDCABAE-457F-4B05-826B-BCB284EB510C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A8A68B06-A56C-40F9-BFC4-252ECB172306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  <a:solidFill>
            <a:srgbClr val="00B050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74A8975F-1242-49DF-BDE8-28310B01E93E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E5343CDD-3335-4D6D-BD19-43F1D31FD8BB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34B6F734-F908-42F4-B17F-35CCD160CEA0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  <a:solidFill>
            <a:srgbClr val="00B050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5E83A012-4A0F-4063-8A61-994656372FC6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50FAC8FB-29F8-4A87-BD49-FB3345E3BDD2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626759A3-60E6-4136-B975-42FABF6A9F5C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7AD9DB60-0AA9-4473-A378-F946483A20A9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885DB8BC-F5BD-4948-9E04-6A5C836952F7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04680F0E-28BE-4DBE-A378-F97C556812E1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04EC5B6B-A053-4854-AE6A-CA78015AFB1D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9937ACC5-32B0-4F53-9681-5CD7764FAB62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74492C6C-8689-4A4E-AC8A-C95B10CAC6F8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5263469A-7EBF-435A-87F0-1E114872D8F7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5B4C1EF3-5DBC-4394-A92C-5D2E71235FFF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71AACEA8-0202-486B-AFAC-2185C463C7A2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6F16F264-E0CF-4396-ACCC-6560D8C5B447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  <a:solidFill>
            <a:srgbClr val="00B050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E8569BF6-4999-4C63-BB63-95C983CA12CF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E8F85B9D-2579-456C-A036-5E6C31AB67EE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295F731C-0053-4C5E-9245-2A522F017F2C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009C4C7E-AA09-46BD-95A0-5AF74FB8759E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8C09A6F6-F001-4471-815A-5191746A941D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9D8646FD-9608-456D-AF93-2F7D7447A952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  <a:solidFill>
            <a:srgbClr val="00B050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1D0C4F64-6646-4216-B9FD-DC957927917C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DEF2A0A0-9D95-4F88-ACD3-38527D02DBC6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538A577F-F260-4385-988C-F87A49169655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D4B8528C-69E5-4E97-AAE5-3FA04B804A9A}"/>
                </a:ext>
              </a:extLst>
            </p:cNvPr>
            <p:cNvSpPr/>
            <p:nvPr/>
          </p:nvSpPr>
          <p:spPr>
            <a:xfrm>
              <a:off x="6584576" y="357130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C0354357-3F7B-40BA-92F4-73C8B4FCADE9}"/>
                </a:ext>
              </a:extLst>
            </p:cNvPr>
            <p:cNvSpPr/>
            <p:nvPr/>
          </p:nvSpPr>
          <p:spPr>
            <a:xfrm>
              <a:off x="6818909" y="357130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0EDEC2E3-02B0-4B18-B486-56339E79A0A7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6A695492-3A5B-4AC9-A3EF-40A96322CA13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0FFE5860-6B2E-4CD4-8E38-5AD8F7FAA3C0}"/>
              </a:ext>
            </a:extLst>
          </p:cNvPr>
          <p:cNvGrpSpPr/>
          <p:nvPr/>
        </p:nvGrpSpPr>
        <p:grpSpPr>
          <a:xfrm>
            <a:off x="3132423" y="3410437"/>
            <a:ext cx="360163" cy="381817"/>
            <a:chOff x="3132423" y="3410437"/>
            <a:chExt cx="360163" cy="381817"/>
          </a:xfrm>
          <a:solidFill>
            <a:srgbClr val="00B050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4567DB8B-E549-4D0D-AB5A-F63C69CBCDE3}"/>
                </a:ext>
              </a:extLst>
            </p:cNvPr>
            <p:cNvSpPr/>
            <p:nvPr/>
          </p:nvSpPr>
          <p:spPr>
            <a:xfrm>
              <a:off x="3292800" y="3582408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BC96E819-9F66-49E5-BF63-FF8BDE8416D2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03C0DA3E-1EFD-42DB-81F2-7954759A117E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FCA4359B-5D80-419C-A144-1A20A15D1B67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CCB4C7A3-1087-4C9A-AE8B-7BA0ABC3B352}"/>
                </a:ext>
              </a:extLst>
            </p:cNvPr>
            <p:cNvSpPr/>
            <p:nvPr/>
          </p:nvSpPr>
          <p:spPr>
            <a:xfrm>
              <a:off x="3369655" y="3585462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DA80DB32-69E1-4D54-ADC1-84692FF14752}"/>
                </a:ext>
              </a:extLst>
            </p:cNvPr>
            <p:cNvSpPr/>
            <p:nvPr/>
          </p:nvSpPr>
          <p:spPr>
            <a:xfrm>
              <a:off x="3142024" y="363868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90C09A36-7D99-4AD3-9AE1-19BF5FFC4FB5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20A21AEB-DAC6-4AF9-9A32-59A92A14453C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1DCFE359-E727-4FF5-BB5F-9877AC720436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  <a:solidFill>
            <a:srgbClr val="00B050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D300CCBA-1503-4AB1-B2AE-B8CEB706F0D9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40DEC4A5-2498-48A8-B12D-D4471AB96E97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CF46B2FD-848B-4581-9658-7AAB4FA09DC0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DBBD0C89-2176-41ED-B496-4E6D0BBFA30D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258909D4-E5C5-474F-9522-797DCE9FFB75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77F3D87B-738B-40E4-B761-9D3EBD23B15B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91996F9F-D900-4110-AF90-D98532A67E49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E8EC44B2-C82A-4645-A43C-C453522C11EC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B3F1157E-9371-459A-A18D-F768FC1DFB25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  <a:solidFill>
            <a:srgbClr val="00B050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FF80F24F-5A40-4C47-AAB2-CC3D235C4FC5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2146AECA-7BA9-4D4D-8FBF-8D1B57ADB459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526FA0BE-FFA4-4237-A344-9094E5764948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5FEBFAE1-FEE1-4B5E-B05D-B8ABC636374B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FC3EED6D-3183-4D87-82DA-26D451B27D2D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98113584-D209-44DF-B007-BFDC17A8655F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65A0D222-CD5B-4C85-88F9-88F729737D8D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68D2CA2F-A53C-4501-821B-DB83E6506E9F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  <a:solidFill>
            <a:srgbClr val="00B050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63EF1A9E-F722-4532-8DFC-E6D640247548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8CCBE1D1-DCE2-4202-8C4B-7FB20F93A5C8}"/>
                </a:ext>
              </a:extLst>
            </p:cNvPr>
            <p:cNvSpPr/>
            <p:nvPr/>
          </p:nvSpPr>
          <p:spPr>
            <a:xfrm>
              <a:off x="8681112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F08E39A0-2235-4DB2-8F56-9BDB19F6C373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0F0A720B-84EE-4088-80F8-1B157C4F1422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1CB18FAE-C0E9-4BE7-A419-4C8BD6C390CE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2614EFD2-8538-4815-AD8E-7104F4DB8BE4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7C8CD2BA-E1D2-482B-93C0-872362698430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  <a:solidFill>
            <a:srgbClr val="00B050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5CF69CA3-E394-4E5A-BCD4-DDAA80383788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17178D69-8F19-4A87-94FB-091635B0EFA8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33544016-7B9B-4E32-965A-ABC1E022F039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600BBFAD-D4F0-4951-AF6C-9F8552224180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  <a:solidFill>
            <a:srgbClr val="00B050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8BA3C050-E4BE-457C-B369-56CDBEAF61FB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E6ABE825-0FA8-4E94-8E3B-61BB6C35D2C6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6950DD0C-5F2D-47D1-B695-02178AC8B729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D40B5434-39CF-47FF-A19F-8E6258E1B09F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C8ECA07C-3C53-4279-B8F9-1327D820B795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3DFDD609-D141-44CF-99A2-9F82B9F403E5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  <a:solidFill>
            <a:srgbClr val="00B050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83AB3F4F-B815-4A35-96C5-13FA2E4F516A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957AE087-1B7C-4FE8-A9AB-EF93FD5366D1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CC32AE61-04B8-4414-BE1F-255CF6EEAD12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4023F2AC-8B72-422B-9DF2-529AB8277A73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87BA732C-9E07-4834-9443-C46301DEF2A2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EDFA1BF0-FC15-41AE-A08F-D2CF3F661097}"/>
                </a:ext>
              </a:extLst>
            </p:cNvPr>
            <p:cNvSpPr/>
            <p:nvPr/>
          </p:nvSpPr>
          <p:spPr>
            <a:xfrm>
              <a:off x="7888163" y="2097624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8023C751-8FB0-4E2A-9F7A-0DE5B2E1D6ED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  <a:solidFill>
            <a:srgbClr val="00B050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6888409A-BC8F-4015-8428-0D853681A04E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57F1F960-CAF6-4E57-B55A-18045ED56C29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F03F58CC-58DF-4BA7-9836-9938C8F3C91D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579EE371-8950-44F2-A3C1-EFBBA016961C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9EB14BBA-FA56-4D9A-8489-BF235BF665B8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8C5665DC-AFD2-458C-87D9-C17D61858E93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  <a:solidFill>
            <a:srgbClr val="00B050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47DF23C8-3C7C-4F4B-9D0D-D4C66D1B01F2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C5C3F034-1800-47B5-9882-E4784CA92836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A76A226C-5BB9-4C2E-AFE7-82AADD46223E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94D9497B-97C7-48C2-9BE2-FBA7FCCE7F6D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EB0E8E95-C986-47ED-A88C-6F1307663AE8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7EBE781E-5478-41E4-AEF9-A4A4A38F66A3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19C9982B-64E2-4693-9D71-0EC5C985E68C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2B491029-8ABD-493A-B5E9-583DAF82C4EA}"/>
              </a:ext>
            </a:extLst>
          </p:cNvPr>
          <p:cNvGrpSpPr/>
          <p:nvPr/>
        </p:nvGrpSpPr>
        <p:grpSpPr>
          <a:xfrm>
            <a:off x="4513661" y="1981623"/>
            <a:ext cx="470211" cy="499829"/>
            <a:chOff x="4513661" y="1981623"/>
            <a:chExt cx="470211" cy="499829"/>
          </a:xfrm>
          <a:solidFill>
            <a:srgbClr val="00B050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84DD3B0A-8D36-4AE4-B394-3596007DC52F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0EAB5872-A372-483C-BF0F-B0EE40A8EC94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332214DC-BE62-481F-BF19-06E71936CD34}"/>
                </a:ext>
              </a:extLst>
            </p:cNvPr>
            <p:cNvSpPr/>
            <p:nvPr/>
          </p:nvSpPr>
          <p:spPr>
            <a:xfrm>
              <a:off x="4513661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9E97A0D7-727B-4976-B339-1925AB9485D9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67D97D4D-D3C4-4B24-8B44-45E269831414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4BC32ABF-266F-4A82-A706-1926235C176C}"/>
              </a:ext>
            </a:extLst>
          </p:cNvPr>
          <p:cNvGrpSpPr/>
          <p:nvPr/>
        </p:nvGrpSpPr>
        <p:grpSpPr>
          <a:xfrm>
            <a:off x="5183239" y="1990100"/>
            <a:ext cx="471492" cy="504291"/>
            <a:chOff x="5183239" y="1990100"/>
            <a:chExt cx="471492" cy="504291"/>
          </a:xfrm>
          <a:solidFill>
            <a:srgbClr val="00B050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40246D2E-67C8-4D19-9383-A9CB04907215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D521703C-DA09-4938-80E0-AEB254AA80E8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9AFA515C-455A-42E0-8EEF-49D076998EAE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F6793114-F942-4EF5-82EB-AF31A29A12D7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2D4B152A-221B-4E43-A2BD-F0976EB8711A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9E857C49-3E72-49DE-9C71-6EB1AC48120F}"/>
                </a:ext>
              </a:extLst>
            </p:cNvPr>
            <p:cNvSpPr/>
            <p:nvPr/>
          </p:nvSpPr>
          <p:spPr>
            <a:xfrm>
              <a:off x="5183239" y="2346231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12FDE9C8-D8F3-413B-A42B-4AFEA76F35BC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  <a:solidFill>
            <a:srgbClr val="00B050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1E47AD00-6164-465A-B626-CBF734DC7E62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5E135619-A227-45A1-9FD2-9452387F520A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80CA610A-F1C7-4D98-8602-63C92708A034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589EDCE4-47AE-4E82-BEB8-C838B7209DF8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5EADE6C4-C45B-4E2F-9748-09A80D1BD0AC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E48F2D20-1D7F-4DAB-89E3-1E0F9FC10CA3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C2858CE4-5AD7-432A-BCF1-F94AD67614FF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F1A15B30-4FA5-42DC-95AF-723D9F594C1B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50424299-34BF-4BD3-B651-31B74751F5FF}"/>
              </a:ext>
            </a:extLst>
          </p:cNvPr>
          <p:cNvGrpSpPr/>
          <p:nvPr/>
        </p:nvGrpSpPr>
        <p:grpSpPr>
          <a:xfrm>
            <a:off x="5894688" y="1990456"/>
            <a:ext cx="441399" cy="500423"/>
            <a:chOff x="5894688" y="1990456"/>
            <a:chExt cx="441399" cy="500423"/>
          </a:xfrm>
          <a:solidFill>
            <a:srgbClr val="00B050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357D0F00-3523-4CA1-9DE2-2705E5322700}"/>
                </a:ext>
              </a:extLst>
            </p:cNvPr>
            <p:cNvSpPr/>
            <p:nvPr/>
          </p:nvSpPr>
          <p:spPr>
            <a:xfrm>
              <a:off x="6114135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EBDFE2CF-F1AA-4E9D-AD02-6939CAFAEBD0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EF515FE9-DEE7-4A29-925F-F058F8A21067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4F065317-531E-4F1C-99C3-2CB84B3398A6}"/>
                </a:ext>
              </a:extLst>
            </p:cNvPr>
            <p:cNvSpPr/>
            <p:nvPr/>
          </p:nvSpPr>
          <p:spPr>
            <a:xfrm>
              <a:off x="5894688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0CB91ED3-2A98-44F3-8F76-B0010F1C0696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C5D210E2-FD8A-4F42-A565-31DB9B404FE6}"/>
                </a:ext>
              </a:extLst>
            </p:cNvPr>
            <p:cNvSpPr/>
            <p:nvPr/>
          </p:nvSpPr>
          <p:spPr>
            <a:xfrm>
              <a:off x="5919761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B5834572-1B8E-41AF-BC4D-40460C43224A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4B3A8B98-A17B-4A2A-9E6F-93B99B1C37B6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AE0CDF04-4B2A-4634-B43C-7907447A94A2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  <a:solidFill>
            <a:srgbClr val="00B050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80FF5B62-8EC6-4918-82CD-D1183EB7BEB2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AC332216-E58C-4F39-B9A7-C85D3CF6D702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4C765530-411A-48A6-A5CA-6E5C920EA409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4CE9ADE3-012F-4C4A-9CE9-EBBB514BC2DE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C344A98D-331D-4920-8ED7-FBCCF531AA79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  <a:solidFill>
            <a:srgbClr val="00B050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F312B428-463A-41F2-8F91-C8A0BC13CC72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96468F54-A037-4AB1-95E2-9754AA628936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BBF953CE-80E3-47C7-8A39-2CCA6853D423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87022FC1-C5A7-40F7-A820-A09A3A573BA9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19BD8066-D311-4981-96EA-25D87CEA251E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B965B519-2C6C-4DB0-82F4-E03BA3FCC445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  <a:solidFill>
            <a:srgbClr val="00B050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914E17BF-C419-47A4-893F-B4F336AEA663}"/>
                </a:ext>
              </a:extLst>
            </p:cNvPr>
            <p:cNvSpPr/>
            <p:nvPr/>
          </p:nvSpPr>
          <p:spPr>
            <a:xfrm>
              <a:off x="7900836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9833DC7C-49F9-41B3-8CA9-B70A82D75C9A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14A204D7-20FC-4A4D-A3A4-96BE1D2BFA28}"/>
                </a:ext>
              </a:extLst>
            </p:cNvPr>
            <p:cNvSpPr/>
            <p:nvPr/>
          </p:nvSpPr>
          <p:spPr>
            <a:xfrm>
              <a:off x="7949711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DD994-6D82-45AE-82DD-84CE8A634D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/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solidFill>
                  <a:srgbClr val="262626"/>
                </a:solidFill>
                <a:cs typeface="Arial" pitchFamily="34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30415895-CFC2-41EC-99BF-633CF2CC26C2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BB175EC-B33B-4368-8F30-280184EBEC74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52993DD1-D496-4BB9-868C-61066CF240AC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CC6CD77A-1DBE-495B-BCB0-EE1370154E31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F84989AF-66BC-45B3-925E-5E958043AB6B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14C686FE-D676-4968-91E3-13483B41D0BB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86172468-32D8-4107-98FB-F240AF1507DE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E32CA92A-62C5-4400-BF8D-B024F78DE3D0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A84387C6-D6AA-4C3D-8087-E8371D4AEEE7}"/>
              </a:ext>
            </a:extLst>
          </p:cNvPr>
          <p:cNvSpPr/>
          <p:nvPr/>
        </p:nvSpPr>
        <p:spPr>
          <a:xfrm>
            <a:off x="6265852" y="4307244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3CD020CF-EDD0-43B7-A8C3-20A5F80FB097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337894BD-DE7C-45C1-A3D8-EB1B4EEAA1E1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A84F575E-8BE1-42B3-8E00-5E6EF96663F2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92F4EB62-3714-4D3D-9571-70CFA073408B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89403693-9CB7-4D8B-AE77-77E677EB1F43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E103E388-7F37-4F93-9E1E-775EDF346B9E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7827F95D-0AF1-4A8B-84A3-DB5E4300F089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  <a:solidFill>
            <a:srgbClr val="00B05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2CECBD88-22EC-41C8-AE7D-90D48F42A7F8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0E20A96B-B8FA-4007-96FA-A3A645622868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0721E87B-4C3A-44C8-8D5D-A4F360427EA9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E8314475-5EB5-4B2E-9431-3E6D6CD5F73B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5760BD25-2415-4480-BF96-337E960A3F00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A9C5241F-F3A8-493C-8E63-B25B2A6FC204}"/>
              </a:ext>
            </a:extLst>
          </p:cNvPr>
          <p:cNvGrpSpPr/>
          <p:nvPr/>
        </p:nvGrpSpPr>
        <p:grpSpPr>
          <a:xfrm>
            <a:off x="7494916" y="1728618"/>
            <a:ext cx="414030" cy="412934"/>
            <a:chOff x="7494916" y="1728618"/>
            <a:chExt cx="414030" cy="412934"/>
          </a:xfrm>
          <a:solidFill>
            <a:srgbClr val="00B05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43200ED6-D6E8-47C8-90AD-47AA2EB59A04}"/>
                </a:ext>
              </a:extLst>
            </p:cNvPr>
            <p:cNvSpPr/>
            <p:nvPr/>
          </p:nvSpPr>
          <p:spPr>
            <a:xfrm>
              <a:off x="7519467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1B964599-51B5-469B-97F9-EC6DE70529EC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E3C2D3B6-C836-4927-A7E7-7A362815EF82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CC6FFF57-8A33-4F1F-B0A0-BD18E3687B67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303F594A-58E1-4A8D-87C2-9171E0A5C4DD}"/>
                </a:ext>
              </a:extLst>
            </p:cNvPr>
            <p:cNvSpPr/>
            <p:nvPr/>
          </p:nvSpPr>
          <p:spPr>
            <a:xfrm>
              <a:off x="7713640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84057134-360F-4D68-A16C-37F6A1B1CD39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  <a:solidFill>
            <a:srgbClr val="00B05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F0E8A551-54DA-401F-9D76-548215850316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6B764B61-08EC-4948-B53E-7A805CE44341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BFDCC6B4-E74E-491B-BD34-990AE856C3C2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D0E6FB29-9F6E-407E-BCB2-70061CDB23A4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9EBC1D1B-52C7-4950-805C-00271435623B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64D56AC3-CAFA-44B2-869C-AB37B42667A9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2F9E1570-6DC0-42AF-89A3-9531E19D191B}"/>
              </a:ext>
            </a:extLst>
          </p:cNvPr>
          <p:cNvGrpSpPr/>
          <p:nvPr/>
        </p:nvGrpSpPr>
        <p:grpSpPr>
          <a:xfrm>
            <a:off x="3731026" y="986189"/>
            <a:ext cx="373532" cy="372810"/>
            <a:chOff x="3731026" y="986189"/>
            <a:chExt cx="373532" cy="372810"/>
          </a:xfrm>
          <a:solidFill>
            <a:srgbClr val="00B05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F41FFAEA-DF1B-4138-921C-0FA9887D3C2A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C90154EE-88CD-4EFD-9137-C435F6EA3F5B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108963FD-86FD-46AE-B0DD-E5506FE616EB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02F6ABD1-FF0C-4501-8026-F1733321FDC8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D75E3806-A483-4E8C-801E-269E4398086E}"/>
                </a:ext>
              </a:extLst>
            </p:cNvPr>
            <p:cNvSpPr/>
            <p:nvPr/>
          </p:nvSpPr>
          <p:spPr>
            <a:xfrm>
              <a:off x="3731026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4BC6937A-2E1F-45BD-8E69-94625B09D902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DB014F7B-2E73-445D-A42E-7AAAF990026B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026D6EF8-3687-4BAF-8662-31E234AFD483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0632E3D3-8E62-4258-AE7E-BFEAC344EA7C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  <a:solidFill>
            <a:srgbClr val="00B05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F1713DDB-DBDA-4DAB-9C41-7085A8A4E529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A6D5D6A7-698A-47E7-9B1B-7D81C368E021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5419B451-F6C3-4F0F-B8F3-E5D341E9CE7B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501C713E-5288-4453-A936-BF216E773B08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7DD1628B-EF8C-4779-95F8-D38C7FC57358}"/>
              </a:ext>
            </a:extLst>
          </p:cNvPr>
          <p:cNvGrpSpPr/>
          <p:nvPr/>
        </p:nvGrpSpPr>
        <p:grpSpPr>
          <a:xfrm>
            <a:off x="3152293" y="935403"/>
            <a:ext cx="374931" cy="450379"/>
            <a:chOff x="3152293" y="935403"/>
            <a:chExt cx="374931" cy="450379"/>
          </a:xfrm>
          <a:solidFill>
            <a:srgbClr val="00B05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06B9A65F-01E5-46F9-9013-D44803DA2061}"/>
                </a:ext>
              </a:extLst>
            </p:cNvPr>
            <p:cNvSpPr/>
            <p:nvPr/>
          </p:nvSpPr>
          <p:spPr>
            <a:xfrm>
              <a:off x="3152293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C0CC8559-AA0B-4CFC-A1FC-594544D0D0E8}"/>
                </a:ext>
              </a:extLst>
            </p:cNvPr>
            <p:cNvSpPr/>
            <p:nvPr/>
          </p:nvSpPr>
          <p:spPr>
            <a:xfrm>
              <a:off x="3152293" y="1253084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25ED0637-ADEF-49EF-A75E-3008AF9742C8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2185F575-C96A-4FF9-AEC3-4AD0CB9F54A4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D73DA948-79AD-4B66-A528-42AE0467F00B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04AB13D9-5617-4C0E-8CAF-78C066BDCEF3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EFFF1827-F2C7-4C5D-9936-B6A64B37FD87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8EA6416F-6E3F-4347-A421-6DC5FB1C95D8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  <a:solidFill>
            <a:srgbClr val="00B05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23A40E38-2921-47CE-A6E5-350EEAD2DAA0}"/>
                </a:ext>
              </a:extLst>
            </p:cNvPr>
            <p:cNvSpPr/>
            <p:nvPr/>
          </p:nvSpPr>
          <p:spPr>
            <a:xfrm>
              <a:off x="6361279" y="1042516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054663E4-9FEA-4284-82BA-AFE0A4B8BDA6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EE9411C3-56C3-4430-B5DA-6FE434C04F51}"/>
                </a:ext>
              </a:extLst>
            </p:cNvPr>
            <p:cNvSpPr/>
            <p:nvPr/>
          </p:nvSpPr>
          <p:spPr>
            <a:xfrm>
              <a:off x="6127595" y="988932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FAF11724-77A0-4C84-91F3-28D89FF5D57C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8291C66A-E057-4D1D-8F5A-41DBAA08471D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C48C03E7-B2E1-4413-B175-FF75FFF0CEB6}"/>
              </a:ext>
            </a:extLst>
          </p:cNvPr>
          <p:cNvGrpSpPr/>
          <p:nvPr/>
        </p:nvGrpSpPr>
        <p:grpSpPr>
          <a:xfrm>
            <a:off x="6694761" y="916503"/>
            <a:ext cx="455242" cy="449153"/>
            <a:chOff x="6694761" y="916503"/>
            <a:chExt cx="455242" cy="449153"/>
          </a:xfrm>
          <a:solidFill>
            <a:srgbClr val="00B05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D85F357E-7DA1-4878-9AC1-45621C4AC82A}"/>
                </a:ext>
              </a:extLst>
            </p:cNvPr>
            <p:cNvSpPr/>
            <p:nvPr/>
          </p:nvSpPr>
          <p:spPr>
            <a:xfrm>
              <a:off x="6986857" y="968815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EAE4EB07-B003-4381-AAF9-0E95472656AC}"/>
                </a:ext>
              </a:extLst>
            </p:cNvPr>
            <p:cNvSpPr/>
            <p:nvPr/>
          </p:nvSpPr>
          <p:spPr>
            <a:xfrm>
              <a:off x="6803081" y="1234147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31D4A7E5-0935-4EED-9138-7063EE164C74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9A22073A-369B-45CF-9EB2-779125C247A5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C1A44F39-EA16-4C7D-8AEC-C53563F9D0E3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A4E681D8-9C76-4E31-B2BD-9A599E7BF5EA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4528894E-D6BC-43E5-88FD-CA890BEF9873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266CE5C1-1702-4E17-BF29-0CF4BECAE759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  <a:solidFill>
            <a:srgbClr val="00B05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E43AE734-2ED1-4603-A563-4735B2652648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EA24A235-0D7F-4ADB-8EEF-43DF40F12D0F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87D73AC3-B559-439A-BF6D-7F683EA10BE7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8337421B-F6F7-400D-9ADD-396168A5C739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1ED20167-847C-49AE-A946-C7CB2D4A41CB}"/>
              </a:ext>
            </a:extLst>
          </p:cNvPr>
          <p:cNvGrpSpPr/>
          <p:nvPr/>
        </p:nvGrpSpPr>
        <p:grpSpPr>
          <a:xfrm>
            <a:off x="7494916" y="916503"/>
            <a:ext cx="428478" cy="450999"/>
            <a:chOff x="7494916" y="916503"/>
            <a:chExt cx="428478" cy="450999"/>
          </a:xfrm>
          <a:solidFill>
            <a:srgbClr val="00B05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FDCCCEDE-F207-4040-BCCF-2DC296001F77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5D7C1B6C-639D-489B-9D9E-701B0269A342}"/>
                </a:ext>
              </a:extLst>
            </p:cNvPr>
            <p:cNvSpPr/>
            <p:nvPr/>
          </p:nvSpPr>
          <p:spPr>
            <a:xfrm>
              <a:off x="7679917" y="917124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1390A32D-0C19-4450-8DC1-D1D037ADFE93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3BD487C8-DF11-40BC-B5FA-A76F2DDE58F0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4764F3ED-D046-4383-ABA7-FD5D63D97C30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4A230A23-F786-48D2-88CB-08FD16DF528E}"/>
                </a:ext>
              </a:extLst>
            </p:cNvPr>
            <p:cNvSpPr/>
            <p:nvPr/>
          </p:nvSpPr>
          <p:spPr>
            <a:xfrm>
              <a:off x="7734671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FD3F9827-706E-4E90-9D15-46C86B4E1073}"/>
                </a:ext>
              </a:extLst>
            </p:cNvPr>
            <p:cNvSpPr/>
            <p:nvPr/>
          </p:nvSpPr>
          <p:spPr>
            <a:xfrm>
              <a:off x="7494916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BD5B100C-0E1D-48F4-A524-D6AA6794B960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  <a:solidFill>
            <a:srgbClr val="00B05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E3F0E790-C205-41D1-B849-4F8CAF5A1937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18C26B67-4F06-4243-A426-620D32C2380A}"/>
                </a:ext>
              </a:extLst>
            </p:cNvPr>
            <p:cNvSpPr/>
            <p:nvPr/>
          </p:nvSpPr>
          <p:spPr>
            <a:xfrm>
              <a:off x="5154427" y="1143429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30C35FD8-ABFB-434C-9246-2CDD48942245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4AB6DF85-C78D-430A-BDB7-B968D02FECE9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5D53E707-CF45-4883-A3A9-47EA023A0DEA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23A0C1FC-C3E4-443B-9C15-9849C4342FDB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B186570F-478E-45C6-A5C8-63F47D0275C5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4079AAF5-E6B5-45FB-A383-CC4EE6EEF97D}"/>
              </a:ext>
            </a:extLst>
          </p:cNvPr>
          <p:cNvGrpSpPr/>
          <p:nvPr/>
        </p:nvGrpSpPr>
        <p:grpSpPr>
          <a:xfrm>
            <a:off x="5515212" y="916713"/>
            <a:ext cx="456441" cy="451036"/>
            <a:chOff x="5515212" y="916713"/>
            <a:chExt cx="456441" cy="451036"/>
          </a:xfrm>
          <a:solidFill>
            <a:srgbClr val="00B05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98371063-59F0-4B81-99D6-E4FEBC85697A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F383C8F1-F4EA-4CB9-8E19-46D64AA59718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64BAA949-1B84-421B-B137-E831467F27BC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7D04BDCA-FD57-4FAF-93BC-AE296F14E088}"/>
                </a:ext>
              </a:extLst>
            </p:cNvPr>
            <p:cNvSpPr/>
            <p:nvPr/>
          </p:nvSpPr>
          <p:spPr>
            <a:xfrm>
              <a:off x="5515212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B6B68F27-AA0F-465D-878E-D923C84F14DC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  <a:solidFill>
            <a:srgbClr val="00B05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7CCF15F8-E996-46F4-ADBE-5EEA38AF1AE9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2F0B1284-71B0-4511-91B8-B5E73209E884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FB457B34-354E-49F8-8B95-BF365DABFC0F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A1B17A09-B259-4B25-8469-F0ED0C2B30B1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  <a:solidFill>
            <a:srgbClr val="00B05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32E4AD24-7299-4050-9082-39D501DCB273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8B5A4CCC-DC9F-4AAD-B5E7-59617F671276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32A713B0-E7AB-46DD-B31E-C7232B51D82A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E1DD913D-C3A2-458A-9B6F-37E8FF6C6F77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  <a:solidFill>
            <a:srgbClr val="00B05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7EB2DE70-B364-4C83-895F-DA63BE87272B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AEE41A0A-701C-4A55-BF9F-40BB26D502D7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7F2F23E8-BA51-46A0-86AC-DF4BD55DD0C7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  <a:solidFill>
            <a:srgbClr val="00B05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E68B6669-CECC-4C89-B2CC-5E79BF75B607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FADD5C35-8B82-4E65-9EF1-66356136006F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5DA77D0F-90F2-44E5-A1C6-7F7AFF32BEFB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35FECC7A-6DC1-4692-B8DF-FF46DA1D864B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C9B96A5D-54E4-4DB5-894B-8C0D36D34CA3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652E05F4-B272-4711-92DB-328D05645DEF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40E9B652-DC2C-4333-84E2-8EC7E0355001}"/>
                </a:ext>
              </a:extLst>
            </p:cNvPr>
            <p:cNvSpPr/>
            <p:nvPr/>
          </p:nvSpPr>
          <p:spPr>
            <a:xfrm>
              <a:off x="3251469" y="1831716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00DAD822-A60C-43F2-A412-B4AE721222DA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653C62AE-2D71-4FBF-BCA6-BBCC27B062F9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D613497A-39CE-4854-8205-9070805EA4B4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  <a:solidFill>
            <a:srgbClr val="00B05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2099522D-056A-45FC-B52B-3C1A4A101AA9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43B41FED-7747-46F7-A06F-8F7D99E044D8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A541CF8F-C9C3-4063-870A-8ED324DBA4B2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  <a:solidFill>
            <a:srgbClr val="00B05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0F2745BA-07D2-4E19-8E9D-4F4AFC517A07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B377C908-A26D-4DBB-80BD-F938C4CCA67F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761B67D4-B443-458E-8F23-D336FBBC1D97}"/>
              </a:ext>
            </a:extLst>
          </p:cNvPr>
          <p:cNvGrpSpPr/>
          <p:nvPr/>
        </p:nvGrpSpPr>
        <p:grpSpPr>
          <a:xfrm>
            <a:off x="6730166" y="1707312"/>
            <a:ext cx="446355" cy="445175"/>
            <a:chOff x="6730166" y="1707312"/>
            <a:chExt cx="446355" cy="445175"/>
          </a:xfrm>
          <a:solidFill>
            <a:srgbClr val="00B05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27DC4FF4-57C0-429B-8E91-25C3FD590719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CCD0CBDF-A6E4-47F2-8AA4-FBDCC8CC566F}"/>
                </a:ext>
              </a:extLst>
            </p:cNvPr>
            <p:cNvSpPr/>
            <p:nvPr/>
          </p:nvSpPr>
          <p:spPr>
            <a:xfrm>
              <a:off x="6730166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262D0757-D6C7-41FC-B24C-88CD012B7C57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84E9032E-3D7D-48A8-8722-B59DE0FB4F1A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61F097B2-FADA-4811-B8D8-0F8D823DB395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  <a:solidFill>
            <a:srgbClr val="00B05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DC161850-0E8D-491F-A612-1F60C913F712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447AE17D-6D9A-40CD-9F87-91481943C6B9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DCA837E3-2D1A-4665-8351-CC07B68C9A8E}"/>
              </a:ext>
            </a:extLst>
          </p:cNvPr>
          <p:cNvGrpSpPr/>
          <p:nvPr/>
        </p:nvGrpSpPr>
        <p:grpSpPr>
          <a:xfrm>
            <a:off x="7353613" y="2571612"/>
            <a:ext cx="465777" cy="464268"/>
            <a:chOff x="7353613" y="2571612"/>
            <a:chExt cx="465777" cy="464268"/>
          </a:xfrm>
          <a:solidFill>
            <a:srgbClr val="00B05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8295DEDE-9369-452E-935A-94D542D9775D}"/>
                </a:ext>
              </a:extLst>
            </p:cNvPr>
            <p:cNvSpPr/>
            <p:nvPr/>
          </p:nvSpPr>
          <p:spPr>
            <a:xfrm>
              <a:off x="7635569" y="2856576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EC2C4449-759A-43D1-97E9-900BA332D156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D336D94C-C328-4F85-BD46-761B72959A09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  <a:solidFill>
            <a:srgbClr val="00B05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60190425-0DA8-4950-A9E2-A4A29EB32723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824971E2-CBEC-40C4-AA02-4CCAFA096F9B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8D2D7141-0B33-456A-BC78-639F661A8D48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  <a:solidFill>
            <a:srgbClr val="00B05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83243E67-A655-4867-8EF4-372B9C334D38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21DCCE3A-EC45-48C4-BBD5-14B691933F7F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17ABA75C-7EC5-43DE-B437-ECBB8C2E6F50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  <a:solidFill>
            <a:srgbClr val="00B05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F2B1B369-0D86-4957-9BE8-C9B1D1269076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AFC2C24B-9695-4B7F-98BD-2D5AADF1ABC1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A9E62D21-23B2-4904-B6A8-56F461C464B4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D379BAE0-DB4F-45A2-A833-8CD553EA7267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  <a:solidFill>
            <a:srgbClr val="00B05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89FBCA12-65E5-4910-8393-10E7304176EF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A17D9C51-DF37-44C8-83B2-DF6ACF148200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B0D9663E-C874-4DFF-8753-56E068540702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2771F7B8-0D3A-478F-A4A6-D3F1D421F33A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  <a:solidFill>
            <a:srgbClr val="00B05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BB935065-9DCF-4422-9778-76DCFC371022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462F9BEF-C047-46B3-9207-C3D2E964C7C8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BC39F8EF-FB9D-4025-8DA2-90F3603F422F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E1911352-C703-4311-96D5-AB20A1846CA2}"/>
                </a:ext>
              </a:extLst>
            </p:cNvPr>
            <p:cNvSpPr/>
            <p:nvPr/>
          </p:nvSpPr>
          <p:spPr>
            <a:xfrm>
              <a:off x="5925019" y="363874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EA5EB9A9-4705-4EBD-945E-85C460E6F43F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795FE4B7-6993-43CC-B5D9-78C6E251529E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  <a:solidFill>
            <a:srgbClr val="00B05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4C68970A-2453-4223-85B0-97703606CE31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9B8C4619-0E40-4379-84FE-4258FD66CC86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5E8CDAC0-5636-44BC-AFBA-9DCF48BA4788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CA6F096C-F844-447D-B4F0-3BCB634D16AB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E03D33B6-4E93-4D3E-8A51-EE98033A7AA0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A91DF1F4-FAD4-4730-85A6-727EC7430119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EDF1ADB-FADD-4D3D-BEE9-A28AFF0466C6}"/>
              </a:ext>
            </a:extLst>
          </p:cNvPr>
          <p:cNvSpPr/>
          <p:nvPr/>
        </p:nvSpPr>
        <p:spPr>
          <a:xfrm>
            <a:off x="3308024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337D0A3-892A-41D7-AB13-E45D28C04DF1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Calibri Light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36B9EC"/>
                </a:solidFill>
                <a:uFillTx/>
                <a:latin typeface="Calibri Light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</a:rPr>
            </a:br>
            <a:endParaRPr lang="en-US" sz="900" b="0" i="0" u="none" strike="noStrike" kern="1200" cap="none" spc="0" baseline="0">
              <a:solidFill>
                <a:srgbClr val="404040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F0217814-E676-458A-8125-C1D114C79D47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0B178741-AF41-4EEC-A895-B5C708C20505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013E0149-11BC-4D92-B1BD-1659DA2F8E4D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37B951CA-D91E-444C-B1AB-341C1509239E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76CCEC4-73FA-41C7-9A8E-031E066E4297}"/>
              </a:ext>
            </a:extLst>
          </p:cNvPr>
          <p:cNvSpPr txBox="1"/>
          <p:nvPr/>
        </p:nvSpPr>
        <p:spPr>
          <a:xfrm>
            <a:off x="3582091" y="2920952"/>
            <a:ext cx="5387315" cy="21236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0" i="0" u="none" strike="noStrike" kern="0" cap="none" spc="0" baseline="0" dirty="0">
                <a:solidFill>
                  <a:srgbClr val="C00000"/>
                </a:solidFill>
                <a:uFillTx/>
                <a:latin typeface="Red Hat Display Black"/>
                <a:ea typeface="Arial"/>
                <a:cs typeface="Arial" pitchFamily="34"/>
              </a:rPr>
              <a:t>Agenda </a:t>
            </a:r>
            <a:r>
              <a:rPr lang="en-US" sz="6600" b="0" i="0" u="none" strike="noStrike" kern="0" cap="none" spc="0" baseline="0" dirty="0">
                <a:solidFill>
                  <a:srgbClr val="C00000"/>
                </a:solidFill>
                <a:uFillTx/>
                <a:latin typeface="Red Hat Display Black"/>
                <a:ea typeface="Arial"/>
                <a:cs typeface="Arial"/>
              </a:rPr>
              <a:t>Infographic</a:t>
            </a:r>
            <a:endParaRPr lang="en-US" sz="6600" b="0" i="0" u="none" strike="noStrike" kern="0" cap="none" spc="0" baseline="0" dirty="0">
              <a:solidFill>
                <a:srgbClr val="C00000"/>
              </a:solidFill>
              <a:uFillTx/>
              <a:latin typeface="Red Hat Display Black"/>
              <a:ea typeface="Arial"/>
              <a:cs typeface="Arial" pitchFamily="34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A04897D-44EC-441D-BF8D-DB25FFC00042}"/>
              </a:ext>
            </a:extLst>
          </p:cNvPr>
          <p:cNvSpPr txBox="1"/>
          <p:nvPr/>
        </p:nvSpPr>
        <p:spPr>
          <a:xfrm>
            <a:off x="983032" y="893895"/>
            <a:ext cx="220220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DCB3B21B-01A9-4511-A12D-E4F5DC68E650}"/>
              </a:ext>
            </a:extLst>
          </p:cNvPr>
          <p:cNvSpPr txBox="1"/>
          <p:nvPr/>
        </p:nvSpPr>
        <p:spPr>
          <a:xfrm>
            <a:off x="974007" y="366506"/>
            <a:ext cx="2202204" cy="4039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25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Contents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4BD298D-E621-4C94-AB28-2B64C3382A42}"/>
              </a:ext>
            </a:extLst>
          </p:cNvPr>
          <p:cNvSpPr txBox="1"/>
          <p:nvPr/>
        </p:nvSpPr>
        <p:spPr>
          <a:xfrm>
            <a:off x="209825" y="527678"/>
            <a:ext cx="71857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C00000"/>
                </a:solidFill>
                <a:uFillTx/>
                <a:latin typeface="Arial"/>
                <a:ea typeface="Arial"/>
                <a:cs typeface="Arial" pitchFamily="34"/>
              </a:rPr>
              <a:t>01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BFDDB3CB-34A4-4DEB-8088-9BE1E403988E}"/>
              </a:ext>
            </a:extLst>
          </p:cNvPr>
          <p:cNvSpPr txBox="1"/>
          <p:nvPr/>
        </p:nvSpPr>
        <p:spPr>
          <a:xfrm>
            <a:off x="983032" y="2138000"/>
            <a:ext cx="220220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 dirty="0"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1DFEA9D-DAE6-4A46-B169-3A35148981C5}"/>
              </a:ext>
            </a:extLst>
          </p:cNvPr>
          <p:cNvSpPr txBox="1"/>
          <p:nvPr/>
        </p:nvSpPr>
        <p:spPr>
          <a:xfrm>
            <a:off x="974007" y="1610611"/>
            <a:ext cx="2202204" cy="4039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25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Contents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68B7933E-1245-436C-AD09-3C622E083A65}"/>
              </a:ext>
            </a:extLst>
          </p:cNvPr>
          <p:cNvSpPr txBox="1"/>
          <p:nvPr/>
        </p:nvSpPr>
        <p:spPr>
          <a:xfrm>
            <a:off x="209825" y="1771774"/>
            <a:ext cx="71857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rgbClr val="C00000"/>
                </a:solidFill>
                <a:uFillTx/>
                <a:latin typeface="Arial"/>
                <a:ea typeface="Arial"/>
                <a:cs typeface="Arial" pitchFamily="34"/>
              </a:rPr>
              <a:t>02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6BF06DF4-3505-41B6-932E-FE261D9BEBCB}"/>
              </a:ext>
            </a:extLst>
          </p:cNvPr>
          <p:cNvSpPr txBox="1"/>
          <p:nvPr/>
        </p:nvSpPr>
        <p:spPr>
          <a:xfrm>
            <a:off x="4332205" y="893895"/>
            <a:ext cx="220220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AF15F4C4-146B-413D-9C05-9F980A6A0D87}"/>
              </a:ext>
            </a:extLst>
          </p:cNvPr>
          <p:cNvSpPr txBox="1"/>
          <p:nvPr/>
        </p:nvSpPr>
        <p:spPr>
          <a:xfrm>
            <a:off x="4323180" y="366506"/>
            <a:ext cx="2202204" cy="4039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25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Contents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8E07C8D7-CC68-4E1F-92DB-F60277C347A2}"/>
              </a:ext>
            </a:extLst>
          </p:cNvPr>
          <p:cNvSpPr txBox="1"/>
          <p:nvPr/>
        </p:nvSpPr>
        <p:spPr>
          <a:xfrm>
            <a:off x="3558997" y="527678"/>
            <a:ext cx="71857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C00000"/>
                </a:solidFill>
                <a:uFillTx/>
                <a:latin typeface="Arial"/>
                <a:ea typeface="Arial"/>
                <a:cs typeface="Arial" pitchFamily="34"/>
              </a:rPr>
              <a:t>03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79A37F66-36BD-46D9-9602-C6488EB29AE3}"/>
              </a:ext>
            </a:extLst>
          </p:cNvPr>
          <p:cNvSpPr txBox="1"/>
          <p:nvPr/>
        </p:nvSpPr>
        <p:spPr>
          <a:xfrm>
            <a:off x="4332205" y="2138000"/>
            <a:ext cx="220220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156B376D-1AC8-4634-B733-CED3EA1C81F1}"/>
              </a:ext>
            </a:extLst>
          </p:cNvPr>
          <p:cNvSpPr txBox="1"/>
          <p:nvPr/>
        </p:nvSpPr>
        <p:spPr>
          <a:xfrm>
            <a:off x="4323180" y="1610611"/>
            <a:ext cx="2202204" cy="4039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25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Contents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8ECFC324-4E37-4814-82CF-1D9DF71F4F46}"/>
              </a:ext>
            </a:extLst>
          </p:cNvPr>
          <p:cNvSpPr txBox="1"/>
          <p:nvPr/>
        </p:nvSpPr>
        <p:spPr>
          <a:xfrm>
            <a:off x="3558997" y="1771774"/>
            <a:ext cx="71857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C00000"/>
                </a:solidFill>
                <a:uFillTx/>
                <a:latin typeface="Arial"/>
                <a:ea typeface="Arial"/>
                <a:cs typeface="Arial" pitchFamily="34"/>
              </a:rPr>
              <a:t>04</a:t>
            </a: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BAC2B827-63DD-41AC-8F1E-BD0BA4F20AC9}"/>
              </a:ext>
            </a:extLst>
          </p:cNvPr>
          <p:cNvSpPr/>
          <p:nvPr/>
        </p:nvSpPr>
        <p:spPr>
          <a:xfrm>
            <a:off x="964982" y="770716"/>
            <a:ext cx="2194560" cy="6858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1200" cap="none" spc="0" baseline="0">
              <a:solidFill>
                <a:srgbClr val="2E75B6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200C495B-BB4C-4661-91D3-4282FCA517AB}"/>
              </a:ext>
            </a:extLst>
          </p:cNvPr>
          <p:cNvSpPr/>
          <p:nvPr/>
        </p:nvSpPr>
        <p:spPr>
          <a:xfrm>
            <a:off x="4316806" y="770716"/>
            <a:ext cx="2194560" cy="6858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1200" cap="none" spc="0" baseline="0">
              <a:solidFill>
                <a:srgbClr val="2E75B6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7660BBCA-44C4-4E77-8EDE-6508661C887C}"/>
              </a:ext>
            </a:extLst>
          </p:cNvPr>
          <p:cNvSpPr/>
          <p:nvPr/>
        </p:nvSpPr>
        <p:spPr>
          <a:xfrm>
            <a:off x="964982" y="2005339"/>
            <a:ext cx="2194560" cy="6858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1200" cap="none" spc="0" baseline="0">
              <a:solidFill>
                <a:srgbClr val="2E75B6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7B479E21-100F-4CD9-B38F-D69D4096897F}"/>
              </a:ext>
            </a:extLst>
          </p:cNvPr>
          <p:cNvSpPr/>
          <p:nvPr/>
        </p:nvSpPr>
        <p:spPr>
          <a:xfrm>
            <a:off x="4316806" y="2005339"/>
            <a:ext cx="2194560" cy="6858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1200" cap="none" spc="0" baseline="0">
              <a:solidFill>
                <a:srgbClr val="2E75B6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7" name="Rectángulo 134">
            <a:extLst>
              <a:ext uri="{FF2B5EF4-FFF2-40B4-BE49-F238E27FC236}">
                <a16:creationId xmlns:a16="http://schemas.microsoft.com/office/drawing/2014/main" id="{24757D75-913F-4805-BC89-AD702D1E3E7F}"/>
              </a:ext>
            </a:extLst>
          </p:cNvPr>
          <p:cNvSpPr/>
          <p:nvPr/>
        </p:nvSpPr>
        <p:spPr>
          <a:xfrm>
            <a:off x="0" y="167783"/>
            <a:ext cx="9144000" cy="45720"/>
          </a:xfrm>
          <a:prstGeom prst="rect">
            <a:avLst/>
          </a:prstGeom>
          <a:solidFill>
            <a:srgbClr val="00B050"/>
          </a:solidFill>
          <a:ln cap="flat">
            <a:solidFill>
              <a:srgbClr val="00B0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8" name="Rectángulo 135">
            <a:extLst>
              <a:ext uri="{FF2B5EF4-FFF2-40B4-BE49-F238E27FC236}">
                <a16:creationId xmlns:a16="http://schemas.microsoft.com/office/drawing/2014/main" id="{7E3C22B4-CE34-4744-ACEC-CCEF797A71B7}"/>
              </a:ext>
            </a:extLst>
          </p:cNvPr>
          <p:cNvSpPr/>
          <p:nvPr/>
        </p:nvSpPr>
        <p:spPr>
          <a:xfrm>
            <a:off x="8381710" y="70152"/>
            <a:ext cx="214015" cy="286691"/>
          </a:xfrm>
          <a:prstGeom prst="rect">
            <a:avLst/>
          </a:prstGeom>
          <a:solidFill>
            <a:srgbClr val="00B050"/>
          </a:solidFill>
          <a:ln cap="flat">
            <a:solidFill>
              <a:srgbClr val="00B0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9" name="Rectángulo 136">
            <a:extLst>
              <a:ext uri="{FF2B5EF4-FFF2-40B4-BE49-F238E27FC236}">
                <a16:creationId xmlns:a16="http://schemas.microsoft.com/office/drawing/2014/main" id="{6DE92598-623F-44D0-A70F-210C10044638}"/>
              </a:ext>
            </a:extLst>
          </p:cNvPr>
          <p:cNvSpPr/>
          <p:nvPr/>
        </p:nvSpPr>
        <p:spPr>
          <a:xfrm>
            <a:off x="8680435" y="70152"/>
            <a:ext cx="214015" cy="286691"/>
          </a:xfrm>
          <a:prstGeom prst="rect">
            <a:avLst/>
          </a:prstGeom>
          <a:solidFill>
            <a:srgbClr val="00B050"/>
          </a:solidFill>
          <a:ln cap="flat">
            <a:solidFill>
              <a:srgbClr val="00B0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9D17B5E-F3FB-464B-A026-A8878C3C82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0001" y="2482189"/>
            <a:ext cx="6128767" cy="26826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51">
            <a:extLst>
              <a:ext uri="{FF2B5EF4-FFF2-40B4-BE49-F238E27FC236}">
                <a16:creationId xmlns:a16="http://schemas.microsoft.com/office/drawing/2014/main" id="{78E04E43-D103-4907-87CB-9499D915063D}"/>
              </a:ext>
            </a:extLst>
          </p:cNvPr>
          <p:cNvSpPr/>
          <p:nvPr/>
        </p:nvSpPr>
        <p:spPr>
          <a:xfrm>
            <a:off x="245159" y="315714"/>
            <a:ext cx="5022415" cy="125335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  <a:effectLst>
            <a:outerShdw dir="162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700" b="0" i="0" u="none" strike="noStrike" kern="0" cap="none" spc="0" baseline="0">
              <a:solidFill>
                <a:srgbClr val="FFFFFF"/>
              </a:solidFill>
              <a:uFillTx/>
              <a:latin typeface="Decker" pitchFamily="34"/>
            </a:endParaRPr>
          </a:p>
        </p:txBody>
      </p:sp>
      <p:sp>
        <p:nvSpPr>
          <p:cNvPr id="3" name="Google Shape;81;p15">
            <a:extLst>
              <a:ext uri="{FF2B5EF4-FFF2-40B4-BE49-F238E27FC236}">
                <a16:creationId xmlns:a16="http://schemas.microsoft.com/office/drawing/2014/main" id="{BEE62B15-6445-4E35-84AF-1582BBCA0FBD}"/>
              </a:ext>
            </a:extLst>
          </p:cNvPr>
          <p:cNvSpPr txBox="1"/>
          <p:nvPr/>
        </p:nvSpPr>
        <p:spPr>
          <a:xfrm>
            <a:off x="5324770" y="6972592"/>
            <a:ext cx="2057400" cy="273844"/>
          </a:xfrm>
          <a:prstGeom prst="rect">
            <a:avLst/>
          </a:prstGeom>
          <a:solidFill>
            <a:srgbClr val="41719C"/>
          </a:solidFill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AC5D3F-0E0A-4484-806B-F1A79CD4AB85}" type="slidenum">
              <a:t>4</a:t>
            </a:fld>
            <a:endParaRPr lang="en-US" sz="900" b="0" i="0" u="none" strike="noStrike" kern="0" cap="none" spc="0" baseline="0">
              <a:solidFill>
                <a:srgbClr val="898989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79;p15">
            <a:extLst>
              <a:ext uri="{FF2B5EF4-FFF2-40B4-BE49-F238E27FC236}">
                <a16:creationId xmlns:a16="http://schemas.microsoft.com/office/drawing/2014/main" id="{C2FD679A-EFD8-4A0C-A853-A06EEC7E30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8990" y="390439"/>
            <a:ext cx="4115357" cy="116046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</a:rPr>
              <a:t>Concepto</a:t>
            </a:r>
            <a:endParaRPr lang="en-US" sz="8000" b="1" dirty="0">
              <a:solidFill>
                <a:srgbClr val="FFFFFF"/>
              </a:solidFill>
            </a:endParaRPr>
          </a:p>
        </p:txBody>
      </p:sp>
      <p:grpSp>
        <p:nvGrpSpPr>
          <p:cNvPr id="5" name="Group 25">
            <a:extLst>
              <a:ext uri="{FF2B5EF4-FFF2-40B4-BE49-F238E27FC236}">
                <a16:creationId xmlns:a16="http://schemas.microsoft.com/office/drawing/2014/main" id="{E8949479-F398-4C3A-80F3-DB73CD2D91B8}"/>
              </a:ext>
            </a:extLst>
          </p:cNvPr>
          <p:cNvGrpSpPr/>
          <p:nvPr/>
        </p:nvGrpSpPr>
        <p:grpSpPr>
          <a:xfrm>
            <a:off x="602955" y="3207743"/>
            <a:ext cx="1405140" cy="1004120"/>
            <a:chOff x="602955" y="3257751"/>
            <a:chExt cx="1405140" cy="1004120"/>
          </a:xfrm>
        </p:grpSpPr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936CE711-D8B6-4B78-A98A-C1C3621477E7}"/>
                </a:ext>
              </a:extLst>
            </p:cNvPr>
            <p:cNvSpPr txBox="1"/>
            <p:nvPr/>
          </p:nvSpPr>
          <p:spPr>
            <a:xfrm>
              <a:off x="602955" y="3257751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 dirty="0">
                  <a:solidFill>
                    <a:srgbClr val="00B05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7" name="TextBox 27">
              <a:extLst>
                <a:ext uri="{FF2B5EF4-FFF2-40B4-BE49-F238E27FC236}">
                  <a16:creationId xmlns:a16="http://schemas.microsoft.com/office/drawing/2014/main" id="{3586D451-9E8E-447C-B322-C4AF2EF8DEA3}"/>
                </a:ext>
              </a:extLst>
            </p:cNvPr>
            <p:cNvSpPr txBox="1"/>
            <p:nvPr/>
          </p:nvSpPr>
          <p:spPr>
            <a:xfrm>
              <a:off x="602955" y="3477042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5F91F0FA-BE0E-4BBC-B530-A5E368B4B0DE}"/>
              </a:ext>
            </a:extLst>
          </p:cNvPr>
          <p:cNvGrpSpPr/>
          <p:nvPr/>
        </p:nvGrpSpPr>
        <p:grpSpPr>
          <a:xfrm>
            <a:off x="2322813" y="3586366"/>
            <a:ext cx="1405140" cy="1004120"/>
            <a:chOff x="2322813" y="3257751"/>
            <a:chExt cx="1405140" cy="1004120"/>
          </a:xfrm>
        </p:grpSpPr>
        <p:sp>
          <p:nvSpPr>
            <p:cNvPr id="9" name="TextBox 26">
              <a:extLst>
                <a:ext uri="{FF2B5EF4-FFF2-40B4-BE49-F238E27FC236}">
                  <a16:creationId xmlns:a16="http://schemas.microsoft.com/office/drawing/2014/main" id="{14986B81-674F-461B-814E-732D9C7C73B0}"/>
                </a:ext>
              </a:extLst>
            </p:cNvPr>
            <p:cNvSpPr txBox="1"/>
            <p:nvPr/>
          </p:nvSpPr>
          <p:spPr>
            <a:xfrm>
              <a:off x="2322813" y="3257751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 dirty="0">
                  <a:solidFill>
                    <a:srgbClr val="00B05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id="{6259B6EF-F980-4434-9C8D-B83B4B21762C}"/>
                </a:ext>
              </a:extLst>
            </p:cNvPr>
            <p:cNvSpPr txBox="1"/>
            <p:nvPr/>
          </p:nvSpPr>
          <p:spPr>
            <a:xfrm>
              <a:off x="2322813" y="3477042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89DDD9CD-6869-4603-9E9A-A3CB840DA7AE}"/>
              </a:ext>
            </a:extLst>
          </p:cNvPr>
          <p:cNvGrpSpPr/>
          <p:nvPr/>
        </p:nvGrpSpPr>
        <p:grpSpPr>
          <a:xfrm>
            <a:off x="4038008" y="3190278"/>
            <a:ext cx="1405140" cy="1004120"/>
            <a:chOff x="4038008" y="3240286"/>
            <a:chExt cx="1405140" cy="1004120"/>
          </a:xfrm>
        </p:grpSpPr>
        <p:sp>
          <p:nvSpPr>
            <p:cNvPr id="12" name="TextBox 26">
              <a:extLst>
                <a:ext uri="{FF2B5EF4-FFF2-40B4-BE49-F238E27FC236}">
                  <a16:creationId xmlns:a16="http://schemas.microsoft.com/office/drawing/2014/main" id="{AF110749-40D6-4081-A539-993D182DDC77}"/>
                </a:ext>
              </a:extLst>
            </p:cNvPr>
            <p:cNvSpPr txBox="1"/>
            <p:nvPr/>
          </p:nvSpPr>
          <p:spPr>
            <a:xfrm>
              <a:off x="4038008" y="3240286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 dirty="0">
                  <a:solidFill>
                    <a:srgbClr val="00B05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8D55E307-CAA5-4266-BA49-EBE986B495EA}"/>
                </a:ext>
              </a:extLst>
            </p:cNvPr>
            <p:cNvSpPr txBox="1"/>
            <p:nvPr/>
          </p:nvSpPr>
          <p:spPr>
            <a:xfrm>
              <a:off x="4038008" y="3459577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9" name="Grupo 49">
            <a:extLst>
              <a:ext uri="{FF2B5EF4-FFF2-40B4-BE49-F238E27FC236}">
                <a16:creationId xmlns:a16="http://schemas.microsoft.com/office/drawing/2014/main" id="{ABB97D60-DA3A-464B-B87F-A54BAE65BA98}"/>
              </a:ext>
            </a:extLst>
          </p:cNvPr>
          <p:cNvGrpSpPr/>
          <p:nvPr/>
        </p:nvGrpSpPr>
        <p:grpSpPr>
          <a:xfrm>
            <a:off x="0" y="4854677"/>
            <a:ext cx="9155429" cy="291702"/>
            <a:chOff x="0" y="4854677"/>
            <a:chExt cx="9155429" cy="291702"/>
          </a:xfrm>
        </p:grpSpPr>
        <p:sp>
          <p:nvSpPr>
            <p:cNvPr id="40" name="Rectángulo 55">
              <a:extLst>
                <a:ext uri="{FF2B5EF4-FFF2-40B4-BE49-F238E27FC236}">
                  <a16:creationId xmlns:a16="http://schemas.microsoft.com/office/drawing/2014/main" id="{4CE7880A-8909-45FA-B0F8-1C6125A3A217}"/>
                </a:ext>
              </a:extLst>
            </p:cNvPr>
            <p:cNvSpPr/>
            <p:nvPr/>
          </p:nvSpPr>
          <p:spPr>
            <a:xfrm>
              <a:off x="0" y="4854677"/>
              <a:ext cx="9154936" cy="286691"/>
            </a:xfrm>
            <a:prstGeom prst="rect">
              <a:avLst/>
            </a:pr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1" name="Rectángulo 56">
              <a:extLst>
                <a:ext uri="{FF2B5EF4-FFF2-40B4-BE49-F238E27FC236}">
                  <a16:creationId xmlns:a16="http://schemas.microsoft.com/office/drawing/2014/main" id="{5485E35E-D623-42ED-A96A-C6435B46AB9B}"/>
                </a:ext>
              </a:extLst>
            </p:cNvPr>
            <p:cNvSpPr/>
            <p:nvPr/>
          </p:nvSpPr>
          <p:spPr>
            <a:xfrm>
              <a:off x="493" y="4970586"/>
              <a:ext cx="9154936" cy="54882"/>
            </a:xfrm>
            <a:prstGeom prst="rect">
              <a:avLst/>
            </a:pr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2" name="Rectángulo 57">
              <a:extLst>
                <a:ext uri="{FF2B5EF4-FFF2-40B4-BE49-F238E27FC236}">
                  <a16:creationId xmlns:a16="http://schemas.microsoft.com/office/drawing/2014/main" id="{3F6FDD0E-3951-476F-804C-11F4A5451060}"/>
                </a:ext>
              </a:extLst>
            </p:cNvPr>
            <p:cNvSpPr/>
            <p:nvPr/>
          </p:nvSpPr>
          <p:spPr>
            <a:xfrm>
              <a:off x="6353470" y="4859688"/>
              <a:ext cx="214015" cy="286691"/>
            </a:xfrm>
            <a:prstGeom prst="rect">
              <a:avLst/>
            </a:pr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3" name="Rectángulo 58">
              <a:extLst>
                <a:ext uri="{FF2B5EF4-FFF2-40B4-BE49-F238E27FC236}">
                  <a16:creationId xmlns:a16="http://schemas.microsoft.com/office/drawing/2014/main" id="{6A96C3E6-11C4-4EF8-958E-118105197DEA}"/>
                </a:ext>
              </a:extLst>
            </p:cNvPr>
            <p:cNvSpPr/>
            <p:nvPr/>
          </p:nvSpPr>
          <p:spPr>
            <a:xfrm>
              <a:off x="6652195" y="4859688"/>
              <a:ext cx="214015" cy="286691"/>
            </a:xfrm>
            <a:prstGeom prst="rect">
              <a:avLst/>
            </a:pr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cxnSp>
        <p:nvCxnSpPr>
          <p:cNvPr id="44" name="Conector recto 4">
            <a:extLst>
              <a:ext uri="{FF2B5EF4-FFF2-40B4-BE49-F238E27FC236}">
                <a16:creationId xmlns:a16="http://schemas.microsoft.com/office/drawing/2014/main" id="{104D984B-D8C8-4B34-8848-C8C50C63015D}"/>
              </a:ext>
            </a:extLst>
          </p:cNvPr>
          <p:cNvCxnSpPr/>
          <p:nvPr/>
        </p:nvCxnSpPr>
        <p:spPr>
          <a:xfrm>
            <a:off x="8922943" y="222692"/>
            <a:ext cx="0" cy="4527817"/>
          </a:xfrm>
          <a:prstGeom prst="straightConnector1">
            <a:avLst/>
          </a:prstGeom>
          <a:noFill/>
          <a:ln w="9528" cap="flat">
            <a:solidFill>
              <a:srgbClr val="00B050"/>
            </a:solidFill>
            <a:prstDash val="solid"/>
          </a:ln>
        </p:spPr>
      </p:cxnSp>
      <p:sp>
        <p:nvSpPr>
          <p:cNvPr id="45" name="Rectángulo 53">
            <a:extLst>
              <a:ext uri="{FF2B5EF4-FFF2-40B4-BE49-F238E27FC236}">
                <a16:creationId xmlns:a16="http://schemas.microsoft.com/office/drawing/2014/main" id="{6FB10123-A1BD-469D-B56F-63B353137CFF}"/>
              </a:ext>
            </a:extLst>
          </p:cNvPr>
          <p:cNvSpPr/>
          <p:nvPr/>
        </p:nvSpPr>
        <p:spPr>
          <a:xfrm>
            <a:off x="8822506" y="2567123"/>
            <a:ext cx="200875" cy="190277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Rectángulo 7">
            <a:extLst>
              <a:ext uri="{FF2B5EF4-FFF2-40B4-BE49-F238E27FC236}">
                <a16:creationId xmlns:a16="http://schemas.microsoft.com/office/drawing/2014/main" id="{7057BF94-929E-4606-A78C-41522781688A}"/>
              </a:ext>
            </a:extLst>
          </p:cNvPr>
          <p:cNvSpPr/>
          <p:nvPr/>
        </p:nvSpPr>
        <p:spPr>
          <a:xfrm>
            <a:off x="8822506" y="131335"/>
            <a:ext cx="200875" cy="190277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BB6C77C1-7563-4A04-9B45-29646E9C6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571" y="0"/>
            <a:ext cx="3744366" cy="51435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F74B43A-E019-44D9-AE74-8067E9DB90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13" y="1863751"/>
            <a:ext cx="1449265" cy="144926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A54FA88-BBC6-41BD-94B6-2BD24C57F0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934" y="2169171"/>
            <a:ext cx="1449265" cy="144926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2F1E5D3-E308-40F2-B3F0-CA3A40ABA7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148" y="1816696"/>
            <a:ext cx="1449265" cy="14492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87;p16">
            <a:extLst>
              <a:ext uri="{FF2B5EF4-FFF2-40B4-BE49-F238E27FC236}">
                <a16:creationId xmlns:a16="http://schemas.microsoft.com/office/drawing/2014/main" id="{9415C0CC-6F7D-4B79-B492-C5FB083612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6759" y="1054798"/>
            <a:ext cx="2956913" cy="545997"/>
          </a:xfrm>
        </p:spPr>
        <p:txBody>
          <a:bodyPr/>
          <a:lstStyle/>
          <a:p>
            <a:pPr lvl="0"/>
            <a:r>
              <a:rPr lang="en-US" sz="4400" b="1" dirty="0">
                <a:solidFill>
                  <a:srgbClr val="00B050"/>
                </a:solidFill>
              </a:rPr>
              <a:t>1</a:t>
            </a:r>
            <a:r>
              <a:rPr lang="en-US" sz="3200" b="1" dirty="0">
                <a:solidFill>
                  <a:srgbClr val="00B050"/>
                </a:solidFill>
              </a:rPr>
              <a:t>.</a:t>
            </a:r>
            <a:r>
              <a:rPr lang="en-US" sz="4400" b="1" dirty="0">
                <a:solidFill>
                  <a:srgbClr val="00B050"/>
                </a:solidFill>
              </a:rPr>
              <a:t> Transition Headline</a:t>
            </a:r>
          </a:p>
        </p:txBody>
      </p:sp>
      <p:sp>
        <p:nvSpPr>
          <p:cNvPr id="96" name="Google Shape;88;p16">
            <a:extLst>
              <a:ext uri="{FF2B5EF4-FFF2-40B4-BE49-F238E27FC236}">
                <a16:creationId xmlns:a16="http://schemas.microsoft.com/office/drawing/2014/main" id="{55B000F4-58C4-437B-A73F-3E2E13C7233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47793" y="2190027"/>
            <a:ext cx="2883368" cy="309167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00B050"/>
                </a:solidFill>
              </a:rPr>
              <a:t>Let’s start with the first set of slides</a:t>
            </a:r>
          </a:p>
        </p:txBody>
      </p:sp>
      <p:sp>
        <p:nvSpPr>
          <p:cNvPr id="98" name="TextBox 34">
            <a:extLst>
              <a:ext uri="{FF2B5EF4-FFF2-40B4-BE49-F238E27FC236}">
                <a16:creationId xmlns:a16="http://schemas.microsoft.com/office/drawing/2014/main" id="{941252BD-47C6-43AA-BA78-8DFFAA7755E9}"/>
              </a:ext>
            </a:extLst>
          </p:cNvPr>
          <p:cNvSpPr txBox="1"/>
          <p:nvPr/>
        </p:nvSpPr>
        <p:spPr>
          <a:xfrm>
            <a:off x="774780" y="2606718"/>
            <a:ext cx="3599155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9" name="Rectángulo 1">
            <a:extLst>
              <a:ext uri="{FF2B5EF4-FFF2-40B4-BE49-F238E27FC236}">
                <a16:creationId xmlns:a16="http://schemas.microsoft.com/office/drawing/2014/main" id="{366C3969-88C6-40ED-8989-61F9FCF0B8A5}"/>
              </a:ext>
            </a:extLst>
          </p:cNvPr>
          <p:cNvSpPr/>
          <p:nvPr/>
        </p:nvSpPr>
        <p:spPr>
          <a:xfrm>
            <a:off x="357188" y="385763"/>
            <a:ext cx="4016747" cy="4226863"/>
          </a:xfrm>
          <a:prstGeom prst="rect">
            <a:avLst/>
          </a:prstGeom>
          <a:noFill/>
          <a:ln w="57150" cap="flat">
            <a:solidFill>
              <a:srgbClr val="C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0" name="Rectángulo 108">
            <a:extLst>
              <a:ext uri="{FF2B5EF4-FFF2-40B4-BE49-F238E27FC236}">
                <a16:creationId xmlns:a16="http://schemas.microsoft.com/office/drawing/2014/main" id="{E0D66BD6-04A5-4C26-A3B1-AFE126656252}"/>
              </a:ext>
            </a:extLst>
          </p:cNvPr>
          <p:cNvSpPr/>
          <p:nvPr/>
        </p:nvSpPr>
        <p:spPr>
          <a:xfrm>
            <a:off x="493" y="4970586"/>
            <a:ext cx="9154936" cy="54882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1" name="Rectángulo 109">
            <a:extLst>
              <a:ext uri="{FF2B5EF4-FFF2-40B4-BE49-F238E27FC236}">
                <a16:creationId xmlns:a16="http://schemas.microsoft.com/office/drawing/2014/main" id="{0FFD2AEE-2F55-41E6-815B-BA26A07469D4}"/>
              </a:ext>
            </a:extLst>
          </p:cNvPr>
          <p:cNvSpPr/>
          <p:nvPr/>
        </p:nvSpPr>
        <p:spPr>
          <a:xfrm>
            <a:off x="253005" y="4862742"/>
            <a:ext cx="214015" cy="286691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2" name="Rectángulo 110">
            <a:extLst>
              <a:ext uri="{FF2B5EF4-FFF2-40B4-BE49-F238E27FC236}">
                <a16:creationId xmlns:a16="http://schemas.microsoft.com/office/drawing/2014/main" id="{09754CC2-53A8-4FEC-AA30-BC8C1A0C3755}"/>
              </a:ext>
            </a:extLst>
          </p:cNvPr>
          <p:cNvSpPr/>
          <p:nvPr/>
        </p:nvSpPr>
        <p:spPr>
          <a:xfrm>
            <a:off x="551730" y="4862742"/>
            <a:ext cx="214015" cy="286691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694E25-FBD8-4470-820B-542B30CB14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027" y="0"/>
            <a:ext cx="390378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3">
            <a:extLst>
              <a:ext uri="{FF2B5EF4-FFF2-40B4-BE49-F238E27FC236}">
                <a16:creationId xmlns:a16="http://schemas.microsoft.com/office/drawing/2014/main" id="{C111A9E8-107A-46E5-AB37-62C736F44A21}"/>
              </a:ext>
            </a:extLst>
          </p:cNvPr>
          <p:cNvSpPr/>
          <p:nvPr/>
        </p:nvSpPr>
        <p:spPr>
          <a:xfrm>
            <a:off x="6180667" y="1903213"/>
            <a:ext cx="2963332" cy="3240286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680DE13-D860-4E64-B6B2-AAD0D9D003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/>
          <a:p>
            <a:pPr marL="0" lvl="0" indent="0" algn="ctr">
              <a:lnSpc>
                <a:spcPct val="70000"/>
              </a:lnSpc>
              <a:buNone/>
            </a:pPr>
            <a:r>
              <a:rPr lang="en-US" sz="3700">
                <a:solidFill>
                  <a:srgbClr val="2E75B6"/>
                </a:solidFill>
                <a:latin typeface="Calibri Light"/>
                <a:cs typeface="Arial" pitchFamily="34"/>
              </a:rPr>
              <a:t>Infographic Style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57EA1215-1814-4E51-A2EE-EBFA46C40673}"/>
              </a:ext>
            </a:extLst>
          </p:cNvPr>
          <p:cNvGrpSpPr/>
          <p:nvPr/>
        </p:nvGrpSpPr>
        <p:grpSpPr>
          <a:xfrm>
            <a:off x="-1" y="2375669"/>
            <a:ext cx="6184664" cy="718770"/>
            <a:chOff x="-1" y="2375669"/>
            <a:chExt cx="6184664" cy="718770"/>
          </a:xfrm>
          <a:solidFill>
            <a:srgbClr val="00B050"/>
          </a:solidFill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430A1B5-DFC9-4DE6-A1F5-8D523B6BF631}"/>
                </a:ext>
              </a:extLst>
            </p:cNvPr>
            <p:cNvSpPr/>
            <p:nvPr/>
          </p:nvSpPr>
          <p:spPr>
            <a:xfrm rot="10799991">
              <a:off x="-1" y="2970465"/>
              <a:ext cx="4773753" cy="123974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2E75B6"/>
                </a:solidFill>
                <a:uFillTx/>
                <a:latin typeface="Calibri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1C58D94-5786-40C1-9197-0BDDEA2F1074}"/>
                </a:ext>
              </a:extLst>
            </p:cNvPr>
            <p:cNvSpPr/>
            <p:nvPr/>
          </p:nvSpPr>
          <p:spPr>
            <a:xfrm rot="2727646">
              <a:off x="5274913" y="1589893"/>
              <a:ext cx="123974" cy="1695526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2E75B6"/>
                </a:solidFill>
                <a:uFillTx/>
                <a:latin typeface="Calibri"/>
              </a:endParaRPr>
            </a:p>
          </p:txBody>
        </p:sp>
      </p:grpSp>
      <p:grpSp>
        <p:nvGrpSpPr>
          <p:cNvPr id="7" name="Group 25">
            <a:extLst>
              <a:ext uri="{FF2B5EF4-FFF2-40B4-BE49-F238E27FC236}">
                <a16:creationId xmlns:a16="http://schemas.microsoft.com/office/drawing/2014/main" id="{73119E36-3812-4DC8-87DD-146399AB07E6}"/>
              </a:ext>
            </a:extLst>
          </p:cNvPr>
          <p:cNvGrpSpPr/>
          <p:nvPr/>
        </p:nvGrpSpPr>
        <p:grpSpPr>
          <a:xfrm>
            <a:off x="501146" y="3655231"/>
            <a:ext cx="1405140" cy="1004121"/>
            <a:chOff x="501146" y="3655231"/>
            <a:chExt cx="1405140" cy="1004121"/>
          </a:xfrm>
        </p:grpSpPr>
        <p:sp>
          <p:nvSpPr>
            <p:cNvPr id="8" name="TextBox 26">
              <a:extLst>
                <a:ext uri="{FF2B5EF4-FFF2-40B4-BE49-F238E27FC236}">
                  <a16:creationId xmlns:a16="http://schemas.microsoft.com/office/drawing/2014/main" id="{BDEC0799-885A-4F1F-8D12-0833E08FA4AB}"/>
                </a:ext>
              </a:extLst>
            </p:cNvPr>
            <p:cNvSpPr txBox="1"/>
            <p:nvPr/>
          </p:nvSpPr>
          <p:spPr>
            <a:xfrm>
              <a:off x="501146" y="3655231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9" name="TextBox 27">
              <a:extLst>
                <a:ext uri="{FF2B5EF4-FFF2-40B4-BE49-F238E27FC236}">
                  <a16:creationId xmlns:a16="http://schemas.microsoft.com/office/drawing/2014/main" id="{8564036B-2C0C-4CB3-9E87-4ADB3AA9E690}"/>
                </a:ext>
              </a:extLst>
            </p:cNvPr>
            <p:cNvSpPr txBox="1"/>
            <p:nvPr/>
          </p:nvSpPr>
          <p:spPr>
            <a:xfrm>
              <a:off x="501146" y="3874523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 dirty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id="{FDF43E80-3623-4A82-AC91-FC2963B11FE0}"/>
              </a:ext>
            </a:extLst>
          </p:cNvPr>
          <p:cNvGrpSpPr/>
          <p:nvPr/>
        </p:nvGrpSpPr>
        <p:grpSpPr>
          <a:xfrm>
            <a:off x="2145310" y="3655231"/>
            <a:ext cx="1405140" cy="1004121"/>
            <a:chOff x="2145310" y="3655231"/>
            <a:chExt cx="1405140" cy="1004121"/>
          </a:xfrm>
        </p:grpSpPr>
        <p:sp>
          <p:nvSpPr>
            <p:cNvPr id="11" name="TextBox 29">
              <a:extLst>
                <a:ext uri="{FF2B5EF4-FFF2-40B4-BE49-F238E27FC236}">
                  <a16:creationId xmlns:a16="http://schemas.microsoft.com/office/drawing/2014/main" id="{1FB4071E-0072-4CF4-9387-17FF2089D16C}"/>
                </a:ext>
              </a:extLst>
            </p:cNvPr>
            <p:cNvSpPr txBox="1"/>
            <p:nvPr/>
          </p:nvSpPr>
          <p:spPr>
            <a:xfrm>
              <a:off x="2145310" y="3655231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2" name="TextBox 30">
              <a:extLst>
                <a:ext uri="{FF2B5EF4-FFF2-40B4-BE49-F238E27FC236}">
                  <a16:creationId xmlns:a16="http://schemas.microsoft.com/office/drawing/2014/main" id="{422B2581-3DBD-40AB-8667-F3A77A5EF5AD}"/>
                </a:ext>
              </a:extLst>
            </p:cNvPr>
            <p:cNvSpPr txBox="1"/>
            <p:nvPr/>
          </p:nvSpPr>
          <p:spPr>
            <a:xfrm>
              <a:off x="2145310" y="3874523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31">
            <a:extLst>
              <a:ext uri="{FF2B5EF4-FFF2-40B4-BE49-F238E27FC236}">
                <a16:creationId xmlns:a16="http://schemas.microsoft.com/office/drawing/2014/main" id="{789FC2F7-B703-4A22-A427-07BA01537F78}"/>
              </a:ext>
            </a:extLst>
          </p:cNvPr>
          <p:cNvGrpSpPr/>
          <p:nvPr/>
        </p:nvGrpSpPr>
        <p:grpSpPr>
          <a:xfrm>
            <a:off x="3789474" y="3655231"/>
            <a:ext cx="1405140" cy="1004121"/>
            <a:chOff x="3789474" y="3655231"/>
            <a:chExt cx="1405140" cy="1004121"/>
          </a:xfrm>
        </p:grpSpPr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67C4D409-77CB-4B4D-A8E4-5641E2230437}"/>
                </a:ext>
              </a:extLst>
            </p:cNvPr>
            <p:cNvSpPr txBox="1"/>
            <p:nvPr/>
          </p:nvSpPr>
          <p:spPr>
            <a:xfrm>
              <a:off x="3789474" y="3655231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9BA92691-5B9D-48A9-83A4-7DE8C811EA18}"/>
                </a:ext>
              </a:extLst>
            </p:cNvPr>
            <p:cNvSpPr txBox="1"/>
            <p:nvPr/>
          </p:nvSpPr>
          <p:spPr>
            <a:xfrm>
              <a:off x="3789474" y="3874523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6" name="TextBox 34">
            <a:extLst>
              <a:ext uri="{FF2B5EF4-FFF2-40B4-BE49-F238E27FC236}">
                <a16:creationId xmlns:a16="http://schemas.microsoft.com/office/drawing/2014/main" id="{BF97FCEB-AF6C-427C-B3BF-DC981DFA99B6}"/>
              </a:ext>
            </a:extLst>
          </p:cNvPr>
          <p:cNvSpPr txBox="1"/>
          <p:nvPr/>
        </p:nvSpPr>
        <p:spPr>
          <a:xfrm>
            <a:off x="501146" y="1854969"/>
            <a:ext cx="4418764" cy="577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AF4C502E-AF02-494C-AA7B-110FBD1847B4}"/>
              </a:ext>
            </a:extLst>
          </p:cNvPr>
          <p:cNvSpPr txBox="1"/>
          <p:nvPr/>
        </p:nvSpPr>
        <p:spPr>
          <a:xfrm>
            <a:off x="501146" y="1092262"/>
            <a:ext cx="391087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 dirty="0">
                <a:solidFill>
                  <a:srgbClr val="FF0000"/>
                </a:solidFill>
                <a:uFillTx/>
                <a:latin typeface="Arial"/>
                <a:ea typeface="Arial"/>
                <a:cs typeface="Arial"/>
              </a:rPr>
              <a:t>We Create Quality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 dirty="0">
                <a:solidFill>
                  <a:srgbClr val="FF0000"/>
                </a:solidFill>
                <a:uFillTx/>
                <a:latin typeface="Arial"/>
                <a:ea typeface="Arial"/>
                <a:cs typeface="Arial"/>
              </a:rPr>
              <a:t>Professional PPT Presentation</a:t>
            </a:r>
          </a:p>
        </p:txBody>
      </p:sp>
      <p:sp>
        <p:nvSpPr>
          <p:cNvPr id="19" name="Rectángulo 24">
            <a:extLst>
              <a:ext uri="{FF2B5EF4-FFF2-40B4-BE49-F238E27FC236}">
                <a16:creationId xmlns:a16="http://schemas.microsoft.com/office/drawing/2014/main" id="{AB52BB76-8D22-46B0-87D8-D8F8279D31F0}"/>
              </a:ext>
            </a:extLst>
          </p:cNvPr>
          <p:cNvSpPr/>
          <p:nvPr/>
        </p:nvSpPr>
        <p:spPr>
          <a:xfrm>
            <a:off x="0" y="167783"/>
            <a:ext cx="9144000" cy="45720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0" name="Rectángulo 36">
            <a:extLst>
              <a:ext uri="{FF2B5EF4-FFF2-40B4-BE49-F238E27FC236}">
                <a16:creationId xmlns:a16="http://schemas.microsoft.com/office/drawing/2014/main" id="{09550EDF-C4A5-4727-BC55-34A42B1DC24F}"/>
              </a:ext>
            </a:extLst>
          </p:cNvPr>
          <p:cNvSpPr/>
          <p:nvPr/>
        </p:nvSpPr>
        <p:spPr>
          <a:xfrm>
            <a:off x="8381710" y="70152"/>
            <a:ext cx="214015" cy="286691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1" name="Rectángulo 37">
            <a:extLst>
              <a:ext uri="{FF2B5EF4-FFF2-40B4-BE49-F238E27FC236}">
                <a16:creationId xmlns:a16="http://schemas.microsoft.com/office/drawing/2014/main" id="{D2DABFC6-B19C-4072-B8C4-59B2BA29A684}"/>
              </a:ext>
            </a:extLst>
          </p:cNvPr>
          <p:cNvSpPr/>
          <p:nvPr/>
        </p:nvSpPr>
        <p:spPr>
          <a:xfrm>
            <a:off x="8680435" y="70152"/>
            <a:ext cx="214015" cy="286691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1210C1C-0998-4A9D-A7BF-7440C7E625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162" y="526222"/>
            <a:ext cx="3806282" cy="46172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D781151-106F-467F-A94C-CE8587CFAB87}"/>
              </a:ext>
            </a:extLst>
          </p:cNvPr>
          <p:cNvSpPr txBox="1"/>
          <p:nvPr/>
        </p:nvSpPr>
        <p:spPr>
          <a:xfrm>
            <a:off x="170904" y="90381"/>
            <a:ext cx="8973096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 </a:t>
            </a:r>
            <a:r>
              <a:rPr lang="en-GB" sz="36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</a:t>
            </a:r>
            <a:r>
              <a:rPr lang="en-US" sz="36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resentation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628E50C8-471F-4B4E-A19B-284991506494}"/>
              </a:ext>
            </a:extLst>
          </p:cNvPr>
          <p:cNvSpPr txBox="1"/>
          <p:nvPr/>
        </p:nvSpPr>
        <p:spPr>
          <a:xfrm rot="2295108">
            <a:off x="620405" y="2153097"/>
            <a:ext cx="4105611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50" b="1" kern="0" dirty="0">
                <a:solidFill>
                  <a:srgbClr val="FFFFFF"/>
                </a:solidFill>
                <a:latin typeface="Arial"/>
                <a:ea typeface="Arial"/>
                <a:cs typeface="Arial" pitchFamily="34"/>
              </a:rPr>
              <a:t>SLIDES</a:t>
            </a:r>
            <a:r>
              <a:rPr lang="en-GB" sz="105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PPT Layout Clean Text Slide for your Presentation</a:t>
            </a:r>
            <a:endParaRPr lang="en-US" sz="105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0E426D2C-6D7E-4A6A-9FCB-3DD7355AD6E8}"/>
              </a:ext>
            </a:extLst>
          </p:cNvPr>
          <p:cNvSpPr txBox="1"/>
          <p:nvPr/>
        </p:nvSpPr>
        <p:spPr>
          <a:xfrm rot="2283489">
            <a:off x="136984" y="2463996"/>
            <a:ext cx="482106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I hope and I believe that this Template will your Time, Money and Reputation.  </a:t>
            </a:r>
          </a:p>
        </p:txBody>
      </p:sp>
      <p:grpSp>
        <p:nvGrpSpPr>
          <p:cNvPr id="4" name="Group 31">
            <a:extLst>
              <a:ext uri="{FF2B5EF4-FFF2-40B4-BE49-F238E27FC236}">
                <a16:creationId xmlns:a16="http://schemas.microsoft.com/office/drawing/2014/main" id="{ECE88EA2-466B-4079-AE91-1A699AD3E9B1}"/>
              </a:ext>
            </a:extLst>
          </p:cNvPr>
          <p:cNvGrpSpPr/>
          <p:nvPr/>
        </p:nvGrpSpPr>
        <p:grpSpPr>
          <a:xfrm>
            <a:off x="535657" y="4015565"/>
            <a:ext cx="2728459" cy="744678"/>
            <a:chOff x="1469669" y="4072847"/>
            <a:chExt cx="2728459" cy="744678"/>
          </a:xfrm>
        </p:grpSpPr>
        <p:sp>
          <p:nvSpPr>
            <p:cNvPr id="5" name="TextBox 32">
              <a:extLst>
                <a:ext uri="{FF2B5EF4-FFF2-40B4-BE49-F238E27FC236}">
                  <a16:creationId xmlns:a16="http://schemas.microsoft.com/office/drawing/2014/main" id="{31DE63EA-E0D3-492D-A51E-16E78E5D15C9}"/>
                </a:ext>
              </a:extLst>
            </p:cNvPr>
            <p:cNvSpPr txBox="1"/>
            <p:nvPr/>
          </p:nvSpPr>
          <p:spPr>
            <a:xfrm>
              <a:off x="1469669" y="4309695"/>
              <a:ext cx="272845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 dirty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" name="TextBox 33">
              <a:extLst>
                <a:ext uri="{FF2B5EF4-FFF2-40B4-BE49-F238E27FC236}">
                  <a16:creationId xmlns:a16="http://schemas.microsoft.com/office/drawing/2014/main" id="{9BF9DF3C-7DFF-41F7-8F48-B2897A7D2B34}"/>
                </a:ext>
              </a:extLst>
            </p:cNvPr>
            <p:cNvSpPr txBox="1"/>
            <p:nvPr/>
          </p:nvSpPr>
          <p:spPr>
            <a:xfrm>
              <a:off x="1469669" y="4072847"/>
              <a:ext cx="2728459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C7AA381F-A1FE-40BE-A05A-FACD357835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9142" y="998622"/>
            <a:ext cx="3864858" cy="414487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DA7F427-E71B-4F46-8F4A-4F772E0B68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06" y="1630869"/>
            <a:ext cx="1207477" cy="24391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187C242-E016-4582-89B7-8C6122FC5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23825"/>
            <a:ext cx="8858250" cy="489585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94FCAB3-C059-4398-B081-D16665484EF0}"/>
              </a:ext>
            </a:extLst>
          </p:cNvPr>
          <p:cNvSpPr txBox="1"/>
          <p:nvPr/>
        </p:nvSpPr>
        <p:spPr>
          <a:xfrm rot="16200004">
            <a:off x="7287330" y="3331506"/>
            <a:ext cx="212102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0529F3D2-3944-4162-A784-70F7003DABDA}"/>
              </a:ext>
            </a:extLst>
          </p:cNvPr>
          <p:cNvSpPr txBox="1"/>
          <p:nvPr/>
        </p:nvSpPr>
        <p:spPr>
          <a:xfrm rot="16200004">
            <a:off x="7331372" y="1129499"/>
            <a:ext cx="203293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0" cap="none" spc="0" baseline="0" dirty="0">
                <a:solidFill>
                  <a:srgbClr val="5B9BD5"/>
                </a:solidFill>
                <a:uFillTx/>
                <a:latin typeface="Arial"/>
                <a:ea typeface="Arial"/>
                <a:cs typeface="Arial" pitchFamily="34"/>
              </a:rPr>
              <a:t>P</a:t>
            </a:r>
            <a:r>
              <a:rPr lang="en-US" sz="2400" b="1" i="0" u="none" strike="noStrike" kern="0" cap="none" spc="0" baseline="0" dirty="0">
                <a:solidFill>
                  <a:srgbClr val="5B9BD5"/>
                </a:solidFill>
                <a:uFillTx/>
                <a:latin typeface="Arial"/>
                <a:ea typeface="Arial"/>
                <a:cs typeface="Arial" pitchFamily="34"/>
              </a:rPr>
              <a:t>resentation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6D38508-57FC-4BE9-99EB-EBE5E4D7B95B}"/>
              </a:ext>
            </a:extLst>
          </p:cNvPr>
          <p:cNvSpPr txBox="1"/>
          <p:nvPr/>
        </p:nvSpPr>
        <p:spPr>
          <a:xfrm>
            <a:off x="565326" y="572175"/>
            <a:ext cx="2609673" cy="20313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100" b="0" i="0" u="none" strike="noStrike" kern="0" cap="none" spc="0" baseline="0" dirty="0">
                <a:solidFill>
                  <a:srgbClr val="5B9BD5"/>
                </a:solidFill>
                <a:uFillTx/>
                <a:latin typeface="Arial"/>
                <a:ea typeface="Arial"/>
                <a:cs typeface="Arial" pitchFamily="34"/>
              </a:rPr>
              <a:t>Layout </a:t>
            </a:r>
            <a:r>
              <a:rPr lang="en-GB" sz="21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Clean Text Slide for your Presentation. Layout Clean Text Slide for your Presentation.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8020F7C-9609-44C2-A501-637B907F5368}"/>
              </a:ext>
            </a:extLst>
          </p:cNvPr>
          <p:cNvSpPr/>
          <p:nvPr/>
        </p:nvSpPr>
        <p:spPr>
          <a:xfrm>
            <a:off x="4094149" y="2443730"/>
            <a:ext cx="4766419" cy="2434580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1BD51AB-4637-4CA8-B929-4C6235167A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71488" y="-41031"/>
            <a:ext cx="5944133" cy="52255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18">
            <a:extLst>
              <a:ext uri="{FF2B5EF4-FFF2-40B4-BE49-F238E27FC236}">
                <a16:creationId xmlns:a16="http://schemas.microsoft.com/office/drawing/2014/main" id="{6E2A2DC3-0DDF-4561-81D2-8B2259F0EE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796" y="471787"/>
            <a:ext cx="7772400" cy="626400"/>
          </a:xfrm>
        </p:spPr>
        <p:txBody>
          <a:bodyPr/>
          <a:lstStyle/>
          <a:p>
            <a:pPr lvl="0"/>
            <a:r>
              <a:rPr lang="en-US" sz="6000" b="1" dirty="0">
                <a:solidFill>
                  <a:srgbClr val="41719C"/>
                </a:solidFill>
              </a:rPr>
              <a:t>This is a slide title</a:t>
            </a:r>
          </a:p>
        </p:txBody>
      </p:sp>
      <p:sp>
        <p:nvSpPr>
          <p:cNvPr id="3" name="Google Shape;102;p18">
            <a:extLst>
              <a:ext uri="{FF2B5EF4-FFF2-40B4-BE49-F238E27FC236}">
                <a16:creationId xmlns:a16="http://schemas.microsoft.com/office/drawing/2014/main" id="{458E38EE-AB3E-4D51-B6ED-AE26EAC2E2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5796" y="1393564"/>
            <a:ext cx="4331001" cy="1607186"/>
          </a:xfrm>
        </p:spPr>
        <p:txBody>
          <a:bodyPr/>
          <a:lstStyle/>
          <a:p>
            <a:pPr lvl="0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Here you have a list of items</a:t>
            </a:r>
          </a:p>
          <a:p>
            <a:pPr lvl="0"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some text</a:t>
            </a:r>
          </a:p>
          <a:p>
            <a:pPr lvl="0"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remember not to overload your slides with content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audience will listen to you or read the content, but won’t do both. </a:t>
            </a:r>
          </a:p>
        </p:txBody>
      </p:sp>
      <p:sp>
        <p:nvSpPr>
          <p:cNvPr id="5" name="Google Shape;118;p20">
            <a:extLst>
              <a:ext uri="{FF2B5EF4-FFF2-40B4-BE49-F238E27FC236}">
                <a16:creationId xmlns:a16="http://schemas.microsoft.com/office/drawing/2014/main" id="{F1E78D43-A969-488E-A241-B97464E154E4}"/>
              </a:ext>
            </a:extLst>
          </p:cNvPr>
          <p:cNvSpPr txBox="1"/>
          <p:nvPr/>
        </p:nvSpPr>
        <p:spPr>
          <a:xfrm>
            <a:off x="545796" y="3009262"/>
            <a:ext cx="4735814" cy="16071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Is the color of milk and fresh snow, the color produced by the combination of all the colors of the visible spectrum.</a:t>
            </a:r>
          </a:p>
        </p:txBody>
      </p:sp>
      <p:grpSp>
        <p:nvGrpSpPr>
          <p:cNvPr id="6" name="Grupo 11">
            <a:extLst>
              <a:ext uri="{FF2B5EF4-FFF2-40B4-BE49-F238E27FC236}">
                <a16:creationId xmlns:a16="http://schemas.microsoft.com/office/drawing/2014/main" id="{29ACB22C-1ECB-4613-9E93-801FB6CF56E2}"/>
              </a:ext>
            </a:extLst>
          </p:cNvPr>
          <p:cNvGrpSpPr/>
          <p:nvPr/>
        </p:nvGrpSpPr>
        <p:grpSpPr>
          <a:xfrm>
            <a:off x="0" y="4854677"/>
            <a:ext cx="9155429" cy="291702"/>
            <a:chOff x="0" y="4854677"/>
            <a:chExt cx="9155429" cy="291702"/>
          </a:xfrm>
        </p:grpSpPr>
        <p:sp>
          <p:nvSpPr>
            <p:cNvPr id="7" name="Rectángulo 12">
              <a:extLst>
                <a:ext uri="{FF2B5EF4-FFF2-40B4-BE49-F238E27FC236}">
                  <a16:creationId xmlns:a16="http://schemas.microsoft.com/office/drawing/2014/main" id="{99CD98E7-2D33-496F-A30F-839AA4C23E6C}"/>
                </a:ext>
              </a:extLst>
            </p:cNvPr>
            <p:cNvSpPr/>
            <p:nvPr/>
          </p:nvSpPr>
          <p:spPr>
            <a:xfrm>
              <a:off x="0" y="4854677"/>
              <a:ext cx="9154936" cy="286691"/>
            </a:xfrm>
            <a:prstGeom prst="rect">
              <a:avLst/>
            </a:pr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ángulo 13">
              <a:extLst>
                <a:ext uri="{FF2B5EF4-FFF2-40B4-BE49-F238E27FC236}">
                  <a16:creationId xmlns:a16="http://schemas.microsoft.com/office/drawing/2014/main" id="{8B6024B8-A1A7-4E34-AB3C-EA106746AF9C}"/>
                </a:ext>
              </a:extLst>
            </p:cNvPr>
            <p:cNvSpPr/>
            <p:nvPr/>
          </p:nvSpPr>
          <p:spPr>
            <a:xfrm>
              <a:off x="493" y="4970586"/>
              <a:ext cx="9154936" cy="54882"/>
            </a:xfrm>
            <a:prstGeom prst="rect">
              <a:avLst/>
            </a:pr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ángulo 14">
              <a:extLst>
                <a:ext uri="{FF2B5EF4-FFF2-40B4-BE49-F238E27FC236}">
                  <a16:creationId xmlns:a16="http://schemas.microsoft.com/office/drawing/2014/main" id="{FA10DF5C-52BF-4E9E-AEF6-7972A4EF8831}"/>
                </a:ext>
              </a:extLst>
            </p:cNvPr>
            <p:cNvSpPr/>
            <p:nvPr/>
          </p:nvSpPr>
          <p:spPr>
            <a:xfrm>
              <a:off x="6353470" y="4859688"/>
              <a:ext cx="214015" cy="286691"/>
            </a:xfrm>
            <a:prstGeom prst="rect">
              <a:avLst/>
            </a:pr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ectángulo 15">
              <a:extLst>
                <a:ext uri="{FF2B5EF4-FFF2-40B4-BE49-F238E27FC236}">
                  <a16:creationId xmlns:a16="http://schemas.microsoft.com/office/drawing/2014/main" id="{20C46D2E-4809-4330-8BA5-DABF0881F6DD}"/>
                </a:ext>
              </a:extLst>
            </p:cNvPr>
            <p:cNvSpPr/>
            <p:nvPr/>
          </p:nvSpPr>
          <p:spPr>
            <a:xfrm>
              <a:off x="6652195" y="4859688"/>
              <a:ext cx="214015" cy="286691"/>
            </a:xfrm>
            <a:prstGeom prst="rect">
              <a:avLst/>
            </a:pr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cxnSp>
        <p:nvCxnSpPr>
          <p:cNvPr id="11" name="Conector recto 4">
            <a:extLst>
              <a:ext uri="{FF2B5EF4-FFF2-40B4-BE49-F238E27FC236}">
                <a16:creationId xmlns:a16="http://schemas.microsoft.com/office/drawing/2014/main" id="{311E2EB2-E389-4773-B657-0D05D880BCEA}"/>
              </a:ext>
            </a:extLst>
          </p:cNvPr>
          <p:cNvCxnSpPr/>
          <p:nvPr/>
        </p:nvCxnSpPr>
        <p:spPr>
          <a:xfrm>
            <a:off x="8922943" y="222692"/>
            <a:ext cx="0" cy="4527817"/>
          </a:xfrm>
          <a:prstGeom prst="straightConnector1">
            <a:avLst/>
          </a:prstGeom>
          <a:noFill/>
          <a:ln w="9528" cap="flat">
            <a:solidFill>
              <a:srgbClr val="00BDF2"/>
            </a:solidFill>
            <a:prstDash val="solid"/>
          </a:ln>
        </p:spPr>
      </p:cxnSp>
      <p:sp>
        <p:nvSpPr>
          <p:cNvPr id="12" name="Rectángulo 17">
            <a:extLst>
              <a:ext uri="{FF2B5EF4-FFF2-40B4-BE49-F238E27FC236}">
                <a16:creationId xmlns:a16="http://schemas.microsoft.com/office/drawing/2014/main" id="{4CAB7BED-860E-4E55-B3CF-759A5E563D2A}"/>
              </a:ext>
            </a:extLst>
          </p:cNvPr>
          <p:cNvSpPr/>
          <p:nvPr/>
        </p:nvSpPr>
        <p:spPr>
          <a:xfrm>
            <a:off x="8822506" y="2567123"/>
            <a:ext cx="200875" cy="190277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Rectángulo 7">
            <a:extLst>
              <a:ext uri="{FF2B5EF4-FFF2-40B4-BE49-F238E27FC236}">
                <a16:creationId xmlns:a16="http://schemas.microsoft.com/office/drawing/2014/main" id="{CBB1C4EA-9B79-4B75-B200-0A41B5A0F4DF}"/>
              </a:ext>
            </a:extLst>
          </p:cNvPr>
          <p:cNvSpPr/>
          <p:nvPr/>
        </p:nvSpPr>
        <p:spPr>
          <a:xfrm>
            <a:off x="8822506" y="131335"/>
            <a:ext cx="200875" cy="190277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8CD7FA3-FAF6-4EDF-A2B8-76F7A64FB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82"/>
          <a:stretch/>
        </p:blipFill>
        <p:spPr>
          <a:xfrm>
            <a:off x="4837006" y="392991"/>
            <a:ext cx="4125729" cy="47483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1767</Words>
  <Application>Microsoft Office PowerPoint</Application>
  <PresentationFormat>Presentación en pantalla (16:9)</PresentationFormat>
  <Paragraphs>182</Paragraphs>
  <Slides>26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0" baseType="lpstr">
      <vt:lpstr>Arial</vt:lpstr>
      <vt:lpstr>Arial (Títulos)</vt:lpstr>
      <vt:lpstr>Arial Black</vt:lpstr>
      <vt:lpstr>Arvo</vt:lpstr>
      <vt:lpstr>Bahnschrift</vt:lpstr>
      <vt:lpstr>Barlow</vt:lpstr>
      <vt:lpstr>Calibri</vt:lpstr>
      <vt:lpstr>Calibri Light</vt:lpstr>
      <vt:lpstr>Century Gothic</vt:lpstr>
      <vt:lpstr>Decker</vt:lpstr>
      <vt:lpstr>Red Hat Display Black</vt:lpstr>
      <vt:lpstr>Roboto</vt:lpstr>
      <vt:lpstr>Source Sans Pro</vt:lpstr>
      <vt:lpstr>Tema de Office</vt:lpstr>
      <vt:lpstr>Presentación de PowerPoint</vt:lpstr>
      <vt:lpstr>Free Template</vt:lpstr>
      <vt:lpstr>Presentación de PowerPoint</vt:lpstr>
      <vt:lpstr>Concepto</vt:lpstr>
      <vt:lpstr>1. Transition Headline</vt:lpstr>
      <vt:lpstr>Presentación de PowerPoint</vt:lpstr>
      <vt:lpstr>Presentación de PowerPoint</vt:lpstr>
      <vt:lpstr>Presentación de PowerPoint</vt:lpstr>
      <vt:lpstr>This is a slide title</vt:lpstr>
      <vt:lpstr>Big concept</vt:lpstr>
      <vt:lpstr>Presentación de PowerPoint</vt:lpstr>
      <vt:lpstr>Presentación de PowerPoint</vt:lpstr>
      <vt:lpstr>You can also split your content</vt:lpstr>
      <vt:lpstr>Presentación de PowerPoint</vt:lpstr>
      <vt:lpstr>In two or three columns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GASTRONOMIA BRASIL</dc:title>
  <dc:creator>slidesppt</dc:creator>
  <cp:lastModifiedBy>grym playcc</cp:lastModifiedBy>
  <cp:revision>96</cp:revision>
  <dcterms:modified xsi:type="dcterms:W3CDTF">2024-03-02T22:11:20Z</dcterms:modified>
  <cp:category>slidesppt.net</cp:category>
</cp:coreProperties>
</file>